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notesSlides/notesSlide3.xml" ContentType="application/vnd.openxmlformats-officedocument.presentationml.notesSlide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notesSlides/notesSlide4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notesSlides/notesSlide5.xml" ContentType="application/vnd.openxmlformats-officedocument.presentationml.notesSlide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notesSlides/notesSlide6.xml" ContentType="application/vnd.openxmlformats-officedocument.presentationml.notesSlide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notesSlides/notesSlide7.xml" ContentType="application/vnd.openxmlformats-officedocument.presentationml.notesSlide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notesSlides/notesSlide8.xml" ContentType="application/vnd.openxmlformats-officedocument.presentationml.notesSlide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notesSlides/notesSlide11.xml" ContentType="application/vnd.openxmlformats-officedocument.presentationml.notesSlide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notesSlides/notesSlide12.xml" ContentType="application/vnd.openxmlformats-officedocument.presentationml.notesSlide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notesSlides/notesSlide13.xml" ContentType="application/vnd.openxmlformats-officedocument.presentationml.notesSlide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notesSlides/notesSlide14.xml" ContentType="application/vnd.openxmlformats-officedocument.presentationml.notesSlide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notesSlides/notesSlide15.xml" ContentType="application/vnd.openxmlformats-officedocument.presentationml.notesSlide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notesSlides/notesSlide16.xml" ContentType="application/vnd.openxmlformats-officedocument.presentationml.notesSlide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notesSlides/notesSlide17.xml" ContentType="application/vnd.openxmlformats-officedocument.presentationml.notesSlide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notesSlides/notesSlide18.xml" ContentType="application/vnd.openxmlformats-officedocument.presentationml.notesSlide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notesSlides/notesSlide19.xml" ContentType="application/vnd.openxmlformats-officedocument.presentationml.notesSlide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notesSlides/notesSlide20.xml" ContentType="application/vnd.openxmlformats-officedocument.presentationml.notesSlide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notesSlides/notesSlide21.xml" ContentType="application/vnd.openxmlformats-officedocument.presentationml.notesSlide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notesSlides/notesSlide22.xml" ContentType="application/vnd.openxmlformats-officedocument.presentationml.notesSlide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372" r:id="rId2"/>
    <p:sldId id="1377" r:id="rId3"/>
    <p:sldId id="1378" r:id="rId4"/>
    <p:sldId id="1379" r:id="rId5"/>
    <p:sldId id="1397" r:id="rId6"/>
    <p:sldId id="1398" r:id="rId7"/>
    <p:sldId id="1399" r:id="rId8"/>
    <p:sldId id="1381" r:id="rId9"/>
    <p:sldId id="1382" r:id="rId10"/>
    <p:sldId id="1383" r:id="rId11"/>
    <p:sldId id="1384" r:id="rId12"/>
    <p:sldId id="1385" r:id="rId13"/>
    <p:sldId id="1386" r:id="rId14"/>
    <p:sldId id="1380" r:id="rId15"/>
    <p:sldId id="1387" r:id="rId16"/>
    <p:sldId id="1388" r:id="rId17"/>
    <p:sldId id="1389" r:id="rId18"/>
    <p:sldId id="1390" r:id="rId19"/>
    <p:sldId id="1391" r:id="rId20"/>
    <p:sldId id="1392" r:id="rId21"/>
    <p:sldId id="1395" r:id="rId22"/>
    <p:sldId id="1393" r:id="rId23"/>
    <p:sldId id="1394" r:id="rId24"/>
    <p:sldId id="1396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1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38 9722,'-46'0'1982,"36"0"-533,34 0-442,340 9 690,-73-1-1547,1265-26-760,-1533 17 613,-11 2 12,-1-2 0,1 1 0,0-2-1,0 1 1,20-7 0,-32 8-9,0 0 1,1 0-1,-1 0 1,0 0 0,0 0-1,0 0 1,0 0-1,0 0 1,0 0 0,0 0-1,0 0 1,1 0-1,-1 0 1,0 0 0,0 0-1,0 0 1,0 0-1,0-1 1,0 1 0,0 0-1,0 0 1,0 0-1,0 0 1,0 0 0,0 0-1,0 0 1,0 0-1,1 0 1,-1-1 0,0 1-1,0 0 1,0 0-1,0 0 1,0 0 0,0 0-1,0 0 1,0 0-1,0-1 1,0 1 0,0 0-1,0 0 1,0 0-1,-1 0 1,1 0 0,0 0-1,0 0 1,0 0-1,0-1 1,0 1 0,0 0-1,0 0 1,0 0-1,0 0 1,-8-5 397,-9-2-79,-2 3-146,0 0 64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5:23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11 12691,'11'-10'2217,"-19"11"-190,-20 13-961,14-3-1009,0 1 0,0 0 0,2 1 0,0 1 0,0 0-1,1 0 1,1 1 0,0 0 0,1 1 0,-7 19 0,-4 11 17,3 0 1,-16 72 0,32-117-75,-7 32 13,1 0-1,-2 37 1,8-62-12,0 1 0,1 0 1,0 0-1,1 0 1,0-1-1,1 1 0,0 0 1,0-1-1,0 1 0,1-1 1,1 0-1,-1 0 1,8 11-1,-10-17 7,0 0-1,1 0 1,-1 0-1,1-1 1,-1 1 0,1 0-1,0-1 1,0 1-1,0-1 1,0 0 0,0 1-1,0-1 1,0 0-1,0 0 1,0-1-1,1 1 1,-1 0 0,0-1-1,1 1 1,-1-1-1,0 0 1,1 0 0,2 0-1,3-1 36,-1-1 0,1 0 0,0 0 0,-1 0 0,12-6 0,-6 2-18,5-1 54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24 328 14803,'-2'0'116,"1"0"0,0 1-1,0-1 1,0 0 0,0 0-1,0 0 1,0 0 0,0 0 0,0 0-1,0 0 1,0 0 0,-1 0-1,1 0 1,0-1 0,0 1-1,0-1 1,0 1 0,0 0 0,0-1-1,-1 0 1,3 0-35,-1 0-1,0 1 1,1-1-1,-1 0 1,0 0-1,1 1 1,-1-1 0,1 0-1,-1 1 1,1-1-1,-1 0 1,1 1-1,0-1 1,-1 1-1,1-1 1,0 1 0,-1-1-1,1 1 1,1-1-1,49-27 1280,271-101 195,-72 33-3126,-244 93 1292,30-14 138,-34 16 125,-1 0 1,1 0 0,-1-1 0,1 1 0,-1 0 0,0 0 0,1-1 0,-1 1 0,0-1 0,0 1 0,0-1 0,0 1 0,0-1-1,0 0 1,0 1 0,-1-1 0,2-2 0,-2-6-253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14755,'1'9'1520,"8"-8"-1023,19 1-177,12-2 472,16-2-240,7 1-8,8-2-208,1 2-168,-6 1-560,-5 2-184,-23 6 464,-12 5-152,-19 4-56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11394,'22'0'1513,"15"0"-745,7 0-296,15-3 1656,2-2-1383,7-3-569,-2 3 2088,-3 2-1944,-8 1 96,-16 4 16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47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12123,'-9'-8'3178,"20"6"-1838,-4 2-1372,624 4-433,-4 0-1267,-282 13 2268,-302-13-419,4 0 42,0-2 1,0-3 0,87-11-1,-117 6-225,-11 3 32,-10 1 5,-11 1 10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3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53 10130,'1'-2'157,"0"0"-1,0 0 1,0 0-1,0 0 1,0 0 0,0 0-1,1 1 1,-1-1-1,1 0 1,-1 1 0,1-1-1,0 1 1,-1 0-1,1 0 1,0-1-1,0 1 1,0 0 0,0 0-1,0 1 1,0-1-1,0 0 1,0 1-1,3-1 1,10-3 392,0 2 1,17-2-1,-22 3-432,3-1 77,14-1 253,29 0 0,-50 3-386,0 0 0,-1 0-1,1 1 1,0 0 0,0 0-1,0 0 1,-1 1 0,1-1-1,0 2 1,-1-1-1,7 4 1,-11-5-53,-1-1 0,1 1-1,0 0 1,0 0 0,0 0 0,-1 0 0,1 0 0,0 0-1,-1 0 1,1 0 0,-1 0 0,1 0 0,-1 1-1,0-1 1,0 0 0,1 0 0,-1 0 0,0 1-1,0-1 1,0 0 0,0 0 0,0 0 0,0 1-1,0-1 1,-1 0 0,1 0 0,0 0 0,-1 0-1,1 0 1,-1 1 0,1-1 0,-1 0 0,0 0 0,1 0-1,-1 0 1,0 0 0,-1 1 0,-5 6 5,0 1 0,0-1 0,-11 9 0,10-10 2,-45 43 29,-83 84 9,113-108-25,0 1 1,2 2-1,-24 40 1,40-61-6,1 1 1,0 0 0,0-1-1,1 1 1,0 1 0,-3 15-1,6-22-8,-1 0 0,1-1 0,0 1 0,0 0 0,0-1 0,1 1 0,-1 0-1,1-1 1,-1 1 0,1 0 0,0-1 0,0 1 0,0-1 0,0 1 0,0-1 0,1 1 0,-1-1 0,1 0-1,-1 0 1,1 0 0,0 0 0,0 0 0,0 0 0,0 0 0,0-1 0,1 1 0,3 1 0,5 2 44,-1-1 1,1 0-1,0-1 0,0 0 1,0-1-1,0-1 1,1 1-1,-1-2 0,21 0 1,-11-2 57,0 0 1,-1-2-1,0 0 1,31-10-1,-45 12-60,-1 0-1,1-1 1,-1 1-1,0-1 0,1 0 1,-1 0-1,-1-1 1,1 1-1,0-1 0,4-6 1,-7 9-29,-1-1-1,-1 1 1,1-1-1,0 1 1,0-1 0,0 1-1,-1-1 1,1 0-1,-1 1 1,1-1 0,-1 0-1,0 1 1,0-1-1,0 0 1,0-3 0,0 3 2,-1-1 0,0 0-1,0 1 1,0-1 0,0 1 0,0 0 0,0-1 0,-1 1 0,1 0 0,-1-1 0,1 1 0,-1 0 0,-2-2 0,-5-4 1,-1 0 1,0 0-1,0 1 1,0 1-1,-1 0 1,0 0-1,0 1 1,-1 0-1,0 1 1,0 0-1,0 1 1,0 0-1,0 1 1,0 0-1,-16 1 1,27 1-50,0 0-1,-1 0 1,1 0-1,0 0 1,0 0 0,0 0-1,0 0 1,0 1-1,0-1 1,-1 0 0,1 1-1,0-1 1,0 1 0,0-1-1,0 1 1,0 0-1,1-1 1,-1 1 0,0 0-1,0 0 1,0 0-1,1-1 1,-1 1 0,0 0-1,1 0 1,-1 0 0,0 0-1,0 2 1,1-2 40,0 1 1,0-1 0,0 1 0,0-1-1,1 1 1,-1-1 0,0 1 0,1-1-1,-1 1 1,1-1 0,-1 0-1,1 1 1,0-1 0,0 0 0,-1 1-1,1-1 1,0 0 0,0 0-1,0 0 1,0 0 0,3 2 0,24 16-99,7-2-60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3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13875,'0'1'53,"0"-1"0,0 1-1,0-1 1,0 1 0,0 0 0,0-1-1,0 1 1,0-1 0,0 1 0,0-1 0,0 1-1,1 0 1,-1-1 0,0 1 0,0-1 0,1 1-1,-1-1 1,0 1 0,1-1 0,-1 1-1,0-1 1,1 1 0,-1-1 0,1 0 0,-1 1-1,1-1 1,-1 1 0,1-1 0,-1 0 0,1 0-1,-1 1 1,1-1 0,0 0 0,1 0 23,-1 0 0,1 0-1,0 0 1,-1 0 0,1-1 0,0 1 0,0 0 0,-1-1 0,1 0 0,-1 1 0,3-2 0,5-4 211,0 1-1,-1-1 1,9-8 0,3-6 19,0-1 0,-2 0 0,-1-2 0,0 0 0,20-39 0,-31 51-251,-7 11-7,-7 19-8,1 5-25,0 0 0,-5 50-1,10-60-128,2-1 0,-1 1 0,2-1 0,0 1 0,0-1 0,1 1 0,5 15 0,-6-27 76,-1-1 28,0 0 0,0 0 0,0-1-1,0 1 1,1 0 0,-1 0 0,0 0 0,0 0 0,1-1 0,-1 1 0,1 0 0,-1 0-1,0-1 1,1 1 0,0 0 0,-1-1 0,1 1 0,-1 0 0,1-1 0,0 1 0,-1-1-1,1 1 1,0-1 0,0 1 0,0-1 0,-1 0 0,1 1 0,0-1 0,0 0 0,0 1-1,1-1 1,8-4-231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3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13851,'6'-5'237,"1"0"-1,0 0 1,0 1 0,0 0 0,1 0-1,-1 1 1,1 0 0,0 1 0,0-1-1,0 1 1,0 1 0,16-2 0,-14 3-59,1 0 0,-1 0 0,1 1 0,-1 0 0,1 1 0,-1 0 0,0 1 0,0 0 0,17 8 0,-26-11-162,1 1 0,0 0 0,-1 0 0,1-1-1,0 1 1,-1 0 0,0 1 0,1-1 0,-1 0 0,0 0-1,1 1 1,-1-1 0,0 0 0,0 1 0,0-1-1,0 1 1,0 0 0,-1-1 0,1 1 0,0 0 0,-1-1-1,1 1 1,-1 0 0,1 3 0,-1-2-8,-1-1 0,1 1 0,-1-1 1,0 0-1,0 1 0,0-1 0,0 0 0,0 1 0,0-1 1,0 0-1,-1 0 0,1 0 0,-1 0 0,0 0 1,1 0-1,-1 0 0,-3 1 0,-12 10 59,-1 0-1,-29 14 1,33-19 1,-1 0 0,1 1-1,1 0 1,0 1 0,-20 19 0,32-28-66,1-1 1,-1 1-1,0-1 0,1 1 1,-1-1-1,1 1 1,-1 0-1,1-1 0,-1 1 1,1 0-1,0-1 1,-1 1-1,1 0 0,0-1 1,-1 1-1,1 0 1,0 0-1,0 0 0,0-1 1,0 1-1,0 0 0,0 0 1,0 0-1,0-1 1,0 1-1,0 0 0,0 0 1,0 0-1,0-1 1,1 1-1,-1 0 0,0 0 1,1-1-1,-1 1 1,0 0-1,1-1 0,-1 1 1,1 0-1,-1-1 0,1 1 1,0-1-1,-1 1 1,1-1-1,-1 1 0,1-1 1,0 1-1,0-1 1,-1 0-1,1 1 0,0-1 1,0 0-1,-1 1 1,2-1-1,6 2-76,-1 0 1,1 0-1,0-1 1,10 1-1,32 1-367,78-7-1,-58-2 189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5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47 13731,'-3'-4'197,"1"1"-1,-1-1 1,0 1 0,0 0 0,0 0-1,0 0 1,0 1 0,-1-1-1,1 1 1,-1-1 0,1 1 0,-1 0-1,0 1 1,0-1 0,-8-2-1,6 3-60,0 1 0,-1-1 0,1 1 0,-1 0 0,1 0 0,-1 1 0,1-1 0,-1 2 0,-8 2 0,-3 2-74,0 1 0,1 1 1,0 0-1,0 2 0,1 0 0,-16 13 0,16-11-53,1 1-1,0 1 0,1 0 0,1 1 1,0 0-1,-11 20 0,19-29-3,1 1 0,1-1 0,-1 1 0,1 0 0,1 0 0,-1 0 0,1 0 0,0 0 0,0 0 0,1 1 0,0-1 0,1 1 0,0-1 0,0 1 0,0-1 0,1 1 0,0-1 0,0 1 0,4 9 0,-3-12 5,0 0 1,1 0 0,-1-1 0,1 1 0,0-1-1,1 1 1,-1-1 0,1 0 0,-1 0-1,1-1 1,1 1 0,6 4 0,-3-4 24,-1 1 0,1-2 1,1 1-1,-1-1 0,0 0 1,1-1-1,9 2 0,-1-2 86,-1 0 0,1-1-1,0-1 1,-1-1 0,1 0 0,-1-1-1,29-7 1,-32 5 30,0-1 1,0 0-1,-1-1 0,0 0 1,0 0-1,0-2 1,-1 1-1,0-2 0,0 1 1,18-20-1,-23 21-78,0 0 0,-1-1 0,0 1 0,0-1 0,0 0 1,-1 0-1,0-1 0,-1 1 0,0-1 0,0 0 0,-1 0 0,0 0 0,-1 0 0,0 0 0,0 0 0,-1 0 1,0-11-1,-1 15-120,-1-1 1,1 1 0,-1-1 0,0 1 0,0 0 0,0 0-1,-1 0 1,1 0 0,-1 0 0,-1 0 0,1 1 0,0 0-1,-1 0 1,0 0 0,0 0 0,-1 0 0,1 1 0,-1-1-1,1 1 1,-1 1 0,0-1 0,-10-3 0,3 1-158,0 0 0,-1 2 1,1-1-1,-1 2 0,0 0 0,0 0 1,0 1-1,-25 1 0,22 2-65,-31 7 0,-17 12-429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50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15083,'29'6'5468,"-13"-2"-4712,24 1-95,0-1 0,64-3 0,16 1-402,-104 2-145,-22-4 520,9 1-806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5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15 14499,'26'-4'929,"47"-6"330,-67 10-1090,1 0 0,-1 0 0,1 0 0,-1 1-1,1 0 1,-1 0 0,0 1 0,11 3 0,-14-4-123,-1 0 0,0 1 0,0-1 0,0 0 0,0 1 0,0 0 0,0-1 1,0 1-1,0 0 0,0 0 0,-1 0 0,1 0 0,-1 0 0,0 0 1,0 1-1,1-1 0,-1 0 0,-1 1 0,1-1 0,0 1 0,0-1 0,-1 1 1,0-1-1,1 1 0,-1-1 0,0 1 0,0-1 0,-1 1 0,1 0 0,0-1 1,-1 1-1,1-1 0,-3 5 0,-1 4 15,0 0 0,-1 0-1,0 0 1,-1-1 0,0 0 0,-8 10-1,-12 12 47,-1-2-1,-37 32 1,36-37-40,1 2 0,-45 60 1,69-83-52,0 0 1,0 1-1,1-1 1,-1 1-1,1 0 1,0 0-1,1 0 1,-1 0-1,1 0 1,-1 10-1,2-13-3,0 0 0,0 0 0,1 1 0,-1-1 0,1 0 0,-1 0 0,1 0 0,0 0-1,0 0 1,0 0 0,0 0 0,0 0 0,0 0 0,0-1 0,1 1 0,-1 0-1,1-1 1,-1 1 0,1-1 0,-1 1 0,1-1 0,0 0 0,0 0 0,0 0-1,0 0 1,0 0 0,0 0 0,0 0 0,2 0 0,9 2 79,-1 0 1,0-2-1,0 1 1,1-1-1,-1-1 1,1 0-1,-1-1 0,1 0 1,-1-1-1,0-1 1,0 0-1,0 0 1,0-1-1,0-1 0,-1 0 1,0 0-1,0-1 1,15-11-1,-24 16-61,-1 0 0,1 0 0,-1-1 0,1 1 0,-1-1 0,0 1 0,0-1 0,1 1 0,-1-1 0,0 0 0,0 1 0,-1-1 0,1 0 0,0 0 0,-1 0 0,1 0 0,-1 0 0,1 1 0,-1-1 1,0 0-1,0-3 0,0 3-12,-1 1 1,1-1 0,-1 0 0,1 1 0,-1-1-1,0 1 1,0-1 0,0 1 0,0-1 0,0 1 0,0-1-1,0 1 1,0 0 0,0 0 0,-1 0 0,1 0-1,-1 0 1,1 0 0,0 0 0,-1 0 0,0 0 0,1 1-1,-1-1 1,1 0 0,-3 1 0,-26-8-117,28 8 6,1 0 0,-1-1 0,1 1 0,-1 0 1,1 0-1,-1 0 0,1 0 0,0 0 0,-1 0 0,1 0 1,-1 1-1,1-1 0,-1 0 0,1 1 0,0-1 0,-1 1 0,1 0 1,-2 1-1,3-2 95,0 1 0,0 0 1,0-1-1,0 1 0,0 0 1,0-1-1,1 1 0,-1-1 0,0 1 1,0 0-1,1-1 0,-1 1 1,0-1-1,1 1 0,-1-1 1,1 1-1,-1-1 0,1 1 1,-1-1-1,1 1 0,-1-1 0,1 0 1,-1 1-1,1-1 0,-1 0 1,1 1-1,0-1 0,-1 0 1,2 1-1,-1 0-9,12 7-303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51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 13699,'1'-1'146,"0"-1"0,-1 1 0,1-1 0,0 1 0,0 0 0,0-1 0,0 1 0,0 0-1,0 0 1,1 0 0,-1 0 0,0 0 0,0 0 0,1 0 0,-1 1 0,1-1 0,-1 0 0,1 1 0,-1-1 0,1 1 0,-1-1 0,1 1 0,-1 0 0,1 0 0,2-1 0,46-1 1434,-41 2-1205,4 0 17,-1 1 0,18 3-1,-28-4-349,1 0 0,-1 1 0,1-1-1,-1 1 1,0 0 0,1-1 0,-1 1-1,0 0 1,0 0 0,0 1 0,0-1-1,0 0 1,0 1 0,0-1 0,0 1-1,0 0 1,-1 0 0,1 0 0,2 3-1,-4-4-29,0 1-1,1-1 0,-1 0 0,0 1 1,0-1-1,0 0 0,0 0 0,0 1 1,0-1-1,-1 0 0,1 1 1,0-1-1,-1 0 0,1 0 0,-1 1 1,1-1-1,-1 0 0,0 0 0,1 0 1,-1 0-1,0 0 0,0 0 1,0 0-1,-1 1 0,-29 24 59,22-19-46,-43 30 128,35-25-66,0 0 0,0 1 0,1 0 0,1 1 0,-15 18 0,29-30-67,-1 0-1,0 0 0,1 0 0,0 1 1,-1-1-1,1 1 0,0-1 0,0 1 1,1-1-1,-1 1 0,0 0 1,0 4-1,2-6-12,-1 0 1,0 1 0,0-1-1,0 0 1,1 1 0,-1-1-1,1 0 1,-1 0 0,1 0-1,-1 1 1,1-1 0,0 0-1,-1 0 1,1 0 0,0 0 0,0 0-1,0 0 1,0 0 0,0 0-1,0-1 1,0 1 0,0 0-1,0 0 1,0-1 0,1 1-1,-1-1 1,2 1 0,5 2-93,0-1 0,0-1 0,0 1 1,0-1-1,1-1 0,-1 1 0,0-1 1,1-1-1,-1 1 0,0-2 1,0 1-1,0-1 0,14-5 0,1-1-169,0-2-1,-1 0 0,28-18 0,-2-2-172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0 338 14835,'3'6'1689,"12"-5"-1105,18-12-200,16-10 552,21-6-248,5-8-80,9-4-184,-2-1-216,-1 1-488,-6 4-248,-14 7-344,-13 5 688,-18 2-208,-5-4-112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5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14779,'8'-3'407,"-1"1"-1,1 0 0,0 0 1,0 0-1,0 1 1,0 1-1,12-1 0,59 8 1018,-47-4-798,-9-1-325,43 5 318,-59-6-543,0 1 0,0-1 0,0 1 0,-1 1-1,1-1 1,10 6 0,-17-8-69,1 1-1,-1-1 0,1 1 0,-1-1 1,1 0-1,0 1 0,-1-1 1,1 1-1,-1-1 0,0 1 0,1-1 1,-1 1-1,1 0 0,-1-1 1,0 1-1,1-1 0,-1 1 0,0 0 1,0-1-1,0 1 0,1 0 1,-1-1-1,0 1 0,0 0 0,0-1 1,0 1-1,0 0 0,0-1 1,0 1-1,-1 0 0,1 0 0,0-1 1,0 1-1,0-1 0,-1 1 1,1 0-1,0-1 0,-1 1 0,1 0 1,0-1-1,-1 1 0,1-1 1,-1 1-1,0 0 0,-27 22 45,23-19-39,-11 7 6,1 0 0,1 1 0,0 1 0,-19 23 0,30-32-14,0 0 0,0 0 0,1 0 0,-1 1 0,1-1 0,0 1 0,1-1 0,-1 1 0,1 0 1,-1 5-1,1-6-2,1-1 1,0 0-1,1 1 1,-1-1-1,0 0 1,1 0-1,0 1 1,0-1-1,0 0 1,0 0-1,0 0 1,1 0-1,-1 0 1,1-1-1,0 1 1,0 0-1,2 2 1,2 1-75,0-1 0,1 0 0,-1 0 0,1 0 0,0-1 0,1 0 1,-1-1-1,1 1 0,0-1 0,-1-1 0,1 1 0,0-2 0,1 1 0,-1-1 1,0 0-1,0 0 0,1-1 0,12-2 0,14-4-191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 15427,'11'-9'1934,"-7"10"-53,-5 21 464,0-13-2331,-14 153 1321,15-141-1370,0 1-1,2-1 1,0 1-1,1-1 1,9 31 0,-5-39-1586,-13-31-835,6 17 2244,-5-9-497,1 1 0,-1 1 0,-1-1 0,-7-9 0,-7-3-298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13235,'-6'-3'1752,"3"1"-1032,9 2-248,4 0 1009,6 3-377,4 0-56,9 0-200,1 1-103,8-1-217,-2 2-40,0-4-96,-4 2-144,-4-2-352,-2 1-304,-10-4 312,2 2-24,-5 2-64,-1-2-104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3 14299,'1'-1'136,"0"1"0,1 0 0,-1-1 0,0 1 0,1 0 0,-1 0 0,1 0 0,-1 0 0,0 0 0,1 0 0,-1 0 0,1 1 0,-1-1 0,0 0 0,1 1-1,-1-1 1,0 1 0,2 0 0,-2 0-34,-1 0-1,1-1 0,-1 1 0,1 0 1,-1-1-1,1 1 0,-1 0 0,0 0 1,1-1-1,-1 1 0,0 0 1,0 0-1,1 0 0,-1 0 0,0 0 1,0-1-1,0 1 0,0 0 0,0 0 1,0 0-1,-1 1 0,0 3 142,0 0-1,-1 0 1,1 0 0,-1 0-1,-1-1 1,1 1 0,-1-1-1,-5 8 1,-13 14 159,-2-1 0,-45 39 0,-59 37-111,94-76-217,1 0-36,18-13-17,-1 0 0,0-1 1,-1 0-1,0-2 0,0 1 0,-23 7 1,38-16-23,1-1-1,-1 0 1,1 0 0,-1 0 0,0 1 0,1-1 0,-1 0 0,1 0 0,-1 0 0,0 0 0,1 0 0,-1 0 0,1 0 0,-1 0 0,0 0 0,1-1 0,-1 1 0,1 0 0,-1 0 0,1 0-1,-1-1 1,0 1 0,1 0 0,-1-1 0,1 1 0,-1 0 0,1-1 0,0 1 0,-1-1 0,1 1 0,-1-1 0,1 1 0,0-1 0,-1 1 0,1-1 0,0 1 0,0-1 0,-1 1-1,1-1 1,0 1 0,0-1 0,0 0 0,0 1 0,0-1 0,0 1 0,0-2 0,2-27-148,9-12-212,2 0 0,2 1-1,1 0 1,2 1 0,41-65 0,-58 102 338,0 1 1,0-1-1,0 0 1,0 1-1,1-1 0,-1 1 1,1-1-1,-1 1 1,1-1-1,-1 1 1,1 0-1,2-1 1,-4 2 16,1 0 0,-1-1 0,1 1 0,-1 0 0,1 0 0,0 0 0,-1 0 0,1 0 0,-1 0 1,1 0-1,-1 1 0,1-1 0,-1 0 0,1 0 0,-1 0 0,1 0 0,-1 1 0,1-1 0,-1 0 0,0 0 1,1 1-1,-1-1 0,1 0 0,-1 1 0,0-1 0,1 1 0,-1-1 0,1 1 0,2 4-9,-1 1-1,1-1 1,-1 1-1,0 0 0,0 0 1,0 6-1,1-1 14,-1-1 111,0 0 0,1 0 1,1-1-1,-1 0 1,1 1-1,1-2 1,0 1-1,0 0 0,1-1 1,0 0-1,0 0 1,1-1-1,0 0 1,0 0-1,1 0 0,-1-1 1,2 0-1,-1-1 1,12 7-1,6 0-511,1-1-1,52 14 1,-71-22 19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 14651,'9'-4'487,"1"0"0,0 0 1,1 1-1,-1 0 0,1 1 0,-1 0 0,19-1 0,-23 3-330,0 0 0,-1 0-1,1 0 1,0 1 0,-1 0-1,1 0 1,-1 0-1,1 1 1,-1 0 0,1 0-1,-1 1 1,0-1 0,0 1-1,0 0 1,-1 0 0,6 5-1,-8-6-125,0 0 0,0 0 0,-1 0 0,1 1 0,0-1 0,-1 0 0,0 1 0,0-1 0,1 1 0,-1 0 0,-1-1 0,1 1 0,0 0 0,-1 0 0,1 3 0,-1-1-10,0 1 0,0-1 0,-1 0 0,0 1 0,0-1 0,0 1 0,-3 6 0,-3 5-9,-1-1-1,0 1 0,-17 23 1,-48 62 62,-26 43 9,95-139-70,0 1-1,1-1 1,0 1 0,0 0-1,-2 12 1,4-17-10,1-1 1,0 0-1,0 1 0,-1-1 1,1 0-1,0 1 0,0-1 1,0 1-1,0-1 0,1 0 1,-1 1-1,0-1 0,0 0 1,1 1-1,-1-1 0,1 0 0,-1 1 1,1-1-1,0 0 0,-1 0 1,1 0-1,0 0 0,0 1 1,0-1-1,0 0 0,0-1 1,0 1-1,0 0 0,0 0 1,0 0-1,1-1 0,-1 1 1,0 0-1,0-1 0,1 1 0,-1-1 1,0 1-1,3-1 0,2 1 24,0-1 1,0 0-1,1 0 0,-1 0 0,0-1 0,0 0 0,0 0 0,0-1 0,0 1 0,0-1 0,0-1 0,0 1 0,7-5 0,-3 1 52,0 0 0,0-1-1,0 0 1,-1 0 0,0-1-1,9-11 1,-15 15-31,0 0 0,0 1 0,0-1 0,-1-1 1,0 1-1,0 0 0,0-1 0,0 1 0,-1-1 0,0 1 0,2-8 0,-3 10-32,0 1 0,0-1 0,0 1 0,0 0 0,-1-1 0,1 1 0,0-1 0,0 1 0,-1 0 0,1-1 0,-1 1 0,0 0 0,1 0 0,-1-1 0,0 1 0,1 0 1,-2-1-1,0 0-5,1 1 0,-1 0 0,0 0 1,1 0-1,-1 0 0,0 0 0,0 0 1,0 1-1,1-1 0,-1 1 0,0-1 1,0 1-1,0 0 0,0-1 0,-3 1 1,-1 0-166,0 1 0,1-1 0,-1 1 1,1 0-1,-1 0 0,1 0 1,0 1-1,-1 0 0,1 0 1,0 0-1,0 1 0,0 0 1,1 0-1,-1 0 0,0 0 1,-5 7-1,9-9 115,0 0 1,1-1-1,-1 1 0,1 0 1,-1-1-1,1 1 0,-1 0 1,1 0-1,0 0 0,0-1 1,-1 1-1,1 0 0,0 0 1,0 0-1,0 0 0,0 0 0,0 0 1,0 0-1,0-1 0,0 1 1,0 0-1,0 0 0,0 0 1,1 0-1,-1 0 0,0-1 1,1 1-1,-1 0 0,0 0 1,1 0-1,-1-1 0,1 1 1,-1 0-1,1-1 0,0 1 1,-1 0-1,1-1 0,0 1 1,-1-1-1,1 1 0,0-1 1,1 1-1,14 8-660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64 14987,'0'-2'166,"0"0"-1,0-1 1,1 1 0,-1 0-1,0 0 1,1 0 0,0 0-1,0-1 1,0 1 0,0 0-1,0 0 1,0 1 0,0-1-1,0 0 1,1 0-1,-1 0 1,1 1 0,2-3-1,0 1 29,-1 1 0,1 0-1,0-1 1,-1 1 0,1 1-1,0-1 1,0 1-1,1-1 1,6 0 0,-7 1-108,0 0 1,1 0-1,-1 1 1,0 0-1,1 0 1,-1 0-1,1 0 1,-1 1-1,1 0 1,-1-1-1,0 2 1,0-1-1,1 0 1,-1 1-1,0 0 1,0 0-1,0 0 1,-1 0-1,1 1 1,3 3-1,-5-4-59,-1 0-1,0 0 1,1 0-1,-1 0 0,0 1 1,0-1-1,-1 0 1,1 1-1,0-1 0,-1 1 1,1-1-1,-1 1 1,0-1-1,0 1 1,0-1-1,0 1 0,0-1 1,-1 1-1,1-1 1,-1 1-1,0-1 0,1 1 1,-1-1-1,0 0 1,0 1-1,-1-1 1,1 0-1,-3 4 0,-5 6 76,0-1 0,0 0 0,-19 17 0,22-23-51,-42 38 342,-20 20 435,68-63-814,-1 0 0,1 1 0,0-1 0,-1 0-1,1 0 1,0 0 0,0 1 0,-1-1 0,1 0-1,0 0 1,0 1 0,-1-1 0,1 0 0,0 0 0,0 1-1,0-1 1,-1 0 0,1 1 0,0-1 0,0 0 0,0 1-1,0-1 1,0 0 0,0 1 0,0-1 0,0 0-1,0 1 1,0-1 0,0 0 0,0 1 0,0-1 0,0 1-1,0-1 1,0 0 0,0 1 0,0-1 0,0 0 0,0 1-1,1-1 1,16 1 176,31-14-404,-43 11 141,184-61-5472,-149 51 4457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14755,'1'-2'249,"1"-1"0,0 1 0,-1 0 1,1 0-1,0 0 0,0 1 0,1-1 0,-1 0 0,0 1 0,0-1 0,1 1 0,-1 0 0,1-1 0,-1 1 1,4 0-1,41-11 1661,-43 12-1701,13-3 294,-7 0-284,0 1 0,1 0 0,-1 1 0,1 0 0,-1 1 0,1 0 1,17 3-1,-28-3-214,0 0 0,1 0-1,-1 0 1,0 0 0,1 0 0,-1 0 0,0 0 0,1 0 0,-1 0 0,0 0 0,1 0 0,-1 1 0,0-1 0,0 0 0,1 0 0,-1 0 0,0 0 0,0 1 0,1-1 0,-1 0 0,0 0 0,0 1 0,1-1 0,-1 0 0,0 0 0,0 1 0,0-1 0,0 0 0,0 1 0,1-1 0,-1 0 0,0 0-1,0 1 1,0-1 0,0 0 0,0 1 0,0-1 0,0 0 0,0 1 0,0-1 0,0 0 0,0 1 0,0-1 0,0 0 0,0 1 0,-1-1 0,1 0 0,0 1 0,0-1 0,0 0 0,0 0 0,-1 1 0,1-1 0,0 0 0,0 0 0,0 1 0,-1-1 0,1 0 0,0 0 0,0 0 0,-1 1 0,1-1-1,0 0 1,-1 0 0,1 0 0,0 0 0,-1 1 0,-23 13 70,21-13-59,-23 11 22,-39 22 75,59-31-87,0 1 0,0 0 0,1 0 0,-1 1 0,1 0 0,0 0 0,-7 9-1,11-13-19,0 1 0,0-1 0,0 0 0,0 0 0,1 1 0,-1-1 0,0 0 0,1 1 0,-1-1 0,1 1 0,-1-1 0,1 1 0,0-1 0,0 1 0,0-1 0,0 1 0,0-1 0,0 1 0,0-1 0,0 1 0,0-1 0,1 1 0,-1-1 0,1 1 0,-1-1 0,1 0 0,-1 1 0,1-1 0,0 0 0,0 1 0,0-1 0,-1 0 0,1 0 0,1 0 0,-1 1 0,0-1 0,0-1 0,0 1 0,0 0-1,1 0 1,-1 0 0,0-1 0,3 2 0,6 2-78,0 0-1,0-1 0,-1 0 0,2-1 1,10 1-1,5 1-371,0-2 0,42-2 0,-29-4 124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8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14939,'4'-3'1577,"9"2"-1097,9 1-208,4-2 728,7 2-432,3 0-40,3 0-384,0 0-248,-2-1-520,-4-1 8,-11 2 456,-8 5-176,-11 2-80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11955,'-3'2'1520,"18"1"-624,9 0-304,11-3 1601,5 0-1265,8-2-320,4 2-232,0 3-616,-1 1 440,-15 5-256,-6 3-128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0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24 15931,'-3'-2'106,"1"-1"0,-1 1-1,1 0 1,-1 0 0,1 1-1,-1-1 1,0 0 0,0 1-1,0 0 1,0-1 0,0 1-1,0 0 1,0 1-1,-1-1 1,1 1 0,0-1-1,0 1 1,-7 0 0,5 1-1,0 0 0,-1 0 0,1 1 0,0 0 0,0 0 0,0 0 0,0 0 0,0 1 0,1 0 0,-8 5 0,3-1-21,0 1-1,0 1 1,1-1 0,0 1-1,1 1 1,0-1 0,0 1 0,1 0-1,-9 21 1,13-27-64,1 0 1,-1 0-1,1 0 1,0 1-1,0-1 1,0 0-1,1 0 1,0 1-1,0-1 1,0 0-1,0 1 1,0-1-1,1 0 1,0 0-1,0 0 1,0 1-1,1-1 1,-1 0-1,1 0 1,0-1 0,0 1-1,0 0 1,1-1-1,-1 1 1,1-1-1,0 0 1,0 1-1,0-2 1,0 1-1,0 0 1,1 0-1,-1-1 1,1 0-1,0 0 1,0 0-1,0 0 1,0-1-1,0 1 1,5 0-1,4 1 44,0 0 0,0-1-1,1-1 1,-1 0 0,0 0 0,0-2-1,1 0 1,-1 0 0,0-1 0,0-1-1,0 0 1,0-1 0,-1 0 0,17-8-1,-27 11-62,0 0 0,0 0 0,0 0 0,0 0 0,0 0 0,0 0-1,0-1 1,-1 1 0,1-1 0,-1 1 0,1-1 0,-1 0 0,1 0 0,-1 0-1,0 0 1,0 0 0,0 0 0,0 0 0,0 0 0,0 0 0,-1 0 0,1 0-1,-1-1 1,1 1 0,-1 0 0,0 0 0,0-1 0,0 1 0,0 0-1,0 0 1,-1-1 0,1 1 0,-1 0 0,1 0 0,-2-3 0,0 0-107,-1 1 1,0-1-1,0 1 0,0-1 1,0 1-1,-1 0 1,1 0-1,-1 1 0,0-1 1,0 1-1,-1 0 1,1 0-1,-9-5 0,4 5-15,0-1 1,1 2-1,-1-1 0,0 1 0,-12-1 0,-8 1-378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16027,'0'1'933,"0"-1"-880,0 1 1,1-1-1,-1 1 1,0-1 0,0 1-1,1-1 1,-1 1-1,0-1 1,1 1 0,-1-1-1,1 1 1,-1-1-1,0 0 1,1 1 0,-1-1-1,1 1 1,-1-1-1,1 0 1,-1 0 0,1 1-1,-1-1 1,1 0-1,0 0 1,-1 0 0,2 1-1,23 5 208,40 5-1,-47-9-247,-1 0 1,1 2-1,-1 0 1,0 1-1,26 10 1,-40-13-13,0 0 1,0 0-1,-1 0 1,1 1-1,0-1 0,-1 0 1,1 1-1,-1 0 1,0 0-1,0 0 1,0 0-1,0 0 1,-1 0-1,1 0 1,-1 0-1,0 1 1,0-1-1,0 1 0,0-1 1,-1 0-1,1 1 1,-1 0-1,0-1 1,0 1-1,0 5 1,-2 4 4,0 0-1,0 0 1,-1 0 0,-1 0 0,-7 19 0,-10 15 335,-1-1 1,-3-1-1,-60 83 1,55-93-108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1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12659,'21'3'1200,"12"-3"-720,5 0-168,6 0 544,13 0-216,4-2-143,-2-1-97,-3 3-168,-1 0-64,-13 0-296,-7-1-208,-15 1 104,-7-1 152,-14-1-265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1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12403,'7'13'1496,"9"-1"-912,16-5-160,8 0 728,12-3-415,3 1-65,3-2-376,-3-3-368,-1-2 168,-7 1-72,-10-2-136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1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13891,'78'15'1470,"-46"-10"-945,51 15 0,-74-17-462,0 0-1,-1 1 0,0 0 1,1 0-1,-1 1 0,0 0 1,-1 0-1,0 1 0,1 0 1,6 8-1,-11-11-46,0 0-1,0 1 1,-1-1-1,0 1 1,1-1-1,-1 1 1,-1 0-1,1 0 1,0 0-1,-1 0 1,0 0-1,0 0 1,0 0-1,0 1 1,-1-1-1,0 0 1,0 8-1,-1-6 20,-1 1-1,1-1 0,-1 0 1,0 0-1,-1 0 0,0-1 1,0 1-1,0 0 0,0-1 1,-8 9-1,-6 4 118,0 0-1,-1-2 1,-1 0-1,-39 25 1,38-27-4,1-2 0,-2 0 0,0-1 0,0-1 0,-40 12 0,41-18-48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1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15 10322,'-5'-2'351,"0"-1"0,0 1-1,-1 0 1,1 1 0,-1-1 0,1 1-1,-1 0 1,-9 0 0,13 1-253,0 0 1,1 0-1,-1 0 1,0 0-1,1 0 1,-1 1-1,0-1 1,1 0-1,-1 1 1,1-1-1,-1 1 1,1 0-1,-1 0 1,1-1-1,-1 1 1,1 0-1,-1 0 1,1 0-1,0 0 1,0 1-1,0-1 1,-1 0-1,1 0 1,0 1-1,1-1 1,-1 1-1,0-1 1,0 1-1,0-1 1,1 1-1,-1-1 1,1 1-1,-1 2 1,1-3-73,0 0 0,0 0 1,0 0-1,1 0 1,-1 0-1,0 0 0,0 0 1,1 0-1,-1 0 1,1 0-1,-1 0 0,1 0 1,-1-1-1,1 1 1,-1 0-1,1 0 0,0 0 1,-1-1-1,1 1 0,0 0 1,0-1-1,0 1 1,0 0-1,-1-1 0,1 1 1,0-1-1,0 0 1,0 1-1,2 0 0,32 7 158,-33-7-174,74 8-31,143-2-1,-78-5-106,777 26-874,-290 23 891,-453-30-728,-161-20 511,-12 0 129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1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753 0 10970,'-10'5'526,"1"-1"-1,0 2 1,1-1 0,-1 1-1,1 0 1,-9 9-1,-15 11 49,-31 18 346,-76 54 119,-186 100-1,308-189-1019,-32 15 18,45-23-30,0 1 1,-1-1-1,1 0 0,0 0 1,0 0-1,-1 0 0,1-1 1,0 1-1,-5-1 0,8-1-7,1 1 1,-1 0-1,0 0 0,1 0 0,-1-1 1,1 1-1,-1 0 0,1 0 0,-1-1 0,1 1 1,0 0-1,-1-1 0,1 1 0,-1-1 0,1 1 1,0-1-1,-1 1 0,1-1 0,0 1 0,0-1 1,-1 1-1,1-1 0,0 1 0,0-1 0,0 1 1,0-1-1,-1 1 0,1-1 0,0 1 0,0-1 1,0 0-1,0 1 0,0-1 0,1 1 1,-1-2-1,5-19-5,0 12-2,-1 0 0,1 1 0,1 0 0,-1 0-1,1 0 1,1 1 0,-1 0 0,15-11 0,1 0-18,41-24-1,-38 27 8,0 1-1,1 2 0,1 1 1,-1 0-1,2 2 0,-1 1 1,1 2-1,56-7 0,-80 13 14,1 0-1,-1 0 1,1 1 0,-1-1-1,1 1 1,-1 0 0,1 0-1,-1 0 1,1 1-1,-1 0 1,0-1 0,0 2-1,0-1 1,5 4 0,0 1 13,-1 1 0,0 0 0,-1 1 0,9 11 0,6 8 63,-16-20-130,0-1 1,-1 1-1,0 1 1,0-1-1,-1 1 1,0 0-1,-1 0 1,3 12-1,-2-4-54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15163,'5'-1'1425,"17"-9"-881,4-3-232,13-5 744,15-5-384,18-6-328,8-1-192,-1 0-496,-1-1-224,-10 5-304,-6 3 648,-18 9-232,-14 5-160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4 669 13859,'-4'20'1216,"17"-16"-712,13-5-192,19-16 393,13-8-97,10-7-128,3-4-192,-1-3-536,-3-4 1296,-11 5-1008,-3 5 16,-22 2-24</inkml:trace>
  <inkml:trace contextRef="#ctx0" brushRef="#br0" timeOffset="1">608 50 13611,'14'-12'1280,"8"-1"-824,1 0-192,3 6 929,1 3-705,-1 14-200,0 9-56,-8 15-96,-4 10-40,-11 9-24,-3 4-16,-11 3-8,-7 1 24,-5-7-32,-3-7-192,6-13 152,2-11 0,10-13-48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67 17308,'-2'-2'140,"0"-1"1,-1 1 0,1 0 0,-1 0-1,1 0 1,-1 0 0,0 0-1,0 0 1,0 1 0,0-1-1,0 1 1,0 0 0,0 0 0,0 0-1,-1 0 1,1 1 0,0-1-1,-5 1 1,4 0-74,0 1-1,0-1 1,0 1 0,0 0 0,0 1-1,0-1 1,0 1 0,1-1-1,-1 1 1,1 0 0,-1 1 0,1-1-1,0 0 1,-6 6 0,0 2-30,0-1 0,1 2 0,0-1 0,0 1-1,1 0 1,-9 21 0,12-25-67,1 0 0,0 1 0,1-1 0,0 1 0,0 0 0,0 0 0,1-1 0,0 1 0,1 0 0,0 0 0,0 0 0,2 11 0,-1-16-1,0 0 1,1 1-1,-1-1 1,1-1 0,-1 1-1,1 0 1,0 0-1,0-1 1,0 1-1,0-1 1,1 1-1,-1-1 1,1 0 0,-1 0-1,1 0 1,0 0-1,0-1 1,0 1-1,0-1 1,5 2-1,7 3-133,1-2 0,32 6 0,-31-7 76,-3 0 25,-5-2-8,1 1 0,-1 0 0,0 0 0,0 1 0,12 6 0,-20-9 53,1 1 0,0 0 0,-1 0 0,1 0 1,-1 0-1,1 1 0,-1-1 0,0 0 0,1 1 1,-1-1-1,0 1 0,0-1 0,0 1 0,0 0 0,0-1 1,-1 1-1,1 0 0,0-1 0,-1 1 0,1 0 0,-1 0 1,0 0-1,1 0 0,-1 0 0,0-1 0,0 1 0,0 0 1,0 0-1,-1 0 0,1 0 0,0 0 0,-1-1 0,0 3 1,-2 2-1,1 0 1,-1 0-1,0 0 1,0-1-1,-1 1 1,0-1-1,0 0 1,-5 5-1,-41 37 404,30-30-97,16-13-302,-25 23 895,25-21-315,20-16-301,33-28-290,-1-1 0,-2-3 0,40-46 0,107-155-466,-179 224 475,-1-1-1,11-23 1,-36 73 439,-15 56 0,21-65-330,1 1 0,2-1-1,0 1 1,1-1 0,1 29 0,2-47-76,-1-1 1,0 1 0,1 0 0,-1-1 0,1 1 0,0-1-1,0 1 1,0 0 0,0-1 0,1 0 0,-1 1 0,1-1-1,2 3 1,-3-4-6,0 1 0,1-1 0,-1-1 0,0 1 0,1 0 0,-1 0 0,1 0 0,-1-1 0,1 1 0,0-1 0,-1 1 0,1-1 0,0 0 0,-1 1 0,1-1 0,0 0 0,-1 0 0,1 0 0,0-1 0,-1 1 0,1 0-1,0 0 1,1-2 0,5 0 21,-1-2 1,1 1-1,-1-1 0,0 0 0,0 0 0,-1-1 0,1 0 0,-1 0 0,0-1 0,-1 0 0,1 0 0,6-10 0,8-12 153,25-48-1,-40 68-147,45-100 257,-44 101-252,-1 14-35,2 27-56,-1-8-7,-6-25 54,1 1-1,-1-1 1,0 0-1,1 0 1,-1 1-1,1-1 1,0 0-1,-1 0 1,1 0-1,0 0 1,0 0-1,0 0 1,-1 0-1,1 0 1,0 0-1,0 0 1,1-1-1,-1 1 1,0 0-1,0-1 1,0 1-1,0 0 1,1-1-1,-1 0 1,0 1 0,0-1-1,1 0 1,-1 0-1,0 1 1,0-1-1,1 0 1,-1 0-1,0 0 1,1-1-1,-1 1 1,0 0-1,1 0 1,-1-1-1,0 1 1,0-1-1,0 1 1,1-1-1,-1 1 1,2-2-1,5-4-3,0 0-1,0 0 1,0-1 0,11-12-1,-12 13-9,5-7 12,-4 4-65,0 0-1,1 1 0,0 1 1,0-1-1,12-6 1,-19 13 45,0 0 1,-1 0 0,1 0 0,0 1 0,0-1 0,0 1 0,-1-1 0,1 1 0,0 0-1,0 0 1,0 0 0,0 0 0,0 0 0,0 0 0,0 0 0,1 1 0,-1 0-2,0 0 1,0 0 0,0 0 0,0 0 0,-1 1-1,1-1 1,0 0 0,-1 1 0,1-1 0,-1 1-1,0 0 1,1-1 0,-1 1 0,0 0 0,0 0-1,0 0 1,1 3 0,4 13-154,-5-15 107,0 1-1,0-1 0,0 1 1,1-1-1,-1 0 1,1 0-1,-1 1 1,1-1-1,0-1 1,0 1-1,1 0 1,-1 0-1,4 3 0,-6-6 72,1 0-1,-1 0 1,0 0-1,0 0 1,0 0-1,1 0 1,-1 0-1,0 0 1,0 0-1,0 0 1,1 0-1,-1 0 1,0 0-1,0 0 1,0 0-1,1 0 1,-1 0-1,0 0 1,0 0-1,0 0 1,0-1-1,1 1 1,-1 0-1,0 0 1,0 0-1,0 0 1,0 0-1,1 0 0,-1-1 1,0 1-1,0 0 1,0 0-1,0 0 1,0 0-1,0-1 1,0 1-1,0 0 1,1 0-1,2-13 407,-1-14-107,-4-8-318,-4-3-4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4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14107,'4'4'1288,"2"9"-880,1 1-184,8 1 353,1-2 287,15 1-640,6-1 0,7-7-152</inkml:trace>
  <inkml:trace contextRef="#ctx0" brushRef="#br0" timeOffset="1">354 98 15987,'-22'17'1673,"3"3"-1225,5-1-176,4 0 568,5 0-336,5-4-176,10-4-576,6-4-280,9-7-304,2-5 624,1-2-216,1-3-104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14771,'8'1'258,"0"-1"-1,0 0 0,0 0 1,0-1-1,0 0 0,0 0 1,0-1-1,0 0 1,8-4-1,11-4 85,27-16 0,-50 25-296,4-3 13,61-34 214,-64 35-247,0-1 1,-1 1 0,1-1-1,-1 0 1,0 0 0,0 0-1,0 0 1,0-1 0,-1 1-1,5-10 1,-8 14-21,1-1-1,-1 1 1,0-1-1,1 1 1,-1 0 0,0-1-1,0 1 1,0-1-1,0 1 1,0-1 0,0 0-1,1 1 1,-1-1 0,0 1-1,0-1 1,-1 1-1,1-1 1,0 1 0,0-1-1,0 1 1,0-1-1,0 1 1,0-1 0,-1 1-1,1-1 1,0 1-1,0-1 1,-1 1 0,1 0-1,0-1 1,-1 1 0,1-1-1,-1 1 1,1 0-1,0-1 1,-1 1 0,1 0-1,-1 0 1,1-1-1,-1 1 1,1 0 0,-1 0-1,1 0 1,-1-1-1,1 1 1,-1 0 0,1 0-1,-1 0 1,1 0-1,-1 0 1,0 0 0,-3 0 31,0 0 0,0 1 0,0-1 0,0 1 1,0-1-1,-5 3 0,-7 2 68,2 2 1,-1-1-1,1 2 1,0 0-1,0 0 0,1 2 1,0-1-1,1 2 0,0-1 1,1 2-1,0-1 0,-12 19 1,21-28-99,1 0 1,-1 1 0,1-1-1,-1 1 1,1 0 0,0-1-1,0 1 1,1 0 0,-1 0-1,0 0 1,1-1 0,0 1-1,-1 0 1,1 0 0,0 0-1,1 0 1,-1 0 0,1 4-1,0-5-17,1 1-1,-1-1 1,0 0-1,1 0 1,-1 0-1,1 0 1,-1 0-1,1 0 1,0 0-1,0 0 1,0-1-1,0 1 1,0-1-1,0 1 1,1-1 0,-1 0-1,0 0 1,1 0-1,-1 0 1,6 1-1,31 4-10,13-4-93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4 705 13531,'-4'8'1427,"6"-6"-431,10-11 69,19-23-55,65-87 102,-5-4 1,97-174-1,-185 293-1104,16-29 123,19-43-1,-32 58-64,-7 14 10,-14 31 29,2 8-96,1 0 1,2 1-1,1 0 1,2 0-1,1 1 1,2-1-1,2 1 1,2 47-1,0-84-9,2 17-49,0-1 1,4 18 0,-5-30-6,0 0 1,1 0 0,-1 0 0,1 0 0,-1 0 0,1-1 0,0 1 0,1-1-1,-1 0 1,1 1 0,-1-1 0,1 0 0,6 5 0,-7-7 59,-1 0 0,1 0-1,0 0 1,-1 0 0,1-1 0,0 1 0,0-1 0,-1 1 0,1-1-1,0 1 1,0-1 0,0 0 0,0 0 0,0 0 0,-1 0-1,1 0 1,0 0 0,0-1 0,0 1 0,0 0 0,-1-1 0,1 0-1,0 1 1,0-1 0,-1 0 0,3-1 0,2-2-25,-1 0-1,0-1 1,0 0 0,0 1-1,0-1 1,5-8 0,23-35-134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16227,'15'-16'787,"4"-6"-257,2 0-1,0 2 1,1 0-1,27-17 1,-45 35-430,-1 0 0,1 0 0,0 0 0,0 0 0,0 1 0,0-1 0,6 0 0,-8 2-84,-1 0-1,0 0 0,0 0 1,0 0-1,0 0 1,0 0-1,0 0 1,0 0-1,0 1 1,0-1-1,0 0 1,0 1-1,0-1 1,0 0-1,0 1 1,0 0-1,0-1 1,-1 1-1,1-1 1,0 1-1,0 0 1,-1 0-1,1-1 1,0 1-1,-1 0 1,1 0-1,0 0 1,-1 0-1,0 0 1,1 0-1,-1 0 1,1 0-1,-1 1 0,2 5-18,-1 0 0,0 1 0,0-1 0,-1 0 0,0 0 0,0 0 0,0 0 0,-3 9 0,-15 63-167,9-45 101,4-16 26,-1 7-20,0 0 0,2 1 0,-2 31 0,6-55 65,0 0 0,0 0 0,0 0-1,0 0 1,0 0 0,0 0 0,1 0 0,-1 0 0,1 0 0,-1 0-1,1 0 1,0 0 0,0 0 0,0-1 0,0 1 0,0 0 0,0-1-1,1 1 1,1 1 0,-2-2 3,0 0 0,1 0 0,-1-1 0,1 1 0,-1-1 1,1 1-1,0-1 0,-1 1 0,1-1 0,0 0 0,-1 0 0,1 0 0,0 0 0,-1 0 0,1 0 0,-1-1 0,1 1 0,2-1 0,4-2 16,0 0 0,0 0-1,-1-1 1,1 0 0,-1 0-1,0-1 1,9-8 0,3-3 0,-2-1 1,0-1 0,-1-1-1,-1 0 1,-1-1 0,0-1-1,-2 0 1,20-44-1,-30 60-47,0 0-1,-1-1 0,1 1 0,-1-1 0,0 1 0,0-11 0,-5 20-109,-1 6 91,2 1 20,0 0 1,1 0-1,0 0 0,1 1 0,1-1 0,0 1 1,0-1-1,1 1 0,1-1 0,2 13 1,-3-21 34,0 1 0,0-1 0,0 0 1,0 0-1,0 0 0,1 0 1,-1 0-1,1 0 0,0 0 0,0 0 1,0 0-1,0-1 0,1 1 0,-1-1 1,1 0-1,-1 1 0,1-1 0,0 0 1,0-1-1,0 1 0,0 0 1,0-1-1,0 0 0,0 0 0,1 0 1,-1 0-1,0 0 0,1 0 0,-1-1 1,0 0-1,1 0 0,-1 0 0,1 0 1,-1 0-1,0-1 0,1 1 1,-1-1-1,4-1 0,3-2 52,1 0-1,-1 0 0,0-1 1,0 0-1,-1 0 1,0-1-1,0-1 0,0 1 1,-1-2-1,0 1 1,13-16-1,-11 12 24,-1-1-1,0-1 1,-1 0 0,0 0-1,-1 0 1,-1-1 0,0 0-1,4-15 1,-8 19-16,0-1 0,0 1 0,0-20 0,-2 26-52,0 1-1,0 0 1,-1-1-1,1 1 1,-1 0-1,0-1 1,-1-2-1,1 5-10,1-1 0,-1 1 1,1 0-1,-1 0 0,0 0 0,1 1 0,-1-1 0,0 0 1,0 0-1,0 0 0,0 0 0,1 1 0,-1-1 0,0 0 1,0 1-1,0-1 0,-1 1 0,1-1 0,0 1 0,-1-1 1,0 1-5,0 0 0,0 0 0,0 1 1,0-1-1,1 0 0,-1 1 1,0-1-1,0 1 0,1-1 0,-1 1 1,0 0-1,1 0 0,-1 0 1,0 0-1,1 0 0,0 0 0,-1 0 1,1 0-1,0 1 0,-1-1 1,1 1-1,0-1 0,0 1 0,-1 1 1,-2 3-6,1-1 0,-1 1 0,1 0 0,1 0 0,-4 10 1,5-11-1,-1 0 0,1 1 1,1-1-1,-1 0 1,1 0-1,0 0 0,0 0 1,2 9-1,-2-12 3,0 0 1,1 0-1,0 0 0,-1 0 0,1 0 0,0 0 1,0 0-1,0-1 0,0 1 0,0 0 0,1-1 0,-1 1 1,0-1-1,1 1 0,-1-1 0,1 0 0,0 1 0,-1-1 1,1 0-1,0 0 0,0 0 0,-1 0 0,1-1 1,0 1-1,2 0 0,3 0 4,-1-1 0,0 1-1,1-1 1,-1 0 0,0-1 0,1 0 0,-1 0-1,0 0 1,1-1 0,-1 0 0,0 0 0,0 0 0,-1-1-1,10-5 1,6-5 5,0-1 0,25-21 0,-16 8-22,-2-1 0,29-36 0,-45 50-19,-11 13 32,-1 1 1,1 0-1,-1-1 0,1 1 0,-1 0 0,0-1 1,1 1-1,-1-1 0,0 1 0,1 0 0,-1-1 0,0 1 1,0-1-1,1 1 0,-1-1 0,0 1 0,0-1 1,0 0-1,0 1 0,1-1 0,-1 1 0,0-1 1,0 1-1,0-1 0,0 1 0,0-1 0,-1 0 0,1 1 1,0-1-1,0 1 0,0-1 0,0 1 0,-1-1 1,1 1-1,0-1 0,0 1 0,-1-1 0,1 1 1,0-1-1,-1 1 0,1 0 0,-1-1 0,1 1 1,0 0-1,-1-1 0,1 1 0,-1 0 0,1-1 0,-1 1 1,1 0-1,-1 0 0,1 0 0,-1-1 0,1 1 1,-1 0-1,0 0 0,0 0 0,-1-1-5,-1 1 0,1-1 0,-1 1 0,0 0 0,1 0-1,-1 0 1,1 0 0,-1 1 0,0-1 0,1 1 0,-4 0 0,3 1-5,-1 0 0,1 1 1,0-1-1,-1 1 1,1 0-1,1 0 1,-1 0-1,0 0 1,1 0-1,-1 1 1,1-1-1,0 1 1,0 0-1,0-1 1,1 1-1,-2 4 1,-1 6-14,0-1 1,1 1 0,-1 20 0,2-21 21,2 0 1,0-1-1,0 1 0,2 0 1,2 15-1,-3-24-16,-1 0 0,1 0 0,0-1 0,1 1 0,-1-1 0,0 1 0,1-1 0,0 0 0,0 1 0,0-1 0,0 0 0,1 0 0,-1 0 0,1-1 0,-1 1 0,1-1 0,0 1 0,0-1 0,0 0 0,1 0 0,-1 0 0,4 1 0,-4-2 9,0-1 1,0 0-1,-1 0 0,1 0 0,0 0 1,0 0-1,0-1 0,-1 1 0,1-1 1,0 0-1,0 0 0,-1 0 0,1 0 1,-1 0-1,1 0 0,-1-1 1,1 1-1,-1-1 0,4-4 0,25-22-94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16700,'-12'50'1052,"1"0"1,-4 54-1,13-85-941,1 1 0,1-1-1,1 1 1,0-1 0,2 1 0,0-1-1,1 0 1,10 27 0,-13-42-98,1 1-1,0-1 1,1 0 0,-1 0-1,1 0 1,0 0 0,0 0 0,0 0-1,0-1 1,0 1 0,1-1 0,0 0-1,0 0 1,-1-1 0,2 1-1,-1-1 1,0 0 0,6 3 0,-5-4-6,1 0 0,-1 0 1,1 0-1,-1 0 0,1-1 0,0 0 1,-1 0-1,1 0 0,-1-1 1,1 0-1,-1 0 0,1 0 1,-1-1-1,1 0 0,6-3 1,1-2 8,-1 0 0,1-1 0,21-19 0,13-9 28,-46 36-44,0-1 0,0 0 1,0 1-1,-1-1 1,1 0-1,0 1 1,0-1-1,0 1 0,0-1 1,0 1-1,0 0 1,0-1-1,0 1 1,0 0-1,1 0 0,-1 0 1,0 0-1,0 0 1,0 0-1,0 0 1,0 0-1,0 0 1,0 1-1,0-1 0,0 0 1,0 1-1,0-1 1,0 0-1,0 1 1,0-1-1,0 1 0,0 0 1,0-1-1,0 1 1,-1 0-1,1 0 1,0-1-1,0 1 0,0 1 1,1 3-2,1 0 0,-1 0-1,0 1 1,-1-1 0,1 1 0,0 6 0,0-1 4,3 12-14,-4-15-26,0 1-1,1-1 1,0 0-1,0 0 0,1 0 1,0 0-1,0-1 0,1 1 1,0-1-1,7 10 0,-10-16-6,0 0-1,1 0 0,-1 0 0,0 0 0,1 0 0,-1 0 0,1 0 0,-1-1 1,1 1-1,-1 0 0,1-1 0,0 0 0,-1 1 0,1-1 0,0 0 0,-1 0 0,1 0 1,0 0-1,-1 0 0,1 0 0,0 0 0,-1 0 0,1-1 0,-1 1 0,1-1 0,0 1 1,-1-1-1,1 0 0,-1 1 0,3-3 0,3-1-132,0-1 1,0 0-1,0-1 0,9-9 0,75-93-2413,-4 3 1537,-94 123 3219,-8 0-1067,6-6-589,0-1 0,0 2 0,1-1 0,0 1 1,1 0-1,-7 20 0,14-33-486,0 1 0,-1-1 0,1 1 0,0 0 0,0-1 0,0 1 0,0 0 0,-1-1 0,1 1 0,0 0 0,0-1 0,0 1 1,0 0-1,0-1 0,1 1 0,-1 0 0,0 0 0,0-1 0,0 1 0,0-1 0,1 1 0,-1 0 0,0-1 0,1 1 0,-1-1 0,1 1 0,-1 0 0,0-1 0,2 1 0,-1 0-10,0-1 0,0 0 0,0 0-1,1 1 1,-1-1 0,0 0 0,0 0-1,0 0 1,1-1 0,-1 1 0,0 0 0,0 0-1,0-1 1,0 1 0,2-1 0,7-3-89,-1 0 1,16-10 0,-23 13 59,37-29-480,-32 23 231,0 1-1,1 0 1,0 0 0,17-8 0,-25 13 254,1 1 0,-1 0 0,0 0 0,1 0 1,-1 0-1,0 0 0,1 0 0,-1 0 0,0 0 1,1 0-1,-1 0 0,0 1 0,1-1 0,-1 0 1,0 0-1,0 0 0,1 0 0,-1 0 0,0 1 0,0-1 1,1 0-1,-1 0 0,0 0 0,0 1 0,1-1 1,-1 0-1,0 0 0,0 1 0,0-1 0,1 0 0,-1 0 1,0 1-1,0-1 0,0 0 0,0 1 0,0-1 1,0 0-1,0 1 0,0-1 0,0 0 0,0 1 0,3 18-360,-2-12 307,-1-3 91,1-1 1,-1 1-1,1-1 0,0 0 0,0 1 1,1-1-1,-1 0 0,1 0 0,0 0 0,4 6 1,-5-8-16,0 0 0,1 0 0,-1 0 0,0 0 0,1 0 0,0 0 1,-1-1-1,1 1 0,-1-1 0,1 1 0,0-1 0,-1 1 0,1-1 1,0 0-1,-1 0 0,1 0 0,0 0 0,0 0 0,-1 0 0,1-1 1,0 1-1,-1 0 0,1-1 0,2-1 0,30-14-128,-30 13 17,1 0 0,-1 1 0,1-1 0,0 1 0,0 0-1,0 1 1,0-1 0,0 1 0,6-1 0,-10 2 66,0 0-1,0 1 1,-1-1 0,1 0-1,0 0 1,0 1 0,0-1 0,0 1-1,-1-1 1,1 1 0,0-1-1,-1 1 1,1-1 0,0 1 0,-1 0-1,1-1 1,0 1 0,-1 0-1,1-1 1,0 3 0,10 20-273,-1-3 297,-9-18 40,1-1 0,0 1 0,-1 0 0,1-1 0,0 1 1,0-1-1,-1 0 0,1 1 0,0-1 0,0 0 0,1 0 0,-1-1 0,0 1 0,0 0 0,0-1 0,1 1 1,2 0-1,0-1 26,-1 0 0,1-1 1,-1 1-1,1-1 1,-1 0-1,0 0 1,1 0-1,5-3 0,5-3 102,0-1-1,-1 0 0,23-18 0,1-6-107,-27 21-341,1 1 0,14-10 0,-24 20 211,0 0-1,0 0 0,-1 0 0,1 1 0,0-1 0,-1 0 1,1 1-1,0-1 0,-1 1 0,1-1 0,0 1 0,-1 0 0,1 0 1,-1 0-1,2 1 0,17 7 28,-10-8 91,0-1 0,0 0 0,0 0 0,0-1 0,0 0 0,0 0 0,0-1-1,10-4 1,-14 4-5,1 0-1,-1-1 1,0 1 0,0-1-1,0-1 1,0 1-1,-1-1 1,1 0-1,-1 0 1,0 0-1,0-1 1,-1 0-1,5-5 1,-8 9-25,-1 0 0,1 1 0,-1-1-1,1 0 1,-1 0 0,1 1 0,-1-1 0,0 0 0,0 0-1,1 0 1,-1 0 0,0 0 0,0 0 0,0 0 0,0 0-1,0 0 1,0 1 0,0-1 0,0 0 0,0-1 0,0 1 3,-1 1 0,1-1 0,-1 0 0,1 1 0,-1-1 0,1 1 0,-1-1 0,1 1 0,-1-1 0,1 1 0,-1 0 0,1-1 0,-1 1 0,0 0 0,1-1 0,-1 1 0,0 0 0,1 0 0,-2-1 0,-1 1 23,-1-1 0,1 1 0,0 0 0,0 0 0,0 0 0,0 0 0,0 1 0,0-1 0,0 1 0,-3 1 0,0 1 53,0-1 0,0 2 0,0-1 1,1 1-1,-1 0 0,1 0 0,0 0 0,-8 10 0,11-12-74,1-1-1,-1 1 0,1 0 0,0-1 0,0 1 0,0 0 1,0 0-1,0 0 0,0 0 0,0 0 0,1 0 1,-1 0-1,1 0 0,0 0 0,-1 0 0,1 0 0,0 0 1,0 0-1,0 1 0,0-1 0,1 0 0,-1 0 1,1 0-1,-1 0 0,1 0 0,0 0 0,-1 0 0,1 0 1,0 0-1,1-1 0,1 4 0,-1-3-26,0 0 1,0 0-1,0 0 0,1 0 0,-1 0 1,0-1-1,1 1 0,0-1 1,-1 0-1,1 0 0,0 0 0,0 0 1,5 1-1,40 3 28,-47-5-17,41-1-97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44 15595,'1'-2'180,"-1"0"0,1 1 0,-1-1-1,0 0 1,0 0 0,0 0 0,0 0-1,0 1 1,0-1 0,0 0 0,-1 0-1,1 0 1,0 1 0,-1-1 0,0 0-1,1 1 1,-3-4 0,2 4-90,0 0 0,0 1 1,0-1-1,0 0 0,-1 0 1,1 1-1,0-1 0,-1 1 0,1-1 1,0 1-1,-1-1 0,1 1 1,0 0-1,-1 0 0,1 0 0,0 0 1,-1 0-1,1 0 0,-1 0 1,1 0-1,0 0 0,-1 1 1,-2 0-1,-3 2 21,-1-1 0,1 1 1,-1 1-1,1 0 0,0 0 1,1 0-1,-1 1 0,1 0 1,-1 0-1,2 0 0,-11 13 1,12-14-106,1 0 0,-1 0 0,1 1 0,0-1 0,0 1 0,1 0 0,-1 0 0,1 0 0,0 0 0,1 0 0,-1 1 0,1-1 0,0 1 0,0-1 1,1 1-1,0-1 0,0 1 0,0 5 0,1-9-2,0 0 0,-1 1 1,1-1-1,0 0 0,1 0 1,-1 0-1,0 0 0,1 0 1,-1 0-1,1 0 0,-1 0 1,1 0-1,0-1 0,0 1 1,0-1-1,0 1 0,0-1 1,0 0-1,0 0 0,0 1 1,1-2-1,-1 1 0,0 0 1,1 0-1,-1-1 0,1 1 1,-1-1-1,0 0 0,1 0 1,-1 0-1,3 0 0,7 0 11,0-1 0,0-1 0,-1 1 0,1-2 0,11-3 0,-1-2 15,0-1 0,-1 0 0,25-17 0,16-7 18,-48 31-108,-14 2 58,1 0-1,-1 0 1,0 0-1,1 0 1,-1 1 0,0-1-1,1 0 1,-1 0-1,0 1 1,0-1 0,1 0-1,-1 0 1,0 1-1,0-1 1,1 0 0,-1 1-1,0-1 1,0 0-1,0 1 1,0-1 0,0 0-1,1 1 1,-1-1-1,0 1 1,-3 29-213,-1-10-85,4-10 58,-1-5 181,1 1-1,0-1 0,0 0 0,0 0 1,0 0-1,1 0 0,0 0 0,0 0 1,0 0-1,0 0 0,5 8 0,-4-11 34,0 0 1,0 0-1,1 0 0,-1 0 0,1-1 0,-1 1 0,4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17 15707,'-1'-1'107,"1"0"0,-1 0 0,0 0 0,0 0-1,1 0 1,-1 0 0,0 0 0,0 0 0,0 0 0,0 0-1,0 0 1,0 1 0,-1-1 0,1 1 0,0-1 0,0 0-1,0 1 1,-1 0 0,1-1 0,0 1 0,0 0-1,-1 0 1,1 0 0,0-1 0,-1 1 0,1 1 0,0-1-1,-1 0 1,-1 1 0,-4-1 156,0 2 1,0-1-1,0 1 0,-7 3 0,6-2-218,0 1 0,0 0 0,1 0 0,-1 1-1,1 0 1,0 0 0,1 1 0,-1 0-1,1 0 1,0 0 0,0 1 0,1 0 0,0 0-1,0 0 1,1 1 0,-5 10 0,8-17-45,1 1-1,-1-1 1,1 0 0,-1 1 0,1-1-1,0 0 1,-1 0 0,1 1 0,0-1 0,0 1-1,0-1 1,0 0 0,0 1 0,0-1 0,1 0-1,-1 1 1,0-1 0,1 0 0,-1 0-1,1 1 1,-1-1 0,1 0 0,0 0 0,0 2-1,1-2-8,-1 0-1,1 0 1,-1 0-1,1 0 1,0 0-1,-1-1 1,1 1-1,0 0 1,0-1-1,0 1 1,-1-1-1,1 0 1,0 0 0,0 0-1,2 0 1,7 0-90,-1-1 1,0-1-1,0 0 1,0 0-1,11-5 1,4-3-427,47-28 0,-50 26 39,0 0 0,26-9 0,-47 21 473,-1-1-1,0 1 0,0 0 0,1 0 1,-1 0-1,0 0 0,0 0 0,1 0 1,-1 0-1,0 0 0,1 0 0,-1 0 1,0 0-1,0 0 0,1 0 0,-1 0 1,0 0-1,1 0 0,-1 0 0,0 0 1,0 0-1,1 0 0,-1 0 0,0 0 1,0 1-1,1-1 0,-1 0 0,0 0 1,0 0-1,0 0 0,1 1 0,-1-1 1,0 0-1,0 0 0,1 1 0,-1 11-151,-9 17 217,8-27-57,-143 333 2129,50-124-419,88-193-1835,6-18 126,0 0-1,0-1 1,0 1-1,0 0 1,0 0-1,0 0 1,0 0-1,0 0 1,0 0-1,0 0 1,0 0-1,0 0 0,0 0 1,0 0-1,0-1 1,0 1-1,0 0 1,0 0-1,0 0 1,0 0-1,0 0 1,0 0-1,0 0 1,0 0-1,1 0 1,-1 0-1,0 0 1,0 0-1,0 0 1,0 0-1,0 0 0,0 0 1,0 0-1,0 0 1,0 0-1,0 0 1,0 0-1,1 0 1,-1 0-1,0 0 1,0 0-1,0 0 1,0 0-1,0 0 1,0 0-1,0 0 1,0 0-1,0 0 0,0 0 1,0 0-1,1 0 1,-1 0-1,0 0 1,0 0-1,0 0 1,0 0-1,0 0 1,0 0-1,0 0 1,18-29-339,0-8 53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14707,'0'0'111,"-1"1"-1,0 0 1,0-1 0,0 1-1,0 0 1,0-1-1,1 1 1,-1 0 0,0 0-1,1 0 1,-1 0 0,1 0-1,-2 1 1,-1 3 55,-6 6 107,1 0-1,0 1 1,0 1 0,1-1-1,1 1 1,0 0 0,1 1-1,-7 26 1,11-39-265,1 0 1,0 1-1,0-1 0,-1 0 1,1 1-1,0-1 1,0 0-1,0 0 0,0 1 1,0-1-1,1 0 0,-1 0 1,0 1-1,1-1 0,-1 0 1,1 0-1,-1 1 0,1-1 1,-1 0-1,1 0 1,0 0-1,-1 0 0,1 0 1,0 0-1,0 0 0,0 0 1,0 0-1,0-1 0,0 1 1,0 0-1,0-1 0,0 1 1,1 0-1,-1-1 1,0 1-1,0-1 0,0 0 1,1 1-1,-1-1 0,0 0 1,0 0-1,1 0 0,-1 0 1,2 0-1,3 0-15,0-1-1,1 0 1,-1 0-1,0 0 1,0-1-1,0 0 1,10-4-1,16-12-106,-1-1 1,-1-2-1,0-1 0,-2-1 0,40-43 0,-100 92 817,-1 17-63,31-39-576,-1-1 0,1 1 0,0 0 1,1 0-1,-1 0 0,1 0 0,-1 0 0,1 0 0,0 1 1,0 4-1,1-8-49,0 0 1,0-1-1,0 1 1,0 0 0,1 0-1,-1-1 1,0 1-1,0 0 1,0 0-1,1-1 1,-1 1 0,0 0-1,1-1 1,-1 1-1,1 0 1,-1-1-1,1 1 1,-1 0 0,1-1-1,-1 1 1,1-1-1,0 1 1,-1-1-1,2 1 1,0 0 5,0-1 1,0 1-1,0 0 1,0-1-1,0 1 1,0-1-1,0 0 1,0 0-1,3 0 1,2 0-14,0-1-1,1 0 1,-1 0 0,11-4 0,8-7-462,0 0 1,-1-1 0,-1-2-1,0-1 1,22-19 0,-31 25 25,2 0-299,-17 10 723,1 0-1,-1 0 1,0 0 0,0 1 0,0-1-1,0 0 1,0 0 0,1 0-1,-1 0 1,0 0 0,0 1 0,0-1-1,0 0 1,0 0 0,0 0 0,0 0-1,0 1 1,0-1 0,0 0-1,0 0 1,0 0 0,0 1 0,0-1-1,0 0 1,0 0 0,0 0-1,0 1 1,0-1 0,0 0 0,0 0-1,0 0 1,0 0 0,0 1-1,0-1 1,0 0 0,0 0 0,-1 0-1,1 0 1,0 1 0,0-1-1,0 0 1,0 0 0,0 0 0,-1 0-1,-20 33 547,18-29-395,-37 49 675,40-53-821,0 0 0,0 0 0,0 0 0,-1 0-1,1 0 1,0 0 0,0 0 0,0 1 0,0-1 0,0 0 0,0 0 0,0 0-1,0 0 1,0 0 0,0 0 0,0 0 0,0 0 0,0 0 0,0 0 0,0 1 0,0-1-1,0 0 1,0 0 0,0 0 0,0 0 0,0 0 0,0 0 0,0 0 0,0 0-1,0 0 1,0 1 0,0-1 0,0 0 0,0 0 0,0 0 0,0 0 0,0 0 0,0 0-1,1 0 1,-1 0 0,0 0 0,0 0 0,0 0 0,0 0 0,0 1 0,0-1-1,0 0 1,0 0 0,0 0 0,0 0 0,0 0 0,1 0 0,-1 0 0,0 0 0,0 0-1,0 0 1,0 0 0,0 0 0,0 0 0,0 0 0,1 0 0,-1 0-1,10 0-95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26 14395,'-6'-4'126,"1"1"-1,-1 0 1,0 0 0,-1 0-1,1 1 1,0 0 0,-1 1-1,1-1 1,-1 1 0,1 0-1,-1 1 1,1 0 0,-1 0-1,0 0 1,1 1 0,-1-1-1,1 2 1,-1-1 0,1 1-1,-1 0 1,-6 3 0,-11 7 344,1 1 0,1 0 0,0 2 1,-23 19-1,-21 14 941,57-42-1264,5-4-85,0 0 0,0 1 0,0-1 0,1 1 0,-5 5 0,7-8-57,1 0-1,0 0 0,0 1 0,-1-1 1,1 0-1,0 1 0,0-1 0,0 0 1,-1 1-1,1-1 0,0 0 0,0 1 1,0-1-1,0 0 0,0 1 0,0-1 0,0 1 1,0-1-1,0 0 0,0 1 0,0-1 1,0 1-1,0-1 0,0 0 0,0 1 1,1 0-1,-1-1-2,1 1 0,0 0 0,0 0 0,0 0 0,0-1 0,0 1 0,0-1 0,-1 1 0,1-1 0,1 1 0,-1-1 0,0 1 0,0-1 0,1 1 0,14 3 7,1 0 0,0-1 0,0-1 1,0 0-1,0-1 0,0-1 0,0-1 0,32-5 0,-39 5 8,-1-1 0,0-1 0,0 1 0,-1-2-1,1 1 1,-1-1 0,1 0 0,-1-1 0,0 0-1,-1 0 1,1-1 0,-1 0 0,0 0-1,-1-1 1,1 1 0,-1-2 0,-1 1 0,6-8-1,-10 12-6,0 1 0,1-1 0,-1 0 0,-1 1 0,1-1 0,0 0 0,-1 1 0,1-1 0,-1 0 0,0 0 0,0 0 0,0-4 0,0 6-6,0 1-1,-1-1 0,1 0 0,0 1 0,0-1 0,0 1 0,-1-1 1,1 0-1,0 1 0,-1-1 0,1 1 0,-1-1 0,1 1 0,0-1 1,-1 1-1,1-1 0,-1 1 0,1-1 0,-1 1 0,0 0 1,0-1-1,-1 1-2,1-1 0,0 1 1,0 0-1,-1 0 1,1 0-1,0 0 0,-1 0 1,1 0-1,0 1 0,-1-1 1,1 0-1,0 1 1,0-1-1,-1 0 0,-1 2 1,-1 1-7,-1 0 1,1 0-1,-1 0 0,1 1 1,0-1-1,0 1 1,1 0-1,-1 0 0,1 0 1,0 1-1,0-1 0,0 1 1,-2 7-1,1-4 2,1 0 0,0 0-1,0 0 1,1 1 0,0-1 0,1 1-1,-1 14 1,2-21-20,0 0 1,0 0-1,0 0 0,0 1 1,0-1-1,1 0 1,-1 0-1,1 0 0,-1 0 1,1 1-1,0-1 0,0 0 1,0 0-1,0 0 0,0-1 1,0 1-1,1 0 1,-1 0-1,0-1 0,1 1 1,0-1-1,-1 1 0,1-1 1,0 0-1,0 1 0,0-1 1,0 0-1,0 0 0,0 0 1,0-1-1,0 1 1,4 1-1,2-1-77,1-1 0,-1 0 0,0 0 1,1 0-1,-1-1 0,0 0 0,13-4 0,18-5-196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4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72 17636,'-5'-1'236,"0"0"1,0 0 0,0 0 0,0 1-1,0 0 1,0 0 0,0 0-1,0 1 1,-1 0 0,1-1-1,0 2 1,1-1 0,-9 4-1,6-3-91,0 1 0,1 0 0,0 1 0,0-1 0,0 1 0,0 0 0,0 1 0,1-1 0,-7 8 0,11-11-130,0 0-1,0 0 0,0 1 0,0-1 1,1 0-1,-1 1 0,0-1 0,0 1 0,1-1 1,-1 1-1,1-1 0,-1 1 0,1-1 1,0 1-1,0 0 0,0-1 0,0 2 1,0-1-9,0-1 1,1 0 0,-1 0 0,0 0 0,1 0 0,-1 0 0,1 0 0,-1 0 0,1 0 0,0 0 0,0 0 0,-1-1 0,1 1 0,0 0 0,0 0 0,0-1 0,0 1 0,1 1-1,1-1-2,0 1 0,1-1 0,-1 0-1,0 0 1,0 0 0,1-1 0,-1 1-1,1-1 1,-1 1 0,0-1 0,1 0-1,-1-1 1,1 1 0,5-2 0,-1-1-9,1 0 0,-1-1 0,1 0 1,-1-1-1,0 0 0,-1 0 1,1-1-1,-1 1 0,0-2 0,9-10 1,-6 6-38,0-1 1,-1 0-1,-1-1 0,0 0 1,11-23-1,-16 23-97,-11 18 11,-11 17 38,18-20 88,-37 60 22,35-57 5,0 1 0,1-1 0,0 1 0,0 0-1,0 0 1,0 0 0,1 0 0,0 0 0,0 9-1,1-14-19,0 0-1,1 1 1,-1-1-1,0 0 1,1 1-1,-1-1 1,1 0-1,-1 0 1,1 0-1,0 1 1,0-1-1,-1 0 0,1 0 1,0 0-1,0 0 1,0 0-1,0 0 1,0-1-1,0 1 1,0 0-1,0 0 1,1-1-1,-1 1 1,0-1-1,0 1 0,1-1 1,-1 1-1,0-1 1,0 0-1,1 0 1,-1 1-1,0-1 1,2 0-1,7 0-63,-1 0-1,0 0 1,16-3 0,-20 3 20,34-7-172,-26 4 128,0 1-1,1 0 1,20 1-1,-32 1 123,-1 0 0,1 1 0,0-1-1,-1 0 1,1 1 0,-1 0 0,1-1 0,0 1 0,-1 0 0,0 0 0,2 1-1,-1-1 7,-1-1-1,0 1 1,0 0-1,0 0 1,1-1-1,-1 1 0,0-1 1,1 1-1,-1-1 1,0 0-1,1 1 0,-1-1 1,1 0-1,-1 0 1,1 0-1,1 0 1,2-1-16,0-1 0,0 1 0,-1-1 1,1 0-1,0 0 0,-1-1 1,1 1-1,-1-1 0,0 0 1,0 0-1,0-1 0,0 1 0,-1-1 1,1 0-1,-1 0 0,0 0 1,0 0-1,-1 0 0,1-1 0,-1 1 1,0-1-1,0 0 0,0 0 1,-1 0-1,1 0 0,-1 0 0,0-8 1,0 15-45,0-1 1,0 1-1,0-1 1,1 1-1,-1-1 1,0 0 0,1 0-1,-1 0 1,1 1-1,-1-1 1,1 0-1,-1-1 1,3 2-1,27 13-156,-25-12 15,1 0-1,-1-1 0,1 0 1,0 0-1,0-1 0,0 1 1,0-2-1,0 1 1,0-1-1,1 0 0,9-2 1,-13 2-1,1-2 0,0 1 1,0 0-1,-1-1 0,1 0 1,-1 0-1,0 0 0,1-1 1,-1 0-1,0 1 0,0-1 1,-1-1-1,1 1 0,-1 0 1,1-1-1,-1 0 0,3-5 1,11-20-504,-3-5-43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14195,'-7'24'1472,"0"-4"-1080,5-4-304,2-5 361,7-5-97,2-6-8,6-7-280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90 14011,'0'-3'219,"0"-1"0,0 1-1,0-1 1,0 1 0,-1-1 0,0 1 0,0-1-1,0 1 1,0 0 0,0 0 0,-1-1 0,1 1-1,-1 0 1,0 0 0,0 0 0,0 1-1,0-1 1,0 0 0,-1 1 0,1-1 0,-1 1-1,0 0 1,0 0 0,0 0 0,0 0 0,0 1-1,0-1 1,0 1 0,0-1 0,-1 1 0,-4-1-1,0 1-90,1 0-1,0 0 1,0 1-1,0 0 1,0 1-1,-1-1 1,1 1-1,0 0 1,0 1-1,0 0 1,0 0-1,1 1 1,-1-1-1,-9 7 1,3-1-57,0 0 0,-16 15 0,25-20-54,0 1-1,0 0 0,1-1 1,0 1-1,-1 1 0,1-1 1,1 0-1,-1 1 1,1 0-1,-3 6 0,4-10-12,1 0 1,0 0-1,0 0 0,-1 0 0,1 0 0,0 0 0,0 0 0,0 0 0,0 0 0,0 0 1,0 0-1,1 0 0,-1 0 0,0 0 0,0-1 0,1 1 0,-1 0 0,0 0 1,1 0-1,-1 0 0,1 0 0,-1 0 0,1-1 0,0 1 0,-1 0 0,1-1 0,0 1 1,-1 0-1,1-1 0,0 1 0,0-1 0,0 1 0,-1-1 0,1 1 0,0-1 0,0 1 1,0-1-1,0 0 0,0 0 0,0 0 0,0 1 0,0-1 0,1 0 0,4 0-12,0 1-1,1-1 0,-1 0 0,0-1 0,10-1 0,-2-1-75,0-1-1,0-1 1,0 0-1,-1-1 1,1 0-1,14-10 0,69-54-907,-89 64 867,-9 6 122,1 0 1,0 0 0,0 0-1,0 0 1,0 0 0,0 0-1,0 0 1,0 0 0,0 0-1,0 0 1,0 1 0,0-1-1,0 0 1,0 0 0,0 0-1,0 0 1,0 0 0,0 0-1,1 0 1,-1 0 0,0 0-1,0 0 1,0 0 0,0 0-1,0 0 1,0 0 0,0 0-1,0 0 1,0 0 0,0 0-1,0 1 1,0-1 0,0 0-1,0 0 1,0 0 0,0 0-1,0 0 1,0 0 0,0 0-1,0 0 1,0 0 0,1 0-1,-1 0 1,0 0 0,0 0-1,0 0 1,0 0 0,0 0-1,0 0 1,0 0 0,0 0-1,0 0 1,0 0 0,0 0-1,0 0 1,0 0 0,0 0-1,0 0 1,0 0-1,1-1 1,-1 1 0,0 0-1,0 0 1,0 0 0,0 0-1,0 0 1,0 0 0,0 0-1,-2 8-11,-5 13 110,6-19-99,-1 5 49,-1 0-1,1 1 1,1-1 0,0 1-1,0-1 1,0 1-1,1 13 1,0-19-70,0-1 0,0 1 0,0-1 0,1 1 0,-1 0 0,1-1 0,-1 1 0,1-1 0,-1 1 0,1-1 0,0 1 0,0-1 0,0 0 0,0 1 0,0-1 0,0 0 0,0 0 0,0 1 0,0-1 0,1 0-1,-1 0 1,0-1 0,1 1 0,-1 0 0,1 0 0,-1-1 0,1 1 0,-1 0 0,1-1 0,-1 0 0,1 1 0,-1-1 0,1 0 0,0 0 0,-1 0 0,1 0 0,0 0 0,-1 0 0,1 0 0,-1-1 0,1 1 0,1-1 0,3-1 5,0 1-1,0-1 1,0-1 0,0 1 0,0-1-1,-1 0 1,0 0 0,1-1-1,-1 1 1,8-9 0,-3 2-19,0-1 0,0 0 0,14-22 0,10-27-236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14963,'-1'5'299,"0"0"0,0-1 0,0 1 0,-1 0 0,0 0-1,0-1 1,0 1 0,0-1 0,-4 6 0,-3 6 238,-15 34 1317,-25 78-1,43-105-1791,0 0 0,1 0-1,1 0 1,1 0-1,1 0 1,2 27 0,0-47-91,4 31-275,-4-32 269,1 0 0,-1 0-1,1-1 1,-1 1 0,1 0 0,0-1-1,-1 1 1,1-1 0,0 1 0,0-1-1,0 1 1,1-1 0,-1 0 0,0 0 0,2 2-1,-2-2 20,0-1-1,-1 0 0,1 0 1,0 1-1,-1-1 0,1 0 1,0 0-1,-1 0 1,1 0-1,0 0 0,-1 0 1,1 0-1,0 0 0,-1 0 1,1 0-1,0-1 0,-1 1 1,1 0-1,-1 0 1,1 0-1,0-1 0,-1 1 1,1 0-1,-1-1 0,1 1 1,0-1-1,-1 1 0,1-1 1,-1 1-1,0-1 1,1 1-1,-1-1 0,1 1 1,-1-1-1,0 1 0,1-1 1,-1 0-1,0 1 0,0-1 1,0 0-1,1 0 1,9-30-153,-10 30 168,7-47 82,-6 36 61,1 0 1,5-22-1,-7 34-137,0 0 0,0 0-1,0 0 1,0 0 0,0 0 0,0 0-1,1 0 1,-1-1 0,0 1-1,0 0 1,0 0 0,0 0 0,0 0-1,0 0 1,1 0 0,-1 0 0,0 0-1,0 0 1,0 0 0,0 0-1,0 0 1,1 0 0,-1 0 0,0 0-1,0 0 1,0 0 0,0 0 0,0 0-1,1 0 1,-1 0 0,0 0-1,0 0 1,0 0 0,0 0 0,0 0-1,0 0 1,1 1 0,-1-1-1,0 0 1,0 0 0,0 0 0,0 0-1,0 0 1,0 0 0,0 0 0,0 0-1,0 1 1,0-1 0,1 0-1,-1 0 1,0 0 0,0 0 0,0 0-1,0 1 1,0-1 0,0 0 0,0 0-1,0 0 1,0 0 0,7 12 78,-6-9-51,4 3-41,0 1 1,0-1-1,1 1 1,0-2-1,0 1 1,0 0-1,1-1 0,0-1 1,0 1-1,0-1 1,1 0-1,-1-1 0,1 1 1,0-1-1,0-1 1,0 0-1,0 0 1,11 1-1,-9-2-89,-1 0 1,1 0-1,0-1 1,-1 0-1,1-1 0,0 0 1,-1-1-1,1 0 1,-1 0-1,0-1 1,1 0-1,-1-1 0,0 0 1,-1 0-1,13-9 1,-8 1-167,-8 4 119,-5 8 142,0 0 0,1-1 0,-1 1 0,0 0 0,0 0-1,0 0 1,0 0 0,0 0 0,0 0 0,0 0 0,0-1 0,0 1 0,0 0 0,0 0 0,0 0 0,0 0-1,0 0 1,0 0 0,0 0 0,0-1 0,0 1 0,0 0 0,0 0 0,0 0 0,0 0 0,0 0 0,0 0-1,0 0 1,0 0 0,-1-1 0,1 1 0,0 0 0,0 0 0,0 0 0,0 0 0,0 0 0,0 0-1,0 0 1,0 0 0,0 0 0,0 0 0,-1 0 0,1 0 0,0-1 0,0 1 0,0 0 0,0 0 0,0 0-1,-2 1 26,1-1 0,-1 0 0,0 1 0,1-1 0,-1 1-1,1-1 1,0 1 0,-1 0 0,1-1 0,-1 1 0,1 0 0,0 0-1,0 0 1,0 0 0,-1 0 0,1 1 0,0-1 0,0 0-1,-1 2 1,-17 28 464,16-26-367,1 1 0,-1 0 0,2 0 0,-1 0-1,1 0 1,-1 0 0,1 12 0,1-17-119,-1 0 1,1 1-1,0-1 1,0 1-1,1-1 0,-1 1 1,0-1-1,0 0 1,1 1-1,-1-1 1,1 0-1,-1 1 1,1-1-1,-1 0 0,1 1 1,0-1-1,0 0 1,0 0-1,0 0 1,0 0-1,0 0 1,0 0-1,0 0 0,0 0 1,0 0-1,0 0 1,0-1-1,1 1 1,-1 0-1,0-1 1,1 1-1,-1-1 0,0 0 1,1 1-1,-1-1 1,1 0-1,-1 0 1,1 0-1,1 0 1,0 0-54,0-1 0,0 1 0,-1-1 1,1 0-1,0 0 0,0 0 1,0 0-1,-1-1 0,1 1 0,0-1 1,-1 0-1,0 1 0,1-1 1,-1 0-1,0 0 0,0-1 1,0 1-1,0 0 0,0-1 0,2-5 1,12-20-278</inkml:trace>
  <inkml:trace contextRef="#ctx0" brushRef="#br0" timeOffset="1">464 148 15187,'0'25'1281,"2"-2"-1177,8-3-417,7-4 674,14-2-313,3-3-24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0 212 16820,'0'7'1384,"12"-16"-992,4-8-168,17-5 584,7-1-384,10-2-456,-1-1-224,4 3-480,-1 0 1432,-4 4-824,0 2-80,-11 2-96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13523,'-10'11'877,"-1"0"1,-1-1 0,0-1-1,0 0 1,-1-1-1,-24 13 1,-26 17 979,62-37-1830,-1 0 1,0 0-1,1 1 0,0-1 0,-1 0 0,1 0 0,0 1 1,0-1-1,-1 1 0,1-1 0,0 1 0,1 0 0,-1-1 1,0 1-1,0 0 0,1-1 0,-1 1 0,1 0 0,-1 0 1,1 0-1,0 2 0,0-1-22,1-1 0,-1 0 1,1 1-1,0-1 0,-1 0 0,1 1 1,1-1-1,-1 0 0,0 0 0,0 0 1,1 0-1,-1 0 0,1 0 0,0-1 1,-1 1-1,4 2 0,4 3-52,0-1 0,1 1 1,-1-2-1,1 0 0,0 0 0,1 0 0,-1-2 1,22 6-1,-8-4-105,0-2 0,-1 0 1,30-1-1,-9-3-34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14 15755,'-11'5'75,"-1"0"-1,1 1 0,1 0 1,-1 1-1,1 0 0,0 1 1,1 0-1,0 0 0,0 1 1,1 0-1,0 1 0,0 0 1,1 0-1,0 0 0,1 1 1,0 0-1,1 0 0,-6 19 1,10-25-79,0-1 1,0 1 0,0-1 0,1 1-1,0-1 1,0 1 0,1 7 0,-1-10 5,0-1 0,1 1 0,-1 0 1,1-1-1,-1 1 0,1-1 0,0 1 1,-1-1-1,1 1 0,0-1 1,0 0-1,0 1 0,0-1 0,1 0 1,-1 0-1,0 1 0,0-1 0,1 0 1,-1-1-1,1 1 0,-1 0 1,1 0-1,-1 0 0,2 0 0,4 0 17,0 0 1,0 0-1,0 0 0,0-1 0,-1 0 0,1-1 0,0 1 0,0-1 1,0-1-1,-1 1 0,1-1 0,0 0 0,-1-1 0,0 1 0,1-1 1,-1-1-1,7-4 0,11-7 52,-1-2 0,37-33 0,-18 9 20,66-82 1,-151 252-211,38-107 111,0 0 1,-2 35-1,7-51 15,0 0 0,0 0-1,0 0 1,0 0 0,1 0 0,0 0-1,1 0 1,-1 0 0,1 0 0,0 0-1,0 0 1,1-1 0,0 1 0,4 6-1,-4-9 9,0 0 0,0 0 0,0 0 0,1-1 0,-1 0 0,1 1-1,0-1 1,-1 0 0,1-1 0,0 1 0,0-1 0,0 1 0,0-1-1,0-1 1,0 1 0,0 0 0,1-1 0,-1 0 0,0 0-1,0 0 1,0-1 0,5 0 0,0-1 21,-1 1 1,0-2-1,1 1 1,-1-1-1,0 0 0,0-1 1,-1 0-1,1 0 1,11-9-1,-8 3-8,-1 0 0,0 0 1,-1-1-1,0 0 0,-1 0 0,0-1 0,-1 0 1,0-1-1,-1 1 0,0-1 0,-1 0 1,5-21-1,-9 19-76,-1 15 47,-1 0-1,1-1 1,0 1-1,0 0 0,0 0 1,-1 0-1,1 0 1,0 0-1,0 0 0,0 0 1,-1 0-1,1 0 0,0 0 1,0 0-1,0 0 1,-1 0-1,1 0 0,0 0 1,0 0-1,0 0 0,-1 0 1,1 0-1,0 0 1,0 0-1,0 0 0,0 0 1,-1 0-1,1 0 1,0 1-1,0-1 0,0 0 1,0 0-1,-1 0 0,1 0 1,0 0-1,0 1 1,-3 1-13,1 0 0,0 1 0,0-1 0,0 0 0,0 1 1,-2 5-1,-23 58 183,25-59-100,1-1 1,-1 0 0,1 0-1,0 0 1,0 1 0,1-1-1,0 0 1,0 1 0,1 8-1,0-13-55,0 0-1,0 0 1,0-1-1,0 1 0,0 0 1,0-1-1,0 1 1,0 0-1,1-1 1,-1 0-1,1 1 1,-1-1-1,1 0 1,-1 0-1,1 0 0,0 0 1,0 0-1,0 0 1,-1 0-1,1 0 1,0-1-1,0 1 1,0-1-1,0 0 1,3 1-1,8 0-20,-1 0-1,0-1 1,13-1-1,-15 1 59,23-3-122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46 17716,'-8'8'321,"0"0"-1,1 1 1,0 0 0,1 0 0,-7 13 0,11-17-249,0-1 1,0 1 0,1 0 0,0 0 0,0 0-1,0 0 1,0 0 0,1 0 0,0 0 0,0 0-1,0 0 1,1 0 0,0 0 0,1 6-1,18 56 97,-13-45-231,0 0 0,-2 1-1,0 0 1,2 40 0,-6-51 104,-1 1 0,-1-1 1,0 0-1,0 0 1,-1 0-1,-1 0 0,0 0 1,-9 21-1,24-95 713,14-18-1025,3 2 0,79-149 0,-102 217 161,0 0 0,1 1 0,0 0-1,0 0 1,1 1 0,8-8-1,-13 13 23,0 1-1,0 0 0,-1 0 1,1 0-1,1 0 0,-1 0 1,0 1-1,0 0 0,1-1 1,-1 1-1,0 0 1,1 1-1,-1-1 0,1 1 1,-1-1-1,1 1 0,-1 0 1,1 0-1,0 1 0,-1-1 1,1 1-1,-1 0 0,4 1 1,-6-2 43,0 0 1,0 0-1,0 1 0,0-1 1,0 1-1,0-1 0,0 0 1,0 1-1,0 0 1,0-1-1,-1 1 0,1-1 1,0 1-1,0 0 0,-1 0 1,1-1-1,0 1 1,-1 0-1,1 0 0,-1 0 1,1 0-1,-1 0 0,1 0 1,-1 0-1,0 0 1,0 0-1,1 0 0,-1 0 1,0 0-1,0 0 0,0 0 1,0 0-1,0 0 1,0 0-1,0 0 0,0 0 1,-1 2-1,0-1 19,-1 1 0,1 0 0,-1-1 0,0 1 1,1-1-1,-1 1 0,0-1 0,0 0 0,-1 0 0,1 0 0,-4 3 0,-10 4 222,1 0 0,-1-1-1,0-1 1,-1 0-1,0-2 1,0 0-1,0 0 1,-1-2 0,-29 3-1,29-9 66,29-1-329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 14379,'6'0'593,"0"-1"1,0 1-1,0-1 0,0 0 1,0 0-1,0-1 0,-1 1 1,1-1-1,8-5 0,-11 5-520,0 1 0,0-1 0,-1 0 0,1-1 0,-1 1 0,1 0 0,-1-1-1,0 1 1,0-1 0,0 0 0,0 1 0,0-1 0,-1 0 0,1 0 0,-1 0-1,0 0 1,0-1 0,0 1 0,0-3 0,0 4-81,-1 1 1,0 0-1,0 0 1,0 0-1,0 0 1,0 0-1,0 0 1,0 0-1,0 0 0,0 0 1,0 0-1,0-1 1,-1 1-1,1 0 1,0 0-1,-1 0 1,1 0-1,-1 0 0,1 0 1,-1 0-1,0 1 1,1-1-1,-1 0 1,0 0-1,0 0 1,1 1-1,-1-1 0,0 0 1,0 1-1,0-1 1,0 0-1,0 1 1,0 0-1,0-1 1,0 1-1,0-1 0,0 1 1,0 0-1,0 0 1,0 0-1,0 0 1,-1 0-1,1 0 1,0 0-1,0 0 0,0 0 1,0 0-1,-2 1 1,-2-1-21,0 1 0,1 0 0,-1 1 0,0-1-1,1 1 1,-1-1 0,1 1 0,-1 1 0,1-1 0,-5 4 0,7-5 20,0 1 0,0 0 0,0 0 0,1 0 0,-1 0 0,0 0 0,1 0 0,-1 0 0,1 0 0,0 1 0,0-1 0,0 0-1,0 1 1,0-1 0,0 1 0,1-1 0,-1 1 0,1 0 0,0 3 0,0-4 6,0 0 0,1 0 0,-1 0 0,1 0 1,0 0-1,0 0 0,0-1 0,0 1 0,0 0 0,0-1 0,0 1 0,0 0 0,1-1 0,-1 0 0,1 1 1,-1-1-1,1 0 0,-1 1 0,1-1 0,0 0 0,0 0 0,-1-1 0,1 1 0,0 0 0,4 0 0,5 3-15,-1-2 0,1 0 0,0 0 0,0-1 0,0 0 0,-1-1 0,17-1-1,5-3-105,37-10-1,-44 8 3,1 1 0,0 1 0,27 0 0,-51 4 118,1 1-1,-1-1 1,1 1-1,-1 0 1,0-1 0,1 1-1,-1 0 1,0 0-1,0 1 1,0-1-1,0 0 1,0 1-1,0-1 1,0 1-1,0 0 1,1 2 0,0-2-62,-1 0 0,1 1 0,-1-1 0,1 0 0,0 0 0,0-1 1,0 1-1,0 0 0,0-1 0,5 2 0,2-2-107,0 1 0,0-2-1,0 0 1,0 0 0,20-3 0,5-1-167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114 149 16011,'-3'0'233,"-55"6"1434,54-6-1560,1 1 1,0 0-1,-1 0 0,1 0 0,0 0 0,0 1 0,-1-1 0,1 1 0,0 0 0,0 0 1,1 0-1,-1 0 0,-4 5 0,6-7-71,1 1 1,-1-1-1,1 1 1,0-1 0,-1 1-1,1-1 1,0 1-1,-1-1 1,1 1-1,0-1 1,0 1 0,-1-1-1,1 1 1,0 0-1,0-1 1,0 1-1,0 0 1,0-1-1,0 1 1,0-1 0,0 1-1,0 0 1,0-1-1,1 1 1,-1-1-1,0 1 1,0 0-1,1 0 1,0 0 7,0 0 0,0 0 0,0 0 1,0 0-1,0 0 0,0-1 0,0 1 0,0 0 0,0-1 0,1 1 0,-1 0 1,2 0-1,3 1 31,1-1 1,0 1 0,0-1 0,8 0-1,-2-1-119,0 0-1,0-1 1,0-1-1,0 0 1,0-1-1,0 0 1,-1-1 0,0 0-1,0-1 1,0 0-1,20-13 1,-23 12-19,0 0 0,0-1 0,-1 0 0,0 0 0,-1-1 0,1 0 0,-2 0 0,1-1 0,-1 1 0,0-2 0,-1 1 0,0 0 0,0-1 1,4-17-1,-8 26 59,-1 0-1,1 0 1,-1 0 0,1 0 0,-1 0 0,0-1 0,0 1 0,0 0 0,0 0 0,0 0 0,0-1 0,0 1 0,0 0 0,0 0-1,0 0 1,0 0 0,-1-1 0,1 1 0,-1 0 0,1 0 0,-1 0 0,0-2 0,0 3 6,0 0 0,0 0 0,0 0-1,0 0 1,0 0 0,0 0 0,1 0 0,-1 0 0,0 1 0,0-1 0,0 0-1,0 0 1,0 1 0,1-1 0,-1 1 0,0-1 0,0 0 0,1 1 0,-1 0-1,0-1 1,1 1 0,-1-1 0,0 1 0,1 0 0,-1-1 0,1 1 0,-1 0 0,1 0-1,-1 1 1,-8 10 100,0 0-1,1 0 0,0 1 1,1 1-1,0-1 0,1 1 1,1 0-1,0 0 0,1 1 1,1 0-1,-2 16 1,4-29-87,1 0 1,0 0 0,0-1 0,0 1 0,1 0 0,-1 0 0,0 0 0,1 0 0,-1 0 0,1 0 0,0 0 0,-1-1 0,1 1 0,0 0-1,0-1 1,0 1 0,0 0 0,1-1 0,-1 1 0,0-1 0,4 3 0,-3-3-23,1 1 0,0-1 0,-1 0 0,1 0 0,0 0 0,0-1 0,0 1 0,0-1 0,0 1 0,0-1 0,0 0 0,5 0 0,6-2-83,-1 0-1,0-1 0,0-1 0,-1 0 0,15-6 0,62-38-254,-88 48 360,-1 0 0,0 0 0,1 0 0,-1 0 0,0-1 0,1 1 0,-1 0 0,0 0 0,1 0 0,-1 0 1,0 0-1,1 0 0,-1 0 0,0 0 0,1 0 0,-1 0 0,0 0 0,1 1 0,-1-1 0,0 0 0,1 0 0,-1 0 0,0 0 1,1 0-1,-1 1 0,0-1 0,0 0 0,1 0 0,-1 1 0,0-1 0,0 0 0,1 0 0,-1 1 0,0-1 0,0 1 0,7 15 587,1 4-170,-5-17-393,0-1 0,0 1 0,0-1 0,1 0 0,-1 0 0,1 0 0,-1 0 0,1-1 0,0 1 0,-1-1 0,1 0 0,0 0 0,0 0 0,4 0 0,9 0-114,32 0 0,-36-2-31,86-9-1353,-76 6 179,-1 1-1,1 1 1,0 1 0,38 3 0,-45 2 816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33 17660,'-10'-16'1848,"-3"7"-1368,-7 3-240,-2 5 1369,-5 7-1065,-2 5-232,-1 8-192,2 3-32,8 2-8,3 4 8,14-2-8,4-4-72,16-5-312,8-4-304,11-9-464,5-2 871,6-7-199,5-3-128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79 14875,'-1'1'105,"1"0"-1,-1 0 1,0-1-1,0 1 1,0 0-1,1 0 1,-1 0-1,1 0 1,-1 1-1,1-1 1,-1 0-1,1 0 1,-1 0-1,1 0 1,0 0-1,0 1 1,0-1-1,0 0 1,0 0-1,0 0 1,0 2-1,0-2-20,1 0 1,-1 0-1,1 0 0,0-1 0,-1 1 0,1 0 1,0 0-1,-1 0 0,1-1 0,0 1 1,0 0-1,0-1 0,0 1 0,0-1 0,0 1 1,0-1-1,0 1 0,1 0 0,6 1 203,1 0-1,-1-1 0,1 0 0,12 0 1,5 0-124,0-1 1,45-7 0,-61 5-143,0 1 0,-1-2 0,1 0 1,0 0-1,-1 0 0,0-2 0,0 1 0,0-1 0,-1 0 1,11-8-1,-18 12-20,0 0 0,1 0-1,-1 0 1,0 0 0,0 0 0,0-1 0,0 1 0,0 0 0,0 0-1,-1-1 1,1 1 0,0-1 0,-1 1 0,1-1 0,0 1 0,-1-1 0,0 1-1,1-1 1,-1-2 0,0 3 1,-1-1 1,1 1-1,0 0 0,-1 0 1,1-1-1,-1 1 0,0 0 1,1 0-1,-1 0 0,0 0 1,0-1-1,0 1 0,0 0 1,0 1-1,0-1 0,0 0 1,0 0-1,-1-1 0,-4-1 12,1 0 0,-1 1 0,1-1-1,-1 1 1,0 0 0,0 1 0,0-1-1,-11 0 1,6 2 40,0 0 0,0 0 0,-1 1 0,1 1 0,0 0-1,0 0 1,-17 7 0,23-7-28,0 0 0,0 0 0,0 0 0,0 0 0,1 1-1,-1 0 1,1 0 0,0 0 0,0 1 0,0-1 0,0 1 0,0 0 0,1 0 0,0 1 0,0-1-1,0 0 1,0 1 0,-1 5 0,3-7-51,0 0 1,1 1-1,0-1 0,-1 0 0,1 0 0,1 0 1,-1 1-1,0-1 0,1 0 0,0 0 1,-1 0-1,1 0 0,0 0 0,1 0 1,-1 0-1,0 0 0,1 0 0,0-1 0,0 1 1,0-1-1,0 1 0,0-1 0,0 1 1,0-1-1,1 0 0,-1 0 0,4 2 1,16 9-172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4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15939,'0'10'1329,"-4"13"-921,-2 6-192,-3 11 832,2 5-416,1 9-936,3 3 336,5 3-24,2-7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1 337 14579,'0'-5'143,"1"0"-1,0 0 0,0 0 1,0 0-1,1 0 1,0 0-1,0 0 0,0 1 1,0-1-1,1 1 1,-1-1-1,1 1 1,6-7-1,5-4 93,0 1 0,17-14 0,-23 22-73,-5 3-131,16-13 192,33-22 0,-48 35-210,0 0 0,1 0 1,0 1-1,0-1 0,-1 1 0,1 0 0,0 1 0,1-1 0,-1 1 0,0 0 0,0 0 0,0 1 0,1 0 0,5 0 0,-10 0-15,0 0 1,0 1-1,1-1 0,-1 1 0,0-1 1,0 1-1,0 0 0,0-1 0,0 1 0,0 0 1,0 0-1,0 0 0,0-1 0,0 1 1,0 0-1,-1 0 0,1 1 0,0-1 0,-1 0 1,1 0-1,0 0 0,-1 0 0,0 0 1,1 1-1,-1-1 0,0 0 0,1 0 0,-1 1 1,0-1-1,0 0 0,0 1 0,0-1 1,-1 2-1,1 5-23,-1 0 1,-1 0-1,-3 14 0,4-20 21,-9 28-72,-20 40 0,19-48 66,2 0 0,0 0 0,-8 38 0,16-59 12,1 0-1,0 0 1,-1 0-1,1 0 1,0 0-1,0 0 0,0 0 1,0 0-1,0 0 1,0 0-1,0 0 1,0 0-1,0 0 0,0 0 1,1 0-1,-1 0 1,0 0-1,1 0 1,-1 0-1,1 0 0,-1 0 1,1 0-1,-1 0 1,1-1-1,0 1 1,-1 0-1,1 0 0,0-1 1,0 1-1,-1 0 1,1-1-1,0 1 1,0-1-1,0 1 1,0-1-1,0 1 0,0-1 1,0 0-1,0 1 1,0-1-1,0 0 1,0 0-1,0 0 0,0 0 1,0 0-1,0 0 1,0 0-1,1 0 1,5-1 4,0 0 1,0-1-1,0 0 1,0 0-1,12-5 1,6-5 5,-2-1 1,1-1-1,-2-1 0,31-26 1,-20 12 52,58-66 1,-81 85-47,-5 12 17,-5 19 32,-1-10-64,0 0 27,1 1 0,0 0 1,1-1-1,0 1 0,1 0 0,0-1 1,1 1-1,4 12 0,-5-21 17,-1 0 1,1 0-1,-1 0 0,1 0 1,0 0-1,0-1 0,0 1 1,0 0-1,1-1 0,-1 0 1,1 1-1,0-1 0,-1 0 1,1 0-1,0-1 0,0 1 1,0-1-1,0 1 1,0-1-1,1 0 0,-1 0 1,0 0-1,1-1 0,-1 1 1,0-1-1,1 0 0,-1 0 1,0 0-1,1 0 0,-1 0 1,1-1-1,3-1 0,1 0 60,-1 0-1,1 0 0,-1-1 1,0-1-1,0 1 0,0-1 1,0 0-1,-1-1 1,1 1-1,-1-1 0,0 0 1,-1-1-1,7-7 0,-5 5-80,0-1 0,-1 0 0,0 0 0,-1-1-1,0 0 1,0 0 0,-1 0 0,6-20 0,-8 1-310,-6 15 44,4 14 227,-1 0-1,1 0 0,0-1 1,0 1-1,0 0 1,-1 0-1,1-1 1,0 1-1,-1 0 0,1 0 1,0 0-1,0 0 1,-1-1-1,1 1 0,0 0 1,-1 0-1,1 0 1,0 0-1,-1 0 1,1 0-1,0 0 0,-1 0 1,1 0-1,0 0 1,-1 0-1,1 0 0,0 0 1,-1 0-1,1 0 1,0 0-1,-1 1 0,-1 0-12,1 0-1,-1 0 1,1 1-1,-1-1 0,1 0 1,0 1-1,-1-1 1,1 1-1,0 0 0,0-1 1,0 1-1,1 0 1,-1-1-1,0 1 0,0 0 1,1 0-1,0 0 1,-1 0-1,1 0 0,0 2 1,-1 0 28,0 0 1,1 0 0,0 0 0,0 0 0,0 0-1,1 0 1,-1 0 0,1 0 0,1 5-1,0-7 12,-1 0-1,0 0 0,0 0 0,1 0 0,0 0 0,-1-1 0,1 1 1,0-1-1,-1 1 0,1-1 0,0 0 0,0 1 0,0-1 1,0 0-1,1 0 0,-1-1 0,0 1 0,0 0 0,1-1 0,-1 1 1,0-1-1,5 0 0,1 1 21,1-1 1,-1-1 0,0 1-1,1-2 1,9-1-1,4-4-58,-2 0-1,1-1 1,-1-1-1,0-1 1,-1 0 0,0-2-1,33-26 1,-32 21-81,0-1 0,-1-1 0,-1-1 0,-1 0 0,-1-1 0,16-29 0,-30 47 97,1-1 7,-1 1 1,0-1-1,-1 0 1,1 0 0,0 1-1,-1-1 1,1-6 0,-2 10 2,0 0 0,0 0 0,0 0 0,0 0 0,0 0 0,0 1 0,0-1 1,0 0-1,-1 0 0,1 0 0,0 0 0,0 0 0,0 0 0,0 0 0,0 0 1,0 0-1,0 0 0,0 0 0,0 0 0,0 0 0,-1 0 0,1 0 0,0 0 1,0 0-1,0 0 0,0 0 0,0 0 0,0 0 0,0 0 0,0 0 0,0 0 1,0 0-1,0 0 0,-1 0 0,1-1 0,0 1 0,0 0 0,0 0 0,0 0 1,0 0-1,0 0 0,0 0 0,0 0 0,0 0 0,0 0 0,0 0 0,0 0 1,0 0-1,0 0 0,0-1 0,0 1 0,0 0 0,0 0 0,0 0 0,0 0 0,0 0 1,0 0-1,0 0 0,0 0 0,0 0 0,0-1 0,-10 12 139,-8 14 83,12-16-155,1 1 0,1-1 0,0 1 1,0 0-1,0 0 0,2 1 0,-1-1 1,1 1-1,1-1 0,-1 18 0,2-22-73,1 0-1,0 0 1,0 0-1,0 0 0,1 0 1,-1 0-1,1-1 0,1 1 1,-1 0-1,1-1 1,0 0-1,1 1 0,-1-1 1,1 0-1,0-1 0,0 1 1,0-1-1,1 0 1,8 6-1,-7-5-79,1 0-1,0 0 1,0-1 0,1-1-1,-1 1 1,1-1 0,0 0 0,0-1-1,0 0 1,16 2 0,6-9-167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55 17508,'1'-1'92,"0"0"1,0 0-1,-1-1 0,1 1 1,0 0-1,-1-1 1,1 1-1,-1-1 1,1 1-1,-1 0 0,0-1 1,0 1-1,1-1 1,-1 1-1,0-1 0,0 1 1,-1-1-1,1 1 1,0-1-1,0 1 1,-1-1-1,1 1 0,-1 0 1,1-1-1,-1 1 1,1 0-1,-1-1 1,0 1-1,0 0 0,0 0 1,-1-2-1,0 2-8,0 0 0,0 0 0,0 0 0,0 0 0,0 0 0,0 0 0,0 0 0,0 1 0,0-1 0,0 1 0,0 0 0,-1 0 0,1 0 0,0 0 0,0 0 0,0 0 0,0 0 0,-1 1 0,1-1 0,0 1 0,-4 1 0,-4 2 6,0 1 0,0 1 1,0 0-1,1 0 0,0 1 0,0 0 0,0 0 1,1 1-1,0 0 0,1 1 0,-10 13 1,6-6-122,0 1 1,1 0 0,1 1 0,0 0 0,-9 32-1,15-41-20,1 0 0,0 0 0,1 0 1,0 0-1,1 0 0,0 15 0,0-22 20,0 1 1,1 0 0,-1-1-1,1 1 1,-1 0-1,1-1 1,0 1 0,0 0-1,0-1 1,1 1-1,-1-1 1,0 0 0,1 0-1,0 1 1,-1-1-1,1 0 1,0 0 0,0 0-1,0-1 1,0 1-1,1 0 1,-1-1 0,0 1-1,1-1 1,3 1-1,0 0 16,1 0-1,0-1 1,0 0-1,-1 0 1,1-1-1,0 0 1,0 0-1,0-1 0,12-2 1,-5 0-40,0-1 0,-1 0-1,23-11 1,30-20-175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1 15307,'-16'34'595,"-1"0"-1,-2-1 0,-41 56 1,10-14 17,-16 28-3,-117 179 567,178-274-1112,-2 0 0,1 0 0,-1 0 0,0-1 0,-12 10 0,18-16-63,-1 0 1,1 0-1,0 0 1,0 0-1,-1 0 1,1 0-1,-1-1 1,1 1-1,-1 0 1,1-1-1,-1 1 1,0-1-1,1 0 1,-1 1-1,1-1 0,-1 0 1,0 0-1,1 0 1,-1 0-1,0-1 1,1 1-1,-1 0 1,1-1-1,-1 1 1,1-1-1,-1 1 1,1-1-1,-1 0 1,1 0-1,-1 1 1,1-1-1,0 0 1,-1 0-1,1 0 1,0-1-1,0 1 1,0 0-1,0 0 1,0-1-1,0 1 1,0 0-1,0-1 1,0-1-1,-4-6-102,1-1 0,0 0-1,1 0 1,0-1 0,1 1 0,0-1-1,0 1 1,1-1 0,0-12 0,1-3-222,2-1-1,6-41 1,-4 48 181,1 0-1,0 1 1,15-36-1,-18 50 175,0 0-1,1 1 1,-1-1 0,1 0 0,0 1-1,0 0 1,1-1 0,-1 1-1,1 0 1,0 1 0,0-1 0,0 1-1,0 0 1,1 0 0,0 0-1,-1 0 1,1 1 0,0 0 0,9-3-1,-10 5 24,-1-1 0,1 1 0,0 0 0,-1 0 0,1 1-1,-1-1 1,1 1 0,-1 0 0,1 0 0,-1 0 0,1 0 0,-1 1-1,0-1 1,0 1 0,5 3 0,4 3 131,0 2 0,15 14 0,-10-8-53,2 1-53,0-2-1,0 0 1,38 20 0,-45-29-149,-1-1 0,1-1-1,0 1 1,0-2 0,0 0-1,1 0 1,-1-1 0,1-1 0,13 0-1,5-1-134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14547,'-29'36'1149,"-52"69"760,74-94-1673,1-1 0,0 2 0,0-1 0,1 1 0,1 0 0,-1 0 0,-3 24 1,7-34-216,1-1 1,0 1-1,0-1 1,-1 1 0,1 0-1,0-1 1,1 1 0,-1-1-1,0 1 1,0-1 0,1 1-1,-1-1 1,1 1 0,-1-1-1,1 1 1,-1-1-1,1 1 1,0-1 0,0 0-1,0 0 1,0 1 0,2 1-1,-2-2-30,1 0-1,0 0 0,0 0 1,0-1-1,0 1 0,0 0 0,0-1 1,0 1-1,0-1 0,0 0 1,0 0-1,1 0 0,-1 0 1,3 0-1,6-2-163,0 0-1,0-1 1,0 0-1,-1-1 1,13-5-1,44-29-867,3 0 131,-68 37 916,-1 0-1,1 0 0,-1 1 0,1-1 1,-1 1-1,1-1 0,-1 1 1,1-1-1,0 1 0,-1 0 1,1 0-1,0 0 0,-1 0 1,1 0-1,0 0 0,-1 0 0,1 1 1,0-1-1,-1 0 0,1 1 1,-1 0-1,1-1 0,-1 1 1,1 0-1,-1 0 0,1-1 1,-1 1-1,2 2 0,0 1 159,1 1 1,-1 0-1,-1-1 0,1 1 0,-1 0 0,1 1 0,0 4 1,-1-5-18,-1 0 0,1 0 1,0-1-1,0 1 1,1-1-1,-1 0 0,1 1 1,0-1-1,0-1 1,7 8-1,-7-9-60,1 0 0,0 0 1,0-1-1,0 1 0,0-1 0,0 0 0,0 0 0,1 0 1,-1 0-1,0-1 0,1 0 0,-1 0 0,0 0 1,0 0-1,1-1 0,-1 0 0,0 0 0,8-2 1,7-4 76,0-1 0,32-17 0,-24 11-93,-6 3-91,-13 6-35,1 0-1,-1 1 1,1 0 0,0 0-1,1 1 1,-1 0-1,1 1 1,-1 0 0,1 1-1,10-1 1,-18 2 37,-1 0 0,1 0 1,0 1-1,-1-1 0,1 0 0,0 1 0,-1-1 1,1 1-1,-1 0 0,1 0 0,-1 0 1,1-1-1,-1 1 0,0 0 0,0 1 1,1-1-1,-1 0 0,0 0 0,0 0 0,0 1 1,1 1-1,1 3-181,0-1 1,-1 1-1,0 0 1,2 9-1,-3-9-172,0-1-1,1 0 1,0 0-1,-1 0 1,4 4-1,-5-8 358,0-1 0,0 0 0,1 0 0,-1 1 0,0-1 0,0 0 0,0 0 0,0 0 0,1 1 0,-1-1 0,0 0 0,0 0 0,0 0 0,1 0 0,-1 1 0,0-1 0,0 0 0,1 0 0,-1 0 0,0 0 0,0 0 0,1 0 0,-1 0 0,0 0 0,1 0 0,-1 0 0,0 0 0,0 0 0,1 0 0,-1 0 0,1 0 0,8-8-607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58 16500,'0'-2'134,"0"-1"1,0 1 0,-1 0-1,1-1 1,0 1 0,-1 0 0,0-1-1,1 1 1,-1 0 0,0 0-1,0 0 1,0 0 0,-1 0 0,1 0-1,0 0 1,-1 0 0,1 0-1,-1 0 1,0 1 0,1-1-1,-1 1 1,0-1 0,0 1 0,0 0-1,0 0 1,0 0 0,0 0-1,-1 0 1,1 0 0,0 0 0,0 1-1,-1-1 1,-4 0 0,1 1-16,-1-1 0,0 1 0,1 0 0,-1 1 0,1 0 0,-1 0 0,1 0 0,-1 1 1,1 0-1,-1 0 0,-6 4 0,2 0-90,1 0 0,0 1 0,1 0 1,0 0-1,0 1 0,1 0 0,-1 1 0,-10 14 1,15-16-31,-1-1 1,1 1-1,0 0 1,1 0-1,0 0 1,0 0-1,0 1 1,1-1-1,0 1 1,0-1-1,1 1 1,0 0-1,0 13 1,1-19-2,0 0 1,0-1-1,0 1 1,1 0 0,-1 0-1,0 0 1,1-1-1,-1 1 1,1 0-1,0 0 1,-1-1-1,1 1 1,0-1-1,0 1 1,0 0-1,0-1 1,1 0 0,-1 1-1,0-1 1,0 0-1,1 1 1,-1-1-1,1 0 1,-1 0-1,1 0 1,-1-1-1,1 1 1,0 0-1,0 0 1,-1-1 0,1 1-1,0-1 1,0 0-1,-1 1 1,1-1-1,0 0 1,0 0-1,0 0 1,0 0-1,3-1 1,3-1-12,0 0-1,0 0 1,0 0 0,0-1-1,0 0 1,0-1 0,13-8-1,6-8-40,-2 0 1,0-2-1,-1-1 0,-2 0 0,25-34 0,-46 56 45,-1 1 0,1-1 0,-1 0 0,1 0 0,0 0 0,-1 1 0,1-1 0,0 0 0,-1 1 0,1-1 0,0 1 0,0-1 0,0 1 0,0-1 0,-1 1 0,3-1 0,-3 1 6,0 1 0,1-1 0,-1 0 0,0 0 0,1 1 0,-1-1 0,0 0 0,0 1-1,0-1 1,1 1 0,-1-1 0,0 0 0,0 1 0,0-1 0,0 0 0,0 1 0,0-1 0,0 1 0,0-1 0,0 0 0,0 1 0,0-1 0,0 1 0,0-1 0,0 1 0,0-1 0,-9 46-66,6-31 31,2-9 38,-8 60-263,9-62 207,0 0 0,0 0 0,0 0 0,0 0 0,1 1 0,-1-1 0,1 0 0,0 0 0,0-1 0,1 1 0,-1 0 0,1 0 0,3 4 0,-4-7 74,0 1 1,0-1 0,0 0-1,0-1 1,1 1 0,-1 0-1,0 0 1,1 0 0,-1-1-1,0 1 1,1-1-1,-1 1 1,1-1 0,-1 1-1,1-1 1,-1 0 0,0 0-1,1 0 1,-1 0-1,1 0 1,-1 0 0,1 0-1,2-1 1,0 0-35,1 0 1,0-1-1,-1 1 0,1-1 1,-1 0-1,5-3 0,24-19-106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13339,'-14'21'598,"-2"-1"0,0-1 1,-20 20-1,15-17 273,-25 34 0,45-56-863,1 0 1,-1 1-1,1-1 0,0 0 0,-1 1 0,1-1 0,0 1 0,-1-1 0,1 0 0,0 1 0,0-1 1,-1 1-1,1-1 0,0 1 0,0-1 0,0 1 0,0-1 0,-1 1 0,1-1 0,0 1 0,0-1 1,0 1-1,0-1 0,0 1 0,0-1 0,1 1 0,-1-1 0,0 1 0,0-1 0,0 1 0,0-1 1,1 1-1,-1-1 0,0 1 0,0-1 0,1 1 0,-1-1 0,0 1 0,1-1 0,-1 0 0,0 1 1,1-1-1,-1 0 0,1 1 0,-1-1 0,1 0 0,-1 0 0,0 1 0,1-1 0,-1 0 0,1 0 1,-1 0-1,1 0 0,-1 0 0,1 1 0,0-1 0,-1 0 0,1 0 0,-1 0 0,1 0 0,-1-1 1,1 1-1,-1 0 0,1 0 0,47-5-880,-35 3 591,21-2-899,59 1 1,-83 4 1075,0-1 1,0 1-1,0 1 0,0 0 0,0 0 1,0 1-1,-1 0 0,0 0 1,1 1-1,12 8 0,-20-10 159,0-1 0,0 0 0,0 0 0,-1 1-1,1-1 1,0 1 0,-1-1 0,1 1 0,-1 0 0,0 0-1,1 0 1,-1 0 0,0-1 0,0 2 0,0-1 0,-1 0-1,1 0 1,0 0 0,0 3 0,-1-3 36,-1 0 0,1 1 0,0-1 0,-1 0 0,1 0 0,-1 0 0,0 0 0,0 0 0,0 0 0,0 0 0,0 0 0,0 0 0,0-1 0,0 1 0,-1 0 0,-1 1 0,-5 4 246,1-1 0,-1 0 0,-1 0 0,1 0-1,-1-1 1,0-1 0,-10 5 0,4-4 5,0 0 1,0-1 0,0 0 0,-19 1-1,28-4-340,1 0-1,-1-1 1,1 0-1,-1 0 0,0-1 1,1 1-1,-1-1 1,1 0-1,-1-1 1,1 1-1,0-1 0,-1 0 1,1 0-1,0-1 1,-5-3-1,9 5-8,-1 0 0,0-1-1,1 1 1,0 0 0,-1-1 0,1 1 0,0-1 0,0 0-1,0 0 1,0 1 0,0-1 0,0 0 0,0 0-1,1 0 1,-1 0 0,1 0 0,-1 0 0,1 0-1,0 0 1,0 0 0,0 0 0,0-3 0,3-22-255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16820,'-30'71'1859,"-41"111"725,63-159-2387,2 1 0,1 0 0,0 0 0,2 1 0,0 43 0,3-64-186,0 0 0,0 0 0,1-1 0,0 1 0,0 0 0,0 0 1,0 0-1,0 0 0,1-1 0,-1 1 0,5 6 0,-5-9-17,0 0 1,0 0-1,0 0 0,0 0 0,1 0 1,-1-1-1,0 1 0,1 0 1,-1 0-1,0-1 0,1 1 0,-1-1 1,1 0-1,-1 1 0,1-1 0,-1 0 1,1 0-1,-1 1 0,1-1 1,-1 0-1,1-1 0,-1 1 0,1 0 1,-1 0-1,0-1 0,1 1 1,-1-1-1,1 1 0,-1-1 0,0 0 1,1 1-1,-1-1 0,2-1 0,10-6-95,0-1-1,-1-1 0,0 0 0,0 0 0,13-16 1,3-3-63,45-46-151,-34 34 172,70-58 0,-102 94 186,-1 0-367,-13 3 59,-7 1 127</inkml:trace>
  <inkml:trace contextRef="#ctx0" brushRef="#br0" timeOffset="1">272 421 14963,'13'48'1457,"6"-10"-969,0-8-144,9-10 88,2-4-24,6-14-48,5-9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5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1 697 12811,'0'1'70,"0"-1"0,0 1 1,1-1-1,-1 1 0,0-1 1,1 0-1,-1 1 1,0-1-1,1 1 0,-1-1 1,1 0-1,-1 1 0,1-1 1,-1 0-1,1 0 0,-1 1 1,1-1-1,-1 0 0,1 0 1,-1 0-1,1 0 0,-1 1 1,1-1-1,-1 0 1,1 0-1,0 0 0,-1 0 1,1 0-1,-1-1 0,1 1 1,-1 0-1,1 0 0,-1 0 1,1 0-1,-1-1 0,1 1 1,-1 0-1,1 0 0,-1-1 1,1 1-1,-1 0 1,1-1-1,22-19 1099,-21 17-900,71-75 665,-4-3-1,-3-3 0,-4-3 0,67-123 1,-120 193-908,0 0-1,-1 0 1,-1-1 0,5-20 0,-11 37-24,-1 0-1,0 0 1,0 0 0,1 0-1,-1 1 1,0-1 0,0 0-1,0 0 1,0 0 0,0 0-1,0 0 1,0 0 0,0 0-1,0 0 1,0 1 0,-1-1-1,1 0 1,0 0-1,-1 0 1,1 0 0,0 0-1,-1 1 1,1-1 0,-1 0-1,1 0 1,-1 1 0,0-1-1,1 0 1,-1 1 0,0-1-1,1 1 1,-1-1 0,0 1-1,0-1 1,0 1 0,1-1-1,-1 1 1,0 0 0,-1-1-1,-1 1 3,1 0-1,-1 0 0,1 0 1,-1 0-1,1 1 0,-1-1 1,1 1-1,-1-1 1,1 1-1,-1 0 0,-3 2 1,-2 2-3,1 0-1,0 0 1,1 1 0,-1 0 0,1 0 0,0 1 0,1-1-1,-1 1 1,1 0 0,-7 15 0,-3 7 4,-16 45-1,15-27 62,2-1 0,2 2-1,-9 82 1,13-38-293,5 94 1,12-89-2023,-8-94 1080,-1-4 835,1-6 125,-4-7-183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266 120 16940,'-1'-4'129,"-1"0"1,0 1 0,0-1 0,0 1-1,0-1 1,-1 1 0,1-1 0,-1 1 0,0 0-1,0 0 1,0 1 0,0-1 0,0 1-1,-1-1 1,1 1 0,-1 0 0,0 0-1,1 1 1,-1-1 0,0 1 0,0 0-1,-4-1 1,2 1-32,1 1 0,-1 0 0,0 0 0,1 0 0,-1 1-1,1 0 1,-1 0 0,1 1 0,0-1 0,-1 1 0,1 0 0,0 0-1,0 1 1,0 0 0,-8 6 0,2-1-4,1 0 1,0 1-1,1 1 1,0-1-1,-15 23 1,20-28-69,1 0 1,1 1 0,-1 0-1,1-1 1,-1 1-1,1 0 1,1 0-1,-1 1 1,1-1-1,0 0 1,0 0-1,0 1 1,1-1-1,0 0 1,0 1-1,0-1 1,2 7-1,-1-9-11,0-1 0,0 1 0,0-1 0,0 0 0,1 0-1,-1 0 1,1 1 0,-1-1 0,1-1 0,0 1 0,0 0 0,0 0 0,0-1 0,0 1-1,0-1 1,0 1 0,0-1 0,1 0 0,-1 0 0,1 0 0,-1 0 0,1-1 0,-1 1-1,4 0 1,7 1-4,-1-1 1,1 0-1,20-2 0,-29 1-20,110-11-202,15-1-169,-123 12 392,1 0 0,0 0 0,0 0 0,0 1 0,-1 0-1,13 4 1,-28-81 2937,6 59-2777,-26-143 375,29 159-608,-1 0 0,1 0 0,0 0 0,0 0 1,0 0-1,0 0 0,0 1 0,0-1 0,0 0 1,0 0-1,0 0 0,0 0 0,0 0 0,1 0 1,-1 1-1,0-1 0,1 0 0,-1 0 0,0 0 1,1 1-1,-1-1 0,1 0 0,0 0 1,-1 1-1,1-1 0,-1 0 0,1 1 0,0-1 1,0 1-1,-1-1 0,1 1 0,0-1 0,0 1 1,-1 0-1,1-1 0,0 1 0,0 0 0,0 0 1,0-1-1,1 1 0,6-1-150,0 0-1,0 0 1,16 2-1,-3-1-46,35-3-490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16900,'0'0'35,"1"0"1,-1 0 0,0 0-1,0 0 1,0 0 0,0 0-1,1 0 1,-1 0-1,0 0 1,0 0 0,0 0-1,0 0 1,0 0 0,1 0-1,-1 0 1,0 1 0,0-1-1,0 0 1,0 0 0,0 0-1,1 0 1,-1 0 0,0 0-1,0 0 1,0 0 0,0 0-1,0 1 1,0-1 0,0 0-1,1 0 1,-1 0 0,0 0-1,0 0 1,0 1-1,0-1 1,0 0 0,0 0-1,0 0 1,0 0 0,0 1-1,0-1 1,0 0 0,0 0-1,0 0 1,0 0 0,0 1-1,0 15 864,-7 29-227,3-24-232,-4 42-242,2 1 0,4 0 0,2 0 0,10 83 1,-2-120 32,-8-27-225,0 1 1,1-1-1,-1 1 1,0-1-1,0 0 1,0 1-1,0-1 1,0 1-1,0-1 1,1 0-1,-1 1 1,0-1-1,0 0 1,0 0-1,1 1 1,-1-1-1,0 0 1,1 1-1,-1-1 1,0 0-1,1 0 1,-1 0-1,0 1 1,1-1-1,-1 0 1,0 0-1,1 0 1,-1 0-1,0 0 1,1 1-1,-1-1 1,1 0-1,-1 0 1,0 0-1,1 0 1,-1 0-1,1 0 1,-1 0-1,0-1 1,1 1-1,-1 0 1,0 0-1,1 0 1,-1 0-1,0 0 1,1-1-1,-1 1 1,0 0-1,1 0 1,-1 0-1,0-1 1,1 1-1,-1 0 1,0-1-1,0 1 1,1 0-1,-1 0 1,0-1-1,0 1 1,0 0-1,1-1 1,-1 1 0,0-1-1,0 1 1,0 0-1,0-1 1,0 0-1,5-12 61,-1 0-1,0-1 0,-1 1 1,-1-1-1,0 0 1,-1 0-1,0-15 1,1-1-21,-1 10-52,2-7-175,-2 1 1,-3-40 0,3 72 143,0-1 1,1 0 0,0 0-1,-1 1 1,2-1-1,-1 0 1,0 0-1,1-1 1,0 1 0,0-1-1,1 1 1,-1-1-1,1 0 1,0 0 0,0 0-1,0-1 1,1 1-1,-1-1 1,7 3-1,-5-2 38,0-1-1,1-1 0,-1 1 1,0-1-1,1 0 0,-1-1 1,1 0-1,0 0 0,-1 0 1,1-1-1,0 1 0,0-2 1,-1 1-1,1-1 0,0 0 1,11-3-1,-5-1 10,0-1 0,0 0 0,0-1 0,-1 0 0,0 0 0,0-2 1,-1 1-1,0-2 0,-1 1 0,13-16 0,-12 13 21,-2-1-1,1 0 1,-2-1 0,0 1-1,0-2 1,-1 1-1,-1-1 1,-1 0 0,4-16-1,-8 26-21,0 1 0,0-1 0,-1 1-1,0-1 1,0 1 0,0-1-1,-1-4 1,1 8-8,0 0 0,0 1 0,-1-1-1,1 0 1,0 1 0,0-1 0,0 0 0,-1 0 0,1 1-1,0-1 1,-1 1 0,1-1 0,-1 0 0,1 1 0,0-1-1,-1 1 1,1-1 0,-1 1 0,0-1 0,1 1 0,-1-1-1,1 1 1,-1 0 0,0-1 0,1 1 0,-1 0 0,0 0-1,1-1 1,-1 1 0,0 0 0,1 0 0,-1 0-1,0 0 1,0 0 0,1 0 0,-1 0 0,0 0 0,1 0-1,-1 0 1,0 0 0,1 0 0,-1 1 0,0-1 0,0 0-1,1 1 1,-1-1 0,1 0 0,-1 1 0,0-1 0,0 1-1,-3 2-4,0 0-1,0 1 0,0-1 0,1 1 0,0 0 0,-1 0 1,1 0-1,1 0 0,-1 0 0,0 1 0,1-1 0,-3 9 1,-4 11-22,-6 28 0,15-50 26,-7 23 24,2 1 0,-4 49 0,9-66-12,0-1 0,0 1 0,0 0 1,1-1-1,0 1 0,1-1 0,0 1 0,1-1 0,-1 0 0,1 0 0,1 0 0,6 12 0,-8-18-4,0 1-1,-1-1 0,1 0 1,0 0-1,0 0 1,0-1-1,1 1 1,-1 0-1,0-1 1,1 1-1,-1-1 0,1 0 1,-1 0-1,1 0 1,-1 0-1,6 1 1,-3-2 0,-1 1 0,1-1 1,-1 0-1,0-1 1,1 1-1,-1-1 0,0 0 1,1 0-1,6-3 0,2-2 3,-1 0 0,0-1 0,0 0-1,-1 0 1,19-18 0,-10 6-8,0-1 0,-2-1-1,0-1 1,-1-1 0,19-33 0,-34 53-7,0-1 0,-1 1-1,1 0 1,-1-1 0,1 1 0,-1-1-1,0 1 1,0-1 0,0 0 0,0-5-1,-2 9 5,1 0 0,0 0 0,0 0 0,0-1 0,0 1 0,0 0 0,-1 0 0,1 0 0,0 0 0,0 0 0,0-1 0,0 1 0,-1 0 0,1 0 0,0 0 0,0 0 0,0 0 0,-1 0-1,1 0 1,0 0 0,0 0 0,-1 0 0,1 0 0,0 0 0,0 0 0,0 0 0,-1 0 0,1 0 0,0 0 0,0 0 0,0 0 0,-1 0 0,1 0 0,0 0 0,0 0 0,0 1 0,-1-1 0,1 0-1,0 0 1,0 0 0,0 0 0,0 0 0,-1 1 0,1-1 0,0 0 0,0 0 0,0 0 0,0 1 0,-11 8 12,3 2 35,0 0 0,0 0 1,2 1-1,-1 0 1,1 1-1,1-1 0,1 1 1,-1 0-1,2 1 0,0-1 1,-2 16-1,5-25-40,0-1 1,0 0-1,0 0 0,0 0 1,1 1-1,-1-1 1,1 0-1,0 0 0,0 0 1,0 0-1,0 0 1,0 0-1,1 0 0,-1 0 1,1-1-1,0 1 1,0 0-1,0-1 0,0 0 1,0 1-1,1-1 1,-1 0-1,1 0 0,2 2 1,-1-3-60,-1 1 0,1-1-1,0 1 1,0-1 0,0 0 0,0-1 0,0 1 0,0-1 0,0 1 0,0-1-1,0 0 1,0-1 0,0 1 0,0-1 0,0 0 0,0 0 0,0 0 0,6-3-1,19-12-153,-1-7-82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 12331,'0'-2'262,"11"-15"1551,-11 17-1779,0 0-1,0 1 1,0-1 0,0 0-1,0 0 1,0 1-1,0-1 1,0 0-1,0 0 1,0 0 0,0 1-1,0-1 1,0 0-1,0 0 1,1 1-1,-1-1 1,0 0 0,0 0-1,0 0 1,0 1-1,0-1 1,0 0 0,0 0-1,1 0 1,-1 0-1,0 1 1,0-1-1,0 0 1,0 0 0,1 0-1,-1 0 1,0 0-1,0 0 1,0 1-1,1-1 1,-1 0 0,0 0-1,0 0 1,1 0-1,-1 0 1,0 0 0,0 0-1,0 0 1,1 0-1,-1 0 1,0 0-1,0 0 1,1 0 0,-1 0-1,0 0 1,0 0-1,0 0 1,1-1 0,-1 1-1,0 0 1,0 0-1,0 0 1,1 0-1,-1 0 1,0 0 0,0-1-1,0 1 1,0 0-1,1-1 1,0 25 1141,-2 0 0,-4 42 0,0-23-638,-29 362 933,45-430-1341,13-67-106,79-245-410,-101 334 379,2-8-31,0 0 1,1 0-1,1 1 1,13-19-1,-19 28 30,1-1-1,0 1 1,1 0-1,-1-1 1,0 1 0,0 0-1,0 0 1,1 0-1,-1 0 1,1 0-1,-1 0 1,1 0-1,-1 1 1,1-1 0,-1 0-1,1 1 1,-1 0-1,1-1 1,0 1-1,-1 0 1,1 0 0,0-1-1,0 1 1,-1 1-1,1-1 1,0 0-1,-1 0 1,1 1-1,-1-1 1,1 1 0,0-1-1,-1 1 1,1-1-1,-1 1 1,1 0-1,-1 0 1,1 0 0,-1 0-1,0 0 1,0 0-1,1 0 1,-1 1-1,1 1 1,1-1-11,-1 1 0,0-1 0,0 1 0,0 0 0,0 0 0,0-1 0,-1 1 0,1 0 0,-1 1 0,0-1 0,0 0 0,0 0 0,0 0 0,-1 1 0,1-1 0,-1 0 1,0 1-1,0-1 0,0 1 0,0-1 0,-1 0 0,1 1 0,-1-1 0,0 0 0,0 0 0,0 0 0,0 1 0,-1-1 0,-2 5 0,-2 2 1,-1-1-1,0 1 1,0-1 0,-1-1-1,0 1 1,0-1 0,-15 10-1,7-5-31,-2-1 0,0 0 0,0-1 0,-1-1-1,-1-1 1,1-1 0,-41 12 0,42-18-430,13-5 205,9-5 25,14-6-92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3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168 203 15115,'0'0'38,"0"0"-1,0 0 1,0 0-1,0 0 1,0 0-1,0 0 1,1 0-1,-1 0 1,0 0 0,0 0-1,0 0 1,0 0-1,0 0 1,0 0-1,0 0 1,0 0-1,0 0 1,0 1-1,0-1 1,0 0-1,1 0 1,-1 0-1,0 0 1,0 0-1,0 0 1,0 0 0,0 0-1,0 0 1,0 1-1,0-1 1,0 0-1,0 0 1,0 0-1,0 0 1,0 0-1,0 0 1,0 0-1,0 0 1,0 0-1,0 1 1,0-1-1,0 0 1,0 0 0,0 0-1,0 0 1,-1 0-1,1 0 1,0 0-1,0 0 1,0 0-1,0 0 1,0 0-1,0 1 1,0-1-1,0 0 1,-8 10 1102,-15 16-318,14-16-393,-5 5-113,-50 61 336,55-65-571,1 1 0,0 1 0,1-1 0,-9 23-1,16-34-74,-1-1 0,1 0 0,0 1 0,0-1 0,0 0 0,-1 1 0,1-1 0,0 0 0,0 1 0,0-1 0,0 0 0,0 1 0,0-1 0,0 0 0,0 1 0,0-1 0,0 1 0,0-1 0,0 0 0,0 1 0,0-1-1,0 0 1,0 1 0,0-1 0,0 1 0,0-1 0,1 0 0,-1 1 0,0-1 0,0 0 0,0 1 0,1-1 0,-1 0 0,12-4 155,14-18-6,-6-1-136,-1-1 0,0 0-1,-2-1 1,-1-1 0,13-31-1,-19 106-143,-9-46 122,0-1 0,0 1 0,0-1 0,0 1-1,1-1 1,-1 0 0,1 0 0,-1 0 0,1 0 0,0 0 0,0 0 0,0 0 0,0 0 0,0-1 0,0 1 0,0-1-1,0 1 1,1-1 0,2 1 0,-1-1 3,-1 0-1,1-1 0,-1 1 1,1-1-1,-1 0 0,1 0 1,-1-1-1,1 1 0,-1-1 1,1 1-1,-1-1 0,6-2 1,3-3 3,0 1 0,0-2 0,-1 1 0,0-2 1,0 1-1,15-16 0,-9 7-14,-1-1 0,0 0 0,-2-1 0,0-1 0,-1 0 0,-1-1 1,-1 0-1,0-1 0,-2 0 0,10-32 0,-18 40-144,-6 10-127,4 3 255,0 1 1,0 0 0,0-1-1,0 1 1,0 0 0,0 0-1,0-1 1,0 1 0,0 0-1,0 0 1,0 0 0,1 0-1,-1 0 1,-1 3 0,-5 9-44,1 1 1,0 1-1,1-1 0,1 1 1,0 0-1,1 0 1,0 0-1,2 0 1,-1 21-1,2-14-58,1 1-1,1-1 0,1 0 1,1 0-1,12 38 1,-16-59 97,11 26-470,-10-25 427,-1-1 0,1 0 0,-1 0 1,1 0-1,0 1 0,-1-1 0,1 0 0,0 0 0,0 0 0,0 0 0,0 0 0,0 0 0,0 0 1,0-1-1,0 1 0,0 0 0,2 0 0,-3-1 8,1-1 0,-1 0 0,0 1 0,1-1 0,-1 1 0,0-1 0,1 0 0,-1 1 1,0-1-1,0 0 0,1 1 0,-1-1 0,0 0 0,0 1 0,0-1 0,0 0 0,0 0 0,0 1 0,0-1 0,0 0 0,0 1 0,-1-1 0,1-1 0,0 2-2,-3-16-239,-1 1-1,0 0 1,-1 0 0,0 0 0,-14-24-1,-43-66 1928,22 50 1383,40 55-2960,0 0-1,0 0 0,0-1 1,0 1-1,-1 0 1,1 0-1,0 0 0,0-1 1,0 1-1,0 0 1,0 0-1,0 0 1,-1-1-1,1 1 0,0 0 1,0 0-1,0-1 1,0 1-1,0 0 0,0 0 1,0-1-1,0 1 1,0 0-1,0 0 0,0-1 1,0 1-1,0 0 1,1 0-1,-1-1 0,0 1 1,0 0-1,0 0 1,0 0-1,0-1 0,0 1 1,1 0-1,-1 0 1,0-1-1,13-1 372,20 5-958,-28-2 550,64 8-388,-23-4 89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17780,'-2'33'2744,"-7"51"-2166,3 1 0,6 91 0,5-148-203,1-18 22,-5-10-373,-1 0-1,1 0 1,-1 0 0,0 0 0,1 0 0,-1 0-1,1 0 1,-1 0 0,0-1 0,1 1 0,-1 0-1,1 0 1,-1 0 0,0 0 0,1-1 0,-1 1-1,0 0 1,1 0 0,-1-1 0,0 1 0,0 0-1,1-1 1,-1 1 0,0 0 0,0-1 0,1 1-1,-1 0 1,0-1 0,0 0 0,9-16 191,-1-1 0,-1 1 0,-1-2 1,-1 1-1,4-21 0,-1 6-106,6-39 45,-9 44-132,11-39-1,-15 66-40,-1 0-1,1 0 0,-1 0 1,1 0-1,0 0 0,0 0 0,0 0 1,-1 0-1,1 0 0,0 1 1,0-1-1,0 0 0,0 0 1,0 1-1,1-1 0,-1 1 0,0-1 1,0 1-1,0-1 0,0 1 1,1 0-1,-1 0 0,2-1 1,33 0-1001,-23 1 385,63-7-1452,-47 4 1420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13379,'22'-15'1304,"6"12"-752,3 3-216,8 19 577,2 6-113,2 18-256,-1 11-120,-4 15-192,-6 9-56,-13 9-104,-9 3-32,-18 1-24,-9 1-48,-18 2-272,-5 0-216,-12-7 432,0-7-64,-5-8-80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16139,'-1'1'86,"0"-1"-1,0 1 0,-1-1 0,1 1 1,0 0-1,0-1 0,0 1 0,0 0 1,0 0-1,0 0 0,0 0 1,1-1-1,-1 1 0,0 0 0,0 1 1,1-1-1,-1 0 0,0 0 0,1 0 1,-1 0-1,1 0 0,0 1 0,-1-1 1,1 2-1,-2 1 129,-15 44 140,1 1-1,3 0 1,2 1 0,2 0-1,2 1 1,2 0-1,3 0 1,7 94-1,-4-136-355,0 0-1,1 0 0,4 14 1,-6-23 0,0 1 1,0-1-1,0 0 1,0 0-1,0 0 0,0 0 1,0 0-1,0 0 1,0 0-1,0 0 1,0 1-1,0-1 1,0 0-1,0 0 1,0 0-1,0 0 1,1 0-1,-1 0 1,0 0-1,0 0 1,0 0-1,0 0 0,0 0 1,0 0-1,0 1 1,0-1-1,0 0 1,0 0-1,1 0 1,-1 0-1,0 0 1,0 0-1,0 0 1,0 0-1,0 0 1,0 0-1,0 0 1,0 0-1,0 0 1,1 0-1,-1 0 0,0 0 1,0 0-1,0 0 1,0 0-1,0 0 1,0 0-1,0-1 1,0 1-1,1 0 1,-1 0-1,0 0 1,0 0-1,0 0 1,0 0-1,0 0 1,0 0-1,0 0 1,0 0-1,0 0 0,0 0 1,0-1-1,0 1 1,0 0-1,0 0 1,0 0-1,0 0 1,0 0-1,0 0 1,3-9-68,-1-2-18,-1-1 0,0 0 0,-1 1 0,-1-1 1,-3-21-1,-17-59-347,11 63 361,-1 0 0,-22-41 0,27 58 153,6 12-71,0 0 0,0 0 0,0-1 0,-1 1-1,1 0 1,0 0 0,0-1 0,0 1 0,0 0 0,0 0 0,0-1 0,0 1-1,0 0 1,0 0 0,0-1 0,0 1 0,0 0 0,0 0 0,0-1 0,0 1 0,0 0-1,0 0 1,0-1 0,0 1 0,0 0 0,0 0 0,1-1 0,-1 1 0,0 0-1,0 0 1,0 0 0,0-1 0,1 1 0,9-2 133,20 6-230,-24-3-23,88 6-665,-57-4 532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13603,'-3'0'144,"0"0"0,0 1 0,0 0 0,0-1 0,0 1 0,0 0 0,0 1 0,1-1 0,-1 0 0,0 1 0,1 0 0,-1-1 0,1 1 0,0 0 1,-1 0-1,1 0 0,0 1 0,0-1 0,1 1 0,-3 3 0,-3 4 174,2 0 1,0 0 0,0 0 0,-3 13-1,1-1-112,2 0-1,0 1 1,2 0-1,0 0 1,2 0-1,1 25 1,18 142 685,-14-156-738,0 0-33,15 90 362,-19-124-480,0 0 0,0 0-1,0 0 1,0 0 0,0 0 0,0 0 0,0 0 0,0 0 0,0 0-1,1 0 1,-1 0 0,0 0 0,0 0 0,0 0 0,0 0 0,0 0 0,0 0-1,0 0 1,0 0 0,0 0 0,1 0 0,-1 0 0,0 0 0,0 0-1,0 0 1,0 0 0,0 0 0,0 0 0,0 0 0,0 0 0,0 0-1,0 0 1,0 0 0,1 0 0,-1 0 0,0 0 0,0 0 0,0 0-1,0 1 1,0-1 0,0 0 0,0 0 0,0 0 0,0 0 0,0 0 0,0 0-1,0 0 1,0 0 0,0 0 0,0 0 0,0 1 0,0-1 0,0 0-1,0 0 1,0 0 0,0 0 0,0 0 0,0 0 0,0 0 0,2-8 31,0-18-2,-2 1-1,-1 0 0,-6-44 1,-22-76-133,27 137 86,0-5-31,-1 1-1,0-1 1,-1 1-1,-1 0 1,1 0-1,-2 1 1,-7-14-1,20 33-146,0 0 0,1-1-1,0 0 1,0 0 0,0-1-1,1 0 1,0-1 0,0 0 0,1 0-1,-1-1 1,1 0 0,11 3-1,3-1-490,0 0-1,0-2 1,0-1-1,29 1 1,-39-4 274,0 0 0,0-1 0,0-1 1,0 0-1,17-5 0,-26 6 327,-1-1 0,1 0 1,0 0-1,-1-1 0,1 1 0,-1-1 1,8-5-1,-10 6 105,0 0 0,-1 0-1,1 0 1,0-1 0,-1 1 0,1 0 0,-1 0 0,0-1 0,1 1 0,-1-1 0,0 1 0,-1-1 0,1 0-1,0 1 1,0-5 0,-1 6 26,0 0-1,0 0 0,0 0 0,0 0 1,0 1-1,0-1 0,0 0 1,0 0-1,0 0 0,0 0 0,0 0 1,0 0-1,-1 0 0,1 1 1,0-1-1,-1 0 0,1 0 0,-1 0 1,1 0-1,-1 1 0,1-1 1,-1 0-1,1 1 0,-1-1 0,0 0 1,1 1-1,-1-1 0,0 1 1,1-1-1,-1 1 0,0-1 0,0 1 1,0 0-1,0-1 0,1 1 1,-1 0-1,0 0 0,0-1 0,0 1 1,0 0-1,0 0 0,0 0 1,-1 0-1,-1 0 91,0 1 0,0-1 0,0 1 0,0 0 0,0 0 0,0 0 0,0 0 0,0 0 0,0 1 0,1-1 0,-5 4 0,0 1 72,1 0-1,0 0 1,0 1-1,1-1 1,0 2-1,0-1 1,0 0-1,-5 14 1,8-17-106,-1 2 0,1-1 1,1 0-1,-1 0 0,1 1 1,0-1-1,0 0 0,1 1 0,-1-1 1,1 1-1,0-1 0,1 1 1,-1-1-1,3 10 0,-2-13-76,-1-1 0,0 1-1,1-1 1,0 1 0,-1-1-1,1 1 1,0-1 0,0 0-1,-1 1 1,1-1 0,0 0-1,0 0 1,1 0 0,-1 1 0,0-1-1,0 0 1,1-1 0,-1 1-1,0 0 1,1 0 0,-1 0-1,1-1 1,-1 1 0,1-1-1,-1 1 1,1-1 0,-1 0 0,1 1-1,-1-1 1,1 0 0,0 0-1,-1 0 1,1 0 0,-1 0-1,1-1 1,-1 1 0,1 0-1,-1-1 1,1 1 0,-1-1 0,1 0-1,-1 1 1,1-1 0,1-1-1,3-2 7,0 0 0,0 0 0,-1 0 0,1-1 0,-1 1 0,0-1 0,0-1 0,7-8 0,-3-2-49,1-1 0,-2 0 0,0 0 0,-1-1 0,-1 0 0,-1 0 0,0 0 0,3-31 0,-8 49 18,1 0 1,-1 0-1,0 0 0,0 0 1,0 0-1,0-1 1,0 1-1,0 0 1,1 0-1,-1 0 0,0 0 1,0 0-1,0 0 1,0 0-1,1 0 0,-1 0 1,0 0-1,0 0 1,0 0-1,0 0 1,1 0-1,-1 0 0,0 0 1,0 0-1,0 0 1,0 0-1,1 0 0,-1 0 1,0 0-1,0 0 1,0 0-1,0 0 1,1 0-1,-1 0 0,0 0 1,0 0-1,0 1 1,0-1-1,0 0 0,1 0 1,-1 0-1,0 0 1,0 0-1,0 0 0,0 1 1,15 9 120,2 2-5,-10-10-100,0 1 1,0-2 0,1 1-1,-1-1 1,0 0 0,1 0-1,-1-1 1,1 0 0,-1 0-1,1-1 1,-1 0 0,1-1-1,-1 1 1,0-1-1,0-1 1,0 1 0,10-6-1,-8 4-74,-2-1 0,1 1 0,0-1 0,-1 0 0,0-1 0,0 0 0,-1 0 0,1-1 0,-1 1 0,-1-1 0,1-1 0,-1 1 0,-1-1-1,6-10 1,-6-2-209,-4 20 251,0 0 1,0-1 0,0 1 0,0-1-1,0 1 1,-1-1 0,1 1 0,0 0-1,0-1 1,0 1 0,0-1 0,-1 1-1,1 0 1,0-1 0,0 1 0,-1 0-1,1-1 1,0 1 0,-1 0 0,1-1-1,0 1 1,-1 0 0,1 0 0,-1-1-1,0 1 0,-1 0 0,1 0-1,-1 0 1,1 1-1,0-1 1,-1 0 0,1 0-1,-1 1 1,1-1-1,0 1 1,-1-1 0,1 1-1,0 0 1,0 0-1,-1-1 1,1 1 0,0 0-1,0 0 1,0 0-1,0 0 1,0 0 0,-1 2-1,-7 9 98,1 0 0,-1 0 0,2 1-1,0 0 1,1 1 0,0 0 0,1 0 0,0 0-1,1 0 1,1 1 0,0-1 0,-1 26-1,4-36-63,0 0 0,0 1-1,0-1 1,0 0 0,1 0-1,0 1 1,0-1 0,0 0-1,0 0 1,1 0-1,-1 0 1,1 0 0,0-1-1,0 1 1,1 0 0,-1-1-1,1 0 1,0 1 0,-1-1-1,1 0 1,1 0-1,-1-1 1,0 1 0,1-1-1,-1 1 1,1-1 0,0 0-1,0-1 1,0 1 0,0-1-1,0 1 1,0-1 0,0-1-1,0 1 1,1 0-1,-1-1 1,0 0 0,0 0-1,1 0 1,-1-1 0,8-1-1,0 0-34,0-1 0,-1-1 0,1 0 0,-1-1-1,0 0 1,0 0 0,0-1 0,-1-1 0,0 1-1,0-2 1,-1 0 0,0 0 0,0 0 0,9-13 0,-13 10 130,-8 6 117,2 6-205,0-1 0,0 0 0,0 0-1,0 0 1,0 1 0,-1-1 0,1 0 0,0 1-1,0-1 1,0 1 0,0 0 0,1-1 0,-1 1-1,0 0 1,0-1 0,-1 2 0,-1 2 12,0-1 0,0 1 1,0 0-1,1 0 0,-1 0 1,1 0-1,0 0 0,0 0 1,1 1-1,-1-1 0,1 0 0,0 1 1,0-1-1,0 1 0,1 0 1,0-1-1,0 1 0,0 0 1,0-1-1,1 1 0,0-1 0,0 1 1,2 7-1,-2-9-77,1 1-1,-1-1 1,1 0 0,0 0-1,-1 0 1,1 0 0,1 0-1,-1 0 1,0-1 0,1 1-1,-1-1 1,1 1-1,0-1 1,0 0 0,0 0-1,0 0 1,0-1 0,0 1-1,0-1 1,1 0 0,-1 1-1,0-1 1,1-1-1,-1 1 1,1-1 0,-1 1-1,1-1 1,0 0 0,-1 0-1,1 0 1,3-1 0,-1-1-65,-1 0 0,1 0 0,-1 0 1,1 0-1,-1-1 0,0 0 0,0 0 0,0-1 1,0 1-1,0-1 0,-1 0 0,0 0 1,0-1-1,0 1 0,4-7 0,14-20-440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15483,'-13'0'1385,"10"13"-977,3 0-176,8 0 424,5 1-440,9 1 1272,3-5-1224,5 3-80,2-1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6 16043,'-12'3'423,"1"1"1,-1 0-1,1 1 0,1 1 0,-1-1 0,-14 12 0,21-15-326,1 1 1,0 0 0,0 0-1,0 0 1,0 0 0,0 0-1,1 1 1,-1-1-1,1 1 1,0 0 0,0 0-1,0-1 1,1 1 0,-1 0-1,1 0 1,0 1-1,0-1 1,1 0 0,-1 0-1,1 0 1,0 8 0,0-10-70,1 1-1,-1 0 1,1-1 0,-1 1 0,1 0 0,0-1 0,0 1 0,0-1 0,1 1 0,-1-1 0,1 0 0,-1 0 0,1 1 0,0-1 0,0 0 0,0 0 0,0-1 0,0 1 0,0 0 0,0-1 0,1 1 0,-1-1 0,0 0 0,1 1 0,-1-1 0,1-1 0,0 1 0,-1 0 0,1-1 0,0 1 0,2-1 0,3 1-41,-1 0 1,1-1 0,-1 0 0,0-1-1,1 1 1,-1-2 0,1 1 0,-1-1-1,0 0 1,9-4 0,-5 1-24,0-1 0,-1 0 0,1 0 0,-2-1 0,1-1 0,8-8 0,-15 14 33,0-1-1,-1 1 1,1-1 0,-1 0-1,1 0 1,-1 0 0,0-1-1,0 1 1,-1 0 0,1-1-1,-1 1 1,1-1 0,-1 1-1,0-1 1,-1 0-1,1 1 1,-1-1 0,1 0-1,-1 0 1,0 0 0,0 1-1,-1-1 1,0-4 0,0 5 19,-1 1 1,1-1 0,-1 0-1,0 1 1,0 0 0,0-1-1,0 1 1,0 0 0,-1 0-1,1 0 1,-1 0 0,1 1-1,-1-1 1,1 1 0,-1-1-1,0 1 1,0 0 0,0 0-1,0 0 1,0 0 0,0 1-1,-3-1 1,3 0-25,0 1 1,1-1 0,-1 1-1,0 0 1,0 0-1,1 0 1,-1 0-1,0 0 1,0 0 0,1 1-1,-1-1 1,0 1-1,1 0 1,-1 0-1,0 0 1,1 0-1,-1 0 1,1 1 0,0-1-1,-1 1 1,1 0-1,0-1 1,0 1-1,-2 3 1,4-5 3,0 0 0,0 1 0,-1-1 0,1 0 0,0 1 0,0-1 0,0 1 0,0-1 0,0 0 0,0 1 0,0-1 0,0 0 0,0 1 0,0-1 0,0 1 0,0-1 0,0 0 0,1 1 0,-1-1 0,0 0 0,0 1 0,0-1 0,0 0 0,1 1 0,-1-1 0,0 0 0,0 1 0,1-1 0,-1 0 0,0 0 0,1 1 0,-1-1 0,7 5-85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0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179 105 13323,'2'-2'174,"-1"0"0,1 0-1,-1 0 1,1 0 0,-1 0 0,1 0 0,-1 0 0,0-1 0,0 1-1,0 0 1,-1-1 0,1 1 0,-1-1 0,1-3 0,-1 5-112,0 0 0,0 1 0,0-1 1,0 0-1,0 0 0,0 1 0,-1-1 1,1 0-1,0 0 0,0 1 0,-1-1 1,1 0-1,-1 1 0,1-1 0,0 0 1,-1 1-1,1-1 0,-1 1 0,0-1 1,0 0-1,0 0 30,-1 0 1,1 1-1,-1-1 1,1 1-1,-1-1 1,1 1-1,-1 0 1,1-1-1,-1 1 1,1 0-1,-1 0 1,1 0-1,-1 0 1,-1 1-1,-4 0 35,0 1 0,1 0 0,-1 0 0,1 1 0,-1 0 0,1 0-1,0 0 1,0 1 0,1 0 0,-1 0 0,1 1 0,0-1 0,-7 8-1,2-1-87,1 0 0,0 1 0,0 0 0,1 0 0,-8 19 0,14-27-24,0 1-1,0 0 1,0 0 0,1 0-1,0 0 1,0 0 0,0 0-1,0 8 1,1-11-6,0-1 1,1 1-1,-1 0 0,0-1 1,1 1-1,-1-1 1,1 1-1,-1-1 0,1 0 1,0 1-1,-1-1 1,1 0-1,0 1 0,0-1 1,0 0-1,0 0 0,0 0 1,0 1-1,1-1 1,-1-1-1,0 1 0,0 0 1,1 0-1,-1 0 0,1-1 1,-1 1-1,1 0 1,-1-1-1,0 0 0,1 1 1,3-1-1,1 1 12,1-1 0,0 0 0,0 0 0,0-1 0,0 0 0,0 0 0,-1 0 0,1-1 0,0 0 0,6-4 0,14-5 3,25-16-1,-47 24-19,32-18-57,53-40 0,-98 69 34,0 0 0,0 0 0,1 1 0,0 0-1,1 1 1,0-1 0,-5 13 0,11-21 20,-1-1 1,1 1 0,0-1-1,-1 1 1,1-1-1,0 1 1,0-1 0,-1 1-1,1 0 1,0-1-1,0 1 1,0-1 0,0 1-1,0 0 1,0-1-1,0 1 1,0-1 0,0 1-1,0 0 1,0-1-1,0 1 1,1-1-1,-1 1 1,0 0 0,0-1-1,1 2 1,0-2 0,-1 0 0,1 0 0,0 0 0,0 0 0,-1 0 0,1 0-1,0 0 1,-1 0 0,1 0 0,0 0 0,0 0 0,-1 0 0,1 0 0,0 0 0,-1-1 0,1 1 0,0 0 0,0-1 0,32-20 27,-8-3 5,42-51 0,-67 74-35,1 0-1,-1 0 1,1 0-1,0 1 1,-1-1-1,1 0 1,0 1 0,-1-1-1,1 0 1,0 1-1,0-1 1,0 1-1,-1-1 1,1 1-1,0-1 1,0 1-1,0 0 1,0-1-1,0 1 1,0 0 0,0 0-1,0 0 1,0 0-1,0 0 1,2 0-1,-1 1 1,0 0-1,0 0 0,0 0 0,0 0 1,0 1-1,0-1 0,0 1 0,3 2 1,13 10 18,-5-8 8,0 0 0,0-1 0,0-1 0,0 0 0,1-1 0,-1 0 0,1-2 0,0 1 1,0-1-1,19-2 0,-6-1 30,1-1 0,-1-1 1,-1-2-1,35-10 0,-41 9 3,-1-1-1,34-18 0,-46 22-14,0 0-1,0-1 0,-1 0 1,0 0-1,0 0 0,0-1 1,-1 0-1,1 0 0,-1 0 0,6-10 1,-11 15-31,1 0 0,-1 0 0,1 0 0,-1 0 0,1 0 0,-1 0 0,0 0 0,1 0 0,-1 0 0,0 0 0,0 0 0,0 0 0,0 0-1,0 0 1,0 0 0,0 0 0,0 0 0,0 0 0,0 0 0,-1-1 0,1 1-2,-1 1 0,1-1 0,-1 1 0,1-1 0,-1 1 0,1-1 0,-1 1 0,0 0 0,1-1 0,-1 1 0,1 0 0,-1 0 0,0-1 0,1 1 0,-1 0 0,0 0 0,1 0 0,-1 0 0,0 0 0,0 0 0,1 0 0,-2 0-1,-2 1 18,0-1-1,-1 1 0,1 0 1,0 0-1,0 1 0,0-1 1,0 1-1,-6 4 0,2-1-20,1 2 0,-1-1 0,1 1 0,1 0 1,-1 0-1,1 1 0,1 0 0,-1 0 0,1 0 0,-6 14 0,8-15-58,0 1-1,0 0 1,0 0 0,1 0 0,1 0 0,-1 0-1,1 0 1,0 0 0,1 1 0,0-1 0,0 0-1,3 15 1,-2-20 16,-1 0 0,1-1 0,0 1 0,0 0 0,0 0 0,1-1 0,-1 1 0,0-1 0,1 1 0,0-1 1,0 0-1,-1 1 0,1-1 0,1 0 0,-1 0 0,0-1 0,0 1 0,1 0 0,-1-1 0,1 1 0,-1-1 0,1 0 0,0 0 0,-1 0 0,1 0 0,0 0 0,0-1 0,0 1 0,0-1 0,0 0 0,4 0 0,27-3-287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14795,'4'10'370,"0"0"0,-1 0 0,-1 1 0,0-1 0,0 1 0,-1 0 0,0-1 0,-1 1 0,0 0-1,-1 0 1,0-1 0,-1 1 0,0-1 0,-1 1 0,0-1 0,-6 14 0,3-10-219,0 0 1,-1 0-1,0-1 0,-1 0 0,-1-1 1,0 0-1,-1 0 0,0-1 1,-1 0-1,0-1 0,-12 10 1,17-16-110,-1 0 1,1-1 0,-1 1-1,0-1 1,0 0 0,0-1 0,0 0-1,0 0 1,0 0 0,-8 0 0,12-2-50,1 0 1,-1 1 0,1-2 0,-1 1 0,0 0 0,1 0 0,-1-1 0,1 1 0,-1-1 0,1 0 0,-1 0 0,1 0 0,0 0 0,0 0 0,-1 0 0,1-1 0,0 1-1,0-1 1,0 0 0,0 1 0,0-1 0,1 0 0,-1 0 0,1 0 0,-1 0 0,1-1 0,0 1 0,-1 0 0,1-1 0,0 1 0,-1-4 0,1 0-55,0 0 0,-1 0 0,2 0 0,-1 0 0,1 0 1,0 0-1,0 0 0,1 0 0,-1 0 0,1 0 0,1 0 0,-1 0 1,1 1-1,0-1 0,0 0 0,1 1 0,0 0 0,0-1 0,0 1 1,7-8-1,-6 9 45,-1 0-1,1 0 1,0 0 0,0 1 0,0 0 0,0 0-1,1 0 1,-1 1 0,1-1 0,0 1-1,0 0 1,0 0 0,0 1 0,0-1 0,0 1-1,0 0 1,0 1 0,1-1 0,-1 1 0,0 0-1,0 0 1,1 1 0,-1 0 0,5 1 0,-3 0 30,1 1 0,-1-1 0,0 2 0,-1-1 1,1 1-1,-1 0 0,1 0 0,-1 1 0,6 5 1,8 10 59,20 25 1,-9-10 47,-22-25-188,0-1 0,1-1-1,0 1 1,1-2 0,0 1 0,0-1 0,15 6 0,1-1-42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13763,'4'-26'1441,"1"-1"0,2 1-1,0 0 1,11-25 0,-17 49-1321,0 0 0,0 0 0,0 0-1,1 0 1,-1 0 0,0 0 0,1 0 0,0 0 0,-1 1-1,4-4 1,-4 5-98,-1 0 0,0 0-1,1 0 1,-1 0 0,0-1-1,1 1 1,-1 0 0,0 0 0,1 0-1,-1 0 1,0 0 0,1 0-1,-1 0 1,0 0 0,1 0-1,-1 0 1,0 0 0,1 0 0,-1 0-1,0 0 1,1 0 0,-1 0-1,0 1 1,0-1 0,1 0-1,-1 0 1,1 1 0,0-1-1,-1 1 1,1 0-1,-1 0 1,1 0 0,-1 0-1,1 0 1,-1 0-1,1 0 1,-1 0-1,0 0 1,0 0-1,0 0 1,1 2-1,-1 19-112,0 0 0,-2 0-1,0-1 1,-2 1 0,-10 37 0,6-28-198,2-5 17,2-10-67,0-1 0,-2 30 0,6-44 314,0 0 0,-1 0 0,1 0 0,0-1 1,0 1-1,0 0 0,1 0 0,-1 0 1,0 0-1,0-1 0,0 1 0,1 0 1,-1 0-1,0 0 0,1-1 0,-1 1 1,0 0-1,1 0 0,-1-1 0,1 1 1,0 0-1,-1-1 0,1 1 0,-1-1 0,1 1 1,0-1-1,-1 1 0,3 0 0,-2-1 4,1 1 0,0-1-1,0 0 1,0 0 0,0 0-1,0 0 1,-1 0-1,1 0 1,0-1 0,0 1-1,0 0 1,2-2-1,7-2-1,-1-1 0,0 0-1,11-7 1,-21 12 23,32-22 74,51-46 0,-17 13 223,-66 55-293,0 0-1,0 0 0,0-1 1,1 1-1,-1 0 0,0 0 1,0 0-1,0-1 1,1 1-1,-1 0 0,0 0 1,0 0-1,1 0 0,-1 0 1,0 0-1,0-1 0,1 1 1,-1 0-1,0 0 0,0 0 1,1 0-1,-1 0 0,0 0 1,0 0-1,1 0 0,-1 0 1,0 0-1,0 0 1,1 0-1,-1 0 0,0 0 1,1 1-1,-1-1 0,0 0 1,0 0-1,0 0 0,1 0 1,-1 0-1,0 1 0,0-1 1,1 0-1,-1 0 0,0 0 1,0 0-1,0 1 0,0-1 1,1 0-1,-1 0 0,0 1 1,0-1-1,0 0 1,0 0-1,0 1 0,0-1 1,0 0-1,0 0 0,0 1 1,0-1-1,0 0 0,0 0 1,0 1-1,0-1 0,0 0 1,0 1-1,0-1 0,0 0 1,0 0-1,0 1 0,0-1 1,-4 31 41,1-13-25,2-11-5,1-1 0,0 0-1,1 0 1,-1 1 0,1-1-1,1 0 1,-1 0 0,1 0-1,0 0 1,5 10 0,-6-13 26,1-1 0,-1 0 1,1 0-1,0 0 0,0 1 1,0-2-1,0 1 0,0 0 1,0 0-1,1-1 0,-1 1 1,0-1-1,1 0 0,-1 1 1,1-1-1,0 0 1,-1-1-1,1 1 0,0 0 1,0-1-1,-1 0 0,1 1 1,0-1-1,0 0 0,0 0 1,3-1-1,0 0 66,1-1 1,-1 0-1,0 1 0,0-2 0,0 1 1,0-1-1,-1 0 0,1 0 0,-1-1 1,0 1-1,0-1 0,0 0 0,0-1 1,0 1-1,-1-1 0,0 0 1,0 0-1,-1 0 0,1-1 0,-1 1 1,0-1-1,3-8 0,-2 5-43,-1 1 0,0-1 0,-1 0 0,1 0 0,-2 0 0,1-1 0,-1 1 0,-1 0 0,0 0-1,0-1 1,-1 1 0,0 0 0,0 0 0,-1 0 0,-3-10 0,3 15-87,0 0 0,0-1 0,-1 1 0,1 0 0,-1 1 0,-3-6 0,5 9-11,0-1 0,1 0 0,-1 0 0,0 0 0,0 1 1,1-1-1,-1 0 0,0 1 0,0-1 0,0 1 1,0-1-1,0 1 0,0-1 0,0 1 0,0 0 0,0-1 1,0 1-1,0 0 0,0 0 0,0 0 0,0 0 1,0 0-1,0 0 0,0 0 0,0 0 0,0 0 0,0 0 1,0 1-1,-1-1 0,1 0 0,0 1 0,-1 0 1,1 0-55,0 0 0,0 0 0,0 0 0,0 0 0,1 0 0,-1 1 0,0-1 0,0 0 1,1 0-1,-1 1 0,1-1 0,-1 0 0,1 1 0,0-1 0,-1 1 0,1-1 1,0 1-1,0-1 0,0 1 0,0-1 0,0 0 0,0 1 0,1-1 0,-1 1 1,0-1-1,1 0 0,-1 1 0,2 2 0,-1-2 42,0 1 0,0 0 0,0-1 0,1 1 1,-1-1-1,1 1 0,0-1 0,-1 0 0,1 0 0,0 0 0,0 0 0,0 0 1,1 0-1,2 2 0,-2-3 20,1 0 0,-1 0 0,0 0-1,0 0 1,0-1 0,1 1 0,-1-1 0,0 0 0,0 0 0,1 0 0,-1-1 0,0 1 0,4-2-1,21-11-165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16636,'-9'29'736,"-35"131"1873,41-140-2319,0-1 0,0 1 0,2-1 0,1 1 0,0 0 0,4 23 0,-4-40-258,1 0 0,-1 0 0,1 0 0,0-1 0,-1 1 0,1 0 0,0-1 0,1 1 0,-1 0 0,0-1 0,1 1 0,0-1 0,-1 0 0,1 0-1,0 1 1,0-1 0,0 0 0,0-1 0,1 1 0,-1 0 0,0-1 0,1 1 0,-1-1 0,1 0 0,3 2 0,-1-2-29,0-1 0,-1 1 0,1-1 0,0 0 1,-1 0-1,1 0 0,0-1 0,-1 0 0,1 0 0,0 0 0,-1 0 0,1-1 1,-1 1-1,7-5 0,4-3-47,-13 7 19,1 0 0,0 0 0,-1 0-1,1 0 1,0 1 0,0 0 0,0-1 0,0 1 0,1 0 0,-1 0 0,7-1-1,-9 4 11,0-1 1,0 0-1,1 1 0,-1-1 0,0 1 0,0-1 0,0 1 0,0-1 0,-1 1 0,1 0 0,0 0 0,-1-1 0,1 1 0,-1 0 0,1 0 0,-1-1 0,0 4 0,2 6-37,-1-9 62,-1 0-1,1 0 1,0 0-1,0 0 1,0 0-1,0 0 1,0-1-1,0 1 1,0 0-1,0 0 1,1-1-1,-1 1 1,1-1-1,-1 1 1,1-1-1,0 0 1,-1 0-1,1 1 1,0-1-1,0 0 1,0 0-1,0-1 1,0 1-1,0 0 1,0-1-1,0 1 1,0-1-1,0 0 1,0 0-1,0 1 1,0-1-1,1-1 0,-1 1 1,0 0-1,0 0 1,0-1-1,0 1 1,0-1-1,3-1 1,5-2 68,-1-1 0,1 0 0,-1 0 0,0-1 0,0 0 0,13-13 0,-5 3 16,-1-2 1,22-31-1,-9 12-249,-29 37 149,0-1 0,0 1 1,0 0-1,0 0 0,0 0 1,0 0-1,0 0 0,0 0 1,0-1-1,0 1 0,0 0 1,0 0-1,0 0 0,0 0 1,0 0-1,1 0 1,-1 0-1,0-1 0,0 1 1,0 0-1,0 0 0,0 0 1,0 0-1,0 0 0,1 0 1,-1 0-1,0 0 0,0 0 1,0 0-1,0 0 0,0 0 1,1 0-1,-1 0 0,0 0 1,0 0-1,0 0 0,0 0 1,0 0-1,0 0 0,1 0 1,-1 0-1,0 0 1,0 0-1,0 0 0,0 0 1,0 0-1,0 0 0,1 0 1,-1 0-1,0 0 0,0 1 1,0-1-1,0 0 0,0 0 1,0 0-1,0 0 0,0 0 1,0 0-1,1 1 0,0 13-180,-5 27 19,3-32 99,1-3 29,-2 12-36,1 30 0,1-44 66,1-1 0,-1 1 0,0 0 0,1-1 0,0 1 0,0-1 0,0 1 0,0-1 0,0 0 0,1 1 0,-1-1 0,1 0 0,0 0 0,0 0 0,4 4 0,-6-7-22,1 1-1,0-1 1,0 1 0,0-1-1,0 0 1,0 1-1,0-1 1,0 0 0,0 0-1,0 0 1,-1 1-1,1-1 1,0 0 0,0 0-1,0 0 1,0-1 0,0 1-1,0 0 1,0 0-1,0 0 1,0-1 0,0 1-1,0 0 1,0-1 0,0 1-1,0-1 1,-1 1-1,1-1 1,0 0 0,0 1-1,-1-1 1,1 0-1,0 1 1,-1-1 0,1 0-1,-1 0 1,2-1 0,21-35-291,-6-2 10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12243,'-11'15'1512,"5"4"-864,3-1-432,6-3 1480,4-2-1167,12-6-161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7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91 305 13403,'-19'18'1138,"7"-8"-360,1 2 0,-20 24 1,29-33-663,0-1 1,0 1-1,0 0 1,1 0 0,-1-1-1,1 1 1,0 0-1,0 0 1,0 1 0,0-1-1,0 0 1,1 0-1,0 0 1,-1 1 0,1-1-1,0 0 1,1 0-1,-1 0 1,1 1 0,0 4-1,1-6-77,-1 0-1,0 0 1,0 0-1,1 0 0,-1 0 1,1 0-1,0-1 1,-1 1-1,1 0 1,0-1-1,0 1 1,0-1-1,0 0 1,0 0-1,1 0 1,-1 0-1,0 0 0,0 0 1,1-1-1,-1 1 1,0-1-1,1 1 1,3-1-1,5 1-11,-1-1 1,0 0-1,0-1 0,14-2 0,-11 0-27,0 0 0,-1-1-1,0-1 1,1 0 0,-1 0-1,-1-2 1,1 1 0,-1-1 0,-1-1-1,1 0 1,-1-1 0,0 0 0,-1 0-1,0-1 1,-1 0 0,0 0 0,10-18-1,-7 10 28,-2 0-1,0 0 1,-1 0-1,-1-1 1,-1 0-1,0-1 1,-2 0-1,0 1 1,-1-1-1,0-36 1,-3 51-17,0 0-1,0 0 1,-1 0 0,0 0 0,0 0 0,0 0 0,-1 0 0,0 0 0,0 0-1,0 0 1,-4-5 0,5 8-9,0 0 0,-1 1 0,1-1 0,-1 1 0,1-1 0,-1 1 0,0 0 0,0-1 0,0 1 0,0 0 0,1 0 0,-1 0 0,-1 1 0,1-1 0,0 0 0,0 1 1,0-1-1,0 1 0,0 0 0,0 0 0,-1 0 0,1 0 0,0 0 0,0 0 0,0 0 0,0 1 0,-1-1 0,-2 2 0,-4 1 23,1 1 0,-1 0 0,1 1 0,0 0 0,0 0 1,1 0-1,-1 1 0,1 1 0,0-1 0,-10 13 0,3-2 104,1 1 0,0 0 0,-15 30 0,26-43-87,-1 0-1,1 0 0,0 0 1,1 0-1,-1 0 1,1 0-1,0 0 0,0 0 1,1 1-1,-1-1 1,1 10-1,1-12-26,0 0 1,-1 0-1,1-1 0,0 1 1,1 0-1,-1 0 0,0-1 1,1 1-1,0 0 0,-1-1 1,1 0-1,0 1 0,0-1 1,0 0-1,1 0 0,-1 0 1,0 0-1,1 0 0,-1-1 1,1 1-1,5 1 0,12 5-225,1-1 0,0-1 0,42 7 0,-46-11-43,0 1-1,-1 0 1,1 2-1,-1 0 1,0 0-1,-1 2 0,29 15 1,-41-20 191,1 1 0,-1 0 0,0 0 0,0 0-1,-1 0 1,1 0 0,-1 1 0,1-1 0,-1 1 0,0 0 0,-1 0 0,1-1 0,0 1 0,-1 0 0,0 0 0,0 0-1,0 1 1,-1-1 0,1 0 0,-1 0 0,0 0 0,0 1 0,-1-1 0,1 0 0,-1 0 0,0 0 0,0 0 0,0 0 0,-3 5-1,-5 6-18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11578,'-38'27'969,"-4"7"-793,-4 15 8,0 7 296,7 22-168,3 3-40,17 9-32,9 5 8,16 7-64,9 0-64,22-9-216,9-9-112,20-23 168,14-12-40,30-26-32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83 15971,'3'-7'540,"-1"-1"0,0 0-1,-1 1 1,0-1 0,1-8-1,-2 15-472,0 0 0,0 0 0,0-1-1,0 1 1,0 0 0,0 0 0,-1 0-1,1 0 1,0 0 0,0 0 0,-1 0-1,1 0 1,-1 0 0,1 0-1,-1 0 1,1 0 0,-1 0 0,0 1-1,1-1 1,-1 0 0,0 0 0,0 1-1,1-1 1,-1 0 0,0 1 0,0-1-1,0 0 1,0 1 0,0 0 0,0-1-1,0 1 1,0-1 0,0 1-1,0 0 1,0 0 0,0 0 0,0 0-1,0 0 1,0 0 0,-1 0 0,1 0-1,0 0 1,0 0 0,0 0 0,0 1-1,0-1 1,-2 1 0,-3 1 69,0 1-1,-1-1 1,1 1 0,0 1 0,0-1-1,1 1 1,-1 0 0,1 0 0,0 1-1,0-1 1,0 1 0,-5 7 0,1 0-108,-1 1 0,1 0 0,1 1 0,-7 16 1,11-22-42,0 1 0,1 1 1,0-1-1,1 0 1,0 1-1,0-1 1,1 1-1,0 17 1,1-25-31,0 1-1,1-1 1,-1 1 0,0 0 0,1-1 0,0 1-1,-1-1 1,1 1 0,0-1 0,0 0 0,1 1-1,-1-1 1,0 0 0,1 0 0,-1 0 0,1 0-1,0 0 1,0 0 0,0 0 0,0 0 0,0-1-1,0 1 1,0-1 0,0 0 0,1 1 0,-1-1-1,0 0 1,1 0 0,-1-1 0,1 1 0,-1 0-1,1-1 1,0 0 0,-1 1 0,1-1 0,3 0-1,2-1-109,1 0-1,-1 0 0,0 0 1,0-1-1,0 0 0,0 0 1,0-1-1,0 0 0,-1-1 1,1 0-1,-1 0 0,9-7 1,22-17-461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25 129 15731,'-7'36'1505,"1"-9"-112,-4 46 1,9-66-1247,1 1 0,0-1 0,0 1 0,1-1-1,0 0 1,1 1 0,-1-1 0,1 0 0,1 0 0,-1 0 0,5 8 0,-7-14-139,1 0 0,-1 0 0,1 0 1,-1 0-1,1-1 0,0 1 0,0 0 0,-1 0 0,1 0 0,0 0 0,0-1 1,0 1-1,0 0 0,-1-1 0,1 1 0,0-1 0,0 1 0,0-1 1,0 0-1,1 1 0,-1-1 0,0 0 0,2 1 0,-3-2-4,1 1-1,0 0 1,0-1-1,0 1 1,-1 0 0,1-1-1,0 1 1,-1-1-1,1 0 1,0 1-1,-1-1 1,1 1-1,-1-1 1,1 0 0,-1 1-1,1-1 1,-1 0-1,0 0 1,1 1-1,-1-1 1,0 0-1,1 0 1,-1 0 0,0 0-1,0 1 1,0-1-1,0 0 1,0 0-1,0 0 1,0-1-1,1-18 22,-2 0 0,0 0-1,-1 0 1,-1 0 0,0 1-1,-2-1 1,-7-20 0,13 43-41,1-1 0,0 0 0,0 1 0,0-1 0,0 0 0,0 0 0,0-1 0,0 1 0,0 0 0,1-1 0,-1 1 0,1-1 0,4 2 0,42 14-88,-33-14 51,1 0-1,-1-2 1,1 0 0,-1-1 0,1 0 0,-1-1 0,1-1 0,-1-1 0,0-1 0,0 0-1,16-6 1,-12 3-17,-1-2-1,0 0 0,-1 0 0,0-2 0,0 0 0,-1-2 0,-1 1 1,20-21-1,-8 0-10,-27 31 79,1 0 1,-1 0-1,0 0 0,0 0 1,0-1-1,0 1 1,-1 0-1,1 0 0,0-1 1,-1 1-1,0 0 0,1-1 1,-1 1-1,0 0 1,-1-5-1,1 6 3,0 1-1,0-1 1,0 0-1,-1 0 1,1 0-1,0 1 1,-1-1-1,1 0 1,-1 0 0,1 1-1,-1-1 1,1 0-1,-1 1 1,1-1-1,-1 1 1,0-1-1,1 1 1,-1-1-1,0 1 1,1-1 0,-1 1-1,0-1 1,0 1-1,-1-1 1,0 1 0,0 0-1,0 0 1,0-1 0,0 1 0,0 0 0,0 1-1,0-1 1,0 0 0,0 1 0,-2 0 0,-3 1 0,-1 1 0,1 0 0,0 1 0,-10 6 0,0 1 41,2 0-1,0 2 1,0 0-1,-21 25 1,28-29 9,1 0-1,0 0 1,1 1 0,0 0 0,1 1 0,0-1 0,0 1 0,1 0-1,-3 14 1,7-23-67,-1 1 0,0-1 1,1 1-1,0 0 0,0-1 0,0 1 0,0 0 0,0 0 0,0-1 1,1 1-1,-1 0 0,1-1 0,0 1 0,0-1 0,0 1 0,0-1 0,0 1 1,0-1-1,1 0 0,-1 0 0,1 1 0,-1-1 0,1 0 0,0 0 1,0 0-1,0-1 0,0 1 0,0 0 0,1-1 0,-1 0 0,0 1 0,1-1 1,-1 0-1,1 0 0,-1 0 0,1-1 0,4 2 0,7 1-230,0-1 0,1-1 0,-1 0-1,0-1 1,26-3 0,-2-2-241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187 287 13579,'-2'-3'205,"0"1"1,0-1-1,0 1 1,0 0-1,0 0 0,0 0 1,-1 0-1,1 0 1,-1 0-1,0 0 0,1 1 1,-1-1-1,0 1 1,0 0-1,0 0 0,0 0 1,0 0-1,0 1 1,0-1-1,-5 1 1,4 0-23,0 1 1,0-1 0,0 1 0,0 0 0,0 1 0,0-1 0,0 1 0,0 0-1,0 0 1,1 0 0,-1 0 0,1 0 0,-6 6 0,2-3-70,1 2 1,0-1 0,0 1 0,1 0-1,0 0 1,0 0 0,1 1-1,-1 0 1,2-1 0,-1 2 0,1-1-1,0 0 1,1 1 0,-2 10-1,4-16-91,-1 0 0,1-1 0,0 1-1,0 0 1,1-1 0,-1 1 0,0-1 0,1 1-1,0-1 1,-1 1 0,1-1 0,0 1-1,0-1 1,0 1 0,1-1 0,-1 0-1,1 0 1,-1 0 0,1 0 0,0 0 0,-1 0-1,1 0 1,0 0 0,4 2 0,-2-3-6,-1 1 1,1-1 0,0 1-1,0-1 1,0 0 0,0 0-1,0-1 1,0 1 0,0-1-1,0 0 1,1 0 0,-1-1 0,0 1-1,0-1 1,6-1 0,0-1-32,0-1 1,0 0-1,0 0 1,-1-1-1,1-1 1,-1 1-1,0-1 1,-1-1-1,0 0 1,12-11-1,-8 5-49,-1 0 0,-1 0 1,0-1-1,-1 0 0,14-29 0,-20 37-4,-1 0-1,1-1 0,-1 1 1,-1-1-1,2-9 1,-3 16 63,0 0 0,0 0 1,0 0-1,0 0 0,0 0 0,0-1 1,0 1-1,0 0 0,1 0 1,-1 0-1,0 0 0,0 0 1,0-1-1,0 1 0,0 0 0,0 0 1,0 0-1,-1 0 0,1 0 1,0-1-1,0 1 0,0 0 1,0 0-1,0 0 0,0 0 0,0 0 1,0 0-1,0-1 0,0 1 1,0 0-1,0 0 0,-1 0 0,1 0 1,0 0-1,0 0 0,0 0 1,0 0-1,0 0 0,0-1 1,-1 1-1,1 0 0,0 0 0,0 0 1,0 0-1,0 0 0,0 0 1,-1 0-1,1 0 0,0 0 0,0 0 1,0 0-1,0 0 0,-6 5-94,1 4 59,0-1 0,1 1 0,1 1 1,0-1-1,0 0 0,0 1 0,1-1 0,1 1 0,0 0 0,0 0 0,1-1 1,0 1-1,2 12 0,-2-20 31,0 0 1,0 0-1,1 0 0,-1 0 1,0 0-1,1 0 0,0-1 1,0 1-1,-1 0 0,1 0 0,0 0 1,0-1-1,0 1 0,1 0 1,-1-1-1,0 1 0,1-1 1,-1 0-1,3 3 0,-2-4-13,0 1 0,-1-1-1,1 1 1,-1-1-1,1 0 1,-1 0-1,1 0 1,0 0 0,-1 0-1,1 0 1,0 0-1,-1 0 1,1-1 0,-1 1-1,1-1 1,-1 1-1,1-1 1,2-1-1,3-2-84,0 0 0,0-1-1,-1 0 1,1 0 0,-1-1 0,0 0-1,9-12 1,8-17-149,-1-2 0,-2 0 1,-2-2-1,-1 0 0,-2 0 1,17-78-1,-27 95 346,-6 21-15,-2 4 10,-11 34 189,-32 143 663,39-141-656,2-1-1,-1 71 1,6-105-252,0-1 0,1 1 0,-1 0 1,1 0-1,0 0 0,0-1 0,0 1 0,3 6 0,-4-10-25,1 1 1,-1 0-1,1-1 0,-1 1 1,1 0-1,-1-1 0,1 1 0,-1-1 1,1 1-1,0-1 0,-1 0 0,1 1 1,0-1-1,0 1 0,-1-1 0,1 0 1,0 0-1,0 1 0,-1-1 1,1 0-1,0 0 0,0 0 0,-1 0 1,1 0-1,0 0 0,0 0 0,0 0 1,-1 0-1,1 0 0,0-1 0,0 1 1,-1 0-1,1 0 0,0-1 1,0 1-1,-1-1 0,1 1 0,0 0 1,-1-1-1,1 1 0,-1-1 0,1 0 1,0 1-1,-1-1 0,1 0 0,4-5 22,1 1 0,-2-1 0,1 0-1,-1 0 1,1-1 0,-2 1 0,1-1-1,-1 0 1,4-13 0,1-4 81,7-38 1,-13 47-7,0 1 0,0-24 0,-1 43-75,0 0 0,0 0 0,1 1 0,0-1-1,0 0 1,0 0 0,0 0 0,1-1 0,0 1-1,0-1 1,0 1 0,5 4 0,-2-2-10,-1-1 1,2 1 0,-1-1-1,1-1 1,-1 0-1,2 0 1,-1 0-1,9 4 1,-8-6 13,-1-1 1,1 1-1,0-2 1,0 1-1,0-1 0,0 0 1,1-1-1,-1 1 0,0-2 1,0 1-1,0-1 0,0-1 1,15-3-1,-19 4-13,0-1 0,0 1-1,0-1 1,0 0 0,0 0 0,-1 0-1,1 0 1,-1 0 0,0-1-1,1 0 1,-1 0 0,0 0 0,-1 0-1,1 0 1,0 0 0,-1-1 0,0 1-1,0-1 1,0 0 0,0 0 0,0 0-1,-1 1 1,0-2 0,0 1 0,0 0-1,0 0 1,-1 0 0,1-6 0,-1 8-15,0-1 1,0 1 0,0 0 0,0 0 0,-1 0 0,1-1-1,-1 1 1,1 0 0,-1 0 0,0 0 0,0 0-1,0 0 1,0 0 0,-2-2 0,2 3-5,0 0 0,0 0 0,0 0 0,0 0 0,0 0 0,-1 1 0,1-1 0,0 0 0,0 1 0,0-1 0,-1 1 0,1-1 0,0 1 0,-1 0 0,1 0 0,0 0 0,-4-1 0,1 2-6,1-1 1,-1 1-1,0 0 1,0 0-1,0 1 1,0-1-1,1 1 1,-1-1-1,1 1 1,-1 0-1,1 1 1,-1-1-1,1 0 0,-5 6 1,2-2 0,1 1-1,-1 0 1,1 0-1,0 1 1,1 0 0,-1-1-1,-4 15 1,7-16-8,0-1-1,0 1 1,1 0-1,0-1 1,0 1-1,0 0 1,1 0-1,0 0 1,0 0 0,1 0-1,-1 0 1,3 8-1,-2-11-42,0-1 0,0 1 0,1-1 0,-1 1-1,0-1 1,1 1 0,0-1 0,0 0 0,-1 0 0,1 0 0,1 0-1,-1 0 1,0-1 0,0 1 0,1-1 0,-1 1 0,0-1-1,1 0 1,0 0 0,-1 0 0,1 0 0,0 0 0,-1-1 0,1 1-1,0-1 1,0 0 0,-1 1 0,1-1 0,5-1 0,5 0-99,-1 0 0,0-1 1,1-1-1,-1 0 0,16-6 1,23-13-367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27 16211,'0'-2'104,"-1"1"0,1-1 0,-1 1 0,0 0 0,1-1-1,-1 1 1,0-1 0,0 1 0,0 0 0,0 0-1,0 0 1,0 0 0,0 0 0,0 0 0,-1 0-1,1 0 1,0 0 0,-1 0 0,1 0 0,0 1 0,-1-1-1,1 1 1,-3-1 0,1 1 24,1 0 0,0 0 1,-1 0-1,1 0 0,-1 1 0,1-1 0,0 1 0,-1 0 1,1 0-1,0-1 0,-1 2 0,1-1 0,-3 2 0,-2 2 104,0 1-1,0-1 0,0 1 0,1 1 0,0-1 0,0 1 0,-7 12 0,11-16-221,0 0 1,0 0-1,1 0 0,-1 1 1,1-1-1,0 0 0,0 1 0,0-1 1,1 1-1,-1-1 0,1 1 0,0-1 1,0 1-1,0-1 0,1 6 1,0-5-85,0 0 0,1-1-1,0 1 1,-1 0 0,1-1 0,0 1 0,1-1 0,-1 1 0,1-1 0,-1 0 0,1 0 0,0 0 0,4 3 0,62 42-2207,-51-37 1651,0 1 1,-1 0-1,20 20 0,-35-30 614,1 1 0,-1-1 0,0 1 0,0 0 0,-1 0 0,1 0 0,0 0 0,1 5 0,-3-7 37,1 0 0,-1 0 1,0-1-1,0 1 0,0 0 0,0 0 0,0 0 0,0 0 0,0 0 0,0 0 0,0 0 1,-1 0-1,1 0 0,0 0 0,0 0 0,-1-1 0,1 1 0,-1 0 0,1 0 0,-1 0 1,1-1-1,-1 1 0,1 0 0,-1 0 0,0-1 0,0 1 0,1 0 0,-1-1 0,0 1 0,0-1 1,1 1-1,-1-1 0,0 0 0,-1 1 0,-10 3 117,0-1-1,0 0 1,-1-1 0,1 0 0,0-1-1,-1 0 1,-15-2 0,20 1-85,-21-1 79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16275,'-4'6'255,"1"-1"0,0 0-1,0 1 1,0-1 0,0 1-1,1 0 1,0 0-1,0 0 1,0 0 0,0 11-1,0-8 97,-10 49 42,4 1 1,2 0-1,2 0 0,3 1 1,7 59-1,-5-114-371,5 31 114,-6-35-127,0 0 1,0 0-1,0 0 0,0 0 1,1-1-1,-1 1 1,0 0-1,1 0 0,-1 0 1,0-1-1,1 1 1,-1 0-1,1 0 1,0-1-1,-1 1 0,1 0 1,-1-1-1,1 1 1,0-1-1,0 1 0,-1-1 1,1 1-1,0-1 1,0 1-1,-1-1 1,1 0-1,0 1 0,0-1 1,0 0-1,0 0 1,1 0-1,-1 0 4,1-1 0,-1 1 0,0-1 0,1 0 0,-1 0 0,0 1 0,0-1 0,1 0 0,-1 0 0,0 0 0,0-1 0,0 1 0,0 0 0,0 0 0,0 0 0,-1-1 1,1 1-1,0 0 0,-1-1 0,1-1 0,12-35 85,-11 32-73,6-22-116,-2 0 0,-1-1 0,-1 0 0,-1 0 0,-2 0-1,-1 0 1,-4-30 0,4 59 86,0-5-55,-1 0 0,0-1 1,0 2-1,0-1 0,0 0 1,-1 0-1,0 0 1,0 1-1,0-1 0,-3-4 1,-5 2-209,5 12 26,4-2 206,1-1 1,-1 1-1,1-1 0,0 1 1,0-1-1,0 1 0,0-1 0,1 4 1,0-1 31,0-1 1,0 1 0,0 0-1,1-1 1,0 1 0,0-1-1,0 1 1,0-1 0,1 0-1,0 0 1,0 0 0,0 0-1,0-1 1,0 1 0,1-1 0,0 0-1,-1 0 1,1 0 0,0 0-1,1-1 1,-1 0 0,0 1-1,1-2 1,4 3 0,-2-2 49,0-1 0,0 0 0,0 0 0,1 0 0,-1-1 0,0 0 0,0 0 0,0-1 0,0 0 0,0 0 0,0-1 0,0 0 1,0 0-1,0 0 0,-1-1 0,7-4 0,0-1 88,0 0 0,0-1 0,-1-1 1,0 0-1,-1-1 0,0 0 0,18-25 0,-22 27-68,-1-1 0,0 0-1,0 0 1,-1 0 0,0-1-1,-1 0 1,0 0 0,-1 0 0,0 0-1,-1 0 1,1-14 0,-2 24-65,-1-1 1,0 1 0,0 0-1,0 0 1,-1 0 0,1 0-1,0 0 1,0 0 0,0 0-1,-1 0 1,1 0 0,-1 0-1,1 0 1,-1 0 0,0-1 0,1 1-3,-1 1 0,1 0 1,-1-1-1,1 1 1,0 0-1,-1-1 0,1 1 1,-1 0-1,1 0 1,-1 0-1,1 0 1,-1-1-1,1 1 0,-1 0 1,1 0-1,-1 0 1,1 0-1,-1 0 1,1 0-1,-1 0 0,1 0 1,-1 0-1,0 1 1,-1-1-7,0 1-1,0 0 1,0 0 0,0 0 0,0 1 0,1-1 0,-1 0 0,0 1 0,1-1 0,-1 1 0,1-1 0,-1 1-1,1 0 1,-2 2 0,-5 13-22,0 0 1,1 1-1,1 0 0,0 0 0,1 1 1,2-1-1,0 1 0,0 0 0,2 0 1,0 0-1,2 0 0,0 0 0,7 36 0,-7-48 27,1 0-1,1-1 1,-1 0-1,1 1 1,0-1-1,0 0 1,1 0-1,0 0 1,0-1-1,0 0 1,1 1-1,5 3 1,-7-6 4,0-1 0,0 0 1,0 0-1,0 0 0,1 0 0,-1 0 1,0-1-1,1 1 0,0-1 0,-1 0 1,1 0-1,0-1 0,-1 1 0,1-1 1,0 0-1,0 0 0,-1 0 0,1 0 1,0-1-1,0 1 0,-1-1 0,1 0 1,4-2-1,2-1 20,0-1 0,0 0 0,-1-1 1,0 0-1,0 0 0,0-1 0,-1 0 0,0-1 0,0 0 1,12-16-1,-15 17 9,0 0 1,0 0-1,-1 0 1,0-1-1,0 1 1,-1-1-1,0 0 1,0-1-1,-1 1 1,0 0-1,0-1 1,-1 1-1,0-1 0,-1-10 1,0 18-26,0 0 0,1 0 0,-1-1 0,-1 1 0,1 0 0,0 0 0,0 0 0,0 0 0,0 0 0,-1 0 0,1 0 0,0 0 0,-1 1 0,1-1 0,-1 0 0,1 0 0,-1 0 0,0 0 0,1 0 0,-1 1 0,0-1 0,0 0 0,1 1 0,-1-1 0,0 0 0,0 1 0,0-1 0,0 1 0,0-1 0,0 1 0,0 0 0,0-1 0,0 1 0,0 0 0,0 0 0,0 0 0,-2-1 0,1 2 2,-1-1-1,1 1 1,-1 0 0,1 0 0,-1 0-1,1 0 1,-1 0 0,1 0 0,0 1-1,0-1 1,0 1 0,0 0 0,0-1-1,-2 4 1,-3 3-17,1 0-1,0 1 1,1 0-1,0 0 1,0 1-1,1-1 1,0 1 0,1 0-1,0 0 1,0 0-1,1 1 1,0-1-1,1 0 1,0 19-1,2-23-39,-1 0-1,1 1 0,0-1 1,0 0-1,1-1 0,-1 1 0,1 0 1,1 0-1,-1-1 0,1 1 1,6 8-1,-7-10 3,2-1 0,-1 1 0,0-1 0,1 0 1,-1 0-1,1 0 0,0-1 0,0 1 0,0-1 0,0 0 0,0 0 1,1-1-1,-1 1 0,1-1 0,-1 0 0,1 0 0,4 0 0,34 2-255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16692,'-3'7'436,"1"0"0,-1 0 0,1 0 0,1 1 0,0-1 1,0 1-1,0 9 0,2 53 445,0-66-828,-1 6 45,1 1 1,1-1-1,0 1 0,0-1 1,4 10-1,-5-18-74,-1 0 0,1-1 0,-1 1 0,1-1-1,0 1 1,-1-1 0,1 1 0,0-1 0,0 0 0,0 1 0,0-1-1,0 0 1,0 0 0,1 0 0,-1 0 0,0 0 0,1 0 0,-1 0 0,0 0-1,1 0 1,-1 0 0,1-1 0,0 1 0,-1-1 0,1 1 0,-1-1-1,1 0 1,0 0 0,-1 1 0,1-1 0,0 0 0,-1 0 0,1-1 0,-1 1-1,1 0 1,0 0 0,-1-1 0,1 1 0,-1-1 0,1 0 0,2-1 0,2-1 30,-1-1-1,0 1 1,0-1 0,0 0 0,-1-1 0,1 1 0,-1-1 0,0 0 0,-1 0 0,4-6 0,32-61 280,-31 55-284,6-17-7,-11 26-52,0 1 0,0 0 1,0-1-1,1 1 0,0 0 0,5-6 0,-9 12 7,0 1 0,0 0-1,0 0 1,1 0 0,-1 0 0,0 0-1,0-1 1,0 1 0,1 0-1,-1 0 1,0 0 0,0 0-1,0 0 1,1 0 0,-1 0-1,0 0 1,0 0 0,0 0 0,1 0-1,-1 0 1,0 0 0,0 0-1,1 0 1,-1 0 0,0 0-1,0 0 1,0 0 0,1 0-1,-1 0 1,0 0 0,0 0 0,0 0-1,1 1 1,-1-1 0,0 0-1,0 0 1,0 0 0,1 0-1,-1 0 1,0 1 0,0-1 0,0 0-1,0 0 1,0 0 0,0 0-1,1 1 1,-1-1 0,0 0-1,0 0 1,0 1 0,0-1-1,0 0 1,0 0 0,0 0 0,0 1-1,0-1 1,0 0 0,0 1-1,4 17-63,-4-16 54,4 24-54,-1-6 28,0 0 1,2-1 0,10 31 0,-15-48 44,1-1-1,0 1 1,-1-1 0,1 0-1,0 1 1,-1-1 0,1 0 0,0 0-1,0 0 1,0 1 0,0-1-1,0 0 1,1 0 0,-1 0-1,0-1 1,0 1 0,1 0 0,-1 0-1,0-1 1,1 1 0,-1-1-1,2 1 1,-1-1 3,1 0 1,-1 0 0,0 0-1,0 0 1,0 0-1,0-1 1,0 1-1,0-1 1,0 0-1,0 0 1,0 1-1,0-1 1,3-3-1,4-2 33,0-1 1,-1 0-1,0-1 0,11-14 0,71-91-424,-88 119-199,-3 7 488,-2 3-43,-2 8 66,0 0 0,2 0 0,0 40 0,3-63 83,0 1 0,0-1-1,0 1 1,0-1 0,0 1 0,1-1-1,-1 1 1,0-1 0,1 1 0,-1-1 0,1 0-1,0 1 1,-1-1 0,1 0 0,0 1-1,0-1 1,0 0 0,0 0 0,0 0-1,2 2 1,-2-2 0,0-1-1,0 0 1,0 1-1,0-1 0,0 0 1,1 0-1,-1 0 1,0 0-1,0 0 1,0 0-1,0 0 1,1-1-1,-1 1 0,0 0 1,0 0-1,0-1 1,0 1-1,0-1 1,0 1-1,1-2 1,6-3 33,0 0 1,-1-1 0,0 0 0,0 0 0,7-9 0,15-20-62,-20 22-307,1 1 1,1 0 0,20-17 0,-31 28 294,1 1 0,-1 0 0,0 0-1,1-1 1,-1 1 0,0 0 0,1 0 0,-1 0 0,0 0 0,1 0-1,-1 0 1,0-1 0,1 1 0,-1 0 0,0 0 0,1 0 0,-1 0-1,0 0 1,1 0 0,-1 0 0,0 0 0,1 1 0,-1-1 0,0 0-1,1 0 1,-1 0 0,0 0 0,1 0 0,-1 1 0,0-1 0,1 0-1,-1 0 1,0 0 0,0 1 0,1-1 0,-1 0 0,0 0 0,0 1-1,1-1 1,-1 0 0,0 1 0,0-1 0,0 0 0,0 1 0,1-1-1,-1 0 1,0 1 0,0-1 0,0 0 0,0 1 0,0-1 0,0 0 0,0 1-1,0-1 1,0 1 0,0 0 0,1 25-619,-1-24 518,0 22-446,-1-11 233,1 0 0,1 0 0,0 0 0,3 14-1,2-14 91,3-10-110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13899,'-25'36'2311,"16"-25"-1749,0 1 1,1 0-1,1 1 0,-9 21 0,12-24-380,0 1 0,1 0-1,1-1 1,0 1-1,0 0 1,1 0-1,0 13 1,1-21-149,0 0 0,0 0 0,1 0 0,-1 0 0,1 0 0,-1 0 0,1 0 0,0 0 0,0 0-1,0-1 1,1 1 0,-1 0 0,1-1 0,-1 1 0,1-1 0,0 1 0,0-1 0,0 0 0,0 0 0,0 1 0,1-2 0,-1 1 0,1 0 0,-1 0 0,1-1 0,-1 1-1,1-1 1,0 0 0,0 0 0,3 1 0,-1-2-23,-1 1 1,1-1-1,-1 0 0,1-1 0,0 1 1,-1-1-1,1 1 0,-1-2 0,1 1 1,-1 0-1,0-1 0,1 0 0,-1 0 0,0 0 1,0 0-1,0-1 0,-1 1 0,1-1 1,0 0-1,2-4 0,9-7 20,-2-1 1,0 0-1,13-20 0,-10 9-36,-13 20-25,1 0 0,0-1 0,0 1 0,0 1 0,1-1 0,0 1 0,8-8 0,-13 13 25,1-1 0,-1 1 0,0 0 1,0 0-1,0 0 0,1 0 0,-1 0 1,0 0-1,0 0 0,0 0 1,1 0-1,-1-1 0,0 1 0,0 0 1,1 0-1,-1 0 0,0 0 0,0 0 1,1 0-1,-1 1 0,0-1 0,0 0 1,0 0-1,1 0 0,-1 0 0,0 0 1,0 0-1,0 0 0,1 0 1,-1 0-1,0 1 0,0-1 0,0 0 1,1 0-1,-1 0 0,5 11-134,-1 21-22,-3-23 108,-1-7 65,0 1 0,0-1 0,1 1 0,-1-1 0,1 0 1,-1 1-1,1-1 0,0 0 0,0 0 0,0 0 0,1 1 0,-1-1 0,0 0 1,1 0-1,-1-1 0,3 3 0,-3-3 5,1-1 0,0 1 1,-1-1-1,1 0 0,0 1 0,-1-1 0,1 0 1,0 0-1,-1 0 0,1 0 0,0-1 1,-1 1-1,1 0 0,0-1 0,-1 1 1,1-1-1,-1 1 0,1-1 0,0 0 0,-1 0 1,0 0-1,1 1 0,-1-2 0,2 0 1,16-11 93,27-25 0,-30 24-233,1 0 0,21-13 1,-37 26 105,0 1 0,-1-1 0,1 1 0,0-1 0,0 1 0,0-1 1,0 1-1,0 0 0,0-1 0,0 1 0,0 0 0,0 0 0,0 0 1,0 0-1,0 0 0,0 0 0,2 0 0,-2 0 9,-1 1-1,1-1 0,-1 0 0,1 1 1,-1-1-1,1 1 0,-1-1 1,1 1-1,-1-1 0,0 1 0,1-1 1,-1 1-1,0-1 0,1 1 1,-1-1-1,0 1 0,0-1 1,0 1-1,1 0 0,-1-1 0,0 2 1,0 4-13,1 1 1,-1 0 0,-1-1-1,-1 11 1,0-1 71,1-7 37,1 0 1,0 0-1,0 0 1,1 0-1,3 15 0,-3-22-60,-1-1 0,1 1 0,-1-1 0,1 0 0,0 1 0,-1-1 0,1 0 0,0 0-1,0 0 1,0 0 0,0 1 0,0-1 0,0 0 0,0 0 0,0-1 0,0 1 0,3 1 0,-2-1-5,-1-1 0,1 1 0,0-1 0,0 0 0,0 0 0,0 0 0,0 0 0,0 0 0,0 0 0,-1-1 0,1 1 0,0 0 0,0-1 0,0 0 0,0 1 0,-1-1 0,4-2 0,7-4-62,1-2-1,-1 0 1,0-1-1,-1 0 1,0 0 0,-1-1-1,14-19 1,2 1-601,-39 43-556,10-11 1220,0 0 0,0 0 0,-1 0-1,1 0 1,-1-1 0,1 0 0,-6 3 0,-8 0 26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16532,'-7'-4'1064,"7"2"-1400,3 1 304,6 2 496,2 1-128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0 14635,'-7'5'337,"0"0"0,0 0 1,1 0-1,0 1 0,0 0 0,0 0 0,1 1 0,0-1 0,0 1 0,-4 9 1,0-1 246,2 1 1,0 0-1,-9 30 1,14-41-486,1-1-1,0 1 1,0-1 0,1 1 0,-1 0-1,1-1 1,0 1 0,1 0 0,-1-1-1,2 6 1,-2-8-75,1 0-1,0 0 0,0 0 0,0 0 1,0 0-1,0 0 0,0 0 1,0-1-1,1 1 0,-1 0 1,1-1-1,-1 0 0,1 1 0,0-1 1,-1 0-1,1 1 0,0-1 1,0 0-1,0 0 0,0-1 1,0 1-1,0 0 0,4 0 0,0 0-50,0 0 0,1-1 0,-1 1 0,0-2-1,1 1 1,-1-1 0,0 0 0,0 0-1,0 0 1,0-1 0,0 0 0,0 0 0,0-1-1,0 0 1,-1 0 0,1 0 0,-1 0-1,8-8 1,9-8-228,-1 0 0,34-42 0,-34 37 6,-21 23 247,1 0-1,-1 1 0,1-1 1,-1 0-1,0 1 0,1-1 1,0 0-1,-1 1 0,1-1 1,-1 1-1,1-1 0,0 1 1,-1-1-1,1 1 0,0-1 1,0 1-1,-1 0 0,1 0 1,0-1-1,0 1 0,0 0 1,-1 0-1,3 0 0,-2 0 11,-1 1-1,1 0 0,-1 0 0,1 0 0,-1 0 0,1 0 0,-1 0 1,0 0-1,1 0 0,-1 0 0,0 0 0,0 0 0,0 2 1,4 14 65,-3-15-54,0 1 0,-1 0 0,2-1 0,-1 0-1,0 1 1,0-1 0,1 0 0,0 1 0,-1-1 0,1 0 0,0 0 0,0 0 0,0 0 0,0-1 0,0 1 0,0-1 0,5 3-1,-3-2-7,0-1-1,0 0 0,0 0 0,0 0 0,0-1 0,1 1 0,-1-1 0,0 0 0,0 0 0,7-1 0,6-3-20,1 0 0,-1-1 1,0-1-1,20-10 0,-31 13 9,-2 2-7,1-2 1,1 1 0,-1-1 0,1 1-1,0 1 1,11-3 0,-15 4 13,0 0 0,-1 0 0,1 0 0,-1 1 1,1-1-1,-1 0 0,1 1 0,0-1 0,-1 1 0,1-1 0,-1 1 0,0 0 1,1 0-1,-1-1 0,0 1 0,1 0 0,-1 0 0,0 1 0,0-1 0,0 0 0,0 0 1,0 0-1,0 1 0,0-1 0,0 0 0,0 1 0,0 1 0,3 5 71,0 0 0,0 0 0,1-1 0,0 1 0,1-1 0,7 8 0,-10-12-49,1-1-1,-1 1 1,1-1-1,-1 0 0,1 1 1,0-2-1,0 1 1,0 0-1,0-1 0,0 0 1,0 0-1,1 0 1,-1-1-1,0 1 0,6-1 1,0 0-128,1 0 1,-1-1 0,1 0 0,-1-1-1,0 0 1,0 0 0,1-1-1,-2-1 1,1 0 0,0 0-1,-1-1 1,18-11 0,-26 15 46,0 1 1,0-1 0,-1 0-1,1 0 1,0 1 0,0-1-1,-1 0 1,1 0-1,0 0 1,-1 1 0,1-1-1,-1 0 1,1 0-1,-1 0 1,1 0 0,-1 0-1,0 0 1,0 0 0,1 0-1,-1-1 1,0 1-1,0 0 1,0 0 0,0-2-1,-1-3-275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15067,'4'17'626,"-1"0"-1,-1 0 1,0 0-1,-1 0 1,-1 0-1,-4 30 1,2 0 26,-1 54-412,12 118 1,-8-350-2803,-4 78 1952,1 19 325,3-54 0,-1 88 303,0-1 0,0 0 0,0 1 0,1-1 0,-1 1 1,0-1-1,0 1 0,1-1 0,-1 1 0,0-1 0,0 1 0,1-1 0,-1 1 1,1-1-1,-1 1 0,0 0 0,1-1 0,-1 1 0,1-1 0,-1 1 0,1 0 0,-1 0 1,1-1-1,-1 1 0,1 0 0,0 0 0,-1 0 0,1-1 0,-1 1 0,1 0 0,0 0 1,-1 0-1,1 0 0,-1 0 0,1 0 0,1 1 0,27 5 549,-15-3-361,-2-2-138,0-1 0,0 0 0,0 0-1,0-1 1,0-1 0,0 0 0,0-1 0,-1 0 0,1-1 0,-1 0-1,0-1 1,0 0 0,0 0 0,-1-2 0,1 1 0,-2-1 0,1-1 0,8-8-1,-6 6 5,-1-2 0,-1 1 0,0-1 0,0-1 0,-1 0 1,-1 0-1,0-1 0,-1 0 0,0 0 0,-2 0 0,1-1 0,-2 0 0,5-23 0,-8 32-25,-1 0 1,1-1-1,-1 1 1,0 0-1,-2-8 1,2 13-35,0 0 1,0-1 0,0 1-1,-1 0 1,1 0 0,0 0-1,-1-1 1,1 1 0,-1 0-1,1 0 1,-1 0-1,0 0 1,1 0 0,-1 0-1,0 0 1,0 0 0,0 0-1,0 0 1,1 1 0,-1-1-1,0 0 1,-1 1 0,1-1-1,0 0 1,0 1 0,0-1-1,0 1 1,0 0 0,0-1-1,-1 1 1,1 0 0,0 0-1,0 0 1,-2 0 0,-1 0 12,0 1 0,1 0 1,-1 0-1,0 1 0,1-1 1,0 1-1,-1 0 1,1 0-1,0 0 0,0 0 1,0 0-1,0 1 1,0-1-1,-4 6 0,-5 5 54,-17 27-1,8-8-16,-31 65 0,45-83-53,1 0-1,1 1 1,0-1-1,1 1 1,1 0 0,1 1-1,-2 21 1,4-35-10,-1 1 0,1-1 0,0 0 0,1 1-1,-1-1 1,0 0 0,0 0 0,1 1 0,0-1 0,-1 0 0,1 0-1,0 0 1,0 0 0,0 0 0,0 0 0,0 0 0,1 0 0,-1 0-1,1-1 1,-1 1 0,1 0 0,0-1 0,-1 1 0,1-1 0,0 0-1,0 0 1,0 1 0,0-1 0,0 0 0,0-1 0,0 1 0,1 0 0,-1-1-1,0 1 1,0-1 0,0 0 0,1 1 0,-1-1 0,0 0 0,5-1-1,6 0-71,-1-1-1,1-1 1,-1 0-1,1 0 0,20-10 1,1-3-126,-25 11 123,-1 1 0,1 0-1,0 0 1,1 1 0,-1 0 0,0 1 0,17-3 0,-25 6 77,0-1-1,0 0 1,0 0 0,1 0-1,-1 1 1,0-1 0,0 1 0,0-1-1,-1 0 1,1 1 0,0 0 0,0-1-1,0 1 1,0 0 0,0-1-1,-1 1 1,1 0 0,0 0 0,-1 0-1,1-1 1,0 1 0,-1 0 0,1 0-1,-1 0 1,0 0 0,1 0 0,-1 0-1,0 0 1,1 0 0,-1 0-1,0 0 1,0 1 0,0-1 0,0 2-1,0 5 81,0 0-1,0 1 0,-3 10 0,2-11-38,-9 71 308,10-79-358,0 0 1,0 1-1,0-1 1,0 0-1,0 0 1,0 0-1,0 0 1,0 0-1,0 0 1,0 1-1,0-1 1,0 0-1,0 0 1,1 0-1,-1 0 1,0 0-1,0 0 1,0 0-1,0 0 1,0 1-1,0-1 1,0 0-1,0 0 1,0 0-1,0 0 1,1 0-1,-1 0 1,0 0-1,0 0 1,0 0-1,0 0 1,0 0-1,0 0 1,0 0-1,1 0 1,-1 0-1,0 0 1,0 0-1,0 0 1,0 0-1,0 0 1,0 0-1,0 0 1,1 0-1,-1 0 1,0 0-1,0 0 1,0 0-1,0 0 1,0 0-1,0 0 1,0 0-1,1 0 1,-1 0-1,0 0 1,0 0-1,0-1 1,0 1-1,0 0 1,0 0-1,0 0 1,0 0-1,0 0 1,0 0-1,1-1 1,5-5-44,2-6-47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12939,'6'37'1562,"-2"-13"-1021,1-1 1,0 1-1,11 26 1,-14-45-516,1 1 0,-1-1 1,0-1-1,1 1 0,0 0 0,1 0 1,-1-1-1,0 0 0,1 0 0,0 0 1,0 0-1,1-1 0,-1 1 0,1-1 1,-1 0-1,1 0 0,0-1 0,0 1 0,6 1 1,-4-3 7,-1 0 0,1 0 1,-1 0-1,0-1 0,1 0 1,0 0-1,-1-1 0,0 0 1,1 0-1,-1 0 0,1-1 1,-1 0-1,0 0 0,0-1 0,0 1 1,0-1-1,-1-1 0,1 1 1,-1-1-1,7-6 0,9-9 255,0-1 0,-1 0 0,22-32 0,-17 21 283,-25 31-561,1-1 0,-1 1 0,0 0 0,0 0 0,0 0 0,0-1 0,0 1 0,0 0-1,0 0 1,0-1 0,0 1 0,1 0 0,-1 0 0,0 0 0,0 0 0,0-1 0,0 1 0,1 0 0,-1 0 0,0 0 0,0 0-1,0 0 1,1 0 0,-1-1 0,0 1 0,0 0 0,0 0 0,1 0 0,-1 0 0,0 0 0,0 0 0,1 0 0,-1 0-1,0 0 1,0 0 0,1 0 0,-1 0 0,0 0 0,0 0 0,0 0 0,1 0 0,-1 0 0,0 1 0,0-1 0,0 0 0,1 0-1,-1 0 1,0 0 0,0 0 0,0 0 0,1 1 0,-1-1 0,0 0 0,0 0 0,0 0 0,0 1 0,0-1 0,1 0-1,-1 0 1,0 0 0,0 1 0,0-1 0,0 0 0,0 0 0,0 1 0,0-1 0,0 0 0,2 24 156,-2-11-115,1-11-53,0 1 1,0 0 0,0 0-1,0 0 1,0 0 0,1-1-1,-1 1 1,1-1 0,0 1-1,-1-1 1,1 0 0,0 1-1,1-1 1,-1 0-1,0 0 1,1-1 0,-1 1-1,1 0 1,-1-1 0,1 1-1,0-1 1,-1 0 0,1 0-1,0 0 1,0 0 0,0-1-1,0 1 1,0-1 0,5 1-1,3-1-18,0 0 0,-1 0 1,1-1-1,0 0 0,0-1 0,20-6 0,0-4-55,-1-1 0,-1-1 0,0-2 0,29-20-1,1-1-150,-59 37 222,0 0 0,0 0 0,0-1 0,1 1 0,-1 0 0,0 0 0,0 0 0,0 0 0,1-1 0,-1 1 0,0 0 0,0 0 0,0 0-1,1 0 1,-1 0 0,0 0 0,0 0 0,1 0 0,-1 0 0,0 0 0,0 0 0,1 0 0,-1 0 0,0 0 0,0 0 0,1 0 0,-1 0 0,0 0 0,0 0 0,0 0 0,1 0 0,-1 0 0,0 0 0,0 0 0,1 1 0,-1-1 0,0 0 0,0 0 0,0 0 0,0 0 0,1 0 0,-1 1 0,0-1 0,0 0 0,0 0-1,1 1 1,-3 15-52,-16 31 46,13-35-15,-32 98-397,51-136-445,-3-1 653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16460,'6'1'329,"1"0"0,-1 0 0,0-1 0,1 1 0,-1-1 0,0-1 0,1 1 0,-1-1 0,0 0 0,0-1 0,0 1 0,1-1 0,-2-1 0,11-4 0,4-3 281,31-20-1,-45 26-567,1 0 0,-1-1-1,-1 0 1,1 0-1,-1-1 1,0 0 0,0 1-1,5-10 1,-10 15-41,1 0 0,-1-1 0,0 1 1,0 0-1,0 0 0,1-1 0,-1 1 0,0 0 0,0-1 1,0 1-1,0 0 0,0-1 0,0 1 0,1-1 0,-1 1 0,0 0 1,0-1-1,0 1 0,0 0 0,0-1 0,0 1 0,-1 0 1,1-1-1,0 1 0,0-1 0,0 1 0,0 0 0,0-1 1,0 1-1,-1 0 0,1-1 0,0 1 0,0 0 0,0 0 1,-1-1-1,1 1 0,0 0 0,-1 0 0,1-1 0,0 1 0,0 0 1,-1 0-1,1 0 0,0-1 0,-1 1 0,1 0 0,0 0 1,-1 0-1,1 0 0,-1 0 0,1 0 0,0 0 0,-1 0 1,1 0-1,0 0 0,-1 0 0,0 0 0,-21 3 11,11 1-11,0 0-1,0 2 1,0-1 0,1 1 0,0 1 0,0 0 0,-11 10 0,14-11-8,0 0-1,0 0 1,1 1 0,0 0 0,1 0 0,-1 1-1,2 0 1,-1 0 0,1 0 0,-4 9 0,7-15-32,1 0 0,-1 0 0,1 0 1,-1 0-1,1 0 0,0 0 1,-1 0-1,1 0 0,0 0 1,1 0-1,-1 0 0,0 0 0,0 0 1,1 0-1,0 0 0,-1 0 1,1 0-1,0 0 0,0 0 0,0 0 1,0 0-1,0 0 0,0-1 1,0 1-1,1-1 0,-1 1 1,1-1-1,-1 1 0,1-1 0,-1 0 1,1 1-1,0-1 0,3 1 1,3 2-61,0-2 1,-1 1 0,1-1 0,0 0-1,0-1 1,1 0 0,10 1 0,27-3-288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1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16580,'-8'140'3820,"0"7"-2013,9-92-1184,11 77 0,-12-131-602,0 1-1,0 0 1,0-1 0,0 1-1,1-1 1,-1 1 0,0-1-1,1 1 1,-1-1 0,1 0-1,0 1 1,-1-1 0,1 0-1,0 1 1,0-1 0,0 0-1,2 2 1,-3-3-10,1 0 0,0-1 1,-1 1-1,1 0 0,0 0 0,-1-1 0,1 1 0,0-1 1,-1 1-1,1-1 0,-1 1 0,1-1 0,-1 1 1,1-1-1,-1 1 0,0-1 0,1 0 0,-1 1 0,0-1 1,1 0-1,-1 1 0,0-1 0,0 0 0,1 0 1,17-59 216,-18 58-229,17-74 7,37-140-756,-54 216 750,3-12-147,1 0 1,0 0-1,1 1 1,12-22-1,-16 32 121,0-1 1,0 0-1,0 1 0,0-1 0,1 0 0,-1 1 0,1-1 0,-1 1 0,1 0 0,-1 0 0,1-1 0,0 1 0,0 0 0,-1 0 0,1 1 0,0-1 0,0 0 0,0 1 0,0-1 0,0 1 0,0-1 0,0 1 0,0 0 0,0 0 0,0 0 0,0 0 0,0 0 0,1 1 0,-1-1 0,0 1 0,-1-1 0,1 1 1,0 0-1,0-1 0,0 1 0,0 0 0,2 2 0,4 2-49,-1 0 0,0 0 0,12 11 0,-16-13 74,-1 0 0,1 0 0,-1 0 1,0 0-1,0 0 0,0 0 0,0 0 0,-1 1 1,1-1-1,-1 1 0,2 5 0,-3-7 25,0 0 0,0 0 0,-1 0 0,1 0 0,-1-1 0,1 1 0,-1 0 0,1 0 0,-1-1 0,0 1 0,0 0 0,0-1 0,0 1 0,0-1 0,0 1 0,-1-1 0,1 0 0,0 1 0,-1-1 0,1 0 0,-1 0 0,1 0 0,-1 0 0,1 0 0,-3 1 0,-6 3 132,-1 0 0,-16 6 0,26-11-143,-12 5-165,0-1 1,-1-1-1,1 0 1,-1 0 0,-14-1-1,28-1 148,0-1 0,0 0 0,-1 0 0,1 0 0,0 0 0,0 0-1,0 0 1,-1 0 0,1 0 0,0 0 0,0 0 0,0 0 0,-1 0-1,1 0 1,0 0 0,0 0 0,-1 0 0,1 0 0,0 0 0,0 0-1,0 0 1,-1-1 0,1 1 0,0 0 0,0 0 0,0 0 0,0 0 0,-1 0-1,1 0 1,0-1 0,0 1 0,0 0 0,0 0 0,0 0 0,-1-1-1,1 1 1,0 0 0,0 0 0,7-7-41,16-5-245,6 4-45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57 15395,'1'-1'112,"0"1"0,0-1 0,-1 0 0,1 0 0,0 1-1,-1-1 1,1 0 0,-1 0 0,1 0 0,-1 0 0,1 0 0,-1 0-1,0 0 1,1 0 0,-1 0 0,0-2 0,0 3-64,0 0-1,-1 0 1,1-1 0,0 1 0,0 0-1,-1 0 1,1-1 0,0 1 0,-1 0-1,1 0 1,0 0 0,-1 0 0,1-1-1,0 1 1,-1 0 0,1 0 0,0 0-1,-1 0 1,1 0 0,-1 0-1,1 0 1,0 0 0,-1 0 0,1 0-1,0 0 1,-1 0 0,1 0 0,0 1-1,-1-1 1,-3 1 142,0 0 1,0 0-1,1 0 0,-1 1 0,0 0 1,1-1-1,-6 5 0,5-3-156,0 1 1,0-1-1,0 1 1,1 0-1,-1 0 1,1 0-1,0 0 1,0 1-1,1-1 1,-1 1-1,1-1 1,0 1-1,-2 9 1,3-13-35,1 0 1,0-1-1,0 1 1,0 0-1,0-1 1,0 1-1,0 0 1,0 0 0,1-1-1,-1 1 1,0 0-1,0-1 1,0 1-1,1 0 1,-1-1-1,0 1 1,1 0-1,-1-1 1,1 1-1,-1 0 1,0-1-1,1 1 1,0-1-1,-1 1 1,1 0-1,1 0 3,0 0-1,0-1 0,-1 1 0,1 0 0,0-1 0,0 1 1,0-1-1,0 0 0,3 1 0,6-1 9,0 0 0,19-4 0,-24 3-10,38-5 115,17-4 514,90-1 0,-178-23 1340,-35-41-2387,70 72-1125,46 10-136,-21-2 1160,16 1-168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2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17140,'-6'1'235,"0"1"0,0 0 0,0 1 0,0-1 0,0 1 0,1 0 1,-1 1-1,1-1 0,0 1 0,0 0 0,0 0 0,-5 7 0,7-7-114,0-1-1,0 1 1,0 1 0,0-1-1,1 0 1,0 0-1,0 1 1,0 0-1,0-1 1,1 1 0,-1 0-1,1 0 1,1 0-1,-1-1 1,1 1 0,0 6-1,0-10-97,0 1 1,0 0-1,1 0 1,-1 0-1,0-1 1,1 1-1,0 0 0,-1-1 1,1 1-1,0 0 1,0-1-1,0 1 0,0-1 1,0 1-1,1-1 1,-1 0-1,0 1 0,1-1 1,-1 0-1,1 0 1,-1 0-1,1 0 0,-1 0 1,1 0-1,0-1 1,-1 1-1,1 0 0,0-1 1,-1 0-1,1 1 1,0-1-1,0 0 0,0 0 1,0 0-1,-1 0 1,5 0-1,1-1-47,0 1 0,0-1 0,-1-1 0,1 1 0,0-1 0,0 0 0,-1-1 0,10-4 0,-8 2-49,-1 0 0,0 0 1,0 0-1,-1-1 0,0 1 0,0-2 1,0 1-1,0-1 0,-1 0 1,0 0-1,-1 0 0,0-1 1,0 1-1,0-1 0,2-10 1,-6 11-98,-5 10 123,-5 12 48,6-6 54,0 0 1,-4 20 0,7-26-33,1 1 0,-1-1 0,1 1-1,-1-1 1,1 0 0,0 1 0,1-1 0,-1 1-1,0-1 1,1 0 0,0 1 0,2 4 0,-3-7-16,1 0-1,0 1 1,0-1 0,0 0 0,0 0 0,0 0-1,0 0 1,1 0 0,-1 0 0,0-1 0,0 1-1,1 0 1,-1 0 0,0-1 0,1 1 0,-1-1-1,1 1 1,-1-1 0,1 0 0,-1 0 0,1 0-1,-1 1 1,1-1 0,-1 0 0,1-1 0,1 1-1,5-1-69,0 0-1,0-1 1,11-4-1,62-26-728,5-2-247,-84 34 997,0-1-1,0 0 1,0 1-1,0 0 1,0-1-1,0 1 1,0 0-1,0 0 1,1 0-1,2 1 1,-4-1 39,-1 0 1,1 0-1,-1 1 0,1-1 0,-1 0 0,1 0 1,-1 1-1,0-1 0,1 0 0,-1 1 1,1-1-1,-1 1 0,0-1 0,1 0 1,-1 1-1,0-1 0,1 1 0,-1-1 1,0 1-1,0-1 0,1 1 0,-1-1 1,0 1-1,0-1 0,0 2 0,0 2 81,0 1-1,-1-1 0,1 1 0,-1-1 1,0 0-1,-1 0 0,-2 7 1,3-6 23,-3 5 37,2-7 2,1 0-1,0 0 1,0 0-1,0 0 1,0 1-1,1-1 1,-1 6-1,1-8-114,0-1-1,0 0 1,0 1-1,0-1 0,1 1 1,-1-1-1,0 1 1,0-1-1,0 0 1,1 1-1,-1-1 1,0 1-1,0-1 0,1 0 1,-1 1-1,0-1 1,1 0-1,-1 0 1,0 1-1,1-1 1,-1 0-1,1 0 0,-1 1 1,1-1-1,0 0 13,1 1-1,0-1 1,-1 0-1,1 0 1,-1 0-1,1 0 0,0 0 1,-1 0-1,1 0 1,2-1-1,15-4-15,0-1 0,0-1 0,26-14 0,-29 13-200,0 1 0,0 0-1,0 1 1,1 1-1,21-4 1,-37 9 168,0 0 0,0-1 0,0 1 1,0 0-1,1 0 0,-1 0 0,0 0 0,0 0 0,0 0 1,1 0-1,-1 1 0,0-1 0,0 0 0,0 1 1,0-1-1,1 0 0,-1 1 0,0 0 0,0-1 0,0 1 1,0-1-1,0 1 0,1 2 0,-1-2 37,0 1 0,0 0 0,-1 0 0,1 0 0,0 0 1,-1 1-1,0-1 0,1 0 0,-1 0 0,0 2 0,3 17 423,-3-20-428,0-1 0,1 1 0,-1 0 0,0-1 1,1 1-1,-1-1 0,1 1 0,-1-1 0,1 1 0,-1-1 0,1 1 0,-1-1 0,1 1 1,0-1-1,-1 0 0,1 1 0,0-1 0,-1 0 0,1 1 0,0-1 0,-1 0 0,1 0 0,0 0 1,-1 0-1,1 0 0,0 0 0,-1 0 0,1 0 0,0 0 0,0 0 0,-1 0 0,2 0 0,23-7 222,-24 6-236,37-15 24,-23 8-145,32-10 0,-43 17 76,0 0 1,1 0 0,-1 0-1,0 1 1,1-1-1,-1 1 1,0 0 0,1 0-1,-1 1 1,1-1 0,-1 1-1,6 2 1,-8-2 16,1 1 0,-1-1 0,0 1 0,0-1 0,0 1 0,0 0 0,0 0 0,-1 0 0,1 0 0,0 0 0,-1 1 0,0-1 0,1 0 0,-1 1 1,0-1-1,0 1 0,0 2 0,0-4 2,-1 0 0,1 0 1,-1 0-1,1 0 1,-1 1-1,0-1 0,0 0 1,0 0-1,0 0 1,0 0-1,0 1 0,0-1 1,0 0-1,0 0 0,0 0 1,0 1-1,-1-1 1,1 0-1,-1 0 0,1 0 1,-1 0-1,1 0 1,-1 0-1,1 0 0,-1 0 1,0 0-1,0 0 1,0 0-1,1 0 0,-1-1 1,0 1-1,0 0 0,0 0 1,0-1-1,0 1 1,0-1-1,0 1 0,-2 0 1,-5-1-132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3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8 459 15499,'10'-9'1180,"2"0"1,-1 1-1,1 0 0,14-6 0,-17 9-947,-1 1 0,1-1 0,-1 0 0,0-1 0,-1 1 0,1-2 0,-1 1 1,0-1-1,-1 0 0,9-12 0,-14 18-232,-1 0 1,1 0 0,-1 1-1,1-1 1,-1 0 0,0 0-1,1 0 1,-1 0 0,0 0-1,0 0 1,1 1 0,-1-1-1,0 0 1,0 0 0,0 0 0,0 0-1,0 0 1,-1 0 0,1-1-1,0 1-3,-1 1 0,1-1 0,-1 1 0,1-1 0,-1 1 0,1-1 0,-1 1 0,1-1 0,-1 1 0,1 0 0,-1-1 0,1 1 0,-1 0 0,0 0 0,1-1 0,-1 1 0,0 0 0,1 0 0,-1 0 0,-1 0 0,-2 0-10,0 0 0,0 0 1,0 0-1,0 1 0,0-1 1,0 1-1,-5 2 0,0 1 5,0 0-1,0 1 1,1 0-1,0 0 1,0 1-1,0 0 1,1 0-1,0 1 1,0 0-1,1 0 1,0 1-1,0 0 1,0 0-1,1 0 1,-5 12-1,9-18 8,0-1-1,1 1 1,-1-1-1,0 1 1,1-1-1,-1 1 1,1 0 0,0-1-1,0 1 1,-1 0-1,1-1 1,0 1-1,0 0 1,1-1 0,-1 1-1,0 0 1,0-1-1,1 1 1,-1-1-1,1 1 1,0-1 0,-1 1-1,1-1 1,0 1-1,0-1 1,0 1-1,0-1 1,0 0 0,0 1-1,0-1 1,0 0-1,1 0 1,-1 0-1,0 0 1,1 0 0,-1 0-1,1-1 1,-1 1-1,1 0 1,-1-1-1,1 1 1,0-1 0,2 1-1,4 0-27,0 1 1,1-2-1,-1 1 1,0-1-1,0-1 0,0 1 1,13-4-1,-6 0-149,0 0 1,-1-2-1,1 0 1,-1 0-1,0-1 1,-1-1-1,0-1 0,0 1 1,0-2-1,-1 0 1,-1-1-1,0 0 1,0 0-1,-1-1 0,-1 0 1,13-22-1,-10 13-310,0-1 0,-2 1 0,0-2 0,-2 0-1,0 0 1,-2 0 0,-1-1 0,0 0 0,2-48-1,-10 42 81,3 30 403,0-1 0,-1 1 1,1-1-1,0 0 0,0 1 1,0-1-1,-1 1 0,1-1 1,0 1-1,-1 0 0,1-1 1,0 1-1,-1-1 1,1 1-1,0-1 0,-1 1 1,1 0-1,-1-1 0,0 1 1,0 0 8,0 0 1,1 0 0,-1 0 0,0 0 0,1 0 0,-1 0-1,0 0 1,1 0 0,-1 1 0,1-1 0,-1 0 0,0 1-1,1-1 1,-1 0 0,1 1 0,-1-1 0,1 0-1,-1 1 1,1-1 0,-1 1 0,1-1 0,-1 2 0,-6 6 154,1 0-1,1 0 1,-1 1 0,1-1 0,-7 19 0,-17 53 894,27-72-942,-7 21 424,-8 38-1,15-56-390,1 1 0,0-1-1,0 0 1,1 1 0,1 0 0,3 17 0,-4-27-137,0-1-1,0 1 1,0-1 0,0 0 0,1 1 0,-1-1-1,1 0 1,-1 1 0,1-1 0,0 0 0,-1 1-1,1-1 1,0 0 0,0 0 0,0 0-1,0 0 1,0 0 0,0 0 0,0 0 0,0 0-1,0 0 1,0-1 0,1 1 0,-1 0 0,0-1-1,0 1 1,1-1 0,1 1 0,0-1-25,-1 0 1,1 0 0,-1-1 0,1 1 0,-1-1-1,1 0 1,-1 1 0,0-1 0,1 0 0,-1 0-1,0-1 1,0 1 0,0 0 0,4-4-1,-6 5 15,0 0 0,0 0 0,0-1 0,1 1 0,-1 0 0,0 0 0,0 0 0,0 0 0,1 0-1,-1 0 1,0 0 0,0-1 0,0 1 0,1 0 0,-1 0 0,0 0 0,0 0 0,0 0-1,1 0 1,-1 0 0,0 0 0,0 0 0,1 0 0,-1 0 0,0 0 0,0 0 0,0 0 0,1 1-1,-1-1 1,0 0 0,0 0 0,0 0 0,1 0 0,-1 0 0,0 0 0,0 0 0,0 1-1,0-1 1,1 0 0,-1 0 0,0 0 0,0 0 0,0 1 0,0-1 0,0 0 0,0 0 0,1 0-1,-1 1 1,0-1 0,0 0 0,0 0 0,0 0 0,0 1 0,0-1 0,0 0 0,0 0-1,0 1 1,0-1 0,0 0 0,0 0 0,0 0 0,0 1 0,0-1 0,-1 0 0,0 27 41,1 0 20,0-25-55,0 0 1,1-1 0,0 1-1,-1 0 1,1 0 0,0-1-1,0 1 1,0-1 0,0 1-1,0-1 1,0 1-1,0-1 1,1 0 0,-1 1-1,0-1 1,1 0 0,-1 0-1,4 2 1,-1-2 2,-1 1 1,1-1-1,0 0 0,0 0 1,0 0-1,0 0 0,0-1 1,6 1-1,0-1 7,-1-1-1,1 0 1,0 0-1,0-1 1,-1-1 0,15-4-1,-11 1 16,0 0-1,-1-1 0,0 0 1,16-12-1,-24 16 5,-1 1 1,1-1-1,-1 0 0,0 0 1,0 0-1,0-1 0,-1 1 0,1-1 1,-1 0-1,1 1 0,-1-1 1,-1 0-1,1 0 0,0 0 1,-1-1-1,0 1 0,0 0 1,0-6-1,0 10-20,-1-1-1,0 1 1,0-1-1,0 1 1,0-1-1,0 0 1,0 1-1,0-1 1,0 1 0,0-1-1,-1 0 1,1 1-1,0-1 1,0 1-1,0-1 1,-1 1-1,1-1 1,0 1-1,-1-1 1,1 1 0,0-1-1,-1 1 1,1-1-1,0 1 1,-1-1-1,1 1 1,-1 0-1,1-1 1,-2 1 0,1 0 3,0 0 0,0 0 1,1 0-1,-1 0 0,0 0 1,0 0-1,0 1 1,0-1-1,0 0 0,0 1 1,0-1-1,0 1 0,0-1 1,1 1-1,-3 0 1,-1 3 27,0-1 0,0 1 0,1-1 0,-1 1 0,-5 8 0,7-9-29,1-1-1,0 1 1,0 0 0,0-1 0,0 1-1,0 0 1,0 0 0,1 0-1,-1 4 1,1-6-10,0-1 0,0 1-1,0 0 1,1 0 0,-1 0 0,0 0-1,0 0 1,1 0 0,-1 0 0,0-1-1,1 1 1,-1 0 0,1 0 0,-1 0-1,1-1 1,-1 1 0,1 0 0,0-1-1,-1 1 1,1 0 0,0-1 0,0 1-1,-1-1 1,1 1 0,0-1 0,0 0-1,0 1 1,-1-1 0,1 0 0,0 1-1,0-1 1,0 0 0,0 0 0,2 0-1,19 2-109,39-2-1,-40-1-50,-1 1 0,25 3 0,-37-2 170,-1 1 0,1 0 1,-1 0-1,0 0 0,0 1 0,0 0 0,0 0 0,-1 1 1,12 8-1,-15-10 49,0-1 1,-1 0-1,1 1 1,0-1-1,0 0 0,0-1 1,0 1-1,0 0 1,0-1-1,0 0 0,0 1 1,0-1-1,0-1 1,0 1-1,0 0 1,0-1-1,0 1 0,3-2 1,9-2-24,-1-1 0,19-9 0,-21 9-217,-8 3 74,26-14-921,-29 15 984,0 1 1,0-1-1,0 0 0,0 0 0,0 0 1,0 1-1,-1-1 0,1 0 1,0 0-1,0 0 0,-1-1 1,1 1-1,-1 0 0,1 0 0,-1 0 1,0 0-1,1-1 0,-1 1 1,0 0-1,0 0 0,0 0 0,0-3 1,-2-9-483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1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13971,'36'3'1792,"15"-6"-919,8-3-329,6 1 1248,-3-3-1192,5-5-120,-3-4 40,-12-5-320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16692,'0'0'53,"0"0"0,0 0 0,-1 0 0,1-1 0,0 1 0,-1 0 0,1 0 0,0 0 0,-1 0 1,1 0-1,0 0 0,-1-1 0,1 1 0,0 0 0,-1 0 0,1 0 0,0 0 0,-1 0 0,1 0 0,0 0 1,-1 1-1,1-1 0,-1 0 0,1 0 0,0 0 0,0 0 0,-1 0 0,1 0 0,0 1 0,-1-1 1,1 0-1,-5 13 765,5 22-144,0-30-459,3 42 194,2-1 0,19 76 0,-15-96-386,-2-20-29,-6-6 4,-1-1 1,1 1-1,-1 0 0,1-1 1,-1 1-1,1 0 1,-1-1-1,0 1 1,1-1-1,-1 1 0,0 0 1,1-1-1,-1 1 1,0-1-1,1 1 1,-1-1-1,0 1 0,0-1 1,0 0-1,0 1 1,1-2-1,4-19-118,-1-1-1,-1-1 1,-1 1-1,-1 0 1,-3-28 0,2 16-201,0 40 299,0-1 0,1 0 0,0 0 0,-1 0 0,2 0 0,-1 0 0,1 0 0,-1 0 0,2-1 0,-1 1 0,0-1 0,1 1 0,0-1 0,0 0 0,3 5 0,-3-7 47,-1 0 1,1 1 0,0-1-1,-1 0 1,1-1 0,0 1-1,0 0 1,0-1-1,0 1 1,0-1 0,1 0-1,-1 0 1,0-1 0,0 1-1,1 0 1,-1-1-1,1 0 1,-1 0 0,0 0-1,1 0 1,-1-1 0,0 1-1,1-1 1,4-2-1,3-1 75,0 0-1,-1-1 1,1 0-1,-1-1 1,-1-1-1,1 1 0,-1-1 1,11-11-1,1-4 264,36-46 0,-60 74-368,-1 0 1,1 0-1,1 1 1,-1-1-1,1 1 1,0-1-1,1 1 0,-2 9 1,-4 58-111,6-63 60,0 41-135,1-49 101,0 0-1,1-1 1,-1 1 0,0 0-1,1-1 1,0 1-1,0-1 1,-1 1 0,1-1-1,1 1 1,-1-1-1,0 0 1,1 1-1,-1-1 1,3 2 0,-4-3 51,1-1 1,-1 0-1,1 1 0,-1-1 1,1 0-1,0 0 1,-1 0-1,1 0 0,-1 0 1,1 0-1,-1 0 1,1 0-1,-1 0 1,1 0-1,-1 0 0,1 0 1,0 0-1,-1 0 1,1 0-1,-1 0 1,1-1-1,-1 1 0,1 0 1,-1 0-1,1-1 1,-1 1-1,1 0 1,-1-1-1,0 1 0,1 0 1,-1-1-1,1 1 1,-1-1-1,0 1 0,1-1 1,-1 0-1,14-21-329,-13 20 236,12-25-510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14779,'-8'1'1376,"1"9"-1063,4 0-393,8 2 488,5-3-280,4 1-24,12-2-152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114 151 13651,'0'1'153,"0"0"0,-1 0-1,1 0 1,0 0 0,-1 0 0,1-1 0,-1 1 0,1 0-1,-1 0 1,1 0 0,-1 0 0,0-1 0,1 1 0,-1 0-1,0-1 1,1 1 0,-1 0 0,0-1 0,-1 2-1,-22 10 1121,15-8-446,0 1-378,-26 16 795,33-20-1210,-1 1-1,1 0 0,0-1 0,0 1 0,0 0 0,0 1 0,1-1 0,-1 0 0,0 0 1,1 1-1,-3 4 0,4-6-56,0 0 0,0 0-1,0 0 1,0 0 0,0 0 0,0 0 0,1 0 0,-1 0 0,0 0 0,0 0 0,1 0-1,-1 0 1,1 0 0,-1 0 0,1 0 0,-1 0 0,1 0 0,-1-1 0,1 1 0,0 0-1,0 0 1,-1-1 0,1 1 0,0 0 0,0-1 0,0 1 0,0-1 0,0 1-1,0-1 1,0 1 0,1-1 0,37 14-710,-33-12 603,33 8-521,-28-9 525,-1 1 0,0 1 0,0 0 0,0 0 0,0 1 0,0 0 0,-1 1 0,11 7 0,-19-12 139,0 1 0,-1-1 0,1 1-1,0-1 1,-1 1 0,1 0-1,0-1 1,-1 1 0,1 0 0,-1 0-1,0-1 1,1 1 0,-1 0 0,1 0-1,-1 0 1,0 0 0,0-1-1,1 1 1,-1 0 0,0 0 0,0 0-1,0 0 1,0 0 0,0 0-1,0 1 1,-1 0 36,0 0 0,0-1-1,0 1 1,1 0 0,-1-1-1,-1 1 1,1-1 0,0 1 0,0-1-1,0 0 1,-4 3 0,-1 1 175,-1-1 0,-1 1 0,1-1 1,-11 4-1,8-4 23,0-1 1,0 0-1,-13 2 1,21-4-235,-1-1 0,1 1 1,-1-1-1,1 0 0,-1 1 0,1-1 1,-1-1-1,1 1 0,0 0 0,-1-1 1,1 1-1,-1-1 0,1 1 0,0-1 1,0 0-1,-1 0 0,1 0 0,0-1 1,-3-1-1,4 2-16,0 0 0,0-1 0,1 1 0,-1 0 1,1 0-1,-1 0 0,1-1 0,-1 1 0,1 0 0,0-1 1,0 1-1,0 0 0,0 0 0,0-1 0,0 1 0,0 0 1,0-1-1,0 1 0,0 0 0,1-1 0,-1 1 0,0 0 1,2-3-1,7-16-135</inkml:trace>
  <inkml:trace contextRef="#ctx0" brushRef="#br0" timeOffset="1">426 2 14731,'0'0'40,"1"0"0,-1 0 0,0-1 0,0 1 0,0 0 0,0 0 0,0 0 1,0 0-1,1 0 0,-1 0 0,0 0 0,0 0 0,0 0 0,0 0 0,0 0 0,1 0 0,-1 0 0,0 0 0,0 0 0,0 0 0,0 0 0,1 0 0,-1 0 0,0 0 0,0 0 0,0 0 0,0 0 1,0 0-1,0 0 0,1 0 0,-1 0 0,0 1 0,0-1 0,0 0 0,0 0 0,0 0 0,0 0 0,0 0 0,1 0 0,-1 0 0,0 1 0,0-1 0,0 0 0,0 0 0,0 0 0,0 0 0,0 1 0,1 11 756,-6 20 56,4-27-373,-9 46 231,2 0 0,3 1-1,2 0 1,3 53 0,0-100-630,1 0 0,-1 0-1,1 0 1,4 9 0,-5-13-62,0 0-1,1 0 1,-1 0 0,1 0-1,-1 0 1,1 0-1,-1 0 1,1 0 0,0-1-1,-1 1 1,1 0-1,0 0 1,0-1 0,0 1-1,-1 0 1,1-1 0,0 1-1,0-1 1,0 1-1,0-1 1,0 0 0,0 1-1,0-1 1,0 0-1,0 0 1,0 1 0,0-1-1,0 0 1,1 0-1,-1 0 1,2-1 0,1 0 20,1 0 0,-1-1 1,1 0-1,-1 1 1,0-2-1,0 1 1,0 0-1,7-6 0,30-29 115,-29 26-107,263-245-309,-253 233-784,-20 21 756,-4 1-99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16323,'7'20'1513,"6"1"-985,2-2-320,-1-4 32,2-5 304,-3-7-248,-1-3-120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8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14835,'-10'21'944,"9"3"-1080,1-3 112,10-6 144,4-4-88,11-11-72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14347,'-1'12'1504,"-2"8"-863,-5 7-289,3 4 704,0 1-200,2-3-328,0-5-168,3-6-288,0-5-200,3-13-400,0-5-160,0-14 504,-1-4-120,-2-6-72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 15467,'-3'-13'1593,"3"10"-1041,0 2-248,3 4 832,-1 4-256,4 2-640,0 0-472,3 6 216,1 4-96,0-1-48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19068,'2'4'2409,"-5"-4"-2073,3 3 2056,-3-7-3368,-4-5 720,1 2-96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2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14 130 16612,'28'-3'3291,"0"-6"-2429,44-22 0,-63 27-842,-1-1 0,0 1-1,-1-1 1,1-1 0,-1 1 0,0-1-1,0-1 1,-1 1 0,9-13 0,-14 19-18,-1 0-1,0-1 1,1 1 0,-1 0 0,0-1 0,1 1 0,-1-1 0,0 1-1,0-1 1,1 1 0,-1-1 0,0 1 0,0 0 0,0-1 0,0 1-1,0-1 1,0 1 0,0-1 0,0 1 0,0-1 0,0 1 0,0-1-1,0 1 1,0-1 0,0 1 0,0-1 0,0 1 0,-1-1 0,1 1-1,0-1 1,0 1 0,-1-1 0,1 0 0,-1 1 0,0-1-1,-1 1 1,1-1 0,0 1-1,0-1 1,0 1 0,0 0 0,-1 0-1,1 0 1,0-1 0,0 1-1,-1 0 1,0 1 0,-5-1-1,0 1 0,0 0 1,0 0-1,-8 3 0,2 2-2,0 0 0,0 0 0,0 2 0,1-1 0,0 2 1,0-1-1,-15 17 0,23-21-1,-1 0 0,1 1 1,0-1-1,0 1 0,0 0 0,1 0 1,0 1-1,0-1 0,0 1 1,1 0-1,-1 0 0,2-1 1,-1 1-1,0 1 0,1-1 0,0 0 1,1 0-1,-1 0 0,2 12 1,0-15-34,0 1 1,0-1-1,0 0 1,0 0 0,0 0-1,1 0 1,0 0-1,-1 0 1,1 0-1,0-1 1,1 1-1,-1-1 1,0 1 0,1-1-1,-1 0 1,1 0-1,0 0 1,0 0-1,-1 0 1,1-1 0,0 1-1,1-1 1,-1 0-1,4 1 1,3 1-107,0-1 0,0 0 0,0-1 0,0 0-1,1-1 1,17-1 0,3-4-203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16091,'5'8'1481,"-3"0"-953,0-3-248,-1 1 584,-1-1-216,3-8-552,3-9-64,1-1-72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16107,'-13'59'2526,"10"-47"-2447,-5 18 137,1 0 1,-6 49-1,13-77-190,0-1 0,0 0 0,0 1-1,0-1 1,0 1 0,0-1-1,0 0 1,0 1 0,0-1 0,1 0-1,-1 1 1,1-1 0,-1 0-1,1 1 1,0-1 0,-1 0 0,3 2-1,-3-2 2,1-1 1,0 1-1,0-1 0,-1 1 0,1-1 0,0 0 0,0 0 1,0 1-1,0-1 0,-1 0 0,1 0 0,0 0 1,0 0-1,0 0 0,0 0 0,0 0 0,0 0 0,0 0 1,-1 0-1,3-1 0,3-1 85,0-1 0,0 1-1,-1-1 1,1-1 0,-1 1 0,8-6 0,79-74 779,-60 52-525,54-40 0,-85 70-355,0 0 0,0 1 1,-1-1-1,1 0 0,0 1 1,0-1-1,0 1 0,1-1 1,-1 1-1,0-1 0,0 1 0,0-1 1,0 1-1,0 0 0,0 0 1,1 0-1,-1 0 0,0 0 1,0 0-1,0 0 0,1 0 1,0 1-1,-1 0-6,0-1 1,0 1 0,0 0-1,-1 0 1,1 0 0,0 1-1,-1-1 1,1 0 0,-1 0-1,1 0 1,-1 0 0,1 1-1,-1-1 1,0 0 0,0 0-1,0 1 1,0-1 0,0 0-1,0 0 1,0 3 0,-1 9-3,1-7 0,-1-1-1,1 0 0,0 1 0,1-1 1,0 7-1,-1-11-2,1-1 1,-1 1-1,0 0 1,0-1-1,1 1 1,-1 0 0,0-1-1,1 1 1,-1-1-1,0 1 1,1 0-1,-1-1 1,1 1-1,-1-1 1,1 1-1,-1-1 1,1 0-1,0 1 1,-1-1 0,1 1-1,0-1 1,-1 0-1,1 0 1,0 1-1,-1-1 1,1 0-1,0 0 1,-1 0-1,1 0 1,0 0-1,0 0 1,-1 0-1,1 0 1,0 0 0,-1 0-1,1 0 1,0 0-1,0 0 1,-1-1-1,1 1 1,0 0-1,-1-1 1,1 1-1,0-1 1,13-5 9,-2-1 1,1-1-1,13-10 1,-17 11-25,0 1 1,0 0-1,1 0 0,0 1 1,0 0-1,21-6 1,-31 11 6,1 0 1,0 0 0,-1 0 0,1 0 0,0 0 0,-1 0 0,1 1-1,-1-1 1,1 0 0,0 0 0,-1 1 0,1-1 0,-1 0 0,1 1 0,-1-1-1,1 0 1,-1 1 0,1-1 0,-1 1 0,1-1 0,-1 1 0,0-1-1,1 1 1,-1-1 0,0 1 0,1-1 0,-1 1 0,0 0 0,0-1-1,1 1 1,-1-1 0,0 1 0,0 0 0,0-1 0,0 1 0,0 0-1,0-1 1,0 1 0,0 1 0,-1 35-107,0-23 64,1-12 49,0 0 0,1 0 1,-1-1-1,0 1 1,1 0-1,-1 0 0,1 0 1,-1 0-1,1 0 1,0-1-1,0 1 1,-1 0-1,1 0 0,1-1 1,-1 1-1,0-1 1,0 1-1,1-1 0,-1 1 1,0-1-1,1 0 1,0 0-1,-1 0 1,1 0-1,0 0 0,-1 0 1,1 0-1,0 0 1,0-1-1,0 1 0,-1-1 1,1 1-1,0-1 1,0 0-1,0 0 1,0 0-1,0 0 0,0 0 1,3-1-1,4 0 18,0 0 0,0-1 0,0 0 0,0 0 0,0-1 0,-1-1 0,11-4 0,-7 2 21,0-1 1,0-1-1,0 0 1,-1 0-1,0-1 1,-1 0-1,0-1 1,-1 0-1,0 0 1,9-15-1,-38 50 76,17-21-108,0 0 0,1-1 0,0 1-1,0 0 1,0 1 0,0-1 0,1 0-1,-1 0 1,1 1 0,-1 6 0,2-11-4,0 1 1,0 0 0,1-1-1,-1 1 1,0 0-1,0-1 1,0 1 0,1-1-1,-1 1 1,0-1 0,1 1-1,-1-1 1,0 1-1,1-1 1,-1 1 0,1-1-1,-1 1 1,1-1-1,-1 0 1,1 1 0,-1-1-1,1 0 1,-1 1 0,1-1-1,-1 0 1,1 0-1,0 1 1,-1-1 0,1 0-1,-1 0 1,1 0 0,0 0-1,-1 0 1,1 0-1,0 0 1,-1 0 0,1 0-1,-1 0 1,1 0 0,0-1-1,28-5 59,26-16-79,-43 16-35,1 0 1,0 1-1,0 1 0,0 0 0,21-3 0,-33 7 44,1-1-1,-1 1 0,0 0 1,0 0-1,0 0 1,1 0-1,-1 0 0,0 0 1,0 0-1,0 1 1,1-1-1,-1 0 0,0 1 1,0-1-1,0 1 0,0-1 1,0 1-1,0-1 1,0 1-1,0 0 0,0 0 1,0-1-1,0 1 0,0 0 1,1 2-1,-1-1-1,0 1-1,0 0 0,0-1 1,-1 1-1,1 0 1,-1 0-1,0 0 1,0 4-1,0-5 17,0 1 1,0-1-1,0 1 1,0-1-1,1 0 1,-1 0-1,1 1 1,-1-1-1,1 0 1,0 0-1,0 1 1,0-1-1,0 0 1,0 0-1,0 0 0,2 2 1,-2-4 3,0 1-1,0-1 1,0 1 0,0-1 0,0 1-1,1-1 1,-1 1 0,0-1 0,0 0-1,0 0 1,1 0 0,-1 0 0,0 0-1,0 0 1,0 0 0,1 0 0,-1 0-1,0 0 1,0-1 0,0 1 0,2-1-1,27-13 112,-26 11-101,35-22 100,-33 20-127,0 0 0,1 0 0,-1 1-1,1 0 1,0 0 0,1 1 0,-1 0 0,16-4 0,-23 7 2,1 0 0,0-1 1,0 1-1,0 0 1,0 0-1,0 0 0,-1 1 1,1-1-1,0 0 0,0 0 1,0 0-1,-1 1 1,1-1-1,0 0 0,0 1 1,0-1-1,-1 0 0,1 1 1,0-1-1,-1 1 1,1-1-1,0 1 0,-1 0 1,1-1-1,-1 1 0,1 0 1,-1-1-1,1 1 1,-1 0-1,0-1 0,1 1 1,-1 0-1,1 1 0,2 28-576,-3-29 518,0-1 31,0 0 0,0 0 0,0 0 0,0 1 0,0-1 0,-1 0-1,1 0 1,0 0 0,0 0 0,0 0 0,0 1 0,0-1 0,0 0 0,-1 0 0,1 0-1,0 0 1,0 0 0,0 0 0,0 0 0,0 0 0,-1 0 0,1 1 0,0-1 0,0 0-1,0 0 1,0 0 0,-1 0 0,1 0 0,0 0 0,0 0 0,0 0 0,-1 0 0,1 0-1,0 0 1,0 0 0,0-1 0,0 1 0,-1 0 0,1 0 0,0 0 0,0 0 0,0 0-1,0 0 1,0 0 0,-1 0 0,1 0 0,0-1 0,0 1 0,0 0 0,0 0-1,0 0 1,0 0 0,-1 0 0,1-1 0,0 1 0,-11-9-255,9 8 110,-7-9-335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14907,'3'1'1865,"-3"8"-1233,0-6-328,0 3 1544,2-2-1912,4 0 360,0 8-232,1-2-160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12435,'-5'13'1704,"0"-1"-1,-2 0 1,1 0 0,-11 14 0,8-14-1110,2 0 0,0 0-1,-9 20 1,16-30-558,-1-1 1,0 0-1,1 1 0,0-1 0,-1 1 1,1-1-1,0 1 0,-1-1 1,1 1-1,0-1 0,0 1 0,1-1 1,-1 1-1,0-1 0,0 1 1,1-1-1,-1 1 0,0-1 0,2 2 1,-2-2-22,1 0 0,0 0 0,0 0 0,0 0 1,0-1-1,0 1 0,0 0 0,0-1 0,0 1 1,0 0-1,0-1 0,0 1 0,1-1 0,-1 0 0,0 1 1,0-1-1,0 0 0,2 0 0,3 1-20,0-1 0,0 0 0,0-1 0,0 0 0,0 0-1,0 0 1,0 0 0,6-3 0,11-6-87,0-1-1,-1-1 1,0-1-1,-1 0 1,19-17-1,-39 29 87,-1 1-1,0-1 1,1 0-1,-1 1 0,1-1 1,-1 1-1,1 0 0,-1-1 1,1 1-1,0-1 0,-1 1 1,1 0-1,-1 0 1,1-1-1,0 1 0,-1 0 1,1 0-1,0 0 0,-1 0 1,1-1-1,0 1 1,-1 0-1,1 0 0,0 0 1,-1 1-1,1-1 0,0 0 1,-1 0-1,2 0 0,3 19-184,-5-17 184,0 0-1,0 1 1,1-1 0,-1 1-1,1-1 1,0 0-1,-1 1 1,1-1 0,0 0-1,0 1 1,2 1 0,-1-2 9,1 0 0,-1 0 1,1-1-1,-1 1 0,1-1 1,0 0-1,-1 1 0,1-1 1,0-1-1,0 1 0,0 0 1,0-1-1,0 1 1,-1-1-1,1 0 0,0 0 1,5-1-1,9 0-46,29-6-1,-37 5 1,60-14-287,-45 9 133,0 2 1,1 0-1,0 1 0,0 2 0,30 0 0,-52 2 201,0 0 1,0 1-1,0-1 0,0 1 0,0-1 0,0 1 0,0 0 0,0 0 0,-1 0 1,1 1-1,0-1 0,-1 1 0,1-1 0,-1 1 0,1 0 0,-1 0 0,0 0 1,0 0-1,0 1 0,0-1 0,0 0 0,-1 1 0,1-1 0,-1 1 0,1 0 1,-1 0-1,0-1 0,1 6 0,-1-6 27,0-1 0,0 1 0,0 0 0,0-1 1,0 1-1,1-1 0,-1 1 0,0-1 0,1 1 0,-1-1 0,1 0 0,-1 0 0,1 0 1,0 0-1,-1 0 0,1 0 0,0 0 0,0-1 0,0 1 0,0-1 0,-1 1 0,1-1 1,0 1-1,0-1 0,0 0 0,0 0 0,0 0 0,0 0 0,0-1 0,0 1 1,2-1-1,8-1-14,0-1 1,0-1-1,20-8 1,-22 8-115,8-3-54,-10 3-6,0 0-1,0 1 1,1 0-1,-1 0 1,1 1 0,0 0-1,-1 1 1,1 0-1,12 0 1,-19 1 154,0 1 1,0-1-1,-1 1 0,1 0 1,0 0-1,-1 0 0,1 0 1,-1 0-1,1 0 0,-1 0 1,0 0-1,1 0 1,-1 1-1,0-1 0,0 1 1,0-1-1,0 1 0,0-1 1,0 1-1,0-1 0,-1 1 1,2 2-1,-2-3 62,1 1-1,-1 0 1,1-1 0,0 1-1,-1-1 1,1 1 0,0-1-1,0 1 1,0-1-1,0 0 1,1 1 0,-1-1-1,0 0 1,0 0 0,1 0-1,-1 0 1,1 0-1,-1 0 1,1-1 0,-1 1-1,1 0 1,-1-1 0,1 1-1,0-1 1,-1 1 0,3-1-1,3 0 70,0-1-1,0 0 1,0 0 0,0 0-1,0-1 1,0 0-1,-1-1 1,7-2 0,-6 1-98,0 2 0,0-1 0,0 1 1,0 0-1,0 1 0,14-2 0,-12 6-276,-9-3 235,0 0 0,0 0 0,0 0 1,-1 0-1,1 0 0,0 0 0,0 0 1,0 0-1,0 0 0,0 1 0,0-1 0,0 0 1,-1 0-1,1 0 0,0 0 0,0 0 1,0 0-1,0 0 0,0 0 0,0 0 0,0 0 1,0 1-1,0-1 0,-1 0 0,1 0 1,0 0-1,0 0 0,0 0 0,0 0 0,0 0 1,0 1-1,0-1 0,0 0 0,0 0 1,0 0-1,0 0 0,0 0 0,0 0 0,0 1 1,0-1-1,0 0 0,0 0 0,0 0 1,0 0-1,0 0 0,0 0 0,1 1 0,-1-1 1,0 0-1,0 0 0,0 0 0,0 0 1,0 0-1,0 0 0,0 0 0,0 0 0,0 1 1,1-1-1,-1 0 0,0 0 0,0 0 1,0 0-1,0 0 0,0 0 0,0 0 0,0 0 1,1 0-1,-1 0 0,-9 3-169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 15267,'-11'23'5549,"-1"23"-3994,11-42-1572,1 0 1,0 0-1,-1 0 0,2 0 1,-1 0-1,0 0 0,1 0 1,-1-1-1,1 1 1,2 5-1,-2-7 32,0 0 0,0 0 0,0-1 1,0 1-1,1 0 0,-1-1 0,0 1 0,1-1 1,-1 1-1,1-1 0,0 0 0,-1 1 0,1-1 1,0 0-1,0 0 0,0 0 0,0-1 0,0 1 1,0 0-1,0-1 0,3 1 0,3 0 30,0-1 0,0 0 1,0 0-1,0-1 0,0 0 0,0 0 0,-1-1 0,1 0 1,0 0-1,-1-1 0,0 0 0,1 0 0,7-6 0,-6 4 75,-1 0 0,1-1 0,-2 1 0,1-2 0,-1 1 0,0-1 0,0 0 0,0-1 1,-1 0-1,7-11 0,-12 16-28,1-1 0,-1 0 1,0 0-1,0 1 0,0-1 1,0-8-1,-1 11-78,0 1 1,0-1-1,0 0 0,0 1 0,0-1 1,0 0-1,0 1 0,0-1 1,0 1-1,0-1 0,-1 0 1,1 1-1,0-1 0,0 1 0,-1-1 1,1 1-1,0-1 0,-1 1 1,1-1-1,-1 0 0,0 1-15,0 0-1,1 0 1,-1 0-1,0-1 1,0 1-1,1 0 1,-1 0-1,0 0 1,1 1-1,-1-1 1,0 0-1,0 0 1,1 0-1,-1 0 1,0 1-1,1-1 1,-1 0-1,0 1 1,1-1-1,-1 1 1,1-1-1,-1 0 1,0 1-1,0 0-48,0-1-1,0 1 0,0-1 1,0 1-1,0 0 0,0 0 1,0-1-1,0 1 0,0 0 1,0 0-1,1 0 0,-1 0 1,0 0-1,1 0 0,-1 0 1,0 0-1,1 0 0,-1 0 0,1 0 1,0 0-1,-1 0 0,1 0 1,0 1-1,0-1 0,0 0 1,-1 0-1,1 0 0,0 0 1,1 1-1,-1-1 0,0 0 1,0 0-1,0 0 0,1 0 1,-1 1-1,1-1 0,-1 0 1,1 0-1,1 2 0,-1-1-147,1 0 0,0 0 0,1 0-1,-1 0 1,0 0 0,1-1 0,-1 1 0,0-1-1,1 0 1,0 1 0,-1-1 0,1 0 0,0 0-1,0-1 1,4 2 0,-1-2 16,0 0 0,-1 0-1,1 0 1,0-1 0,-1 0 0,1 0 0,7-2-1,17-8-614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39 15443,'-30'19'1851,"15"-10"-1084,0 1-1,1 0 1,-17 16-1,30-26-744,1 0-1,-1 1 1,1-1-1,-1 1 1,1-1-1,-1 1 1,1-1-1,0 0 1,-1 1-1,1-1 1,0 1-1,-1 0 1,1-1-1,0 1 1,-1-1-1,1 1 1,0 0-1,0-1 1,0 1-1,0-1 1,0 1-1,0 0 1,-1-1-1,2 1 1,-1 0-1,0-1 1,0 1-1,0-1 1,0 1 0,0 0-1,0-1 1,1 1-1,-1-1 1,0 1-1,0-1 1,1 1-1,-1 0 1,0-1-1,1 1 1,-1-1-1,1 1 1,-1-1-1,1 0 1,-1 1-1,1-1 1,-1 1-1,1-1 1,-1 0-1,1 0 1,-1 1-1,1-1 1,-1 0-1,1 0 1,0 0-1,-1 1 1,1-1-1,1 0 1,7 3 6,1-1 1,-1 0-1,13 0 0,-7 1 10,34 6 4,87 29 0,-135-37-15,0-1-1,0 1 1,0-1-1,0 1 0,-1-1 1,1 0-1,0 1 1,0-1-1,0 0 0,0 0 1,0 0-1,0 1 1,0-1-1,0 0 0,0 0 1,0-1-1,0 1 1,0 0-1,0 0 0,0 0 1,0-1-1,0 1 1,-1 0-1,1-1 0,0 1 1,0-1-1,0 1 1,0-1-1,-1 1 0,2-2 1,0-1 75,-1 0 0,0 0 1,0 0-1,-1 0 0,1 0 0,-1 0 1,1 0-1,-1-5 0,0 6-95,8-113 991,-7 114-999,-1 1 0,0 0 0,0-1 0,0 1 0,0 0 0,1 0 1,-1-1-1,0 1 0,0 0 0,1 0 0,-1-1 0,0 1 0,0 0 1,1 0-1,-1 0 0,0-1 0,1 1 0,-1 0 0,0 0 0,1 0 1,-1 0-1,0 0 0,1 0 0,-1 0 0,0 0 0,1 0 0,-1 0 1,0 0-1,1 0 0,-1 0 0,0 0 0,1 0 0,-1 0 0,0 0 1,1 0-1,-1 0 0,0 0 0,1 0 0,-1 1 0,0-1 0,1 0 0,-1 0 1,0 0-1,0 1 0,1-1 0,-1 1 0,24 13-111,-14-7 21,2-2 5,0-1 0,-1 1 1,1-2-1,1 0 0,-1 0 1,0-1-1,1 0 0,-1-1 1,1-1-1,0 0 1,19-3-1,-25 2 99,0 0 0,0 0 0,0-1 0,-1 0 0,1 0 0,-1-1 0,1 0-1,-1 0 1,0 0 0,0-1 0,0 0 0,0 0 0,-1 0 0,0-1 0,0 0 0,0 0 0,0 0 0,-1-1 0,0 0 0,0 1 0,6-13 0,-23 29 233,8-1-249,0 1 0,0-1 0,1 1 0,1 0 0,0 0 0,0 0 0,1 0 0,1 1 0,0-1 0,0 0 0,1 1-1,2 18 1,-2-28 8,1 0 0,-1 0 0,1 0-1,-1 0 1,1 0 0,0 0-1,-1 0 1,1-1 0,0 1-1,0 0 1,0 0 0,1-1-1,-1 1 1,2 1 0,-2-2-46,0 0 0,0 0 0,0-1 1,0 1-1,0-1 0,0 1 0,0-1 0,1 0 0,-1 1 0,0-1 1,0 0-1,0 0 0,0 0 0,1 0 0,-1 0 0,0 0 1,0 0-1,2 0 0,0-1-55,1 0-1,-1 0 1,0-1 0,0 1-1,0-1 1,0 0-1,0 0 1,-1 0 0,1 0-1,-1 0 1,1 0 0,-1-1-1,0 1 1,0-1 0,3-4-1,11-24-267,-1-18-99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5:2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2 132 8954,'0'1'55,"0"0"1,-1 0-1,1 0 0,0 0 1,0 0-1,0 0 0,0 0 1,-1 0-1,1 0 0,1 0 1,-1-1-1,0 1 0,0 0 1,0 0-1,0 0 0,1 0 1,-1 0-1,0 0 0,1 0 1,-1-1-1,1 1 0,-1 0 1,1 0-1,-1 0 0,2 1 1,0-1 34,0 0 1,0 0 0,-1 0 0,1 0 0,0 0 0,0 0-1,0-1 1,0 1 0,1-1 0,-1 1 0,3-1-1,9 1 367,0-1-1,28-4 1,-28 2-218,333-41 1969,28-2-1508,310 20-410,-405 33-288,461 5 144,-446-14-87,192-2-53,-188-14-121,-96 3-73,-76 15 73,-50 0 17,-76 0 94,0-1 0,-1 0 0,1 0 0,0-1 0,-1 1 0,1 0-1,-1 0 1,1 0 0,0 0 0,-1 0 0,1-1 0,-1 1 0,1 0 0,-1 0 0,1-1 0,-1 1 0,1 0 0,-1-1-1,1 1 1,-1-1 0,1 1 0,-1-1 0,0 1 0,1-1 0,-1 1 0,0-1 0,1 1 0,-1-1 0,0 1-1,0-1 1,1 1 0,-1-1 0,0 0 0,0 1 0,0-1 0,0 1 0,0-1 0,0 0 0,0 1 0,0-1-1,0 1 1,0-1 0,0 0 0,0 1 0,-1-2 0,0-14-47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9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21 217 14059,'-7'37'684,"3"-17"-502,0 0-1,1 0 1,2 0-1,0 1 1,0-1 0,4 22-1,-2-39-126,-1 1 0,1-1 0,0 0-1,0 1 1,0-1 0,0 0 0,0 0 0,1 0 0,0 0-1,-1 0 1,1 0 0,0-1 0,1 1 0,-1 0 0,0-1-1,1 0 1,-1 0 0,1 1 0,0-1 0,0-1 0,0 1-1,0 0 1,0-1 0,0 0 0,0 1 0,0-1 0,0 0-1,1-1 1,-1 1 0,0-1 0,1 1 0,-1-1 0,1 0-1,-1 0 1,5-1 0,3 0 123,-1-1 0,0 0 0,0-1 0,0 0 0,-1-1 1,1 0-1,-1 0 0,1-1 0,-1 0 0,12-10 0,-13 9-47,-1-1-1,-1 1 1,1-1-1,-1-1 1,0 1 0,-1-1-1,0 0 1,0 0 0,-1 0-1,0-1 1,0 0-1,-1 1 1,0-1 0,-1-1-1,0 1 1,0 0 0,-1 0-1,0-1 1,-1 1 0,0-13-1,0 21-112,0-1 0,0 0 0,0 1 0,0-1 0,-1 1 0,1-1 0,0 0 0,-1 1 0,1-1 0,-1 1 0,0-1-1,0 1 1,1-1 0,-1 1 0,0 0 0,0-1 0,0 1 0,0 0 0,0 0 0,-1 0 0,-1-2 0,3 3-17,0 0-1,-1 0 1,1 0-1,0 0 1,0 0 0,0 0-1,-1 0 1,1 0-1,0 0 1,0 0 0,0 1-1,0-1 1,-1 0-1,1 0 1,0 0 0,0 0-1,0 0 1,0 0-1,-1 1 1,1-1 0,0 0-1,0 0 1,0 0-1,0 0 1,0 1 0,0-1-1,0 0 1,0 0-1,0 0 1,0 1 0,-1-1-1,1 0 1,0 0-1,0 0 1,0 1 0,0-1-1,0 0 1,0 0-1,1 0 1,-1 1 0,0-1-1,0 0 1,0 0-1,0 0 1,0 1 0,0-1-1,0 0 1,0 0-1,0 0 1,0 0 0,1 1-1,-1-1 1,0 0-1,0 0 1,0 0 0,1 0-1,7 15-69,-3-12 36,-1 1 0,2 0 0,-1-1 0,0 0 0,1 0-1,-1-1 1,1 1 0,0-1 0,0-1 0,0 1 0,0-1 0,0 0 0,0 0-1,0 0 1,0-1 0,0 0 0,0-1 0,8 0 0,-3-1-1,0 0-1,-1-1 1,1 0 0,-1 0 0,1-1 0,-1 0 0,-1-1 0,1 0 0,13-10-1,-14 8 36,-1 0 0,0 0-1,0-1 1,0 0-1,-1-1 1,0 1-1,-1-1 1,0-1-1,0 1 1,-1-1 0,0 0-1,-1 0 1,0-1-1,0 1 1,-1-1-1,-1 0 1,0 0 0,1-11-1,-3 20 1,0 0 1,0 0-1,0 0 0,0 0 1,0 0-1,0 0 1,0 0-1,-1 0 0,1 0 1,-1 0-1,1 1 0,-1-1 1,0 0-1,0 0 0,1 1 1,-1-1-1,-3-2 0,4 3 0,-1 1-1,0-1 0,0 1 0,0-1 0,0 1 1,0 0-1,0 0 0,0 0 0,0-1 0,0 1 0,0 0 1,0 0-1,0 0 0,0 0 0,0 1 0,0-1 0,1 0 1,-1 0-1,0 0 0,0 1 0,0-1 0,0 0 1,0 1-1,-1 0 0,-4 3-3,0 0 1,0 0 0,0 1-1,1 0 1,0 0-1,0 0 1,-7 9-1,1 2-16,0 0-1,2 1 1,-1 0-1,-6 20 0,13-29-56,0 0 0,0 0-1,1 1 1,0-1 0,1 1 0,-1-1-1,2 1 1,-1 0 0,1-1-1,1 1 1,2 12 0,-3-18 21,1-1 1,0 0-1,-1 1 1,1-1 0,0 0-1,1 0 1,-1 1-1,0-1 1,1 0-1,-1 0 1,1 0-1,0-1 1,-1 1-1,1 0 1,0-1 0,0 1-1,0-1 1,0 1-1,0-1 1,1 0-1,-1 0 1,0 0-1,1 0 1,-1 0-1,0-1 1,1 1 0,-1-1-1,1 0 1,-1 1-1,1-1 1,-1 0-1,1 0 1,-1-1-1,4 0 1,2 0-51,1 0 0,0-1 0,-1-1 0,1 0 0,-1 0 0,0 0 0,0-1 0,11-6 0,26-22-502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16428,'-9'22'1304,"5"0"-976,4-1-288,3 0 8,6-1 256,5-7-160,5-2-120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9 17388,'-19'0'741,"0"2"1,1 0 0,-1 1-1,-25 7 1,35-8-557,1 1-1,0 0 1,0 0 0,0 1 0,1 0-1,-1 0 1,1 1 0,0 0 0,0 0-1,0 0 1,-9 12 0,15-16-164,0 0-1,-1 1 1,1-1-1,0 0 1,0 1-1,0 0 1,1-1-1,-1 1 1,0-1-1,1 1 1,-1 0 0,1 0-1,-1-1 1,1 1-1,0 0 1,0 0-1,-1-1 1,1 1-1,1 0 1,-1 2-1,1-3-8,-1 1 0,1-1 0,0 1-1,0-1 1,0 0 0,0 0-1,0 1 1,0-1 0,0 0-1,0 0 1,0 0 0,1 0-1,-1 0 1,0 0 0,1-1 0,-1 1-1,4 1 1,2 0-2,0 0 1,1 0-1,-1 0 0,0-1 0,1-1 1,0 1-1,14-2 0,-8-1-11,0 0 1,0-2-1,0 1 0,-1-2 0,0 0 1,0 0-1,18-11 0,-21 10-5,0 0 1,-1-1-1,0 0 0,0 0 0,0-1 0,-1 0 1,0 0-1,-1-1 0,11-15 0,-13 7-25,-5 17 31,0 0-1,0 0 1,0-1-1,0 1 0,0 0 1,-1 0-1,1 0 0,0 0 1,0-1-1,0 1 1,0 0-1,-1 0 0,1 0 1,0 0-1,0 0 0,0 0 1,-1 0-1,1-1 0,0 1 1,0 0-1,-1 0 1,1 0-1,0 0 0,0 0 1,0 0-1,-1 0 0,1 0 1,0 0-1,0 0 1,-1 0-1,1 1 0,0-1 1,0 0-1,0 0 0,-1 0 1,1 0-1,0 0 0,-3 2-2,-1-1-1,1 1 0,0-1 1,1 1-1,-1 0 0,0 0 1,-4 5-1,0 1-4,0 0 1,0 0-1,-7 13 0,13-18 11,-1-1-1,0 1 0,1 0 0,0 0 0,0 0 0,0 0 0,0 0 0,0 0 0,0 1 0,1-1 0,0 0 0,-1 0 1,1 0-1,0 1 0,1 3 0,0-6-1,-1 1 1,1-1-1,0 0 1,0 1-1,-1-1 1,1 0-1,0 0 1,0 0-1,0 0 0,0 0 1,0 0-1,1 0 1,-1 0-1,0 0 1,0-1-1,1 1 1,-1 0-1,0-1 1,1 1-1,-1-1 1,0 1-1,1-1 1,-1 0-1,1 0 1,-1 0-1,2 1 1,5-1-45,-1 0 0,0 0 1,14-2-1,-3-2-140,-1-1 0,1 0 0,-1-2 0,0 0 1,-1 0-1,0-2 0,27-18 0,17-8-320,-60 34 514,1 1-1,-1 0 0,0 0 1,0 0-1,1 0 0,-1 0 1,0 0-1,0 0 0,1 0 1,-1 0-1,0 0 0,1 0 1,-1 0-1,0 0 1,0 0-1,1 0 0,-1 0 1,0 0-1,0 0 0,1 0 1,-1 0-1,0 0 0,0 0 1,1 0-1,-1 1 0,0-1 1,0 0-1,1 0 0,-1 0 1,0 0-1,0 1 0,0-1 1,1 0-1,-1 0 0,0 0 1,0 1-1,0-1 0,0 0 1,0 0-1,0 1 0,1-1 1,-1 0-1,0 0 1,0 1-1,0-1 0,4 21 424,-4-19-386,0 1-1,0 0 1,1-1-1,-1 1 1,1 0-1,0-1 0,0 1 1,0-1-1,2 4 1,-1-4-26,1 0 0,-1 0 0,1 0 1,0-1-1,-1 1 0,1-1 0,0 0 0,0 0 1,0 0-1,0 0 0,0 0 0,0-1 1,1 0-1,-1 1 0,0-1 0,0 0 1,3-1-1,9 0-55,0 0-1,16-5 1,-29 5 27,38-9-147,-27 6 47,0 0-1,0 1 0,1 1 0,-1 0 1,15 0-1,-27 2 103,-1 0 1,1 0 0,0 0-1,0 0 1,-1 0 0,1 1-1,0-1 1,0 0 0,-1 0-1,1 0 1,0 1-1,-1-1 1,1 0 0,0 1-1,-1-1 1,1 0 0,0 1-1,-1-1 1,1 1-1,-1-1 1,1 1 0,-1 0-1,1-1 1,-1 1 0,1-1-1,0 2 1,-1 18 126,0-19-100,-1 1 0,1-1 0,0 0 1,0 1-1,0-1 0,0 0 0,0 1 1,0-1-1,0 1 0,0-1 0,0 0 1,1 1-1,-1-1 0,1 0 0,-1 1 1,1-1-1,-1 0 0,2 2 0,-1-2-37,0-1-1,0 1 1,0-1 0,0 0-1,0 1 1,0-1-1,0 0 1,0 0-1,0 0 1,0 0-1,0 0 1,0 0-1,0 0 1,0 0 0,1 0-1,-1 0 1,0 0-1,0-1 1,0 1-1,0 0 1,0-1-1,1 0 1,26-13-288,-25 12 374,61-32-279,-22 12-13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7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14939,'-1'1'211,"0"0"-1,1 0 0,-1 0 1,0 0-1,0 0 1,0 0-1,0 0 1,0 0-1,0 0 1,0 0-1,0-1 0,0 1 1,0 0-1,0-1 1,-1 1-1,1-1 1,0 1-1,0-1 0,-3 1 1,-31 3 1932,13-2-1120,15 0-960,-1 0 0,1 0 0,-1 1 0,1 0 1,0 0-1,0 1 0,-7 4 0,10-5-108,1-1 1,0 1 0,0-1-1,0 1 1,0 0 0,1 0-1,-1 1 1,1-1-1,-1 0 1,1 1 0,0-1-1,1 1 1,-1 0-1,1 0 1,-2 4 0,3-7-1,0 0 1,-1-1-1,1 1 1,0 0-1,0 0 0,0-1 1,0 1-1,0 0 1,0 0-1,0-1 1,0 1-1,0 0 1,0 0-1,1-1 1,-1 1-1,0 0 0,0 0 1,1-1-1,-1 1 1,0 0-1,1-1 1,-1 1-1,1 0 1,-1-1-1,1 1 1,-1-1-1,1 1 0,0-1 1,-1 1-1,1-1 1,-1 1-1,1-1 1,0 0-1,-1 1 1,1-1-1,0 0 1,0 0-1,1 1 0,3 0-103,-1-1 0,1 1 0,0-1 0,0 0 0,5-1 0,-6 1 140,22-3-503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7:3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14083,'0'1'133,"0"0"1,0 0-1,1 0 0,-1 0 0,0 0 1,1 0-1,-1-1 0,1 1 1,-1 0-1,1 0 0,-1 0 1,1-1-1,-1 1 0,1 0 0,0-1 1,-1 1-1,1 0 0,0-1 1,0 1-1,-1-1 0,1 1 1,0-1-1,0 1 0,0-1 0,0 0 1,0 1-1,0-1 0,1 0 1,31 5 1388,-28-5-1191,13 1 52,0-1 1,1 0 0,-1-2-1,0 0 1,0-1 0,0-1-1,-1 0 1,1-2 0,-1 0-1,0-1 1,-1 0 0,26-16-1,-39 20-352,1 1-1,-1-1 0,1 0 0,-1 0 1,0-1-1,0 1 0,-1-1 1,1 1-1,-1-1 0,3-5 0,-4 8-35,-1 0 0,0 0 0,1 0 0,-1 0-1,0-1 1,1 1 0,-1 0 0,0 0 0,0 0-1,0 0 1,0-1 0,0 1 0,0 0 0,0 0-1,-1 0 1,1-1 0,0 1 0,-1 0 0,1 0-1,-1 0 1,1 0 0,-1 0 0,1 0 0,-1 0-1,0 0 1,1 0 0,-1 0 0,0 0 0,0 0-1,0 1 1,0-1 0,0 0 0,0 0 0,0 1-1,0-1 1,0 1 0,0-1 0,0 1 0,0-1-1,0 1 1,-2 0 0,-5-2-45,1 0-1,-1 1 1,0 0 0,0 0-1,0 1 1,0 0 0,1 1 0,-1-1-1,0 1 1,0 1 0,1 0-1,-1 0 1,-14 6 0,8-2 6,-1 1 1,1 0-1,0 1 1,1 1-1,-23 19 0,29-22 44,1 0 0,0 0 0,0 1-1,0 0 1,1 0 0,-6 10 0,11-15-22,-1-1 0,0 1 0,0-1 0,0 1 0,1-1 1,-1 1-1,1 0 0,0-1 0,-1 1 0,1 0 0,0 0 1,0-1-1,0 1 0,0 0 0,0-1 0,0 1 0,0 0 1,1 0-1,-1-1 0,1 1 0,-1 0 0,1-1 0,0 1 0,0-1 1,-1 1-1,1-1 0,0 1 0,0-1 0,0 0 0,1 1 1,-1-1-1,0 0 0,0 0 0,1 0 0,-1 0 0,1 0 1,-1 0-1,3 1 0,5 1 125,1 1 0,-1-1 0,1-1 0,0 0 1,0 0-1,18 0 0,-17-1-98,37 3-52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0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6 13179,'-7'-2'121,"0"1"-1,0 0 1,0 0 0,0 0-1,0 1 1,0 0 0,0 1-1,0-1 1,0 1 0,0 1 0,0-1-1,0 1 1,0 0 0,1 1-1,-1 0 1,1 0 0,-1 0 0,1 1-1,0 0 1,-9 8 0,3-2 28,1 0 0,0 1 1,1 0-1,0 1 1,1 0-1,0 1 0,1 0 1,-11 24-1,9-13 1,0 1 0,3 0-1,0 0 1,1 1 0,1 0-1,-1 44 1,5-49-92,1 0 1,1-1 0,1 1-1,1 0 1,1-1-1,1 0 1,0 0 0,17 39-1,-18-50-31,1 0-1,1 0 0,7 10 0,-11-16-14,0-1 0,1 1-1,-1-1 1,1 1 0,0-1 0,-1 0-1,1 0 1,0 0 0,0 0 0,0-1-1,0 1 1,7 1 0,-10-3-11,1 1-1,-1-1 1,0 0 0,1 0 0,-1 0 0,1 0 0,-1 0-1,0 0 1,1 0 0,-1 0 0,0 0 0,1 0 0,-1 0-1,0 0 1,1 0 0,-1 0 0,0 0 0,1 0 0,-1 0-1,1-1 1,-1 1 0,0 0 0,0 0 0,1 0 0,-1 0-1,0-1 1,1 1 0,-1 0 0,0 0 0,0-1 0,1 1-1,-1-1 1,-1-12-97,-12-17-231,12 28 303,-17-30-345,-2 1 1,-2 1-1,0 1 1,-2 0-1,-2 2 1,-38-33-1,60 56 439,0 1 0,-1 0 0,1 0 0,-1 0 0,-8-3 0,37 20 1421,-6-7-1201,1-1 0,0 0-1,1-1 1,33 3-1,-43-7-288,0 0-1,0-1 1,-1 0 0,1-1-1,0 0 1,0-1-1,-1 0 1,1 0 0,-1-1-1,0 0 1,14-7-1,13-16-45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0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15 14787,'0'-1'50,"0"1"0,0-1 0,0 1 0,0-1-1,0 1 1,0-1 0,0 0 0,-1 1 0,1-1 0,0 1-1,0-1 1,0 1 0,-1-1 0,1 1 0,0-1 0,0 1 0,-1 0-1,1-1 1,0 1 0,-1-1 0,1 1 0,-1 0 0,1-1-1,-1 1 1,1 0 0,0-1 0,-1 1 0,1 0 0,-1 0 0,1-1-1,-1 1 1,0 0 0,-1 0 20,-1 0-1,1-1 1,0 2-1,0-1 1,0 0-1,0 0 0,0 1 1,0-1-1,-3 1 1,-3 2 79,0 1 0,0-1 1,0 1-1,-7 5 0,0 2-54,1 1 0,1 0 1,-1 0-1,2 2 0,0 0 0,1 0 0,-11 17 0,4-1-41,2 0 0,-24 60 0,33-70-33,0 1 0,1 0 0,2 0 0,0 0 0,1 1 0,1-1 0,1 23 0,1-34-33,1 0-1,1 0 0,-1-1 1,2 1-1,-1 0 1,1-1-1,7 15 0,-7-18-33,1 0-1,-1-1 1,1 0-1,0 1 1,0-1-1,0-1 1,1 1-1,0-1 1,0 0-1,0 0 1,0 0-1,10 4 1,0-1-76,0-1 1,0-1 0,1-1 0,0 0 0,-1-1-1,1-1 1,0-1 0,19 1 0,18-5-203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0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90 11931,'30'-26'1332,"-17"13"-582,1 2 0,0 0-1,28-17 1,-42 28-730,0 0-1,1 0 1,-1 0 0,0 0-1,0 0 1,0-1 0,0 1-1,0 0 1,0 0-1,1 0 1,-1 0 0,0 0-1,0 0 1,0 0 0,0 0-1,0 0 1,1 0-1,-1 0 1,0 0 0,0 0-1,0 0 1,0 0 0,0 0-1,1 0 1,-1 0-1,0 0 1,0 0 0,0 0-1,0 0 1,0 1-1,0-1 1,1 0 0,-1 0-1,0 0 1,0 0 0,0 0-1,0 0 1,0 0-1,0 0 1,0 1 0,0-1-1,1 0 1,-1 0 0,0 0-1,0 0 1,0 0-1,0 0 1,0 1 0,0-1-1,0 0 1,0 0 0,0 0-1,0 0 1,0 0-1,0 1 1,0-1 0,0 0-1,0 0 1,0 0 0,0 0-1,0 0 1,0 1-1,0-1 1,0 0 0,-1 0-1,-3 11 496,-21 28 52,-1-3 1,-49 54-1,45-55-463,-65 69-101,78-88-157,0 0-1,0-2 0,-2 0 1,-20 12-1,37-25 89,1 1-1,-1-1 1,0 0 0,0-1 0,0 1-1,0 0 1,0 0 0,0-1-1,0 0 1,0 1 0,0-1-1,0 0 1,0 0 0,-1 0-1,1 0 1,-2 0 0,3-1 3,0 1 0,0-1 0,0 1 0,0-1 1,0 0-1,0 1 0,0-1 0,0 0 0,0 1 0,1-1 1,-1 0-1,0 0 0,0 0 0,1 0 0,-1 0 0,0 0 1,1 0-1,-1 0 0,1 0 0,-1-2 0,0-3-72,0 0-1,0 0 1,1 1 0,-1-1-1,1 0 1,1 0-1,-1 0 1,1 0 0,1-6-1,3-5-427,0-1-1,0 1 0,13-24 1,-15 35 481,0 0 1,1 0 0,-1 0-1,1 0 1,0 1-1,1-1 1,-1 1 0,1 0-1,0 1 1,0-1-1,12-7 1,-14 11 158,0 0 0,-1 0 1,1 1-1,0-1 0,0 0 1,0 1-1,-1 0 0,1 0 0,0 0 1,0 0-1,0 0 0,0 1 0,0-1 1,-1 1-1,1-1 0,0 1 1,0 0-1,-1 0 0,1 1 0,-1-1 1,1 0-1,-1 1 0,0 0 0,1-1 1,3 5-1,5 4 167,-1 1 1,0 0-1,13 20 1,-20-27-126,25 36 474,24 34-175,-46-67-401,0-1 0,1 1 0,0-1-1,0 0 1,0 0 0,0-1 0,11 6-1,15 0-36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0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15779,'1'10'1273,"1"15"-969,3 2-128,6 11 280,3 5-64,2 6-72,0 5-88,-5 2-160,-3 2-48,-13 2-24,-8-6-8,-14-7-72,-8-7-112,-8-11-392,-1-9-1745,7-8 2009,5-6-240,15-15-224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24 16283,'15'-1'1345,"8"-2"-1009,6-3-168,10 3 608,4 2-568,5 1-448,0 1-176,-6 0-312,-2-1-1457,-14-1 1737,-11-3-328,-24-2-216</inkml:trace>
  <inkml:trace contextRef="#ctx0" brushRef="#br0" timeOffset="1">1 226 15547,'39'3'1513,"20"-7"-1009,9-3-192,4 0 432,2-1-400,-9 3 0,-2-1-72,-23-3-224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0 16436,'-44'79'3536,"-93"133"-2697,102-165-725,-3-2 0,-54 53 1,81-88-156,7-5-34,0 0 0,-1-1 0,0 0 0,0 0 0,0 0 0,-1 0 0,0-1 0,1 0 0,-8 3 0,13-6 40,-1 0-1,0 0 1,1 0-1,-1 0 1,1 0 0,-1-1-1,1 1 1,-1 0 0,1 0-1,-1 0 1,1-1-1,-1 1 1,1 0 0,-1 0-1,1-1 1,0 1-1,-1-1 1,1 1 0,-1 0-1,1-1 1,0 1 0,-1-1-1,1 1 1,0-1-1,0 1 1,-1-1 0,1 1-1,0-1 1,0 1-1,0-1 1,0 1 0,-1-1-1,1 1 1,0-1 0,0 1-1,0-1 1,0 1-1,0-1 1,0 0 0,1 1-1,-1-1 1,2-29-366,-2 26 350,6-38-405,0-10-45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3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14 14403,'0'0'56,"0"-1"0,-1 0 0,1 1 0,0-1 0,0 0 0,0 1 0,-1-1 0,1 0 0,0 1 0,-1-1-1,1 1 1,0-1 0,-1 1 0,1-1 0,-1 1 0,1-1 0,-1 1 0,1-1 0,-1 1 0,0 0 0,1-1 0,-1 1 0,1 0 0,-1-1 0,0 1 0,1 0 0,-1 0-1,0-1 1,0 1 0,-2 0 21,0 0 0,1 0 0,-1 0-1,1 1 1,-1-1 0,1 1 0,-1 0 0,-3 1-1,-7 3 278,1 1-1,-15 9 1,26-14-293,-18 10 660,-28 24 0,41-30-647,0 0-1,1 0 0,0 1 0,0 0 0,0 0 0,1 0 1,0 1-1,-5 9 0,8-14-92,1 0 0,-1 0 0,0-1 0,1 1 0,-1 0 0,1 0 0,0 0 0,0 0 0,0 0 0,0 0 1,0 0-1,0 0 0,0 0 0,1 0 0,-1 0 0,1 0 0,-1 0 0,1 0 0,0 0 0,0-1 0,0 1 0,0 0 0,0 0 0,0-1 0,0 1 0,1-1 0,-1 1 0,1-1 0,-1 0 1,1 1-1,-1-1 0,1 0 0,0 0 0,2 1 0,9 5-275,-1-2 1,1 1 0,0-2-1,15 4 1,-8-2-7,11 3-155,-8-3-64,28 13-1,-45-17 465,0 1-1,-1 0 1,1 0-1,-1 1 0,0-1 1,0 1-1,0 0 1,-1 1-1,9 8 0,-12-11 80,0 0-1,0-1 0,0 1 1,0 0-1,0 0 0,0 0 1,0 0-1,0 0 1,-1 0-1,1 0 0,-1 0 1,0 0-1,1 0 0,-1 0 1,0 0-1,0 0 0,0 0 1,-1 0-1,1 0 1,0 0-1,-1 2 0,-1-1 40,1 0 0,-1 1 0,0-1 0,0 0 0,0-1 0,0 1-1,-1 0 1,1-1 0,-1 1 0,1-1 0,-5 3 0,-3 2 178,-1 0 1,0-1-1,-1-1 1,1 1 0,-23 5-1,24-8-177,0 0-1,0-1 0,0-1 1,-1 1-1,-14-1 1,24-1-81,-1 0 0,0 0 0,0 0 0,1-1 0,-1 1 0,1 0 0,-1-1 0,0 1 0,1-1 0,-1 1 0,1-1 0,-1 0 1,1 0-1,-1 1 0,1-1 0,-1 0 0,1 0 0,0-1 0,0 1 0,0 0 0,-1 0 0,1-1 0,0 1 0,1 0 0,-1-1 0,0 1 0,0-1 1,0 1-1,1-1 0,-1 0 0,1 1 0,0-1 0,-1 1 0,1-1 0,0 0 0,0 1 0,0-1 0,0 0 0,0 1 0,0-1 0,1-3 0,5-30-249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13051,'-1'-17'1648,"1"22"-1360,4 16 640,3 5-183,6 7-209,6 3-88,6 6-104,5 0-48,6-6-144,0-4-208,2-8 128,1 3-40,4-7-64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1 472 15179,'0'0'34,"0"0"-1,0 1 0,0-1 1,0 0-1,0 0 1,0 1-1,0-1 1,0 0-1,0 1 0,0-1 1,0 0-1,0 0 1,0 1-1,0-1 0,0 0 1,0 1-1,1-1 1,-1 0-1,0 0 1,0 1-1,0-1 0,1 0 1,-1 0-1,0 0 1,0 1-1,0-1 0,1 0 1,-1 0-1,0 0 1,0 0-1,1 1 1,-1-1-1,0 0 0,1 0 1,-1 0-1,0 0 1,0 0-1,1 0 0,-1 0 1,0 0-1,1 0 1,-1 0-1,0 0 1,1 0-1,-1 0 0,0 0 1,0 0-1,1 0 1,-1 0-1,0 0 0,1-1 1,-1 1-1,0 0 1,0 0-1,1 0 0,-1 0 1,0-1-1,0 1 1,1 0-1,-1 0 1,0 0-1,0-1 0,0 1 1,0 0-1,1-1 1,21-19 570,335-352 3053,-343 357-3643,0 0 7,1 0 0,30-23 0,-49 43-14,0 0 0,0 1 0,1 0-1,-1 0 1,1 0 0,-2 8 0,-2 1-1,-10 24-10,-21 64 0,31-79-90,2 0 0,0 0 1,1 0-1,0 29 1,4-42-105,0-1 1,1 0-1,3 17 1,-4-25 157,1 1 0,-1-1 0,1 0 0,0 0 0,0 1 0,0-1 0,0 0 0,0 0 0,0 0 0,0 0 0,1 0 0,-1-1 0,1 1 0,-1 0 0,1-1 0,0 1 0,-1-1 0,1 1 0,0-1 0,0 0 0,2 2 0,-3-3 23,0 0 1,0 0 0,0 0-1,0 1 1,-1-1-1,1 0 1,0 0-1,0 0 1,0 0-1,0 0 1,0-1-1,0 1 1,-1 0 0,1 0-1,0 0 1,0-1-1,0 1 1,-1 0-1,1-1 1,1 0-1,20-20-440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17964,'22'1'1352,"7"-7"-1104,4-2-216,6-1 168,2-1-384,-4 1-408,1 1 488,-10-1-184,-2 0-160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 15339,'8'0'1337,"-9"7"-1081,-17 7-96,-2 8 400,-10 9-320,-3 6-40,-7 11-24,0 4 0,2 1-104,-1 2-32,6-4-16,1-5-8,8-10-336,3-7-216,4-16 464,4-10-80,9-14-64</inkml:trace>
  <inkml:trace contextRef="#ctx0" brushRef="#br0" timeOffset="1">53 37 16299,'7'6'1609,"3"8"-1137,6 9-208,6 5 928,10 7-736,5 1-120,11 1-256,7 1-200,1-9-480,-1-7-88,-1-15 512,-5-7-152,-7-10-136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15555,'11'19'1393,"7"4"-953,1 0-144,1 3 592,1 3-312,-3 6-104,-5 2-80,-10 11-200,-6 3-96,-16 7-168,-8 2-216,-23 1-456,-12-4 624,-17-3-96,-4-3-88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 13403,'-36'30'1248,"-3"8"-776,-2 8-128,9 13 480,3 9-111,11 12-161,4 0-96,14 2-176,9-2-56,14-5-264,12-6-240,19-12-264,11-14 456,24-16-96,8-6-64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16075,'17'-9'462,"-1"0"0,1 0 0,1 2-1,-1 0 1,1 1 0,1 1-1,19-4 1,-5 4-63,0 1 0,0 2 1,38 2-1,-64 0-361,1 0 0,0 1 0,-1 0 0,1 1-1,-1 0 1,1 0 0,12 6 0,-18-7-35,0 0 0,0 0 0,-1 0 0,1 0 0,0 1 0,-1-1 0,1 0 1,-1 1-1,0 0 0,1-1 0,-1 1 0,0 0 0,0-1 0,0 1 0,0 0 0,0 0 0,0 0 0,-1 0 0,1 0 0,-1 0 0,1 0 0,-1 0 0,0 0 0,0 0 0,0 0 0,0 0 0,0 1 0,0-1 0,-1 0 1,1 0-1,-1 0 0,1 0 0,-2 3 0,-4 8-1,1 0 0,-1-1 0,-1 0 0,0 0 0,-18 21 1,-54 55-9,51-59 15,-5 5-1,-40 45 28,66-70-42,0 0 0,0 1 0,1 0-1,0 0 1,1 0 0,-7 18 0,11-27-11,1 1-1,-1 0 1,1 0 0,-1 0-1,1-1 1,0 1-1,0 0 1,0 0 0,0 0-1,0 0 1,0 0 0,0-1-1,1 1 1,-1 0 0,1 0-1,-1 0 1,1-1 0,0 1-1,0 0 1,-1-1-1,1 1 1,0 0 0,1-1-1,-1 0 1,0 1 0,0-1-1,1 1 1,-1-1 0,0 0-1,1 0 1,-1 0 0,1 0-1,3 1 1,4 2-169,0-1 0,0 0 0,0 0 0,1-1 0,11 1 0,-16-2 113,111 11-630,-56-11 255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83 15883,'2'-5'298,"0"-1"-1,0 1 0,0 0 0,0 0 0,-1-1 0,0 1 0,1-12 0,-2 16-244,0 0 0,-1 0 0,1-1 0,0 1 0,0 0 0,0 0 0,-1 0 0,1-1 0,-1 1 0,1 0 0,-1 0 0,1 0-1,-1 0 1,0 0 0,1 0 0,-1 0 0,0 0 0,0 0 0,0 0 0,0 1 0,1-1 0,-1 0 0,0 0 0,-1 1 0,1-1 0,0 1 0,0-1 0,0 1 0,0-1 0,0 1-1,0 0 1,-1 0 0,1-1 0,0 1 0,0 0 0,-1 0 0,1 0 0,0 0 0,0 0 0,0 1 0,-1-1 0,1 0 0,-1 1 0,-3 0 7,0 0 1,1 1 0,-1-1 0,0 1 0,1 0-1,0 0 1,-1 1 0,1-1 0,0 1-1,0 0 1,1 0 0,-1 0 0,0 1 0,1-1-1,0 1 1,0 0 0,0 0 0,-2 5-1,-2 3-79,0 0 0,2 0 0,-1 0 0,2 1 0,-6 19 0,4-1-32,1 2 1,1-1-1,2 0 1,3 50-1,3-24-28,21 95 0,-23-139 60,3 6 21,-1 1 0,11 23 1,-14-40-15,1 1 0,0-1 0,0 0 0,0 0 0,0 0 0,1-1 0,0 1 0,-1 0 0,1-1 0,1 0 0,-1 0 0,0 0 0,1 0 0,0 0 0,-1-1 0,7 3 0,-9-4-14,0 0 0,0-1 0,0 0 0,0 1-1,0-1 1,0 1 0,0-1 0,0 0 0,0 0 0,0 0 0,1 0-1,-1 0 1,0 0 0,0 0 0,0 0 0,0 0 0,0 0 0,0-1-1,0 1 1,3-1 0,-4 0-16,1 0 0,0 0 0,-1 1-1,1-1 1,-1 0 0,1 0 0,-1 1 0,0-1-1,1 0 1,-1 0 0,0 0 0,1 0 0,-1 0-1,0 0 1,0 0 0,0 0 0,0 0 0,0 0 0,0-1-1,-1-5-234,0 1 1,0-1-1,-1 1 0,1 0 0,-6-12 0,-102-194-3661,36 74 4523,73 138-548,0-1-1,0 1 1,-1 0-1,1-1 1,0 1-1,0 0 1,0-1-1,-1 1 1,1 0-1,0-1 1,0 1-1,0 0 1,0-1-1,0 1 1,0 0-1,0-1 1,0 1-1,0-1 0,0 1 1,0 0-1,0-1 1,0 1-1,0 0 1,0-1-1,0 1 1,0-1-1,1 1 1,-1 0-1,0-1 1,0 1-1,0 0 1,1 0-1,-1-1 1,0 1-1,0 0 1,1-1-1,-1 1 0,0 0 1,0 0-1,1-1 1,-1 1-1,0 0 1,1 0-1,-1 0 1,0 0-1,1-1 1,-1 1-1,1 0 1,-1 0-1,0 0 1,1 0-1,-1 0 1,0 0-1,1 0 0,-1 0 1,1 0-1,0 0 1,29 4 744,-18-1-473,-3-2-169,0-1 1,0 0-1,1 0 0,-1-1 0,0 0 1,0 0-1,0-1 0,0 0 0,0-1 0,0 0 1,0 0-1,-1-1 0,0 0 0,16-10 1,1-7 118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15739,'5'20'1281,"-10"-1"-929,0 0-144,2 7 320,3 1-192,3 4-496,2-2 368,0 1-200,0-4-56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8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235 168 9002,'16'-45'1742,"21"-64"2772,-36 109-4450,-1-1 0,0 1 0,0 0-1,1-1 1,-1 1 0,0-1 0,0 1 0,0-1 0,0 1 0,0-1 0,0 1 0,1 0 0,-1-1-1,0 1 1,0-1 0,0 1 0,-1-1 0,1 1 0,0-1 0,0 1 0,0-1 0,0 1-1,0-1 1,0 1 0,-1 0 0,1-1 0,0 1 0,-1-1 0,-10 7 780,-15 23-44,-13 21-302,3 2 1,-50 91-1,71-112-488,1 1-1,1 0 1,1 0-1,2 1 0,2 0 1,-7 54-1,14-71-95,0-1-1,1 1 0,1-1 0,0 1 1,4 16-1,-4-26 131,1 0 0,-1 0 0,1-1 0,0 1 0,1 0 0,-1-1-1,1 0 1,0 1 0,1-1 0,-1 0 0,1-1 0,0 1 0,0-1 0,1 1 0,6 4 0,-9-7-29,1-1-1,0 1 1,0-1-1,0 0 0,-1 0 1,1 0-1,0 0 1,1 0-1,-1-1 1,0 1-1,0-1 1,0 0-1,0 0 1,0 0-1,0-1 1,0 1-1,0-1 1,0 1-1,0-1 1,0 0-1,4-1 1,30-22 35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 14275,'-1'-1'66,"0"1"0,0 0 0,0 0 1,0-1-1,0 1 0,0 0 0,0 0 0,0 0 0,0 0 0,0 0 1,0 0-1,0 0 0,0 1 0,0-1 0,1 0 0,-1 1 0,0-1 1,0 0-1,0 1 0,0-1 0,0 1 0,-1 0 0,0 1 17,0 0 0,0 0 0,-1 1 0,1-1 0,1 1 0,-1-1 0,-2 4 0,-2 6 394,1-1 0,-7 21-1,7-13-309,1 1-1,1-1 0,0 1 1,1-1-1,2 1 0,0 0 1,3 29-1,4-6-65,1 0 0,17 54 0,-3-27-66,50 186 101,-71-248-127,0-7-5,0 1 1,-1-1-1,0 1 0,1 0 0,-1-1 0,0 1 1,0 0-1,0-1 0,0 1 0,0 0 0,0-1 1,-1 4-1,0-5-1,1 0 0,-1 0 0,1 0 1,0-1-1,-1 1 0,1 0 0,-1 0 0,1 0 0,0-1 0,-1 1 1,1 0-1,0-1 0,-1 1 0,1 0 0,0-1 0,-1 1 1,1 0-1,0-1 0,0 1 0,0-1 0,-1 1 0,1-1 0,0 1 1,0 0-1,0-1 0,0 1 0,0-1 0,0 1 0,0-1 1,0 0-1,-8-22 22,-8-37 17,-33-108-12,39 139-13,-1 2 0,-1-1 0,-27-43 0,38 70-12,0-1 1,0 0 0,0 1-1,0-1 1,-1 1-1,1-1 1,-1 1 0,1 0-1,-1 0 1,1-1 0,-1 1-1,-3-1 1,5 2-5,0 0 0,0 0 1,0 0-1,0 0 0,0 0 0,-1 0 0,1 0 0,0 0 1,0 0-1,0 0 0,0 0 0,0 0 0,0 0 1,-1 0-1,1 0 0,0 0 0,0 0 0,0 0 1,0 0-1,0 0 0,0 0 0,-1 0 0,1 0 0,0 1 1,0-1-1,0 0 0,0 0 0,0 0 0,0 0 1,0 0-1,0 0 0,0 0 0,0 1 0,0-1 1,0 0-1,-1 0 0,1 0 0,0 0 0,0 0 0,0 0 1,0 1-1,0-1 0,0 0 0,0 0 0,0 0 1,0 0-1,0 1 0,6 14 37,-2-9-91,0 0 1,0 0-1,1 0 1,-1 0-1,1-1 1,1 1 0,-1-1-1,1-1 1,0 1-1,0-1 1,0 0-1,1 0 1,-1-1 0,1 0-1,0 0 1,0-1-1,0 1 1,0-2-1,0 1 1,1-1-1,-1 0 1,10 0 0,-8-1-126,0 0 0,0-1-1,-1 0 1,1 0 0,0-1 0,-1 0 0,1 0 0,-1-1 0,0-1 0,1 1 0,-2-1 0,1 0 0,0-1 0,-1 0 0,0 0 0,0-1 0,0 0 0,8-9 0,-8 5-84,3-2 508,-8 14 112,-4 10 89,-1-1-84,1 0 1,-1 1-1,2-1 0,0 1 1,0 13-1,1-23-321,0 1-1,1-1 1,-1 0 0,0 0 0,1 1-1,-1-1 1,1 0 0,0 0-1,0 0 1,0 0 0,0 0 0,0 0-1,0 0 1,0 0 0,1 0-1,-1 0 1,1-1 0,-1 1 0,1-1-1,0 1 1,-1-1 0,1 1-1,0-1 1,0 0 0,0 0 0,0 0-1,0 0 1,0 0 0,0-1-1,1 1 1,-1-1 0,0 1 0,5-1-1,1 1-15,1-1-1,0 0 0,-1-1 1,1 0-1,-1-1 1,1 1-1,-1-2 0,1 1 1,14-7-1,3-4-111,40-27-1,-43 25-87,43-21-1,-66 36 174,0 0 0,1-1 0,-1 1 0,0 0 0,1 0 0,-1 0 0,1 0 0,-1 0 0,0-1-1,1 1 1,-1 0 0,1 0 0,-1 0 0,1 0 0,-1 0 0,0 0 0,1 0 0,-1 0 0,1 1 0,-1-1 0,1 0 0,-1 0 0,0 0-1,1 0 1,-1 0 0,0 1 0,1-1 0,-1 0 0,0 0 0,1 1 0,-1-1 0,0 0 0,1 1 0,-1-1 0,0 0 0,0 1-1,1-1 1,-1 0 0,0 1 0,0-1 0,0 1 0,1-1 0,-1 0 0,0 1 0,0-1 0,0 1 0,0-1 0,0 0 0,0 1 0,0-1-1,0 1 1,0-1 0,0 1 0,0-1 0,0 0 0,-1 1 0,-4 31 192,4-28-163,-1 4 44,0 1 0,0-1 0,1 1 0,1 0 0,-1-1 0,1 1 0,2 9 0,-2-16-56,0 0 1,1 0 0,-1 0 0,1 0-1,0 0 1,0-1 0,-1 1-1,1 0 1,0 0 0,0-1-1,1 1 1,-1-1 0,0 1 0,0-1-1,1 0 1,-1 1 0,1-1-1,-1 0 1,1 0 0,0 0 0,-1 0-1,1 0 1,0 0 0,0 0-1,0-1 1,-1 1 0,1-1-1,0 1 1,0-1 0,0 0 0,0 0-1,0 0 1,0 0 0,0 0-1,0 0 1,0 0 0,2-1 0,9-2-85,-1 0 0,0 0 1,0-1-1,0 0 0,-1-1 1,1 0-1,16-12 0,73-54-1226,-90 63 1114,32-27-591,-20 15-246,50-30-1,-72 49 1016,-1 0-1,1 1 0,0 0 0,0-1 0,0 1 1,-1-1-1,1 1 0,0 0 0,0 0 0,0-1 1,0 1-1,0 0 0,-1 0 0,1 0 0,0 0 1,0 0-1,0 0 0,1 1 0,-2-1 16,1 0 0,-1 0 1,1 1-1,-1-1 0,0 1 0,0-1 0,1 0 0,-1 1 0,0-1 0,0 1 0,1-1 1,-1 0-1,0 1 0,0-1 0,0 1 0,0-1 0,1 1 0,-1-1 0,0 1 0,0-1 1,0 1-1,0-1 0,0 1 0,-1 0 0,-8 37 1053,5-26-731,2-4-77,0 1 0,1-1 0,0 0 0,0 1 0,1-1 0,0 1 0,2 15 0,-2-22-250,1 1 0,0-1-1,-1 0 1,1 0 0,0 0-1,0 0 1,0 0-1,1 0 1,-1 0 0,0-1-1,1 1 1,-1 0 0,1-1-1,-1 1 1,1-1-1,0 1 1,0-1 0,0 0-1,0 0 1,0 0-1,0 0 1,0 0 0,0 0-1,0-1 1,0 1 0,0-1-1,1 1 1,-1-1-1,0 0 1,0 0 0,0 0-1,1 0 1,-1 0-1,0 0 1,3-1 0,6-1 66,0-1 0,1 0 1,-1-1-1,0 0 0,0-1 0,-1 0 1,0 0-1,0-2 0,14-9 0,7-6-86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9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13491,'6'0'1008,"-6"9"-776,-6 7-120,-7 7 408,-4 4-320,-12 11-48,-3 5 16,-8 2 16,-1 3 16,1-2-7,1-4 15,2-10 8,4-10-104,9-22-352,3-12 1936,10-21-1536,2-6 80,8-5 16</inkml:trace>
  <inkml:trace contextRef="#ctx0" brushRef="#br0" timeOffset="1">70 122 13147,'22'13'1408,"2"1"-960,8 5-112,3 1 512,4 0-239,1 1-225,5-4-520,-3-5 280,2-10-112,-4-2-56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1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14955,'7'2'1112,"5"9"-824,1 4-87,4 5 319,3 3-104,0 7-56,1 2 16,-8 6-88,-5 4-40,-9 10-64,-8 3-48,-11 0-104,-6-2-152,-9-4-432,-2-8 504,8-14-88,4-11-56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2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 13363,'17'8'1584,"8"-1"-1048,12-4-200,8 1 809,4-4-625,2 0-160,-2-4-520,-4-4-216,-13 0 296,-8 0-120,-24 3-144</inkml:trace>
  <inkml:trace contextRef="#ctx0" brushRef="#br0" timeOffset="1">2 216 14619,'-1'22'1552,"14"-12"-831,12-7-289,18-6 672,8-6-144,5-2-264,3-2-272,-1-5-720,-1 1-728,-5-5 872,-6 2-168,-14 1-176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53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 14875,'4'-6'909,"-6"5"-310,-12 10-109,-7 12-343,0 0 1,2 1-1,0 1 0,2 0 1,0 2-1,2 0 0,0 1 0,2 0 1,1 1-1,1 0 0,1 1 1,-6 31-1,14-49-162,0 0-1,1 1 1,0-1-1,1 1 1,0-1-1,0 0 1,1 1-1,1-1 1,0 1 0,0-1-1,1 0 1,4 11-1,-5-16-27,1 0 0,0 0 0,0 0 1,0 0-1,0-1 0,1 1 0,0-1 0,0 0 0,0 0 0,0 0 0,0-1 0,1 0 0,0 0 0,0 0 0,0 0 0,0 0 1,0-1-1,0 0 0,1 0 0,-1-1 0,1 0 0,-1 0 0,11 1 0,-3-2-16,0 0 0,0-1-1,-1 0 1,1-1 0,0-1 0,20-6-1,22-13-190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5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7 181 14219,'-6'8'2362,"15"-13"-890,18-14-96,45-36 75,68-48-638,-125 97-761,-14 6-50,-1 0-1,0 0 0,0 0 0,0 0 0,0 0 0,1 0 0,-1 1 0,0-1 0,0 0 0,0 0 0,0 0 0,0 0 0,1 0 0,-1 0 1,0 1-1,0-1 0,0 0 0,0 0 0,0 0 0,0 0 0,0 1 0,0-1 0,1 0 0,-1 0 0,0 0 0,0 1 0,0-1 0,0 0 1,0 0-1,0 0 0,0 1 0,0-1 0,0 0 0,0 0 0,0 0 0,0 0 0,-1 1 0,1-1 0,0 0 0,-12 29 52,6-17-45,2-2-33,1 1-1,0 0 1,0 0 0,1 0 0,1 0 0,0 0 0,0 0-1,2 17 1,-1-26 27,0 1 0,1-1 0,-1 1 0,1 0 0,-1-1 0,1 1 0,0-1-1,0 0 1,0 1 0,0-1 0,0 0 0,0 1 0,1-1 0,-1 0 0,1 0 0,0 0 0,0 0 0,0 0 0,-1-1-1,2 1 1,-1 0 0,0-1 0,0 0 0,0 1 0,1-1 0,-1 0 0,0 0 0,1 0 0,-1-1 0,1 1 0,0 0-1,-1-1 1,1 0 0,-1 0 0,1 0 0,0 0 0,-1 0 0,1 0 0,-1 0 0,6-2 0,1 0 26,0-1 0,1 0 0,-1 0 1,0-1-1,8-5 0,16-8 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5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15979,'13'3'1577,"3"0"-1209,9-3-152,4 0 544,5-4-608,5-3-280,3-2 240,3-3-128,-4 4-152,-7 0-32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5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 16251,'-69'76'3743,"44"-47"-3568,-8 12-146,-2-1-1,-2-2 1,-48 38 0,80-72-118,-1 0 0,1 0 0,-1-1 0,0 0-1,0 0 1,-1 0 0,1-1 0,-1 0 0,1 0-1,-11 1 1,14-3 14,1 0 1,0 0-1,0 0 0,0 0 1,0-1-1,0 1 0,0-1 1,-1 1-1,1-1 0,0 0 1,0 1-1,0-1 0,1 0 0,-1 0 1,0-1-1,0 1 0,1 0 1,-1-1-1,0 1 0,1-1 1,-1 1-1,1-1 0,0 0 1,0 1-1,-1-1 0,1 0 0,0 0 1,1 0-1,-1 0 0,0 0 1,0 0-1,1 0 0,-1 0 1,1 0-1,0-1 0,0-1 1,-1-6-99,2 1 0,-1 0 0,1-1 0,0 1-1,1 0 1,0 0 0,1 0 0,0 0 0,0 0 0,1 1 0,0-1 0,0 1 0,1 0 0,0 0 0,0 1 0,1-1 0,0 1 0,1 1 0,-1-1 0,1 1 0,10-7 0,-14 11 309,0 1-1,0 0 0,0-1 1,0 1-1,1 0 0,-1 1 1,0-1-1,0 1 0,1-1 1,-1 1-1,0 0 0,1 0 0,-1 0 1,0 1-1,1-1 0,-1 1 1,0 0-1,0 0 0,5 2 1,5 3 489,0 0-1,0 1 1,15 12 0,1-1-293,1 1-50,-15-9-385,1-1-1,-1-1 1,2 0-1,-1-1 0,30 9 1,-19-12-97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5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14363,'17'23'1528,"4"1"-1080,0 4-183,2 1 1047,2 7-960,1 2-40,-6 6-96,-4 4-88,-10 4-272,-7 6-128,-24 3-312,-8 0-680,-14 2 1008,-3 2-185,-2-5-151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25 13611,'0'-3'417,"1"-16"783,-1 19-1177,0 1-1,0-1 1,0 0 0,0 0-1,0 0 1,0 0 0,-1 1 0,1-1-1,0 0 1,0 0 0,0 0-1,0 0 1,0 0 0,-1 0-1,1 1 1,0-1 0,0 0 0,0 0-1,-1 0 1,1 0 0,0 0-1,0 0 1,0 0 0,-1 0 0,1 0-1,0 0 1,0 0 0,0 0-1,-1 0 1,1 0 0,0 0-1,0 0 1,0 0 0,-1 0 0,1 0-1,0 0 1,0 0 0,0-1-1,0 1 1,-1 0 0,1 0-1,0 0 1,0 0 0,0 0 0,0 0-1,-1-1 1,1 1 0,0 0-1,0 0 1,0 0 0,0 0-1,0-1 1,0 1 0,0 0 0,0 0-1,0 0 1,-1-1 0,1 1-1,0 0 1,0 0 0,0 0-1,0-1 1,0 1 0,0 0 0,-5 8 159,-1 0 1,1 1 0,1-1 0,-1 1-1,2 0 1,-5 13 0,-2 5-79,-48 134 75,52-140-121,1 0-1,1 1 1,1-1-1,1 1 0,0 40 1,3-57-48,-1 1-1,1-1 1,0 0 0,0 1 0,1-1 0,0 0 0,0 1 0,0-1 0,0 0 0,1-1-1,0 1 1,0 0 0,0-1 0,1 1 0,-1-1 0,7 5 0,-7-6-33,1-1 0,-1 0 0,1 1 1,-1-1-1,1-1 0,0 1 0,0-1 0,0 1 1,0-1-1,0 0 0,0 0 0,0-1 0,1 1 1,-1-1-1,0 0 0,0 0 0,0-1 0,1 1 1,-1-1-1,0 0 0,0 0 0,4-2 1,26-13-93,-6-8-45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13787,'3'4'1520,"0"1"-960,4 2-192,3-1 641,5-1-337,4 3-48,7-5-120,3-1-72,0-2-584,2-1-384,3-2 504,-1 0-120,-1 0-80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0 597 12843,'22'1'668,"-1"0"0,1-2 1,25-3-1,-39 3-568,1-1-1,0 0 1,-1 0 0,1-1-1,-1 0 1,0-1 0,0 1 0,0-1-1,0-1 1,9-7 0,-15 11-78,-1-1 0,1 1 0,0-1 0,-1 0 0,0 1 0,1-1 0,-1 0 0,0 0 0,0 0 0,0 0 0,0 0 0,0 0 0,0 0 0,-1 0 0,1 0 0,-1-1 0,1 1-1,-1 0 1,0-3 0,0 4-1,0-1 1,-1 1-1,1-1 0,-1 1 0,1-1 0,-1 1 0,1 0 0,-1-1 0,0 1 0,0 0 0,0 0 0,1 0 0,-1-1 0,-1 1 0,1 0 0,0 0 0,0 0 0,0 1 0,0-1 0,-1 0 0,1 0 0,0 1 0,-1-1 1,1 0-1,0 1 0,-1 0 0,1-1 0,-1 1 0,-1 0 0,-2-1 56,-1 0 0,1 1-1,0 0 1,0 0 0,-1 1 0,1-1 0,0 1 0,0 0 0,0 1 0,0-1 0,0 1 0,0 0-1,-8 4 1,11-5-54,0 0 0,0 0 0,0 1 0,1-1 0,-1 0 0,0 1 0,0-1-1,1 1 1,-1 0 0,1-1 0,0 1 0,-1 0 0,1 0 0,0 0 0,0 0 0,0 0 0,0 0-1,1 0 1,-1 0 0,0 0 0,1 1 0,0-1 0,-1 0 0,1 0 0,0 1 0,0-1 0,0 0-1,0 0 1,1 0 0,-1 1 0,1-1 0,-1 0 0,2 4 0,0-3-32,1 1 1,-1-1-1,0 0 1,1 0-1,-1 1 1,1-2 0,0 1-1,0 0 1,0-1-1,1 1 1,-1-1-1,0 0 1,1 0-1,-1 0 1,1-1-1,0 1 1,0-1-1,0 0 1,0 0-1,7 1 1,1 0-126,-1-1 1,1 0-1,-1-1 1,0 0 0,1-1-1,13-3 1,-14 2 59,0 0 1,0-1 0,0 0 0,-1-1 0,1 0-1,-1-1 1,0 0 0,-1-1 0,18-13-1,-28 20 120,0 0 0,0 0-1,0 0 1,1 0 0,-1 0-1,0 0 1,1 0 0,-1 0-1,0 0 1,1 1 0,-1-1-1,1 0 1,0 0-1,-1 1 1,1-1 0,0 0-1,0 0 1,0 1 0,0-1-1,0 0 1,0 0 0,0 1-1,0-1 1,1 0 0,-1 0-1,0 1 1,1-1 0,-1 0-1,1 0 1,-1 0-1,1 0 1,0 0 0,-1 1-1,1-1 1,0 0 0,0-1-1,0 1 1,0 0 0,-1 0-1,1 0 1,1 0 0,-1-1-1,0 1 1,0 0-1,0-1 1,0 1 0,0-1-1,1 0 1,-1 1 0,0-1-1,0 0 1,3 1 0,9 0-60,0-1 1,0 0 0,0-1-1,0 0 1,0-1 0,0 0-1,0-1 1,-1-1 0,1 0-1,11-6 1,-7 3-145,-1-2-1,0 1 1,0-2-1,-1 0 0,-1-1 1,24-22-1,-23 16-70,0-1 0,-1 0 0,-1-1 0,-1-1 1,-1 0-1,0-1 0,-2 0 0,8-25 0,-6 13 125,-2-1 0,-2 0 0,-1 0 0,3-60 0,-9 88 162,1 1 0,-1-1-1,-1 1 1,1-1 0,-1 1 0,0-1 0,0 1 0,0-1 0,-4-7 0,5 13-42,0 0 0,0-1 1,-1 1-1,1 0 1,0-1-1,0 1 0,-1 0 1,1-1-1,-1 1 1,1 0-1,0-1 0,-1 1 1,1 0-1,0 0 1,-1 0-1,1-1 0,-1 1 1,1 0-1,-1 0 1,1 0-1,-1 0 0,1 0 1,0 0-1,-1 0 1,1 0-1,-1 0 1,1 0-1,-1 0 0,1 0 1,-1 0-1,1 0 1,-1 1-1,1-1 0,0 0 1,-1 0-1,1 0 1,-1 1-1,1-1 0,0 0 1,-1 0-1,1 1 1,0-1-1,-1 0 0,1 1 1,0-1-1,-1 1 1,1-1-1,0 0 0,0 1 1,0-1-1,-1 1 1,1-1-1,0 1 0,-12 22 318,7-3-287,0-1 1,2 1-1,0 0 1,1 0-1,0 29 1,4-9-60,11 69 0,-7-76-31,1-1 0,2 0 0,17 40 1,-20-58-198,1-1 0,-1 0 0,2 0 0,0 0 0,1-1 0,0 0 0,0-1 0,1 0 0,20 16 0,-30-26 218,0-1 1,1 0 0,-1 0 0,0 0-1,0 1 1,0-1 0,0 0-1,0 0 1,0 1 0,1-1-1,-1 0 1,0 0 0,0 0 0,0 0-1,1 1 1,-1-1 0,0 0-1,0 0 1,1 0 0,-1 0-1,0 0 1,0 0 0,0 0 0,1 0-1,-1 0 1,0 0 0,0 1-1,1-1 1,-1 0 0,0 0-1,0 0 1,1-1 0,-1 1 0,0 0-1,0 0 1,1 0 0,-1 0-1,0 0 1,0 0 0,1 0-1,-1 0 1,0 0 0,1-1 0,-6-12-116,-13-16 557,-5-2 691,-22-43 0,39 62-802,0-1 1,1 1-1,0-1 1,1 1-1,1-2 0,0 1 1,-2-16-1,5 27-267,0 0-1,0 0 0,0 0 1,0 0-1,0-1 0,0 1 1,0 0-1,1 0 0,-1 0 1,1 0-1,-1 0 0,1 0 1,0 0-1,0 0 0,0 0 1,0 1-1,0-1 0,2-2 1,-2 3-26,1 0 1,-1 0 0,1 0 0,-1 0 0,1 0 0,-1 1 0,1-1 0,0 0 0,0 1 0,-1-1-1,1 1 1,0 0 0,0-1 0,-1 1 0,1 0 0,4 0 0,3 2-104,1 0-1,0 0 1,0 1 0,-1 0-1,0 0 1,13 7 0,66 34-239,-44-25 122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0 228 14915,'5'-1'549,"0"0"0,0 0-1,-1-1 1,1 0 0,-1 0-1,8-4 1,193-117 1636,-79 45-2332,-123 76 138,16-8-70,-15 11 22,-6 7-6,-28 41-73,-17 32 101,43-73 3,0 1 0,1-1 0,0 1 1,1-1-1,0 1 0,0 0 0,1 0 0,0 9 0,0-17-34,1 0-1,0 0 1,0 0-1,0 1 1,0-1-1,0 0 1,0 0-1,0 0 1,0 0 0,1 0-1,-1 0 1,0 0-1,0 0 1,1 0-1,-1-1 1,1 1-1,-1 0 1,1 0-1,-1 0 1,1 0-1,0 0 1,-1-1-1,1 1 1,0 0-1,0-1 1,-1 1-1,1 0 1,0-1 0,0 1-1,0-1 1,0 1-1,0-1 1,0 0-1,0 1 1,0-1-1,0 0 1,0 0-1,1 1 1,3-2-155,-1 1 0,0-1 0,1 0 0,-1 0 0,0 0 0,1-1 0,-1 1 0,4-3 0,19-9-659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0 13867,'-3'18'1176,"6"9"-792,2 1-144,7 8 521,1 6-257,3 2-144,0 3-24,-6 2-120,-3 3-48,-14 4-80,-10 5-8,-22 6-120,-11 1-128,-20 1 1992,-10 1-1704,-2-5 152,-2-6 80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1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0 14787,'0'0'42,"0"0"-1,1 0 0,-1 0 1,1 0-1,-1 0 0,1 0 1,-1 0-1,1 0 0,-1 0 1,0 0-1,1 0 1,-1 1-1,1-1 0,-1 0 1,1 0-1,-1 0 0,0 1 1,1-1-1,-1 0 1,0 0-1,1 1 0,-1-1 1,0 0-1,1 1 0,-1-1 1,0 0-1,1 1 1,-1-1-1,0 0 0,0 1 1,0-1-1,1 1 0,-1-1 1,0 0-1,0 1 1,0-1-1,0 1 0,0-1 1,0 1-1,0-1 0,0 1 1,0-1-1,0 1 0,0-1 1,0 0-1,0 1 1,0-1-1,0 1 0,0-1 1,-1 1-1,1-1 0,0 0 1,0 1-1,0-1 1,-1 1-1,1-1 0,0 0 1,-1 1-1,-20 28 742,20-28-703,-43 49 270,-2-3 1,-3-2 0,-1-2 0,-2-2 0,-2-3 0,-63 34 0,111-68-317,-30 14 139,33-17-161,1 0 0,-1 0-1,1 0 1,-1 0 0,1-1 0,-1 0 0,1 1-1,-1-1 1,0 0 0,1 0 0,-1 0-1,-3-1 1,6 1-19,-1-1 1,0 1-1,0-1 0,0 1 0,0-1 1,1 1-1,-1-1 0,0 0 0,1 1 1,-1-1-1,0 0 0,1 1 0,-1-1 1,1 0-1,-1 0 0,1 0 0,-1 1 1,1-1-1,0 0 0,-1 0 0,1 0 1,0 0-1,0 0 0,0 0 0,-1 0 1,1 0-1,0-2 0,3-26-330,-2 26 302,8-46-722,3 1 1,2 0-1,22-52 1,-35 98 715,0-1 0,0 1 0,0-1 0,0 1 0,1-1 0,-1 1 0,1 0 0,-1 0 0,4-4 0,-4 6 38,-1 0 0,0 0 0,0 0 0,1 0-1,-1-1 1,0 1 0,0 0 0,1 0 0,-1 0 0,0 0-1,1 0 1,-1 0 0,0 0 0,0 0 0,1 0 0,-1 0 0,0 0-1,1 0 1,-1 0 0,0 1 0,0-1 0,1 0 0,-1 0-1,0 0 1,0 0 0,1 0 0,-1 1 0,0-1 0,0 0 0,0 0-1,1 1 1,7 15 51,-5-8-26,8 23 360,26 55 0,-32-76-278,0-1 0,1 0-1,1 0 1,-1-1 0,2 0-1,-1 0 1,1 0 0,0-1-1,15 10 1,2-3-10,1-1-1,0-1 1,1-2-1,55 15 1,-52-17-159,-5 0-38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19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15275,'-13'7'1449,"10"-1"-881,6 1-216,12 0 640,10 3-136,11-3-248,6 4-152,9-4-168,2 0-55,4-3-121,-2-1-120,-6-3-369,-6-3-247,-14-1 504,-9-6-80,-15 0-72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12347,'-1'14'1776,"5"-1"-968,21-5-232,6-4 1513,14-1-1081,3 0-144,4-2-168,-1-1-152,-4-1-232,-3-1-255,-12-4-57,-8 5 32,-9-5-80,-4-4-9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13891,'397'51'3602,"-283"-40"-3197,-62-6-271,299 37 416,-274-29-490,0 4 1,109 38 0,-153-41-302,47 27 0,-78-40 182,-14-10-794,-8-4 583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33 12899,'0'-1'78,"0"0"0,0-1 0,1 1 0,-1 0 0,0 0 0,1-1 0,-1 1 0,1 0 0,0 0 0,-1 0 0,1 0 0,0 0 0,0 0 0,-1 0 0,1 0 0,0 0 0,0 0 0,0 0 0,0 0 0,0 0 0,0 1 0,1-1 0,-1 1 0,0-1 0,0 0 0,0 1 0,1 0 0,-1-1 0,0 1 0,2 0 0,1-1 70,-1 0 0,1 0 0,0 0 0,-1 0 0,1 1 0,0 0 0,-1 0 0,1 0 0,7 1 0,-10 0-108,0-1-1,1 1 1,-1 0-1,0-1 1,1 1 0,-1 0-1,0 0 1,0 0-1,1 0 1,-1 0 0,0 0-1,0 0 1,0 0 0,-1 1-1,1-1 1,0 0-1,0 0 1,-1 1 0,1-1-1,-1 1 1,1-1-1,-1 1 1,1-1 0,-1 0-1,0 1 1,0-1 0,0 1-1,0-1 1,0 1-1,0-1 1,0 1 0,0-1-1,0 1 1,-1-1-1,0 4 1,-1 2 45,-1 0 1,0-1-1,0 1 0,0 0 0,-1-1 1,-6 9-1,-9 9 7,-2-1 1,0-2-1,-1 0 1,-1-1-1,-1-1 1,-26 16-1,-165 87 239,200-114-293,-65 30 122,52-27-70,2 2 0,-1 0 0,2 2 0,-28 21 0,52-35-80,-1 0 0,1 0 1,-1 1-1,1-1 0,0 1 1,-1-1-1,1 1 0,0-1 1,0 1-1,0-1 1,0 1-1,0 0 0,1 0 1,-1-1-1,0 1 0,0 4 1,1-5-5,0 0 0,1 0 0,-1 1 1,0-1-1,0 0 0,1 0 0,-1 1 1,1-1-1,-1 0 0,1 0 1,0 0-1,-1 0 0,1 0 0,0 0 1,0 0-1,-1 0 0,1 0 0,0 0 1,1 1-1,6 2 8,0 1 0,-1-1 1,1 0-1,1 0 0,15 4 0,206 57-4,-4-2-701,-52-5 359,-103-33 125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15003,'2'4'1553,"1"8"-1081,-3 18-224,-2 10 672,1 15-424,-1 3-112,4 3-160,2 0-200,5-3-520,-2-6-128,-1-9 496,-5-4-160,-2-10-64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2 748 15091,'36'-4'1569,"9"-4"-881,11 0-240,17-4 592,3-1-112,-1 0-216,-2-3-280,-7-1-712,-6-3-376,-16-5 552,-9-7-160,-25-5-104</inkml:trace>
  <inkml:trace contextRef="#ctx0" brushRef="#br0" timeOffset="1">0 48 14859,'16'-13'1392,"15"0"-943,8 3-153,13 3 448,4 2-96,11 5-272,2 0-336,5 3 40,0 2-80,-8-10-40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15499,'0'2'1223,"-7"115"1342,4-71-2108,2 82 1,2-121-427,0 0-1,0 0 1,0-1 0,1 1 0,3 8 0,-5-13-19,1-1-1,-1 0 1,1 0 0,0 0 0,-1 0-1,1 1 1,0-1 0,0 0-1,-1 0 1,1 0 0,0-1-1,0 1 1,0 0 0,0 0-1,0 0 1,1-1 0,-1 1 0,0 0-1,0-1 1,0 1 0,0-1-1,1 0 1,-1 1 0,0-1-1,1 0 1,-1 0 0,0 0 0,1 0-1,-1 0 1,0 0 0,0 0-1,1 0 1,-1 0 0,2-1-1,4-3 44,0 1 1,0-1-1,-1 0 0,1 0 0,-1-1 0,-1 0 0,1 0 0,0 0 0,7-12 0,4 0 72,31-37 225,-31 34-246,1 1-1,0 0 1,1 1 0,23-15-1,-41 32-102,0 0 0,0 0 0,0 0 0,0 1 0,0-1 1,1 0-1,-1 1 0,0-1 0,0 1 0,1-1 0,-1 1 0,0 0 0,1 0 0,-1 0 0,1-1 0,-1 1 0,0 0 0,1 1 0,-1-1 0,1 0 1,-1 0-1,0 0 0,1 1 0,-1-1 0,0 1 0,0-1 0,1 1 0,-1 0 0,0-1 0,0 1 0,0 0 0,0 0 0,0 0 0,0 0 0,0 0 1,0 0-1,0 0 0,0 0 0,0 0 0,-1 0 0,1 0 0,0 1 0,-1-1 0,1 0 0,0 2 0,3 8 1,-1 0 0,0 0 0,0 1 0,1 16 0,-1-11-1,2 19 7,-4-26-10,1 1 1,0-1 0,0 0 0,6 15-1,-8-24-26,0 0 1,1 0-1,-1 0 0,1-1 0,-1 1 0,1 0 0,-1-1 0,1 1 0,0-1 0,-1 1 0,1-1 0,0 1 0,-1-1 0,1 1 0,0-1 0,0 1 0,-1-1 0,1 0 0,0 1 0,0-1 0,0 0 0,0 0 0,-1 0 0,1 0 0,0 0 0,0 0 0,0 0 0,0 0 0,0 0 0,-1 0 0,1 0 0,0 0 0,0-1 0,0 1 0,0 0 0,-1-1 0,1 1 0,1-1 0,8-4-159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15571,'0'0'70,"1"-1"0,-1 0 1,1 1-1,-1-1 0,1 1 0,0-1 0,-1 1 0,1-1 0,0 1 0,0-1 0,-1 1 0,1 0 0,0 0 0,0-1 0,-1 1 0,1 0 0,0 0 0,0 0 1,0 0-1,-1 0 0,1 0 0,0 0 0,0 0 0,0 0 0,-1 0 0,1 0 0,0 0 0,0 1 0,-1-1 0,1 0 0,0 1 0,0-1 0,-1 0 1,1 1-1,0-1 0,-1 1 0,1-1 0,1 2 0,2 2 163,0 1 1,-1 0-1,1 0 0,4 9 1,6 9-137,-11-20-74,1 1-1,0-1 1,-1 1-1,1-1 1,0-1-1,1 1 1,-1 0-1,0-1 1,1 0-1,-1 0 1,1 0-1,0-1 1,8 3-1,-5-4-7,-1 1-1,1-1 0,-1 0 0,1 0 0,-1-1 0,1 0 1,-1 0-1,10-3 0,4-4 0,0 0 1,-1-2-1,0 0 1,0-1-1,19-15 1,92-75 31,-128 99-40,1-1-1,-1 1 0,0 0 1,1 0-1,-1 0 0,8-2 1,-11 4-2,1 0 0,0 0 0,0 0 0,-1 0 0,1 0 0,0 0 0,0 0 0,-1 0 0,1 0 0,0 0 0,0 0 0,-1 0 0,1 1 1,0-1-1,-1 0 0,1 1 0,0-1 0,-1 0 0,1 1 0,0-1 0,-1 1 0,1-1 0,-1 1 0,1-1 0,-1 1 0,1 0 0,-1-1 1,1 1-1,-1-1 0,0 1 0,1 0 0,-1-1 0,0 1 0,1 0 0,-1 0 0,0-1 0,0 1 0,0 0 0,0 0 0,3 15 89,0 0-1,-2-1 0,0 28 1,-1-30-38,0 0 1,1 1 0,0-1-1,1 0 1,0 0 0,5 13-1,-6-23-41,0-1-1,0 1 1,0-1-1,0 0 1,0 0-1,1 0 1,-1 0-1,1 0 1,-1 0-1,1 0 1,0 0-1,0 0 1,0-1-1,0 1 1,0-1-1,0 1 1,0-1-1,5 2 1,-4-2-6,0-1 1,1 1-1,-1-1 1,0 1-1,1-1 1,-1 0-1,1 0 1,-1-1-1,0 1 1,1-1-1,-1 0 1,5-1-1,3-2-8,1-1-1,-1-1 0,0 0 1,-1 0-1,1-1 1,12-11-1,9-10-126,-1-3 1,-2 0 0,-1-2-1,-2 0 1,27-45-1,-41 50-116,-10 24 120,-4 11 24,-3 13 137,0 1 0,1 0 0,-1 22 0,4-31-13,1-1 0,0 0 0,0 1 0,1-1 0,1 1 0,0-1 0,5 16 0,-6-26-46,-1 1 0,1-1 0,-1 0 0,1 1 0,0-1 0,-1 0-1,1 0 1,0 1 0,0-1 0,0 0 0,0 0 0,0 0 0,0 0 0,0 0 0,1 0 0,-1 0 0,2 0 0,-3-1 7,1 0-1,0 0 1,0 0 0,0 0-1,0 0 1,0 0 0,-1 0 0,1-1-1,0 1 1,0 0 0,0-1-1,-1 1 1,1-1 0,0 1-1,0-1 1,-1 1 0,1-1-1,0 1 1,-1-1 0,1 1-1,-1-1 1,1 0 0,-1 1-1,1-1 1,-1 0 0,1 0-1,-1 0 1,0 1 0,1-1 0,-1 0-1,0 0 1,0 0 0,1 0-1,8-32-165,-1-8-84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16155,'0'2'1262,"0"27"-396,5 138 1352,-3-144-2118,1 0 0,1 1 0,1-1 0,16 43-1,-20-62-77,0-1-1,1 0 1,0 0-1,0 0 1,0 0-1,0 0 1,0 0-1,0 0 1,1 0-1,-1-1 1,1 0-1,0 1 0,0-1 1,0 0-1,0 0 1,3 1-1,-4-2 5,1 0-1,-1-1 0,0 0 0,1 1 1,-1-1-1,0 0 0,1 0 0,-1 0 1,0 0-1,1-1 0,-1 1 0,0-1 1,1 1-1,-1-1 0,0 0 0,0 0 1,0 0-1,0 0 0,0 0 0,0 0 1,0-1-1,0 1 0,0 0 1,0-1-1,3-3 0,2-4 95,1 0 0,-2-1 0,1 1 0,-1-1-1,0 0 1,-1-1 0,0 0 0,5-18 0,-5 12 27,-1-1-1,0 0 1,-1 0 0,1-34-1,-4 46-116,0 5-27,0 0 1,0 0 0,0 0-1,0 0 1,1 0 0,-2 0-1,1 0 1,0 0 0,0 0-1,0 0 1,0 0 0,-1 0-1,1 0 1,0 0 0,-1 0-1,1 0 1,-1 0 0,1 0-1,-2 0 1,2 1-5,0 0 0,0 0 0,0 0 1,0 0-1,0 0 0,0 0 0,-1 0 0,1 0 0,0 0 0,0 0 0,0 0 1,0 0-1,0 0 0,0 0 0,-1 0 0,1 0 0,0 0 0,0 0 0,0 0 0,0 0 1,0 0-1,0 1 0,0-1 0,0 0 0,-1 0 0,1 0 0,0 0 0,0 0 1,0 0-1,0 0 0,0 0 0,0 1 0,0-1 0,0 0 0,0 0 0,0 0 1,0 0-1,0 0 0,0 0 0,0 1 0,0-1 0,0 0 0,0 0 0,0 0 0,0 0 1,0 0-1,0 0 0,0 1 0,0-1 0,0 0 0,0 0 0,0 0 0,0 0 1,0 0-1,0 0 0,1 0 0,-1 1 0,0-1 0,0 0 0,2 10-41,-1-8 35,1 1 0,-1-1-1,1 0 1,0 0 0,0 0-1,-1 0 1,1 0 0,1 0-1,-1 0 1,0 0 0,0-1-1,1 1 1,-1-1 0,1 0-1,-1 0 1,1 0 0,-1 0-1,1 0 1,0-1 0,-1 1-1,1-1 1,0 1 0,0-1-1,-1 0 1,1 0 0,0 0-1,0-1 1,-1 1 0,6-2-1,3 0-3,0-1 1,0-1-1,-1 0 0,1 0 0,-1-1 0,10-6 0,-6 3 6,-1-2-1,-1 1 1,0-1-1,21-23 0,-28 27 2,1 0-1,-1-1 1,-1 0 0,1 0-1,-1 0 1,0 0-1,-1-1 1,0 0-1,0 0 1,-1 1-1,2-11 1,-3 17 2,-1 0-1,0 0 1,1 0 0,-1 0 0,0 0-1,0 0 1,0 0 0,0 0 0,0 0-1,0 0 1,0 0 0,0 0 0,0 0-1,-1 0 1,1 0 0,0 0 0,-1 0-1,1 0 1,-1 0 0,1 0-1,-1 0 1,1 0 0,-1 0 0,0 1-1,1-1 1,-1 0 0,0 0 0,0 1-1,0-1 1,1 0 0,-1 1 0,0-1-1,0 1 1,0-1 0,0 1 0,0-1-1,0 1 1,0 0 0,0 0-1,0-1 1,0 1 0,0 0 0,-2 0-1,-1 0-2,0 1-1,0-1 1,1 1-1,-1 0 1,0 0 0,1 1-1,-1-1 1,1 1-1,-1-1 1,1 1-1,-5 4 1,-2 2-17,1 1 0,-1 1 1,2-1-1,0 2 0,0-1 0,1 1 1,0 0-1,1 1 0,0-1 1,1 1-1,0 1 0,1-1 1,0 0-1,1 1 0,0 0 0,1 0 1,1 0-1,0 0 0,1 0 1,0 0-1,3 18 0,-2-26-106,0 0 1,0 0-1,1-1 0,0 1 0,-1 0 0,2-1 1,-1 1-1,0-1 0,1 0 0,0 0 0,0 0 1,0 0-1,1 0 0,-1-1 0,1 0 0,0 1 1,6 3-1,-2-3-109,0 1 0,0-2 0,1 1 1,0-1-1,-1 0 0,1-1 0,0 0 0,16 1 1,19 0-655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17 17028,'0'-1'54,"1"1"0,-1 0-1,0-1 1,0 1 0,0-1 0,1 1 0,-1-1 0,0 1 0,0 0 0,0-1 0,0 1 0,0-1 0,0 1 0,0-1 0,0 1 0,0-1 0,0 1 0,0 0 0,0-1 0,-1 1 0,1-1-1,0 1 1,0-1 0,0 1 0,-1 0 0,1-1 0,0 1 0,0 0 0,-1-1 0,1 1 0,0 0 0,-1-1 0,1 1 0,0 0 0,-1-1 0,1 1 0,-1 0 0,-1-1 36,1 1 0,-1 0 0,0 0 0,1-1 0,-1 1 0,0 1 0,0-1 1,1 0-1,-1 0 0,-2 1 0,-42 16 1199,30-8-1156,1 0 0,0 1 0,1 1 0,-14 12 0,20-16-96,1 1 0,0 0-1,0 0 1,0 0 0,1 1 0,0 0 0,1 0-1,-5 10 1,10-18-41,-1 0 0,1 0 0,-1 0-1,1 0 1,0 0 0,-1 0 0,1 0 0,0 0 0,0 1-1,0-1 1,0 0 0,0 0 0,0 0 0,0 0 0,0 0-1,0 1 1,0-1 0,1 0 0,-1 0 0,0 0 0,1 0-1,-1 0 1,1 0 0,-1 0 0,1 0 0,0 0 0,-1 0-1,1 0 1,0-1 0,-1 1 0,1 0 0,0 0 0,0-1-1,0 1 1,0 0 0,0-1 0,0 1 0,0-1 0,0 1-1,0-1 1,0 1 0,0-1 0,2 0 0,5 2-68,0-1-1,1 0 1,-1 0 0,16-2 0,-12 1-16,28 0-262,-1-1-196,46 5-1,-75-3 403,0 0 0,-1 1 0,1 0 0,-1 1 0,1 0 0,-1 0 0,0 1 0,0 0 0,16 11 0,-23-14 117,0 1-1,0-1 1,0 1 0,-1-1 0,1 1 0,0 0-1,-1-1 1,0 1 0,1 0 0,-1 0 0,0 0 0,0 0-1,0 0 1,0 1 0,0-1 0,0 0 0,-1 0 0,1 0-1,-1 1 1,0-1 0,0 4 0,0-3 21,-1 1-1,1-1 1,-1 1 0,-1-1 0,1 0 0,0 1-1,-1-1 1,1 0 0,-1 0 0,0 0 0,0 0-1,-4 4 1,-5 5 142,-1-1-1,0 0 1,-1-1-1,-27 17 0,18-14 211,0-1 0,-33 13 0,48-22-285,-1 0 1,0-1-1,1 0 1,-1 0-1,0-1 1,0 1-1,0-2 0,0 1 1,0-1-1,0-1 1,-12-1-1,19 2-34,-1-1 0,1 1-1,-1-1 1,1 1 0,0-1-1,-1 0 1,1 0-1,0 1 1,-1-1 0,1 0-1,0 0 1,0 0 0,0 0-1,0-1 1,0 1 0,0 0-1,0 0 1,0-1-1,0-1 1,0 0 23,0 0-1,0 0 1,0 0-1,1 0 1,-1 0-1,1 0 1,0 0-1,0 0 1,0-3-1,2-7 31,0 0 0,1 0 0,7-18 0,-9 28-110,19-53 121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16548,'-21'41'1560,"-23"57"0,35-75-1231,2 0 0,1 1 0,1 0 1,-3 29-1,6-20-209,2 0 0,1 0 0,1-1 1,2 1-1,1-1 0,2 0 0,1 0 0,16 39 0,-23-70-10,0-6-79,-1-10-12,-16-58-91,-30-89 0,32 121-277,18 45 335,1 1 0,0-1 0,1-1-1,-1 1 1,1-1 0,-1 0 0,1 0 0,0 0 0,0-1 0,0 0-1,1 0 1,-1-1 0,0 1 0,8-1 0,9 2-19,-1-2-1,40-2 1,-23-4-1,0-1-1,70-22 1,-47 11 10,-59 16 29,0 0-1,1 0 1,-1 1-1,0-1 1,1 1-1,-1 0 1,0-1-1,1 2 1,3-1-1,-6 1 4,0-1-1,-1 1 0,1-1 1,0 1-1,0-1 1,0 1-1,0 0 0,-1-1 1,1 1-1,0 0 1,-1 0-1,1 0 0,0 0 1,-1-1-1,1 1 0,-1 0 1,1 0-1,-1 0 1,0 0-1,1 0 0,-1 0 1,0 0-1,0 0 1,0 0-1,0 0 0,0 0 1,0 0-1,0 0 0,0 1 1,0-1-1,-1 1 1,-1 22 173,0-16-103,1-1-1,0 1 1,1 0 0,0-1-1,1 12 1,-1-18-59,1 1 0,-1-1 0,1 1 0,-1 0 0,1-1 0,-1 1 0,1-1 0,0 1 0,0-1 0,0 0 0,0 1 0,0-1 0,0 0 0,0 1 0,0-1 0,0 0 0,1 0 0,-1 0 0,1 0 0,-1 0 0,0-1 0,1 1 0,-1 0 0,1-1 0,0 1 0,-1-1 0,1 1 0,-1-1 0,1 0 0,2 1 0,2-1 8,0 0 0,0-1 0,0 1 0,-1-1 0,1 0 0,0 0 0,0-1 0,9-4 1,47-24-69,-39 18-26,8-5-46,-23 11 42,1 1 0,0 0 0,0 1 0,0 0 0,0 0 1,1 1-1,-1 0 0,14-2 0,-22 5 65,0 1-1,-1-1 0,1 0 1,0 0-1,0 0 0,0 1 1,0-1-1,0 0 1,0 1-1,0-1 0,0 1 1,-1-1-1,1 1 0,0-1 1,0 1-1,-1 0 1,1-1-1,0 1 0,-1 0 1,1-1-1,-1 1 0,1 0 1,-1 0-1,1 0 1,-1 0-1,1-1 0,-1 1 1,0 0-1,0 0 0,1 0 1,-1 0-1,0 0 1,0 2-1,1 38 231,-1-26-79,0-13-123,0 0 0,0 0-1,1 0 1,-1-1 0,0 1-1,1 0 1,-1 0 0,1-1 0,0 1-1,-1 0 1,1-1 0,0 1-1,0-1 1,0 1 0,0-1 0,0 1-1,1-1 1,-1 0 0,0 0 0,1 1-1,-1-1 1,1 0 0,-1 0-1,1 0 1,-1-1 0,1 1 0,0 0-1,-1-1 1,1 1 0,0-1-1,0 1 1,-1-1 0,1 0 0,0 1-1,0-1 1,0 0 0,-1 0-1,1-1 1,0 1 0,2-1 0,9-1 37,0 0 0,0-2 1,0 1-1,16-8 0,-21 8-74,51-21-36,-31 12-92,1 0 1,0 2-1,1 2 1,48-9-1,-75 16 115,1 1 1,-1 0-1,1-1 0,0 1 0,-1 1 0,1-1 0,-1 0 1,1 1-1,-1 0 0,0 0 0,1 0 0,-1 0 0,0 0 1,0 1-1,1-1 0,4 5 0,-6-4 18,0 1 0,0-1 0,0 1 0,-1-1 1,1 1-1,-1 0 0,0 0 0,1 0 0,-1-1 0,-1 1 0,1 0 0,0 0 0,-1 1 0,1-1 0,-1 0 1,0 0-1,0 0 0,-1 6 0,1-3-59,0 0 0,-1 1 1,1-1-1,-2 0 0,1 1 0,0-1 1,-1 0-1,-5 10 0,7-16 65,0 1 0,0-1-1,0 0 1,-1 0 0,1 1 0,0-1 0,0 0-1,-1 0 1,1 0 0,0 0 0,0 0 0,-1 1-1,1-1 1,0 0 0,0 0 0,-1 0-1,1 0 1,0 0 0,0 0 0,-1 0 0,1 0-1,0 0 1,-1 0 0,1 0 0,0 0 0,0 0-1,-1 0 1,1 0 0,0 0 0,0 0 0,-1 0-1,1 0 1,0-1 0,0 1 0,-1 0 0,1 0-1,0 0 1,0 0 0,-1-1 0,1 1 0,0 0-1,0 0 1,0 0 0,0-1 0,-1 1-1,1 0 1,0 0 0,0-1 0,0 1 0,0 0-1,0 0 1,0-1 0,0 1 0,-1 0 0,1-1-1,0 1 1,0-1 0,-5-15-137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2 134 14771,'0'0'83,"0"1"-1,-1-1 1,1 1-1,0 0 1,0-1-1,0 1 1,-1-1-1,1 1 1,0 0-1,0-1 0,0 1 1,0-1-1,0 1 1,0 0-1,0-1 1,0 1-1,1 0 1,-1-1-1,0 1 1,0-1-1,0 1 1,1-1-1,-1 1 1,0 0-1,0-1 1,1 1-1,-1-1 1,1 1-1,-1-1 1,0 0-1,1 1 1,-1-1-1,1 1 1,-1-1-1,1 0 1,-1 1-1,1-1 1,-1 0-1,1 1 1,0-1-1,-1 0 1,1 0-1,-1 0 1,1 0-1,0 0 1,-1 0-1,1 1 0,-1-1 1,1 0-1,0-1 1,-1 1-1,1 0 1,0 0-1,-1 0 1,1 0-1,-1 0 1,2-1-1,2 0 106,0-1 0,-1 1 0,1-1 0,0 0-1,0 0 1,-1 0 0,6-5 0,-2 0-71,0 0-1,0 0 1,-1-1 0,0 0 0,0 0 0,-1-1-1,0 0 1,-1 0 0,0 0 0,0 0 0,2-12-1,-5 4-49,-1 16-67,0 1 0,-1 0 0,1-1-1,0 1 1,0 0 0,0-1 0,-1 1-1,1 0 1,0-1 0,0 1-1,0 0 1,-1 0 0,1-1 0,0 1-1,-1 0 1,1 0 0,0 0 0,-1-1-1,1 1 1,0 0 0,-1 0 0,1 0-1,0 0 1,-1 0 0,1 0 0,-1 0-1,-1 0-3,0 0 0,1 1-1,-1-1 1,0 1 0,0-1 0,0 1-1,1 0 1,-1 0 0,1 0 0,-1 0-1,0 0 1,1 0 0,0 0 0,-3 3-1,-6 8-15,0 0 0,1 1-1,1 0 1,0 0-1,1 1 1,0 0 0,1 0-1,1 0 1,0 1-1,1 0 1,1 0-1,-3 23 1,6-33 18,-1 0 0,1 0-1,0 0 1,1 1 0,-1-1 0,1 0-1,0 0 1,0 0 0,1 0-1,-1 0 1,1 0 0,5 8 0,-5-10 1,0 0 0,0-1 1,0 1-1,0-1 1,1 1-1,-1-1 0,1 0 1,0 0-1,-1 0 0,1-1 1,0 1-1,0-1 0,0 1 1,1-1-1,-1 0 1,0 0-1,0-1 0,1 1 1,-1-1-1,6 1 0,3-1-15,-1-1 0,0 0 0,0-1 0,0 0 0,0 0 0,0-2-1,0 1 1,18-10 0,81-49-182,-87 47 145,43-23-227,-66 38 273,1-1 0,0 1-1,-1-1 1,1 1 0,-1 0-1,1-1 1,0 1 0,-1 0-1,1 0 1,0 0 0,-1-1 0,1 1-1,0 0 1,-1 0 0,1 0-1,0 0 1,-1 0 0,1 0-1,0 0 1,-1 0 0,1 1-1,0-1 1,-1 0 0,1 0-1,0 0 1,-1 1 0,1-1 0,0 0-1,-1 1 1,1-1 0,-1 1-1,1-1 1,-1 0 0,1 1-1,-1-1 1,1 1 0,-1 0-1,0-1 1,1 1 0,-1-1 0,1 1-1,-1 0 1,0-1 0,0 1-1,1-1 1,-1 1 0,0 0-1,0-1 1,0 1 0,0 0-1,0 0 1,0-1 0,0 2 0,0 6-21,0 1 1,0-1 0,-4 14 0,3-12-6,0-2 35,0-1 1,0 1-1,1-1 0,1 1 0,-1-1 1,1 1-1,2 8 0,-3-15 4,1 0-1,-1 1 1,1-1-1,-1 0 1,1 0 0,0 0-1,-1 1 1,1-1 0,0 0-1,0 0 1,0 0-1,0 0 1,0 0 0,0-1-1,0 1 1,0 0-1,0 0 1,0-1 0,2 2-1,-1-2-2,0 0 0,0 1 0,0-1 0,0 0 0,0 0 0,0 0 0,0-1 0,0 1 0,0 0 0,0-1 0,0 1 0,0-1-1,0 0 1,0 0 0,0 0 0,3-1 0,5-5-165,0 1 0,0-2 0,0 0 0,-1 0 0,0 0 0,0-1 0,8-11-1,48-73-631,-36 45 358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6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16019,'-2'6'1233,"-6"7"-889,0 3-112,3 7 464,3 4-176,2 9-296,3 2-112,4 7-248,3-2-152,3 4-200,-1-3-104,-5-5-160,-1-2-273,-8-14 609,-6-6-184,-8-14 136</inkml:trace>
  <inkml:trace contextRef="#ctx0" brushRef="#br0" timeOffset="1">25 284 15083,'-18'-23'1537,"11"3"-929,7 4-216,13 6 632,9 3-160,14 4-224,7 3-304,11 0 577,8 0-753,5 3 0,-2-2-8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 14755,'1'1'118,"1"0"0,-1 1 0,0-1 0,1 1 0,-1-1 0,0 1 0,0 0-1,0-1 1,0 1 0,0 0 0,-1 0 0,1-1 0,0 1 0,-1 0 0,1 0 0,-1 0 0,0 0 0,0 0-1,0 2 1,1-2-30,5 41 815,-2 0 0,-2 1 0,-5 66-1,-27 130 693,8-135-737,22-105-851,1 0-1,-1 0 1,0 0 0,0 0-1,0 0 1,0 0-1,0-1 1,0 1 0,1 0-1,-1 0 1,0 0 0,0 0-1,0 0 1,0 0 0,1 0-1,-1 0 1,0 0 0,0 0-1,0 0 1,1 0 0,-1 0-1,0 0 1,0 0-1,0 0 1,0 0 0,1 0-1,-1 0 1,0 0 0,0 0-1,0 0 1,0 0 0,1 0-1,-1 0 1,0 0 0,0 0-1,0 0 1,0 1 0,1-1-1,-1 0 1,0 0-1,0 0 1,0 0 0,0 0-1,0 1 1,0-1 0,0 0-1,1 0 1,-1 0 0,0 0-1,0 1 1,0-1 0,0 0-1,0 0 1,0 0 0,0 0-1,0 1 1,0-1-1,0 0 1,0 0 0,0 0-1,0 1 1,4-6 28,0 0 0,-1 0 0,1-1 0,-1 1 0,0-1 0,3-9 0,2-1 3,74-174 58,-40 87-504,66-115 0,-104 211 335,1 0 0,-1 1 1,1-1-1,1 1 1,-1 0-1,1 1 1,11-9-1,-16 12 52,1 1 0,-1 0 0,1 1-1,-1-1 1,1 0 0,0 0 0,-1 1 0,1-1 0,0 0 0,-1 1 0,1 0 0,0-1-1,0 1 1,0 0 0,-1 0 0,1 0 0,0 0 0,0 1 0,0-1 0,-1 0 0,1 1-1,0-1 1,0 1 0,-1-1 0,1 1 0,-1 0 0,1 0 0,0 0 0,-1 0 0,1 0-1,-1 0 1,0 0 0,1 0 0,-1 1 0,0-1 0,0 1 0,2 2 0,-1-1 6,-1-1 1,1 1 0,-1 0 0,0 0-1,0 0 1,0 0 0,0 0 0,0 0-1,-1 0 1,1 0 0,-1 0-1,0 1 1,0-1 0,0 0 0,-1 0-1,1 0 1,-1 0 0,1 0 0,-1 0-1,0 0 1,0 0 0,0 0 0,-1 0-1,1 0 1,-1 0 0,1-1 0,-1 1-1,-2 2 1,-3 4 54,0-1-1,-1 0 1,1 0 0,-2 0-1,1-1 1,-16 10 0,11-9 62,-2 0 1,1 0-1,-28 9 1,35-15-83,1 0 1,0-1 0,-1 1-1,1-1 1,-1-1 0,1 1-1,-1-1 1,1 0 0,-1 0-1,1-1 1,-1 0 0,-6-2-1,12 3-44,0 0-1,0-1 1,0 1-1,0 0 1,0-1-1,0 1 1,1-1-1,-1 1 1,0-1-1,0 0 1,0 1-1,1-1 1,-1 0-1,0 1 1,1-1-1,-1 0 1,0-1-1,0 2-21,1-1 1,0 0-1,0 1 0,0-1 0,0 1 0,0-1 0,0 0 1,0 1-1,0-1 0,0 1 0,0-1 0,0 0 1,0 1-1,1-1 0,-1 1 0,0-1 0,0 0 0,1 1 1,-1-1-1,1 0 0,1-1-114,0-1 0,0 1-1,0 0 1,0 0 0,0 1 0,1-1-1,-1 0 1,1 1 0,-1-1 0,5-1-1,8-2-267,1 1 0,25-4 0,6 1-413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241 104 15395,'5'-2'725,"12"-9"683,-17 11-1353,1 0 1,0-1-1,-1 1 1,1-1-1,-1 1 1,0-1-1,1 1 0,-1-1 1,1 1-1,-1-1 1,0 1-1,1-1 1,-1 1-1,0-1 1,1 0-1,-1 1 1,0-1-1,0 0 0,0 1 1,0-1-1,1 0 1,-1 1-1,0-2 1,-1 1 52,0 1 0,0-1 0,1 0 0,-1 1 0,0-1 0,0 1 0,0-1 1,0 1-1,0-1 0,0 1 0,0-1 0,0 1 0,0 0 0,0 0 0,0-1 0,0 1 0,0 0 1,0 0-1,0 0 0,0 0 0,0 0 0,0 0 0,0 0 0,0 1 0,0-1 0,-1 1 1,-31 5 588,16-1-568,-1 1-1,-22 11 0,35-15-132,0 1 0,0-1 0,1 1 0,-1 0 1,1 0-1,0 1 0,0-1 0,0 1 0,1 0 1,-1 0-1,1 1 0,-6 8 0,9-13 2,-1 1 1,1 0-1,0-1 0,-1 1 0,1 0 0,0-1 0,-1 1 0,1 0 1,0 0-1,0-1 0,0 1 0,0 0 0,0 0 0,0 0 0,0-1 1,0 1-1,0 0 0,0 0 0,0-1 0,0 1 0,1 0 0,-1 0 1,0-1-1,0 1 0,1 0 0,-1-1 0,0 1 0,1 0 0,-1-1 1,1 1-1,-1-1 0,1 1 0,-1 0 0,1-1 0,0 1 0,-1-1 1,1 0-1,0 1 0,-1-1 0,1 1 0,0-1 0,-1 0 1,1 0-1,0 1 0,0-1 0,-1 0 0,1 0 0,0 0 0,0 0 1,0 0-1,-1 0 0,1 0 0,0 0 0,1 0 0,3 0-14,1-1 0,0 1 0,-1-1 0,1 0 0,-1 0 0,7-2-1,-3-1-13,0 0-1,0 0 0,-1-1 0,13-9 0,-18 12 23,-1 0 0,1 1 0,-1-1 0,0-1 0,0 1 0,0 0 0,0 0 0,0-1 0,0 1 0,-1-1 0,1 0 0,-1 0 0,0 1 0,0-1 0,0 0 0,0 0 0,0 0 0,0-5 0,-1 8 8,0-1 1,0 0-1,0 0 1,0 1-1,0-1 1,0 0-1,-1 1 0,1-1 1,0 0-1,0 1 1,-1-1-1,1 1 1,0-1-1,-1 0 1,1 1-1,0-1 1,-1 1-1,1-1 0,-1 1 1,1-1-1,-1 1 1,0-1-1,1 1 1,-1 0-1,0-1 1,-22-3 35,14 5 8,0 1-1,0-1 0,-10 4 0,9-1-1,0 0 0,1 0-1,-1 1 1,1 1 0,0-1-1,1 1 1,-1 1 0,1 0 0,0 0-1,1 0 1,0 1 0,0 0 0,-7 12-1,10-15-12,1 0 0,0 0 0,0 0 0,0 0 0,1 1 0,-1-1 0,-1 9 0,4-13-20,0 0 0,0 1 1,-1-1-1,1 0 1,0 0-1,0 0 1,1 0-1,-1 0 0,0 0 1,0 0-1,0 0 1,1 0-1,-1 0 0,0 0 1,1 0-1,-1 0 1,1 0-1,-1 0 0,2 0 1,-1 0 1,0 0 1,1 0-1,-1 0 1,0 0-1,1 0 0,-1-1 1,1 1-1,-1-1 1,1 1-1,-1-1 0,1 1 1,-1-1-1,1 0 1,0 0-1,-1 0 0,4 0 1,8-1 27,0 0 1,0-1 0,0-1 0,0 0 0,0-1-1,-1 0 1,16-8 0,4-3 0,46-31 0,-66 38-37,1-1 0,14-14 0,-23 19 12,0 0 0,0 0-1,-1 0 1,0 0 0,0-1 0,0 1-1,0-1 1,-1 0 0,1 1-1,1-7 1,-4 11-11,0-1 1,0 1-1,0-1 0,1 1 1,-1-1-1,0 0 0,0 1 1,0-1-1,0 1 0,0-1 1,0 1-1,0-1 0,0 1 0,0-1 1,0 1-1,0-1 0,-1 0 1,1 1-1,0-1 0,0 1 1,-1-1-1,1 1 0,0 0 1,0-1-1,-1 1 0,1-1 1,0 1-1,-2-1 0,1 0 3,1 1 0,-1 0-1,0-1 1,-1 1 0,1 0 0,0 0-1,0 0 1,0 0 0,0 0 0,0 0 0,0 0-1,0 0 1,0 0 0,-1 0 0,-3 1 15,1 1 0,-1-1 0,1 1 1,0 0-1,-8 4 0,10-5-18,-23 18 1,24-18-6,0 0 1,0-1-1,0 1 0,0 0 0,0 0 0,1-1 1,-1 1-1,0 0 0,0 0 0,1 0 0,-1 0 1,1 0-1,-1 0 0,1 0 0,-1 0 0,1 0 1,0 0-1,-1 1 0,1-1 0,0 0 1,0 0-1,0 2 0,1-2-2,0 0 1,1-1-1,-1 1 0,0 0 0,1-1 1,-1 1-1,1-1 0,-1 0 1,0 1-1,1-1 0,-1 0 1,1 0-1,-1 0 0,1 0 0,-1 0 1,1 0-1,-1 0 0,3-1 1,1 0-11,53-5-183,-22 2 6,45 1-1,-71 3 143,0 1 0,-1 0 0,1 0 0,0 1 0,-1 0 0,1 1 0,-1 0 0,0 1-1,13 6 1,-19-9 46,-1 1-1,1 0 0,-1 0 1,1 1-1,-1-1 0,0 0 1,0 1-1,0-1 0,0 1 1,2 4-1,1 1 64,-5-8-50,1 1-1,-1-1 0,0 1 0,0-1 1,0 0-1,1 0 0,-1 1 0,0-1 0,1 0 1,-1 1-1,0-1 0,1 0 0,-1 0 1,0 0-1,1 1 0,-1-1 0,0 0 0,1 0 1,-1 0-1,1 0 0,-1 0 0,0 0 1,1 0-1,-1 1 0,1-1 0,-1 0 1,1-1-1,-1 1 0,0 0 0,1 0 0,11-9 236,5-20 54,-16 29-294,4-13 1,-1 0 1,0-1 0,-1 1 0,0-1 0,-1 1 0,-1-1 0,0 0-1,-1-14 1,0 27-38,0 1-1,0 0 1,0-1 0,1 1-1,-1 0 1,0-1 0,0 1-1,0 0 1,1 0-1,-1-1 1,0 1 0,1 0-1,-1 0 1,0 0 0,0-1-1,1 1 1,-1 0-1,0 0 1,1 0 0,-1 0-1,0 0 1,1-1-1,-1 1 1,0 0 0,1 0-1,-1 0 1,0 0 0,1 0-1,-1 0 1,1 0-1,-1 0 1,0 0 0,1 1-1,-1-1 1,0 0 0,1 0-1,-1 0 1,0 0-1,1 1 1,16 4-831,-15-4 681,29 9-2024,0-2 1,0-1 0,1-1-1,39 1 1,12-5 1008,-81-2 1291,0 0 0,0 0 0,0-1 1,-1 1-1,1 0 0,0-1 0,0 1 1,0-1-1,-1 1 0,3-2 0,-4 2 9,0 0 0,0 0-1,1-1 1,-1 1 0,0 0 0,0 0-1,1 0 1,-1-1 0,0 1-1,0 0 1,0 0 0,0-1 0,1 1-1,-1 0 1,0 0 0,0-1 0,0 1-1,0 0 1,0-1 0,0 1-1,0 0 1,0-1 0,0 1 0,0 0-1,0 0 1,0-1 0,0 1 0,0 0-1,0-1 1,0 1 0,0 0-1,0 0 1,0-1 0,-1 1 0,0-2 153,0 1 0,0 0 0,0 0 1,-1-1-1,1 1 0,0 0 0,-1 0 0,1 1 1,-1-1-1,0 0 0,1 0 0,-1 1 1,0-1-1,1 1 0,-1-1 0,0 1 0,1 0 1,-3-1-1,-5 1 112,-1-1 0,1 2-1,0-1 1,0 1 0,0 0 0,-17 6 0,21-6-309,0 1 0,0 0 0,0 0 0,0 0 0,0 1 0,0 0 0,0 0 0,1 0 0,0 1 0,-1-1 0,1 1 0,-5 7 0,7-10-49,1 0 0,1 1 0,-1-1 0,0 0 1,0 0-1,0 1 0,1-1 0,-1 1 0,1-1 0,-1 1 0,1-1 1,-1 1-1,1-1 0,0 1 0,0-1 0,0 1 0,0-1 0,0 1 0,0-1 1,0 1-1,1 2 0,0-3-1,-1 0 0,1 1 0,0-1 0,0 0 0,0 1 0,1-1 0,-1 0 0,0 0 0,0 0 1,0 0-1,1 0 0,-1 0 0,1-1 0,-1 1 0,1 0 0,2 0 0,3 1 1,1 0 1,0 0-1,-1-1 0,1 0 1,0-1-1,0 0 0,9-1 0,5-3-120,-1-1 0,1 0-1,-1-2 1,0-1-1,30-15 1,-26 11-303,-12 9-189,-8 9 114,-8 18-161,0-11 473,2-7 28,1 0 0,-1 0 0,1 1 0,0-1 0,1 0 0,0 0 0,0 0 0,0 1 0,4 8 0,-4-13 165,0 1 0,0-1 0,0 0 1,0 0-1,1 0 0,-1 0 0,1 0 0,-1 0 0,1-1 0,0 1 0,0 0 0,0-1 0,0 0 0,0 1 0,0-1 0,0 0 0,0 0 1,0 0-1,1 0 0,-1 0 0,0-1 0,1 1 0,-1-1 0,0 1 0,1-1 0,-1 0 0,3 0 0,24-4-120,4-8 22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14683,'-5'9'1117,"1"-1"0,0 1 0,1 0 0,-4 14 0,6-19-1000,0 0-1,0-1 0,0 1 0,0 0 0,1 0 0,0 0 1,0 0-1,0-1 0,0 1 0,0 0 0,1 0 0,0 0 1,0 0-1,1 5 0,0-7-88,-1 0-1,1 0 1,-1 0 0,1 0 0,0 0 0,0-1-1,0 1 1,0 0 0,0-1 0,0 0 0,0 1 0,0-1-1,0 0 1,1 0 0,-1 0 0,0 0 0,1-1-1,-1 1 1,1-1 0,-1 1 0,1-1 0,-1 0-1,4 0 1,7-1-30,-1 0-1,0 0 1,1-1-1,-1-1 1,0 0-1,0-1 1,-1 0-1,1-1 1,18-11-1,29-9-109,-59 24 110,1 1 1,-1 0 0,1-1-1,0 1 1,-1 0 0,1-1-1,0 1 1,-1 0 0,1 0-1,0 0 1,-1-1 0,1 1-1,0 0 1,0 0-1,-1 0 1,1 0 0,0 0-1,-1 1 1,1-1 0,0 0-1,0 0 1,-1 0 0,1 1-1,0-1 1,-1 0 0,1 0-1,-1 1 1,1-1 0,0 1-1,-1-1 1,1 1-1,-1-1 1,2 2 0,-2 0 13,1 0 0,-1 1 1,1-1-1,-1 0 0,0 1 0,0-1 1,0 0-1,0 5 0,1 16 127,-1-20-116,1-1 0,0 0 1,-1 1-1,1-1 0,1 0 1,-1 0-1,0 1 0,0-1 1,1 0-1,-1 0 0,1 0 1,0-1-1,-1 1 0,1 0 1,0-1-1,0 1 0,3 1 1,-1-1 5,0 0 0,0-1 0,0 1 0,1-1 0,-1 0 0,0 0 0,1 0 0,-1-1 0,6 1 0,4-2-11,0 0 0,0-1 1,1 0-1,-1-1 0,14-5 1,-1-2-166,38-19 1,-41 17-183,43-14 1,-66 25 325,-1 1 0,1 0-1,-1 0 1,1-1 0,-1 1-1,1 0 1,-1 0 0,1 0-1,-1 0 1,1 0 0,-1 0-1,1 0 1,0 0 0,-1 0-1,1 0 1,-1 0 0,1 0-1,-1 0 1,1 0 0,-1 1-1,1-1 1,-1 0 0,1 0-1,-1 1 1,1-1 0,-1 0-1,1 0 1,-1 1 0,0-1-1,1 1 1,-1-1 0,0 0-1,1 1 1,-1-1 0,0 1-1,1-1 1,-1 1 0,0 0-1,2 25 144,-2-23-120,-1-1 0,1 0 1,0 0-1,0 0 0,0 1 0,0-1 1,1 0-1,-1 0 0,0 0 0,1 1 0,0-1 1,-1 0-1,1 0 0,0 0 0,2 2 1,-1-2-65,0-1 0,0 0 0,0 0 0,0 0 0,0 0 0,1-1 0,-1 1 0,0 0 0,1-1 0,-1 0 0,0 0 0,1 1 0,-1-1 0,0-1 0,1 1 0,-1 0 0,1 0 0,-1-1 0,0 0 1,0 1-1,4-3 0,7-2-143,0 0 0,17-10 0,-26 12 260,21-11-365,-2-1-73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3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0 474 12499,'10'1'776,"0"0"1,-1-1 0,1-1 0,-1 1-1,1-1 1,12-4 0,-17 4-597,0 0 1,0-1-1,0 0 0,-1 0 1,1 0-1,-1 0 1,1-1-1,-1 0 1,0 1-1,0-2 0,0 1 1,-1 0-1,7-8 1,-10 11-171,1-1 1,-1 1-1,0 0 0,1 0 1,-1-1-1,0 1 1,0 0-1,0-1 1,1 1-1,-1 0 1,0-1-1,0 1 0,0 0 1,0-1-1,1 1 1,-1 0-1,0-1 1,0 1-1,0 0 1,0-1-1,0 1 0,0-1 1,0 1-1,0 0 1,0-1-1,0 1 1,0 0-1,0-1 1,0 1-1,-1-1 0,1 1 1,0 0-1,0-1 1,-1 1-1,-13-1 157,9 2-149,1 0 0,-1 0 0,1 1 0,-1-1 0,-6 5 0,4-1-5,-1 1 1,1 1-1,0 0 0,-9 10 1,14-15-8,0 0 1,1-1 0,-1 1-1,1 0 1,0 0-1,0 0 1,0 1 0,0-1-1,0 0 1,0 0-1,0 0 1,1 1 0,-1-1-1,1 0 1,0 1-1,-1-1 1,1 1 0,0-1-1,0 0 1,1 1-1,-1-1 1,1 0 0,0 4-1,0-4 2,0 0-1,1-1 1,-1 1-1,0-1 1,1 1-1,-1-1 1,1 1-1,-1-1 1,1 0-1,0 0 1,-1 0-1,1 0 0,0 0 1,0 0-1,0-1 1,0 1-1,0-1 1,0 1-1,2 0 1,41 2 73,-27-4-70,1-1-1,-1 0 1,0-2-1,-1 0 1,1-1 0,-1 0-1,0-2 1,0 0-1,0-1 1,-1 0 0,0-1-1,-1-1 1,0-1 0,-1 0-1,0-1 1,15-16-1,-9 6 15,0-1-1,-2 0 0,-1-1 1,-1-1-1,0-1 1,-2 0-1,-1-1 0,-2 0 1,11-36-1,-19 51 40,1-1 1,-2 1-1,0-1 1,-1 0-1,0-25 1,-1 36-49,0 0-1,0 0 1,-1 0 0,1 1 0,-1-1-1,1 0 1,-1 0 0,1 1 0,-1-1-1,0 0 1,-2-2 0,3 3-7,-1 1 0,1-1-1,-1 1 1,1 0 0,-1-1 0,1 1 0,-1 0 0,0-1-1,1 1 1,-1 0 0,1-1 0,-1 1 0,0 0 0,1 0 0,-1 0-1,0 0 1,1 0 0,-1 0 0,0 0 0,1 0 0,-2 0-1,-1 1 16,0 0-1,1 0 0,-1 0 0,1 0 0,-1 0 0,1 1 0,0-1 0,0 1 0,0 0 1,0 0-1,0-1 0,-4 5 0,-6 11 48,-1 0-1,2 1 1,0 0-1,1 0 1,1 1 0,1 0-1,-9 32 1,10-25-44,1 1 1,1 1 0,1-1-1,1 1 1,2 33 0,1-55-27,0 0-1,1 0 1,-1 0 0,1-1 0,1 1 0,-1 0-1,1 0 1,0-1 0,0 1 0,6 9-1,-6-12-2,0-1-1,0 0 1,0 1-1,1-1 0,-1 0 1,1 0-1,-1 0 0,1-1 1,0 1-1,-1-1 0,1 1 1,0-1-1,0 0 0,0 0 1,0 0-1,0-1 1,0 1-1,0-1 0,0 1 1,0-1-1,0 0 0,4-1 1,7 0-5,0-1 1,0-1 0,0 0-1,-1-1 1,14-5 0,-17 4 4,1 1 1,0 1-1,0 0 1,0 1-1,0 0 1,0 0-1,1 1 0,-1 1 1,13 0-1,-12 1-2,-1 0-1,1-1 0,-1-1 0,1 0 0,-1 0 1,0-1-1,16-5 0,-20 5 0,0 0 0,0-1 0,0 1 0,-1-2 0,0 1 0,1-1 0,-1 0 0,0 0 0,0 0 0,-1-1-1,0 0 1,9-9 0,-14 13 3,1 0 0,0 0 0,0 0 0,0 0-1,-1 0 1,1 0 0,-1 0 0,1 0 0,-1 0 0,1-1-1,-1 1 1,0 0 0,1 0 0,-1 0 0,0-1-1,0 1 1,0 0 0,0 0 0,0-1 0,0 1 0,0-2-1,-1 3 1,1-1-1,-1 0 0,0 1 1,1-1-1,-1 0 0,0 1 1,1-1-1,-1 1 0,0-1 1,0 1-1,1 0 0,-1-1 1,0 1-1,0 0 0,0-1 1,0 1-1,0 0 0,1 0 1,-1 0-1,0 0 0,-2 0 1,-2 0-7,0 0 0,0 0 0,0 1 0,0 0 0,-1 0 0,1 1 0,1-1 1,-9 4-1,8-2 5,1 0 0,-1 0 0,1 1 0,0-1 0,0 1 0,0 0 0,0 0 1,1 0-1,0 1 0,0-1 0,0 1 0,-5 9 0,8-12 4,-1 0 0,0 0-1,1 0 1,-1 0 0,1-1 0,0 1-1,-1 0 1,1 0 0,0 0 0,0 0-1,0 0 1,0 0 0,1 0 0,-1 0-1,1 0 1,-1 0 0,1 0 0,-1 0 0,1 0-1,0-1 1,0 1 0,0 0 0,0 0-1,0-1 1,1 1 0,-1-1 0,0 1-1,1-1 1,-1 0 0,1 1 0,-1-1-1,1 0 1,0 0 0,-1 0 0,1 0-1,0 0 1,0-1 0,3 2 0,4 1 0,0 0 0,1-1 0,-1 0 0,1 0 1,-1-1-1,1-1 0,0 0 0,-1 0 0,1 0 1,0-1-1,16-4 0,-18 3 9,0 0-1,0-1 1,0 0-1,0 0 1,0-1-1,-1 0 1,1 0-1,-1 0 1,0-1-1,-1-1 1,1 1-1,-1-1 1,10-11-1,-10 7 52,0-1-1,-1 0 1,0 0-1,-1 0 1,0-1-1,-1 1 1,0-1-1,-1 0 1,2-19-1,3-14 346,-7 44-389,0-1 0,0 1-1,0 0 1,1 0 0,-1 0-1,0 0 1,0-1 0,1 1 0,-1 0-1,1 0 1,-1 0 0,1 0-1,-1 0 1,1 0 0,0 0 0,0 0-1,-1 1 1,1-1 0,0 0-1,0 0 1,0 0 0,0 1 0,0-1-1,0 1 1,0-1 0,0 0-1,0 1 1,0 0 0,0-1-1,0 1 1,0 0 0,0-1 0,1 1-1,-1 0 1,0 0 0,0 0-1,0 0 1,2 0 0,3 2-31,0 0 0,0 0 0,0 1 0,0 0 0,0 0-1,5 4 1,16 7-454,-7-6 130,0 0 1,1-1 0,0-1 0,0-1 0,1-1 0,40 2-1,10-10-255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137 175 16003,'8'-14'417,"-1"1"-1,-1-1 0,0 0 0,-1-1 1,-1 0-1,0 1 0,-1-1 0,2-26 1,-7 26 131,-4 10-41,5 6-476,0-1 0,-1 1 0,1 0 0,0 0 0,0-1 0,-1 1 0,1 0 0,0 0 0,0 0 0,0 0 0,0 0-1,0 1 1,1-1 0,-1 0 0,0 0 0,-1 3 0,-8 15 5,1 0-1,1 1 1,1-1-1,-9 41 0,-10 87-65,17-75 70,3 1-1,3 0 1,3 0 0,19 140 0,-17-201-28,6 30 30,-7-39-29,0-1-1,0 1 1,0 0-1,0 0 1,1-1-1,-1 1 1,1-1-1,-1 1 1,1-1-1,4 5 1,-6-7-11,0 0 1,1 0 0,-1 0-1,0 0 1,0 1 0,1-1 0,-1 0-1,0 0 1,0 0 0,1 0-1,-1 0 1,0 0 0,1 0-1,-1 0 1,0 0 0,0 0-1,1 0 1,-1 0 0,0 0 0,0 0-1,1 0 1,-1 0 0,0 0-1,1 0 1,-1-1 0,0 1-1,0 0 1,1 0 0,-1 0-1,0 0 1,0 0 0,0-1 0,1 1-1,-1 0 1,0 0 0,0 0-1,0-1 1,0 1 0,1 0-1,-1 0 1,0-1 0,0 1-1,0 0 1,0 0 0,0-1 0,0 1-1,0 0 1,0 0 0,0-1-1,0 1 1,0 0 0,0-1-1,0 1 1,0 0 0,0 0-1,0-1 1,0 1 0,0 0 0,0-1-1,0-23 101,0 21-86,-2-27 102,-1-1-1,-1 1 1,-14-46 0,-37-85 169,17 83-181,38 77-107,0 1 1,0-1 0,-1 1 0,1 0-1,0-1 1,0 1 0,0-1-1,0 1 1,-1-1 0,1 1 0,0-1-1,0 1 1,0-1 0,0 1 0,0-1-1,0 1 1,0-1 0,1 0 0,-1 1-1,0 0 1,0-1 0,0 1 0,0-1-1,1 1 1,-1-1 0,0 1 0,0-1-1,1 1 1,-1 0 0,0-1-1,1 1 1,-1-1 0,1 1 0,-1 0-1,0-1 1,1 1 0,-1 0 0,1 0-1,-1-1 1,1 1 0,-1 0 0,1 0-1,-1 0 1,1 0 0,-1 0 0,2-1-1,30-1-80,-20 2-30,198-17 26,-167 14 13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16155,'-3'19'921,"-2"-1"1071,2-4-2160,3 0 872,15 1-328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131 101 15587,'-3'-1'229,"0"0"-1,-1 0 0,1 0 1,0 0-1,-1 1 1,1-1-1,-1 1 0,1 0 1,0 0-1,-1 0 0,1 0 1,-1 0-1,1 1 1,0 0-1,-1 0 0,1 0 1,0 0-1,0 0 0,-1 0 1,-4 4-1,4-2-121,-1 1-1,1 0 0,-1-1 1,1 1-1,1 1 0,-1-1 1,0 1-1,1-1 0,0 1 1,0 0-1,-4 9 0,7-12-103,-1-1-1,0 1 0,0-1 0,1 0 1,-1 1-1,1-1 0,-1 1 1,1 0-1,-1-1 0,1 1 0,0-1 1,0 1-1,0-1 0,0 1 1,0 0-1,0-1 0,0 1 0,1-1 1,-1 1-1,1-1 0,-1 1 1,1-1-1,-1 1 0,1-1 0,0 1 1,0-1-1,0 0 0,-1 1 1,1-1-1,2 1 0,0 0 2,0 0 1,0 0-1,1-1 0,-1 0 0,1 0 0,-1 0 1,1 0-1,-1 0 0,1-1 0,-1 1 0,1-1 0,4 0 1,137-7 87,-108 3 83,0 2 1,1 2 0,0 1 0,53 8 0,-90-9-127,-1 0 1,1 0-1,0 0 1,-1 0-1,1 0 1,0 0-1,0 0 1,-1 0-1,1-1 1,0 1-1,-1 0 1,1 0-1,0-1 1,-1 1-1,1-1 1,-1 1-1,1 0 1,0-1-1,-1 1 1,1-1-1,-1 1 1,0-1-1,1 1 1,-1-1-1,1 0 1,-1 1-1,0-1 1,1 0-1,-1 1 1,0-1-1,0 0 1,1 1-1,-1-1 1,0 0-1,0 1 1,0-1-1,0 0 1,0 1-1,0-1 1,0 0-1,0 0 1,0 0-1,-4-39 796,3 33-692,-3-25-36,-2 0 0,-20-59 1,29 89-1195,7 5 700,22 9 611,-9-3-389,28 4-73,7-4 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15123,'1'-4'417,"7"-17"1009,-4 16-824,-1 13-7,-2 37 847,-9 88 0,2-63-1283,3-25-125,-7 174 84,10-216-102,0-1 1,0 1 0,0-1-1,1 0 1,-1 1-1,1-1 1,-1 1-1,2 3 1,-2-6-13,1 0 1,-1 0-1,0 0 0,0 0 1,0 0-1,0 1 1,0-1-1,0 0 0,1 0 1,-1 0-1,0 0 0,0 0 1,0 0-1,0 1 0,1-1 1,-1 0-1,0 0 1,0 0-1,0 0 0,0 0 1,1 0-1,-1 0 0,0 0 1,0 0-1,0 0 1,1 0-1,-1 0 0,0 0 1,0 0-1,0 0 0,1 0 1,-1 0-1,0 0 0,0 0 1,1-1-1,9-10 107,-5 1-64,1-1 1,-1 0-1,-1 0 0,0 0 0,3-17 0,8-62 94,-12 67-122,6-75-214,-9 103 186,0 0-1,1-1 1,0 1-1,0 0 0,0 0 1,1 0-1,0-1 1,0 1-1,0-1 1,0 1-1,1-1 0,-1 0 1,1 0-1,0 0 1,0 0-1,1-1 1,-1 1-1,1-1 0,0 0 1,0 0-1,5 3 1,-3-3 10,0 0 0,0 0 0,1-1 1,-1 0-1,1 0 0,-1-1 0,1 0 1,-1 0-1,1 0 0,0-1 0,-1 0 1,1 0-1,0-1 0,-1 0 0,12-3 1,0-2 19,0 0 1,-1-2 0,0 0-1,0-1 1,-1-1-1,0-1 1,-1 0 0,0-1-1,0 0 1,-2-1 0,1-1-1,-2 0 1,0-1 0,0 0-1,-2-1 1,0 0-1,8-19 1,-15 28-9,0-1 0,-1 0 0,0 1-1,0-1 1,1-15 0,-3 22-11,0 0-1,0-1 1,0 1 0,1 0-1,-1 0 1,-1-1 0,1 1-1,0 0 1,0 0 0,0-1-1,-1 1 1,1 0 0,0 0-1,-1 0 1,1-1 0,-1 1-1,1 0 1,-1 0 0,0 0-1,0 0 1,1 0 0,-1 0-1,0 0 1,0 0 0,0 1-1,0-1 1,0 0 0,0 0-1,0 1 1,0-1 0,0 1-1,-1-1 1,1 1 0,0-1-1,0 1 1,0 0 0,-1-1-1,1 1 1,0 0 0,0 0-1,-1 0 1,1 0 0,0 0-1,-2 1 1,-2 0-1,0 0-1,-1 1 1,1 0-1,0 0 1,0 1 0,0-1-1,1 1 1,-1 0-1,1 1 1,-1-1 0,1 1-1,0 0 1,-6 6-1,-7 11 0,-22 32-1,34-45 1,-14 20 8,-17 31 1,32-51-6,0-1 1,1 1-1,0 1 0,0-1 1,1 0-1,0 1 0,0-1 1,1 1-1,-1 12 0,2-18 0,1-1 0,-1 0 0,0 0-1,1 0 1,0 0 0,-1 0-1,1 0 1,0 0 0,0 0-1,0 0 1,0 0 0,0 0 0,1 0-1,-1-1 1,1 1 0,-1 0-1,1-1 1,-1 0 0,1 1 0,0-1-1,0 0 1,-1 0 0,1 1-1,0-2 1,0 1 0,0 0-1,0 0 1,1-1 0,-1 1 0,0-1-1,0 1 1,3-1 0,8 1 4,0 0 1,0-1 0,1 0-1,14-3 1,-17 1-10,36-4 4,-32 3-28,-1 1 1,1 0 0,0 1-1,-1 1 1,1 0-1,0 1 1,-1 0 0,24 6-1,-35-6 24,0 0-1,1 0 1,-1 0 0,1-1-1,-1 0 1,0 0 0,1 0-1,-1 0 1,1 0-1,-1 0 1,1-1 0,-1 0-1,0 0 1,1 0 0,2-1-1,0-1 7,-1 0-1,0 0 1,0 0-1,0 0 1,-1-1-1,1 0 1,-1 0-1,5-6 1,-2 1 5,0 0 0,-1-1 0,0 0 0,0 0 1,-1 0-1,0 0 0,-1-1 0,4-17 0,-8 28-9,1-1 1,-1 0-1,0 0 0,0 0 1,0 1-1,0-1 0,1 0 1,-1 0-1,0 0 0,-1 0 0,1 1 1,0-1-1,0 0 0,0 0 1,0 0-1,-1 1 0,1-2 0,-1 2 1,1-1-1,0 1 0,-1 0 0,1 0 0,0 0 0,-1 0 0,1-1 0,0 1 0,-1 0 0,1 0 0,0 0 0,-1 0 0,1 0 0,0 0 0,-1 0 0,1 0 0,0 0 0,-1 0 0,1 0 1,0 0-1,-1 0 0,1 0 0,0 0 0,-1 1 0,1-1 0,0 0 0,-1 0 0,-1 2 0,0-1 0,-1 0 0,1 1 0,0-1 0,0 1 0,1 0 0,-1 0 0,0 0 0,0 0 0,-1 2 0,-2 6-7,0 0 1,1 0-1,0 0 0,0 1 1,1-1-1,0 1 1,1 0-1,1 0 1,-1 0-1,2 17 0,0-24 39,0-1-1,0 1 0,0-1 0,1 0 0,-1 1 1,1-1-1,0 0 0,0 1 0,1-1 0,-1 0 1,0 0-1,1 0 0,0 0 0,0 0 0,0-1 1,0 1-1,0 0 0,0-1 0,1 0 0,-1 1 1,1-1-1,0 0 0,0 0 0,0-1 0,0 1 0,0 0 1,0-1-1,0 0 0,0 0 0,0 0 0,1 0 1,-1 0-1,0-1 0,1 1 0,-1-1 0,1 0 1,-1 0-1,4-1 0,19-1 161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97 14931,'0'-1'138,"0"-1"1,0 1-1,-1-1 0,1 1 0,0 0 1,0-1-1,-1 1 0,1-1 0,-1 1 1,0 0-1,1-1 0,-1 1 1,0 0-1,0 0 0,0 0 0,-1-2 1,2 3-117,0 0 1,-1 0-1,1 0 1,0 0 0,0-1-1,-1 1 1,1 0-1,0 0 1,0 0 0,-1 0-1,1 0 1,0 0-1,0 0 1,-1 0 0,1 0-1,0 0 1,0 1-1,-1-1 1,1 0 0,0 0-1,0 0 1,-1 0-1,1 0 1,0 0 0,0 0-1,-1 1 1,1-1 0,0 0-1,0 0 1,0 0-1,-1 1 1,1-1 0,-8 18 794,-8 50-426,4 2 0,2-1 0,4 1-1,2 78 1,4-134-385,0-8 10,-1 1-1,2 0 0,-1 0 0,1-1 1,0 1-1,3 11 0,-4-17-9,1-1-1,-1 1 0,0 0 1,0-1-1,0 1 0,0-1 0,1 1 1,-1-1-1,0 1 0,0-1 1,1 1-1,-1-1 0,1 1 0,-1-1 1,0 1-1,1-1 0,-1 0 1,1 1-1,-1-1 0,1 0 0,-1 1 1,1-1-1,-1 0 0,1 0 1,-1 1-1,1-1 0,-1 0 0,1 0 1,-1 0-1,1 0 0,0 0 1,-1 0-1,2 0 0,-1 0 5,1-1 0,-1 0 0,1 1 0,-1-1 0,0 0 0,1 0 0,-1 0 0,0 0 0,0-1 0,0 1 0,1 0 0,0-2 0,4-6 44,0 0-1,8-18 1,-2-2 18,-1 0 0,-1-1 0,-2-1-1,6-47 1,-7 20-71,-1-90-1,-6 148 0,0-21-60,0 0 0,-2 1-1,0-1 1,-7-23 0,6 39-111,1 12 79,0 13 10,2-11 62,0 0 0,1 0 0,0 0 0,1 0 0,0-1 0,0 1 0,1 0 0,0-1 0,1 0 0,-1 0 1,7 10-1,-8-15 19,1 1 1,-1-1-1,1 0 1,0 0-1,0 0 1,0 0-1,1 0 1,-1-1 0,1 1-1,-1-1 1,1 0-1,0 0 1,0-1-1,0 1 1,0-1-1,0 0 1,0 0-1,0 0 1,0 0 0,0-1-1,1 1 1,-1-1-1,0 0 1,0-1-1,9 0 1,-3-2 4,1 0 1,-1 0 0,0-1-1,0 0 1,-1-1-1,1 0 1,-1 0-1,0-1 1,0-1 0,-1 1-1,9-10 1,-2 2 8,-2-1-1,0 0 1,-1 0 0,-1-2 0,12-20 0,-19 26-47,-12 25-11,-5 32 13,2 0 0,-9 76 0,20-121 32,-13 126 103,12-112-57,1-1 0,1 1 0,0-1 0,1 0 0,0 0 0,8 23 1,-9-35-29,-1 1 0,1-1 1,0 0-1,0 0 1,-1 0-1,2-1 0,-1 1 1,0 0-1,0 0 1,1-1-1,-1 1 0,0 0 1,1-1-1,0 1 1,-1-1-1,1 0 0,0 0 1,0 0-1,0 1 1,0-2-1,3 2 0,-3-1 3,0-1 0,1 0 0,-1 0 0,1 0 0,-1-1 0,0 1 0,1-1 0,-1 1 0,0-1-1,0 0 1,1 0 0,-1 0 0,0 0 0,0 0 0,0 0 0,2-2 0,5-5 44,0 1 0,0-1 0,-1-1 0,0 0 0,-1 0-1,8-13 1,1-3-12,-1 0 0,-1-1 0,-2-1 0,0 0 0,-2 0 0,-1-1-1,10-55 1,-39 174-398,20-88 340,-4 21-14,1 1 0,1 0-1,1 0 1,1 1 0,5 37 0,-4-61 23,-1 1 0,0-1 0,1 0 0,0 1 0,0-1 0,-1 0 0,1 0 0,1 0 0,-1 1-1,0-1 1,0 0 0,1-1 0,-1 1 0,1 0 0,0 0 0,-1-1 0,1 1 0,0 0 0,0-1 0,0 0 0,0 0 0,0 1 0,0-1 0,1 0 0,-1-1 0,0 1 0,0 0 0,1-1 0,-1 1 0,1-1 0,-1 0 0,0 1 0,1-1 0,-1-1 0,1 1 0,-1 0 0,0 0 0,1-1 0,-1 1 0,0-1 0,1 0 0,-1 0 0,0 0-1,3-1 1,5-4 5,0 1 0,0-1-1,-1-1 1,1 0 0,-2 0-1,1-1 1,8-9 0,49-67-174,-21 26-308,-45 57 449,1 0 0,-1 0-1,1 0 1,-1 1 0,1-1-1,0 0 1,0 0 0,-1 1-1,1-1 1,0 0-1,0 1 1,0-1 0,0 1-1,0-1 1,0 1 0,0-1-1,0 1 1,0 0 0,0 0-1,1-1 1,-2 1 9,1 1 1,-1-1-1,1 1 0,-1-1 0,1 1 1,-1-1-1,1 0 0,-1 1 1,0-1-1,1 1 0,-1 0 1,0-1-1,1 1 0,-1-1 1,0 1-1,0 0 0,0-1 1,0 1-1,1-1 0,-1 1 1,0 0-1,0-1 0,0 2 1,0 9-61,-1 0 1,-2 17 0,3-23 97,-2 9 19,1-10 25,0 1 1,0-1-1,1 1 0,0-1 0,0 1 0,0 6 1,1-11-47,0 0 1,-1 0-1,1 0 0,-1 0 1,1 0-1,-1-1 1,1 1-1,-1 0 1,1 0-1,-1 0 1,1 0-1,-1-1 1,1 1-1,-1 0 1,1 0-1,-1-1 0,1 1 1,-1 0-1,1-1 1,-1 1-1,0-1 1,1 1-1,-1-1 1,0 1-1,1-1 1,13-14 104,4-4-110,59-64-279,-65 72 132,1-1-1,1 2 1,0-1-1,22-11 1,-34 21 120,1-1 0,-1 1 0,0 0 1,0 0-1,1 1 0,-1-1 0,0 0 1,1 1-1,-1-1 0,1 1 0,-1 0 1,0 0-1,1 0 0,-1 0 0,1 0 1,-1 1-1,1-1 0,-1 1 0,5 1 1,-5-1 11,1 1 0,-1 0 1,0 0-1,1 0 0,-1 0 0,0 0 1,0 0-1,0 0 0,-1 1 1,1-1-1,0 1 0,-1-1 1,0 1-1,2 3 0,1 5 59,-1 1 1,0 0-1,0-1 0,-2 1 0,1 0 0,-1 24 0,-4-1 70,0 1 0,-17 64-1,20-99-180,0 0-1,-1 0 1,1-1-1,0 1 1,0 0 0,0 0-1,-1-1 1,1 1-1,0 0 1,-1-1-1,1 1 1,0 0-1,-1-1 1,1 1-1,-1-1 1,1 1-1,-1 0 1,1-1 0,-1 1-1,0-1 1,1 0-1,-1 1 1,-1 0-1,2-2 18,-1 1-1,0 0 0,0-1 1,1 1-1,-1-1 1,0 1-1,1-1 0,-1 1 1,1-1-1,-1 0 0,1 1 1,-1-1-1,1 0 1,-1 1-1,1-1 0,0 0 1,-1 0-1,1 1 1,0-1-1,0 0 0,-1 0 1,1 0-1,0 1 1,0-3-1,-7-32-367,-2-10-163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16900,'6'-1'1360,"0"-1"-368,1 2-480,3-4 680,8 4-679,3 4-153,5 5-80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38 283 13403,'0'-4'496,"0"0"0,0 1-1,0-1 1,-1 1 0,0-1 0,-1-5 0,2 8-445,0 1 1,0 0 0,0 0-1,0 0 1,-1-1 0,1 1-1,0 0 1,0 0 0,0 0-1,0-1 1,0 1-1,0 0 1,0 0 0,0 0-1,-1-1 1,1 1 0,0 0-1,0 0 1,0 0 0,0 0-1,-1 0 1,1 0 0,0-1-1,0 1 1,0 0 0,-1 0-1,1 0 1,0 0-1,0 0 1,0 0 0,-1 0-1,1 0 1,0 0 0,0 0-1,0 0 1,-1 0 0,1 0-1,0 0 1,-1 0 0,-7 17 1906,2 9-1733,1 0 0,2 1 0,0-1 1,2 1-1,1 0 0,1-1 0,9 52 1,-9-72-216,0 1 0,1-1 1,0 0-1,0 0 0,0 0 1,1 0-1,0 0 0,0 0 1,1-1-1,6 9 0,-8-12-5,0 0 0,0-1 0,0 1 0,0-1-1,0 1 1,0-1 0,0 0 0,0 0-1,1 0 1,-1 0 0,0 0 0,1-1-1,-1 1 1,1-1 0,-1 1 0,1-1-1,-1 0 1,1 0 0,-1 0 0,1 0-1,-1-1 1,1 1 0,-1-1 0,1 1-1,-1-1 1,0 0 0,1 0 0,-1 0-1,0 0 1,3-2 0,4-3-2,0 1 0,0-2 0,-1 1-1,0-1 1,-1-1 0,1 1 0,9-14 0,41-66-19,-42 60 1,0 0-18,-12 19 7,0 0 0,1 1 1,0-1-1,10-10 1,-15 18 24,0 0 0,1 0 0,-1 0 0,0-1 0,0 1 0,0 0 0,0 0 1,1 0-1,-1 0 0,0 0 0,0 0 0,1 0 0,-1 0 0,0 0 1,0 0-1,0 0 0,1 0 0,-1 0 0,0 0 0,0 0 0,0 0 1,1 0-1,-1 0 0,0 0 0,0 0 0,1 0 0,-1 0 0,0 0 0,0 0 1,0 0-1,1 0 0,-1 0 0,0 1 0,0-1 0,0 0 0,0 0 1,1 0-1,-1 0 0,0 0 0,0 1 0,0-1 0,0 0 0,0 0 0,0 0 1,1 1-1,-1-1 0,0 0 0,0 0 0,0 0 0,0 1 0,0-1 1,0 0-1,0 0 0,0 1 0,0-1 0,0 0 0,0 0 0,0 0 0,0 1 1,0-1-1,0 0 0,0 0 0,0 0 0,0 1 0,-1-1 0,2 22-4,-1-18 2,-1 24 4,0 31 54,1-56-42,0 0 1,1 0-1,-1 0 0,1 0 0,0 0 0,0 0 0,0 0 1,0 0-1,1 0 0,-1 0 0,1-1 0,-1 1 0,1 0 0,4 3 1,-5-5-5,1 1 0,0-2 1,-1 1-1,1 0 0,0 0 1,0 0-1,0-1 0,0 1 1,0-1-1,-1 1 0,1-1 1,0 0-1,0 0 0,0 0 1,0 0-1,0 0 0,0 0 1,0-1-1,0 1 0,0 0 1,0-1-1,0 0 1,3-1-1,5-3 13,0 0 0,-1 0 0,10-7-1,-12 7-11,48-33 27,29-19-154,-82 56 105,1-1 0,0 1 1,-1-1-1,1 1 0,0 0 0,0 0 0,0 0 1,0 1-1,0-1 0,0 1 0,0-1 1,0 1-1,0 0 0,5 1 0,-6 0 11,0-1 0,-1 1-1,1 0 1,-1 0 0,1 0-1,-1 0 1,0 0 0,1 0-1,-1 0 1,0 0 0,0 0 0,0 1-1,1-1 1,-1 1 0,-1-1-1,1 0 1,0 1 0,0 0-1,-1-1 1,1 1 0,0-1-1,-1 1 1,0 0 0,1 0 0,-1-1-1,0 4 1,2 12 25,-2-12 27,0 0 0,1 0-1,0 0 1,0 0 0,0 0 0,0-1-1,4 8 1,-5-11-30,1 0-1,0 0 0,0 0 0,0 0 1,0 0-1,0-1 0,0 1 1,0 0-1,0 0 0,1-1 0,-1 1 1,0 0-1,0-1 0,1 1 1,-1-1-1,0 0 0,0 1 0,1-1 1,-1 0-1,0 0 0,1 0 1,-1 0-1,1 0 0,-1 0 1,0 0-1,1-1 0,-1 1 0,0 0 1,0-1-1,1 1 0,-1-1 1,0 1-1,2-2 0,14-5 132,-1 0-1,23-15 1,-19 10-164,28-12-1,-42 22-25,0-1 1,0 2-1,0-1 0,0 1 0,1-1 0,-1 2 0,0-1 0,0 1 0,11 0 0,-14 1 14,-1-1 1,1 1-1,-1-1 0,0 1 1,1 0-1,-1 0 1,0 0-1,1 0 0,-1 1 1,0-1-1,0 0 1,0 1-1,0 0 0,0-1 1,0 1-1,-1 0 1,3 3-1,1 2-39,-1 0-1,0 0 1,5 15-1,-2-6 21,-7-15 21,0-1 0,0 0 0,0 0 0,0 0 0,1 0 0,-1 0 0,0 0 0,0 0 0,0 0 0,0-1 0,1 1 0,-1 0 0,0 0 0,0 0 0,0 0 0,0 0 0,0 0 0,1 0 0,-1 0 0,0 0 0,0 0 0,0 0 0,0-1 0,0 1-1,0 0 1,1 0 0,-1 0 0,0 0 0,0 0 0,0 0 0,0-1 0,0 1 0,0 0 0,0 0 0,0 0 0,0 0 0,0-1 0,0 1 0,0 0 0,0 0 0,0 0 0,0 0 0,0-1 0,0 1 0,0 0 0,0 0 0,0 0 0,0 0 0,0 0 0,0-1 0,0 1 0,0 0 0,2-14-47,2-14-119,1-5-89</inkml:trace>
  <inkml:trace contextRef="#ctx0" brushRef="#br0" timeOffset="1">975 1 15795,'-11'11'2857,"5"-2"-2873,3-3-72,3-4 536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16123,'-3'2'222,"-1"-1"0,1 1-1,0 0 1,-1-1 0,1 2-1,0-1 1,0 0 0,0 1-1,0-1 1,1 1 0,-1 0-1,1 0 1,-1 0 0,-1 3-1,1 1-3,-1-1 1,1 1-1,0 0 0,1-1 0,0 1 0,0 0 0,-1 9 0,2-7-117,0 1-1,0-1 0,1 1 1,0-1-1,1 1 1,0-1-1,0 1 0,1-1 1,0 0-1,1 0 1,6 15-1,-7-21-82,0 1 0,0-1 0,0 0-1,1 0 1,0 0 0,-1 0 0,1 0 0,0 0-1,0-1 1,1 1 0,-1-1 0,1 0 0,-1 0-1,1 0 1,-1-1 0,1 1 0,0-1 0,0 0-1,0 0 1,0 0 0,0 0 0,0-1 0,0 0-1,0 0 1,0 0 0,0 0 0,0 0 0,0-1-1,4-1 1,5-1 15,-1 0-1,1-2 1,-1 1 0,1-2-1,-2 1 1,1-2-1,17-12 1,8-9 67,-2-2 0,36-40 0,-38 36-88,-32 33-12,0-1-1,0 1 1,0 0 0,0 0 0,1 0-1,-1 0 1,0 0 0,1 0-1,-1 1 1,1-1 0,-1 0 0,1 1-1,1-2 1,-2 3 0,-1-1-1,0 0 1,1 0-1,-1 0 1,1 0-1,-1 0 1,0 0-1,1 0 1,-1 1-1,0-1 1,1 0-1,-1 0 1,0 1-1,1-1 1,-1 0 0,0 0-1,0 1 1,1-1-1,-1 0 1,0 1-1,0-1 1,0 0-1,1 1 1,-1-1-1,0 0 1,0 1-1,0-1 1,0 0-1,0 1 1,0-1 0,0 1-1,1 0 1,-1 5-6,0 1 1,0-1 0,0 1 0,-3 10 0,3-14 5,-3 12-4,-3 33-16,5-45 26,1 0 0,0-1 0,0 1 0,0 0 0,1-1 0,-1 1 0,1 0 0,-1-1 1,1 1-1,0-1 0,0 1 0,0-1 0,2 5 0,-2-7-1,0 1 0,0 0 0,0 0 0,0-1 0,0 1 0,0 0 0,0-1 0,0 1 0,0-1 0,0 0 0,0 1 0,0-1 0,0 0 0,1 1 0,-1-1 0,0 0 0,0 0 0,0 0 0,0 0 0,1 0 0,-1 0 0,0-1 0,0 1 0,2-1 0,29-11 66,-30 10-67,56-31 21,-32 17-72,34-15-1,-53 28 15,1 0 0,-1 1-1,0 0 1,1 0 0,-1 0 0,1 1-1,-1 0 1,1 0 0,0 1-1,7 1 1,-12-1 16,-1 0 1,1 1-1,-1-1 0,1 1 0,-1 0 1,1 0-1,-1 0 0,1 0 1,-1 0-1,0 0 0,1 1 0,-1-1 1,0 1-1,0-1 0,0 1 1,0 0-1,0 0 0,-1 0 0,1 0 1,-1 0-1,2 3 0,1 3-15,-1-1 1,-1 1-1,1 0 0,-1 0 0,1 11 0,-2-12 45,0 0-1,0 0 1,1-1 0,0 1 0,0-1-1,0 1 1,7 10 0,-8-16-4,-1 0 0,1 0 1,0 0-1,0 0 0,0 0 1,0-1-1,1 1 0,-1 0 1,0-1-1,0 1 0,0 0 1,0-1-1,1 1 0,-1-1 1,0 0-1,1 0 0,-1 1 1,0-1-1,0 0 0,1 0 1,-1 0-1,0 0 0,1 0 1,-1-1-1,0 1 0,1 0 1,-1 0-1,0-1 0,0 1 1,1-1-1,1-1 1,4-1 25,0-1 1,-1 0 0,1-1-1,5-4 1,18-16 55,-14 11-130,1 0 1,1 1 0,0 1 0,0 1 0,23-11-1,-38 21 23,0 0-1,0 0 0,-1 0 0,1 0 0,0 1 1,0-1-1,0 1 0,0 0 0,0-1 1,0 1-1,-1 1 0,1-1 0,0 0 0,0 1 1,0-1-1,0 1 0,0 0 0,3 2 0,-1 0-15,0 1 0,0-1 0,0 2 0,0-1-1,-1 0 1,7 9 0,-2-2 44,-7-9 3,1 0 0,-1 0 0,1 0 0,-1-1 0,1 1 0,-1-1 0,1 1 0,0-1-1,0 0 1,0 0 0,0 0 0,0 0 0,0-1 0,0 1 0,0-1 0,0 0 0,0 0 0,0 0 0,0 0 0,0 0 0,0-1-1,0 1 1,0-1 0,0 0 0,0 0 0,3-2 0,9-3 38,1-1-1,-2-1 1,23-15-1,-23 15-51,-2 0-8,-4 2-75,1 0 0,0 1 0,0 0 0,1 1 0,13-5 0,-23 9 75,1 0 0,0 0 0,0 0 0,0 0 0,0 0 0,0 0 0,0 0 0,-1 0-1,1 1 1,0-1 0,0 0 0,0 1 0,0-1 0,-1 0 0,1 1 0,0-1 0,0 1 0,-1-1 0,1 1 0,0-1 0,-1 1 0,1-1 0,0 1 0,-1 0 0,1 0 0,-1-1 0,1 1 0,-1 0 0,0 0 0,1-1 0,-1 1-1,0 0 1,1 0 0,-1 0 0,0 0 0,0-1 0,0 1 0,0 0 0,0 0 0,0 0 0,0 0 0,0 0 0,0 0 0,0-1 0,0 1 0,-1 0 0,1 0 0,0 0 0,-1 0 0,1-1 0,0 1 0,-1 0 0,1 0 0,-1-1 0,1 1-1,-2 1 1,0 0-21,6-4 114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4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16476,'-2'1'1720,"8"5"-1000,7-3-264,16 0 888,6-3-391,11 0-913,8-3 1496,11-4-1264,1 1-16,-1-4-88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13611,'1'13'407,"0"-1"-1,0 0 1,-1 0 0,0 1 0,-1-1-1,-3 17 1,0 4 403,-1 16 39,-9 143 1347,13-161-1897,2-1 0,2 1 0,0-1 0,10 38-1,-11-60-203,1-1 0,-1 1-1,1-1 1,1 0 0,-1 1-1,9 11 1,-11-17-70,1-1 0,-1 1 0,1 0 0,-1 0 0,1-1 0,0 1 0,0-1 0,0 0 0,0 1 0,0-1 0,0 0 0,0 0 0,0 0 0,0 0 0,0-1 0,1 1 0,-1-1 0,0 1 0,0-1 0,1 0 0,-1 1 0,0-1 0,1-1 0,-1 1 0,0 0 0,1 0 0,2-2 0,2-1 26,1 0 0,0 0 0,-1-1 0,0-1 0,0 1 0,0-1 0,-1 0 0,0-1 0,10-10 0,49-63 270,-58 70-281,53-74 288,86-158-1,-138 231-526,-4 11 143,0 19 53,-1-6-114,2 8-47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156 185 17028,'0'-2'93,"0"1"1,0-1 0,0 1-1,0-1 1,-1 1 0,1-1 0,-1 1-1,1 0 1,-1-1 0,1 1-1,-1-1 1,0 1 0,0 0 0,0 0-1,1-1 1,-1 1 0,-1 0-1,1 0 1,0 0 0,0 0 0,0 0-1,0 0 1,-1 0 0,1 1-1,0-1 1,-1 0 0,1 1 0,-1-1-1,1 1 1,-1-1 0,1 1-1,-1 0 1,1 0 0,-1-1 0,1 1-1,-1 0 1,1 1 0,-1-1-1,1 0 1,-3 1 0,-2 0 39,1 0 0,-1 1 0,0 0 0,1 0 0,0 0 0,0 1 0,-1 0 1,1 0-1,-6 6 0,6-5-96,0 1 1,0 0-1,1 0 1,0 0 0,0 1-1,0-1 1,1 1-1,0 0 1,0 0-1,0 0 1,1 0 0,-2 8-1,3-12-22,1 0 0,-1 1 0,1-1 1,-1 0-1,1 1 0,0-1 0,0 1 0,1-1 0,-1 0 0,0 1 0,1-1 0,-1 0 0,1 1 1,0-1-1,0 0 0,0 0 0,0 0 0,0 1 0,0-1 0,0 0 0,1-1 0,-1 1 0,1 0 0,-1 0 1,1-1-1,0 1 0,0 0 0,0-1 0,0 0 0,0 0 0,0 1 0,0-1 0,0 0 0,1-1 0,-1 1 1,3 0-1,10 3 41,0 0 1,0-2 0,0 0 0,21 0 0,64-5 70,-63 1-84,5 1-12,-23 1 55,1-1 1,37-5-1,-56 5-62,0 1 1,1-1 0,-1 1-1,0-1 1,0 0 0,1 0-1,-1 0 1,0 1 0,0-1-1,0 0 1,0 0 0,0-1-1,0 1 1,0 0 0,0 0-1,-1 0 1,1 0 0,0-1-1,-1 1 1,1 0-1,-1-1 1,1 1 0,-1-1-1,0 1 1,1 0 0,-1-1-1,0 1 1,0-1 0,0 1-1,0-1 1,-1-1 0,1-6 90,-1-1 0,-1 1 0,-3-15 0,3 17-43,0-3-63,-1-1-1,1 1 0,-2 0 0,1 0 0,-2 0 0,1 0 0,-1 1 0,-1 0 1,-11-16-1,38 31-294,-4-1 176,0-1 1,0 0-1,1-1 0,-1-1 0,1-1 0,0 0 0,-1-2 0,1 0 0,0 0 0,-1-2 0,1 0 0,-1-1 0,30-12 0,-38 13 82,0-1 0,0-1 0,0 0 0,0 0 0,-1-1 0,0 0 0,0 0 0,0-1 0,-1 0 0,0 0 0,0-1 0,-1 0 0,0 0 0,0-1 0,5-11 0,-27 52 220,10-22-130,0 0-1,-7 23 0,7-11 23,1 0-1,-3 24 1,7-39-58,0 1 0,1 0 0,0 0 0,0 0 0,1-1 0,0 1 0,0 0 0,1 0 0,3 11 0,-4-18-34,-1 1 0,1-1 0,-1 0 1,1 1-1,0-1 0,0 0 0,0 0 0,-1 0 0,1 0 0,0 1 0,0-1 0,1 0 0,-1-1 0,0 1 1,0 0-1,0 0 0,1 0 0,1 0 0,-2-1-41,0 0 0,0 1 0,0-1 0,0 0 0,0-1 0,0 1 0,0 0 0,0 0 0,1 0-1,-1-1 1,0 1 0,0 0 0,0-1 0,-1 1 0,1-1 0,0 1 0,0-1 0,0 0 0,1 0 0,2-3-96,-1 1 0,0-1-1,1 0 1,-1 0 0,0 0 0,-1-1 0,1 1-1,2-8 1,8-28-271,-2-21-135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15491,'-3'23'1273,"0"6"-961,3 0-88,3 2 64,4-2-216,0-8 112,2-3-96,7-5-184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69 16388,'-2'-3'88,"-1"-1"1,1 0 0,-1 1 0,1 0 0,-1-1 0,0 1 0,0 0 0,0 1 0,-1-1 0,1 1 0,-1-1 0,1 1 0,-1 0 0,0 0 0,0 0-1,0 1 1,0 0 0,0-1 0,0 1 0,0 1 0,0-1 0,-1 0 0,1 1 0,0 0 0,-7 1 0,5 0-35,0 0 0,1 0 0,-1 1 0,1 0 0,-1 0 0,1 1 0,0-1 0,-1 1 0,1 0 0,1 1 0,-1-1 0,0 1 1,1 0-1,0 0 0,0 0 0,0 1 0,0-1 0,-4 9 0,3-4-4,1 0 0,0 1 0,0-1 0,1 1 0,0 0 0,0 0 0,1 0 0,1 1 0,0-1 0,0 0 0,1 1-1,2 18 1,-1-24-30,-1 0-1,2 0 1,-1 1-1,1-1 1,-1 0-1,1-1 1,1 1-1,-1 0 1,1-1-1,0 1 1,5 6 0,-5-8-10,1 0 1,-1 0 0,0-1 0,0 0 0,1 1 0,0-1 0,-1 0-1,1-1 1,0 1 0,0-1 0,0 1 0,0-1 0,0 0 0,0-1-1,0 1 1,7-1 0,-6 0-4,0 0 0,1 0-1,-1-1 1,0 0 0,0 0 0,0 0 0,1-1-1,-1 0 1,-1 0 0,1 0 0,9-6-1,-6 3 7,0-1-1,-1-1 0,1 1 0,-1-1 1,12-15-1,-6 3 22,-1 0 0,-1 0 0,-1-1 0,16-40 1,-22 51-26,-1-1 0,0 1 0,0-1 0,-1 0 0,0 0 0,-1 0 0,0 0 0,0-13 0,-1 22-8,0 1-1,0-1 1,0 0 0,0 0-1,0 1 1,0-1 0,-1 0-1,1 1 1,0-1 0,0 0-1,-1 1 1,1-1 0,0 0-1,-1 1 1,1-1 0,-1 1-1,1-1 1,-1 1 0,0-2 0,1 2-1,0 0 1,-1 0 0,1 0 0,0 0-1,-1 0 1,1 0 0,-1 0 0,1 0-1,0 1 1,-1-1 0,1 0 0,0 0-1,-1 0 1,1 0 0,0 0 0,-1 1-1,1-1 1,0 0 0,0 0 0,-1 0-1,1 1 1,0-1 0,0 0 0,-1 0-1,1 1 1,-2 1 2,0 1 1,0-1-1,1 1 0,-1-1 0,1 1 0,0 0 0,-2 4 1,2-2-33,-1 0 0,1 1 0,1 0 0,-1-1 0,1 1 0,0 0-1,0-1 1,0 1 0,1-1 0,0 1 0,0 0 0,1-1 0,2 8 0,-2-10 9,-1 0 0,1 0 0,0 0-1,0 0 1,1 0 0,-1 0 0,0-1-1,1 1 1,0-1 0,0 0 0,0 0-1,-1 0 1,2 0 0,-1 0-1,0-1 1,0 1 0,1-1 0,-1 0-1,0 0 1,1 0 0,-1-1 0,7 1-1,31 0-128,7-6-62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24 13691,'0'-1'163,"0"0"0,0 1 0,0-1 0,0 0 0,0 0 0,0 0 1,0 0-1,-1 0 0,1 0 0,0 1 0,0-1 0,-1 0 0,1 0 0,-1 0 0,1 1 0,-1-1 0,1 0 1,-1 0-1,1 1 0,-1-1 0,0 1 0,1-1 0,-1 0 0,0 1 0,0-1 0,1 1 0,-1 0 0,-1-1 0,0 0 59,-1 1 0,1-1 0,-1 1-1,1 0 1,-1 0 0,1 0 0,-1 0-1,0 0 1,1 0 0,-3 1 0,-7 2 177,0 1 0,0 0 0,-13 7-1,11-4-255,-1 0 0,2 2-1,-1 0 1,-17 15-1,26-20-121,1 0 0,-1 0-1,1 1 1,0-1 0,0 1 0,0 0 0,1 1-1,0-1 1,0 1 0,0-1 0,0 1-1,1 0 1,0 0 0,-1 7 0,2-11-13,1 0 1,0 0-1,0 1 0,1-1 1,-1 0-1,0 0 1,1 0-1,-1 0 1,1 0-1,0 0 1,0 0-1,-1 0 1,1 0-1,0-1 0,1 1 1,-1 0-1,0 0 1,0-1-1,1 1 1,-1-1-1,1 1 1,0-1-1,-1 0 1,1 1-1,0-1 0,0 0 1,0 0-1,-1 0 1,1-1-1,0 1 1,0 0-1,0-1 1,4 1-1,3 1 7,1 0 0,-1-1 0,1 0 0,-1 0 0,1-1 0,10-2 0,-4 0-17,0-1 0,-1 0 0,0-2 1,0 1-1,0-2 0,-1 0 0,26-15 1,-19 8-18,-1-2 1,0 1-1,-1-2 1,22-23-1,-41 38 18,27-30-34,-25 29 33,0 0-1,-1-1 1,1 1 0,-1 0-1,0-1 1,0 0 0,0 1-1,0-1 1,0 0 0,0 1-1,0-6 1,-1 8 2,0 0 0,0 0 0,0 0 1,0-1-1,0 1 0,0 0 0,0 0 0,0 0 0,0 0 0,0 0 1,0 0-1,-1-1 0,1 1 0,0 0 0,0 0 0,0 0 0,0 0 1,0 0-1,0 0 0,0 0 0,0-1 0,0 1 0,0 0 0,-1 0 1,1 0-1,0 0 0,0 0 0,0 0 0,0 0 0,0 0 0,0 0 1,-1 0-1,1 0 0,0 0 0,0 0 0,0 0 0,0 0 0,0 0 0,-1 0 1,1 0-1,0 0 0,0 0 0,0 0 0,0 0 0,0 0 0,0 0 1,-1 0-1,1 0 0,-11 5 11,-9 11 7,11-6-8,0 0-1,1 0 1,-12 20-1,17-26-1,0 1-1,1-1 0,0 1 0,0-1 1,0 1-1,1 0 0,0 0 0,-1 0 1,2 0-1,-1 0 0,1 0 1,-1 0-1,2 5 0,-1-9-3,0 1 0,1-1 0,-1 0-1,1 0 1,0 1 0,-1-1 0,1 0 0,0 0 0,0 0 0,0 0-1,0 0 1,0 0 0,0 0 0,0 0 0,0 0 0,0 0-1,0 0 1,1-1 0,-1 1 0,0 0 0,1-1 0,-1 1-1,0-1 1,1 0 0,-1 1 0,0-1 0,1 0 0,-1 0-1,1 0 1,1 0 0,5 0 8,0 0 1,0 0-1,0-1 0,9-2 0,13-5-18,-2-1-1,1-2 1,48-25-1,-13 5-108,-37 23 26,-27 8 89,0 0 0,1 0-1,-1 0 1,0 0 0,0 0 0,0 0 0,1 0-1,-1 0 1,0 0 0,0 0 0,1 1-1,-1-1 1,0 0 0,0 0 0,0 0 0,1 0-1,-1 0 1,0 0 0,0 0 0,0 1-1,1-1 1,-1 0 0,0 0 0,0 0 0,0 1-1,0-1 1,0 0 0,1 0 0,-1 0-1,0 1 1,0-1 0,0 0 0,-5 14 65,-7 6 70,7-14-50,1 1 0,0 0 0,0-1 0,1 1 1,0 0-1,-4 12 0,7-18-67,0 0 1,0-1-1,-1 1 0,1 0 0,0 0 1,0-1-1,0 1 0,0 0 1,0 0-1,0-1 0,0 1 1,1 0-1,-1 0 0,0-1 1,0 1-1,1 0 0,-1 0 1,0-1-1,1 1 0,-1-1 0,0 1 1,1 0-1,-1-1 0,1 1 1,-1-1-1,1 1 0,-1-1 1,2 2-1,0-2 8,0 1 0,-1 0 1,1-1-1,0 1 0,0-1 1,0 1-1,0-1 0,0 0 0,0 0 1,-1 0-1,4 0 0,4-2 21,0 1-1,0-1 1,0-1-1,9-3 1,14-9-110,0-1 0,-2-2 0,44-33 1,-47 32-179,-58 78-129,27-51 446,0-1-245,0 1 0,0 0 1,-3 15-1,7-22 130,-1 0 0,1 0-1,0 0 1,-1 0 0,1 0-1,0 0 1,0 1 0,0-1 0,0 0-1,0 0 1,0 0 0,0 0-1,0 0 1,1 0 0,-1 0 0,0 0-1,1 1 1,-1-1 0,1 0 0,-1 0-1,1-1 1,-1 1 0,1 0-1,0 0 1,-1 0 0,1 0 0,0 0-1,0-1 1,0 1 0,-1 0 0,1-1-1,0 1 1,0 0 0,0-1-1,0 1 1,2 0 0,17 2-301,6-3-112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18 18812,'-1'-1'108,"0"0"0,0-1 1,0 1-1,0 0 0,0 0 0,0 0 0,-1 0 0,1 0 1,0 0-1,-1 0 0,1 0 0,-1 0 0,1 1 1,-1-1-1,1 0 0,-1 1 0,0 0 0,1-1 0,-1 1 1,0 0-1,1 0 0,-1 0 0,0 0 0,-1 0 1,-6 0 196,0 1 1,0 1 0,-11 2 0,7 0-90,0 0 0,0 1 0,1 0 0,0 1 1,0 0-1,-16 12 0,22-14-173,0 1 1,0-1-1,1 1 0,0 0 1,0 1-1,0-1 0,0 1 1,1 0-1,0 0 1,1 0-1,-1 1 0,1-1 1,-4 12-1,7-16-55,-1 0 0,1 1 0,-1-1-1,1 0 1,0 1 0,0-1 0,0 0 0,0 1 0,0-1 0,0 0-1,1 1 1,-1-1 0,1 0 0,-1 1 0,1-1 0,0 0 0,0 0-1,0 0 1,1 0 0,-1 0 0,0 0 0,1 0 0,-1 0 0,1 0-1,-1-1 1,1 1 0,0-1 0,0 1 0,0-1 0,0 1 0,0-1-1,0 0 1,0 0 0,0 0 0,5 1 0,2 1-276,1-1 0,0 0 0,0 0-1,0-1 1,0 0 0,0-1 0,12 0 0,87-16-835,-46 4 348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38 101 16139,'-28'14'2191,"19"-4"-1071,9-10-1053,0 1 1,0-1 0,0 1-1,0-1 1,0 1 0,1-1 0,-1 0-1,0 1 1,0-1 0,0 1 0,1-1-1,-1 0 1,0 1 0,0-1-1,1 0 1,-1 1 0,0-1 0,1 0-1,-1 0 1,0 1 0,1-1-1,-1 0 1,1 0 0,-1 1 0,0-1-1,1 0 1,-1 0 0,1 0-1,-1 0 1,0 0 0,2 0 0,8 3 293,0-1 0,0 0 0,0-1 1,1 0-1,-1 0 0,0-1 0,1-1 0,14-2 1,2-1-153,-1-2 1,27-9-1,-38 10-151,0 0 0,19-11 0,-31 15-54,1-1-1,-1 0 0,0 0 0,0-1 0,0 1 1,0-1-1,0 1 0,0-1 0,-1 0 0,1 0 1,-1 0-1,0 0 0,0-1 0,0 1 0,1-5 1,-2 7-7,-1 0 1,1 0-1,-1 0 1,0 0-1,0 0 1,0 0-1,1-1 1,-1 1-1,0 0 1,-1 0-1,1 0 1,0-1-1,0 1 1,0 0-1,-1 0 1,1 0-1,0 0 1,-1 0-1,1 0 1,-1 0-1,1 0 1,-1 0-1,0 0 1,0 0 0,1 0-1,-1 0 1,0 0-1,0 0 1,0 1-1,0-1 1,0 0-1,0 1 1,0-1-1,0 1 1,0-1-1,0 1 1,0-1-1,0 1 1,-2-1-1,-2 0-10,-1 0-1,0 0 1,1 0-1,-1 1 0,0-1 1,1 2-1,-7 0 0,-4 1-23,-1 1-1,1 1 0,0 0 1,0 2-1,1 0 0,-28 14 1,33-14 26,0 0 0,0 0 0,0 1-1,1 0 1,0 1 0,1 0 0,0 1 0,0-1 0,1 1 0,-10 16 0,15-23-6,1 0 1,-1 0-1,1 1 0,0-1 0,0 1 1,0-1-1,0 1 0,1-1 0,-1 1 1,0-1-1,1 1 0,0-1 0,0 1 1,0 0-1,0-1 0,0 1 0,0 0 1,1-1-1,-1 1 0,1-1 1,-1 1-1,1-1 0,0 1 0,0-1 1,1 1-1,-1-1 0,0 0 0,1 0 1,-1 0-1,1 1 0,0-2 0,0 1 1,-1 0-1,1 0 0,0 0 0,1-1 1,-1 1-1,0-1 0,0 0 1,1 0-1,3 2 0,7 2-196,0 0 1,0-1-1,0-1 1,1 0-1,-1-1 0,23 1 1,20-2-114,4-2-120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14435,'12'-2'2065,"12"1"-881,7 0-424,14-5 1792,5 0-1103,11-3-545,0-1-288,1-3-1072,0 0-2201,-10-6 2345,-5-5-416,-13-9-280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14771,'2'30'1432,"1"5"-1039,-3 8-9,0 5 736,0 7-480,2 3-128,1-2-48,2-4-48,-1-12-416,-1-7-288,0-13-496,-3-5 784,-5-14-216,-8-4-96,-11-14-160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15059,'6'-13'207,"0"0"-1,1 0 1,1 1-1,0 0 1,0 0-1,1 1 1,1 0-1,0 1 1,1 0-1,-1 0 1,2 1-1,-1 1 0,2 0 1,-1 1-1,1 0 1,0 0-1,0 2 1,0 0-1,1 0 1,0 1-1,0 1 1,0 0-1,0 1 1,1 0-1,-1 1 1,1 1-1,-1 1 1,21 2-1,-28-2-182,-1 0 0,1 1 0,-1-1 1,0 1-1,0 1 0,0-1 0,0 1 0,0 0 0,-1 0 0,1 1 0,8 6 0,-11-7-24,0 0-1,-1 0 1,1 0 0,-1 1-1,0-1 1,0 1 0,0-1-1,0 1 1,0 0 0,-1-1-1,0 1 1,0 0-1,0 0 1,0 0 0,-1 0-1,1 0 1,-1 0 0,0 0-1,0 0 1,-1 5 0,-1 2-5,0-1 0,0 1 1,-1-1-1,-1 0 0,0 0 0,0 0 1,-1 0-1,0-1 0,-1 0 1,-9 13-1,-7 4-297,-49 46 0,7-9-910,47-41 920,8-1-97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138 499 15411,'0'-1'73,"0"1"0,0 0 0,1 0 0,-1-1 0,0 1-1,0 0 1,1 0 0,-1-1 0,0 1 0,0 0 0,0-1 0,0 1 0,1 0-1,-1-1 1,0 1 0,0 0 0,0-1 0,0 1 0,0-1 0,0 1-1,0 0 1,0-1 0,0 1 0,0 0 0,0-1 0,0 1 0,0-1 0,-1 1-1,1 0 1,0-1 0,0 1 0,0 0 0,0-1 0,-1 1 0,1 0-1,0 0 1,0-1 0,0 1 0,-1 0 0,1 0 0,0-1 0,-1 1 0,1 0-1,0 0 1,-1-1 0,1 1 0,0 0 0,-1 0 0,1 0 0,0 0-1,-1 0 1,1 0 0,-1 0 0,-1 0 17,1 0 1,-1 0-1,1 0 1,-1 0-1,0 1 1,1-1-1,-1 1 0,1-1 1,-1 1-1,1-1 1,-2 2-1,-11 7-55,1 0 0,1 0 0,0 2-1,0-1 1,1 1 0,0 1 0,-14 21 0,24-32-33,1-1 1,0 0-1,0 0 1,0 1 0,-1-1-1,1 0 1,0 0-1,0 1 1,0-1-1,0 0 1,0 0 0,0 1-1,-1-1 1,1 0-1,0 1 1,0-1 0,0 0-1,0 1 1,0-1-1,0 0 1,0 0-1,0 1 1,0-1 0,1 0-1,-1 1 1,0-1-1,0 0 1,0 0-1,0 1 1,0-1 0,0 0-1,1 1 1,-1-1-1,11 0 57,13-9-15,-10 2-43,1-1-1,-1-1 1,0 0-1,-1 0 0,0-2 1,-1 1-1,0-2 1,-1 1-1,19-26 0,-29 37-3,-1-1-1,0 1 1,0 0-1,1 0 0,-1 0 1,0 0-1,0-1 0,0 1 1,1 0-1,-1 0 1,0-1-1,0 1 0,0 0 1,1 0-1,-1-1 0,0 1 1,0 0-1,0-1 1,0 1-1,0 0 0,0 0 1,0-1-1,0 1 0,0 0 1,0-1-1,0 1 0,0 0 1,0-1-1,0 1 1,0 0-1,0-1 0,0 1 1,0 0-1,0 0 0,0-1 1,0 1-1,-1 0 1,1-1-1,0 1 0,0 0 1,0 0-1,-1 0 0,1-1 1,0 1-1,-1 0 1,1 0-5,-1 0 0,0 0 0,1 0 0,-1 0 0,0 1 0,1-1 0,-1 0 0,0 0 0,1 1 0,-1-1 0,1 1 0,-1-1 0,0 0 0,1 1 0,-1-1 0,1 1 0,-1-1 0,1 1 0,-1 0 0,0 1-2,0-1 0,0 0 1,0 1-1,0-1 1,0 1-1,0-1 0,0 1 1,0-1-1,1 1 0,-1 0 1,1-1-1,-1 1 0,1 0 1,0 0-1,-1-1 1,1 1-1,0 0 0,0 0 1,0-1-1,1 1 0,-1 0 1,0 0-1,1-1 0,-1 1 1,1 0-1,-1-1 1,1 1-1,0-1 0,0 1 1,0 0-1,0-1 0,0 0 1,0 1-1,0-1 1,0 0-1,2 2 0,1 0 9,-1-1-1,1 0 1,-1 0 0,1-1-1,-1 1 1,1-1 0,0 1-1,0-1 1,0 0-1,0-1 1,0 1 0,0-1-1,0 0 1,0 0-1,4 0 1,3-2 2,-1 1 1,0-2-1,1 1 1,-1-2-1,0 1 1,-1-1-1,1-1 1,-1 0-1,12-7 1,-8 2-77,0 0 0,-1-1 0,0 0 0,0-1 0,13-19 0,-5 3-332,-1-2 0,-2-1 0,-1 0 0,23-63 0,-35 83 267,25-78-994,-27 80 945,0-1 1,0 0-1,-1 1 0,0-1 0,-1 0 1,-1-20-1,1 30 175,0-1-1,0 0 1,0 0-1,0 1 1,0-1 0,0 0-1,-1 1 1,1-1-1,0 0 1,0 1 0,-1-1-1,1 0 1,0 1-1,-1-1 1,1 1 0,-1-1-1,1 1 1,0-1-1,-1 1 1,1-1 0,-1 1-1,0-1 1,1 1-1,-2-1 1,1 1 10,0 0 0,1 0 0,-1 0-1,0 0 1,0 0 0,1 0 0,-1 1 0,0-1-1,1 0 1,-1 1 0,0-1 0,0 0 0,1 1 0,-1-1-1,1 1 1,-1-1 0,0 1 0,0 0 0,-3 4 40,0 0 0,0 0 1,0 0-1,-4 8 1,-2 6 57,2 1 1,0 0 0,1 0 0,1 1 0,1-1 0,1 1 0,0 1 0,2-1 0,1 0 0,2 43 0,2-30-383,2-1 1,1 1 0,1-1-1,2 0 1,2-1 0,16 37 0,-26-69 269,-1 0 0,0 1 0,0-1 0,1 0 0,-1 1 0,0-1 0,0 0 0,0 1 0,1-1 0,-1 1 0,0-1 0,0 0 0,0 1 0,0-1 0,0 1 0,0-1 0,0 0 0,0 1 0,0-1 0,0 1 0,0-1 0,0 1 0,0-1 0,0 0 0,0 1 0,0-1 0,-1 1 0,1-1 0,0 1 1,-11-6-21,-15-18 416,-2-9 1258,2-2 0,1 0 0,-39-72 0,63 105-1553,1 0 1,-1 0-1,1 1 0,-1-1 1,1 0-1,0 0 0,-1 0 1,1 0-1,0 0 1,0 0-1,0 0 0,0 0 1,-1 0-1,1 0 0,0 0 1,1 0-1,-1-2 0,0 3-50,1-1 0,-1 1 0,0-1-1,1 1 1,-1-1 0,0 1 0,1-1-1,-1 1 1,1 0 0,-1-1 0,1 1 0,-1 0-1,1 0 1,-1-1 0,1 1 0,-1 0-1,1 0 1,-1 0 0,1-1 0,0 1-1,-1 0 1,1 0 0,6 0-18,-1 0-1,0 0 1,0 1 0,10 2-1,-5-1-193,9 1-81,-1-1-1,1 0 1,0-2-1,31-3 1,-2-7-173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25 118 12259,'1'-8'477,"0"-5"294,0-1 0,1 1 0,1 0 0,0-1 0,0 1 0,8-17 0,-9 45-33,-2 0 0,-1 19 0,-49 487 1366,50-519-1137,3-6-273,7-15 101,11-29 2,37-128-39,-57 174-838,0 0 1,0 0 0,0 0 0,1 0-1,-1 0 1,0 1 0,1-1 0,-1 0-1,1 1 1,-1-1 0,1 1 0,0-1-1,0 1 1,0 0 0,0 0-1,0 0 1,0 0 0,0 0 0,0 0-1,0 0 1,0 1 0,1-1 0,-1 1-1,0-1 1,0 1 0,4 0 0,-2 0-202,-1-1-1,1 1 1,-1-1 0,1 0 0,-1 0 0,1 0 0,-1-1 0,0 1 0,1-1 0,-1 1 0,4-5-1,-3 2 87,-1 0 0,0 0-1,0 0 1,0 0-1,3-8 1,-4 8 54,10-19-538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14747,'-7'42'1211,"2"0"-1,0 46 0,2-31-489,0-8-424,-3 1 1,-2-2-1,-2 1 0,-2-1 1,-28 71-1,34-102 933,16-36-180,3-5-531,35-68 556,-31 56-1133,1 1 1,3 1-1,43-57 1,-59 85-287,1 0 0,1 1 1,-1 0-1,0 0 1,1 1-1,0 0 1,0 0-1,1 0 1,-1 1-1,1 0 0,-1 0 1,16-2-1,-20 4 245,-1 1 0,0-1 0,1 0 0,-1 0-1,0 0 1,0 0 0,0 0 0,0 0 0,1-1 0,-2 1-1,1-1 1,0 1 0,2-3 0,7-12-729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13923,'-1'11'1037,"0"1"1,-1-1-1,-4 15 0,-1 13-178,-6 56-347,5 1 1,4 0-1,16 189 0,-11-280-504,-2-2 0,2-1 0,-1 1 0,0 0 1,0 0-1,1-1 0,0 1 0,-1-1 1,1 1-1,0 0 0,0-1 0,1 0 1,-1 1-1,0-1 0,2 3 0,-2-6 1,-1 1-1,1 0 1,-1-1 0,0 1-1,1 0 1,-1-1-1,0 1 1,0-1 0,1 1-1,-1-1 1,0 1-1,0 0 1,1-1 0,-1 1-1,0-1 1,0 1 0,0-1-1,0 1 1,0-1-1,0 1 1,0-1 0,0 1-1,0-1 1,0 1-1,0-1 1,0 0 0,-1-18 106,-6-28 111,-23-81 0,-4-20-47,34 146-169,-1 0 0,1 0 0,-1 0-1,1 0 1,0 0 0,0 0 0,0 0 0,0-1 0,1 1 0,-1 0 0,1 0-1,-1 0 1,1 0 0,-1 0 0,1 0 0,1-2 0,0 2-20,-1 1 0,1 0 0,0 0 1,-1 0-1,1 0 0,0 0 0,0 0 1,0 0-1,0 0 0,0 1 0,0-1 1,0 1-1,0-1 0,0 1 0,0 0 1,0 0-1,2 0 0,53-4-145,73-13-1,-79 5-2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15307,'-7'0'293,"0"0"0,0 1 0,0 0 0,0 1 0,1-1-1,-1 1 1,0 0 0,1 1 0,0 0 0,-1 0 0,-6 5 0,0-1 10,1 2 1,0-1 0,1 2 0,-13 11-1,24-20-294,-1 0 0,0-1 0,1 1 0,-1-1 0,0 1 0,1 0-1,-1 0 1,1-1 0,-1 1 0,1 0 0,-1 0 0,1 0 0,0-1-1,-1 1 1,1 0 0,0 0 0,0 0 0,-1 0 0,1 0 0,0 0 0,0 0-1,0-1 1,0 1 0,0 0 0,1 2 0,-1-2-27,1 0 1,0 0 0,0 0-1,0 0 1,0-1 0,0 1-1,0 0 1,0 0-1,0-1 1,0 1 0,0-1-1,0 1 1,0-1-1,0 1 1,1-1 0,1 1-1,8 1-227,1 0 0,0-1-1,13 0 1,-18 0 155,46 0-630,-26-2 379,0 2 1,0 1-1,0 1 0,43 11 1,-68-13 346,0-1 0,0 1 1,0-1-1,0 1 0,-1 0 0,1 0 1,0 0-1,-1 0 0,1 0 0,-1 0 1,1 1-1,-1-1 0,1 1 0,-1-1 1,2 3-1,-3-3 18,1 0 0,-1 0 0,0 0 0,0 0 0,0 0 0,0 1 0,0-1 0,0 0 0,0 0 0,0 0 0,0 0 0,-1 0 0,1 0 0,0 0 0,-1 0 0,1 0 0,-1 0 0,1-1 0,-1 1 0,1 0 0,-1 0 0,0 0 0,1 0 0,-1-1 0,0 1 0,0 0 0,1-1 0,-1 1 0,0 0 0,-1 0 0,-13 8 264,1 0 0,-1-1-1,-1 0 1,0-2 0,0 0-1,0 0 1,-1-2 0,1 0-1,-1 0 1,-32 1 0,44-5-142,0 0 0,0-1 0,-1 1 0,1-1 0,-7-2 0,11 3-104,0 0-1,1 0 1,-1-1 0,0 1 0,1 0 0,-1-1 0,0 1 0,1 0-1,-1-1 1,0 1 0,1-1 0,-1 1 0,1-1 0,-1 1 0,1-1-1,-1 0 1,1 1 0,0-1 0,-1 0 0,1 0-32,0 0 0,0 1 1,0-1-1,0 0 0,0 0 0,0 0 1,0 1-1,1-1 0,-1 0 0,0 1 0,1-1 1,-1 0-1,0 0 0,1 1 0,-1-1 1,1 0-1,-1 1 0,1-1 0,-1 1 1,1-1-1,-1 1 0,2-2 0,15-12 201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7 15187,'-1'-1'67,"0"1"0,1-1 0,-1 1 0,0-1 0,1 1 0,-1-1 0,0 1-1,0-1 1,0 1 0,1 0 0,-1-1 0,0 1 0,0 0 0,0 0 0,0-1 0,0 1-1,0 0 1,1 0 0,-1 0 0,0 0 0,0 0 0,0 1 0,0-1 0,0 0 0,0 0 0,0 0-1,1 1 1,-1-1 0,0 0 0,0 1 0,0-1 0,1 1 0,-1-1 0,0 1 0,1 0 0,-1-1-1,0 1 1,0 1 0,-3 2 154,0 0 0,0 0 0,0 0 0,1 1 0,-4 6-1,-2 7 71,0 0 0,1 1 0,1 1 0,1-1 0,-5 33-1,-7 104-27,16-49-138,4-1 0,25 161 1,-22-248 91,-4-19-208,-1 0 1,0 0-1,0 0 0,0 0 0,1 0 0,-1 0 0,0 0 0,0 0 1,0 0-1,1 0 0,-1 0 0,0 0 0,0 0 0,0 0 1,1 0-1,-1 0 0,0-1 0,0 1 0,0 0 0,0 0 0,0 0 1,1 0-1,-1-1 0,0 1 0,0 0 0,0 0 0,0 0 1,0 0-1,0-1 0,0 1 0,1 0 0,-1 0 0,0 0 0,0-1 1,0 1-1,0 0 0,0 0 0,0-1 0,0 1 0,0 0 0,7-38 384,-5 2-225,-2 1 0,-1 0 0,-9-57 0,-2 29-214,-22-65 0,34 128 26,0-1-1,0 1 0,0 0 0,0 0 1,0 0-1,0 0 0,0-1 1,0 1-1,0 0 0,0 0 0,0 0 1,0 0-1,0-1 0,0 1 0,0 0 1,0 0-1,0 0 0,0 0 1,0-1-1,0 1 0,0 0 0,0 0 1,0 0-1,0 0 0,0 0 1,0-1-1,0 1 0,1 0 0,-1 0 1,0 0-1,0 0 0,0 0 1,0 0-1,0-1 0,0 1 0,1 0 1,-1 0-1,0 0 0,0 0 0,0 0 1,0 0-1,1 0 0,-1 0 1,0 0-1,0 0 0,0 0 0,0 0 1,1 0-1,-1 0 0,0 0 1,0 0-1,0 0 0,0 0 0,1 0 1,-1 0-1,0 0 0,0 0 0,0 0 1,0 0-1,0 0 0,1 0 1,-1 0-1,12 5-589,-11-4 483,15 6-536,0-1 0,0-1 0,1 0 0,0-1 0,33 3 0,1-1-192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202 339 15843,'0'-1'82,"0"0"0,-1 0 0,1-1-1,0 1 1,0 0 0,0 0 0,-1-1-1,1 1 1,-1 0 0,1 0 0,-1 0-1,1-1 1,-1 1 0,0 0 0,0 0-1,1 0 1,-1 0 0,0 0 0,0 1-1,0-1 1,0 0 0,0 0-1,0 0 1,0 1 0,0-1 0,-2 0-1,0 0 42,0 1 0,0-1 0,0 1 0,0 0 0,0 0 0,0 0 0,0 0 0,0 0 0,0 1 0,0 0 0,-3 1 0,-4 1 100,0 1-1,0 0 1,1 0-1,-1 1 0,1 1 1,-8 6-1,11-8-203,0 1 0,1 1 1,-1-1-1,1 1 0,1 0 0,-1 0 0,1 0 0,0 1 0,0-1 0,1 1 0,0 0 1,0 0-1,1 0 0,-1 0 0,2 1 0,-1-1 0,0 9 0,2-14-13,0 0-1,0 0 0,0-1 1,1 1-1,-1 0 1,0 0-1,1-1 0,0 1 1,-1 0-1,1-1 1,0 1-1,0-1 0,0 1 1,0-1-1,0 1 1,0-1-1,0 0 0,0 1 1,0-1-1,1 0 1,-1 0-1,1 0 0,-1 0 1,1 0-1,-1 0 1,1 0-1,-1-1 1,1 1-1,0-1 0,-1 1 1,1-1-1,0 1 1,2-1-1,1 1 11,-1-1 1,1 0 0,0 0-1,-1 0 1,1-1-1,-1 1 1,1-1-1,0 0 1,-1-1-1,0 1 1,1-1-1,4-2 1,2-3-4,-1 0 0,0-1 0,0 0 1,0-1-1,-1 0 0,-1 0 0,0-1 0,0 0 0,0-1 0,-2 1 0,9-18 1,5-15-301,24-77 0,-38 102 152,-4 24-290,9 35 244,-10-40 200,-1 1-1,1-1 1,-1 0-1,1 1 0,0-1 1,-1 0-1,1 0 1,0 1-1,0-1 1,0 0-1,0 0 1,0 0-1,0 0 0,0 0 1,1 0-1,-1 0 1,0 0-1,0-1 1,1 1-1,-1 0 1,1-1-1,-1 1 0,0-1 1,1 0-1,-1 1 1,2-1-1,2-1 40,-1 1-1,1-1 1,-1-1 0,0 1-1,0-1 1,1 0-1,-1 0 1,0 0-1,-1 0 1,1-1 0,5-4-1,38-36 385,-45 41-417,18-18-30,-2-2 0,0 0 0,-1-1 0,-1-1 0,18-34 0,-34 57-14,1 0-1,0 0 0,-1 0 1,1 0-1,-1-1 1,1 1-1,-1 0 0,0 0 1,1-1-1,-1 1 0,0 0 1,0-1-1,0 1 0,0 0 1,0 0-1,0-1 0,0 1 1,-1 0-1,1-1 0,-1-1 1,1 3 9,-1-1 0,1 1 0,0 0 0,0 0 0,-1 0 0,1-1 0,0 1-1,-1 0 1,1 0 0,0 0 0,-1 0 0,1 0 0,-1 0 0,1 0 0,0-1 0,-1 1 0,1 0 0,0 0 0,-1 1 0,1-1 0,-1 0 0,1 0 0,0 0 0,-1 0 0,-16 10-148,7-1 119,1 1-1,0 0 1,1 0 0,0 1-1,0 0 1,-10 21 0,4-4 11,-18 55 0,26-66 24,2 0 0,0 0-1,1 0 1,-1 20 0,4-33 7,0 1 0,-1-1-1,1 1 1,1-1 0,-1 1 0,1-1 0,-1 1 0,1-1 0,1 0-1,-1 1 1,1-1 0,-1 0 0,1 0 0,0 0 0,1 0-1,-1 0 1,1 0 0,-1-1 0,1 1 0,0-1 0,4 3 0,-3-4 9,-1 0 0,1-1 0,0 0 0,0 1 0,-1-1 0,1-1 0,0 1 0,0-1 0,0 1 0,0-1 0,0 0 0,0 0 0,0-1 0,-1 1 0,1-1 0,0 0 0,0 0 0,0 0 0,-1-1 0,1 1 0,-1-1 0,1 0 0,3-2 0,3-2 72,0 0 0,-1-1-1,0 0 1,0 0 0,0-1 0,11-14-1,-15 18 209,-5 12-125,-8 26-66,0 2-75,7-33-22,1 1-1,-1 0 1,1-1 0,0 1-1,1 0 1,-1-1 0,1 1 0,-1-1-1,1 1 1,0-1 0,0 1-1,0-1 1,1 0 0,-1 1 0,1-1-1,3 4 1,-3-5-14,0 0-1,0-1 1,0 1-1,0-1 1,0 1 0,0-1-1,0 0 1,1 0-1,-1 0 1,1 0-1,-1 0 1,1-1 0,-1 1-1,1-1 1,-1 1-1,1-1 1,-1 0-1,1 0 1,-1 0 0,1-1-1,0 1 1,-1 0-1,1-1 1,2-1-1,1 1-97,0-1-1,-1 0 0,1-1 0,-1 1 0,0-1 1,0 0-1,0-1 0,0 1 0,0-1 1,-1 0-1,5-5 0,0-1-33,-1 0 0,1-1 0,11-23 0,5-15-276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5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13995,'-9'7'1608,"-2"3"-856,2 0-311,2 2 879,1-1-352,5 1-472,1-3-448,13-4 96,2 0-104,10-2-176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14499,'-37'19'3307,"28"-15"-2798,0 0 0,1 0-1,-1 1 1,1 0-1,-12 10 1,8-3-319,1 0-1,0 0 1,1 1 0,0 0 0,-15 28 0,21-33-153,-1 1 0,1 0 0,1 0 0,0 1 0,0-1 0,1 1 0,0-1 0,0 1 0,1 0 0,1 0 0,0 11 0,0-18-14,0 0 0,1 0 0,-1 0 0,1-1 1,0 1-1,0 0 0,0 0 0,0-1 0,0 1 0,0 0 0,1-1 1,0 0-1,-1 1 0,1-1 0,0 0 0,0 0 0,0 0 1,4 3-1,-3-3 13,1 0 0,-1 0 0,1-1 0,0 0 0,-1 1 0,1-1 0,0-1 0,-1 1 0,1 0 0,0-1 0,0 0 1,6 0-1,0-1 55,1-1 0,-1 0 0,0 0 1,0-1-1,0-1 0,0 1 1,0-2-1,-1 1 0,15-10 1,-15 7 24,1-1 0,-1 0 1,-1 0-1,0-1 1,0 0-1,-1-1 0,0 0 1,0 0-1,-1 0 1,6-14-1,-10 19-85,1 0 0,-1 0 0,-1-1 0,1 1 0,-1 0 0,1-1 0,-2 0 0,1 1-1,-1-1 1,1 1 0,-2-1 0,1 0 0,-1 1 0,1-1 0,-1 1 0,-1-1 0,1 1 0,-1-1 0,0 1 0,0 0 0,-1 0 0,0 0 0,-4-7 0,3 8-137,1 1 1,0 0 0,-1 0 0,1 0 0,-1 1 0,0-1 0,0 1-1,0 0 1,0 0 0,0 0 0,0 1 0,-1-1 0,1 1 0,-1 0-1,1 0 1,-7 0 0,3 1-66,1 0 0,-1 0 0,1 0 0,0 1 1,-1 0-1,1 1 0,0 0 0,0 0 0,-12 5 0,-14 13-565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0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1 502 13235,'52'-3'1070,"0"-1"1,55-13 0,-49 8-361,866-150 3290,115-18-2919,1 54-1008,-937 115-1107,134 7-1,-218 4 249,-33-4 246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52 12139,'52'-15'1228,"-15"4"40,-1 1 0,45-5-1,-81 15-1223,1 0 0,-1 0 1,0 0-1,1 0 0,-1 0 0,1 0 0,-1 0 0,1 0 0,-1 0 0,1 0 0,-1 0 0,1 0 0,-1 0 0,1 0 0,-1 0 0,1 0 0,-1 0 0,0 1 0,1-1 0,-1 0 0,1 0 1,-1 1-1,1-1 0,-1 1 0,-5 7 452,-21 11-244,24-17-203,-161 118 462,144-103-480,0 1 0,1 1-1,1 0 1,1 1 0,-25 40-1,37-52-22,0-1-1,0 1 1,1 0-1,0-1 0,0 2 1,1-1-1,0 0 1,1 0-1,-1 14 1,2-18-5,0 0 1,0-1 0,1 1 0,0 0-1,0 0 1,0-1 0,0 1 0,0-1 0,1 1-1,-1-1 1,1 1 0,0-1 0,0 0 0,0 0-1,1 0 1,-1 0 0,1 0 0,-1-1-1,1 1 1,0-1 0,0 1 0,7 3 0,1 0 10,1-1 0,0 0 0,0-1 0,0 0 0,1 0 0,-1-2 1,1 1-1,21 0 0,-16-3 73,0 0 1,0 0-1,1-2 1,-1 0-1,27-8 1,-40 9-26,0-1 0,-1 1 1,1-1-1,0 0 1,0-1-1,5-3 0,-9 6-41,-1-1-1,1 0 1,0 1-1,0-1 1,-1 0-1,1 0 1,0 1-1,-1-1 1,1 0-1,-1 0 1,1 0-1,-1 0 1,0 1-1,1-1 1,-1 0-1,0 0 1,0 0-1,1 0 1,-1 0-1,0 0 1,0 0-1,0 0 1,0 0-1,0 0 1,0 0-1,0 0 1,-1 0-1,1 0 1,0 0-1,-1 0 1,1 0-1,0 1 1,-1-1-1,1 0 1,-1 0-1,1 0 0,-1 0 1,0 1-1,-1-2 1,-2-3 27,-1 0-1,0 1 1,0 0-1,0 0 1,0 0-1,-1 0 1,0 1-1,0 0 1,1 0-1,-2 1 1,-6-3 0,-4 0-511,1 1 1,-1 1 0,-19-2 0,20 6-1413,17 0 1808,-1-1 1,0 1-1,1-1 1,0 1-1,-1-1 1,1 1-1,-1-1 1,1 1-1,0-1 1,-1 0-1,1 1 1,0-1-1,-1 0 0,1 0 1,0 1-1,-1-1 1,1 0-1,0 0 1,0 0-1,0 0 1,22 6-646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 16676,'2'-1'219,"-1"0"0,1 0 0,0 1 0,0-1 1,-1 1-1,1-1 0,0 1 0,0 0 1,0-1-1,0 1 0,0 0 0,0 0 1,2 1-1,26 3 1215,-28-4-1396,1 0-1,-1 0 0,0 1 0,0 0 1,0-1-1,0 1 0,0 0 1,0 0-1,0 0 0,0 0 1,0 0-1,-1 0 0,1 1 0,0-1 1,-1 0-1,1 1 0,-1 0 1,1-1-1,-1 1 0,0 0 1,0 0-1,0-1 0,0 1 1,0 0-1,0 0 0,1 4 0,-2-3-33,0 0 0,0 0 0,0 0 0,0 0 0,0 1 0,-1-1 0,1 0 0,-1 0 0,0 0 0,0 0-1,0 0 1,-1 0 0,1 0 0,-1 0 0,1-1 0,-1 1 0,0 0 0,-2 2 0,-15 15 18,-1 0 0,-1-1 1,-31 21-1,14-11-5,23-12-30,15-17 12,0 0 1,0 0 0,0 0-1,0 1 1,0-1-1,0 0 1,0 0 0,0 1-1,0-1 1,0 0-1,0 0 1,0 1-1,0-1 1,0 0 0,0 0-1,0 0 1,0 1-1,0-1 1,0 0 0,0 0-1,1 1 1,-1-1-1,0 0 1,0 0-1,0 0 1,0 0 0,1 1-1,-1-1 1,0 0-1,0 0 1,0 0 0,1 0-1,-1 0 1,0 0-1,0 1 1,0-1 0,1 0-1,-1 0 1,0 0-1,1 0 1,4 0-6,0 1-1,1-1 1,-1 0 0,0 0 0,7-2-1,27-4-425,0-2 0,70-23 0,-77 19 193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14779,'22'-4'769,"0"1"1,0 2-1,27 0 0,-40 1-591,0 1-1,0 0 1,0 1-1,1 0 1,-2 0 0,1 1-1,0 0 1,0 1-1,-1 0 1,9 5 0,-15-8-161,-1 0 1,1-1 0,-1 1 0,0 0 0,0 0 0,1 0-1,-1 0 1,0 0 0,0 0 0,0 0 0,0 0 0,0 1-1,0-1 1,-1 0 0,1 0 0,0 1 0,-1-1 0,1 1 0,-1-1-1,1 1 1,-1-1 0,1 1 0,-1-1 0,0 1 0,0-1-1,0 1 1,0-1 0,0 1 0,0-1 0,0 1 0,-1-1-1,1 1 1,-1-1 0,1 1 0,-1-1 0,1 0 0,-1 1 0,0-1-1,1 0 1,-1 1 0,-2 1 0,-3 4 17,-1 0 1,0 0-1,0-1 1,-1 0-1,-10 7 1,7-5 3,-14 9 45,15-11-47,1 0 0,-1 1-1,1 0 1,0 1 0,-14 16-1,22-23-33,0 0 0,1 0 0,-1-1 0,1 1 0,-1 0 0,1 0 0,0 0 0,-1-1 0,1 1 0,0 0 0,-1 0 0,1 0-1,0 0 1,0 0 0,0 0 0,0 0 0,0 0 0,0 0 0,0-1 0,0 1 0,0 0 0,0 0 0,1 0 0,-1 0 0,0 0 0,1 1 0,0-1 0,0 0 0,1 1 0,-1-1 0,0 0 0,0 0 0,1 0 1,-1 0-1,1-1 0,-1 1 0,1 0 0,-1-1 0,1 1 0,2 0 0,6 1-53,1 0 0,-1 0 0,17-1 1,-25-1 5,152-1-671,-95-3 535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11466,'-76'33'4485,"76"-32"-4444,0-1 0,-1 0 0,1 0-1,0 0 1,0 0 0,-1 1 0,1-1-1,0 0 1,0 0 0,0 0 0,-1 1-1,1-1 1,0 0 0,0 0 0,0 1-1,0-1 1,0 0 0,0 1 0,-1-1-1,1 0 1,0 0 0,0 1 0,0-1-1,0 0 1,0 1 0,0-1 0,0 0-1,0 0 1,0 1 0,0-1 0,0 0-1,1 1 1,-1-1 0,0 0 0,0 0-1,0 1 1,0-1 0,0 0 0,0 0-1,1 1 1,-1-1 0,0 0 0,0 0-1,0 1 1,1-1 0,-1 0 0,0 0-1,0 0 1,1 0 0,-1 1 0,0-1-1,0 0 1,1 0 0,-1 0 0,0 0-1,0 0 1,1 0 0,-1 0 0,0 0-1,1 0 1,-1 0 0,25 9 276,-23-8-173,29 7 298,0-1-1,56 4 1,65-5 191,-126-6-519,663-13 1144,-345 2-1141,-173 6-95,336 1-40,-488 4-101,-1 1-1,28 6 0,-33 0-254,-12-6 349,-1-1-1,0 0 1,0 0-1,0 1 0,0-1 1,0 0-1,0 1 1,0-1-1,0 0 0,0 1 1,0-1-1,0 0 1,0 1-1,0-1 0,0 0 1,0 1-1,0-1 1,0 0-1,0 0 0,0 1 1,0-1-1,0 0 1,-1 1-1,1-1 0,0 0 1,0 0-1,-1 1 1,0 0-109,-1 1 0,1-1 0,-1 0 0,0 0 0,1 0 0,-1 0 0,0 0 0,0 0 0,0 0 0,1 0 0,-5 0 0,1 0 22,0 0-1,0-1 0,0 0 0,0 0 0,0 0 0,0 0 0,-1-1 0,-4-1 0,-20-10-488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34 12179,'-1'0'80,"1"-1"1,-1 1 0,1-1 0,0 1 0,-1-1 0,1 1-1,-1-1 1,1 1 0,0-1 0,0 0 0,-1 1-1,1-1 1,0 1 0,0-1 0,0 0 0,0 1 0,-1-1-1,1 0 1,0 1 0,0-1 0,0 0 0,1 1-1,-1-1 1,0 1 0,0-1 0,0 0 0,0 1 0,1-1-1,-1 0 1,0 1 0,0-1 0,1 1 0,-1-1-1,0 1 1,1-1 0,-1 1 0,1-1 0,-1 1 0,1-1-1,-1 1 1,1 0 0,-1-1 0,1 1 0,-1 0-1,1-1 1,0 1 0,-1 0 0,1 0 0,-1-1 0,1 1-1,0 0 1,1 0 0,4-2 368,1 1 0,1 0-1,12-1 1,-16 2-333,11-1 132,1 0-1,0 1 0,-1 1 1,1 0-1,0 2 0,-1-1 0,0 2 1,17 5-1,-31-9-240,0 1 0,0-1 0,0 0 0,0 1 0,0-1 0,0 1 0,0-1 0,0 1-1,0 0 1,0-1 0,0 1 0,0 0 0,0 0 0,0 0 0,-1 0 0,1-1 0,0 1 0,-1 0 0,1 0 0,-1 0 0,1 0 0,-1 1 0,1-1 0,-1 0-1,0 0 1,1 0 0,-1 0 0,0 0 0,0 0 0,0 1 0,0-1 0,0 0 0,0 0 0,0 0 0,0 0 0,-1 0 0,1 0 0,0 1 0,-1-1-1,1 0 1,-1 0 0,1 0 0,-1 0 0,1 0 0,-1 0 0,0 0 0,0-1 0,-1 2 0,-5 7 7,0-1 0,-1-1 0,0 0-1,-12 8 1,12-9-2,-41 32 32,-68 56-16,104-82-33,1 1 0,-1 0 0,2 1 0,0 0 0,1 1 0,-10 18-1,18-29 0,0 0 0,0 0 0,1-1 0,-1 1-1,1 0 1,0 1 0,0-1 0,1 0-1,-1 0 1,1 0 0,0 0 0,0 1-1,0-1 1,0 0 0,1 0 0,0 0 0,0 0-1,1 5 1,0-6 1,0 1 0,1 0 1,-1-1-1,1 1 0,-1-1 0,1 0 0,0 0 0,0 0 1,1 0-1,-1-1 0,0 1 0,1-1 0,0 0 0,0 0 1,-1 0-1,1 0 0,6 1 0,2 1 22,0-1-1,-1-1 1,1 0 0,0-1-1,0 0 1,0 0 0,21-3-1,-26 1 47,-1 1-1,0-1 1,0-1 0,0 1-1,0-1 1,0 0-1,0 0 1,0-1 0,0 0-1,-1 0 1,1 0 0,-1-1-1,0 1 1,0-1-1,-1 0 1,7-7 0,-9 8-14,0 1 1,-1-1 0,1 0 0,-1 1 0,0-1-1,0 0 1,0 0 0,0 0 0,0 1 0,0-1-1,-1 0 1,1 0 0,-1 0 0,0 0-1,0 0 1,0 0 0,-1-6 0,0 5-3,-1 0 0,1-1 0,-1 1 0,0 0 0,0-1 0,0 1 0,-1 0-1,0 1 1,1-1 0,-7-6 0,4 5-127,0 0-1,0 1 1,-1-1-1,1 1 1,-1 0-1,0 0 1,0 1-1,-1 0 1,1 0-1,-1 0 0,0 1 1,1 0-1,-1 0 1,0 1-1,-7-1 1,12 2-19,0 0 1,0 0-1,0 0 1,0 0 0,0 0-1,0 0 1,0 1-1,0-1 1,0 0-1,0 1 1,0 0 0,1-1-1,-1 1 1,0 0-1,0 0 1,1 0-1,-1 0 1,1 0 0,-1 1-1,1-1 1,-1 0-1,1 1 1,0-1-1,-1 1 1,1 0 0,0-1-1,0 1 1,0 0-1,1-1 1,-2 3-1,0 8-610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 17956,'-18'-1'256,"1"2"-1,0 0 1,-1 1 0,1 0 0,0 2 0,0 0 0,1 1-1,-1 0 1,1 1 0,0 1 0,-24 15 0,38-21-243,-1 0 0,1 0 0,0 1 1,0-1-1,0 1 0,0 0 0,0 0 0,0-1 0,1 1 1,-1 0-1,1 0 0,-1 1 0,1-1 0,-1 0 0,1 0 1,-1 6-1,1-7-23,1 0 1,0 0-1,0 0 1,0 0-1,0 0 1,1 0-1,-1 0 1,0 0-1,0 0 1,1 0-1,-1 0 1,0 0-1,1 0 1,-1 0-1,1-1 1,-1 1-1,2 1 1,0 0-36,-1 0 1,1 0 0,0 0 0,1-1 0,-1 1 0,0-1 0,0 0 0,1 1 0,2 0 0,25 9-400,0-1 0,1-2 0,41 6 0,-32-6 44,50 15-1,-85-21 410,1-1-1,-1 2 1,0-1-1,0 1 1,0-1 0,0 1-1,-1 1 1,1-1-1,4 5 1,-8-7 24,0 1 0,0-1 1,0 1-1,0-1 0,0 1 1,0 0-1,0-1 0,-1 1 0,1 0 1,-1-1-1,1 1 0,-1 0 1,0 0-1,1-1 0,-1 1 1,0 0-1,0 0 0,0 0 0,0 0 1,-1-1-1,1 1 0,0 0 1,-1 0-1,1-1 0,-1 1 0,0 0 1,0-1-1,1 1 0,-1 0 1,0-1-1,0 1 0,-2 0 0,-3 6 142,0 0-1,-1 0 1,0-1-1,0 0 1,-1-1-1,0 0 1,0 0-1,-1 0 1,1-1-1,-1-1 1,0 1-1,-11 3 1,20-8-193,-1 0 1,0 0-1,0 1 1,1-1-1,-1 0 0,0 0 1,0 0-1,0 0 1,1 0-1,-1 0 1,0 0-1,0 0 0,0 0 1,1 0-1,-1 0 1,0-1-1,0 1 0,0 0 1,1 0-1,-1-1 1,0 1-1,1-1 1,-1 1-1,0-1 0,1 1 1,-1-1-1,0 1 1,1-1-1,-1 1 0,1-1 1,-1 0-1,1 1 1,-1-1-1,1 0 1,0 1-1,-1-2 0,0-1-25,1 0 0,0 1 0,0-1 0,0 0 0,0 1 0,0-1 0,1 1 0,-1-1 0,1 0 0,1-4 0,8-18-255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14787,'3'-1'321,"0"1"0,-1-1 0,1 0 0,-1 0 0,1 0 0,-1-1 0,1 1 0,-1 0 0,3-3 0,25-19 1362,44-43 1,-33 23-1209,52-70 0,-82 102-576,-17 26-48,-1 1 104,-6 17-104,3-7-256,0 0 1,1 0-1,-7 43 0,16-69 342,0 1 0,0 0 0,0-1 1,-1 1-1,1 0 0,0-1 0,0 1 0,0 0 0,0 0 0,1-1 0,-1 1 1,0 0-1,0-1 0,0 1 0,0 0 0,1-1 0,-1 1 0,0 0 1,1-1-1,-1 1 0,1-1 0,-1 1 0,0 0 0,1-1 0,-1 1 0,2 0 1,-1-1 15,-1 0 0,1 0 0,0 0 0,0 0 0,0 0 0,0 0 0,0 0 0,-1 0 0,1 0 0,0 0 0,0 0 0,0-1 0,-1 1 1,1 0-1,0-1 0,0 1 0,0 0 0,-1-1 0,1 1 0,0-1 0,0 0 0,14-13-590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13339,'0'-1'87,"0"0"-1,1 0 1,-1 1 0,0-1-1,1 0 1,-1 0 0,1 0 0,0 0-1,-1 1 1,1-1 0,0 0-1,-1 1 1,1-1 0,0 0-1,0 1 1,-1-1 0,1 1 0,0-1-1,0 1 1,0 0 0,1-1-1,26-3 1109,27 11 697,-52-7-1813,8 2 137,0 0-1,0 0 1,-1 1-1,1 0 0,0 1 1,-1 0-1,0 1 1,11 7-1,-20-11-207,0-1 1,0 1-1,0 0 0,0 0 1,0-1-1,-1 1 0,1 0 1,0 0-1,-1 0 0,1 0 1,0 0-1,-1 0 0,1 0 1,-1 0-1,0 0 0,1 0 1,-1 1-1,0-1 0,0 0 1,1 0-1,-1 0 0,0 0 1,0 1-1,0-1 0,-1 0 1,1 0-1,0 0 0,0 0 1,-1 0-1,1 0 0,0 0 1,-1 1-1,1-1 0,-1 0 1,1 0-1,-1 0 0,0-1 1,0 1-1,1 0 0,-1 0 1,0 0-1,-1 1 0,-5 4 19,0 0 0,0 0 0,-1 0 0,-9 5 0,10-7 28,-12 8 55,12-9-57,1 1-1,0-1 0,0 2 0,0-1 1,1 1-1,-1-1 0,-4 7 0,10-11-46,-1 1-1,1-1 1,0 1-1,-1-1 1,1 1-1,0-1 1,-1 1-1,1-1 0,0 1 1,0-1-1,-1 1 1,1-1-1,0 1 1,0 0-1,0-1 1,0 1-1,0-1 1,0 1-1,0 0 1,0-1-1,0 1 1,0-1-1,0 1 1,0-1-1,0 1 0,1 0 1,-1-1-1,0 1 1,0-1-1,1 1 1,-1-1-1,0 1 1,1-1-1,-1 1 1,0-1-1,1 1 1,-1-1-1,1 0 1,-1 1-1,1-1 1,-1 0-1,1 1 0,-1-1 1,1 0-1,-1 0 1,1 1-1,-1-1 1,2 0-1,30 7-9,-32-7-1,50 4-717,66-4 0,-99 0 691,42-2-240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4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14315,'-6'17'1352,"-1"11"-880,1 2-175,0 8 551,-1 5-264,4 0-168,3-1-80,0-7-336,3-3-128,0-10-392,0-5-8,0-8 392,-3-8-152,0 3-88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64 15291,'-3'-10'1609,"6"1"-1017,6 2-240,5 3 776,4 2-224,3 2-328,5 0-240,5 3-664,-1-1-272,-1-10 528,0-3-120,4-7-64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5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13267,'6'-1'306,"1"-1"-1,0 0 1,0 1 0,-1 1 0,1-1-1,0 1 1,0 0 0,11 2 0,7-1 581,-4-1-354,-7-1-216,-1 1-1,1 0 1,-1 1-1,1 1 1,-1 0-1,25 8 1,-36-10-297,-1 0 0,1 1 0,-1 0 0,1-1 0,-1 1 0,0 0 0,1 0 0,-1-1 0,0 1 0,0 0 0,0 0 0,0 1 0,0-1 0,0 0 0,0 0 0,0 0 0,0 1-1,0-1 1,-1 0 0,1 1 0,0-1 0,-1 1 0,0-1 0,1 1 0,-1-1 0,0 1 0,1-1 0,-1 1 0,0-1 0,0 1 0,0-1 0,0 1 0,-1-1 0,1 1 0,0-1 0,-1 1 0,1-1 0,-1 1 0,1-1 0,-1 0 0,0 1 0,-1 1 0,-3 6 12,-2 1 1,1-1-1,-1-1 0,-13 14 0,17-20-27,-66 68 68,-45 49 14,108-113-86,1 0-1,0 1 0,1-1 0,0 1 0,0 0 1,-5 12-1,8-17 0,1-1 1,-1 1-1,1-1 1,0 1-1,-1-1 0,1 1 1,0-1-1,0 1 1,0-1-1,0 1 1,0-1-1,0 1 1,0 0-1,1-1 0,-1 1 1,0-1-1,1 0 1,0 1-1,-1-1 1,1 1-1,0-1 0,-1 0 1,1 1-1,0-1 1,0 0-1,0 0 1,0 0-1,0 0 0,1 0 1,-1 0-1,0 0 1,0 0-1,1 0 1,-1 0-1,0-1 0,1 1 1,-1-1-1,1 1 1,-1-1-1,1 1 1,-1-1-1,2 0 0,9 3 3,0-2-1,-1 0 1,1 0-1,0-1 1,0 0-1,0-1 1,-1-1-1,1 0 0,12-4 1,-6 2 25,0-2-1,0-1 1,-1 0 0,0-1-1,16-11 1,-29 17 7,0-1 0,0 0 0,-1 1-1,1-1 1,-1 0 0,0-1 0,0 1-1,0-1 1,0 1 0,-1-1 0,1 0 0,-1 0-1,2-4 1,-3 6-20,-1 0 0,0 0 0,1 0 0,-1 0 0,0 0 0,0 0 0,0 0 0,0 0 0,-1 0 0,1 0 0,0 0 0,-1 0 0,0 0 0,1 0 0,-1 0-1,0 1 1,0-1 0,0 0 0,0 0 0,0 1 0,0-1 0,-1 1 0,1-1 0,0 1 0,-1 0 0,1-1 0,-1 1 0,0 0 0,1 0 0,-1 0 0,-2-1 0,-2-1-43,1 0 1,-1 1-1,0 0 1,-1 0 0,1 0-1,0 1 1,0 0-1,-1 0 1,-7 0-1,9 1 78,0 0 0,0 0 0,0 0-1,0 1 1,0-1 0,0 1-1,0 0 1,1 1 0,-1-1 0,0 1-1,1 0 1,-6 3 0,1 7-102,7 1-8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41 14251,'6'-5'239,"1"1"0,1-1-1,-1 1 1,1 1 0,-1-1 0,1 1-1,0 1 1,0-1 0,0 2 0,17-3 0,-15 3-131,-1 0-1,1 1 1,0 0 0,-1 0 0,1 1 0,0 1 0,-1 0 0,0 0 0,11 4 0,-18-6-89,-1 1-1,1-1 0,-1 1 1,0 0-1,1 0 1,-1-1-1,0 1 0,1 0 1,-1 0-1,0 0 1,0 0-1,0 0 0,0 1 1,0-1-1,0 0 1,0 0-1,0 1 0,0-1 1,-1 1-1,1-1 1,0 0-1,-1 1 0,0-1 1,1 3-1,-1-1 16,0 0-1,0-1 1,-1 1 0,1 0-1,-1-1 1,0 1 0,0-1-1,0 1 1,0-1 0,0 1-1,0-1 1,-1 0 0,-1 3-1,-5 5 124,0 0 0,-1-1 0,0 0 0,-18 13 1,-6 1 399,-1-2 1,-42 19 0,31-17 25,45-23-574,0 0 1,-1 0-1,1 0 1,0 0-1,-1 1 1,1-1-1,0 0 1,-1 0-1,1 0 1,0 0-1,-1 1 1,1-1-1,0 0 1,0 0-1,-1 1 0,1-1 1,0 0-1,0 0 1,-1 1-1,1-1 1,0 0-1,0 1 1,0-1-1,0 0 1,0 1-1,-1-1 1,1 0-1,0 1 1,0-1-1,0 1 0,10 3 165,23-2-53,-30-2-116,205 1-1059,-162 0 854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1:2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11050,'18'-8'571,"106"-40"3255,-100 40-3112,1 1 0,0 1 0,28-3 0,-51 9-668,0-1 1,0 1 0,1 0 0,-1 0-1,0 0 1,0 1 0,1-1 0,-1 1-1,0-1 1,0 1 0,0-1 0,3 2-1,-5-1-33,1-1 0,-1 0-1,0 0 1,1 1-1,-1-1 1,0 0-1,1 1 1,-1-1-1,0 0 1,0 1-1,1-1 1,-1 1-1,0-1 1,0 0-1,0 1 1,1-1-1,-1 1 1,0-1-1,0 1 1,0-1-1,0 0 1,0 1-1,0 0 1,0 0 4,-1 0 1,1 1-1,0-1 0,-1 0 1,1 0-1,-1 0 0,1 1 1,-1-1-1,0 0 0,1 0 1,-1 0-1,-1 1 0,-10 11 115,-1-1 0,-1-1 1,0 0-1,0-1 0,-1 0 0,-28 13 0,-33 23 273,76-46-404,0 0 1,-1 0-1,1 0 1,0 1-1,0-1 1,-1 0-1,1 0 1,0 0 0,0 0-1,0 0 1,-1 1-1,1-1 1,0 0-1,0 0 1,0 0-1,-1 1 1,1-1-1,0 0 1,0 0-1,0 1 1,0-1-1,0 0 1,0 0-1,0 1 1,-1-1 0,1 0-1,0 0 1,0 1-1,0-1 1,0 0-1,0 0 1,0 1-1,0-1 1,0 0-1,0 0 1,0 1-1,1-1 1,-1 0-1,0 0 1,0 1-1,0-1 1,0 0 0,0 0-1,0 1 1,1-1-1,-1 0 1,0 0-1,0 0 1,0 1-1,0-1 1,1 0-1,-1 0 1,0 0-1,0 0 1,1 1-1,-1-1 1,0 0-1,0 0 1,1 0 0,-1 0-1,0 0 1,0 0-1,1 0 1,-1 0-1,0 0 1,0 0-1,1 0 1,23 5 1,-18-5 12,27 7-1,0 2-1,0 1 0,-1 2 1,47 23-1,-75-33-76,-1-1-1,0 1 0,1-1 1,-1 0-1,1 0 1,-1 0-1,1-1 0,0 1 1,-1-1-1,1 0 0,3 0 1,-5 0 26,0-1 1,0 1-1,-1-1 1,1 1-1,0-1 1,-1 0-1,1 1 1,0-1-1,-1 0 1,1 0-1,-1 0 1,1 0-1,-1-1 1,0 1-1,1 0 0,-1-1 1,0 1-1,0-1 1,0 1-1,0-1 1,0 1-1,0-1 1,-1 0-1,2-1 1,3-18-263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1 536 13491,'7'-5'1903,"442"-462"828,-445 462-2720,4-3 28,0-2 1,0 1-1,-1-1 1,6-11-1,-34 66 108,1 1 0,-24 88 0,36-100-121,1 0 1,2 0-1,1 1 0,2-1 1,2 38-1,0-62-70,1 1-1,1-1 1,-1 0-1,2 0 1,4 14 0,-6-20 9,1 0 1,0-1-1,0 0 1,0 1-1,0-1 1,0 0-1,1 0 1,-1 0-1,1 0 1,0 0 0,0 0-1,0-1 1,0 0-1,0 1 1,1-1-1,-1-1 1,6 4-1,11 0-126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69 13955,'-4'7'1392,"8"-6"-800,6-4-208,22-1 721,8-5-257,18-1-200,12-1-112,12-1-256,5 1-48,-3 2-152,-6 3-128,-14 5-256,-12 4-152,-22 8-256,-15 2-112,-26 3 544,-13-3-176,-18-1-120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13083,'-10'16'1200,"24"-7"-640,12-5-184,17-4 528,10-4-159,10-3-97,8-2-224,7 0-144,5-1 16,-15-4-168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1 623 15131,'0'2'112,"0"1"-1,0-1 1,0 0-1,0 1 0,0-1 1,1 0-1,-1 0 1,1 0-1,0 1 1,-1-1-1,1 0 0,0 0 1,0 0-1,0 0 1,1 0-1,-1 0 1,0-1-1,1 1 1,-1 0-1,1 0 0,0-1 1,2 2-1,-1-1-24,0-1 1,0 0-1,0 0 0,0 0 0,1 0 0,-1-1 1,0 1-1,1-1 0,-1 0 0,0 0 0,1 0 1,-1 0-1,0-1 0,0 1 0,5-2 0,2-1-43,1 0-1,-1-1 1,0-1-1,0 0 1,0 0-1,0 0 1,-1-2-1,0 1 1,0-1-1,-1 0 1,0-1 0,0 0-1,-1 0 1,0 0-1,7-12 1,-10 11-136,-7 10-42,-10 14 7,7-5 131,0 0-1,1 1 1,-7 19-1,10-24 23,1-1-1,-1 0 1,1 1 0,0-1-1,1 1 1,-1-1-1,1 1 1,0 0-1,1-1 1,0 6-1,0-9-12,-1-1 0,0 1 0,1-1 0,-1 1 0,1-1 0,0 0 0,0 1 0,-1-1-1,1 0 1,0 0 0,0 1 0,0-1 0,0 0 0,0 0 0,0 0 0,1 0 0,-1 0 0,0-1 0,1 1 0,1 1 0,-1-1 4,1-1 0,0 1 0,0 0 0,0-1 0,-1 0 0,1 1 0,0-1 0,0-1 0,0 1 0,3-1 0,4-1 18,0 0-1,-1-1 1,1 0 0,-1-1-1,10-5 1,-3-1-20,0-1 1,-1 0-1,0-1 0,-1 0 1,0-1-1,-1-1 1,-1 0-1,16-22 0,3-12-212,37-73 0,4-37-273,-61 128 411,-2 0 0,0 0-1,5-44 1,-13 69 56,-1-1 1,0 1-1,0-1 0,0 1 0,0 0 1,-1-1-1,0 1 0,0 0 0,0-1 1,-4-7-1,5 12 8,-1 0 0,1 0 0,-1 0 0,1 0 0,-1 1-1,0-1 1,0 0 0,1 0 0,-1 0 0,0 1 0,0-1 0,0 0 0,0 1 0,0-1 0,0 1 0,0-1 0,0 1 0,0-1 0,0 1-1,-2-1 1,1 1 12,0 0 0,0 1-1,0-1 1,0 0 0,0 1-1,0-1 1,0 1-1,0-1 1,0 1 0,0 0-1,0 0 1,0 0 0,1 0-1,-4 3 1,-1 1 21,1 0 0,0 0 0,0 0 0,0 1 0,1 0 0,0 0-1,0 0 1,0 0 0,1 1 0,0-1 0,0 1 0,-2 9 0,0 2-25,1 1 0,0 0 0,-2 30 0,6-27-59,0 0 1,1 0-1,2 0 0,0 0 0,1 0 0,2-1 0,10 30 0,-4-20-109,2 0 0,1-1 0,2 0 0,21 29-1,-27-44-61,1-1 0,1-1 0,-1 0 0,27 19 0,-67-41-134,4-4 517,1-1-1,1-1 1,0-1-1,1-2 1,1 0-1,1 0 0,0-2 1,2-1-1,0 0 1,1-1-1,-18-34 1,31 50-69,0 1 0,0-1 0,1 0 0,0 1 1,0-1-1,1 0 0,-2-10 0,3 15-74,0-1-1,0 1 1,0-1-1,0 1 1,0-1 0,1 1-1,-1-1 1,1 1-1,-1-1 1,1 1 0,-1-1-1,1 1 1,0-1-1,0 1 1,-1 0 0,1 0-1,0-1 1,0 1-1,0 0 1,1 0 0,-1 0-1,0 0 1,0 0 0,1 0-1,-1 0 1,0 1-1,1-1 1,-1 0 0,1 1-1,-1-1 1,1 1-1,-1 0 1,3-1 0,18-2-108,0 0 1,-1 2 0,1 0-1,28 4 1,-22-2-137,55-3 1,-33-7 10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12923,'20'-8'672,"1"0"1,0 1 0,0 2 0,44-7-1,-56 11-548,1 0 0,-1 1 0,0 0 0,1 1 0,-1 0 0,1 0 0,-1 1 0,0 0 0,0 0 0,0 1 0,0 1 0,0-1 0,15 10 1,-22-11-102,1 0 0,-1-1 1,0 1-1,1 0 1,-1 0-1,0 0 1,0 1-1,0-1 1,-1 0-1,1 1 1,0-1-1,-1 1 0,0 0 1,0-1-1,0 1 1,0 0-1,0 0 1,1 3-1,-2-2 0,0 0 0,0 0-1,-1-1 1,1 1-1,-1 0 1,0 0 0,0-1-1,0 1 1,0 0 0,0-1-1,-1 0 1,-3 6 0,-2 2 23,-1 0 1,-1 0 0,0-1 0,-1 0 0,1 0 0,-21 13 0,-65 40 195,-11 7 79,103-68-308,1 0 1,0 0-1,0 0 1,0 0 0,0 0-1,0 0 1,0 1-1,1-1 1,-1 1 0,1-1-1,-3 6 1,4-6-7,0-1-1,0 0 1,0 0 0,0 0-1,0 0 1,0 0 0,0 0-1,0 0 1,0 0 0,1 0-1,-1 1 1,0-1 0,1 0-1,-1 0 1,1 0 0,-1 0 0,1-1-1,-1 1 1,1 0 0,0 0-1,0 0 1,-1 0 0,1-1-1,0 1 1,0 0 0,0-1-1,0 1 1,0 0 0,0-1-1,0 1 1,0-1 0,0 0 0,2 1-1,6 3 36,1-1 0,1-1 0,-1 0-1,0 0 1,1-1 0,20 0-1,64-8 151,-88 6-175,1 1 32,1-1 0,0-1 1,-1 0-1,1 0 0,-1 0 1,16-8-1,-24 10-41,1 0-1,-1 0 1,0 0 0,1 0 0,-1-1 0,0 1-1,0 0 1,1 0 0,-1 0 0,0-1 0,0 1-1,1 0 1,-1 0 0,0-1 0,0 1-1,1 0 1,-1 0 0,0-1 0,0 1 0,0 0-1,0-1 1,0 1 0,0 0 0,1-1 0,-1 1-1,0 0 1,0-1 0,0 1 0,0 0 0,0-1-1,0 1 1,0 0 0,0-1 0,-1 1 0,-9-8 154,-18-1 60,21 8-213,-7-3-69,0 1 1,-1 1-1,1 0 0,-1 0 0,0 2 1,-27 2-1,39 1-627,9 2 590,8 1 45,11 2-258,5 1-102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7 103 13611,'-1'3'294,"0"0"0,0 0 0,0 0 0,0-1 0,0 1 0,1 0 0,0 0 0,-1 4 0,1-7-236,0 1 0,0-1 0,1 1 0,-1-1 0,0 1 0,0-1 0,0 0 0,0 1-1,0-1 1,1 1 0,-1-1 0,0 0 0,0 1 0,1-1 0,-1 0 0,0 1 0,1-1 0,-1 0 0,0 1 0,1-1 0,-1 0 0,1 1 0,1-1 40,-1 0 0,0 1-1,0-1 1,0 0 0,1 0 0,-1 0 0,0 0-1,0 0 1,1 0 0,-1 0 0,0-1 0,2 0-1,10-3 296,-1 0 0,0-1 1,0-1-1,0 0 0,-1-1 0,14-10 0,60-53 563,-72 59-836,0 1-25,-17 18-44,-1 2-50,-4 10-43,0 0 1,1 1-1,-9 43 1,14-53-148,1 1-1,1-1 1,0 1-1,1 0 1,0-1 0,1 1-1,0-1 1,0 1 0,5 15-1,-6-26 170,7 14-236,-7-15 243,0 0 1,0 1-1,1-1 0,-1 0 1,0 0-1,0 1 1,0-1-1,1 0 0,-1 0 1,0 1-1,1-1 1,-1 0-1,0 0 0,1 0 1,-1 1-1,0-1 1,1 0-1,-1 0 0,0 0 1,1 0-1,-1 0 1,0 0-1,1 0 0,-1 0 1,0 0-1,1 0 1,-1 0-1,0 0 0,1 0 1,-1 0-1,1 0 1,-1 0-1,0 0 0,1 0 1,-1-1-1,1 1 1,9-10-514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12787,'1'-3'150,"0"0"-1,-1 0 1,1 0 0,0 0 0,1 0-1,-1 0 1,0 0 0,1 0 0,0 1 0,-1-1-1,1 0 1,0 1 0,0 0 0,1-1 0,3-2-1,-1 1 35,0 1-1,0 0 1,0 1 0,0-1-1,0 1 1,1 0-1,-1 0 1,8-1-1,0 1 106,1 0-1,0 1 1,-1 1-1,1 0 1,0 0-1,22 5 1,-30-4-223,-1 0 0,1 1 1,-1 0-1,1 0 0,-1 0 0,0 0 1,6 5-1,-10-7-54,1 1 0,-1 0 0,0 0 0,0 0 0,0 0 0,0 0 0,0 0-1,0 1 1,0-1 0,0 0 0,0 0 0,0 1 0,-1-1 0,1 0 0,-1 1 0,1-1 0,-1 1 0,1-1 0,-1 1 0,0-1 0,0 1 0,0-1-1,0 1 1,0-1 0,0 1 0,0-1 0,0 1 0,0-1 0,-1 1 0,1-1 0,-2 3 0,0 2 12,-2 0-1,1 0 1,-1-1 0,1 0-1,-1 1 1,-10 8 0,-35 29 83,23-20-37,4-5-20,5-4 6,-25 27 1,39-38-45,0 1 1,0 0-1,0 0 0,0 0 1,1 0-1,0 0 0,0 0 1,0 1-1,0-1 0,0 1 1,1-1-1,0 1 0,-1 6 1,2-8-8,0-1 0,1 0 1,-1 0-1,1 1 0,-1-1 1,1 0-1,0 0 0,-1 0 1,1 0-1,0 0 0,0 0 1,1 0-1,-1 0 0,0 0 1,1-1-1,-1 1 0,1 0 1,0-1-1,-1 1 0,1-1 1,0 0-1,3 3 0,5 1-61,-1-1 0,1 1 0,15 4-1,-22-8 24,33 9-322,71 12 0,-53-14 183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16283,'0'8'1353,"-3"8"-985,-3 1-136,2 7 536,0 0-200,1 8-256,0 0-128,1 0-200,2-1-120,0-7-152,5-1-104,-4-6-352,-1-1 2288,-1-7-1648,-2-4 40,-1-3 184</inkml:trace>
  <inkml:trace contextRef="#ctx0" brushRef="#br0" timeOffset="1">0 215 13523,'0'-9'1400,"7"2"-872,4-1-216,6 6 561,5 2-81,2 0-552,5 0 1912,-1 2-1904,0 1 96,0-3 40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14803,'19'2'460,"-1"0"0,1 1 0,-1 1 0,25 8 0,-39-10-398,1 0 0,-1 0 0,1 0-1,-1 1 1,0 0 0,0 0 0,0 0-1,-1 0 1,7 7 0,-9-8-19,1 1 0,0 0-1,0 0 1,-1 0 0,1 0 0,-1 0 0,0 0 0,0 0 0,0 0-1,-1 0 1,1 1 0,-1-1 0,0 0 0,1 1 0,-2 5 0,0-2-8,-1-1 1,1 1 0,-1-1 0,-1 0 0,1 0 0,-1 0 0,0 0 0,0-1 0,-1 1 0,1-1-1,-1 0 1,-9 9 0,-5 4 186,-39 30-1,-56 26 583,43-29-177,65-42-577,-1 1 44,1 0 0,-1 0 0,1 0 1,-7 7-1,11-10-85,1-1 1,-1 1-1,1-1 1,0 1-1,-1-1 1,1 1-1,-1 0 1,1-1-1,0 1 1,-1-1-1,1 1 1,0 0-1,0-1 0,0 1 1,-1 0-1,1-1 1,0 1-1,0 0 1,0-1-1,0 1 1,0 0-1,0 0 1,0-1-1,0 1 1,1 0-1,-1-1 1,0 1-1,0 0 1,1-1-1,-1 1 1,0-1-1,1 1 1,-1 0-1,0-1 0,1 1 1,-1-1-1,1 1 1,-1-1-1,1 1 1,-1-1-1,1 1 1,-1-1-1,1 0 1,-1 1-1,1-1 1,0 0-1,-1 0 1,1 1-1,0-1 1,-1 0-1,1 0 1,1 0-1,9 4 20,0-1 1,1 0-1,-1-1 1,1-1-1,-1 0 1,19 0-1,74-9 37,-95 7-59,-6 1-6,16-1 3,0-2-1,-1 0 1,0-1 0,19-6 0,-36 10-4,0 0 0,0-1 1,0 1-1,0 0 0,0 0 0,0-1 1,0 1-1,-1-1 0,1 1 1,0-1-1,0 1 0,0-1 0,-1 0 1,1 1-1,0-1 0,-1 0 1,1 1-1,-1-1 0,1 0 1,-1 0-1,2-1 0,-3 1 0,1 0 1,0 1-1,-1-1 0,1 1 1,0-1-1,-1 1 0,1-1 0,-1 0 1,1 1-1,0 0 0,-1-1 1,0 1-1,1-1 0,-1 1 0,1 0 1,-1-1-1,1 1 0,-1 0 1,0-1-1,1 1 0,-1 0 1,0 0-1,-43-10 13,27 8-97,-1 0 0,0 2 0,0 0-1,0 1 1,-35 6 0,53-7 54,-1 0-1,1 0 1,-1 0-1,0 0 1,1 0 0,-1 1-1,1-1 1,-1 0-1,1 0 1,-1 0 0,0 1-1,1-1 1,-1 0-1,1 1 1,-1-1 0,1 0-1,0 1 1,-1-1-1,1 1 1,-1-1 0,1 1-1,-1 0 1,10 5-164,22 3-43,1-5-75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8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12395,'4'-4'257,"0"1"0,1 0 0,0 0 0,0 1 0,0-1 0,0 1 0,0 0 0,0 0 0,1 1 0,-1-1 0,6 0 0,2 0 239,0 1-1,0 0 1,21 1-1,-31 0-426,-1 0 0,1 1 0,-1-1 0,1 1 0,0-1 0,-1 1 0,1 0 0,-1 0 0,1 0-1,-1 0 1,0 0 0,1 0 0,-1 1 0,0-1 0,0 1 0,0 0 0,2 2 0,-3-3-43,0 1-1,0 0 1,-1-1 0,1 1 0,-1-1-1,0 1 1,1 0 0,-1-1 0,0 1-1,0 0 1,0-1 0,0 1-1,0 0 1,0-1 0,-1 1 0,1 0-1,-1-1 1,1 1 0,-1 0 0,1-1-1,-1 1 1,0-1 0,0 1 0,0-1-1,0 0 1,0 1 0,0-1-1,-1 2 1,-14 14 171,0 1 0,-1-2 1,-34 26-1,-12 11 490,62-52-656,0 0 0,-1 0 0,1 1 0,0-1 0,0 0 0,0 1 0,0-1-1,0 0 1,0 1 0,0-1 0,1 1 0,-2 2 0,2-3-20,0-1 1,0 0-1,0 1 1,0-1-1,1 0 1,-1 1 0,0-1-1,0 0 1,0 1-1,0-1 1,1 0-1,-1 0 1,0 1-1,0-1 1,1 0-1,-1 0 1,0 0 0,0 1-1,1-1 1,-1 0-1,0 0 1,0 0-1,1 0 1,-1 0-1,0 1 1,1-1-1,-1 0 1,0 0-1,1 0 1,-1 0 0,0 0-1,1 0 1,-1 0-1,0 0 1,1 0-1,-1 0 1,7-1 41,-1 0 0,0 0-1,0 0 1,0 0 0,7-4 0,27-11-856,-2-2 1,0-1-1,-2-3 1,36-26-1,-27 13 22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13339,'6'-4'191,"1"1"-1,0 0 1,-1 0 0,1 1-1,1 0 1,-1 0 0,0 1-1,0 0 1,1 0 0,11 1 0,11 0 393,34 6 0,-61-5-504,3-1 20,71 13 851,-72-12-871,1 0 1,0 1 0,-1 0-1,1 0 1,-1 1 0,0-1-1,1 1 1,-1 0-1,0 0 1,5 6 0,-9-8-61,0 0-1,0 0 1,0 0 0,0 0 0,-1 1 0,1-1 0,0 0 0,-1 1 0,1-1 0,-1 0 0,0 1 0,1-1 0,-1 1 0,0-1-1,0 0 1,0 1 0,0-1 0,0 1 0,0-1 0,0 1 0,0-1 0,-1 0 0,1 1 0,0-1 0,-1 1 0,0-1-1,1 0 1,-1 1 0,0-1 0,1 0 0,-3 2 0,-2 4 41,0-1 0,-1 1-1,1-1 1,-9 6 0,8-7-10,-55 43 372,43-36-232,1 2 1,0 0-1,-23 26 0,39-39-181,0-1 0,0 1 0,0 0 1,0 0-1,1 0 0,-1 0 0,0 0 0,0 0 0,1 0 0,-1 0 0,1 0 1,-1 1-1,1-1 0,-1 0 0,1 0 0,0 0 0,0 1 0,-1-1 0,1 0 0,0 0 1,0 1-1,0-1 0,0 0 0,1 0 0,-1 1 0,0-1 0,1 0 0,-1 0 1,0 0-1,1 1 0,-1-1 0,1 0 0,0 0 0,-1 0 0,1 0 0,0 0 1,0 0-1,-1 0 0,1 0 0,0 0 0,0-1 0,0 1 0,0 0 0,0 0 0,3 0 1,4 3-36,1 0 1,0-1-1,0 0 0,18 4 1,-23-6-21,19 3 193,-1-1 0,1 0 1,0-2-1,-1-1 1,1 0-1,31-6 0,-15-1-34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43 184 14691,'-42'8'2325,"327"-28"955,-109 11-2941,827-91 994,-706 67-1276,-249 28-64,285-20-142,-318 28 53,-19 2-94,-27 6-334,18-7 202,-1-2 0,-1 1-1,1-2 1,0 0 0,-28-2-1,21-2-86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10266,'32'-14'1077,"0"1"-1,0 2 1,2 1-1,-1 1 0,65-7 1,-91 16-964,1-1 1,-1 1-1,1 0 0,-1 1 1,9 1-1,-15-2-103,0 1-1,0-1 1,0 0-1,0 0 1,0 1-1,0-1 1,0 0 0,0 1-1,0-1 1,0 1-1,0-1 1,0 1-1,0 0 1,0-1 0,0 1-1,-1 0 1,1 0-1,0-1 1,-1 1-1,1 0 1,-1 0 0,1 0-1,0 0 1,-1 0-1,0 0 1,1 0-1,-1 0 1,0 0 0,1 0-1,-1 0 1,0 0-1,0 0 1,0 0 0,0 0-1,0 0 1,0 0-1,0 1 1,-1-1-1,1 0 1,0 0 0,0 0-1,-1 0 1,1 0-1,-1 1 1,-3 6 22,-1 0-1,0 0 1,0-1 0,-1 1 0,1-1-1,-1 0 1,-1-1 0,-8 7 0,-3 5 45,-34 32 172,-45 46 336,84-80-441,0-1 1,1 1 0,1 1 0,-15 28-1,23-39-90,1 0-1,-1 1 0,1-1 1,0 1-1,1 0 0,0-1 1,-1 13-1,2-16-37,0-1-1,0 1 1,0 0 0,0 0-1,1 0 1,0-1 0,-1 1-1,1 0 1,0-1 0,0 1 0,1 0-1,-1-1 1,0 1 0,1-1-1,0 0 1,-1 0 0,1 1-1,0-1 1,0 0 0,5 3-1,1 0 0,0-1-1,1 0 0,0 0 1,0-1-1,0 0 0,0 0 1,0-1-1,1-1 0,-1 1 1,13-1-1,2 0 25,-1-1 0,47-7 0,-66 6 5,0 1 0,-1-1 0,1 0 0,0 0 0,-1 0 0,1 0 0,-1-1 0,1 0 0,-1 1-1,0-1 1,0 0 0,0-1 0,3-1 0,-5 3-9,0 0 0,-1 0-1,1 0 1,0 0 0,-1-1 0,1 1-1,-1 0 1,1 0 0,-1 0 0,0 0-1,1 0 1,-1-1 0,0 1 0,0 0-1,0 0 1,0-3 0,0 2 19,-1-1 1,0 1 0,1-1-1,-1 1 1,0-1 0,0 1-1,0 0 1,-1-1 0,1 1-1,-3-3 1,-4-5 6,-2-1-1,1 1 1,-1 1-1,-1 0 1,0 0-1,0 1 1,-1 0-1,1 1 1,-2 1-1,-19-8 1,31 13-121,0 1 0,-1-1 0,1 1 1,0-1-1,-1 1 0,1 0 1,-1 0-1,1 0 0,0 0 0,-1 0 1,1 0-1,-1 0 0,1 1 1,-2-1-1,2 6-928,11 2 120,-4-5 711,0 0-1,1-1 1,-1 1-1,0-1 1,1-1-1,8 2 0,18-1-483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6 226 14723,'-1'1'100,"1"0"0,-1-1 0,1 1-1,-1 0 1,1 0 0,-1-1 0,1 1-1,0 0 1,-1 0 0,1 0 0,0-1 0,0 1-1,0 0 1,-1 0 0,1 0 0,0 0 0,0 1-1,1-2-50,-1 0 0,0 1 0,1-1 0,-1 0 0,0 0 0,1 0 0,-1 1 0,0-1 0,1 0 0,-1 0 0,0 0 0,1 0 0,-1 0 0,0 0 0,1 0 0,-1 0 0,0 0 0,1 0 0,-1 0 0,0 0 0,1 0 0,-1 0 0,1 0 0,-1 0 0,0 0 0,1 0 0,-1-1-1,33-15 1530,2-9-920,-2-2 0,-1-2 1,47-52-1,-18 17-237,-61 64-419,0 0 1,0 0-1,0 0 0,0 0 0,-1 0 1,1 0-1,0 1 0,0-1 0,0 0 1,0 0-1,0 0 0,0 0 0,0 0 1,0 0-1,0 0 0,0 0 0,0 0 1,0 0-1,1 0 0,-1 0 0,0 1 0,0-1 1,0 0-1,0 0 0,0 0 0,0 0 1,0 0-1,0 0 0,0 0 0,0 0 1,0 0-1,0 0 0,0 0 0,0 0 1,0 0-1,0 0 0,0 0 0,0 0 1,1 0-1,-1 0 0,0 0 0,0 1 1,0-1-1,0 0 0,0 0 0,0 0 1,0 0-1,0 0 0,0 0 0,0 0 0,0 0 1,0 0-1,1-1 0,-1 1 0,0 0 1,0 0-1,0 0 0,0 0 0,0 0 1,0 0-1,-2 9 37,-21 48 42,14-37-240,0 1 0,2-1 0,0 1 1,-7 42-1,16-52-509,-2-11 659,0 1 0,0-1 0,1 0 0,-1 0 0,0 0-1,0 0 1,0 1 0,0-1 0,0 0 0,0 0 0,0 0 0,1 0 0,-1 0 0,0 0 0,0 1 0,0-1 0,0 0 0,1 0 0,-1 0 0,0 0 0,0 0-1,0 0 1,0 0 0,1 0 0,-1 0 0,0 0 0,0 0 0,0 0 0,0 0 0,1 0 0,-1 0 0,0 0 0,0 0 0,0 0 0,1 0 0,-1 0 0,0 0 0,0 0-1,0 0 1,0-1 0,1 1 0,-1 0 0,0 0 0,0 0 0,0 0 0,0 0 0,0 0 0,0 0 0,1-1 0,-1 1 0,0 0 0,0 0 0,0 0 0,0 0-1,0-1 1,0 1 0,0 0 0,0 0 0,0 0 0,0 0 0,0-1 0,0 1 0,0 0 0,0 0 0,0 0 0,0-1 0,7-16-377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5:31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12163,'315'16'2389,"-1"-21"-1913,-160 1-378,766-35 141,-879 35-143,-41 4-100,0 0 0,0 0 1,0 0-1,1 0 0,-1 1 1,0-1-1,0 0 1,1 0-1,-1 0 0,0 0 1,0 0-1,0 0 0,1 0 1,-1-1-1,0 1 1,0 0-1,1 0 0,-1 0 1,0 0-1,0 0 0,0 0 1,0 0-1,1 0 0,-1 0 1,0-1-1,0 1 1,0 0-1,0 0 0,1 0 1,-1 0-1,0-1 0,0 1 1,0 0-1,0 0 0,0 0 1,0-1-1,0 1 1,1 0-1,-1 0 0,0 0 1,0-1-1,0 1 0,0 0 1,0 0-1,0 0 0,0-1 1,0 1-1,0 0 1,0 0-1,0-1 0,0 1 1,0 0-1,-1 0 0,1 0 1,0-1-1,0 1 1,0 0-1,0 0 0,0 0 1,0-1-1,-1 1 0,-9-10-29,-3 2 10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4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17412,'1'-4'112,"0"0"0,0-1 0,1 1 0,-1 0 0,1 0 1,0 0-1,0 0 0,0 0 0,1 1 0,0-1 0,-1 1 1,1-1-1,0 1 0,0 0 0,1 0 0,-1 0 0,1 0 0,-1 1 1,1 0-1,0-1 0,7-1 0,6-4 6,0 1 0,0 1 0,33-7 0,-29 9-98,-1 0 1,25 0-1,-38 3-14,-1 1 0,1 0 0,-1 1 0,0 0 0,1 0 0,-1 0 0,0 0-1,0 1 1,1 0 0,-1 1 0,6 3 0,-10-5-3,0 0-1,-1 1 1,1-1 0,0 1-1,-1-1 1,0 1 0,1 0-1,-1 0 1,0-1 0,0 1-1,0 0 1,0 0 0,0 0-1,0 0 1,-1 1 0,1-1-1,-1 0 1,1 0 0,-1 0-1,0 0 1,0 0 0,0 1-1,0-1 1,0 0 0,-1 0-1,1 0 1,0 0-1,-1 1 1,0-1 0,0 2-1,-4 8 23,0 0 0,-1-1 0,-12 22 0,17-33-24,-129 176 328,83-116-113,-49 78-1,95-135-214,-12 24 65,13-27-69,-1 1 0,1-1 0,0 1 1,0-1-1,0 1 0,0-1 1,0 1-1,0-1 0,-1 1 0,1-1 1,0 1-1,0-1 0,1 1 1,-1-1-1,0 1 0,0-1 0,0 1 1,0-1-1,0 0 0,0 1 1,1-1-1,-1 1 0,0-1 0,0 1 1,1-1-1,-1 1 0,0-1 0,1 0 1,-1 1-1,0-1 0,1 0 1,-1 1-1,1-1 0,-1 0 0,1 0 1,-1 1-1,0-1 0,1 0 1,-1 0-1,1 0 0,-1 0 0,1 1 1,-1-1-1,1 0 0,-1 0 1,1 0-1,-1 0 0,1 0 0,-1 0 1,1-1-1,14-1-156,-1 0 1,0-1 0,0-1-1,-1 0 1,1-1-1,23-13 1,-2 3-97,-24 10 191,-3 1 15,2 1 0,-1-1 0,0 2 1,11-3-1,-18 5 75,1-1 1,-1 1-1,0 0 1,0 0-1,1 0 1,-1 0-1,0 1 1,1-1-1,-1 0 1,0 1-1,0 0 1,0-1-1,0 1 1,0 0-1,0 0 1,0 0-1,0 1 1,0-1-1,0 0 1,0 1-1,-1-1 1,1 1-1,1 2 1,-1-2 10,-1 0 0,1 0 0,0-1 1,-1 1-1,1 0 0,0 0 0,0-1 1,0 1-1,0-1 0,1 0 0,-1 0 1,0 0-1,0 0 0,1 0 1,-1 0-1,1 0 0,-1-1 0,5 1 1,-4-1-61,0 0 0,-1-1 1,1 1-1,0-1 1,0 0-1,-1 0 1,1 0-1,0 0 0,-1 0 1,1-1-1,-1 1 1,0-1-1,1 1 0,-1-1 1,0 0-1,3-4 1,0 1-34,-1 0 0,0-1-1,0 0 1,0 0 0,-1 0 0,0 0 0,0-1 0,-1 1 0,0-1 0,0 0 0,0 1 0,-1-1-1,0 0 1,0 0 0,-1-8 0,1-35-244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13771,'0'-1'98,"1"0"0,-1 0 0,0 0 0,1 0 0,-1 0 1,1 0-1,0 0 0,-1 1 0,1-1 0,0 0 0,-1 0 0,1 1 0,0-1 0,0 0 0,0 1 1,0-1-1,-1 1 0,1-1 0,0 1 0,0-1 0,0 1 0,0 0 0,0 0 0,0-1 0,2 1 0,32-3 528,-27 3-125,37-1 525,-1 2 0,82 13 0,-120-13-959,0 0 1,-1 1-1,1-1 1,-1 1-1,8 4 1,-12-6-61,-1 0 1,1 1-1,0-1 0,-1 1 0,1-1 1,0 0-1,-1 1 0,1-1 0,-1 1 1,1 0-1,-1-1 0,1 1 0,-1-1 1,1 1-1,-1 0 0,1-1 1,-1 1-1,0 0 0,1 0 0,-1-1 1,0 1-1,0 0 0,0 0 0,1-1 1,-1 1-1,0 0 0,0 0 1,0 0-1,0-1 0,0 1 0,-1 0 1,1 0-1,0 0 0,0-1 0,0 1 1,-1 0-1,1 0 0,0-1 0,-1 1 1,1 0-1,-1-1 0,1 1 1,-1 0-1,1-1 0,-1 1 0,1-1 1,-1 1-1,0 0 0,-8 7 41,0-1 0,-1 1 0,0-2-1,0 1 1,0-1 0,-18 7 0,12-6 45,1 1 0,-16 11 0,30-18-85,0-1 1,0 1 0,0-1-1,0 1 1,1 0 0,-1 0-1,0-1 1,0 1 0,1 0-1,-1 0 1,0 0-1,1 0 1,-1 0 0,1 0-1,-1 0 1,1 0 0,-1 2-1,1-3-5,0 1 0,0-1-1,1 0 1,-1 1-1,0-1 1,0 1 0,1-1-1,-1 1 1,0-1-1,0 0 1,1 1 0,-1-1-1,1 0 1,-1 1-1,0-1 1,1 0 0,-1 0-1,1 1 1,-1-1-1,0 0 1,1 0 0,-1 0-1,1 0 1,-1 1 0,1-1-1,0 0 1,6 1-100,1 0 1,-1 0-1,14-1 1,7-2-373,38-8 0,-33 4 322,19-2-153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1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15827,'-3'5'1697,"-7"7"-1177,-2 13-216,-1 4 856,3 8-480,0 6-192,6 4-168,4-2-95,4-8-161,3-1-136,2-11-377,1-5-263,-1-13-1112,-4-8 1512,-3-13-280,-6-5-216</inkml:trace>
  <inkml:trace contextRef="#ctx0" brushRef="#br0" timeOffset="1">3 106 14707,'-3'-7'1648,"7"3"-967,8-1-249,8 2 768,8 2-176,5 0-552,2-1-432,11-4 80,5 1-120,-2-1-80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26 10730,'0'-1'179,"0"0"1,0 0-1,1 0 0,-1-1 0,0 1 0,1 0 0,-1 0 0,1 0 0,-1 0 0,1 0 0,0 0 1,-1 1-1,1-1 0,0 0 0,0 0 0,-1 0 0,1 0 0,0 1 0,0-1 0,0 0 1,0 1-1,0-1 0,0 1 0,0-1 0,0 1 0,0 0 0,3-1 0,34-2 228,-25 3 139,-1 0 18,0 0 0,1 1 0,21 5 1,-31-6-493,0 1 1,0-1-1,0 1 1,0 0-1,-1 0 1,1 0 0,0 1-1,-1-1 1,1 0-1,-1 1 1,1 0-1,-1 0 1,0 0 0,0 0-1,0 0 1,0 0-1,0 0 1,0 0-1,0 1 1,-1-1-1,3 6 1,-4-6-51,1 1 0,-1-1 0,0 1-1,0 0 1,0-1 0,-1 1 0,1 0 0,-1-1 0,1 1 0,-1-1-1,0 1 1,0-1 0,0 1 0,0-1 0,-1 0 0,1 0 0,0 1-1,-1-1 1,-2 3 0,-6 6 10,0 0-1,-15 11 1,16-13 12,-30 25 76,-49 49 223,81-74-278,-1 0-1,1 0 1,0 0 0,1 1-1,0 0 1,1 0 0,-8 22-1,12-30-50,0 1-1,0-1 1,0 0 0,1 0-1,-1 1 1,1-1-1,0 0 1,0 1-1,0-1 1,0 1-1,0-1 1,0 0-1,0 1 1,1-1-1,-1 0 1,1 1-1,0-1 1,0 0-1,0 0 1,0 0-1,0 0 1,0 0 0,1 0-1,-1 0 1,0 0-1,1 0 1,0 0-1,-1-1 1,1 1-1,0-1 1,0 1-1,0-1 1,0 0-1,0 0 1,0 1-1,0-2 1,1 1-1,-1 0 1,0 0-1,0-1 1,5 1 0,2 0 6,0 0 1,1-1 0,-1-1-1,0 1 1,1-1 0,-1-1-1,0 0 1,0 0 0,0-1 0,0 0-1,-1-1 1,1 1 0,-1-2-1,0 1 1,0-1 0,0 0-1,-1-1 1,0 0 0,0 0 0,8-10-1,-13 14-5,0 0 1,-1 1-1,1-1 0,-1 0 0,0 0 0,0-1 0,0 1 0,0 0 0,0 0 0,0 0 1,0-1-1,-1 1 0,1-1 0,-1 1 0,0 0 0,0-1 0,0 1 0,0-1 1,0 1-1,0 0 0,0-1 0,-1 1 0,1 0 0,-1-1 0,0 1 0,0 0 1,0 0-1,0-1 0,0 1 0,0 0 0,-1 0 0,1 0 0,-1 0 0,1 1 0,-1-1 1,0 0-1,1 1 0,-3-2 0,1 0-96,0 1 1,-1 0-1,1 0 0,0 0 1,-1 0-1,1 1 0,-1-1 0,0 1 1,1 0-1,-1 0 0,0 0 1,0 1-1,0-1 0,0 1 1,0 0-1,1 0 0,-1 0 0,0 1 1,0-1-1,0 1 0,0 0 1,1 0-1,-5 2 0,7-3 58,1 0-1,-1 0 1,1 1-1,0-1 1,-1 0-1,1 0 0,-1 0 1,1 1-1,0-1 1,-1 0-1,1 1 1,0-1-1,0 0 0,-1 1 1,1-1-1,0 0 1,0 1-1,-1-1 1,1 1-1,0-1 1,0 0-1,0 1 0,0-1 1,0 1-1,-1-1 1,1 0-1,0 1 1,0-1-1,0 1 1,0-1-1,0 1 0,1-1 1,-1 1-1,0-1 1,0 1-1,6 3-519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13699,'6'-1'287,"0"0"0,-1-1 1,1 1-1,0-1 0,0 0 1,-1-1-1,0 1 0,1-1 0,4-4 1,19-8 810,36-8 622,-58 21-1520,-1 0 0,1 1 0,0 0 0,0 1 1,1-1-1,-1 1 0,12 2 0,-17-2-168,-1 0 0,0 1 0,1-1 0,-1 0 0,0 1 0,0-1 0,1 1-1,-1-1 1,0 1 0,0-1 0,0 1 0,0 0 0,0 0 0,1 0 0,-1 0 0,-1-1 0,1 1 0,0 0 0,0 1-1,0-1 1,0 0 0,0 2 0,0-1-3,-1 0 0,0 0-1,1 0 1,-1 0 0,0 0 0,0 0 0,0 0-1,0 0 1,0 0 0,-1 0 0,1 0-1,-1 0 1,0 2 0,-3 6 22,-1 0 1,0 0-1,0-1 0,-10 13 1,-71 81 256,33-43 71,51-58-344,0 0 0,1 0 0,-1 0 0,1 0 0,-1 0 0,1 1 0,0-1 0,0 0 0,0 1 0,-1 4 0,2-7-25,0 0 0,0 1 0,0-1-1,0 0 1,0 1 0,0-1-1,0 0 1,0 1 0,0-1 0,1 0-1,-1 1 1,0-1 0,0 0-1,0 1 1,0-1 0,1 0-1,-1 0 1,0 1 0,0-1 0,0 0-1,1 0 1,-1 1 0,0-1-1,1 0 1,-1 0 0,0 0 0,0 1-1,1-1 1,18 0 163,-8-3-238,0 0-1,0 0 1,0-2 0,0 1 0,-1-1 0,0-1 0,0 0 0,0 0-1,0-1 1,8-8 0,-1-1-187,0-1-1,-1-1 0,26-36 1,-10 5-144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4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14203,'10'-1'419,"0"0"1,1 1-1,-1 1 1,0-1-1,0 2 0,0-1 1,0 2-1,0-1 0,10 5 1,-16-6-271,1 1 0,0 0 0,-1 0 1,1 1-1,-1-1 0,0 1 0,0 0 0,0 0 1,0 0-1,-1 1 0,1-1 0,-1 1 0,0 0 1,0 0-1,0 0 0,0 0 0,-1 1 0,1-1 1,-1 1-1,2 6 0,-4-8-91,1 0-1,-1 1 1,1-1-1,-1 0 1,0 1 0,0-1-1,0 0 1,-1 1 0,1-1-1,-1 0 1,0 1 0,0-1-1,0 0 1,0 0 0,0 0-1,-1 0 1,0 0-1,-2 4 1,-3 2 51,-1 0 0,0-1-1,0 0 1,-11 7 0,12-9-34,-1 0-1,2 0 0,-1 0 1,1 1-1,0 0 1,-6 9-1,11-15-71,1-1 0,0 1 0,0-1-1,-1 1 1,1-1 0,0 1 0,0-1-1,0 1 1,-1-1 0,1 1-1,0-1 1,0 1 0,0-1 0,0 1-1,0-1 1,0 1 0,0 0 0,0-1-1,0 1 1,0-1 0,1 1-1,-1-1 1,0 1 0,0-1 0,0 1-1,1-1 1,-1 1 0,0-1 0,1 1-1,-1 0 1,2 0-25,-1 0 1,0-1-1,1 1 1,-1 0-1,1 0 0,-1-1 1,1 1-1,-1-1 1,1 1-1,2 0 0,46 1-935,-43-2 727,66-2-387,-34-1 233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1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33 16788,'-41'4'336,"70"-10"-216,16-3 152,4 4-48,-8-1-136,-8 3-368,-8 2-176,-1-4 376,-9 4-80,-17 2-88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1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13699,'1'10'1512,"5"-3"-968,7-3-128,6 1 617,4-2-289,6-2-112,6-1-112,4 0-168,0 0-608,3 3-328,-4-5 496,-5-3-104,-3-4-112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1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52 13747,'-12'6'4314,"31"-9"-1008,-4 0-3314,294-34 76,-304 36-209,1 1-161,-1-1-1,1 0 1,0 0-1,-1 0 0,1-1 1,7-3-1,-9 3-220,-6 1-54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1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61 13147,'-1'2'181,"-1"1"1,1-1-1,0 0 1,0 1-1,0-1 1,0 1-1,0 0 1,0-1-1,1 1 1,-1 0-1,1-1 1,0 1-1,0 0 0,0 0 1,0 2-1,1-4-126,-1 0-1,0 0 0,1 0 0,-1-1 0,1 1 0,-1 0 0,1 0 0,-1-1 1,1 1-1,-1 0 0,1-1 0,0 1 0,-1-1 0,1 1 0,0 0 0,-1-1 1,1 0-1,1 2 0,1-2 18,-1 1 0,0-1 0,0 1 0,1-1 0,-1 0 0,0 1 1,1-1-1,-1 0 0,5-1 0,18-4 352,-1-1 1,1-1-1,30-14 1,-6 3-55,-10 5-776,1 2 0,64-10-1,-103 21 378,0 0 0,0 0-1,0 0 1,0-1 0,1 1 0,-1 0-1,0 0 1,0-1 0,0 1 0,0-1-1,-1 1 1,1-1 0,0 1-1,0-1 1,0 0 0,0 1 0,0-1-1,-1 0 1,1 1 0,1-2 0,2-7-426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14243,'12'2'3823,"30"7"-3152,-26-5-300,42 8-61,-9-3-139,0 2 1,87 33-1,-131-42-174,-1 0-1,1 1 0,-1-1 1,0 1-1,0-1 0,0 1 1,0 0-1,0 1 0,-1-1 1,1 1-1,-1-1 0,5 9 1,-6-9-3,-1 0 0,0 0 1,0 0-1,0 0 0,0 1 0,-1-1 1,1 0-1,-1 1 0,0-1 0,0 0 1,0 1-1,0-1 0,-1 0 0,1 0 1,-1 1-1,0-1 0,0 0 0,0 0 1,0 0-1,-2 3 0,-6 12 3,-1-1 0,0 0 0,-1-1-1,-21 24 1,-59 54 119,81-85-105,-39 39 137,16-13-318,-1-3-1,-1 0 0,-68 44 0,87-69 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29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1 333 10002,'1'1'114,"1"0"0,-1-1-1,1 1 1,0-1 0,-1 1-1,1-1 1,0 0 0,0 0 0,-1 0-1,1 0 1,0 0 0,-1 0-1,1 0 1,0-1 0,0 1-1,-1-1 1,1 1 0,-1-1 0,1 1-1,0-1 1,-1 0 0,1 0-1,1-1 1,14-5 522,83-16-916,159-15 0,-214 33-815,41-6-1714,79-8-134,-124 17 3656,0 1 1,45 6-1,-43-1-121,13 4-260,1-4 0,0-2 0,72-6-1,-56-5 285,146-14 1700,61 0-1336,123-7-865,-175-2-108,-66 6-3,-125 22-3,0 1-1,53 4 1,-3 2 9,156-17 1,-22-1 0,-122 15-7,-35 1-1,1-3-1,-1-2 1,89-18 0,-109 11-21,-19 4-109,0 1 0,1 1-1,52-2 1,-53 8-260,-19 0 157,0 0-1,0-1 1,0 1 0,0-2 0,0 1-1,0-1 1,0 1 0,8-3 0,-14 2-96,-1 0-18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 10834,'1'0'39,"15"-1"497,0 1 0,24 2 0,-35-1-434,0 0 1,0 0-1,-1 0 1,1 1-1,-1-1 1,1 1 0,-1 0-1,1 1 1,-1-1-1,0 1 1,0 0-1,6 5 1,-9-7-69,0 0 0,0 0 1,0 0-1,-1 0 1,1 0-1,0 0 0,-1 0 1,1 0-1,-1 0 1,1 0-1,-1 0 1,1 1-1,-1-1 0,0 0 1,0 0-1,1 0 1,-1 1-1,0-1 0,0 0 1,0 0-1,0 2 1,-1-1 12,0 0 0,0 0 0,1 0 0,-1 0 0,0 0 0,-1 0 0,1 0 0,0 0 0,0 0 0,-1 0 0,-1 1 0,-7 6 151,0-1 0,0-1-1,-17 11 1,10-7 77,-2 3 5,0 1 0,2 1 0,0 0 0,-29 37 0,38-43-211,0 1 0,1 1-1,0-1 1,1 1 0,1 1 0,0-1-1,0 1 1,1 0 0,1 0 0,-2 14-1,4-22-44,1-1 0,-1 0 0,1 0 0,0 0 0,1 0 0,-1 0 0,1 0 0,-1 0 0,1 0 0,0 0 0,1 0 0,-1 0 0,1 0 0,0 0 0,0-1 0,0 1 1,0-1-1,0 1 0,1-1 0,0 0 0,0 0 0,6 5 0,-4-5 10,0 0 1,0 0-1,0-1 1,0 0-1,0 0 1,1 0-1,-1-1 1,1 0-1,-1 0 1,1 0-1,-1-1 1,1 1-1,0-1 1,-1-1-1,1 1 1,8-3-1,-2 0 52,0 0 0,0-1 0,0 0 0,-1-1-1,0-1 1,0 0 0,0 0 0,15-13 0,-20 15-16,-1-1 1,0 0-1,0 1 1,-1-2 0,1 1-1,-1-1 1,5-10-1,-7 13-21,-1 0 0,1 0 0,-1-1 0,0 1 0,0 0 0,-1-1 1,1 1-1,-1-1 0,1 1 0,-1-1 0,0 0 0,0 1 0,-1-1 0,1 1 0,-2-6 0,0 6 0,1-1 0,-1 1 1,0 0-1,0 0 0,0-1 0,0 2 1,0-1-1,-1 0 0,1 0 0,-1 1 0,0-1 1,1 1-1,-1 0 0,0 0 0,-1 0 1,1 0-1,0 0 0,0 1 0,-5-2 0,-3-1-127,0 1-1,-1 1 1,1-1 0,-21 0-1,45-2-2076,3 0 1842,18-4-297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12899,'0'-1'88,"-1"0"-1,1 0 1,-1 1 0,1-1 0,-1 0 0,1 0-1,0 0 1,-1 0 0,1 0 0,0 0 0,0 0 0,0 0-1,0 0 1,0 0 0,0 0 0,0 0 0,0 0-1,0 0 1,0 0 0,1 0 0,-1 0 0,0 0 0,2-2-1,-1 2 16,0 0 0,0 1 0,0-1 0,0 0 1,1 0-1,-1 0 0,0 1 0,1-1 0,-1 1 0,0-1 0,1 1 0,-1-1 0,1 1 0,-1 0 0,1 0 0,-1 0 0,2 0 0,8-1 51,0 1-1,0 0 1,-1 0 0,1 1-1,0 1 1,0 0-1,-1 0 1,0 1 0,1 0-1,-1 1 1,0 0 0,0 1-1,13 8 1,-21-12-145,-1 1-1,1-1 1,-1 0-1,0 0 1,0 1 0,0-1-1,0 0 1,0 1-1,0-1 1,0 1-1,0 0 1,0-1 0,-1 1-1,1 0 1,-1-1-1,1 1 1,-1 0-1,0 0 1,1-1 0,-1 1-1,0 0 1,0 0-1,0 0 1,-1-1-1,1 1 1,0 0 0,-1 0-1,1-1 1,-1 1-1,1 0 1,-1-1-1,0 1 1,0-1 0,0 1-1,0-1 1,0 1-1,-2 2 1,-5 6 101,-1-1 0,0 1 0,0-1 0,-13 9 0,13-11-8,3-3-56,-1 2 89,-1 0 1,1 1-1,-11 13 0,17-19-132,0 0 0,1-1-1,-1 1 1,0 0 0,1 0 0,-1 0 0,1 0 0,-1 0-1,1-1 1,-1 1 0,1 0 0,-1 0 0,1 0-1,0 0 1,0 0 0,0 0 0,-1 0 0,1 0 0,0 0-1,0 0 1,0 0 0,0 1 0,1-1 0,-1 0 0,0 0-1,0 0 1,1 0 0,-1-1 0,0 1 0,1 0 0,-1 0-1,1 0 1,-1 0 0,1 0 0,0 0 0,-1-1-1,1 1 1,0 0 0,0 0 0,-1-1 0,1 1 0,0-1-1,0 1 1,0 0 0,0-1 0,1 1 0,15 5-417,0-1 1,0 0 0,1-2-1,26 3 1,-42-6 401,41 4-447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14331,'9'6'1200,"23"-6"-832,10 3-152,11-4 297,14-2-81,2-3-128,2 0-80,-5-1-304,-6 1-120,-20 0-216,-12 3-72,-18 3 391,-7 0-111,-12 2-40,-10 1-32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11562,'3'13'1233,"16"-2"-609,7-3-224,13-4 768,9 0-336,5-4-223,-1 0-105,1 0-352,-6 3-272,-8-4 144,-4-2-40,-12-6-128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3 14947,'0'0'99,"1"-1"0,-1 1 0,1 0-1,-1 0 1,1-1 0,0 1 0,-1 0 0,1 0-1,-1 0 1,1-1 0,0 1 0,-1 0 0,1 0-1,0 0 1,-1 0 0,1 0 0,0 1 0,-1-1-1,1 0 1,-1 0 0,1 0 0,0 0 0,0 1-1,-1-1-27,0 1 0,0-1 1,0 1-1,1-1 0,-1 1 0,0-1 0,0 1 0,0-1 0,0 1 0,0-1 0,0 1 0,0-1 0,0 1 0,0-1 0,0 1 1,-1-1-1,1 1 0,0-1 0,0 1 0,0-1 0,-1 1 0,-16 28 1049,-61 67-86,-122 114 1,186-196-964,1 0-18,8-8-23,-1 0-1,0 0 0,0 0 1,0-1-1,0 0 0,-1 0 1,0-1-1,-12 7 0,18-11-31,1 0 0,-1 0-1,0 0 1,1 0 0,-1 0 0,1 0-1,-1 0 1,0 0 0,1 0-1,-1-1 1,1 1 0,-1 0-1,1 0 1,-1-1 0,0 1-1,1 0 1,-1-1 0,1 1-1,-1 0 1,1-1 0,0 1-1,-1 0 1,1-1 0,-1 1-1,1-1 1,0 1 0,-1-1-1,1 1 1,0-1 0,0 0-1,-1 1 1,1-1 0,0 1-1,0-1 1,0 1 0,0-1-1,-1 0 1,1 1 0,0-1-1,0 0 1,0 1 0,1-1 0,-1 1-1,0-1 1,0 0 0,0 0-1,3-29-193,3 3-35,1 1-1,2 0 0,0 0 1,2 1-1,0 0 1,2 1-1,24-35 1,-35 55 189,2 0 1,-1 0 0,0 0 0,1 1 0,0-1-1,-1 1 1,8-5 0,-10 8 36,1-1 0,-1 0 1,0 1-1,1-1 0,-1 1 0,0 0 1,1 0-1,-1-1 0,0 1 1,1 0-1,-1 0 0,1 0 0,-1 0 1,1 0-1,-1 1 0,0-1 0,1 0 1,-1 1-1,0-1 0,1 1 0,-1-1 1,0 1-1,1-1 0,-1 1 0,0 0 1,0 0-1,0 0 0,0 0 0,0 0 1,0 0-1,1 1 0,14 17 3,-1 0-1,14 23 1,13 18 112,-27-41-55,-7-6-346,1-2-1,1 1 1,0-1-1,1-1 1,16 14-1,-25-23 257,0 0 0,-1-1 0,1 1-1,0 0 1,-1 0 0,1-1 0,0 1-1,0-1 1,0 0 0,0 1 0,-1-1 0,1 0-1,0 0 1,0 0 0,0 0 0,0-1 0,0 1-1,0 0 1,-1-1 0,1 1 0,3-2-1,15-15-454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13883,'6'-6'255,"1"1"1,0 0-1,0 0 0,0 1 0,0 0 1,1 0-1,-1 1 0,1 0 1,0 1-1,0-1 0,1 1 0,-1 1 1,0-1-1,0 2 0,1-1 1,-1 1-1,1 0 0,-1 1 0,0 0 1,1 0-1,-1 1 0,0 0 1,0 0-1,0 1 0,9 4 0,-15-6-234,0 0 0,-1 0-1,1 0 1,-1 0 0,1 0-1,-1 0 1,1 0-1,-1 1 1,1-1 0,-1 0-1,0 1 1,0-1 0,0 1-1,0 0 1,0-1-1,0 1 1,0 0 0,-1-1-1,1 1 1,0 0 0,-1 0-1,1 2 1,-1-1-10,0 1 0,-1-1 1,1 0-1,-1 1 0,0-1 1,1 0-1,-1 0 0,-1 1 0,1-1 1,0 0-1,-4 5 0,-3 4-8,-1 1 0,-1-1 1,0-1-1,-17 15 0,-1-3 40,-15 12 31,40-33-66,1 1 0,-1-1 1,1 1-1,0 0 0,0 0 0,0-1 1,1 1-1,-1 0 0,1 1 0,-1-1 0,1 0 1,-1 5-1,2-6-5,0-1 0,0 1 1,0 0-1,0-1 0,1 1 1,-1-1-1,0 1 0,1-1 0,-1 1 1,1-1-1,0 1 0,-1-1 1,1 1-1,0-1 0,0 0 1,0 0-1,0 1 0,0-1 0,0 0 1,0 0-1,0 0 0,1 0 1,-1 0-1,0 0 0,1 0 0,1 0 1,5 3-46,0 0 0,0 0 1,13 2-1,-14-3-33,101 24-507,-78-21 495,23 6-89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 13995,'3'0'85,"1"-1"0,-1 1 0,0 0 0,0 0 0,1 0 0,-1 0 0,0 0 0,1 1 0,-1 0 0,0-1 0,0 1 0,0 0 0,0 1 0,0-1 0,0 0 0,0 1 0,0 0 0,0 0 0,-1 0 0,1 0 0,-1 0 0,0 0 0,1 1 0,-1-1 0,0 1 0,0-1 0,0 1 0,-1 0 0,1 0 0,-1 0 0,3 5 0,-3-3-47,0 0 0,0 0 0,0-1 0,0 1 0,-1 0 0,0 0 0,0 0 0,0 0 0,-1-1 0,1 1 1,-1 0-1,0 0 0,-1-1 0,1 1 0,-1-1 0,0 1 0,0-1 0,0 1 0,-1-1 0,1 0 0,-5 4 0,-5 4 52,0 0 0,-2-1 0,1-1 0,-1 0 0,-1-1 0,-17 9 0,15-9 208,0 0-1,1 2 1,1 0-1,-20 17 1,34-27-276,-1 0 1,1 1 0,0-1 0,-1 0 0,1 1 0,0-1 0,0 0 0,0 1-1,0 0 1,0-1 0,1 1 0,-1-1 0,0 1 0,1 0 0,-1 0 0,1-1 0,0 1-1,-1 0 1,1 0 0,0 0 0,0-1 0,0 1 0,1 0 0,-1 0 0,0 0-1,0-1 1,1 1 0,-1 0 0,1 0 0,0-1 0,0 1 0,-1-1 0,1 1 0,0 0-1,0-1 1,0 0 0,1 1 0,-1-1 0,0 0 0,0 1 0,3 1 0,3 2-19,1 0 0,-1 0 1,1 0-1,0-1 1,0 0-1,0-1 0,10 3 1,-1-1-14,-1-1 0,1-1 0,-1 0-1,20 0 1,-27-3 39,1 0 1,-1 0-1,1-1 0,-1 0 0,1-1 0,-1 0 0,0-1 0,15-5 0,-22 7 3,-1 1 1,1-1-1,-1 1 0,1-1 0,-1 0 1,1 0-1,-1 0 0,0 0 0,1 1 1,-1-2-1,0 1 0,0 0 0,0 0 1,0 0-1,0-1 0,0 1 0,0 0 1,0-1-1,0 1 0,-1-1 0,1 1 1,0-1-1,-1 1 0,1-1 0,-1 1 1,0-1-1,1 0 0,-1 1 0,0-1 1,0 0-1,0 1 0,0-1 0,-1 1 1,1-1-1,0 0 0,-1 1 0,1-1 1,-1 1-1,1-1 0,-2-2 0,-1-1 49,0 1 0,-1 0-1,1-1 1,-1 1-1,1 0 1,-1 1-1,-1-1 1,1 1-1,0 0 1,-1 0-1,-5-3 1,0 1-102,-1 1 1,1 0-1,-13-3 0,19 6-176,-1 0-1,1 0 0,-1 1 1,1-1-1,-1 1 0,0 0 1,1 0-1,-1 1 0,1-1 1,-7 2-1,11-2 178,0 0 0,-1 0 0,1 0 0,0 0 0,0 0 0,-1 1 0,1-1 0,0 0 0,0 0 0,-1 0 0,1 0 0,0 0 0,0 0 0,-1 0 0,1 0 0,0 1 0,0-1 0,-1 0 0,1 0 0,0 0 0,0 1 0,0-1 0,-1 0 0,1 0 0,0 0 0,0 1 0,0-1 0,0 0 0,0 0 0,0 1 0,-1-1 0,1 0 0,0 0 0,0 1 0,0-1 0,0 0 0,0 1 0,0-1 0,0 0 0,0 0 0,0 1 0,0-1 0,0 0 0,0 0 0,0 1 0,1-1 0,-1 0 0,0 1 0,0-1 0,0 0 0,7 6-631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6 191 16051,'0'1'96,"-1"2"197,0 0-1,0 1 0,0-1 1,1 0-1,-1 1 0,1 5 1,0-9-259,0 1 0,0-1 0,0 0 0,0 1 0,0-1 0,0 0 0,0 1 0,0-1 0,1 0 0,-1 1 0,0-1 0,0 0 0,0 1 0,1-1 0,-1 0 1,0 0-1,0 1 0,1-1 0,-1 0 0,0 0 0,0 1 0,1-1 0,-1 0 0,0 0 0,1 0 0,0 1 0,0-1 50,0 0 0,0 0 0,1 0 1,-1 0-1,0 0 0,0-1 0,1 1 0,-1 0 0,0-1 1,0 1-1,0 0 0,2-2 0,8-3 243,0-1 1,0-1-1,-1 0 1,0 0-1,10-10 1,46-49 273,-52 52-513,11-13-61,32-42 1,-67 85-73,2 0 0,0 1 0,-7 20 1,-18 62-1,22-62-1005,-8 58 0,18-87 713,4-12-114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2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14531,'3'-5'1969,"0"4"-1217,-1 2-320,-1 5 1256,-1 9-728,0 5-183,0 10-361,0 5-184,0 7-208,1 1-64,1 1-216,1-2-128,0-8-297,0-3-175,-3-15 592,0-15-200,-3-4-64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13987,'13'7'1768,"7"2"-1047,9-1-249,6-1 928,10 1-576,2-2-96,5-5-856,-1-1 1673,1-7-1361,-1-2-8,-5-3-56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3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47 313 10682,'-10'6'228,"7"-4"-166,-1 0 0,0 0 0,1 0 0,0 1 0,0-1 0,-1 1 0,2 0 0,-1 0 0,-3 4 0,6-6-56,0-1-1,-1 0 0,1 1 0,0-1 0,0 1 0,0-1 0,0 0 1,0 1-1,-1-1 0,1 1 0,0-1 0,0 1 0,0-1 0,0 0 1,0 1-1,0-1 0,1 1 0,-1-1 0,0 1 0,0-1 0,0 0 1,0 1-1,0-1 0,1 1 0,-1-1 0,0 0 0,0 1 0,1-1 0,-1 1 1,15 7 150,21 0 103,20-2 39,89-3 0,59-14 6,-158 7-245,1199-105 25,-309 22-147,1224-51 337,-2018 134-296,-57 3-19,143-20 1,-183 10 24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0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12003,'0'1'95,"0"0"1,0-1 0,0 1 0,0 0-1,0-1 1,0 1 0,0 0 0,0-1-1,1 1 1,-1 0 0,0-1 0,0 1-1,1 0 1,-1-1 0,0 1 0,1-1-1,-1 1 1,1-1 0,-1 1 0,1-1-1,-1 1 1,1-1 0,-1 0 0,1 1 0,0-1-1,-1 1 1,1-1 0,-1 0 0,1 0-1,0 1 1,-1-1 0,1 0 0,0 0-1,-1 0 1,1 0 0,0 0 0,0 0-1,-1 0 1,1 0 0,0 0 0,-1 0-1,1 0 1,0 0 0,-1-1 0,1 1-1,0 0 1,-1 0 0,2-1 0,4-2 409,1-1 1,-1 1-1,0-1 1,5-4-1,-4 3-141,115-92 2256,-78 59-2439,68-44-1,-111 82-185,-1-1-1,0 1 0,1 0 0,-1 0 1,0-1-1,1 1 0,-1 0 0,0 0 0,1 0 1,-1-1-1,0 1 0,1 0 0,-1 0 0,0 0 1,1 0-1,-1 0 0,1 0 0,-1 0 1,0 0-1,1 0 0,-1 0 0,1 0 0,-1 0 1,0 0-1,1 0 0,-1 0 0,1 0 1,-1 0-1,0 0 0,1 1 0,-1 11-108,-15 27-11,11-30 86,-8 21 19,1 0-1,1 0 0,2 1 1,-8 55-1,16-82 10,0-1-1,0 0 0,0 0 0,1 1 1,-1-1-1,1 0 0,-1 0 1,3 6-1,-2-8-32,-1 0 0,1 0 0,-1 0 1,1 0-1,-1 0 0,1-1 0,-1 1 0,1 0 1,0 0-1,-1-1 0,1 1 0,0 0 0,0-1 1,-1 1-1,1-1 0,0 1 0,0-1 0,0 1 1,0-1-1,0 0 0,0 0 0,-1 1 0,1-1 0,0 0 1,0 0-1,0 0 0,0 0 0,0 0 0,0 0 1,0 0-1,0 0 0,0 0 0,2-1 0,2-1-45,-1 0 0,1 0 0,0-1 0,-1 0 0,1 0-1,7-7 1,13-11-319</inkml:trace>
  <inkml:trace contextRef="#ctx0" brushRef="#br0" timeOffset="1">579 116 16171,'-3'3'1505,"8"-3"-1041,3 0-184,7-3 456,4-1-312,8-2-744,3 0-144,5-1 344,-2 0-184,2-1-144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14819,'1'0'88,"-1"1"-1,1-1 1,-1 0 0,1 1-1,0-1 1,-1 0-1,1 1 1,-1-1 0,1 1-1,-1-1 1,0 1-1,1-1 1,-1 1-1,1 0 1,-1-1 0,0 1-1,1-1 1,-1 1-1,0 0 1,0-1 0,0 1-1,0 0 1,1-1-1,-1 1 1,0 0 0,0-1-1,0 1 1,0 1-1,-1 21 766,-5-8-661,0 0 0,0-1 0,-1 0-1,-1 0 1,0 0 0,-1-1 0,-14 15 0,-4 4 346,-49 42 0,69-69-453,-7 8 235,-28 19-1,39-30-260,-1 0-1,0 1 1,1-1-1,-1-1 1,0 1-1,0 0 1,-1-1-1,1 0 1,0 0-1,0 0 1,-1-1-1,1 1 1,-7-1-1,9 0-47,1-1 0,-1 1-1,1 0 1,-1-1 0,1 1-1,0-1 1,-1 1 0,1-1-1,0 0 1,-1 0 0,1 0 0,0 1-1,0-1 1,0 0 0,0 0-1,0-1 1,0 1 0,0 0-1,0 0 1,0 0 0,0-2 0,-1-1-33,1 1 0,0-1 0,0 1 1,0-1-1,0 0 0,0 1 1,1-1-1,0-5 0,0-6-201,2 0-1,0 0 0,5-19 0,-2 11-334,14-37 0,-16 54 447,-1 0 0,1 0-1,0 0 1,1 0 0,-1 0 0,1 1-1,0 0 1,0 0 0,1 0 0,0 0-1,5-4 1,-8 8 109,-1 0 1,1 1-1,0-1 0,0 0 0,-1 1 1,1-1-1,0 1 0,0-1 0,0 1 1,0 0-1,-1 0 0,1 0 0,0 0 1,0 0-1,0 0 0,0 1 0,0-1 1,-1 1-1,1-1 0,0 1 0,0 0 1,-1-1-1,1 1 0,0 0 0,-1 0 1,1 0-1,-1 0 0,1 1 0,1 1 1,7 6 171,-1 0 1,-1 1-1,11 15 1,-5-7 65,-5-7-67,2 0-1,-1 0 1,1 0 0,1-2 0,23 16 0,-32-22-204,1-1-1,0 0 1,0 0-1,0 0 0,0-1 1,0 1-1,0-1 1,0 0-1,1 0 1,-1-1-1,0 1 1,1-1-1,-1 0 1,0 0-1,1 0 1,-1-1-1,0 1 1,1-1-1,-1 0 1,0 0-1,0-1 1,0 1-1,0-1 0,6-3 1,12-9-220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14011,'27'35'2013,"-10"-14"-1289,-1 0-1,0 2 1,-2 0-1,18 38 1,-30-54-682,1-1 1,-2 1 0,1 0 0,-1 0 0,0 0 0,-1 0 0,1 0 0,-1 0 0,-1 0 0,1-1 0,-3 9 0,1-4-22,-1 0 0,-1 1 1,0-2-1,-1 1 1,0 0-1,-7 9 0,-8 10-98,-2-2 0,-1 0 0,-33 31 0,26-29-374,-66 50 0,79-68 338,-1-1 0,-1 0 0,0-1 0,0-1 1,-37 12-1,1-10-254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16267,'2'0'1489,"-11"7"-1057,-4 3-176,-6 10 672,-1 3-240,-5 8-336,-1 4-128,2 9-144,0 10-56,10 8 0,1 2-8,13-2 0,1 0 0,17-7-352,8-4-248,11-15 496,10-16-72,29-26-48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15715,'27'-5'819,"0"0"-1,1 2 0,-1 2 1,46 2-1,-41-1-435,-20 0-285,10 0 22,0 0-1,0 1 1,-1 1 0,1 2 0,-1 0-1,28 9 1,-48-13-118,1 0 0,-1 1 0,1 0 0,-1-1 0,0 1 0,1 0 0,-1-1 0,0 1 0,0 0 0,0 0 0,1 0 0,-1 0 0,0 0 0,0 1 0,0-1 0,-1 0 0,1 0 0,0 1 0,0-1 0,-1 0 0,1 1 0,-1-1 0,1 1 0,-1-1 0,1 3 0,-1-2-2,-1 1-1,1-1 1,-1 0 0,1 1-1,-1-1 1,0 0 0,0 1-1,0-1 1,0 0 0,0 0-1,0 0 1,-1 0 0,1 0-1,-1 0 1,-2 2 0,-52 46 28,36-33 26,-21 22-1,36-34-38,0 1-1,0 0 0,1 1 0,0-1 0,0 1 0,0 0 0,1 0 0,-4 9 0,6-13-29,1 0 0,-1 0-1,1 0 1,-1 0 0,1 0 0,0 0-1,0 0 1,0 0 0,0 0 0,1 0-1,-1 0 1,1 0 0,0 0-1,-1-1 1,1 1 0,1 0 0,-1 0-1,0-1 1,1 1 0,-1-1 0,1 1-1,0-1 1,0 1 0,0-1-1,0 0 1,0 0 0,4 3 0,-1-2-33,-1 0 1,1-1-1,0 1 1,0-1-1,0 0 1,0 0-1,1 0 1,-1-1-1,0 1 1,1-1-1,-1-1 1,1 1-1,-1-1 0,7 0 1,27-6-180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14603,'3'0'103,"-1"0"0,1 0 0,0 1 0,-1-1-1,1 1 1,-1-1 0,1 1 0,-1 0 0,1 0 0,-1 0 0,1 0 0,-1 0-1,0 1 1,1-1 0,-1 1 0,0-1 0,0 1 0,0 0 0,0 0 0,-1 0-1,1 0 1,0 0 0,-1 0 0,1 1 0,-1-1 0,0 0 0,0 1 0,0-1-1,0 1 1,0-1 0,-1 1 0,1 0 0,-1-1 0,1 1 0,-1 0 0,0-1-1,0 1 1,0 0 0,-1-1 0,1 1 0,-1-1 0,0 4 0,-2 5 1,-1 0 1,0-1 0,-1 1-1,0-1 1,0 0-1,-1 0 1,-12 15-1,-58 63 264,59-70-264,-13 14 68,8-11 7,2 2 0,-29 40 1,45-57-146,0 0 1,0 1 0,1-1-1,0 1 1,0 0 0,0 0-1,1 0 1,0 0 0,0 0-1,1 1 1,0-1 0,1 1-1,-1-1 1,1 1 0,2 13-1,0-15-23,-1-1-1,1 0 1,1 0-1,-1 1 0,1-2 1,-1 1-1,1 0 1,1 0-1,-1-1 1,1 0-1,0 1 1,0-1-1,0-1 0,0 1 1,1-1-1,-1 1 1,1-1-1,0-1 1,0 1-1,0-1 1,0 1-1,10 1 0,-3 0 1,-1-1-1,1-1 0,-1 0 0,1-1 1,0 0-1,0-1 0,-1 0 1,1-1-1,22-4 0,-25 3 24,-1 0 0,0-1 0,0 0 0,0 0 0,0-1 0,-1 0 0,8-5 0,-13 8-13,0 0 0,-1-1 0,1 1 1,0-1-1,-1 1 0,1-1 0,-1 1 0,1-1 1,-1 0-1,0 0 0,0 0 0,0 1 0,0-1 1,0 0-1,0 0 0,-1-1 0,1 1 0,-1 0 0,1 0 1,-1 0-1,0 0 0,0 0 0,0-1 0,0 1 1,0 0-1,0 0 0,0 0 0,-1 0 0,1 0 0,-1-1 1,0 1-1,0 0 0,-1-2 0,-1-1 19,-1 0 0,1 0 0,-1 1 1,0-1-1,0 1 0,-1 0 0,1 0 0,-1 0 0,0 1 0,0 0 0,0 0 0,-1 0 0,1 1 0,-1-1 0,-5-1 0,-4 0-257,1 0 0,0 1 0,-1 0 0,-28-1 0,38 4 1,1 0-1,0 0 1,0 1-1,0 0 1,0 0 0,-5 1-1,8-1 180,1-1-1,-1 0 1,0 0-1,1 0 1,-1 0-1,1 1 1,-1-1-1,0 0 1,1 1-1,-1-1 1,1 0-1,-1 1 1,1-1-1,-1 1 1,1-1-1,-1 1 1,1-1-1,-1 1 1,1-1-1,0 1 1,-1-1-1,1 1 1,0 0-1,-1-1 1,1 1-1,0 0 1,0-1-1,0 1 1,0-1-1,0 1 1,0 0-1,0-1 1,0 1 0,0 0-1,0-1 1,0 1-1,0 0 1,0-1-1,0 1 1,0 0-1,1-1 1,-1 1-1,0 0 1,1 0-1,10 10-742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11546,'6'3'1817,"1"-1"-1,-1 0 1,0-1-1,12 2 1,-12-2-1666,0 0 1,0 0-1,0 0 1,0 1 0,0 0-1,6 3 1,-10-4-142,-1 0 0,1 0 0,-1 0 1,0 0-1,1 0 0,-1 1 0,0-1 1,0 0-1,0 1 0,0-1 0,0 1 1,0-1-1,0 1 0,-1 0 0,1-1 0,-1 1 1,1 0-1,-1-1 0,1 1 0,-1 0 1,0-1-1,0 1 0,0 0 0,0 0 1,0-1-1,-1 4 0,0 1-22,0 1 1,-1-1-1,0 1 0,0-1 0,-1 1 1,1-1-1,-1 0 0,-1 0 0,-7 10 1,-5 5-16,-23 22 0,32-35 25,-117 111 222,52-52 122,71-66-326,0 0-1,-1 0 0,1 0 1,0 0-1,0 0 0,0 0 1,0 1-1,1-1 0,-1 0 1,0 1-1,0-1 0,1 1 1,-2 2-1,3-4-9,-1 0 0,0 1 0,0-1 0,0 0 0,0 1 0,0-1 0,1 0 0,-1 1 0,0-1 0,0 0 0,0 0 0,1 1 0,-1-1 0,0 0 0,1 0 1,-1 1-1,0-1 0,0 0 0,1 0 0,-1 0 0,0 1 0,1-1 0,-1 0 0,0 0 0,1 0 0,-1 0 0,1 0 0,-1 0 0,0 0 0,1 0 0,-1 0 0,0 0 0,1 0 0,-1 0 0,7 0 14,0-1-1,-1 0 1,1 0 0,12-4 0,6-5-148,1 0 0,-2-2-1,1 0 1,-1-2 0,-1-1 0,-1-1 0,29-25 0,7-15-90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3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13995,'13'-1'332,"174"-16"3207,-150 16-2636,1 1 0,72 11 0,-107-11-859,1 0 0,-1 1 0,0 0 1,0 0-1,0 0 0,0 0 0,0 1 0,5 2 0,-7-3-34,-1-1 0,1 1 0,0 0-1,0 0 1,-1 0 0,1 0 0,-1 0 0,1 0 0,-1 0-1,1 0 1,-1 0 0,0 0 0,1 0 0,-1 0-1,0 1 1,0-1 0,0 0 0,0 0 0,0 0 0,0 0-1,0 0 1,0 1 0,0-1 0,0 0 0,-1 0-1,1 0 1,0 0 0,-1 0 0,1 0 0,-2 2 0,-11 24 62,-2 0 0,-19 26 1,-13 22 72,42-67-123,-9 18 70,1 1 0,-15 40 0,26-61-75,0 0-1,0 0 1,1 0-1,0 0 0,0 1 1,0-1-1,0 0 1,1 0-1,1 1 1,-1-1-1,1 0 0,0 1 1,0-1-1,0 0 1,1 0-1,0 0 0,6 11 1,-6-14-65,1 1 0,1-1 0,-1 1 0,0-1 1,1 0-1,-1-1 0,1 1 0,0-1 0,0 1 0,0-1 0,0 0 1,1-1-1,-1 1 0,0-1 0,1 0 0,-1 0 0,1 0 1,-1 0-1,9-1 0,-2 0-52,0 0 0,0 0 1,0-1-1,0-1 0,0 0 0,0-1 0,12-4 1,20-12-255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4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15835,'0'-1'86,"0"1"0,0-1-1,-1 1 1,1-1-1,0 0 1,0 1 0,0-1-1,0 0 1,0 1-1,0-1 1,1 0 0,-1 1-1,0-1 1,0 1-1,0-1 1,0 0 0,1 1-1,-1-1 1,0 1-1,1-1 1,-1 1 0,0-1-1,1 1 1,-1-1 0,1 1-1,0-1 1,20-10 1098,25 2 401,145 2 239,5-1-3410,-173 6 1191,-16 2 158,1 0 0,-1-1 0,0 0 1,1 0-1,-1-1 0,0 0 0,0 0 1,9-5-1,-15 5-380,-6 1 389,-10 2-43,-16 5-253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48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15467,'45'1'1665,"4"-8"-1009,0-7-280,2 1 712,1 0-264,-4 4-544,-2 5-352,-8-1-1608,-4-2 1488,-2-5-296,1-1-176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3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 12707,'82'-5'2303,"466"-28"-1319,138-12-2419,-603 36 1208,45-3 127,-113 14 198,-14-2-96,-1 0 0,0 0 1,0 0-1,0 0 0,0 0 1,0 0-1,0 0 1,0 0-1,0 0 0,0 1 1,0-1-1,1 0 0,-1 0 1,0 0-1,0 0 1,0 0-1,0 0 0,0 0 1,0 1-1,0-1 0,0 0 1,0 0-1,0 0 1,0 0-1,0 0 0,0 0 1,0 0-1,0 1 0,0-1 1,0 0-1,0 0 1,0 0-1,0 0 0,0 0 1,0 0-1,-1 0 0,1 1 1,0-1-1,0 0 1,0 0-1,0 0 0,0 0 1,0 0-1,0 0 0,0 0 1,0 0-1,0 0 1,-1 0-1,1 0 0,0 1 1,-22 11 134,-30 8-8,0-3-1,-86 18 0,-113 3 8,167-31-29,-144-5 1,-84-27 86,48 11-239,249 16-3,19-1-45,27 0-21,126-17-240,-59 4 213,79-4-226,258 11 1,-341 11 291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0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65 11682,'1'-2'116,"0"0"-1,0-1 1,-1 1-1,1 0 0,-1-1 1,0 1-1,1 0 1,-1-1-1,0 1 0,0-1 1,-1 1-1,1 0 1,0-1-1,-1 1 0,1 0 1,-2-3-1,1 3-31,0 1 0,-1-1 0,1 1-1,0-1 1,-1 1 0,1-1 0,-1 1-1,0 0 1,1 0 0,-1 0 0,0 0-1,0 0 1,1 0 0,-1 1 0,0-1-1,0 1 1,0-1 0,0 1 0,0 0 0,-4-1-1,-2 0 25,0 1 0,0 0 1,0 0-1,-1 0 0,1 1 0,0 0 0,0 1 0,0 0 0,0 0 0,0 1 0,0 0 0,1 0 0,-9 5 1,7-2-65,0 0 1,0 1-1,1 0 1,0 0 0,0 1-1,1 0 1,0 1-1,-11 16 1,4-1-55,2 1 0,0 0 0,2 1 0,1 0 0,1 1 0,-9 52 0,10-38 3,2 0 1,2 0-1,1 0 1,5 44 0,-3-79 5,1-1 0,0 0 0,0 1 0,0-1 0,0 0 0,1 0-1,0 0 1,0 0 0,1 0 0,-1 0 0,1 0 0,0-1 0,0 1 0,1-1 0,-1 0 0,1 0 0,0 0 0,6 3 0,-5-4 1,0 0 0,1 0 1,0-1-1,-1 0 0,1 0 0,0 0 0,0-1 0,1 0 0,-1 0 0,0 0 1,0-1-1,0 0 0,0 0 0,1-1 0,8-1 0,4-2 10,-1-1 0,1-1 0,-1 0 0,0-1 1,-1-1-1,0-1 0,0 0 0,-1-1 0,0-1 0,25-22 0,-20 13 2,-1-1 0,0 0 0,-2-1 1,-1-1-1,0-1 0,19-38 0,-28 47-5,-1-1-1,-1 1 0,7-24 1,-12 35-14,0-1 1,0 1-1,0-1 0,-1 0 1,1 1-1,-1-1 1,0 0-1,-1 1 0,1-1 1,-1 1-1,0-1 1,0 0-1,0 1 0,0-1 1,-1 1-1,-4-7 1,4 8-14,0 1 1,0 0 0,0-1 0,0 1-1,-1 0 1,1 1 0,-1-1 0,0 0-1,0 1 1,1 0 0,-1-1 0,0 1-1,0 0 1,0 0 0,0 1 0,0-1-1,0 1 1,0-1 0,-5 1 0,-9 0-162,0 1 1,-25 4 0,8-1-72,13-2 68,-36-4 0,28-4-31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6:0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27 10706,'-3'-3'104,"0"0"0,0 1 0,0 0 0,0 0 0,-1-1 0,1 2 0,0-1 0,-1 0-1,0 1 1,1 0 0,-1-1 0,0 2 0,0-1 0,1 0 0,-1 1 0,0-1 0,0 1 0,0 0-1,0 1 1,0-1 0,0 1 0,1-1 0,-7 3 0,-9 2-8,0 2 1,0 0-1,-22 12 1,31-14-68,-10 5-21,-1 2 0,2 0 0,0 1 0,0 1 0,2 1-1,0 1 1,0 0 0,1 1 0,1 1 0,-13 21 0,17-23-1,1 0 0,1 1-1,1 0 1,0 1 0,1-1-1,1 2 1,1-1 0,0 1 0,1-1-1,1 1 1,1 0 0,1 31 0,1-42-3,1 0 0,0 1 0,1-1 0,0 0 1,0 0-1,0-1 0,1 1 0,1 0 0,-1-1 1,1 0-1,0 0 0,1 0 0,-1 0 0,1 0 1,1-1-1,-1 0 0,1 0 0,8 5 1,-3-3 5,1 0 0,1-1 1,-1 0-1,1-1 1,0-1-1,0 0 0,1-1 1,-1 0-1,27 3 1,-24-4 18,0-2-1,0 0 1,0 0 0,0-2 0,0 0 0,0-1 0,31-7 0,-39 6 7,-1 1 0,1-1 0,-1-1 0,1 1 0,-1-1 0,0 0 0,-1-1 0,1 0 0,-1 0 0,0 0 0,0-1 0,0 0 0,-1 0 0,0 0 0,0-1 0,-1 0 0,7-12 0,-3-1 85,-1 0 0,0 0 0,-2-1 1,0 1-1,-2-1 0,0 0 1,0-28-1,-3 23-42,-1 1 0,-1 0 0,-1 0 0,-1 0 0,-14-44 0,16 61-111,0 2 0,-1-1 0,0 0 1,0 0-1,-1 1 0,0 0 0,0 0 0,0 0 1,-1 0-1,1 1 0,-2-1 0,1 1 1,0 0-1,-1 1 0,0-1 0,0 1 0,0 1 1,-1-1-1,1 1 0,-1 0 0,0 0 0,0 1 1,0 0-1,-13-2 0,-25 4-219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13459,'6'-4'275,"0"0"0,0 0 0,0 0 0,0 1 0,0 0 0,1 0-1,-1 1 1,1 0 0,0 0 0,7-1 0,13-1 482,33 0 0,-49 3-509,-3 1-126,54-1 617,-57 1-676,0 0-1,-1 1 0,1-1 0,0 1 0,0 1 0,-1-1 0,1 0 0,-1 1 0,1 0 0,3 3 1,-7-5-50,0 1 0,0 0 0,0 0 0,-1 0 0,1 0 0,0 0 0,-1 0 0,1 0 1,0 0-1,-1 0 0,0 0 0,1 0 0,-1 0 0,0 0 0,1 0 0,-1 0 0,0 0 0,0 1 1,0-1-1,0 0 0,0 0 0,0 0 0,0 0 0,0 0 0,-1 1 0,1-1 0,0 0 1,-1 0-1,1 0 0,-1 0 0,1 0 0,-1 0 0,1 0 0,-1 0 0,-1 1 0,-3 6 30,-1 0-1,-1 0 0,-8 8 1,8-9-3,-43 46 88,-56 62 67,91-96-162,0 1 0,1 1-1,1 0 1,-12 28 0,22-42-26,0-1 0,0 1 0,1 0 0,0 0 0,1 0 0,0 0 0,0 0 0,0 1 0,1 13 0,1-18-2,-1 0 0,1 1 0,0-1-1,0 0 1,0 0 0,0 0 0,1 0 0,-1 0 0,1 0 0,0 0-1,0 0 1,0-1 0,0 1 0,0-1 0,1 1 0,-1-1 0,1 0-1,-1 0 1,1 0 0,0 0 0,0 0 0,0-1 0,5 2 0,3 1 43,0 0 1,0-2-1,0 1 1,0-2-1,1 1 1,-1-1 0,0-1-1,21-2 1,-12 0 204,-1-1 1,1-1-1,0 0 0,20-9 1,-37 12-148,0 0-1,0 0 1,0-1 0,0 1 0,0-1-1,-1 0 1,1 0 0,4-4 0,-7 6-81,1-1 1,-1 1 0,0 0 0,1-1 0,-1 1 0,0-1 0,0 1 0,1-1 0,-1 1 0,0-1 0,0 1 0,0-1 0,0 1 0,0-1 0,0 1 0,0-1 0,0 1 0,0-1 0,0 1 0,0-1 0,0 1 0,0-1 0,-1 0 12,1 0 0,-1 0 0,0 0 1,1 0-1,-1 0 0,0 0 0,0 0 0,1 1 0,-1-1 0,0 0 0,0 0 0,0 1 0,0-1 0,-1 0 0,-11-4-194,0 0-1,-1 0 0,1 2 1,-1-1-1,0 2 0,1 0 0,-20 0 1,23 3-2450,26 4 1038,6 0 670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11610,'3'-5'331,"0"1"0,0 0-1,1 1 1,-1-1 0,1 1-1,0-1 1,0 1 0,0 0-1,0 1 1,0-1 0,1 1-1,-1-1 1,1 1-1,0 1 1,-1-1 0,9-1-1,2-1 403,0 1 0,1 1-1,31-1 1,-42 3-637,0 0-1,0 1 1,1-1 0,-1 1 0,0 0 0,0 1 0,0-1 0,0 1 0,0 0 0,0 0 0,4 3 0,-8-4-81,0 0 0,0 0 0,0-1 0,0 1 0,0 0 0,-1 0 0,1 0 0,0 0 0,0 0 0,-1 0 0,1 0 0,-1 0 0,1 0 0,-1 1 0,1-1 0,-1 0 1,0 0-1,1 0 0,-1 3 0,0-2-5,0 0-1,-1 0 1,1 0 0,-1 0 0,0 0 0,1 0 0,-1-1 0,0 1 0,0 0 0,0 0 0,0-1-1,-1 1 1,1 0 0,0-1 0,-1 1 0,-1 0 0,-18 17 88,0-2 0,-2-1 0,-42 23 0,15-9 98,50-30-191,-1 1 0,1-1 0,-1 0 0,0 0 0,1 1 0,-1-1 0,1 0 0,-1 1 0,1-1 0,0 0 0,-1 1 0,1-1 0,-1 1 0,1-1 0,0 1 0,-1-1 0,1 1 0,0-1 0,-1 1 0,1-1 0,0 1 0,0 0 0,-1-1 0,1 1 0,0 0 0,1 0 1,-1-1 1,1 1-1,-1-1 0,1 0 1,-1 1-1,1-1 1,-1 1-1,1-1 1,-1 0-1,1 0 0,0 1 1,-1-1-1,1 0 1,0 0-1,-1 0 0,1 0 1,0 0-1,0 0 1,39 0 88,83-15-1213,-49 4 704,-36 6 105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3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14995,'0'-2'105,"0"-1"0,0 1 1,1-1-1,-1 1 0,1-1 0,0 1 0,0 0 0,-1-1 0,1 1 0,1 0 1,-1 0-1,0 0 0,0 0 0,1 0 0,0 0 0,-1 0 0,1 0 0,0 0 0,0 1 1,0-1-1,0 1 0,3-3 0,6-3 268,0 1 1,24-10-1,-32 14-219,3 0-33,8-5 74,-1 1 1,1 1-1,0 0 1,1 1 0,-1 1-1,1 0 1,16-1-1,-31 4-184,1 0 0,-1 0 0,1-1 0,0 1 0,-1 0-1,1 1 1,0-1 0,-1 0 0,1 0 0,-1 0 0,1 0 0,0 0-1,-1 1 1,1-1 0,-1 0 0,1 0 0,-1 1 0,1-1 0,0 0-1,-1 1 1,0-1 0,1 1 0,-1-1 0,1 1 0,-1-1 0,1 1-1,-1-1 1,0 1 0,1-1 0,-1 2 0,0-1 1,0 0-1,0 1 1,0-1-1,0 0 1,-1 1-1,1-1 1,0 0-1,-1 0 1,1 0 0,-1 1-1,1-1 1,-1 0-1,-1 2 1,-3 4 22,-1 0 1,0 0-1,-8 7 0,-85 65 131,29-25-61,67-52-103,0 0 0,1 1 0,-1-1 0,1 1 0,0-1 0,-1 1 0,1 0 0,1-1 0,-1 1 0,-2 5 0,4-8-1,0 1 0,0-1 0,-1 1 1,1 0-1,0-1 0,0 1 0,0 0 0,0-1 0,0 1 1,0-1-1,1 1 0,-1 0 0,0-1 0,0 1 0,0-1 0,1 1 1,-1-1-1,0 1 0,0-1 0,1 1 0,-1-1 0,1 1 1,-1 0-1,2 0 0,-1 0 0,1 0 0,0 0 0,-1 0 1,1 0-1,0 0 0,0 0 0,-1-1 0,1 1 1,0-1-1,2 1 0,32 4-404,51 2 1,-49-6-93,39 8 1,-49-3 179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15603,'1'1'85,"-1"0"-1,0 0 0,1 0 0,0-1 0,-1 1 1,1 0-1,-1 0 0,1-1 0,0 1 0,-1 0 1,1-1-1,0 1 0,0-1 0,0 1 1,-1-1-1,1 1 0,0-1 0,0 1 0,0-1 1,0 0-1,0 1 0,0-1 0,0 0 0,0 0 1,0 0-1,0 0 0,0 0 0,1 0 1,37-1 520,-28 1-152,517-27 2969,261-35-3098,-765 61-311,-20 2-98,0-1-1,1 0 0,-1 0 1,0-1-1,0 0 0,7-1 0,-10 0 27,-1 0-1,0 0 0,1 0 1,-1 0-1,0-1 0,0 1 1,0 0-1,0 0 1,-1 0-1,1 0 0,-2-3 1,2 1-58,-2-14-157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59 13195,'9'-8'610,"0"2"0,1-1 0,0 1 0,0 1 0,0 0 1,0 0-1,1 1 0,0 0 0,19-4 0,-29 8-597,-1 0 0,0 0-1,1 0 1,-1 0 0,1 0-1,-1 0 1,0 0 0,1 0-1,-1 0 1,1 0 0,-1 0 0,1 0-1,-1 0 1,0 0 0,1 0-1,-1 0 1,1 0 0,-1 1-1,0-1 1,1 0 0,-1 0 0,0 0-1,1 1 1,-1-1 0,0 0-1,1 0 1,-1 1 0,0-1-1,1 0 1,-1 1 0,0-1 0,0 0-1,0 1 1,1 0 0,-1 0-1,0 1 1,0-1-1,0 0 1,0 0 0,-1 1-1,1-1 1,0 0-1,-1 0 1,1 1 0,-1-1-1,1 0 1,-2 1-1,-26 39 0,24-35 16,-3 2-25,-98 140 159,88-122-71,2 0-1,1 1 1,-20 56-1,32-77-62,1 1 1,-1-1-1,1 1 0,0-1 1,0 0-1,1 1 0,0 0 1,0-1-1,2 13 1,-1-16-11,0 1 0,0-1 0,0 0 0,1 0 0,-1 1 1,1-1-1,0 0 0,0-1 0,0 1 0,0 0 1,0 0-1,0-1 0,1 1 0,0-1 0,-1 0 1,1 0-1,0 0 0,0 0 0,0 0 0,5 1 1,1 1 13,0-1 0,1-1 0,-1 0 0,0 0 0,1-1 0,0 0 0,-1 0 0,13-2 0,-7 0 129,0-1-1,0 0 0,0-1 0,22-7 0,-35 9-103,0 0-1,1 0 1,-1 0-1,0 0 1,1 0 0,-1-1-1,0 1 1,3-3 0,-4 3-12,-1 0 0,1 1 0,0-1 0,-1 0 0,1 0 0,-1 0 0,0 1 0,1-1 0,-1 0 0,1 0 0,-1 0 0,0 0 0,0 0 0,0 1 0,0-1 0,1 0 1,-1-2-1,-1 1 34,0-1 0,0 1 0,0-1 0,0 1 0,0-1 0,0 1 0,-1 0 0,1 0 0,-1-1 0,1 1 0,-1 0 0,0 1 0,0-1 0,-4-3 0,0-1-216,-1 0 0,0 1 0,0 0 0,0 1 0,0-1 0,-1 1 0,1 1 0,-1-1 0,0 1 0,0 1 0,-12-3 0,20 5 122,0 0 1,-1-1-1,1 1 1,0 0-1,0 0 1,-1 0-1,1 0 1,0 0-1,0 0 1,-1 0-1,1 0 1,0 0-1,0 0 1,-1 0 0,1 0-1,0 0 1,0 0-1,-1 0 1,1 0-1,0 1 1,0-1-1,-1 0 1,1 0-1,0 0 1,0 0-1,0 0 1,-1 1-1,1-1 1,0 0-1,0 0 1,0 0-1,0 0 1,-1 1 0,1-1-1,0 0 1,0 0-1,0 1 1,0-1-1,0 0 1,0 0-1,0 1 1,0-1-1,0 0 1,-1 0-1,1 1 1,0-1-1,0 0 1,0 0-1,0 1 1,1-1 0,-1 0-1,0 1 1,8 9-338,3-7-12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16083,'1'1'72,"-1"-1"-1,0 0 0,1 0 0,-1 0 1,1 0-1,-1 1 0,1-1 0,-1 0 1,1 0-1,-1 0 0,1 0 0,-1 0 1,1 0-1,-1 0 0,1 0 0,-1 0 1,0 0-1,1-1 0,-1 1 0,1 0 1,-1 0-1,1 0 0,-1-1 0,1 1 1,-1 0-1,0 0 0,1-1 0,-1 1 1,1-1-1,16-12 103,-13 11 32,128-120 2333,-72 63-2314,-110 180-252,46-111 11,1-3-7,1-1 1,0 1-1,0-1 1,0 1-1,1 0 1,0 0-1,0-1 1,0 11-1,1-16 3,0-1 0,0 1-1,0-1 1,0 1 0,0-1-1,0 1 1,1-1 0,-1 1-1,0 0 1,0-1 0,0 1-1,0-1 1,1 1 0,-1-1-1,0 0 1,0 1 0,1-1-1,-1 1 1,0-1 0,1 1-1,-1-1 1,1 0 0,-1 1-1,1-1 1,9-4-849,9-19-44,-6-2 515,4-4-117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15243,'5'-4'340,"0"0"0,0-1 0,0 2 0,0-1 0,1 1 0,0 0 0,-1 0 0,1 0 0,0 1 0,1 0-1,11-3 1,-9 3-121,0 1 0,0 0-1,0 0 1,-1 1-1,1 0 1,0 1 0,0 0-1,10 2 1,-17-2-210,0-1 0,0 0-1,-1 1 1,1-1 0,0 1 0,-1 0 0,1-1 0,-1 1-1,1 0 1,-1 0 0,1 0 0,-1 0 0,0 0 0,1 0-1,-1 1 1,0-1 0,0 0 0,0 1 0,2 1 0,-3-1-6,0-1 1,1 1 0,-1-1 0,0 1 0,0-1 0,0 1 0,0-1-1,0 1 1,0-1 0,-1 1 0,1-1 0,0 1 0,-1-1 0,1 1-1,-1-1 1,1 0 0,-3 3 0,-3 5 13,0 0 0,-1 0-1,0-1 1,-15 14 0,17-18 4,-38 34 144,24-22-19,1 0 1,1 1 0,-25 31 0,41-47-130,0 1-1,0 0 1,0-1 0,0 1 0,0 0 0,1 0 0,-1-1 0,0 1-1,1 0 1,-1 0 0,1 0 0,0 0 0,0 0 0,0 0 0,0 0-1,0 0 1,0 1 0,0-1-9,1-1 1,-1 0-1,1 0 1,-1 0-1,1 0 0,0 0 1,-1 0-1,1 0 0,0-1 1,0 1-1,-1 0 0,1 0 1,0 0-1,0-1 1,0 1-1,0 0 0,0-1 1,0 1-1,0-1 0,0 1 1,0-1-1,0 0 0,0 1 1,1-1-1,-1 0 1,0 0-1,1 0 0,13 1-331,0-1 1,0-1-1,0 0 0,0-1 0,-1-1 0,1 0 0,-1-1 1,0 0-1,0-2 0,0 1 0,0-2 0,19-12 0,-15 7-486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17644,'1'12'525,"0"1"1,-1 0-1,-1 0 1,-3 19-1,0 14-81,3-1-290,3 0 1,6 46-1,-4-66-260,1-1 0,0 1 0,2-2 0,1 1 0,13 27 0,-21-50 773,-5-4-460,-10-10-294,11 10 144,-18-17-22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12251,'-18'1'1098,"28"1"-671,6 1-232,51 9 374,129 6 0,72-18-289,-227 0-232,644-27-182,154 0-296,168 82 1459,-979-51-1094,1-1 0,0-2 0,43-3 0,-41-5 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15603,'13'11'1857,"6"-2"-1137,8-5-264,5 0 808,9-1-384,2-1-175,5-2-617,-2-3-512,-1-6 432,-6-2-145,-7-10-159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16059,'23'-5'477,"0"1"-1,0 2 0,0 0 0,1 2 0,-1 1 0,0 0 0,26 6 0,-41-6-395,-1 0-1,1 1 0,0 0 1,14 7-1,-21-9-73,1 1-1,-1-1 1,0 1-1,0 0 1,1 0-1,-1-1 0,0 1 1,0 0-1,0 0 1,0 0-1,0 0 1,0 0-1,0 0 1,0 0-1,0 1 1,-1-1-1,1 0 1,0 0-1,-1 1 1,1-1-1,-1 0 0,0 1 1,1-1-1,-1 0 1,0 1-1,0-1 1,0 1-1,0-1 1,0 0-1,0 1 1,0-1-1,0 1 1,0-1-1,-1 0 1,0 3-1,-6 9 23,0 0 0,-1 0 1,-1 0-1,0-1 0,-19 19 0,-1 3 40,-2 5 34,-41 55 245,65-84-288,1 0 1,1 0 0,0 1 0,0 0-1,1 0 1,1 0 0,-5 22-1,8-30-45,-1 0 0,1 0 1,0 0-1,-1 0 0,2 0 0,-1 1 0,0-1 0,1 0 0,-1 0 0,1 0 0,0 0 0,0 0 0,0 0 0,0 0 0,1-1 1,-1 1-1,1 0 0,-1 0 0,1-1 0,0 0 0,0 1 0,0-1 0,5 4 0,-3-3 2,1-1-1,0 1 0,-1-1 1,1 0-1,0-1 0,0 1 1,0-1-1,0 0 0,1 0 1,-1 0-1,0-1 0,0 0 1,8 0-1,-4-1 63,-1 0 0,0 0 0,0-1 0,0-1 0,0 1 0,0-1 0,0 0 0,-1-1 0,1 0 0,-1 0 0,13-10 0,-18 12-29,0 0 0,0 1 0,0-1 0,0 0 0,0 0 0,0-1 0,0 1 0,-1 0 0,1 0 0,-1-1 0,0 1 0,1-1 0,-1 0 0,-1 1-1,1-1 1,0 0 0,0 1 0,-1-1 0,0 0 0,0 0 0,1 1 0,-1-1 0,-1 0 0,1 0 0,0 1 0,-1-1 0,1 0 0,-1 0 0,0 1 0,0-1 0,0 1 0,0-1 0,-1 1 0,1-1 0,-1 1 0,1 0 0,-1-1 0,-3-2 0,2 2-146,-1-1 1,0 1-1,0 0 0,0 0 1,0 1-1,0-1 1,0 1-1,-1 0 0,1 0 1,-1 0-1,0 1 1,1 0-1,-8-2 0,10 3-19,1 0 0,-1 0 0,1-1 0,-1 1 0,1 0 0,-1 0 0,1 0 0,-1 1 0,1-1 0,0 0 0,-1 1 0,1-1 0,-1 0 0,1 1 0,0 0 0,-1-1 0,1 1 0,0 0 0,-1 0 0,1-1 0,0 1 0,0 0 0,0 0-1,0 0 1,0 1 0,0-1 0,0 0 0,0 0 0,1 0 0,-1 1 0,0-1 0,1 0 0,-1 1 0,1-1 0,-1 1 0,1-1 0,0 1 0,-1-1 0,1 1 0,0-1 0,0 0 0,0 1 0,0-1 0,0 1 0,1-1 0,-1 1 0,1 1 0,4 17-1144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31 16796,'4'-4'280,"0"1"1,0 0 0,0 0-1,1 1 1,-1-1 0,1 1-1,-1 0 1,1 0-1,0 1 1,0-1 0,0 1-1,0 0 1,0 0 0,0 1-1,0 0 1,0 0 0,8 0-1,-12 0-262,0 1 0,0-1 0,0 0 0,0 0 0,0 1 1,-1-1-1,1 0 0,0 1 0,0-1 0,0 1 0,0-1 0,-1 1 0,1-1 0,0 1 0,-1 0 0,1-1 0,0 1 0,-1 0 0,1-1 0,-1 1 0,1 0 0,-1 0 0,1 0 0,-1 0 0,1 1-4,-1 0-1,0 0 1,0 0 0,0 0-1,0-1 1,0 1 0,0 0-1,0 0 1,0 0-1,-1 0 1,0 2 0,-2 4 3,0-1-1,-1 0 1,1 0 0,-9 12 0,-8 4 40,0 0 0,-2-1 0,0-1 0,-27 19-1,29-23 6,19-16-58,0-1 0,0 1 1,0-1-1,0 1 1,0 0-1,0 0 0,0-1 1,0 1-1,1 0 1,-1 0-1,0 0 1,1 0-1,-1 0 0,1 0 1,-1 0-1,1 0 1,-1 0-1,1 1 0,-1 1 1,2-3-2,-1 0 0,1 1 1,-1-1-1,1 1 0,-1-1 1,1 0-1,-1 1 0,1-1 0,-1 0 1,1 1-1,0-1 0,-1 0 1,1 0-1,0 0 0,-1 0 1,1 1-1,0-1 0,-1 0 0,1 0 1,0 0-1,-1 0 0,1-1 1,1 1-1,8-1-42,0-1 0,20-5 0,15-7-707,56-27 0,-69 23 429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1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18604,'12'-7'278,"0"1"-1,0 1 1,0 0-1,1 0 1,0 2-1,0-1 1,0 1 0,0 1-1,1 1 1,-1 0-1,0 0 1,1 1-1,-1 1 1,15 3 0,-27-4-274,0 0 1,0 0-1,0 0 1,0 0 0,-1 0-1,1 0 1,0 1-1,0-1 1,0 0-1,0 1 1,0-1 0,0 0-1,0 1 1,-1-1-1,1 1 1,0 0 0,0-1-1,-1 1 1,1 0-1,0-1 1,-1 1 0,1 0-1,-1 0 1,1-1-1,-1 1 1,1 0 0,-1 0-1,0 0 1,1 0-1,-1 0 1,0 0 0,0 0-1,1-1 1,-1 1-1,0 0 1,0 0 0,0 0-1,0 0 1,0 0-1,-1 0 1,1 0 0,0 0-1,0 0 1,-1 0-1,1 0 1,0 0 0,-1-1-1,1 1 1,-1 0-1,0 1 1,-4 6-7,-1-1 0,1 0 0,-1 0 0,-10 8 0,6-5 23,-8 9-7,-22 23 30,37-38-37,0 0 0,0 0 0,0 0 0,1 1 0,-1 0-1,1-1 1,0 1 0,-2 7 0,4-11-3,0 1-1,0-1 1,-1 1 0,1-1-1,0 0 1,0 1 0,1-1-1,-1 1 1,0-1 0,0 0-1,1 1 1,-1-1 0,0 1-1,1-1 1,0 0-1,-1 0 1,1 1 0,0-1-1,-1 0 1,1 0 0,1 1-1,0 0-20,1 0-1,-1 0 0,0 0 1,1 0-1,0-1 0,-1 0 0,1 1 1,0-1-1,4 1 0,6 2 25,1-2-1,-1 0 0,21 1 1,-28-3 112,66 4-30,-37-4-82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20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12459,'25'30'858,"-2"2"-1,-1 1 1,26 54 0,37 112 149,-63-135-815,-3 1 0,-2 2 0,-4-1 0,-2 2 0,-4-1 0,-2 1 0,-3 1 0,-4-1 0,-2 0 0,-3-1 0,-27 111 0,-2-53 70,-5-2 1,-6-2-1,-75 139 0,108-229-333,7-7-40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2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13843,'9'-8'281,"0"0"0,1 1 1,0 0-1,0 0 0,1 1 0,0 1 0,0 0 1,0 0-1,1 1 0,-1 1 0,1-1 0,0 2 1,24-3-1,-34 5-267,0 0 1,0 0 0,0 0-1,0 0 1,0 0 0,0 0-1,0 0 1,0 1-1,0-1 1,0 1 0,-1-1-1,1 1 1,0 0 0,0 0-1,0 0 1,-1 0-1,1 0 1,0 0 0,1 2-1,-2-2-5,0 1 0,0 0-1,-1-1 1,1 1 0,-1 0-1,1 0 1,-1-1 0,1 1-1,-1 0 1,0 0-1,0 0 1,0-1 0,0 1-1,0 0 1,-1 0 0,1 0-1,0-1 1,-1 1 0,1 0-1,-1-1 1,-1 4 0,-8 15 74,-1 0 1,-1 0 0,0-1 0,-1-1-1,-18 18 1,-8 14 142,26-32-137,-21 28 130,32-43-200,0 0 0,1 0 0,-1 1 0,1-1 0,-1 1 0,1-1 0,0 1 0,0-1 0,1 1 0,-1 0 0,0 5 0,2-7-24,-1-1 1,0 1 0,1 0-1,-1-1 1,1 1-1,0-1 1,-1 0 0,1 1-1,0-1 1,0 0-1,0 1 1,0-1 0,0 0-1,0 0 1,0 0 0,0 0-1,1 0 1,-1 0-1,0 0 1,1 0 0,-1 0-1,1-1 1,-1 1-1,1 0 1,-1-1 0,1 0-1,1 1 1,6 1-223,0 0 0,-1-1 0,15 0 1,-21-1 188,97 4-477,-40-2 183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2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14451,'2'-1'89,"-1"0"1,1 0-1,0 0 0,-1 0 0,1 0 0,0 0 1,0 1-1,0-1 0,-1 1 0,1-1 1,0 1-1,0-1 0,0 1 0,0 0 0,0 0 1,0 0-1,0 0 0,0 0 0,0 1 1,0-1-1,-1 1 0,1-1 0,0 1 0,0-1 1,0 1-1,2 1 0,4 2 71,-1 0-1,1 1 0,-1 0 1,9 8-1,-10-9-132,-1 1 0,0 0 0,-1 0 0,1 0-1,-1 1 1,0 0 0,0 0 0,-1 0 0,0 0 0,0 0 0,0 0-1,-1 1 1,0 0 0,0-1 0,0 1 0,-1 0 0,0 0 0,-1 0 0,1 0-1,-1 0 1,-2 8 0,0-1-10,-1-1 1,0 1-1,-1-1 0,0 0 1,-1 0-1,-1-1 0,0 1 1,-1-1-1,-14 19 0,6-13 7,10-14-22,2 1 0,-1-1-1,0 0 1,1 1 0,0 0 0,0 0 0,-2 6 0,5-11-4,0 1 0,0-1 0,0 0 0,0 1 0,0-1 0,1 0 0,-1 0 0,0 1 0,0-1 0,0 0 0,1 0 0,-1 1 0,0-1 0,1 0 0,-1 0 0,0 0 0,0 0 0,1 1 0,-1-1 0,0 0 0,1 0 0,-1 0 0,0 0 0,1 0 0,-1 0 0,0 0 0,1 0 0,-1 0 0,0 0 0,1 0 0,-1 0 0,16 1-99,-15-1 79,180-10-1173,-126 10 953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12147,'47'5'1005,"1"-2"0,94-5 0,-73-1-596,-18 1-182,169 1 525,-179 3-625,0 2 1,0 2-1,53 15 1,-73-16-117,0 0 0,0-2 0,1 0 0,40-1 0,82-15-122,-71 5 85,-59 6 63,0 1-1,1 1 1,-1 1-1,0 0 1,0 1-1,0 0 0,0 1 1,15 5-1,-22-5-26,-1-1-1,1 0 1,-1 0-1,1-1 1,0 0-1,0 0 0,0-1 1,-1 0-1,1 0 1,0 0-1,0-1 1,0 0-1,0-1 0,-1 1 1,1-1-1,-1 0 1,1-1-1,-1 0 1,0 0-1,0 0 1,0 0-1,0-1 0,-1 0 1,1-1-1,5-5 1,-4 3 88,-1 0 1,0 0 0,-1 0 0,1-1-1,-1 0 1,-1 0 0,1 0-1,3-12 1,-3-3-71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13363,'21'-2'645,"1"-1"-1,-1-1 1,0-1 0,-1-1 0,0-1 0,0-1 0,26-13-1,3-6 240,71-52-1,39-46-50,-157 124-824,26-18 167,-27 19-172,-1-1 0,0 1 0,1 0 1,-1 0-1,0 0 0,1 0 0,-1 0 0,0 0 0,1 0 1,-1 0-1,0 0 0,1 0 0,-1 0 0,1 0 0,-1 0 1,0 0-1,1 0 0,-1 0 0,0 0 0,1 0 0,-1 0 0,0 0 1,1 1-1,-1-1 0,1 0 0,-1 1 2,0 0 0,1-1 0,-1 1 0,0 0 0,0-1 0,1 1 1,-1 0-1,0 0 0,0-1 0,0 1 0,0 0 0,0 0 0,0-1 0,0 1 0,0 0 0,-1 0 0,1 0 0,-30 112 236,20-84-427,2 0-1,1 0 1,-5 47-1,11-73 163,1 1-1,-1-1 1,1 1-1,0 0 1,1-1-1,-1 1 1,1 0-1,-1-1 1,1 1-1,0-1 1,0 0-1,3 6 1,7 2-179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5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22 12779,'5'-3'357,"0"1"1,0-1-1,0 1 0,0-1 1,0 1-1,1 1 1,-1-1-1,1 1 0,-1 0 1,1 0-1,-1 1 1,1 0-1,0 0 0,-1 0 1,1 0-1,9 3 1,-6-1-184,0 0 0,-1 1 1,1 0-1,-1 1 1,1 0-1,-1 0 1,0 0-1,-1 1 1,13 10-1,-18-13-162,0 0 1,0 0-1,0 0 1,0 0-1,-1 0 0,1 0 1,-1 1-1,1-1 0,-1 0 1,0 1-1,0-1 0,0 1 1,0 0-1,0-1 1,-1 1-1,1-1 0,-1 5 1,0-3-7,0 1 0,-1-1 1,1 0-1,-1 1 0,0-1 1,0 0-1,-1 1 0,1-1 1,-5 7-1,-3 4-2,-2 1 0,0-2 0,0 1 0,-15 12 0,22-22 6,-70 67 12,50-51 2,1 1 1,2 0-1,0 2 1,-34 51-1,53-71-17,0-1 0,0 0 0,1 0 0,0 1 0,-1-1 0,1 1-1,0-1 1,1 1 0,-1-1 0,1 1 0,-1-1 0,1 1 0,0 0 0,1 6 0,0-8 0,0 0 0,0 0 0,0 0 0,0 0 0,0 0 0,0 0 1,0-1-1,0 1 0,1 0 0,-1-1 0,1 1 0,-1-1 0,1 0 1,0 1-1,0-1 0,-1 0 0,1 0 0,0 0 0,0 0 0,0 0 0,0 0 1,0-1-1,0 1 0,0-1 0,1 1 0,2-1 0,10 2 42,0-1-1,0-1 0,1 0 1,-1-1-1,0-1 0,0 0 0,17-5 1,-10 1 111,-1 0 0,0-2 0,0-1 0,24-14 0,-42 22-110,-1 0 0,1-1-1,-1 1 1,0-1 0,0 0-1,1 0 1,-1 0 0,-1 0-1,4-4 1,-4 6-36,-1 0-1,0-1 1,0 1-1,0 0 1,0-1-1,0 1 0,0-1 1,0 1-1,0 0 1,0-1-1,0 1 1,0 0-1,0-1 1,0 1-1,0 0 1,0-1-1,0 1 1,0 0-1,0-1 0,0 1 1,0 0-1,-1-1 1,1 1-1,0 0 1,0-1-1,0 1 1,-1-1-1,-17-7 284,-61-5-14,24 10-3735,65 8 2265,4 0 466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3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11042,'-14'2'1344,"25"-1"-626,26-1-134,901 16 1269,-547-1-1827,1568 17-482,-1772-37 913,264-39 0,-27-14-95,2 28-1724,-353 31 948,-53 1 158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7 146 12723,'-1'0'105,"0"1"0,1 0 0,-1 0 0,1 0 0,-1 0 0,0 0 0,1 0 0,0 1 0,-1-1 0,1 0 0,0 0 0,-1 0 0,1 0 0,0 0 0,0 2 0,0-3-27,0 1 0,1-1 0,-1 0 0,0 1 0,0-1 0,0 1 0,1-1 0,-1 0 0,0 1 0,0-1 0,1 0 0,-1 1 0,0-1 0,1 0 0,-1 0 0,0 1 0,1-1 0,-1 0 0,0 0 0,1 1 0,-1-1 0,1 0 0,-1 0 0,0 0 0,1 0 0,0 0 0,2 1 165,-1-1 0,1 0-1,-1-1 1,1 1 0,0 0 0,-1-1 0,1 1-1,-1-1 1,1 0 0,-1 0 0,0 0 0,4-2 0,17-13 341,0 0 1,-2-2-1,38-39 1,-2 2-463,-68 88-130,5-20 9,1-1-1,0 1 0,1 0 1,0 1-1,1-1 1,1 1-1,0 0 1,0 22-1,6-25-264,3-10-21,-6-1 260,1-1 0,-1 0 0,0 0 0,1-1 0,-1 1 0,0 0-1,0 0 1,1-1 0,0-2 0,7-10-108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15419,'11'-4'501,"-1"2"-1,1 0 1,0 0-1,0 1 1,0 0 0,0 1-1,0 0 1,20 3-1,-30-3-477,-1 0 1,1 0-1,0 1 0,-1-1 0,1 0 1,0 0-1,-1 1 0,1-1 0,-1 0 0,1 1 1,-1-1-1,1 0 0,0 1 0,-1-1 1,1 1-1,-1-1 0,0 1 0,1-1 1,-1 1-1,1-1 0,-1 1 0,0 0 0,1-1 1,-1 1-1,0 0 0,0-1 0,0 1 1,1-1-1,-1 1 0,0 0 0,0 0 0,0-1 1,0 1-1,0 0 0,0-1 0,0 1 1,0 0-1,0-1 0,-1 1 0,1 0 0,0-1 1,0 1-1,-1-1 0,1 1 0,0 0 1,-1-1-1,1 1 0,0-1 0,-1 1 0,0 0 1,-4 6 69,0-1 1,0 1-1,-10 7 0,7-6 19,0 2-32,0-1 0,1 1 0,0 0 1,0 1-1,1 0 0,0 0 0,-8 23 0,13-30-70,0 0 0,0-1 0,0 1 0,1 0 0,-1 0 0,1 0 0,0 0 0,0 0 0,0 0 0,1-1 0,0 1 0,-1 0 0,1 0 0,1 0 0,-1-1 0,0 1 0,1-1 0,0 1 0,0-1 0,0 1-1,0-1 1,0 0 0,1 0 0,-1 0 0,1 0 0,0-1 0,0 1 0,0-1 0,5 3 0,3 2-77,0-1 1,0 0-1,0-1 0,1-1 1,0 0-1,0 0 0,17 2 0,-8-3 178,0 0-1,0-2 1,34-2-1,-11-4-163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16363,'-3'18'1577,"-1"5"-1009,-1 0-200,0 9 592,-1 1-184,0 5-215,3-1-129,3-4-376,0-2-144,2-7-248,0-5-161,4-4-287,-3-5-144,0-6-1104,-3-2 1488,-4-1-169,-1-1-191</inkml:trace>
  <inkml:trace contextRef="#ctx0" brushRef="#br0" timeOffset="1">22 295 10986,'-10'-7'1817,"4"1"-609,0 1-440,8 0 1697,2 2-1065,11 2-304,1 1-184,10 0-319,1-2-273,8-2-728,2-2-185,-2 2 497,0-3-112,-8-9-112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13467,'3'0'110,"6"2"184,1 0-1,-1 0 0,1 1 1,15 7-1,-23-9-247,-1 0 1,1 0 0,-1-1-1,1 1 1,-1 1-1,1-1 1,-1 0-1,1 0 1,-1 0-1,0 1 1,0-1-1,1 1 1,-1-1-1,0 1 1,0-1 0,-1 1-1,1-1 1,0 1-1,0 0 1,-1 0-1,1-1 1,-1 1-1,0 0 1,1 0-1,-1 0 1,0-1-1,0 1 1,0 0 0,0 0-1,-1 0 1,1 0-1,0-1 1,-2 4-1,0 2 77,-1 0 0,-1-1-1,1 1 1,-1-1 0,0 0-1,-9 11 1,-37 33 292,24-24-194,18-18-157,-79 85 731,71-75-522,2 1 0,0 1 0,-15 27 0,27-43-200,0 1-1,0-1 0,0 1 1,0 0-1,1 0 0,0 0 1,0 0-1,0 8 0,1-12-50,0 1-1,0 0 1,0 0-1,0-1 0,1 1 1,-1 0-1,1-1 1,-1 1-1,1-1 1,0 1-1,-1 0 0,1-1 1,0 1-1,0-1 1,0 0-1,0 1 1,0-1-1,1 0 0,-1 0 1,0 0-1,0 0 1,1 0-1,-1 0 1,1 0-1,-1 0 0,1 0 1,2 0-1,7 2 50,0 0 1,0-1-1,0-1 0,0 0 0,0 0 0,0-1 0,0-1 1,0 0-1,0 0 0,0-1 0,0 0 0,0-1 1,-1 0-1,1-1 0,17-9 0,-26 12-25,0 0 0,0 0-1,-1 0 1,1 0 0,0-1 0,0 1-1,-1 0 1,1-1 0,-1 1 0,1-1-1,-1 0 1,0 0 0,0 1-1,0-1 1,0 0 0,0 0 0,1-4-1,-1 5-10,-1-1-1,0 0 0,-1 1 0,1-1 1,0 1-1,0-1 0,-1 0 0,1 1 0,-1-1 1,1 1-1,-1-1 0,1 1 0,-1 0 1,0-1-1,0 1 0,0 0 0,0-1 1,0 1-1,0 0 0,0 0 0,0 0 0,-1 0 1,1 0-1,-2-1 0,-4-3-242,-1 1-1,0 0 0,0 0 1,0 0-1,-1 1 0,1 1 1,-1 0-1,-10-2 0,9 3-165,6 4-110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15011,'42'-4'4520,"-29"3"-3691,-8 0-593,0 0-1,1 0 1,-1 1 0,0 0 0,0 0 0,0 1-1,0-1 1,7 3 0,-12-3-225,1 0 0,-1 1 0,1-1 0,-1 0 0,1 1 0,-1-1 1,0 1-1,1-1 0,-1 1 0,0-1 0,1 1 0,-1-1 0,0 1 0,1-1 0,-1 1 0,0-1 0,0 1 0,0-1 0,0 1 0,0 0 0,0-1 0,0 1 0,1-1 0,-2 1 0,1 0 1,0-1-1,0 1 0,0-1 0,0 1 0,0 0 0,0-1 0,-1 1 0,1-1 0,0 1 0,0-1 0,-1 1 0,1-1 0,0 1 0,-1-1 0,1 1 0,-1 0 0,-18 21 82,19-21-90,-14 13 16,-4 4 30,-28 39-1,45-57-46,0 1 0,1 0-1,-1 0 1,0 0 0,1 0-1,-1 0 1,1 0 0,0 0 0,-1 0-1,1 0 1,0 0 0,0 0-1,-1 0 1,1 0 0,0 0-1,0 1 1,0-1-1,1-1-1,-1 0 1,0 1-1,0-1 1,1 0 0,-1 1-1,0-1 1,0 0-1,1 0 1,-1 1-1,0-1 1,1 0 0,-1 0-1,0 1 1,1-1-1,-1 0 1,1 0 0,-1 0-1,0 0 1,1 0-1,-1 0 1,1 0-1,-1 0 1,0 1 0,1-1-1,-1 0 1,1-1-1,4 1-15,-1-1-1,1 1 1,0-1-1,-1-1 1,7-1-1,5-4-191,-1 0 0,1-1-1,-1-1 1,-1 0-1,0-1 1,0 0 0,-1-1-1,0-1 1,17-20-1,-3-8-192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16 15443,'10'-2'540,"77"-10"2083,-79 11-2355,-1 1 0,1 0-1,0 0 1,-1 1 0,1 0 0,-1 0 0,1 1 0,13 4-1,-20-6-249,-1 0 0,1 1 0,-1-1 0,1 0 0,-1 0 0,1 1-1,0-1 1,-1 0 0,1 0 0,-1 1 0,1-1 0,-1 1 0,0-1-1,1 0 1,-1 1 0,1-1 0,-1 1 0,0-1 0,1 1 0,-1-1-1,0 1 1,0 0 0,1-1 0,-1 1 0,0-1 0,0 1 0,0-1-1,0 1 1,0 0 0,0-1 0,0 1 0,0-1 0,0 1 0,0 0-1,0-1 1,0 1 0,0-1 0,0 1 0,0 0 0,-1-1 0,1 1-1,0-1 1,0 1 0,-1-1 0,1 1 0,-1-1 0,1 1 0,-1 0-1,-26 22 298,24-20-276,-51 34 271,-24 17 38,67-46-287,1 1-1,0 0 1,1 0 0,-15 20-1,23-27-54,-1 0 0,0 1 0,1-1-1,0 0 1,-1 1 0,1-1 0,0 1 0,0-1-1,0 1 1,1-1 0,-1 1 0,1 0-1,-1 0 1,1-1 0,0 1 0,0 0 0,0-1-1,0 1 1,1 0 0,-1 0 0,1-1 0,1 4-1,-1-3-21,1 0-1,0 0 0,0 0 0,1-1 1,-1 1-1,1 0 0,-1-1 0,1 0 0,0 0 1,0 1-1,0-2 0,0 1 0,0 0 1,0-1-1,0 1 0,5 0 0,7 4-170,1-2 1,0 0-1,0-1 0,0 0 0,1-1 0,-1-1 0,0-1 0,28-3 1,6-3-207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14059,'38'2'961,"0"-1"1,1-2-1,51-8 1,-10 2-319,365-6 701,3 25-1165,157 0-84,-473-15 40,204 4 502,-305 3-498,36 8 1,-67-12-137,0 0 1,0 0 0,1 0-1,-1 0 1,0 0 0,0 0 0,0 0-1,0 0 1,0 0 0,0 0-1,0 0 1,0 0 0,0 0 0,1 0-1,-1 0 1,0 0 0,0 0-1,0 0 1,0 0 0,0 0 0,0 0-1,0 0 1,0 0 0,0 0-1,1 0 1,-1 0 0,0 0 0,0 0-1,0 0 1,0 0 0,0 0-1,0 0 1,0 0 0,0-1 0,0 1-1,0 0 1,0 0 0,0 0-1,1 0 1,-1 0 0,0 0 0,0 0-1,0 0 1,0 0 0,0 0 0,0-1-1,0 1 1,0 0 0,0 0-1,0 0 1,0 0 0,0 0 0,0 0-1,0 0 1,0-1 0,-4-7 375,-9-8-25,-4-2-226,-1-3 47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19 13811,'27'-6'886,"1"1"1,33-2-1,-50 7-629,1-1 0,0 2 0,-1 0 0,1 0 0,0 1-1,-1 0 1,22 7 0,-31-8-227,0 0-1,0 0 1,0 0-1,0 0 1,0 0-1,-1 1 1,1-1 0,0 1-1,0-1 1,-1 1-1,1-1 1,-1 1-1,0 0 1,1 0-1,-1-1 1,0 1-1,0 0 1,0 0-1,0 1 1,0-1 0,-1 0-1,1 0 1,-1 0-1,1 0 1,-1 1-1,0-1 1,0 0-1,0 0 1,0 0-1,0 1 1,0-1-1,-1 0 1,1 0-1,-1 1 1,-1 2 0,-2 7 12,-1 0 0,-1-1 0,0 1 1,-13 19-1,18-31-42,-33 46 70,-64 67 1,-22 29 111,115-135-154,0 0 1,0 1-1,1 0 1,-1 0-1,-3 13 0,7-19-21,1 0 0,-1-1-1,1 1 1,-1 0 0,1 0-1,0 0 1,0 0 0,0 0-1,0 0 1,0 0 0,0-1-1,0 1 1,1 0 0,-1 0-1,1 0 1,-1 0 0,1-1 0,0 1-1,0 0 1,-1-1 0,1 1-1,1 0 1,-1-1 0,0 1-1,0-1 1,0 0 0,1 1-1,-1-1 1,1 0 0,-1 0-1,1 0 1,2 2 0,3 0 33,1 0-1,-1-1 1,1 0 0,-1 0 0,1 0 0,0-1-1,0 0 1,-1-1 0,1 0 0,0 0 0,15-3 0,-13 2 116,0-1 0,0-1 0,0 1 1,-1-2-1,1 1 0,-1-1 1,0-1-1,16-10 0,-23 14-103,-1 0 0,1 0 0,-1 0 0,1 0-1,-1 0 1,0-1 0,0 1 0,1 0 0,-1-1 0,0 1-1,0-1 1,0 0 0,-1 1 0,1-1 0,0 0 0,-1 1 0,1-1-1,-1 0 1,1 0 0,-1 0 0,0 1 0,1-3 0,-2 1 3,1 1 1,-1 0 0,0-1 0,0 1 0,0 0 0,0 0-1,0 0 1,0 0 0,0 0 0,-1 0 0,1 0 0,-1 0 0,1 0-1,-4-2 1,-2-2-28,0 1-1,0 1 1,0-1-1,0 1 1,-1 0-1,0 1 1,0-1-1,-13-2 1,-18 3-671,37 3 574,1 1 0,0-1 0,0 0 0,0 0 0,-1 0 0,1 1 0,0-1 0,0 1 0,0-1 0,0 1 0,0-1 0,0 1-1,-1 0 1,1 0 6,1-1 0,0 1 0,0-1 0,-1 1 0,1-1 0,0 1 0,0-1 0,0 1 0,-1-1 0,1 1 0,0-1 0,0 1 0,0 0 0,0-1 0,0 1 0,0-1 0,0 1 0,0-1 0,1 1 0,-1-1 0,0 1 0,0-1 0,0 1 0,0-1 0,1 1 0,-1-1 0,0 1 0,1-1 0,-1 1 0,1 0 0,1 1-39,0 0 0,0 1 0,1-1 0,-1 0 0,1 0 0,-1-1 0,1 1 0,0 0 0,0-1 0,-1 0 0,6 2 0,23 9-569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11 142 13499,'-2'2'206,"1"0"1,0 0-1,0 0 0,0 0 1,0 0-1,0 0 1,1 0-1,-1 0 0,1 0 1,-1 3-1,1-4-158,0-1-1,0 1 1,0-1-1,0 0 1,0 1-1,0-1 1,0 0 0,0 1-1,0-1 1,0 0-1,0 1 1,0-1-1,1 0 1,-1 1-1,0-1 1,0 0 0,0 1-1,1-1 1,-1 0-1,0 0 1,0 1-1,1-1 1,-1 0-1,0 0 1,1 1 0,0-1 35,0 0 0,-1 0 0,1 0 0,0 0 0,0 1 0,0-1 1,0-1-1,0 1 0,-1 0 0,1 0 0,0 0 0,0 0 0,0 0 1,0-1-1,1 0 0,7-3 386,1-1 1,-1 0-1,0 0 0,0-1 0,12-10 1,38-40 643,-43 41-851,48-47 127,-88 136-571,20-64 99,-1 5-349,1 1 0,-4 25 0,7-41 418,1 1 0,0-1 0,0 1 0,-1-1 0,1 1 0,0 0 0,0-1 0,0 1 0,0-1 0,0 1 0,0-1 0,0 1 0,0 0 0,0-1 0,0 1 0,0-1 0,1 1 0,-1-1 0,0 1 0,0-1-1,0 1 1,1-1 0,-1 1 0,0-1 0,1 1 0,-1-1 0,0 1 0,1-1 0,-1 1 0,1-1 0,-1 0 0,1 1 0,-1-1 0,0 0 0,1 1 0,-1-1 0,1 0 0,0 0 0,-1 1 0,1-1 0,0 0 0,10 0-380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4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 15763,'11'-6'540,"1"1"0,-1 1 0,1 0 0,0 1 0,0 0 0,0 0 0,1 1 0,-1 1 0,25 1 0,-36-1-503,0 1-1,0 0 0,0 0 1,0 0-1,-1 1 0,1-1 1,0 0-1,0 0 0,0 0 1,0 1-1,0-1 0,0 0 1,0 1-1,-1-1 0,1 1 1,0-1-1,0 1 0,-1-1 1,1 1-1,1 1 0,-2-2-19,0 1-1,0 0 0,0-1 0,0 1 0,0-1 0,0 1 0,0-1 0,0 1 0,-1 0 0,1-1 0,0 1 1,0-1-1,0 1 0,-1-1 0,1 1 0,0-1 0,-1 1 0,1-1 0,0 1 0,-1-1 0,1 1 0,-1-1 0,0 1 1,-6 5 35,0 0 0,0 0 0,-9 4 0,8-5-8,-8 6 65,1 0 1,0 2 0,-26 27 0,37-36-80,0 1 1,1 1 0,-1-1-1,1 0 1,0 1 0,1-1 0,-3 8-1,4-9-15,0-1-1,0 0 1,1 0-1,-1 1 0,1-1 1,0 0-1,0 0 0,0 1 1,1-1-1,-1 0 1,1 0-1,0 1 0,0-1 1,2 5-1,-1-4-32,0 0 0,1-1 0,0 1 0,0-1 1,0 0-1,0 0 0,0 0 0,1 0 0,-1-1 0,1 1 0,0-1 0,-1 0 0,1 0 0,0 0 0,1 0 1,5 1-1,6 1-291,0 0 0,0-1 0,16 2 0,-12-4 96,0 0 1,32-3-1,1-6-190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12051,'-9'3'1579,"6"-3"-1071,1 1-1,-1 0 1,0 0-1,0 0 1,1 0-1,-1 1 1,0-1-1,1 1 1,-4 2-1,22 2 2326,18 1-1909,46 2 1,20 3-2934,-76-4 31,-24-8 1938,1 0-1,-1 1 1,1-1 0,-1 0-1,1 1 1,-1-1 0,1 1-1,-1-1 1,1 1 0,-1-1-1,0 0 1,1 1 0,-1 0-1,0-1 1,0 1 0,1-1-1,-1 1 1,0-1 0,0 1-1,0-1 1,1 1 0,-1 0-1,0-1 1,0 1 0,0-1-1,0 1 1,0 0 0,0-1-1,0 1 1,0-1 0,-1 1-1,1 0 1,0-1 0,0 1-1,-1 0 1,-8 12-1032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17348,'-10'27'1528,"3"-5"-1128,-2 3-176,5 4 552,-2-1-288,5-2-512,1 1-312,0-6-400,0-2-184,3-5 600,-2-6-64,-2-11-808</inkml:trace>
  <inkml:trace contextRef="#ctx0" brushRef="#br0" timeOffset="1">0 130 13723,'0'-2'1656,"2"2"-1000,11 0-239,5 0 847,8 0-456,3-4-184,9-2-728,1 2 336,0-15-160,0-3-112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 14515,'12'-3'891,"0"1"0,19 0 0,-28 1-776,1 1 0,-1 0 0,0 1 0,0-1 0,0 0 0,0 1 0,1 0 0,-1-1-1,0 1 1,0 1 0,0-1 0,0 0 0,-1 1 0,6 2 0,-7-2-90,0 0 0,0-1 0,0 1 0,0 0 0,0-1 1,0 1-1,-1 0 0,1 0 0,-1 0 0,1-1 0,-1 1 0,0 0 0,1 0 0,-1 0 0,0 0 0,0 0 0,-1 0 0,1 0 1,0 0-1,-1-1 0,1 1 0,-1 0 0,1 0 0,-1 0 0,0-1 0,-1 3 0,-3 8 4,-1-1-1,-13 18 1,15-23-2,-94 120 201,68-92 4,2 2 0,2 1 1,-29 51-1,53-84-186,0 0 0,0 1 0,0-1 0,1 1 0,0-1 0,0 1 0,0-1 0,0 1 0,0 7 1,1-10-30,1-1 1,-1 1-1,0 0 1,1 0-1,-1 0 1,1 0-1,0-1 1,-1 1-1,1 0 1,0-1-1,0 1 1,0-1-1,0 1 1,0-1-1,1 1 1,-1-1-1,0 0 1,1 1-1,-1-1 1,1 0 0,-1 0-1,1 0 1,0 0-1,-1-1 1,1 1-1,2 0 1,7 3 25,1-1 1,0 0-1,-1-1 0,1 0 1,0-1-1,20 0 1,2-3 62,38-6 1,-60 6 18,1 0-1,-1-1 0,0-1 1,-1 0-1,17-8 1,-26 11-62,1 0 0,-1-1 0,0 1 0,1-1 0,-1 0 0,0 0 0,0 0 0,0 0 0,0 0 0,0 0 0,-1 0 0,1-1 0,1-2 0,-2 3-4,-1 0-1,1 0 1,-1 0 0,0 0-1,0 0 1,0 0-1,0 0 1,0 0-1,0 0 1,0 0 0,-1 0-1,1 0 1,0 1-1,-1-1 1,0 0 0,1 0-1,-1 0 1,0 1-1,0-1 1,0 0-1,-3-2 1,1-1-8,-1 1-1,-1 0 1,1-1 0,0 2 0,-1-1-1,0 0 1,0 1 0,0 0 0,-1 0-1,1 1 1,0-1 0,-1 1-1,0 0 1,-11-2 0,8 3-238,0-1 0,0 1 0,0 1 0,0-1 0,0 2 0,0-1 1,1 1-1,-1 1 0,-13 3 0,19-5 214,1 1 0,0 0 0,0 0 0,0 1-1,0-1 1,0 0 0,0 1 0,0-1 0,-1 2 0,2-2-35,1-1 0,0 1 0,-1-1-1,1 0 1,0 1 0,-1-1 0,1 1 0,0-1 0,-1 1-1,1-1 1,0 1 0,0 0 0,0-1 0,0 1-1,0-1 1,0 1 0,0-1 0,0 1 0,0-1 0,0 1-1,0 0 1,0-1 0,0 1 0,0-1 0,0 1-1,0-1 1,0 1 0,1-1 0,-1 1 0,0-1 0,1 1-1,-1-1 1,0 1 0,1-1 0,-1 1 0,0-1 0,1 0-1,-1 1 1,1-1 0,-1 0 0,0 1 0,1-1-1,-1 0 1,2 1 0,19 7-280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6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25 14027,'11'-5'548,"0"1"-1,1 0 1,-1 1 0,1 0 0,0 1-1,0 0 1,0 1 0,0 0-1,21 2 1,-32-1-512,1 0 1,-1 0-1,0 0 0,1 0 0,-1 0 1,0 1-1,1-1 0,-1 0 0,0 1 1,1-1-1,-1 1 0,0-1 0,0 1 1,1-1-1,-1 1 0,0 0 0,0 0 1,0 0-1,0 0 0,0 0 0,1 1 1,-2-1-17,0 0 0,1 0 0,-1 0 0,0 0 0,0 0 0,0 0 0,0 0 0,0 0 0,0 0 0,0 0 0,-1 0 0,1 0 0,0 0 0,0 0 0,-1 0 0,1 0 0,-1 0 0,1 0 0,-1 0 0,0 1 0,-5 5 49,1 0 1,-1 0 0,0-1 0,-14 11 0,-9 4 338,-38 21 0,26-17 198,40-25-595,1 0 1,-1 0-1,1 0 1,0 0 0,-1 1-1,1-1 1,0 0-1,-1 0 1,1 0-1,0 0 1,-1 1-1,1-1 1,0 0 0,0 0-1,-1 1 1,1-1-1,0 0 1,0 1-1,-1-1 1,1 0-1,0 1 1,0-1-1,0 0 1,0 1 0,-1-1-1,1 0 1,0 1-1,0-1 1,0 1-1,0-1 1,0 0-1,0 1 1,0-1 0,0 0-1,0 1 1,0-1-1,0 1 1,0-1-1,0 0 1,1 1-1,-1-1 1,0 1-1,1 0 8,1 0-1,-1 0 1,1 0-1,-1 0 1,1-1-1,0 1 1,-1 0-1,1-1 1,-1 1-1,3 0 1,44 6-71,-47-7 49,39 3-687,1-3 0,-1-1 0,69-10 0,-74 5 140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15491,'2'-2'192,"0"1"1,1-1-1,-1 1 0,0 0 0,0 0 0,0 0 0,1 0 0,-1 0 1,0 1-1,1-1 0,-1 1 0,4-1 0,33-1 585,-27 2-187,-4 0-326,17 0 656,29 2 0,-48-1-827,0 0 0,0 0 0,0 0-1,0 0 1,0 1 0,-1 0 0,1 1 0,0-1 0,-1 1 0,8 5 0,-12-7-78,0 0-1,0 0 0,0 1 1,0-1-1,0 0 1,0 1-1,0-1 1,0 1-1,0-1 0,-1 1 1,1-1-1,0 1 1,-1 0-1,0-1 0,1 1 1,-1 0-1,0-1 1,0 1-1,0 0 1,0-1-1,0 1 0,0 0 1,0-1-1,-1 1 1,1 0-1,-1-1 1,1 1-1,-1-1 0,1 1 1,-1-1-1,-1 3 1,-3 5 21,-1 0 0,0 0-1,-12 14 1,11-15-5,-20 21 54,19-21-66,1 0 1,0 0 0,0 1-1,-8 13 1,15-22-20,-1 1 0,1 0 0,0-1 0,-1 1 0,1 0 0,0-1 0,-1 1 0,1 0 0,0-1-1,0 1 1,0 0 0,0 0 0,0-1 0,0 1 0,0 0 0,0 0 0,0-1 0,0 1 0,0 0 0,0 0 0,1-1 0,-1 1 0,0 0 0,0-1 0,1 1 0,-1 0 0,0-1 0,1 1-1,-1-1 1,1 1 0,-1 0 0,1-1 0,-1 1 0,1-1 0,-1 1 0,1-1 0,0 0 0,-1 1 0,1-1 0,0 0 0,-1 1 0,1-1 0,0 0 0,-1 0 0,1 1 0,1-1-1,4 1-30,0 1 0,0-2-1,0 1 1,9 0-1,-14-1 21,24-1 191,0 0 0,0-1 0,-1-1 0,1-2-1,36-11 1,-7-2-16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09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15491,'0'0'79,"-1"1"0,1-1-1,0 0 1,-1 1 0,1-1 0,0 1-1,0-1 1,-1 0 0,1 1-1,0-1 1,0 1 0,0-1-1,0 1 1,-1-1 0,1 1 0,0-1-1,0 1 1,0-1 0,0 1-1,0-1 1,0 0 0,0 1 0,0-1-1,0 1 1,1-1 0,-1 1-1,0-1 1,0 1 0,0-1-1,0 1 1,1-1 0,-1 0 0,0 1-1,0-1 1,1 1 0,-1-1-1,0 0 1,1 1 0,-1-1-1,0 0 1,1 0 0,-1 1 0,1-1-1,-1 0 1,0 0 0,1 1-1,-1-1 1,1 0 0,-1 0 0,1 0-1,0 0 1,32 6 1242,-25-6-1017,47 4 469,-1-3 0,57-6 0,-76 3-571,77-5-726,-111 6 455,0-1-1,-1 1 1,1 0-1,0-1 1,-1 1-1,1-1 1,-1 1-1,0-1 1,1 1-1,-1-1 1,0 1-1,0-3 1,1-2-128,5-13-192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5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933 83 8858,'-22'-14'789,"2"1"284,-1 1 0,-40-18 1,53 27-971,0 0-1,0 1 1,-1 0 0,1 1 0,0 0 0,-1 0 0,1 1 0,-1 0 0,1 0 0,-1 1 0,-16 3 0,-1 3-63,0 2 1,1 1-1,0 0 1,0 2-1,1 1 1,0 1 0,2 1-1,-1 1 1,-21 21-1,9-4-35,1 1 0,2 2 0,2 1-1,-36 56 1,29-33-11,2 2 1,-52 129-1,71-146-4,2 0-1,2 1 1,2 0 0,2 1 0,-3 67-1,10-96 7,1-1 0,1 1 0,1-1 0,1 0 0,0 0 0,1 0 0,1 0 0,9 21-1,-10-29 4,0-1 0,1 0 0,0 1 0,0-2 0,1 1 0,0-1 0,0 0-1,1 0 1,0 0 0,0-1 0,1 0 0,-1-1 0,1 1 0,0-2 0,1 1 0,14 5-1,-6-5 10,-1-1-1,1-1 1,0 0 0,0-1-1,0-1 1,0-1-1,0 0 1,0-2-1,0 0 1,0 0-1,0-2 1,25-7-1,9-7 83,-1-2 0,78-43 0,-56 24 169,-2-3 0,-3-4-1,81-69 1,-110 81-114,-2-1 0,-1-2 0,-2-2 1,-2-1-1,-2-1 0,37-67 1,-56 90-114,-2-2 0,1 1-1,-2-1 1,-1 0 0,5-25 0,-10 38-71,0 0-1,0-1 0,0 1 0,-1-1 0,0 1 1,-1 0-1,0-1 0,0 1 0,0 0 1,-1-1-1,0 1 0,-1 0 0,1 0 0,-1 1 1,-1-1-1,1 0 0,-1 1 0,-5-7 0,3 7-102,1 1-1,-1-1 1,-1 1-1,1 0 0,-1 1 1,0-1-1,0 1 1,0 1-1,0-1 0,-12-3 1,3 2 19,1 2 1,-1-1 0,0 2-1,-23-1 1,-33 2-450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3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35 14019,'9'-6'222,"0"2"-1,0-1 1,0 1 0,1 1 0,0 0-1,0 0 1,0 1 0,0 0 0,0 1-1,16 0 1,-25 0-184,0 1 0,0 0-1,0 0 1,0 0 0,0 0-1,0 1 1,1-1 0,-1 0 0,0 0-1,0 1 1,0-1 0,0 0 0,0 1-1,0-1 1,0 1 0,-1-1-1,1 1 1,0 0 0,0-1 0,0 1-1,0 0 1,-1 0 0,2 1-1,-2-1 6,1 0 0,-1 1 0,0-1 0,0 0 0,0 0-1,0 0 1,0 1 0,0-1 0,0 0 0,0 0 0,-1 0-1,1 1 1,0-1 0,-1 0 0,1 0 0,-1 0 0,0 2-1,-3 4 106,0-1 0,-1 1 0,0-1 0,0 0 0,-6 6-1,-71 61 895,57-54-878,1 2-1,0 1 1,2 1-1,1 1 1,-24 35-1,35-43-127,1 2 0,0-1-1,1 1 1,-9 31-1,15-39-19,-1 0 1,2 0-1,-1 0 0,1 0 0,1 0 1,0 0-1,0 0 0,1 1 0,0-1 0,5 17 1,-5-23-2,0 0 0,1 0 0,0 1 0,0-1 0,0 0 0,0 0 0,1-1 0,-1 1 0,1 0 0,0-1 0,0 0 0,1 0 0,-1 0 0,1 0 0,-1 0 0,8 4 0,-5-4 18,1-1 0,-1 0 0,1 0 0,-1 0 0,1-1 0,0 0 0,-1 0 0,1 0 0,0-1 0,9-1 0,-1 0 105,0-2-1,0 0 1,-1 0 0,1-1-1,-1-1 1,0-1 0,0 0-1,-1 0 1,20-13 0,-28 15-23,0 1 1,-1-1-1,1 0 0,-1 0 1,0-1-1,0 1 1,0-1-1,-1 0 1,6-10-1,-8 13-74,0 1 0,-1-1-1,1 0 1,0 0 0,-1 0 0,0-1 0,1 1 0,-1 0-1,0 0 1,0 0 0,0 0 0,0 0 0,-1 0-1,1 0 1,0 0 0,-1 0 0,0 0 0,1 0 0,-1 0-1,0 0 1,0 0 0,0 0 0,0 1 0,0-1-1,-1 0 1,1 1 0,0-1 0,-1 1 0,0-1 0,1 1-1,-4-2 1,-3-3 32,0 1 0,0 1 0,-1-1 0,0 2 0,0-1 1,0 1-1,0 0 0,-15-2 0,0 2-824,0 0 0,-28 1 0,49 0 374,7-4 145,10-4-148,19 0-143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3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 12651,'10'-3'545,"1"1"-1,-1 0 1,1 1 0,-1-1 0,1 2 0,-1 0 0,1 0 0,0 1-1,14 3 1,-21-4-413,0 1-1,0 1 0,0-1 1,0 1-1,-1-1 1,1 1-1,0 0 0,-1 0 1,0 1-1,1-1 0,-1 1 1,3 2-1,-4-2-80,-1-1 0,1 0-1,-1 1 1,1-1 0,-1 1 0,0 0-1,0-1 1,0 1 0,0 0 0,0 0-1,-1 0 1,1-1 0,-1 1-1,0 0 1,0 0 0,0 0 0,0 0-1,-2 5 1,0 1 37,0 0 0,-1-1-1,-1 1 1,1-1 0,-2 0 0,1 0-1,-1 0 1,0 0 0,0-1-1,-1 0 1,0 0 0,-8 6 0,-9 9 160,-1-2 1,-30 20 0,39-31-131,11-7-79,1 0-1,-1 0 1,1 1 0,-1-1-1,1 1 1,0-1-1,-4 6 1,7-8-36,0 0 0,0 0 0,0 0 1,0 1-1,0-1 0,0 0 0,0 0 0,0 0 0,0 0 0,0 1 1,0-1-1,1 0 0,-1 0 0,0 0 0,0 0 0,0 0 0,0 1 1,0-1-1,0 0 0,0 0 0,1 0 0,-1 0 0,0 0 0,0 0 1,0 0-1,0 1 0,0-1 0,1 0 0,-1 0 0,0 0 0,0 0 1,0 0-1,0 0 0,1 0 0,-1 0 0,0 0 0,0 0 0,0 0 1,0 0-1,1 0 0,-1 0 0,0 0 0,0 0 0,11 1 51,18-2-291,0-1 0,40-7 0,-36 3-361,51-1 1,-54 7 198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3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14203,'6'-5'254,"0"0"1,0 0-1,1 0 1,-1 1-1,1 0 0,0 1 1,0-1-1,0 1 1,0 1-1,1-1 0,-1 1 1,12-1-1,13-2 729,49-1-1,-79 6-945,8 0 138,-6-1-101,1 0-1,-1 1 1,0 0 0,1 0 0,-1 0 0,0 1 0,0-1-1,1 1 1,-1 0 0,0 0 0,0 0 0,0 1 0,8 3-1,-12-4-54,1 0-1,-1 0 1,1 0-1,0 0 1,-1 0-1,0 0 1,1-1-1,-1 1 1,0 0-1,1 0 0,-1 0 1,0 0-1,0 0 1,0 1-1,0-1 1,0 0-1,0 0 1,0 0-1,0 0 1,0 0-1,0 0 1,-1 0-1,1 0 0,0 0 1,-1 0-1,1 0 1,-1 0-1,1-1 1,-1 1-1,1 0 1,-1 0-1,1 0 1,-1-1-1,0 1 0,-1 1 1,-32 33 250,26-28-213,-17 16 80,2 0-1,1 2 1,0 0-1,2 1 1,-21 36-1,39-57-120,0 0 0,0 0-1,0 0 1,0 0 0,1 0-1,0 0 1,0 0 0,0 1-1,1-1 1,0 9 0,0-11-13,0 0 1,1 0 0,0 0 0,-1 0 0,1-1-1,0 1 1,1 0 0,-1 0 0,0-1 0,1 1 0,-1-1-1,1 1 1,0-1 0,0 1 0,0-1 0,0 0-1,0 0 1,1 0 0,-1-1 0,4 3 0,12 5-158,0-2 1,1 0 0,-1-1 0,2 0 0,-1-2 0,25 3 0,-12-1 99,26 4-142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5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1038 9 11554,'-21'-3'255,"0"0"0,-1 2-1,1 0 1,0 1-1,0 1 1,-28 5-1,7 2-80,1 2-1,-46 17 0,57-16-111,1 2-1,1 1 1,0 2-1,1 0 0,1 2 1,-29 26-1,11-5 6,2 2 0,-54 67 0,60-59-57,2 0 0,2 3 0,2 0 0,3 2 0,2 1 1,3 1-1,2 1 0,-21 97 0,34-118-10,1-1 0,2 1 0,2 0 0,1 0-1,2 0 1,6 45 0,-4-60-1,2 0-1,0-1 0,0 0 0,2 0 1,1-1-1,0 1 0,1-2 1,1 1-1,1-1 0,1-1 1,0 0-1,17 17 0,-19-24-1,0 0 0,1-1 0,1 0-1,0-1 1,0 0 0,0-1 0,1 0 0,0-1 0,0-1 0,22 7-1,-16-8 2,1 0 0,-1-2-1,0 0 1,1-1-1,-1-1 1,1 0 0,22-5-1,-6-1 9,0-3 1,-1-1-1,0-1 0,0-2 0,-1-1 1,-1-2-1,62-40 0,-45 20 38,-2-2 0,-2-1 0,-1-3 0,-3-2 0,71-93 0,-70 76 49,-3-2 1,-2-2-1,-3-1 0,38-103 1,-58 125-70,-1-1 1,9-49-1,-20 75-66,0 0 1,-2 0-1,0-1 0,-1 1 1,-1-1-1,-1 1 1,-6-32-1,6 43 34,-1-1-1,1 0 1,-1 1 0,-1 0 0,0 0-1,0 0 1,0 0 0,-1 0 0,-1 1-1,1 0 1,-1 0 0,0 1 0,0-1-1,-1 1 1,-14-10 0,-43-20-111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15259,'0'10'1625,"10"-4"-817,7-3-320,6-3 1224,5 0-800,5 0-607,5-2-370,2 4 322,-4-2-129,-2-2-256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5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2628 63 11362,'-7'-5'378,"-1"1"0,1 0-1,-1 0 1,0 1 0,0 0-1,-1 0 1,-12-3 0,15 5-300,-36-8 22,0 3 0,-1 1 0,-61 1 0,33 2-93,16-1 56,-1 3 0,1 2 1,0 3-1,-55 11 1,-62 23 41,-220 38-50,252-55-36,-72 8 4,174-27-11,1-1-1,-1-2 1,-59-8-1,68 2 1,-42-14-1,52 13-7,-1 1-1,1 1 0,-1 1 0,0 1 0,-30-2 1,27 7-4,0 0 0,1 2 1,0 0-1,0 2 0,0 0 1,1 1-1,-1 2 0,-26 14 1,1 3-17,1 2-1,-58 48 1,87-63-6,0 1 1,-21 24-1,33-32 17,1-1 0,0 1-1,0 0 1,0 0 0,1 0 0,0 0 0,0 0 0,0 1 0,1 0 0,0-1 0,-2 13 0,2-1-7,1 0 0,1 0 0,0 0 0,1 0 0,1 0 0,7 27 0,-6-31-3,2-1 1,0 0-1,1 0 0,0 0 0,1 0 0,0-1 0,1 0 0,18 20 0,-11-16-10,0-1-1,2 0 1,0-1 0,1-1-1,0-1 1,1 0-1,0-1 1,0-2-1,1 0 1,1-1 0,0 0-1,0-2 1,28 5-1,-3-5 33,0-1 1,1-2-1,-1-2 0,1-3 0,60-9 0,37-10 98,86-9 104,-168 25-152,109 5 0,-82 11-108,142 35 0,-12 0-135,-177-40 132,-1-2 1,1-1-1,53-5 0,-64-1 44,-1-1 0,-1-2 1,1-1-1,-1-2 0,0 0 0,-1-2 0,0-1 0,-1-2 1,0 0-1,-1-2 0,35-27 0,-42 27 40,0 1 0,-2-2 0,0-1 0,-1 0 0,-1 0 0,0-2 0,-2 0 0,0-1 0,-1 0 0,-1-1 0,-2 0 0,0 0 0,-1-1 0,9-43 0,-14 47-158,0 0 0,-1-1 0,-1 1 0,-1-1 1,-1 1-1,-1 0 0,0-1 0,-2 1 0,0 0 0,-1 1 0,-1-1 0,0 1 0,-2 0 0,-16-29 0,21 42 76,-1-1 0,0 1 1,0 0-1,0 1 0,-1-1 0,-5-5 0,1 5-68,0-1-1,-1 1 0,-13-5 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0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2611 199 10578,'-14'-9'288,"0"0"0,0 1 0,-1 1 0,0 0 0,-1 1 0,1 1 0,-30-7 0,-118-9 438,133 18-662,-118-10 117,-362-41 48,437 43-224,-182-20 44,212 29-38,1 2 1,-1 1 0,1 2-1,-43 10 1,-14 11-6,2 4 1,0 4 0,3 4-1,-141 76 1,197-90 27,1 0-1,0 3 0,2 1 1,-45 43-1,59-48-7,1 0-1,2 1 1,0 2-1,1 0 1,1 0-1,1 2 0,-17 41 1,28-58-19,0 0 1,1 1-1,0-1 0,0 1 1,1 0-1,1 0 0,0-1 1,0 1-1,1 0 0,0 0 1,0 0-1,1 0 1,1 0-1,0 0 0,0-1 1,1 1-1,0-1 0,1 1 1,0-1-1,5 9 0,5 2-56,0 0-1,2-1 1,0-1-1,1-1 1,1 0-1,0-1 1,38 25-1,-4-9-90,1-3-1,57 24 1,-14-14-18,1-4-1,168 36 1,-126-44 146,200 11 0,-257-34 17,0-3 0,129-17-1,-156 7 38,1-2-1,-1-2 0,-1-3 0,85-36 0,-51 8 288,-2-3-1,-2-5 1,-3-3-1,-2-3 1,80-77-1,-145 123-188,-1 0-1,0-1 0,-1-1 1,16-23-1,-25 32-118,0 0-1,-1 0 1,0-1 0,0 1-1,0-1 1,0 1 0,-1-1-1,0 0 1,0 1 0,0-1-1,-1 0 1,0 0 0,0 0-1,0 1 1,-1-1 0,0 0 0,0 0-1,-2-5 1,-3-6 79,-1 1 0,0 0-1,-2 1 1,1 0 0,-2 0 0,0 1 0,0 0-1,-17-15 1,1 3 221,-1 1 0,-55-39-1,6 14-61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2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 15603,'2'-4'541,"-1"3"-435,-1-1 1,1 1 0,0 0-1,0-1 1,0 1 0,0 0-1,0 0 1,0-1 0,0 1-1,0 0 1,0 0 0,0 0 0,1 0-1,-1 0 1,0 1 0,3-2-1,-5 20 1342,-17 89-1059,-5 192-1,15-178-1522,8-121 1117,1 0 0,-1 0 0,0 0 0,0 0 0,0 0 0,0 0 0,0 0 0,0 0 0,0 0 0,0 0 0,0 0 0,0 0 0,1 0 0,-1-1 0,0 1-1,0 0 1,0 0 0,0 0 0,0 0 0,0 0 0,0 0 0,1 0 0,-1 0 0,0 0 0,0 0 0,0 0 0,0 0 0,0 0 0,0 0 0,0 1 0,0-1 0,1 0 0,-1 0 0,0 0 0,0 0 0,0 0 0,0 0 0,0 0 0,0 0 0,0 0 0,0 0 0,0 0-1,1 0 1,-1 0 0,0 1 0,0-1 0,0 0 0,0 0 0,0 0 0,0 0 0,0 0 0,0 0 0,0 0 0,0 0 0,0 1 0,0-1 0,0 0 0,0 0 0,0 0 0,0 0 0,0 0 0,0 0 0,0 0 0,0 1 0,6-9-130,-6 7 75,11-12-382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2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12091,'-1'-1'71,"1"1"0,0 0 0,-1 0 0,1 0 0,0 0 0,-1 0 1,1 0-1,0 0 0,-1 0 0,1 0 0,0 0 0,-1 0 1,1 0-1,0 0 0,-1 0 0,1 1 0,0-1 0,-1 0 0,1 0 1,0 0-1,-1 0 0,1 1 0,0-1 0,0 0 0,-1 0 1,1 0-1,0 1 0,0-1 0,-1 0 0,1 1 0,-9 15 1595,-1 18-339,10-32-1352,-2 4 84,1 0 1,0 1 0,0-1-1,1 0 1,-1 1-1,2 12 1,0-18-32,-1 0 0,0 0 0,0 0 0,1 1 0,-1-1 0,1 0 0,-1 0 0,1 0 0,-1 0-1,1 0 1,-1 0 0,1 0 0,0 0 0,0 0 0,-1-1 0,1 1 0,0 0 0,0 0 0,0-1 0,0 1 0,0 0 0,0-1 0,0 1 0,0-1 0,0 1 0,0-1 0,1 0 0,-1 0-1,0 1 1,0-1 0,0 0 0,0 0 0,1 0 0,-1 0 0,0 0 0,0 0 0,0 0 0,0-1 0,1 1 0,-1 0 0,0-1 0,0 1 0,0-1 0,2 0 0,10-5 315,1 0 0,-1 0 0,22-16 1,-24 15-191,0 0 1,0 1-1,1 0 1,-1 1-1,19-6 1,-29 11-152,1-1 1,-1 1-1,0 0 0,0 0 1,0-1-1,0 1 1,0 0-1,1 0 1,-1 1-1,0-1 1,0 0-1,0 0 1,0 0-1,1 1 1,-1-1-1,0 1 1,0-1-1,0 1 1,0-1-1,0 1 1,0-1-1,0 1 1,0 0-1,1 0 1,0 2 40,0 0 0,-1 0-1,1 0 1,0 0 0,-1 0 0,2 6 0,10 17-266,-12-25 156,0 0 1,0 0 0,0 0 0,0 0-1,0 0 1,0-1 0,0 1 0,0 0-1,0 0 1,0-1 0,1 1 0,-1-1-1,0 1 1,0-1 0,1 0 0,-1 1-1,0-1 1,1 0 0,-1 0 0,2 0-1,5 0-187,0 0-84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2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17556,'-9'-1'232,"1"2"0,0-1 0,-1 1 1,1 1-1,-1-1 0,1 1 0,0 1 1,0-1-1,0 2 0,1-1 0,-1 1 0,1 0 1,-1 0-1,-6 6 0,14-10-250,0 1-1,-1-1 0,1 0 1,0 0-1,0 0 1,-1 1-1,1-1 0,0 0 1,0 1-1,-1-1 1,1 0-1,0 1 0,0-1 1,0 0-1,0 1 1,-1-1-1,1 0 1,0 1-1,0-1 0,0 0 1,0 1-1,0-1 1,0 1-1,0-1 0,0 0 1,0 1-1,0-1 1,0 0-1,0 1 0,0-1 1,1 1-1,10 7-369,25 3 12,-28-9 304,-1 0 36,6 1-6,-2 1 1,1 0-1,0 1 0,-1 0 0,14 8 0,-24-12 45,-1-1-1,1 0 0,-1 1 0,1-1 0,-1 0 1,1 1-1,-1-1 0,1 1 0,-1-1 0,1 1 1,-1-1-1,0 1 0,1 0 0,-1-1 1,0 1-1,1-1 0,-1 1 0,0 0 0,0-1 1,1 1-1,-1 0 0,0-1 0,0 1 0,0 0 1,0-1-1,0 1 0,0-1 0,0 2 0,-1-1 11,0 0-1,1 1 0,-1-1 1,0 0-1,0 0 0,0 0 1,1 0-1,-1 0 0,0-1 0,0 1 1,0 0-1,-1 0 0,0 0 1,-5 3 52,1-1 0,-1-1 0,0 1 0,-8 1 0,8-2 8,0-1-1,-1 1 1,1-2 0,0 1 0,0-1-1,-1 0 1,1 0 0,0-1 0,0 0-1,-9-3 1,15 4-63,1 0 1,-1 0-1,1 0 0,-1 0 1,1-1-1,0 1 0,-1 0 0,1 0 1,-1-1-1,1 1 0,0 0 1,-1-1-1,1 1 0,0 0 0,0-1 1,-1 1-1,1-1 0,0 1 1,0 0-1,-1-1 0,1 1 1,0-1-1,0 1 0,0-1 0,0 1 1,0-1-1,0 1 0,0 0 1,0-1-1,0 1 0,0-1 0,0 1 1,0-1-1,0 1 0,0-1 1,0 1-1,0-1 0,1 0 1,11-6 93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15707,'1'-1'191,"1"0"0,-1 0 0,0 0-1,0 0 1,0 0 0,0 0 0,0-1-1,0 1 1,0 0 0,-1 0 0,1-1-1,0 1 1,-1-1 0,1 1 0,-1 0-1,1-1 1,-1 1 0,0-1-1,1 1 1,-1-1 0,0 1 0,0-1-1,0-1 1,0 1-167,0 0 0,0 0-1,0 0 1,0 0 0,1 1-1,-1-1 1,1 0 0,0 0 0,-1 1-1,1-1 1,1-2 0,-1 7-112,0 0-1,0 0 1,0 0 0,0-1 0,0 1 0,0 0 0,1-1 0,0 1-1,2 3 1,-1-4-4,-1 1-1,1-1 1,0 1-1,0-1 1,1 0-1,-1 0 1,0-1-1,1 1 1,-1-1-1,1 1 1,-1-1-1,1 0 1,0-1-1,-1 1 1,1 0-1,0-1 1,0 0-1,-1 0 1,1 0-1,0-1 1,0 1 0,-1-1-1,7-1 1,-1-1 45,0 1 1,0-1-1,-1-1 1,1 0-1,-1 0 1,0 0-1,0-1 1,12-10-1,-4-1 125,-2 0-1,0-1 0,0-1 0,-2 0 0,0-1 1,-2 0-1,0-1 0,14-40 0,-15 26 11,-10 29-50,-5 21-28,2 0-62,0 1 1,1-1-1,1 0 0,0 31 0,1-41-44,2 0-1,-1 0 1,1 0-1,-1 0 1,2 0-1,-1 0 1,1-1-1,0 1 1,0 0-1,0-1 1,1 1-1,0-1 1,0 0-1,0 0 1,1 0 0,6 7-1,-9-11 69,1 1-1,0-1 1,0 1-1,0-1 1,1 0-1,-1 0 1,0 1-1,0-2 0,1 1 1,-1 0-1,0 0 1,1-1-1,-1 1 1,1-1-1,-1 0 1,1 0-1,2 0 1,-3 0 126,0-1 0,-1 1 0,1 0 0,-1-1 1,1 1-1,-1-1 0,1 0 0,-1 0 0,0 1 0,1-1 0,-1 0 1,0 0-1,0 0 0,0 0 0,1 0 0,-1-1 0,0 1 0,0 0 0,-1 0 1,1-1-1,0 1 0,0-1 0,-1 1 0,1 0 0,0-1 0,0-3 1,11 10 80,0-2 0,0 1 0,18 1 0,-2-3-360,1-2 1,-1-1-1,1-1 1,-1-1-1,0-2 1,0 0-1,0-2 1,35-14-1,-57 19 151,12-3 97,-18 6-55,1-1 1,0 0 0,-1 0 0,1 1 0,-1-1 0,1 0 0,-1 1 0,1-1 0,-1 1-1,1-1 1,-1 1 0,1-1 0,-1 1 0,0-1 0,1 1 0,-1-1 0,0 1-1,1-1 1,-1 1 0,0 0 0,0-1 0,0 1 0,1-1 0,-1 1 0,0 0 0,0 1-1,1 0 18,-1 1 0,1-1 0,0 1 0,1-1 0,-1 1 0,0-1 0,1 0 0,-1 0-1,1 0 1,0 0 0,-1 0 0,1 0 0,0 0 0,0 0 0,1-1 0,-1 1-1,0-1 1,0 1 0,1-1 0,-1 0 0,1 0 0,-1 0 0,1 0 0,-1-1 0,1 1-1,0-1 1,-1 1 0,1-1 0,4 0 0,7 0-63,1 0 0,0-1 0,-1-1-1,18-4 1,43-12-475,23-4-537,-97 22 1024,0 0 0,0 0 0,-1 0 0,1-1 0,0 1 0,0 0 0,0 0 0,-1 0 1,1 1-1,0-1 0,0 0 0,0 0 0,-1 0 0,1 1 0,0-1 0,0 0 0,0 1 0,0-1 17,-1 1 0,0-1 0,0 1 0,1-1 0,-1 0 0,0 1-1,0-1 1,0 1 0,1-1 0,-1 1 0,0-1 0,0 1 0,0-1-1,0 1 1,0-1 0,0 0 0,0 1 0,0-1 0,0 1-1,0-1 1,0 1 0,-1 0 0,-15 32 264,5-12-56,10-12-146,0 0 1,1 0-1,0 0 1,0 0-1,1 0 1,0 0-1,1-1 0,0 1 1,0 0-1,6 14 1,1 5-17,-1 3-68,-2 0 1,-1 1-1,2 39 0,-6-58 31,-1-1 1,-1 1-1,0-1 0,0 0 1,-1 1-1,-1-1 1,0 0-1,-1 0 0,0-1 1,-1 1-1,-8 14 0,11-23 51,0 0 0,0-1 0,0 1 0,0 0 1,-1-1-1,1 0 0,-1 1 0,0-1 0,1 0 0,-1 0 0,0-1 0,0 1 0,-6 2 0,7-4-3,0 1 0,-1-1 0,1 1 0,0-1 1,0 0-1,0 0 0,0 0 0,0 0 0,-1 0 0,1 0 1,0-1-1,0 1 0,0-1 0,0 1 0,0-1 0,0 0 1,0 0-1,0 0 0,0 0 0,0 0 0,1 0 0,-4-3 0,-1-3 97,-1 0-1,2 0 0,-1-1 0,1 0 0,0 0 0,1 0 0,0 0 0,0-1 0,1 0 0,-4-14 0,1 1 25,2-1 0,0 1 0,0-29 0,4 39-171,0 0 1,0 1-1,1-1 0,1 0 1,0 1-1,0-1 1,5-11-1,-5 18-32,0 1-1,0-1 0,0 0 1,1 1-1,0 0 0,-1-1 1,2 1-1,-1 0 0,0 1 1,1-1-1,0 0 0,0 1 1,0 0-1,0 0 0,1 0 1,-1 1-1,1-1 0,8-2 1,7 0-141,0 0 0,0 2-1,1 0 1,24 0 0,-39 3 146,45-3-218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7 14395,'0'0'54,"1"-1"-1,-1 1 1,0-1-1,0 1 1,1 0-1,-1-1 1,0 1 0,1-1-1,-1 1 1,1 0-1,-1-1 1,0 1-1,1 0 1,-1 0-1,1-1 1,-1 1 0,1 0-1,-1 0 1,1 0-1,-1-1 1,1 1-1,-1 0 1,1 0-1,-1 0 1,1 0 0,0 0-1,-3 13 813,-16 23 63,3-16-761,-2 0 1,0 0-1,-1-2 1,-1 0-1,-24 17 1,27-23-24,-1 0 0,-1-2 0,1 0 0,-2-1 0,1-1 0,-1-1 0,-23 6 0,39-12-99,-1 0-1,0 0 1,0 0 0,0-1 0,0 0 0,1 0-1,-1 0 1,0 0 0,0 0 0,0-1-1,0 0 1,0 0 0,1 0 0,-1 0-1,0 0 1,1-1 0,-7-3 0,8 3-45,0 0 0,0 0 0,0 0 0,1 0 0,-1-1 0,0 1 0,1 0 0,-1-1 0,1 0 0,0 1 0,0-1 0,0 0 0,0 1 0,0-1 0,1 0 0,-1 0 0,1 0 0,0 0 0,0 1 0,0-1 0,0 0 0,0 0 0,1 0 0,0-3 0,0 1-42,0 1 0,0 0 0,0 0 0,0-1-1,1 1 1,-1 0 0,1 0 0,0 1 0,1-1-1,-1 0 1,1 1 0,-1-1 0,1 1 0,0 0-1,0 0 1,0 0 0,7-4 0,-7 5 16,0 1 0,0-1 0,1 1 0,-1 0 0,1 0 0,-1 0 0,1 0-1,-1 0 1,1 1 0,0 0 0,-1 0 0,1 0 0,0 0 0,-1 1 0,1-1 0,-1 1 0,1 0 0,-1 0 0,1 0 0,-1 0 0,5 3 0,15 9 18,0 0 0,40 34 0,19 11-181,-72-52-88,0-1 1,1 0 0,0 0 0,0-1-1,0 0 1,19 3 0,-4-4-125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12171,'-1'33'2860,"0"-20"-2260,1 0 0,0 0 0,3 22 1,-2-34-563,-1 0 0,1 0 1,-1 1-1,1-1 0,0 0 1,-1 0-1,1 0 0,0 0 1,0 0-1,0 0 1,0 0-1,0 0 0,0 0 1,0 0-1,0 0 0,0 0 1,0-1-1,0 1 0,0-1 1,1 1-1,-1-1 0,0 1 1,0-1-1,1 1 0,-1-1 1,0 0-1,1 0 0,-1 0 1,1 0-1,-1 0 0,0 0 1,1 0-1,-1 0 0,0-1 1,2 1-1,7-2 102,-1 0 0,1-1 0,13-5 1,-21 7-115,18-7 168,-12 4-133,0 1 0,0 0 0,0 0 0,0 0 0,1 1 0,-1 1 0,1-1 0,13 1 0,-20 1-54,0 1 1,1 0-1,-1 0 1,0 0-1,0 0 0,0 1 1,0-1-1,0 1 1,0-1-1,0 1 1,-1-1-1,1 1 1,0 0-1,-1 0 1,1 0-1,-1 0 1,1 2-1,0-1 1,0 0 0,0-1 0,0 1 0,0-1 0,0 1 0,0-1-1,1 0 1,-1 0 0,1 0 0,4 2 0,-2-2 18,1 0 0,-1-1-1,1 0 1,0 0 0,-1 0 0,1-1-1,0 1 1,0-1 0,-1-1 0,1 1 0,0-1-1,5-1 1,10-4 109,39-16-1,0 1 54,-59 21-191,0-1-1,0 1 1,0 0-1,0-1 1,0 1-1,0 0 0,0 0 1,0 0-1,0 0 1,0 0-1,0 0 1,0 0-1,0 0 1,0 0-1,0 0 1,0 0-1,0 1 1,0-1-1,0 0 1,0 1-1,-1-1 1,1 1-1,0-1 1,0 1-1,0 0 0,0-1 1,0 1-1,-1 0 1,1-1-1,0 1 1,0 1-1,0 1 9,0 1-1,0-1 0,0 0 1,0 1-1,-1-1 0,1 1 1,-1 5-1,0-6-60,0 0 0,0 1 0,1-1-1,-1 0 1,1 0 0,0 0 0,2 7 0,-2-10 9,-1 1 0,1 0-1,0-1 1,-1 1 0,1 0 0,0-1 0,0 1 0,-1-1 0,1 1 0,0-1 0,0 1 0,0-1-1,0 0 1,0 1 0,0-1 0,-1 0 0,1 0 0,0 0 0,0 0 0,0 0 0,0 0 0,0 0-1,0 0 1,0 0 0,0 0 0,0 0 0,0-1 0,0 1 0,0 0 0,0-1 0,-1 1-1,2-1 1,5-2-336,0-1 1,-1 0-1,0 0 0,1-1 0,-2 1 0,1-1 0,10-12 0,-10 12 144,23-26-729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2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13531,'-12'41'977,"-28"114"1507,36-132-2103,0 0 0,2 0 0,1 0 0,2 41 0,1-52-308,1-1 0,0 1 1,0-1-1,1 1 0,1-1 0,0-1 0,8 14 0,-1-1-71,-35-46-75,-7-26-73,23 36 147,0 0 1,-1 0-1,-1 1 0,-11-13 0,25 28 4,1 0 0,-1 0 0,0-1 0,1 0 0,0 0 0,-1-1 0,1 0 1,7 1-1,-5 0-127,27 5-949,0-2 1,0-1 0,0-2-1,0-2 1,1 0-1,-1-3 1,49-9 0,-80 11 1097,0 0-1,0-1 1,0 1 0,0-1 0,0 0 0,4-3 0,-8 5 12,0 0 1,0 0-1,0 0 0,1 0 1,-1 0-1,0-1 0,0 1 0,1 0 1,-1 0-1,0 0 0,0-1 1,0 1-1,0 0 0,1 0 1,-1 0-1,0-1 0,0 1 0,0 0 1,0 0-1,0-1 0,0 1 1,0 0-1,0 0 0,1-1 1,-1 1-1,0 0 0,0 0 0,0-1 1,0 1-1,0 0 0,0 0 1,-1-1-1,1 1 0,0 0 1,0-1-1,-1 0 58,0 1 1,0-1-1,0 1 1,-1-1-1,1 1 0,0-1 1,0 1-1,-1 0 1,1-1-1,0 1 1,0 0-1,-1 0 0,-1 0 1,-5 0 417,-1 0 1,0 0-1,1 1 1,-1 0-1,1 1 0,-1 0 1,1 0-1,-11 5 1,16-6-463,0 0 0,0 0 0,0 1 0,0-1 0,1 1 1,-1 0-1,0-1 0,1 1 0,-1 0 0,1 1 1,0-1-1,0 0 0,0 1 0,0-1 0,0 1 0,0 0 1,1-1-1,-1 1 0,1 0 0,0 0 0,0 0 0,0 0 1,0 0-1,0 0 0,0 5 0,1-6-39,0 1 0,1-1 0,-1 0 0,0 0 0,1 0 0,-1 0 1,1 0-1,0 0 0,0 0 0,0 0 0,0 0 0,0 0 0,0 0 0,0-1 0,1 1 0,1 2 0,1-1 7,-1 0 1,1-1-1,-1 1 1,1-1-1,0 1 1,0-1-1,7 2 1,1 0 38,1 0-1,1-1 1,-1 0 0,18 1 0,-15-4 41,-1 1 0,0-2 0,0 0 0,26-5 0,-34 5-30,0-1-1,1 0 1,-1-1-1,0 1 1,0-1 0,-1-1-1,1 1 1,-1-1-1,1-1 1,-1 1-1,7-7 1,-12 10-53,0 0 0,0-1-1,0 1 1,0 0 0,0 0 0,0 0 0,0-1 0,0 1-1,-1 0 1,1-1 0,-1 1 0,1-1 0,-1 1-1,1-1 1,-1 1 0,0-1 0,0 1 0,1-1 0,-1 1-1,0-1 1,0 1 0,-1-1 0,1 1 0,0-1-1,-1 1 1,1-1 0,0 1 0,-1-1 0,0 1 0,1 0-1,-1-1 1,0 1 0,0 0 0,1-1 0,-1 1-1,0 0 1,0 0 0,-1 0 0,1 0 0,0 0 0,-2-1-1,-3-3-23,-1 1 0,1 0 0,-1 0 0,0 0-1,0 1 1,0 0 0,-9-2 0,-3 0-236,-1 1-1,0 1 1,-1 1 0,1 0 0,0 2 0,-25 2 0,8 5-176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 16331,'-5'3'1561,"6"-2"-1065,8-2-424,7-5 608,1 0-16,0-1-136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7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14779,'0'0'78,"0"-1"1,1 1-1,-1 0 0,0-1 1,0 1-1,1 0 0,-1-1 1,0 1-1,1 0 0,-1-1 1,0 1-1,1 0 0,-1 0 0,0 0 1,1-1-1,-1 1 0,1 0 1,-1 0-1,0 0 0,1 0 1,-1 0-1,1 0 0,-1 0 1,0 0-1,1 0 0,-1 0 0,1 0 1,-1 0-1,0 0 0,1 0 1,-1 0-1,1 0 0,-1 0 1,1 0-1,-1 0 0,1 1 1,0 0 67,-1 0 0,1 0 1,0 1-1,-1-1 0,1 0 1,-1 0-1,1 1 0,-1-1 1,0 0-1,0 1 0,1 2 1,-1 43 1257,0-46-1363,-18 161 1219,-1 67-2480,23-255-48,-1 4 750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13491,'22'-1'500,"0"1"0,1 0 0,-1 2 0,0 1-1,26 7 1,-41-9-447,0 1 0,0 0 0,0 1 0,0 0-1,-1 0 1,1 0 0,-1 1 0,0 0 0,0 0-1,0 1 1,-1-1 0,1 1 0,-1 0 0,0 1-1,0-1 1,-1 1 0,0 0 0,0 1 0,5 9-1,-8-12-32,1 0 0,-1 0 0,0 0 0,-1 0 0,1 0 0,-1 0 1,1 0-1,-1 0 0,0 0 0,-1 0 0,1 0 0,-1 0 0,1 0 0,-3 4 0,1-1 17,-1-1 1,0 0-1,0 0 0,-1 0 1,1 0-1,-1 0 1,-8 8-1,-6 3 81,0 0 0,-1-1-1,-34 20 1,45-30-92,-7 4 30,-1-1-13,1 1 0,1 1 1,-1 0-1,2 1 0,0 0 1,0 1-1,-10 15 0,22-27-35,0 0-1,0 1 0,0-1 0,0 1 1,0-1-1,0 1 0,1-1 0,-1 1 1,1 0-1,-1-1 0,1 1 0,-1 0 1,1-1-1,0 1 0,0 0 0,0-1 1,0 1-1,0 0 0,0 0 0,1-1 0,-1 1 1,0 0-1,1-1 0,-1 1 0,1 0 1,0-1-1,0 1 0,-1-1 0,1 1 1,0-1-1,0 0 0,0 1 0,1-1 1,-1 0-1,0 0 0,0 1 0,1-1 1,-1 0-1,1 0 0,-1-1 0,4 3 1,4 1 26,0-1 0,0 1 0,0-1 0,1-1 0,-1 0 0,12 1 0,14 1 86,0-1-1,0-2 1,0-2-1,0-1 1,0-2-1,0-1 1,38-12-1,-69 17-60,-1-1 0,0 0-1,0-1 1,0 1 0,0-1-1,0 1 1,0-1 0,5-4 0,-8 6-40,1 0 0,-1-1 0,0 1 0,0-1 0,1 1 0,-1 0 1,0-1-1,0 1 0,1-1 0,-1 1 0,0 0 0,0-1 1,0 1-1,0-1 0,0 1 0,0-1 0,1 1 0,-1-1 1,0 1-1,0-1 0,-1 1 0,1-1 0,0 1 0,0-1 0,0 0 1,-1 0 14,0 0 0,1 0 0,-1 0-1,0 0 1,0 0 0,0 0 0,0 0 0,0 0 0,-1 0 0,1 0 0,0 0 0,0 1 0,-2-2 0,-10-3 148,1 0 0,-1 0 0,0 1 0,0 1 0,-24-3 0,4 2-737,-37 2 1,104-1-2264,-1 0 2059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10210,'1'-1'145,"0"0"1,0 0-1,0 0 0,0 1 0,0-1 0,0 0 1,1 1-1,-1-1 0,0 0 0,0 1 1,1 0-1,-1-1 0,0 1 0,0 0 0,1 0 1,1-1-1,24 1 1206,-21 0-653,4 0-413,0 0 0,0 1-1,0 0 1,0 0-1,-1 1 1,1 1-1,-1-1 1,1 2-1,-1-1 1,14 9-1,-22-12-255,0 1 0,0-1 0,-1 1 0,1-1 0,0 1 0,0 0 0,0 0 0,-1-1 0,1 1 0,-1 0 0,1 0 0,0 0 0,-1 0 0,1 0 0,-1 0 0,0 0 0,1 0 0,-1 0 0,0 0 0,0 0 0,1 0 0,-1 0 0,0 1 0,0 0 7,-1-1 0,1 1 1,-1 0-1,1 0 0,-1-1 1,0 1-1,0-1 0,1 1 0,-1 0 1,0-1-1,0 0 0,-2 3 0,-5 3 104,0 1-1,0-2 1,-16 11-1,16-11-35,-8 5 66,-30 23 240,44-32-385,-1 1 0,1-1 0,0 0 0,-1 1 0,1 0 0,1 0 1,-1-1-1,0 1 0,1 0 0,-1 0 0,1 1 0,0-1 0,-1 5 0,2-7-22,-1 1-1,1-1 1,1 0 0,-1 0 0,0 1 0,0-1 0,0 0-1,0 0 1,1 1 0,-1-1 0,1 0 0,-1 0 0,1 0 0,-1 0-1,1 0 1,0 0 0,0 0 0,-1 0 0,1 0 0,0 0-1,0 0 1,0 0 0,0 0 0,0-1 0,0 1 0,0 0-1,0-1 1,0 1 0,0-1 0,3 2 0,3 0-73,0 0-1,0 0 1,0-1 0,8 1 0,-14-2 54,34 3-250,-1-2-1,41-3 1,-16-3 42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15251,'-21'18'654,"1"2"-1,1 0 0,0 1 1,2 1-1,1 1 0,-18 32 1,16-20-499,1 1 1,2 0-1,-20 72 1,30-92-132,2 1 0,0-1 0,0 1 0,2-1 1,0 1-1,2 16 0,-1-28-51,1 0 0,-1-1 0,1 1 0,0-1 0,0 0 0,1 1 0,-1-1 0,1 0 0,0 0 0,0 0 0,0 0 0,1 0 1,-1 0-1,1-1 0,0 1 0,0-1 0,0 0 0,1 0 0,-1 0 0,1 0 0,0 0 0,0-1 0,0 0 0,0 1 0,0-2 0,7 4 0,6-1-154,0-1 0,0-1 0,1 0 1,-1-1-1,27-2 0,3-1-170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1 14123,'-1'4'227,"-1"0"0,1 1 0,-1-1 1,0 0-1,-1 0 0,1 0 0,-1-1 0,1 1 0,-1 0 0,0-1 0,0 0 1,-6 5-1,-1 2 347,-25 28 327,-3-1 1,-45 35-1,59-54-706,-1 0 0,-1-2 1,0-1-1,-1-1 1,-31 11-1,54-23-177,-1-1-1,1 1 1,-1-1 0,0 0 0,1 0 0,-1-1-1,0 1 1,0-1 0,0 0 0,-8-1-1,12 1-29,0-1-1,-1 1 0,1-1 1,0 1-1,0-1 1,0 0-1,-1 1 0,1-1 1,0 0-1,0 0 0,0 0 1,0 1-1,0-1 1,0 0-1,1-1 0,-2 0 1,1-1-37,0 1 0,0 0 0,0-1 1,0 1-1,1 0 0,-1-1 0,1 1 1,0-1-1,0 1 0,0-1 1,0-4-1,1-4-195,1 1 1,1-1 0,0 0-1,0 1 1,0 0 0,2-1-1,8-15 1,-9 19 76,1-1 1,0 1-1,0 0 1,1 0-1,-1 0 0,2 1 1,-1 0-1,1 0 1,0 0-1,7-4 0,-11 9 158,0-1-1,0 1 0,0 0 0,0 0 1,0 1-1,0-1 0,0 0 1,1 1-1,-1 0 0,0 0 0,0 0 1,0 0-1,0 0 0,1 1 1,-1-1-1,0 1 0,0 0 0,0 0 1,0 0-1,0 0 0,0 1 1,-1-1-1,1 1 0,0 0 1,-1 0-1,5 3 0,5 6 219,0 1-1,0 1 0,18 25 1,-13-16 34,-3-6-39,0 0-1,22 19 1,-30-30-226,0 0 0,1-1 0,0 1-1,0-1 1,0-1 0,1 1 0,-1-1 0,1 0 0,10 2 0,5-2-113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3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13323,'16'22'1584,"-5"5"-936,8 12-120,1 6 641,-4 11-281,-3 5 24,-13 4-240,-7 3-136,-18 2-192,-8 3-208,-19 1-640,-4-2 504,-9-5-80,-16-1-96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4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13475,'10'3'1288,"9"7"-792,10-1-152,12-2 457,6 2-113,8-3-144,3 1-96,0-3-224,-3 2-152,-9-2-368,-9-2-216,-14 1-592,-9 0 895,-11 2-159,-4 1-176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4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11602,'-12'3'1297,"12"4"-689,3-1-208,13 1 1272,8-1-912,13-2-247,5-1-73,4-3-600,3-2 312,2 0-80,-5-3-72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4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13963,'32'13'959,"45"12"0,-43-15-642,36 16-1,-62-22-271,7 2 30,1 2-1,-1 0 1,0 0-1,19 16 1,-32-22-69,1-1 0,-1 1 0,0 1 0,1-1 0,-1 0 0,0 0 0,0 1 0,-1-1 0,1 1 0,0 0 0,-1-1 0,0 1 0,0 0 0,1 0 0,-2 0 0,1 0 0,0 0 0,-1 0 0,1 0 1,-1 0-1,0 0 0,0 0 0,0 0 0,0 1 0,0-1 0,-1 0 0,0 0 0,1 0 0,-1 0 0,0 0 0,-3 3 0,-1 4 19,-1-1 1,0-1-1,-1 1 0,1-1 0,-2 0 1,1-1-1,-1 1 0,-11 6 1,-76 48 243,62-42-190,29-18-81,-16 11 21,0-1 0,-1-1 0,-44 17-1,38-20 36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5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13627,'6'-4'151,"0"0"0,0 1 0,0 0 0,0 0-1,0 1 1,1 0 0,-1 0 0,1 0 0,-1 1 0,1 0 0,0 0 0,-1 1 0,1 0 0,0 0 0,0 0 0,-1 1-1,1 0 1,9 3 0,3 0 58,-1 2 1,0 0-1,0 1 0,-1 0 0,22 14 0,-31-16-148,0 0 1,0 0-1,0 1 0,-1 1 0,11 11 0,-16-16-46,0 0 0,0 0 0,-1 0 0,1 0 0,-1 1-1,1-1 1,-1 1 0,0-1 0,0 1 0,0 0-1,0-1 1,-1 1 0,1 0 0,-1-1 0,0 1-1,1 0 1,-1 0 0,-1 0 0,1-1 0,0 1 0,0 0-1,-1 0 1,-1 4 0,-2 0 24,1-1 1,-1 0-1,0 0 1,0 0-1,-1-1 0,0 1 1,0-1-1,0 0 1,-1 0-1,1-1 0,-9 5 1,-11 7 209,-37 16 0,53-27-188,-20 8 140,20-10-133,1 0 0,-1 1 0,1 0 0,0 0 0,1 1 0,-1 0 1,-11 11-1,18-16-61,1 1 0,-1-1 0,1 1 0,-1 0 0,1-1 0,-1 1 0,1 0 0,0-1 0,-1 1 0,1 0 0,0 0 0,-1-1 0,1 1 0,0 0 0,0 0 0,0 0 0,0-1 0,0 1 0,0 0 0,0 0 0,0 0 1,0-1-1,0 1 0,0 0 0,0 0 0,1 0 0,-1 0 0,2 1 1,-1 0 1,0-1 0,0 1-1,1-1 1,-1 1-1,0-1 1,1 0 0,0 0-1,-1 0 1,1 0-1,2 1 1,4 3 9,1-2 0,0 1 0,17 3 0,-2-2 5,1-2 0,47 2 1,-61-5 28,1 0 1,0-1-1,0-1 1,0 0-1,-1 0 1,1-1-1,-1-1 1,13-5 0,-22 8-17,0 0 1,0 0 0,0 0 0,0 0 0,-1 0 0,1 0 0,0 0 0,-1-1-1,1 1 1,-1-1 0,1 1 0,-1-1 0,0 0 0,0 0 0,1 1 0,-1-3 0,0 3-2,-1-1 1,0 1 0,0 0 0,0 0 0,0-1-1,0 1 1,0 0 0,0 0 0,0 0 0,0-1-1,-1 1 1,1 0 0,0 0 0,-1 0 0,1 0-1,-1 0 1,1 0 0,-1-1 0,0 1 0,-1-1-1,-2-2 75,0-1 0,-1 1 0,0 0 0,0 1 0,0-1 0,0 1 0,0 0 0,-1 0-1,-5-2 1,-11-4 171,-32-8 1,47 15-473,-1 1 0,1-1 0,-1 1 0,1 1 1,-1 0-1,0 0 0,1 0 0,-9 2 0,31 3-1294,15-1 954,10-1-184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5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13763,'6'-2'197,"0"-1"0,1 1 1,-1 0-1,0 1 0,1-1 0,-1 1 0,1 1 1,-1-1-1,1 1 0,-1 0 0,1 1 1,-1 0-1,1 0 0,-1 0 0,1 0 0,-1 1 1,0 0-1,0 1 0,0-1 0,0 1 1,6 4-1,-8-4-109,0-1 0,0 1-1,-1 0 1,1 0 0,-1 0 0,0 0 0,1 1 0,-1-1 0,-1 1 0,1 0-1,-1 0 1,1 0 0,1 6 0,-3-7-40,0 0 0,0 1 1,0-1-1,-1 1 0,0 0 0,1-1 1,-1 1-1,-1-1 0,1 1 0,0-1 0,-1 1 1,0-1-1,0 1 0,0-1 0,0 0 0,0 1 1,-1-1-1,1 0 0,-3 4 0,-9 10 288,0-1 0,-1 0 1,0-1-1,-2 0 0,1-1 0,-2-1 0,-30 19 0,45-31-315,1-1 1,0 1-1,-1 0 1,1 0-1,0 0 1,0 0-1,0 0 0,0 0 1,0 0-1,0 1 1,0-1-1,0 0 1,0 1-1,0-1 0,0 0 1,1 1-1,-1-1 1,1 1-1,-1-1 1,1 1-1,0-1 1,-1 3-1,2-2-21,-1-1 0,1 1 1,0-1-1,-1 1 0,1 0 0,0-1 0,0 1 1,0-1-1,0 0 0,0 1 0,0-1 0,0 0 1,1 0-1,-1 0 0,0 0 0,1 0 0,-1 0 1,1 0-1,-1 0 0,1 0 0,1 0 0,27 11-372,0-2 0,1-1 0,0-1 0,44 5 0,-22-4 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15347,'1'4'220,"0"-1"-1,0 1 1,0-1 0,0 1-1,1-1 1,0 0-1,-1 1 1,1-1 0,0 0-1,1 0 1,-1 0-1,0 0 1,1-1 0,0 1-1,-1-1 1,1 1-1,0-1 1,0 0 0,1 0-1,-1 0 1,0-1-1,0 1 1,7 1 0,9 3 327,0 0 0,0-1 1,22 2-1,-39-6-534,32 2 303,0-1 1,0-2 0,46-5-1,-20 1-1133,-59 4 710,0 0 0,0 0-1,0 0 1,0 0 0,0 0 0,0 0-1,0 1 1,0-1 0,0 0 0,0 0-1,0 1 1,0-1 0,-1 1 0,1-1-1,0 1 1,0-1 0,0 1 0,0-1 0,0 1-1,-1 0 1,2 0 0,-2 0 35,0 0 0,1-1 0,-1 1 1,0 0-1,0 0 0,0-1 0,0 1 0,0 0 1,0 0-1,0-1 0,0 1 0,0 0 0,0 0 1,0-1-1,0 1 0,0 0 0,-1 0 1,1-1-1,0 1 0,-1 0 0,1-1 0,0 1 1,-1 0-1,1-1 0,-1 1 0,1-1 0,-1 1 1,1 0-1,-2 0 0,-11 11-808</inkml:trace>
  <inkml:trace contextRef="#ctx0" brushRef="#br0" timeOffset="1">74 325 15467,'-3'13'1617,"9"-1"-817,5-4-224,13-1 800,3-2-151,6-2-249,3-2-96,2 1-336,0-2-232,-8 0-496,-2 1-320,-13 2-576,-4 3-153,-17 2 817,-6 2-280,-12 1-192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5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14347,'-11'0'1437,"11"2"-203,23 3 507,196 10 1146,3-16-3891,-203 0 777,29 2-2439,-82 4 1498,1-2 574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5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10690,'-28'8'1369,"14"-3"-601,6 0-184,18-2 1184,9 0-511,13-1-169,4 0-72,9-2-184,3 1-112,1-1-152,-1 0-143,-11 2-393,-3-2-345,-13 1 1778,-5 1-1385,-9 1 56,-4-1 24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27 11731,'8'-5'256,"1"2"0,-1-1 0,1 1 0,-1 0 0,1 1 0,0 0 0,0 0 0,0 1 0,0 0 0,0 0 0,1 1 0,-1 1 0,0-1 0,0 1 0,0 1 0,10 2 0,-18-3-230,1-1-1,-1 1 0,1-1 1,-1 1-1,0-1 0,1 1 1,-1 0-1,0 0 0,1-1 1,-1 1-1,0 0 0,0 0 0,0 0 1,0 1-1,0-1 0,0 0 1,0 0-1,0 0 0,-1 1 1,1-1-1,1 3 0,-2-2-3,0-1 0,0 1 0,0-1 0,0 1 0,-1-1 0,1 1 0,0 0 0,-1-1-1,1 1 1,-1-1 0,1 1 0,-1-1 0,0 0 0,0 1 0,1-1 0,-3 3 0,-3 3 36,-1 0 0,0-1 0,0 1 1,0-1-1,-12 7 0,-75 39 261,71-42-249,1 1 1,0 2-1,1 0 0,1 1 1,0 1-1,-22 22 0,41-36-59,-1 0-1,1 1 1,0-1 0,-1 1-1,1-1 1,0 1-1,0 0 1,0-1-1,0 1 1,0 0 0,0 0-1,1 0 1,-1 0-1,0 0 1,1 0-1,0 0 1,-1 0 0,1 0-1,0 0 1,0 0-1,0 0 1,1 0-1,-1 0 1,0 0 0,1 0-1,-1 0 1,1 0-1,-1 0 1,1-1 0,0 1-1,0 0 1,0 0-1,0 0 1,0-1-1,1 1 1,-1-1 0,0 1-1,1-1 1,-1 1-1,1-1 1,-1 0-1,1 0 1,3 2 0,5 2 18,0-1 1,0 0-1,0-1 1,0 0-1,1 0 1,0-1-1,-1-1 1,1 0-1,0 0 1,11-1-1,3-1 74,0-2 1,0 0-1,29-8 0,-43 8 20,0 0-1,16-7 0,-25 9-83,0 0 1,0 0-1,-1 1 0,1-1 0,0 0 0,-1 0 0,1-1 0,0 1 0,-1 0 0,0 0 0,1-1 1,-1 1-1,0-1 0,1 1 0,-1-1 0,0 0 0,0 1 0,-1-1 0,1 0 0,0 0 0,0 0 1,-1 1-1,1-4 0,-1 4 1,-1-1 0,1 1 0,-1-1 0,0 1 0,0-1 0,0 1 0,1 0 0,-1-1 0,-1 1 0,1 0 0,0 0 0,0-1 0,0 1 0,-1 0 0,1 0 0,0 1 0,-1-1 0,1 0 0,-1 0 0,1 1 0,-1-1 0,1 0 0,-1 1 0,1 0 0,-3-1 0,-44-8 341,14 7-483,32 2-11,0 0 0,0 0 0,-1 0 0,1 0 0,0 0 0,0 1-1,-1-1 1,1 1 0,0 0 0,0 0 0,-4 2 0,6 0-929,7-2 675,9-2 27,7-4-303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12803,'5'-1'261,"1"0"0,-1 1 0,0 0 1,1 0-1,-1 0 0,1 1 0,-1 0 0,0 0 1,1 0-1,-1 0 0,0 1 0,0 0 0,0 0 1,0 1-1,-1-1 0,1 1 0,0 0 0,-1 0 1,0 1-1,0-1 0,0 1 0,5 6 0,-6-7-222,-1 0 0,1 0-1,-1 1 1,0-1 0,0 1-1,-1-1 1,1 1 0,-1 0-1,1 0 1,-1 0-1,0 0 1,-1 0 0,1 0-1,-1 0 1,0 0 0,0 0-1,0 0 1,0 0 0,-1 0-1,1 0 1,-1 0-1,0 0 1,0 0 0,-1-1-1,1 1 1,-1 0 0,0-1-1,0 1 1,0-1 0,-3 4-1,-6 5 191,0 0 0,0-1 0,-2 0 0,-21 15 0,29-23-135,5-3-84,-1 0 0,1 0-1,0 1 1,-1-1 0,1 0 0,0 0-1,-1 0 1,1 0 0,0 0 0,-1 1-1,1-1 1,0 0 0,0 0-1,-1 0 1,1 1 0,0-1 0,0 0-1,-1 0 1,1 1 0,0-1 0,0 0-1,0 1 1,0-1 0,0 0 0,-1 1-1,1-1 1,0 0 0,0 1 0,0-1-1,0 0 1,0 1 0,0-1-1,0 0 1,0 1 0,0-1 0,0 0-1,0 1 1,0-1 0,1 1 0,14 1 17,27-10-542,-29 2 181,1-1 1,-1 0 0,-1-1 0,1 0 0,-1-1 0,0 0 0,-1-1-1,0-1 1,11-13 0,11-15-408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2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14027,'2'-2'138,"0"0"-1,-1 0 1,1 1-1,0-1 1,0 0-1,0 1 1,0-1-1,1 1 1,-1 0-1,0 0 1,0 0-1,1 0 1,-1 0 0,1 0-1,-1 1 1,1-1-1,-1 1 1,1-1-1,-1 1 1,1 0-1,0 0 1,-1 0-1,1 1 1,-1-1-1,4 2 1,0-2-29,0 2 1,-1-1-1,0 1 1,1 0-1,-1 0 1,0 0-1,0 1 0,0-1 1,0 1-1,7 6 1,-10-7-93,0 0 0,0 0 0,-1 0 0,1 0 0,0 0 0,-1 0 0,1 1 0,-1-1 0,0 0 1,0 1-1,0-1 0,0 1 0,0 0 0,-1-1 0,1 1 0,-1 0 0,1-1 0,-1 1 0,0 0 0,0-1 1,0 1-1,-1 0 0,1-1 0,-1 1 0,1 0 0,-1-1 0,0 1 0,-1 2 0,-4 6 5,0-1-1,0 1 0,-1-1 1,0 0-1,-10 9 0,-6 10 47,22-28-73,0 0 0,0-1 1,1 1-1,-1 0 1,0 0-1,1 0 0,-1 0 1,1 0-1,-1 0 1,1 0-1,-1 0 0,1 0 1,0 0-1,0 1 1,-1-1-1,1 0 0,0 0 1,0 0-1,0 0 1,0 0-1,0 0 0,1 1 1,-1-1-1,0 0 1,0 0-1,1 0 0,-1 0 1,1 0-1,-1 0 1,1 0-1,-1 0 1,1 0-1,0 0 0,-1 0 1,1-1-1,0 1 1,0 0-1,0 0 0,-1 0 1,1-1-1,0 1 1,0-1-1,0 1 0,0-1 1,0 1-1,0-1 1,0 1-1,0-1 0,2 0 1,6 3-89,0 0 1,1-1 0,0-1-1,13 1 1,-23-2 93,41 4-124,9 0-45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14027,'0'0'28,"0"0"0,0 0 0,0 0-1,0 0 1,-1 0 0,1 0 0,0 0 0,0 0 0,0 0 0,0 0 0,0 0-1,0 0 1,0 0 0,0 0 0,-1 0 0,1 0 0,0 1 0,0-1-1,0 0 1,0 0 0,0 0 0,0 0 0,0 0 0,0 0 0,0 0 0,0 0-1,0 0 1,0 0 0,0 1 0,0-1 0,0 0 0,0 0 0,0 0-1,0 0 1,0 0 0,0 0 0,0 0 0,0 1 0,0-1 0,0 0 0,0 0-1,0 0 1,0 0 0,0 0 0,0 0 0,0 0 0,0 0 0,0 1-1,0-1 1,0 0 0,0 0 0,0 0 0,0 0 0,0 0 0,0 0 0,0 0-1,1 0 1,-1 0 0,0 0 0,0 0 0,0 1 0,0-1 0,0 0-1,0 0 1,12 4 653,16 0 152,384-3 2907,-158-3-3275,362 18-1172,-455-11 5,-156-5 633,7 0-206,-1 1 0,0 0 0,1 0 0,-1 1 0,19 5 0,-30-7 230,0 0 0,0 0 0,0 0 0,1 0 0,-1 0 0,0 0 0,0 1 1,0-1-1,0 0 0,1 0 0,-1 0 0,0 0 0,0 0 0,0 0 0,0 0 0,0 0 0,1 0 0,-1 0 0,0 0 0,0 1 0,0-1 0,0 0 0,0 0 0,0 0 0,0 0 0,0 0 0,0 0 0,1 1 0,-1-1 0,0 0 0,0 0 0,0 0 0,0 0 0,0 1 0,0-1 0,0 0 0,0 0 0,0 0 0,0 0 0,0 1 1,0-1-1,0 0 0,0 0 0,0 0 0,0 0 0,0 0 0,0 1 0,-1-1 0,1 0 0,0 0 0,0 0 0,0 0 0,0 0 0,0 1 0,0-1 0,-1 0 0,-1 3-602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9 12203,'22'-2'560,"20"-2"420,1 2 0,0 1-1,44 6 1,-84-4-898,0-1-1,0 1 1,-1 0-1,1-1 1,0 1-1,-1 0 1,1 1-1,2 1 0,-4-3-56,0 0-1,-1 1 0,1-1 0,-1 1 1,1 0-1,-1-1 0,1 1 0,-1-1 1,0 1-1,1 0 0,-1-1 0,0 1 1,1 0-1,-1-1 0,0 1 0,0 0 1,0-1-1,1 1 0,-1 0 0,0 0 1,0-1-1,0 1 0,0 0 0,0 0 1,0-1-1,-1 1 0,1 0 0,0 0 1,0-1-1,0 1 0,-1 0 0,1-1 1,0 1-1,-1 0 0,1-1 0,-1 1 1,1-1-1,-1 2 0,-11 11 152,1-1 0,-2 0 0,0 0 0,0-2 0,-27 17 0,2 1 19,18-13-92,-78 62 375,85-65-389,-1 1-1,2 0 0,0 1 1,-17 26-1,27-37-68,0 0 0,0 1-1,0-1 1,1 1 0,-1-1-1,1 1 1,0 0 0,0-1 0,0 1-1,0 0 1,1 0 0,0 0-1,-1 0 1,1 0 0,1 0 0,-1 0-1,1 4 1,1-5-9,-1 0 0,0 0 0,1-1 0,0 1 0,-1 0 0,1-1 0,0 1 0,0-1 0,1 1 0,-1-1 0,0 0 0,1 0 0,-1 0 0,1 0 0,0-1 0,0 1 0,0-1 0,-1 1 0,1-1 0,0 0 0,5 1 1,9 2-2,0 0 0,1-2 1,0 0-1,-1 0 0,34-3 0,-37 0 16,0 0-1,0-1 1,0-1-1,0 0 1,-1-1-1,0 0 0,24-12 1,-35 15-9,0 0-1,0 0 1,0 0 0,-1 0 0,1 0-1,0 0 1,-1 0 0,1 0 0,-1-1 0,1 1-1,-1 0 1,0-1 0,0 1 0,1-1-1,-1 0 1,0 1 0,0-1 0,-1 0-1,1 0 1,0 0 0,-1 0 0,1 1-1,-1-1 1,1 0 0,-1 0 0,0 0-1,0 0 1,0 0 0,0-3 0,-2 1 17,1 1 0,-1-1 1,0 0-1,0 1 1,0-1-1,0 1 0,0 0 1,-1 0-1,0 0 1,0 0-1,0 0 0,0 1 1,-4-4-1,-5-2-167,0-1 0,-1 2 1,0 0-1,0 0 0,0 2 0,-1-1 0,-18-3 0,25 8-888,8 5 581,10 5 56,8 4-282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15595,'0'1'56,"0"-1"0,0 1 0,0-1 0,0 1 0,0-1-1,0 1 1,0-1 0,0 0 0,0 1 0,0-1 0,0 1-1,1-1 1,-1 1 0,0-1 0,0 0 0,0 1 0,1-1 0,-1 0-1,0 1 1,0-1 0,1 0 0,-1 1 0,0-1 0,1 0-1,-1 1 1,0-1 0,1 0 0,-1 0 0,1 1 0,-1-1-1,0 0 1,1 0 0,-1 0 0,1 0 0,-1 0 0,1 0 0,20-4 942,20-20 221,-7-2-527,41-39 0,-40 33-556,-53 70-76,12-28-232,1 1 0,1 0-1,0 0 1,0 0 0,1 0-1,1 1 1,-1-1 0,1 13-1,2-23 186,0-1 0,-1 0-1,1 1 1,0-1-1,0 1 1,0-1 0,0 0-1,0 1 1,1-1 0,-1 1-1,0-1 1,0 0 0,0 1-1,0-1 1,0 0 0,0 1-1,1-1 1,-1 0 0,0 1-1,0-1 1,1 0 0,-1 1-1,0-1 1,0 0-1,1 0 1,-1 1 0,0-1-1,1 0 1,-1 0 0,0 1-1,1-1 1,-1 0 0,0 0-1,1 0 1,-1 0 0,0 0-1,1 0 1,-1 0 0,1 0-1,-1 1 1,0-1-1,1 0 1,-1-1 0,1 1-1,-1 0 1,0 0 0,1 0-1,-1 0 1,0 0 0,1 0-1,-1 0 1,0-1 0,1 1-1,-1 0 1,0 0 0,1 0-1,-1-1 1,0 1-1,1 0 1,-1 0 0,0-1-1,0 1 1,1-1 0,10-8-47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15563,'16'-3'667,"-1"1"-1,0 0 1,1 1-1,20 1 0,-29 0-482,0 0 0,0 1 0,0 0 0,0 1 0,0 0 0,0 0 0,0 0-1,-1 1 1,1 0 0,-1 0 0,9 6 0,-14-8-164,1 0 0,-1 0 0,0 0 0,0 0 0,0 0 1,0 0-1,0 0 0,0 1 0,0-1 0,0 0 0,-1 1 0,1-1 1,0 0-1,-1 1 0,1-1 0,-1 1 0,0-1 0,1 1 0,-1-1 0,0 1 1,0 0-1,0-1 0,0 1 0,0-1 0,0 1 0,0-1 0,-1 1 0,1-1 1,-1 1-1,1-1 0,-1 1 0,1-1 0,-1 0 0,0 1 0,-1 1 0,-3 5 6,-1-1 0,0 0-1,0-1 1,-14 12-1,13-12 7,-49 40 71,33-28-55,-36 35 0,58-52-48,-1 1 1,1-1-1,0 1 1,-1-1-1,1 1 1,0 0-1,0-1 0,0 1 1,0 0-1,1 0 1,-1 0-1,0-1 1,1 1-1,-1 0 1,1 0-1,-1 3 1,2-4-13,-1 0-1,0 0 1,0 1 0,1-1 0,-1 0 0,1 0 0,-1 0-1,1 0 1,-1 0 0,1 0 0,0 0 0,0-1-1,-1 1 1,1 0 0,0 0 0,0 0 0,0-1 0,0 1-1,0 0 1,1 0 0,5 2-56,-1-1 0,0 0 0,1 0 1,-1 0-1,1-1 0,0 0 0,12 0 0,4-1 276,0-1 1,0-1 0,0-1-1,43-12 1,-3-4-145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14651,'-7'31'1937,"-3"6"-1161,0 2-344,-2 3 1216,4-1-728,0 1-151,7-1-537,1-5-304,4-7-537,2-6-159,1-8-168,-1-5-88,-2-10 576,-2-2-336,-8-9 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6:2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10770,'1'-2'161,"-1"1"0,0 0 0,0 0 0,1-1 0,-1 1 0,1 0 0,-1 0 0,1 0 0,0 0 0,-1 0-1,1 0 1,0 0 0,0 0 0,0 0 0,0 0 0,0 0 0,0 0 0,0 0 0,0 1 0,0-1 0,0 0 0,0 1 0,0-1-1,0 1 1,1 0 0,-1-1 0,2 1 0,42-9 171,-31 6 1,10-1-209,181-25 416,-179 28-546,1 0 0,0 2 0,0 0 0,-1 2 0,46 11 0,-24-3-262,0-3 0,75 3-1,-42-4 68,-47-4 176,153 11-139,-153-14 120,0-1 1,0-2 0,51-10 0,414-110 289,-374 91-237,1 5 0,258-19 0,-330 45-10,100 13 0,52 22-9,-12-2 53,-10-14-42,322-11 0,527 1-25,-987-7 19,50 3 8,0 3 0,189 42 0,-233-38-40,105 9-1,56-15-57,-208-5 105,11 1-42,1-2 1,32-5-1,-45 6 23,-1-1 0,0 0 1,1 0-1,-1 0 0,0 0 0,0 0 0,1-1 1,-1 1-1,0-1 0,-1 0 0,1 0 0,0 0 1,0 0-1,-1-1 0,1 1 0,-1-1 0,0 1 1,0-1-1,0 0 0,3-6 0,3-19-19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16796,'7'20'1744,"10"-6"-1000,2-2-264,10-4 608,1-3-127,5-5-321,3-3-424,-1-4 0,-4-8-112,-1-4-176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12667,'5'0'1200,"9"2"-752,4-1-184,8 0 592,4 1-392,6-2-200,-1 0 9,-2-4-137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13507,'30'8'1590,"-6"-2"-175,33 13 0,-52-17-1284,0 0 0,0 1 1,0-1-1,0 1 1,-1 0-1,1 1 0,-1-1 1,0 1-1,0-1 1,0 1-1,0 1 0,3 4 1,-6-7-119,0 0 0,-1 1-1,1-1 1,0 0 0,-1 1 0,1-1 0,-1 1 0,0-1 0,0 1-1,0-1 1,0 1 0,0-1 0,0 1 0,-1-1 0,1 1 0,-1-1-1,0 1 1,1-1 0,-1 0 0,-1 1 0,1-1 0,-3 4-1,-3 5 1,0 0 0,-1-1 0,-10 10 0,16-18-3,-93 86 296,69-66-107,1 0-1,1 2 1,-24 31 0,46-54-176,1 1 0,-1 0 1,1 0-1,0 0 1,0 0-1,0 0 1,0 0-1,0 1 1,0-1-1,0 0 1,1 0-1,-1 1 1,1-1-1,0 0 1,0 1-1,0 2 1,0-3-14,1-1 0,-1 0 0,1 0 0,0 1 0,-1-1 0,1 0 0,0 0 0,0 0 0,0 0 0,0 0 0,0 0 0,0 0 0,0 0 0,1 0-1,-1-1 1,0 1 0,0 0 0,1-1 0,-1 1 0,0-1 0,1 1 0,-1-1 0,0 0 0,1 0 0,-1 1 0,1-1 0,1 0 0,11 0 0,0 1 0,0-2 1,0 0-1,0 0 0,0-1 0,-1-1 0,1-1 0,-1 1 0,14-7 0,-8 2 3,-1-1 1,0 0-1,0-1 1,-1-1-1,25-20 1,-39 28 0,0 1 0,0-1-1,-1 0 1,1 0 0,-1 0 0,0 0 0,0 0 0,0-1 0,0 1 0,-1-1 0,1 1 0,0-5 0,-2 7-6,0 0 0,0 0 0,1 0 0,-1 0 1,0 0-1,0 0 0,-1 0 0,1 0 1,0 0-1,0 0 0,0 0 0,-1 0 1,1 0-1,0 0 0,-1 0 0,1 0 0,-1 0 1,0-1-1,0 1 2,-1 0 0,1 0 0,0 0 0,0 0 0,-1 0 0,1 1 0,-1-1 0,1 0 0,0 1 0,-1-1 0,1 1 0,-1 0 0,1-1 0,-1 1 0,0 0-1,-1 0 1,-6 0-13,0 0-1,1 0 0,-1 1 0,1 0 0,-16 5 0,21-6-114,0 1 0,0 0 0,0 0-1,0 0 1,0 1 0,0-1 0,0 1-1,1 0 1,-1 0 0,1-1 0,-1 2-1,1-1 1,0 0 0,-1 0 0,1 1-1,1-1 1,-1 1 0,-3 5 0,5-8 93,0 1 0,0-1 0,-1 1 0,1-1 0,0 1 0,0 0 0,0-1 1,0 1-1,0-1 0,0 1 0,0 0 0,0-1 0,0 1 0,0-1 0,0 1 1,0 0-1,0-1 0,1 1 0,-1-1 0,0 1 0,0-1 0,1 1 0,-1-1 0,0 1 1,1-1-1,-1 1 0,0-1 0,1 1 0,-1-1 0,1 0 0,-1 1 0,1-1 1,-1 1-1,1-1 0,-1 0 0,1 0 0,0 1 0,14 8-631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73 511 15163,'53'6'2758,"-48"-5"-2538,-1 0 1,1 0-1,0 1 0,-1-1 1,1 1-1,0 0 1,-1 0-1,6 5 0,-9-6-181,0 0 0,0 0 0,0 0 0,0 0 0,0 1 0,0-1 0,0 0 0,0 1 0,-1-1 0,1 0 0,-1 1 0,1-1 0,-1 1-1,1-1 1,-1 1 0,0-1 0,0 1 0,0-1 0,0 1 0,0 0 0,0-1 0,0 1 0,0-1 0,-1 1 0,1-1 0,0 1 0,-1-1 0,0 1 0,1-1 0,-1 0 0,0 1 0,0-1-1,1 0 1,-3 2 0,-3 6 58,0-1 0,-1 0 0,-13 12 0,-15 10 1077,-67 43-1,136-92-1515,54-20-1,-27 13-691,51-23 224,-56 24 269</inkml:trace>
  <inkml:trace contextRef="#ctx0" brushRef="#br0" timeOffset="1">161 38 13507,'1'-2'83,"-1"1"1,1 0-1,0-1 0,-1 1 1,1 0-1,0-1 0,0 1 1,0 0-1,0 0 0,0 0 1,0 0-1,0 0 0,0 0 1,0 0-1,1 0 0,-1 0 1,0 0-1,1 1 0,-1-1 1,0 0-1,1 1 0,-1 0 1,3-1-1,40-7 760,-40 7-640,14-1 263,0 0 0,0 1 1,0 1-1,0 1 0,0 1 0,0 0 1,34 10-1,-50-12-438,-1 0 0,0 0 1,1 1-1,-1-1 0,0 1 0,1-1 0,-1 1 0,0 0 1,0-1-1,1 1 0,-1 0 0,0 0 0,0 0 1,0 0-1,0 0 0,0 0 0,0 0 0,0 0 0,-1 0 1,1 1-1,0-1 0,-1 0 0,1 0 0,0 1 1,-1-1-1,0 0 0,1 1 0,-1-1 0,0 1 0,0-1 1,1 0-1,-1 1 0,0-1 0,0 1 0,-1-1 1,1 0-1,0 1 0,0-1 0,-1 1 0,1-1 0,-1 0 1,1 1-1,-1-1 0,-1 2 0,-3 6 38,-1-1-1,0 0 1,0 0-1,-1-1 1,-8 8-1,8-9-8,-23 23 137,15-15-36,0 0-1,0 1 0,2 1 1,-16 22-1,29-37-147,-1 0 0,1-1 0,-1 1 0,1 0 0,0 0 0,-1-1 0,1 1 0,0 0-1,-1 0 1,1 0 0,0-1 0,0 1 0,0 0 0,0 0 0,0 0 0,0-1 0,0 1 0,0 0-1,0 0 1,0 0 0,0 0 0,1-1 0,-1 1 0,0 0 0,1 0 0,-1 0 0,1 0 0,0 1 2,1-1 0,-1 0 0,0 0 0,1 0 0,-1 0 1,1-1-1,-1 1 0,1 0 0,-1-1 0,1 1 0,0-1 0,3 1 0,7 1-63,0-1-1,0-1 0,13 0 0,-21-1-25,16 0-117,-1 0 1,0-2-1,0-1 1,0 0-1,24-10 0,5-3-108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14507,'7'1'148,"0"0"0,0 1-1,0 0 1,0 0 0,0 0-1,-1 1 1,1 0 0,-1 1 0,0-1-1,0 1 1,0 0 0,-1 0 0,1 1-1,-1 0 1,0 0 0,8 10 0,1 4 107,-1 0 0,0 1 1,16 37-1,-13-19-90,-1 0-1,-2 1 1,-2 0 0,-2 1 0,-1 0-1,-2 1 1,-2-1 0,-2 1 0,-5 71-1,-1-66-101,-3 0-1,-1 0 1,-2-1-1,-2 0 1,-3-1-1,-1-1 1,-2 0-1,-30 52 1,37-77-167,-1 0 1,-1-1-1,0-1 0,-1 0 1,-1-1-1,0 0 1,-1-2-1,-27 19 0,20-19-89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42 12355,'18'-8'775,"0"0"1,1 1-1,34-7 0,-46 12-557,0 1-1,1 0 1,0 1-1,-1-1 0,1 1 1,-1 1-1,1 0 1,-1 0-1,1 0 0,-1 1 1,1 0-1,12 5 1,-18-6-176,0 0 1,-1 0 0,1 0 0,-1 0 0,1 0 0,-1 0 0,1 0 0,-1 1 0,0-1 0,1 0 0,-1 1-1,0-1 1,0 1 0,0-1 0,0 1 0,0 0 0,0-1 0,-1 1 0,1 0 0,-1 0 0,2 3 0,-2-2 3,0 1 1,-1-1 0,1 0 0,0 1-1,-1-1 1,0 0 0,0 1 0,0-1 0,0 0-1,0 0 1,-3 4 0,-5 7 76,0 0-1,-1 0 1,-21 22 0,28-33-104,-67 66 265,44-45-167,1 1 1,1 1-1,-32 47 0,53-69-105,1-1 0,0 0-1,1 1 1,-1 0 0,1-1-1,-1 1 1,1 0 0,0 0 0,0 0-1,1 0 1,-1 0 0,1 0-1,0 0 1,0 0 0,0 0 0,1 4-1,0-5-1,1 1-1,-1-1 1,0 0-1,1 0 0,0 0 1,-1 0-1,1 0 0,0 0 1,1 0-1,-1 0 1,1-1-1,-1 1 0,1-1 1,0 0-1,-1 0 0,1 0 1,0 0-1,6 2 1,4 1 41,0 0 0,0-1 1,0-1-1,1 0 1,-1-1-1,1 0 1,-1-1-1,1-1 0,0 0 1,0-1-1,-1 0 1,1-1-1,-1 0 1,1-1-1,13-6 0,-23 8 16,-1-1 0,0 1 0,0-1 0,0 0 0,0 0 0,0 0 0,0-1 0,3-2 0,-6 4-43,1 1 0,-1-1 0,1 0-1,-1 1 1,1-1 0,-1 0 0,1 0-1,-1 1 1,0-1 0,1 0 0,-1 0-1,0 0 1,0 0 0,0 0 0,0 1-1,0-1 1,0 0 0,0 0 0,0 0-1,0 0 1,0 0 0,0 1 0,0-1-1,-1 0 1,1 0 0,0 0 0,-1 1-1,1-1 1,0 0 0,-1 0 0,1 1 0,-1-1-1,1 0 1,-1 1 0,0-1 0,1 0-1,-2 0 1,-3-3 38,-1 0 0,1 0 0,-1 0 0,0 1 0,0 0 0,0 0 0,0 1 0,0 0 0,-14-3 0,4 2-930,0 0 0,0 2 0,-16 0 1,26 1 184,10 5-80,8 3-189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19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 15267,'0'0'64,"-1"0"0,1 1 0,0-1 0,0 0 1,0 0-1,0 0 0,0 0 0,0 1 0,1-1 0,-1 0 0,0 0 0,0 0 0,0 1 0,0-1 0,0 0 0,0 0 0,0 0 0,0 0 0,0 1 0,0-1 0,0 0 1,1 0-1,-1 0 0,0 0 0,0 1 0,0-1 0,0 0 0,1 0 0,-1 0 0,0 0 0,0 0 0,0 0 0,0 0 0,1 0 0,-1 0 0,0 0 0,0 0 0,0 1 0,1-1 1,-1 0-1,0 0 0,0 0 0,1 0 0,10-6 1269,11-11-123,-21 16-1055,45-46 1478,-35 33-1425,1 2 0,21-19 0,-33 31-207,1 0 0,-1 0 0,0 0 0,0 0 0,0 0 0,0 0 0,0 0 0,0 0 0,1-1 0,-1 1 0,0 0 0,0 0 0,0 0 0,0 0 0,0 0 0,1 0 0,-1 0 0,0 0 0,0 0 0,0 0 0,0 0 0,0 0 0,1 0 0,-1 0 0,0 0 0,0 0 0,0 0 0,0 0 0,0 0 0,1 1 0,-1-1 0,0 0 0,0 0 0,0 0 0,0 0 0,0 0 0,0 0 0,1 0 0,-1 0 0,0 0 0,0 1 0,0-1 0,0 0 0,0 0 0,0 0 0,0 0 0,0 0 0,0 1 0,0-1 0,0 0 0,0 0 0,1 0 0,-1 0 0,0 0 0,0 1 0,0-1 0,0 0 0,0 0 0,0 0 0,-1 0 0,1 0 0,0 1 0,0-1 0,0 0 0,-1 11 7,-12 40-44,4-23-375,2 0 0,1 1 0,-2 36 0,7-62 293,1-3 97,0 1 0,0 0 0,0-1 0,0 1 0,0 0 1,-1-1-1,1 1 0,0-1 0,1 1 0,-1 0 0,0-1 0,0 1 0,0 0 0,0-1 1,0 1-1,1-1 0,-1 1 0,0-1 0,0 1 0,1 0 0,-1-1 0,0 1 1,1-1-1,0 1 0,4-2-401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2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14883,'2'-6'381,"1"0"0,0 0 1,1 1-1,-1-1 0,1 1 0,0 0 0,0 0 0,1 0 0,0 1 1,-1 0-1,2 0 0,-1 0 0,0 0 0,7-3 0,-7 5-241,0-1-1,0 1 1,0 0 0,1 1-1,-1-1 1,0 1-1,1 0 1,0 0-1,-1 1 1,1 0 0,-1 0-1,1 0 1,0 0-1,-1 1 1,1 0-1,8 3 1,-13-4-133,0 0 0,0 0 0,-1 1 0,1-1 0,0 0 1,0 0-1,0 1 0,0-1 0,-1 1 0,1-1 0,0 1 0,0-1 0,0 1 0,-1-1 1,1 1-1,-1-1 0,1 1 0,0 0 0,-1 0 0,1-1 0,-1 1 0,1 0 0,-1 0 1,0 0-1,1-1 0,-1 1 0,0 0 0,1 0 0,-1 0 0,0 0 0,0 0 0,0 0 1,0 0-1,0-1 0,0 1 0,0 0 0,0 0 0,0 0 0,-1 0 0,1 0 0,0 0 1,0 0-1,-1-1 0,1 1 0,-1 0 0,1 0 0,-1 0 0,1-1 0,-1 1 0,1 0 0,-1-1 1,1 1-1,-2 1 0,-5 5 16,-1 1 0,0-1 0,-15 11-1,15-12 0,-3 3-10,0 0-1,1 0 0,0 1 0,1 0 1,-9 13-1,16-21-8,1 0-1,-1 1 1,1-1 0,0 1-1,0-1 1,0 1 0,0 0-1,0-1 1,1 1 0,-1 0-1,1 0 1,0-1 0,0 7-1,0-7-1,1 0 0,-1 0 0,1 0 0,0 1-1,0-1 1,0 0 0,0 0 0,0 0 0,1-1 0,-1 1-1,1 0 1,-1 0 0,1-1 0,0 1 0,-1-1-1,1 1 1,0-1 0,0 0 0,4 2 0,12 5-175,1-1 0,-1 0 0,2-2 0,-1 0 0,0-1 0,28 2 0,3 1-214,36 7-243,-49-7 208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2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14843,'-1'1'127,"0"-1"1,0 1-1,0 0 0,0-1 1,0 1-1,0 0 0,0 0 1,0 0-1,0 0 0,0 0 1,1 0-1,-1 0 0,1 0 1,-1 0-1,0 0 0,1 1 1,0-1-1,-1 0 0,1 0 1,0 0-1,-1 1 0,1-1 1,0 0-1,0 2 0,0 38 899,0-31-853,1 59 5,2 0 0,4 0 0,20 91-1,-16-132-733,-11-27-45,0-2 16,-8-14-137,-4-5 323,-3-3-134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2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13667,'0'1'1440,"5"2"-728,11 3-176,12 0 817,2-3-145,11 3-256,4-4-128,2-2-199,0 0-65,-7-2-400,-2-3-376,-9-1 240,-6 8-64,-10-1-72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5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1049 60 8186,'-3'-4'153,"0"1"0,-1-1 0,1 0 1,-1 1-1,0 0 0,1 0 0,-1 0 0,-1 0 1,1 0-1,0 1 0,-1 0 0,1 0 0,-1 0 1,0 0-1,0 1 0,-6-1 0,-13-3 377,0 2 0,-26-1 0,34 3-415,-6 0-1,0 1 1,0 1 0,0 1 0,0 1-1,0 1 1,-23 7 0,17-2-85,0 2-1,0 0 1,1 2 0,-25 17 0,-6 7-30,2 2-1,-57 52 1,77-58-3,1 2 0,1 1 1,-48 69-1,68-82 1,0 1 0,1 0 0,2 1 0,0 1 0,2-1 0,0 2 0,-7 43 0,13-52 1,1 0-1,0 0 1,1 0 0,1 0 0,1 0-1,1 0 1,0 0 0,2 0 0,0-1 0,0 1-1,2-1 1,11 26 0,-11-33 4,0-1 0,0 1 0,0-1 0,1-1 0,1 1 0,-1-1 0,1 0 0,1-1 0,16 11 0,-11-9 9,1 0 0,1-2-1,-1 0 1,1-1-1,31 8 1,-14-7 9,1-2-1,1-1 1,-1-2 0,0-1-1,63-7 1,-69 2-6,0-1 0,0-2 0,0 0 0,-1-2 0,-1-1-1,1-1 1,-2-1 0,1-2 0,27-19 0,-25 13 15,-1-2-1,0 0 0,-2-2 1,-1-1-1,-1-1 0,-2-1 1,24-37-1,-36 50 1,-1 0 0,0-1 0,-1 0 0,-1 0 0,0-1 1,4-19-1,-9 28-22,1 0 1,-1 0-1,-1 0 0,1 0 1,-1 0-1,-1 0 1,1 0-1,-1 0 1,0 0-1,-1 0 1,0 0-1,0 1 0,0-1 1,-1 1-1,0-1 1,0 1-1,-6-8 1,-2 1-30,0 0 1,-2 1-1,0 0 1,0 1-1,-19-12 1,-18-16-41,16 7-14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16 13939,'0'-1'130,"16"-11"1307,-10 9-548,-10 9 269,-22 24-678,2 1 0,1 1 0,1 1 0,2 1 0,2 1 0,-24 61 0,25-49-305,3 1 0,1 0 0,3 0 0,-8 95 1,17-123-123,0 0 1,2 0-1,0 0 0,1 1 1,1-1-1,7 25 1,-8-40-84,0 1 0,1 0 0,0 0 0,-1-1 0,2 1 0,-1-1 0,1 0 0,-1 0 0,2 0 0,6 6 0,-7-8-26,0 0 0,0-1 0,0 1-1,1-1 1,-1 0 0,1 0 0,-1 0 0,1-1-1,0 1 1,0-1 0,-1 0 0,1-1-1,0 1 1,0-1 0,5 0 0,3-1-24,0-1 0,17-4 0,29-10-242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5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828 1 10338,'-57'19'700,"-9"2"-241,-65 31 0,76-26-218,2 3 0,-99 70 0,127-79-196,1 1 1,0 1-1,2 1 1,1 1-1,1 1 1,1 1-1,-23 40 1,23-29-24,1 1 1,2 0-1,2 1 1,1 1-1,3 0 1,1 1-1,-4 48 1,10-60-21,1-1 1,2 0-1,1 0 1,1 1-1,2-1 1,0 0-1,2 0 0,1-1 1,2 0-1,0 0 1,19 36-1,-19-47-1,0-2-1,1 1 0,0-1 1,1-1-1,1 0 1,0 0-1,1-1 0,0-1 1,1 0-1,28 17 0,-31-22 1,0 0-1,1-1 0,0 0 0,0-1 0,0-1 0,0 0 1,0 0-1,1-2 0,-1 1 0,1-1 0,-1-1 0,1 0 0,0-1 1,-1-1-1,23-4 0,-9-3 8,0 0 0,-1-2 1,-1-1-1,0 0 0,-1-2 1,0-1-1,-1-1 0,0 0 1,22-24-1,-2-3 36,-2-1 0,-2-2 1,37-57-1,-6-3 412,103-217 0,-156 286-322,14-49 0,-25 69-120,-1 0-1,-1-1 1,0 1-1,-1-1 1,-1-20-1,-1 34-11,0-1-1,-1 1 0,1-1 0,-1 1 0,0 0 0,0-1 0,0 1 0,-1 0 1,1-1-1,-1 1 0,0 0 0,-1 0 0,1 1 0,0-1 0,-1 0 0,0 1 1,0 0-1,-4-4 0,3 4-9,-1 1 0,1-1 0,-1 1 1,0 1-1,-7-3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0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13987,'1'2'1184,"14"-2"-736,8 0-144,16-5 313,13 1-97,10 0-8,0-1-32,1 2-176,-5 3-104,-9 3-152,-9 2-64,-11 2-224,-13 2-136,-12-1-272,-4 2 520,-8-4-48,-5 0-104,-13-3-64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48 12811,'-7'25'1248,"10"-7"-632,10-5-152,11-5 728,9-3-239,20-6-105,2-6-40,7-5-160,-2-1-88,-2 0-400,-1-1-304,-10-4 184,-5-2-48,-10 1-88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13467,'1'-1'107,"-1"-1"1,1 1 0,0-1-1,0 1 1,0 0-1,-1-1 1,1 1-1,0 0 1,1-1-1,-1 1 1,0 0 0,0 0-1,0 0 1,1 0-1,-1 0 1,1 0-1,-1 1 1,1-1 0,-1 0-1,1 1 1,-1-1-1,1 1 1,-1-1-1,3 1 1,45-6 963,-43 6-838,96-2 1368,-90 3-1453,1 0 1,-1 1 0,0 1 0,0 0-1,0 0 1,15 7 0,-25-10-128,0 1 1,1 1-1,-1-1 1,0 0-1,0 0 1,0 1 0,0-1-1,0 1 1,0 0-1,0 0 1,-1 0-1,1-1 1,-1 2 0,1-1-1,-1 0 1,0 0-1,0 0 1,0 1-1,0-1 1,1 3 0,-1-1-5,-1 0 1,0 0-1,0-1 1,0 1 0,0 0-1,-1 0 1,0-1-1,1 1 1,-1 0 0,0-1-1,-1 1 1,-1 4-1,-6 8 8,-1 1-1,0-1 0,-1 0 1,-17 17-1,23-27-18,-85 95 19,-57 73 14,144-169-32,-1-1 0,1 1-1,1 0 1,-1 0 0,1 0-1,0 1 1,-2 6 0,3-11-3,1 0-1,0 1 1,0-1 0,0 1-1,0-1 1,0 0 0,0 1-1,0-1 1,0 1 0,1-1-1,-1 0 1,0 1 0,1-1-1,-1 0 1,1 1 0,-1-1-1,1 0 1,0 0 0,0 0-1,0 0 1,-1 1 0,1-1-1,0 0 1,0 0 0,0 0-1,1-1 1,-1 1 0,0 0-1,0 0 1,0-1 0,1 1-1,-1 0 1,2 0 0,7 2 17,-1 0-1,1-1 1,0 0 0,0-1 0,0 0 0,0 0 0,0-1-1,20-2 1,-5-1 26,0-2 0,33-10 0,-39 9 70,34-15 0,-49 19-77,0 0 0,0 0 0,0-1 0,0 1 0,0-1 0,-1 0 0,1 0 0,-1 0 0,0 0 0,0 0 0,0-1 0,0 1 0,-1-1-1,3-5 1,-4 8-20,-1 0-1,0 0 0,1 0 1,-1 0-1,0 0 0,0 0 0,0-1 1,0 1-1,0 0 0,0 0 0,0 0 1,0 0-1,0 0 0,-1 0 0,1 0 1,0 0-1,-1 0 0,1 0 1,-1 0-1,1 0 0,-2-2 0,0 1 15,1 0 0,-1 0 0,0 0-1,0 1 1,-1-1 0,1 0 0,0 1-1,-5-3 1,-1 1 53,-1-1 0,1 1-1,-1 0 1,-12-1 0,7 1-233,-1 1 1,1 1-1,-1 0 1,1 1-1,-1 0 1,1 1-1,-29 6 1,42-7 76,0 1 0,0-1 0,0 0 0,0 0 0,0 1 0,0-1 0,0 0 0,0 1 0,0-1 0,0 1 0,1-1 0,-1 1 0,0 0 0,0-1 0,0 1 0,1 0 0,-1 0 0,0-1 0,1 1 0,-1 0 0,1 0 0,-1 0 0,1 0 0,-1 0 0,1 0 0,-1 0 0,1 0 0,0 0 0,0 0 0,-1 1 0,2 0 0,-1-1-1,1 1 0,0-1 1,-1 0-1,1 1 1,0-1-1,0 0 1,0 0-1,0 1 1,0-1-1,0 0 0,0 0 1,1 0-1,-1 0 1,0 0-1,0-1 1,1 1-1,-1 0 0,1 0 1,1 0-1,28 10-815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93 16203,'-1'1'208,"0"0"0,0 0-1,0 0 1,0 0-1,0-1 1,0 2 0,0-1-1,0 0 1,0 0-1,0 0 1,-1 3 0,3 3 1104,10-5 111,-3-3-1200,0 0 0,0-1 0,0 0 0,-1 0 0,1 0 1,-1-1-1,1-1 0,10-6 0,57-41-45,-25 15-161,-42 34-134,-9 10 59,-10 17 13,8-20 24,2-2 10,-7 13-75,1 0 0,0 0 0,1 0 0,-5 29 1,10-44 71,1 0 0,0 0 1,0 1-1,0-1 0,0 0 1,0 0-1,0 0 1,0 0-1,0 0 0,0 0 1,1 1-1,-1-1 1,0 0-1,1 0 0,-1 0 1,1 0-1,-1 0 0,1 0 1,0 0-1,-1 0 1,1 0-1,0-1 0,0 1 1,-1 0-1,1 0 0,0-1 1,0 1-1,0 0 1,0-1-1,0 1 0,0-1 1,0 1-1,0-1 1,0 1-1,0-1 0,0 0 1,1 0-1,-1 1 0,0-1 1,0 0-1,0 0 1,0 0-1,0 0 0,0-1 1,1 1-1,-1 0 0,0 0 1,0-1-1,0 1 1,0 0-1,2-2 0,16-12-176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14147,'6'-6'208,"1"0"0,0 1 0,0 0 0,1 1 0,-1 0 0,1 0 0,0 0 0,0 1 0,0 0 0,0 1 0,9-2 0,11-1 603,57-5 0,-65 9-473,0 1-1,22 3 1,-38-3-294,0 0 1,0 1-1,0-1 1,0 1 0,0 0-1,0 1 1,-1-1-1,1 1 1,0-1 0,-1 1-1,1 0 1,-1 1-1,1-1 1,-1 0 0,0 1-1,0 0 1,3 3-1,-6-5-32,1 0 1,-1 0-1,1 0 0,-1 0 0,1 0 0,-1 0 1,0 0-1,1 0 0,-1 0 0,0 0 0,0 0 1,0 0-1,0 0 0,0 0 0,0 0 0,0 1 1,0-1-1,0 0 0,-1 0 0,1 0 0,-1 1 0,0 1 8,-1-1-1,1 1 1,-1-1-1,1 0 1,-1 0-1,0 1 1,0-1-1,-3 2 1,-4 3 43,0-1 1,0 0-1,-13 6 1,-37 13 250,42-19-176,2 0 0,-1 1 0,-27 17-1,43-23-130,-1-1-1,0 1 0,1-1 0,-1 0 1,0 1-1,1 0 0,-1-1 0,0 1 1,1-1-1,-1 1 0,1 0 0,-1-1 1,1 1-1,-1 0 0,1 0 1,0-1-1,-1 1 0,1 0 0,0 0 1,0 0-1,-1-1 0,1 1 0,0 0 1,0 0-1,0 0 0,0 0 1,0-1-1,0 1 0,1 1 0,0 0-18,0 0-1,0-1 1,0 1-1,0-1 1,0 1 0,0-1-1,0 0 1,1 0-1,-1 1 1,1-1-1,-1 0 1,4 1-1,6 4-76,0-1 1,0 0-1,13 3 0,20 3 646,78 9 1,-60-13-486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 14147,'12'-2'311,"-1"1"0,0 0 1,1 1-1,-1 0 0,1 1 0,-1 0 0,0 1 0,1 1 1,-1-1-1,0 1 0,20 10 0,-29-12-268,0-1-1,-1 1 1,1 0 0,-1 0-1,1 0 1,-1 0 0,0 1-1,0-1 1,1 0 0,-1 1-1,0-1 1,0 0 0,0 1-1,0-1 1,0 1 0,-1-1-1,1 1 1,0 0 0,-1-1-1,1 1 1,-1 0 0,0 0-1,1-1 1,-1 1 0,0 0-1,0 0 1,0-1 0,0 1-1,0 0 1,-1 0 0,1-1-1,-1 1 1,1 0 0,-1-1-1,1 1 1,-2 2 0,-3 5 50,0 0 0,-1-1 0,0 0 1,0 0-1,-8 8 0,8-10-45,-50 55 263,22-25-137,0 1 1,3 2-1,-50 81 0,77-113-163,0 1-1,0 0 0,1 0 1,0 0-1,1 0 0,0 0 1,0 0-1,-1 11 1,3-17-7,0 1 1,0 0 0,1-1 0,-1 1 0,1 0 0,-1-1-1,1 1 1,0 0 0,0-1 0,0 1 0,0-1 0,0 0 0,1 1-1,-1-1 1,1 0 0,-1 0 0,1 0 0,0 0 0,0 0-1,0 0 1,0 0 0,0-1 0,1 1 0,-1-1 0,0 0-1,1 1 1,-1-1 0,1 0 0,4 1 0,5 1 1,-1 0 0,1-1-1,0-1 1,0 0 0,0 0 0,0-1 0,0-1 0,0 0 0,-1 0-1,17-5 1,-9 1-4,0 0-1,-1-1 0,0-1 0,0-1 1,27-17-1,-39 22 25,-1-1-1,1 0 1,-1 0-1,0-1 1,0 1 0,0-1-1,-1 0 1,0-1-1,0 1 1,6-11 0,-9 13-2,0 1 0,0-1 1,0 0-1,-1 1 1,1-1-1,-1 0 1,1 1-1,-1-1 1,0 0-1,0 0 1,0 1-1,-1-1 0,1 0 1,-1 1-1,1-1 1,-1 0-1,0 1 1,0-1-1,0 1 1,0-1-1,0 1 1,-1-1-1,1 1 1,-1 0-1,0 0 0,1 0 1,-1 0-1,-3-3 1,0 1 24,1 1 1,-1-1-1,0 1 1,-1 0-1,1 0 1,0 1 0,-1-1-1,1 1 1,-1 0-1,0 1 1,0 0-1,0-1 1,0 2-1,0-1 1,-10 1-1,8 0-99,1 1-1,-1-1 0,1 2 1,0-1-1,0 1 0,-1 0 0,1 0 1,0 1-1,1 0 0,-1 0 1,0 1-1,-8 6 0,14-9-37,-1 0 1,1 0-1,0 0 0,-1 0 0,1 0 1,0 0-1,0 1 0,0-1 0,0 0 1,0 1-1,0-1 0,0 1 0,0-1 1,0 1-1,1-1 0,-1 1 0,1 0 1,-1-1-1,1 1 0,0 0 0,0 0 0,-1-1 1,1 1-1,0 0 0,1-1 0,-1 1 1,0 0-1,0 0 0,1-1 0,-1 1 1,1-1-1,-1 1 0,1 0 0,0-1 1,0 1-1,-1-1 0,1 1 0,0-1 1,0 0-1,1 1 0,-1-1 0,0 0 1,0 0-1,1 0 0,-1 0 0,0 0 1,1 0-1,-1 0 0,1 0 0,1 0 1,29 8-774,10-5-142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14755,'1'-3'175,"0"1"0,0 0 0,1 0 0,-1 0 0,0 0 0,1 0 0,-1 1 0,1-1 0,0 0 0,0 1 0,-1-1 0,1 1 0,0-1 0,3 0 0,32-16 1254,-29 15-1250,-1 0 0,1 1-1,0 0 1,0 0-1,1 1 1,-1 0-1,0 1 1,11 0 0,-17 0-156,1 0 0,-1 0 0,0 1 0,1-1 1,-1 1-1,0-1 0,0 1 0,1 0 1,-1 0-1,0 0 0,0 0 0,0 0 0,0 1 1,0-1-1,-1 1 0,1-1 0,0 1 0,0-1 1,-1 1-1,1 0 0,-1 0 0,0 0 1,0 0-1,1 0 0,-1 0 0,0 0 0,-1 0 1,1 1-1,0-1 0,-1 0 0,1 0 0,-1 1 1,1 2-1,-2 3 14,1-1 1,-1 1 0,0 0-1,0-1 1,-1 0-1,0 1 1,-1-1-1,1 0 1,-1 0-1,-1 0 1,1 0 0,-1-1-1,0 0 1,-1 1-1,-7 7 1,-6 6 172,-1 0 1,-42 31-1,46-40-84,-13 13 282,41-24-102,18-7-611,-1-2 0,-1-1 0,0-1-1,0-1 1,-1-2 0,29-18 0,-17-3-83,-4-6-138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13947,'35'-4'1194,"0"2"1,0 1-1,1 2 1,66 11-1,-95-11-1021,0 0 0,0 1 1,0 0-1,-1 0 0,9 5 1,-14-7-160,0 0 0,0 1 0,0-1 1,0 1-1,-1-1 0,1 1 0,0-1 0,0 1 1,-1-1-1,1 1 0,0 0 0,-1 0 0,1-1 1,-1 1-1,1 0 0,-1 0 0,1-1 1,-1 1-1,0 0 0,1 0 0,-1 0 0,0 0 1,0 0-1,0 0 0,0 0 0,1 0 0,-1-1 1,0 1-1,-1 0 0,1 0 0,0 0 1,0 0-1,0 0 0,0 0 0,-1 0 0,1 0 1,0-1-1,-1 1 0,1 0 0,-1 0 1,1 0-1,-1-1 0,1 1 0,-1 0 0,0 0 1,1-1-1,-1 1 0,-1 0 0,-16 16 64,-1 0-1,-1-2 0,0 0 1,-32 16-1,-10 9 83,48-30-112,-25 18 64,37-26-98,0 0 0,0 0 0,0 0 0,0 1 0,0-1 0,1 0 0,-1 1 0,1-1 0,-1 1 0,1-1 0,0 1 0,0 0 0,-1 4 0,2-6-9,0 0 0,0 0 0,0 0-1,0 0 1,1 0 0,-1 0 0,0 0 0,0 0-1,1 0 1,-1 0 0,0 0 0,1 0 0,-1 0-1,1 0 1,0 0 0,-1 0 0,1 0 0,0 0 0,-1 0-1,1-1 1,0 1 0,0 0 0,0-1 0,0 1-1,-1 0 1,1-1 0,0 1 0,0-1 0,0 1-1,0-1 1,1 0 0,1 1 0,3 1-17,1-1 0,0 0 1,0 0-1,9 0 0,22-2-361,0-3 0,0 0 0,58-16 0,-73 15 334,38-9-292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13611,'2'1'136,"0"1"0,0-1 0,0 0 0,1 0 0,-1 1 0,0-1-1,1-1 1,-1 1 0,0 0 0,1-1 0,-1 1 0,1-1 0,-1 0 0,1 0 0,4 0 0,44-8 407,-27 3-171,463-65 3749,9 37-3498,187 29-2105,-84 2 602,-2-24 2697,-581 25-1824,9-2-358,-61-3 1305,16 1-949,-9-1 11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0 15019,'-8'15'4042,"-6"1"-3483,0-2-1,-1 1 0,-1-2 1,0 0-1,-35 21 0,-96 41 633,121-64-933,-36 11 0,53-19-220,1-1 0,-1 0 0,1-1-1,-1 0 1,0 0 0,0-1 0,1 0 0,-16-2 0,23 2-42,-1 0 0,1-1 0,0 1 0,0 0 0,0-1 0,0 1 0,-1 0 0,1-1 0,0 1 1,0-1-1,0 0 0,0 1 0,0-1 0,0 0 0,0 0 0,1 1 0,-1-1 0,0 0 0,0 0 1,1 0-1,-1 0 0,0 0 0,1 0 0,-1 0 0,1 0 0,-1-1 0,1 1 0,0 0 0,-1 0 0,1 0 1,0 0-1,0-1 0,0 1 0,0 0 0,0 0 0,0 0 0,0-1 0,0 1 0,0 0 0,1 0 1,-1 0-1,0 0 0,1-1 0,0 0 0,1-2-26,0 0-1,0 1 1,0-1 0,0 1-1,0 0 1,1-1 0,-1 1 0,1 0-1,0 1 1,0-1 0,0 0-1,5-2 1,1 1-2,0 1 1,0 0-1,0 0 1,1 1-1,-1 0 0,1 0 1,0 1-1,0 1 0,-1 0 1,1 0-1,0 0 0,0 2 1,-1-1-1,1 1 0,16 6 1,6 2 23,-2 2 0,1 1-1,38 24 1,97 66-241,-165-102 184,1 0 0,0 0 0,0 0 0,0 0 1,0 0-1,0-1 0,-1 1 0,1-1 0,0 0 0,0 1 0,1-1 0,-1 0 0,0 0 1,0 0-1,0 0 0,0-1 0,0 1 0,0 0 0,0-1 0,0 0 0,-1 1 0,1-1 1,0 0-1,0 0 0,0 0 0,-1 0 0,1 0 0,2-2 0,10-8-326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28 13067,'33'-9'942,"38"-5"0,-58 12-685,1 1-1,-1 0 0,1 1 0,-1 0 1,23 4-1,-34-4-211,-1 1 0,0-1 0,1 0-1,-1 1 1,1-1 0,-1 1 0,1-1 0,-1 1 0,0 0 0,1-1 0,-1 1 0,0 0 0,0 0 0,1 0-1,-1 0 1,1 2 0,-1-2-15,-1 0-1,0 0 0,1 0 1,-1-1-1,0 1 0,0 0 1,0 0-1,0 0 0,1 0 1,-1 0-1,0 0 0,-1 0 1,1 0-1,0 0 0,0 0 1,0 0-1,0-1 0,-1 1 1,1 0-1,-1 1 0,-3 4 88,1 0 0,-1 0 1,-1 0-1,1-1 0,-10 9 0,-50 49 401,-91 95 571,127-125-829,0 2 0,2 0 0,-21 40 0,40-63-169,1 1-1,0-1 1,0 1-1,2 0 1,-6 24 0,9-35-75,1 1 0,-1 0 0,1-1 0,0 1 1,-1 0-1,1 0 0,1-1 0,-1 1 0,0 0 0,1-1 0,-1 1 1,1 0-1,0-1 0,0 1 0,0-1 0,0 1 0,1-1 1,-1 1-1,0-1 0,1 0 0,0 0 0,-1 0 0,1 0 0,0 0 1,0 0-1,0 0 0,1 0 0,-1-1 0,0 1 0,1-1 1,-1 0-1,1 0 0,-1 0 0,1 0 0,-1 0 0,5 0 0,10 3 1,0-1-1,1-1 0,-1-1 1,1-1-1,32-3 0,-21-1-19,0-1-1,52-16 0,-78 20 5,14-5 20,0 0-1,22-12 0,-36 16 1,0 1 0,0 0-1,0-1 1,-1 0 0,1 1 0,-1-1 0,1 0 0,-1-1-1,0 1 1,0 0 0,1-1 0,-2 1 0,1-1 0,0 1-1,-1-1 1,1 0 0,-1 0 0,0 0 0,1 0 0,-2 0-1,2-5 1,-2 5 5,0 1-1,-1 0 0,0-1 0,0 1 1,1 0-1,-1 0 0,0 0 0,-1-1 1,1 1-1,0 0 0,-1 1 0,1-1 1,-1 0-1,1 0 0,-1 0 1,0 1-1,0-1 0,0 1 0,0 0 1,0-1-1,0 1 0,0 0 0,0 0 1,-4-1-1,-5-2 83,0 0 0,0 1-1,-20-4 1,13 5-44,-1 0 1,1 1-1,-28 2 1,38-1-174,1 1 0,-1 0 0,1 0 0,-1 1 0,1 0 0,0 0 0,0 1 0,0 0 0,0 0 0,1 1 0,-8 4 1,13-7 47,0 0 0,0-1 1,0 1-1,0 0 1,1 0-1,-1 0 1,0-1-1,1 1 1,-1 0-1,0 0 1,1 0-1,-1 0 1,1 0-1,-1 0 0,1 0 1,0 0-1,0 0 1,-1 0-1,1 1 1,0-1-1,0 0 1,0 0-1,0 0 1,0 0-1,0 0 0,0 0 1,1 0-1,-1 0 1,0 0-1,1 1 1,-1-1-1,0 0 1,1 0-1,-1 0 1,2 1-1,0 1-47,0 0 1,1 0-1,-1-1 0,1 1 0,0 0 1,0-1-1,0 0 0,0 0 1,4 3-1,23 8-651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2 265 12987,'-1'0'88,"1"1"0,0 0 0,0-1 0,0 1 0,0-1 0,0 1 1,0-1-1,0 1 0,0-1 0,0 1 0,0 0 0,0-1 0,0 1 0,0-1 0,0 1 0,0-1 1,0 1-1,1-1 0,-1 1 0,0-1 0,1 1 0,-1-1 0,0 1 0,1-1 0,-1 1 1,0-1-1,1 1 0,-1-1 0,1 0 0,-1 1 0,1-1 0,0 0 55,0 0-1,1 0 1,-1 0-1,0 0 1,0 0-1,0 0 1,0-1-1,0 1 1,0 0-1,1-1 1,-1 1-1,0-1 1,0 1-1,1-2 1,39-29 2197,-37 28-2205,29-30 820,57-69-1,2-5-801,-90 108-172,-3 5 1,-6 14-12,4-11 13,-6 23-89,1 0-1,1 1 1,1 0 0,-1 56 0,7-84 17,0-1 0,0 0 0,1 1 0,0-1 0,1 9 0,-1-12 77,-1 0 0,1 0 0,-1 0-1,1 0 1,-1 0 0,1 0 0,-1 0-1,1-1 1,0 1 0,0 0-1,-1 0 1,1 0 0,0-1 0,0 1-1,0 0 1,0-1 0,0 1 0,0-1-1,0 1 1,0-1 0,0 1-1,0-1 1,0 0 0,0 0 0,0 1-1,1-1 1,-1 0 0,2 0-1,16-4-223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8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13347,'0'-3'151,"0"0"0,0 0 0,1 0 0,-1 0 0,1 0 0,0 1 0,0-1 0,0 0-1,0 1 1,1-1 0,-1 0 0,1 1 0,-1 0 0,1-1 0,0 1 0,0 0 0,0 0 0,0 0 0,0 0 0,1 0 0,-1 1 0,0-1 0,1 1 0,-1-1 0,1 1 0,3-1 0,8-3 277,0 0 1,-1 2-1,2-1 1,14 0-1,-17 2-143,10-1 297,36-1 1,-51 4-498,1 0 0,-1 1-1,1 0 1,-1 0-1,1 0 1,-1 1-1,0 0 1,9 4 0,-15-5-75,0-1 0,1 1 0,-1-1 1,-1 1-1,1-1 0,0 1 0,0-1 1,0 1-1,0 0 0,0 0 1,0-1-1,-1 1 0,1 0 0,0 0 1,-1 0-1,1 0 0,-1 0 0,1 0 1,-1 0-1,1 0 0,-1 0 0,0 0 1,1 0-1,-1 0 0,0 0 0,0 0 1,0 0-1,0 0 0,0 1 0,0-1 1,0 0-1,0 0 0,0 0 0,0 0 1,-1 0-1,1 0 0,-1 0 1,1 0-1,0 0 0,-1 0 0,-1 2 1,-2 3 22,0-1 1,-1 1 0,0-1 0,0 0 0,-7 6 0,10-9-20,-66 50 263,51-42-195,2 1 1,-1 1 0,1 1 0,1 0-1,0 1 1,-17 23 0,30-35-74,0-1 0,-1 1 1,1 0-1,0 0 0,1 0 0,-1 0 1,0 0-1,1 1 0,-1-1 0,1 0 1,-1 0-1,1 5 0,0-6-9,0 0 0,1 0-1,-1 1 1,0-1 0,1 0 0,-1 0-1,1 0 1,-1 0 0,1 0 0,-1 1 0,1-1-1,0 0 1,0 0 0,-1-1 0,1 1-1,0 0 1,1 1 0,2 0-61,0 0-1,0 0 1,-1 0 0,1-1-1,0 1 1,0-1 0,0 0-1,1 0 1,-1 0 0,0-1-1,6 0 1,21 0-362,-1-1 1,45-9-1,-55 7 280,47-7-271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15667,'-4'23'1609,"-3"12"-977,-1 2-240,4 11 752,0 3-328,4 1-224,0-2-167,4-2-417,2-6-200,0-9-457,-4-8-207,-2-14 648,-2-6-176,-10-11-168</inkml:trace>
  <inkml:trace contextRef="#ctx0" brushRef="#br0" timeOffset="1">0 232 15939,'3'-3'1553,"13"3"-953,7-1-264,12-1 592,8-2-216,9-2-680,3-4-360,5-9 408,-1 1-200,5-3-200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1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 13443,'32'-5'880,"94"-9"782,-114 14-1397,0 0-1,0 0 1,0 1 0,0 1-1,0 0 1,0 0 0,22 9 0,-32-10-202,0 0 0,0-1 1,0 2-1,0-1 0,0 0 1,0 0-1,0 1 0,0-1 1,-1 1-1,1-1 0,-1 1 1,1 0-1,-1-1 0,1 1 1,-1 0-1,1 3 1,-2-4-26,1 1 1,-1 0 0,0 0 0,1-1 0,-1 1-1,0 0 1,-1 0 0,1 0 0,0-1 0,0 1 0,-1 0-1,1 0 1,-1-1 0,1 1 0,-1 0 0,0-1-1,0 1 1,0-1 0,0 1 0,0-1 0,0 1-1,-2 1 1,-16 17 232,0 0 0,-38 27-1,14-13-65,34-26-164,-33 28 219,-63 67 0,95-92-232,1 1 0,0 0 0,1 0 0,0 1 0,0 0 1,2 0-1,0 1 0,0 0 0,1 0 0,1 0 0,-4 21 0,7-31-21,1 0 0,0 1 0,-1-1 0,2 0 0,-1 0-1,0 1 1,1-1 0,0 0 0,0 0 0,0 0 0,0 1 0,1-1-1,-1-1 1,1 1 0,0 0 0,0 0 0,1-1 0,-1 1 0,1-1-1,0 0 1,0 1 0,0-1 0,0-1 0,0 1 0,1 0 0,-1-1-1,1 0 1,0 0 0,0 0 0,-1 0 0,1 0 0,0-1 0,1 0-1,-1 0 1,7 1 0,7 1 9,0-1 1,0 0-1,1-2 0,-1 0 1,0-1-1,31-6 0,-38 5 31,0 0 0,-1-1 0,1-1 0,-1 1 0,0-2 0,0 1 0,0-2 0,0 1-1,-1-1 1,0-1 0,0 1 0,9-11 0,-15 15-16,-1-1 0,0 1-1,-1 0 1,1-1-1,0 1 1,-1-1 0,1 0-1,-1 1 1,0-1 0,0 0-1,0 0 1,0 0 0,-1 0-1,1 0 1,-1 0 0,1 0-1,-1 0 1,0 0-1,0 0 1,-1-3 0,0 1 18,-1 1 0,1 0 0,-1 0 0,0 0 0,0 0 0,0 0 0,-1 0 0,1 0 0,-1 1 0,0-1 0,0 1 0,-5-4 0,0 0-5,-1 0-1,0 0 1,-1 1 0,0 0 0,0 1-1,0 0 1,0 1 0,-1 0-1,0 0 1,-12-2 0,16 6-162,0-1 0,0 1 0,1 1 0,-1-1 0,0 1 1,0 0-1,-7 3 0,12-4 26,0 1 1,0 0-1,0-1 1,1 1-1,-1 0 1,0 0-1,1 0 1,-1 0-1,0 1 1,1-1-1,-1 0 1,-1 3-1,2-3 35,1 0-1,-1 0 1,1 0-1,0 0 1,-1 0-1,1 0 1,0 0-1,0 0 1,-1 0-1,1 0 1,0 0-1,0 0 1,0 1-1,0-1 1,0 0-1,1 0 1,-1 0-1,0 0 1,0 0-1,1 0 1,-1 0-1,1 0 1,-1 0-1,2 1 1,10 12-561,11-1-102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2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50 13691,'3'-3'304,"-1"-1"0,0 1 0,1 0 0,-1 0 0,1 0 0,0 0 0,0 1 0,0-1 0,0 1 1,0-1-1,1 1 0,-1 0 0,1 1 0,0-1 0,-1 1 0,7-3 0,-6 3-113,1 0-1,-1 0 1,0 0-1,1 0 1,-1 1 0,1-1-1,-1 1 1,0 0 0,1 1-1,-1-1 1,1 1-1,-1 0 1,0 0 0,8 3-1,-10-3-162,-1 0-1,1 0 1,-1 0-1,1 0 1,-1 0-1,0 0 1,0 0-1,0 1 1,1-1 0,-1 1-1,0-1 1,-1 1-1,1-1 1,0 1-1,0-1 1,-1 1-1,1 0 1,-1-1-1,1 1 1,-1 0-1,0-1 1,1 1-1,-1 0 1,0 0-1,0-1 1,-1 1-1,1 0 1,0 0-1,0-1 1,-1 1-1,1 0 1,-1-1-1,1 1 1,-2 2 0,-2 4 5,0 1 1,-1-1 0,1 0 0,-2 0 0,-5 8 0,-10 7 168,-37 34 1,7-8 103,50-48-296,0 0 1,0-1-1,0 1 1,1 0-1,-1 0 1,0 0-1,0 0 0,1 0 1,-1 0-1,1 0 1,-1 0-1,1 0 1,-1 1-1,1-1 0,0 0 1,-1 2-1,1-3-6,0 1-1,1-1 0,-1 0 0,0 1 1,0-1-1,1 0 0,-1 1 0,0-1 1,1 0-1,-1 1 0,0-1 0,1 0 1,-1 1-1,0-1 0,1 0 0,-1 0 0,1 0 1,-1 1-1,0-1 0,1 0 0,-1 0 1,1 0-1,-1 0 0,1 0 0,-1 0 1,0 0-1,1 0 0,0 0 0,6 0-66,0-1 0,0 1 0,-1-2 0,11-2 0,165-51-2333,-128 41 1867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2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85 11811,'-1'-2'188,"0"-1"1,0 0-1,0 0 1,1 1-1,-1-1 1,1 0-1,0 0 1,-1 0 0,1 0-1,1 0 1,-1-4-1,1 5-62,0 0 0,-1 1-1,1-1 1,0 0 0,0 1-1,0-1 1,0 1 0,0-1 0,0 1-1,1-1 1,-1 1 0,0 0 0,1 0-1,-1-1 1,1 1 0,-1 0-1,1 0 1,0 1 0,1-2 0,8-2 219,-1 0 0,1 1 0,0 1 0,0 0 0,0 0 0,0 1 0,0 0 0,17 2 0,-14-1-139,-1 1 0,1 1 0,-1 1 0,1 0 0,-1 0 0,19 9 0,-29-11-168,0 0 0,-1 0 0,1 1 1,0-1-1,-1 1 0,1 0 0,-1 0 0,0 0 0,0 0 0,0 0 0,0 0 0,0 1 0,0-1 0,0 1 0,2 4 1,-3-5-20,-1 0 1,0 0 0,1 0-1,-1 0 1,0 0 0,0 0-1,0 0 1,-1 0 0,1 0-1,0 0 1,-1 0 0,1 0-1,-1 0 1,0 0 0,1 0 0,-1 0-1,0 0 1,0-1 0,0 1-1,0 0 1,-1-1 0,1 1-1,0-1 1,-2 2 0,-14 12 128,1-1 0,-2 0-1,0-1 1,0-1 0,-35 16 0,28-15 105,1 1 1,-39 29-1,62-42-243,0-1 0,0 1 0,1-1 1,-1 1-1,0-1 0,0 1 0,1 0 0,-1 0 1,0-1-1,1 1 0,-1 0 0,0 0 0,1 0 1,0-1-1,-1 1 0,1 0 0,-1 0 0,1 0 1,0 0-1,0 0 0,-1 0 0,1 0 0,0 0 1,0 0-1,0 1 0,1-1-2,-1 0-1,1-1 1,0 1-1,0 0 1,-1 0 0,1-1-1,0 1 1,0-1 0,0 1-1,0-1 1,0 1-1,0-1 1,0 0 0,0 1-1,0-1 1,0 0 0,0 0-1,2 1 1,9 0 2,0-1 1,21-1 0,-32 1-16,140-17-1053,31-1-122,-130 17 710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2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3286 413 10802,'-1'-12'265,"-1"0"-1,-1 0 1,0 0-1,-1 1 1,0-1-1,-6-11 1,7 19-174,1-1-1,-1 1 1,0 0 0,0 0 0,0 0 0,-1 1-1,1-1 1,-1 1 0,0 0 0,0 0 0,0 0 0,0 0-1,0 1 1,-1 0 0,1-1 0,-1 2 0,-7-3-1,-12-1 370,-42-2 0,-4-1-179,-141-34 47,-53-8 1,-94-25-77,165 32-36,126 31-196,-1 3-1,0 4 0,0 2 0,0 3 1,-1 3-1,2 3 0,-1 4 0,1 2 1,0 3-1,-67 24 0,84-20-33,0 3 0,2 1 0,-74 48 0,62-29-131,1 2 0,-58 58 0,80-65-45,2 1 0,-45 66 0,-48 95-202,1-1 274,99-158 116,-97 146-1,106-154 3,3 1 1,0 0-1,2 1 0,-11 40 0,15-27-3,1 1 1,3 0-1,2 0 0,1 0 0,3 0 0,2 0 1,2 0-1,20 89 0,-5-58-5,4-1-1,4-1 1,2-1 0,58 103 0,-55-122-13,2-1 1,2-2-1,3-2 0,2-1 1,86 81-1,-92-101 8,2-2 0,0-1-1,2-2 1,1-2-1,1-1 1,1-3-1,1-1 1,85 25 0,110 1-59,7-19-139,-51-7-224,33 5 212,-118-15 74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2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2423 12163,'99'-70'1143,"-3"-4"0,97-97 0,-150 127-874,-1-2-1,-3-2 1,-2-2 0,-1-1 0,-4-1-1,30-63 1,-30 39-96,-3-2-1,24-103 1,17-167-61,-68 333-113,25-164-110,-24 144 41,-1 0 0,-2 0 1,-4-37-1,1 54 49,-1-1 0,-1 1 0,-1 0 0,0 0 0,-2 0 0,0 1 0,0 0 0,-2 1 1,-16-23-1,0 6 54,-1 0 0,-2 2-1,-37-31 1,-99-70-462,38 33 301,56 40 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5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9 12811,'3'0'168,"19"-8"2698,-17 8-967,-13 7-320,-16 9-630,-48 22 0,11-7-717,-3 6-85,-89 69 1,119-78-148,1 1 1,2 2-1,-53 64 1,80-90 1,-23 36-4,25-39 2,1 0-1,0 0 0,0 0 0,0 1 1,1-1-1,-1 0 0,0 0 1,1 1-1,-1-1 0,1 0 0,0 1 1,0-1-1,0 0 0,0 1 0,0-1 1,1 5-1,0-6 2,0 0 0,-1 0 0,1 0-1,0 0 1,0-1 0,-1 1 0,1 0 0,0 0 0,0-1 0,0 1-1,0 0 1,0-1 0,0 1 0,0-1 0,0 1 0,0-1 0,0 1-1,1-1 1,-1 0 0,0 0 0,0 1 0,0-1 0,0 0 0,1 0-1,-1 0 1,0 0 0,2-1 0,37-6 5,-34 6-3,72-20 194,59-11-759,-120 29 616,0 1 1,0 1-1,0 1 0,0 0 0,1 1 1,18 4-1,-4 3-75,-8-4-35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13811,'9'-5'563,"0"0"0,0 1 0,1 1 0,-1-1 0,1 1 0,0 1 0,0 0 0,0 0 0,13 1 0,6-1 810,58 7 0,-80-5-1268,1 1 0,-1 0 0,1 1 0,-1 0 0,0 0 0,8 4-1,-14-6-93,0 1-1,0 0 1,0-1-1,0 1 1,1 0-1,-1-1 1,0 1-1,0 0 1,-1 0-1,1 0 1,0 0-1,0 0 1,0 0-1,-1 0 1,1 0-1,0 0 1,-1 1-1,1-1 1,-1 0-1,1 0 1,-1 1-1,0-1 1,0 0-1,1 0 1,-1 1-1,0-1 1,0 0-1,0 1 1,0-1-1,-1 0 1,1 0-1,0 1 1,0-1-1,-1 0 1,1 0-1,-1 1 1,1-1 0,-1 0-1,0 0 1,1 0-1,-1 0 1,-1 2-1,-9 12 48,-1-1-1,0 0 1,-1-1 0,0 0 0,-17 12-1,-5 5 56,-5 4 22,22-19-60,0 0-1,1 1 1,1 1-1,-26 35 1,41-51-73,0-1 1,1 1-1,-1 0 1,1-1-1,-1 1 1,1 0-1,-1 0 1,1 0-1,-1 0 1,1 0-1,0-1 0,-1 1 1,1 0-1,0 0 1,0 0-1,0 0 1,0 0-1,-1 0 1,1 0-1,1 0 1,-1 0-1,0 0 1,0 0-1,0 0 0,0 0 1,1 0-1,-1 0 1,0-1-1,1 1 1,-1 0-1,1 0 1,-1 0-1,1 0 1,0-1-1,-1 1 1,1 0-1,0-1 0,-1 1 1,1 0-1,0-1 1,0 1-1,-1-1 1,1 1-1,0-1 1,0 1-1,0-1 1,0 0-1,0 1 1,0-1-1,0 0 0,0 0 1,1 0-1,8 2-76,0-1 0,0 0 0,0-1 0,12-1 0,-8 1-194,14-1-217,0 0 1,47-10-1,-29 1 88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14771,'19'0'842,"-8"0"-500,0 1 0,0-1 0,0 2 0,16 3-1,-25-4-289,-1-1-1,1 1 1,0-1-1,0 1 1,0 0-1,-1 0 1,1 0 0,0 0-1,-1 0 1,1 0-1,-1 0 1,1 1-1,-1-1 1,0 1-1,1-1 1,-1 1-1,0-1 1,0 1-1,0 0 1,0-1-1,0 1 1,-1 0-1,1 0 1,-1 0-1,1-1 1,-1 1-1,1 0 1,-1 0-1,0 0 1,0 0-1,0 3 1,-1 3 12,0 0 1,-1 0-1,0 0 1,0 0 0,-1 0-1,0 0 1,-1-1-1,-5 10 1,-41 57 5,42-62-48,-37 46 25,-46 70 134,81-112-127,0 2-1,1-1 0,1 1 1,1 1-1,-9 32 0,14-45-23,1 0 0,0 0 0,1 0 0,-1 1 0,1-1 0,0 0 0,1 0 0,-1 0 0,1 0 0,0 0 0,1 0 0,2 7 0,-3-10-9,1-1 0,-1 1 0,1-1 0,0 1-1,0-1 1,0 0 0,0 0 0,0 0 0,0 0 0,0 0 0,1 0-1,-1-1 1,1 1 0,-1-1 0,1 0 0,0 0 0,-1 0-1,1 0 1,0 0 0,0 0 0,0-1 0,0 1 0,-1-1-1,1 0 1,0 0 0,0 0 0,5-1 0,1 0 33,0-1-1,-1 0 1,1 0-1,-1-1 1,1 0 0,-1 0-1,0-1 1,0 0 0,-1-1-1,1 0 1,-1 0 0,8-7-1,-8 6 32,0 0 0,-1-1-1,1 0 1,-1 0 0,0-1-1,-1 1 1,0-1 0,0-1 0,-1 1-1,0 0 1,4-13 0,-7 19-56,-1 0 0,1 0 0,0-1 1,-1 1-1,0 0 0,0 0 1,0-1-1,0 1 0,0 0 0,0-1 1,0 1-1,-1 0 0,1-1 0,-1 1 1,0 0-1,1 0 0,-1 0 1,0 0-1,0 0 0,-1 0 0,1 0 1,0 0-1,-2-2 0,0 2 16,0 0 0,1 0-1,-1 0 1,0 0 0,0 1 0,0-1-1,-1 1 1,1 0 0,0 0 0,0 0-1,-1 0 1,1 0 0,0 1 0,-5-1-1,1 1-42,1 0 0,0 1-1,-1-1 1,1 1 0,0 0-1,0 1 1,-12 3 0,15-3-93,0-1 0,-1 0 0,1 1 0,0 0 1,0 0-1,0 0 0,1 0 0,-1 0 1,0 0-1,1 1 0,-1-1 0,1 1 0,-4 5 1,6-7 45,-1 0 0,1 1 0,-1-1 0,1 0 0,-1 0 1,1 0-1,0 0 0,-1 0 0,1 1 0,0-1 1,0 0-1,0 0 0,0 0 0,0 1 0,0-1 0,0 0 1,1 0-1,-1 0 0,0 1 0,1-1 0,-1 0 0,1 0 1,-1 0-1,1 0 0,-1 0 0,1 0 0,0 0 1,-1 0-1,1 0 0,0 0 0,0 0 0,0 0 0,0-1 1,0 1-1,0 0 0,0-1 0,0 1 0,0-1 0,0 1 1,1 0-1,20 8-597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0 262 15795,'1'1'92,"0"0"0,-1 0 0,1 0 0,0 0 0,0 0 0,0-1 0,0 1 0,0 0-1,0-1 1,-1 1 0,2 0 0,-1-1 0,0 1 0,0-1 0,0 0 0,0 1 0,0-1-1,0 0 1,0 0 0,0 0 0,1 0 0,-1 1 0,0-2 0,0 1 0,0 0 0,0 0 0,0 0-1,1 0 1,-1-1 0,0 1 0,0-1 0,0 1 0,0-1 0,0 1 0,0-1 0,0 1 0,0-1-1,0 0 1,0 0 0,-1 1 0,2-2 0,7-6 260,-1 0 0,0-1 0,10-13 0,-6 6 228,82-107 1132,-42 52-1433,-43 63-265,-6 13-6,-7 18-6,4-20-2,-10 42-129,-12 71-904,20-99 832,0 1 0,2-1-1,0 1 1,3 27 0,4-24-154,-7-21 343,0 1 1,1-1-1,-1 1 0,1-1 0,-1 0 0,0 1 1,1-1-1,-1 0 0,0 1 0,1-1 0,-1 0 1,1 0-1,-1 1 0,1-1 0,-1 0 0,1 0 1,-1 0-1,1 0 0,-1 0 0,1 0 1,-1 0-1,1 0 0,-1 0 0,1 0 0,-1 0 1,1 0-1,-1 0 0,1 0 0,-1 0 0,1 0 1,-1 0-1,1-1 0,-1 1 0,1 0 0,-1 0 1,1-1-1,-1 1 0,18-15-535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15555,'5'-5'315,"1"-1"0,0 1 0,0 0 0,0 1 0,1 0 0,-1 0-1,1 0 1,0 0 0,0 1 0,1 1 0,10-4 0,10-1 757,48-5 0,-66 10-905,1 0-1,-1 1 1,1 1 0,-1 0-1,1 0 1,-1 1 0,1 0 0,18 5-1,-28-5-155,0-1-1,0 1 1,0-1-1,0 1 1,0-1-1,0 1 1,0-1-1,0 1 0,0 0 1,0 0-1,0-1 1,-1 1-1,1 0 1,0 0-1,0 0 1,-1 0-1,1 0 1,-1 0-1,1 0 1,-1 0-1,1 0 1,-1 0-1,0 0 1,1 1-1,-1-1 0,0 0 1,0 0-1,0 0 1,0 0-1,0 0 1,0 1-1,0-1 1,0 0-1,-1 0 1,1 0-1,0 0 1,-1 0-1,1 0 1,-1 0-1,1 0 1,-1 0-1,-1 2 0,-2 4 16,-1 0-1,0 0 0,-1 0 1,-9 8-1,15-15-24,-46 44 33,19-19-8,1 1 0,-41 53 0,65-76-23,0 0 0,0 1 0,0-1 0,0 1 0,1-1 0,-1 1 0,1-1 0,0 1 0,0 0 0,0 0 0,1 0 0,-1 5 0,1-7-4,1-1-1,-1 1 1,0 0-1,1 0 0,-1 0 1,1-1-1,0 1 1,-1 0-1,1-1 1,0 1-1,0 0 1,0-1-1,0 1 0,1-1 1,-1 0-1,0 1 1,0-1-1,1 0 1,-1 0-1,1 0 1,-1 0-1,1 0 0,0 0 1,-1 0-1,1 0 1,0-1-1,2 2 1,5 0-167,1 1 1,0-1 0,1-1-1,-1 0 1,0 0 0,0-1-1,0 0 1,17-3 0,0-2-357,52-16 0,-38 7 34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11 11314,'16'-2'720,"6"-2"305,1 2 1,25 0-1,-48 2-968,1 0 0,-1 0 0,1 0 0,-1 0 0,1 0 0,-1 0 0,1 0 0,0 0 0,-1 0 1,1 0-1,-1 0 0,1 0 0,-1 1 0,1-1 0,-1 0 0,1 0 0,-1 1 0,0-1 0,1 0 0,-1 1 0,1-1 0,-1 0 0,0 1 0,1-1 0,-1 0 0,1 2 1,-1-2 3,0 1 1,0-1 0,0 1 0,-1 0 0,1-1 0,0 1 0,0 0 0,0-1 0,-1 1 0,1-1-1,0 1 1,-1-1 0,1 1 0,0 0 0,-1-1 0,1 1 0,-1 0 0,-26 21 1016,26-22-1061,-70 50 902,-65 44-2,-156 141 0,290-232-906,-7 5 36,1 0-1,-12 16 0,19-23-39,0 1 0,0-1 0,0 1 0,0 0 0,0 0 0,0-1 0,1 1 0,-1 0 0,1 0 0,-1 2 1,1-3-6,0 0 1,0 0-1,0-1 1,0 1-1,0-1 1,0 1-1,1 0 1,-1-1-1,0 1 1,0 0-1,1-1 1,-1 1 0,0-1-1,1 1 1,-1-1-1,1 1 1,-1-1-1,1 1 1,-1-1-1,1 1 1,-1-1-1,1 1 1,-1-1-1,1 0 1,-1 1 0,1-1-1,0 0 1,-1 0-1,2 1 1,6 1 4,1 0 0,-1 0 0,1-1 1,0 0-1,-1-1 0,1 0 0,10-1 1,12 0 0,13 2 31,18-1-84,89 12-1,-133-10 0,0 2 1,-1 0-1,0 1 0,0 0 0,0 1 0,0 2 0,-1-1 0,0 2 0,26 18 1,-40-25 89,0-1-47,0 1-1,0 0 1,1 0-1,-1-1 1,0 1-1,1-1 1,0 0 0,-1 0-1,1 0 1,3 1-1,9-2-110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14715,'8'-5'230,"1"0"1,-1 1-1,1 0 1,0 0-1,0 1 0,0 0 1,0 1-1,1 0 0,-1 1 1,1-1-1,-1 2 0,1-1 1,-1 2-1,1-1 0,12 3 1,-4 0 80,0 1 1,0 0 0,0 2 0,0 0 0,-1 1-1,32 17 1,-44-21-264,0 0 0,-1 0 1,1 0-1,-1 1 0,0-1 0,0 1 0,0 0 0,0 1 1,0-1-1,-1 0 0,5 9 0,-7-9-37,0-1 0,1 1 0,-2-1 0,1 1 0,0 0 0,-1-1-1,1 1 1,-1 0 0,0 0 0,0-1 0,-1 1 0,1 0 0,-1 0 0,0-1 0,0 1 0,0-1 0,0 1 0,-3 5 0,-13 20 8,0 0 1,-2-1 0,-38 44 0,12-17 9,-35 57 15,67-92-18,1 0-1,1 1 0,-14 38 0,23-54-16,1-1-1,-1 1 1,1 0-1,0 0 1,1 0 0,-1 0-1,1-1 1,0 1 0,0 0-1,1 0 1,-1 0 0,3 8-1,-2-11-3,0 1 1,0-1-1,1 1 0,-1-1 1,1 0-1,-1 0 0,1 0 0,0 1 1,0-2-1,0 1 0,0 0 0,0 0 1,0-1-1,0 1 0,0-1 1,1 1-1,-1-1 0,1 0 0,-1 0 1,1 0-1,0-1 0,-1 1 0,5 0 1,4 0 5,-1 0 0,1-1 1,0 0-1,-1-1 1,1 0-1,-1-1 0,1 0 1,-1-1-1,0 0 0,0 0 1,14-8-1,-3 1 14,0-1 0,-1 0-1,-1-2 1,24-19 0,-30 21 11,-1-1 1,0 0-1,-1-1 1,11-14-1,-19 22-13,1 0-1,-1 1 0,-1-1 1,1 0-1,-1-1 0,0 1 1,0 0-1,0-1 0,-1 1 1,1-1-1,-1 1 0,-1-1 1,1 0-1,-1 1 0,-1-11 1,1 13-10,-1 1 1,0-1-1,1 1 0,-1 0 1,0-1-1,0 1 0,0 0 1,-1 0-1,1 0 0,0 0 1,-1 0-1,1 0 0,-1 0 1,0 0-1,0 1 0,0-1 1,-3-2-1,1 2 6,0 0 1,0 0-1,0 1 0,0 0 1,0-1-1,0 1 0,0 1 1,0-1-1,-8 0 0,1 1 0,0 1 1,0 0-1,0 1 0,0 0 0,0 0 0,1 1 0,-15 6 1,7-1-153,0 1 1,-21 14-1,32-19-75,1 1 0,-1 0-1,1 1 1,0-1 0,1 1-1,-1 0 1,1 0 0,-5 9-1,5-2-141,5-13 336,0 0-1,-1 0 1,1 1 0,0-1-1,0 0 1,0 0-1,0 1 1,0-1 0,0 0-1,0 1 1,0-1-1,0 0 1,0 0-1,0 1 1,0-1 0,0 0-1,0 1 1,0-1-1,1 0 1,-1 0 0,0 1-1,0-1 1,0 0-1,0 0 1,0 1 0,1-1-1,-1 0 1,0 0-1,0 0 1,0 1-1,1-1 1,-1 0 0,0 0-1,0 0 1,1 0-1,-1 0 1,1 1 0,12-3-604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3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45 14691,'10'-7'643,"0"1"1,0 1-1,0 0 0,0 0 0,1 1 0,21-6 1,-29 9-563,0 1 0,-1-1 0,1 1 1,0 0-1,0 0 0,-1 0 0,1 0 0,0 0 1,0 0-1,-1 1 0,1 0 0,0-1 1,-1 1-1,1 0 0,0 0 0,-1 0 1,1 1-1,-1-1 0,0 1 0,1-1 0,-1 1 1,0 0-1,0 0 0,0 0 0,0 0 1,0 0-1,-1 0 0,1 0 0,-1 1 0,1-1 1,-1 0-1,0 1 0,2 4 0,-1-1-46,-1 1 0,0 0-1,0-1 1,0 1 0,-1 0-1,0 0 1,0 0 0,-1-1-1,0 1 1,0 0 0,0 0-1,-1-1 1,0 1 0,0-1-1,-1 0 1,0 1 0,0-1-1,-5 6 1,-5 10 115,-2-1-1,0-1 1,-27 27 0,13-19 413,-63 46 0,88-71-499,-6 7 208,18-10-40,22-11-199,-1-1-290,75-37-1111,-88 40 1196,0 0-1,0-2 1,-1 0-1,15-14 1,8-19-340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4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14571,'17'-3'717,"-1"0"1,1 1-1,-1 0 0,1 1 0,0 1 0,25 3 1,-30-1-473,0 0 1,0 0 0,0 1-1,0 1 1,-1 0 0,1 0 0,-1 1-1,0 1 1,14 9 0,-22-13-213,0 1 0,0-1 0,0 1 0,0-1 0,-1 1 0,0 0 0,1 0 0,-1 0 0,0 0 0,0 1 0,-1-1 0,1 0 0,-1 1 0,1 0 0,-1-1 0,1 8 0,-1-6-14,-1 1 0,0 0 0,-1 0 0,1 0 0,-1 0 0,0-1 0,0 1 0,-1 0-1,-4 10 1,-3 2 2,-1 0-1,0 0 0,-1-1 0,-1-1 1,-17 19-1,-77 74 280,87-84-173,19-25-124,0 1 1,-1-1 0,1 1 0,0-1-1,0 1 1,0-1 0,0 1-1,0-1 1,-1 1 0,1-1 0,0 1-1,0-1 1,1 1 0,-1-1-1,0 1 1,0 0 0,0-1 0,0 1-1,0-1 1,0 1 0,1-1 0,-1 1-1,0-1 1,1 0 0,-1 1-1,0-1 1,1 1 0,-1-1 0,0 1-1,1-1 1,-1 0 0,0 1 0,1-1-1,-1 0 1,1 0 0,-1 1-1,1-1 1,-1 0 0,1 0 0,-1 0-1,1 1 1,-1-1 0,1 0-1,-1 0 1,1 0 0,0 0 0,0 0-1,21 3-6,1 0 0,0-2 0,46-3-1,-35 1-243,139-1-640,-123 4 641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13363,'-1'9'411,"0"1"-1,-1-1 1,-1 1 0,0-1-1,0 1 1,-9 16 0,-4 14 209,5-8-211,-17 58 364,26-79-668,-1 1 0,1-1 1,1 1-1,0-1 1,1 18-1,0-28-90,0-1 0,0 1 0,0 0 0,0 0 0,0 0 0,1 0 0,-1 0 1,0 0-1,0 0 0,1 0 0,-1-1 0,1 1 0,-1 0 0,1 0 0,-1 0 0,1-1 0,-1 1 0,1 0 0,-1-1 0,1 1 0,0 0 0,0-1 1,-1 1-1,1-1 0,1 1 0,-1 0 1,1-1 0,-1 0 0,1 0 0,-1 0 0,1 0 1,-1 0-1,1 0 0,-1 0 0,0 0 0,1-1 0,-1 1 0,1-1 0,-1 1 1,2-2-1,5-2 41,-1 0 1,1 0 0,-1-1 0,8-7 0,74-78 276,-65 64-309,0 1-1,44-34 1,-68 59-28,0-1 1,1 1 0,-1 0-1,0-1 1,1 1-1,-1 0 1,1-1-1,-1 1 1,0 0-1,1 0 1,-1-1-1,1 1 1,-1 0-1,1 0 1,-1 0-1,1 0 1,-1 0-1,1 0 1,-1 0-1,1-1 1,-1 1 0,1 1-1,-1-1 1,1 0-1,-1 0 1,1 0-1,-1 0 1,1 0-1,-1 0 1,1 1-1,-1-1 1,1 0-1,-1 0 1,1 1-1,-1-1 1,0 0-1,1 1 1,-1-1 0,0 0-1,1 1 1,-1-1-1,0 0 1,1 1-1,-1-1 1,0 1-1,1-1 1,-1 1-1,0-1 1,0 1-1,0-1 1,0 1-1,0-1 1,1 1-1,-1-1 1,0 1-1,1 29-37,-1-29 40,-11 107-21,6-68 47,-1 62 0,6-100-28,0 0 1,0-1-1,0 1 0,0-1 1,0 1-1,0-1 0,1 1 1,-1-1-1,1 1 0,-1-1 1,1 1-1,-1-1 1,1 1-1,0-1 0,0 0 1,-1 1-1,1-1 0,0 0 1,2 2-1,-2-3-25,0 0 1,0 0-1,0 1 0,0-1 1,0 0-1,0 0 1,0 0-1,0 0 0,0 0 1,0 0-1,1 0 0,-1 0 1,0-1-1,0 1 0,0 0 1,0-1-1,0 1 1,0 0-1,0-1 0,0 1 1,0-1-1,0 0 0,-1 1 1,1-1-1,0 0 0,1-1 1,7-5-163,-1 0 0,1 0 1,-1-2-1,-1 1 0,8-11 1,5-12-171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16059,'-3'0'129,"1"1"0,-1 0 0,1-1 0,-1 1-1,1 0 1,0 0 0,-1 0 0,1 0 0,0 1-1,0-1 1,0 0 0,0 1 0,0 0 0,0-1-1,0 1 1,1 0 0,-1 0 0,0 0-1,-1 4 1,-3 3 37,0 0-1,1 1 1,-4 10-1,4-7-129,1 0 0,0 1 0,-4 24 0,7-33-34,0 0 1,1 0 0,0 0 0,0 0 0,0 0 0,1 0 0,-1-1 0,1 1 0,0 0 0,1 0 0,-1-1-1,1 1 1,0-1 0,3 7 0,-5-10 16,1 0-1,0 0 1,-1 0-1,1 0 0,0-1 1,-1 1-1,1 0 1,0 0-1,0 0 1,0-1-1,0 1 1,-1 0-1,1-1 1,0 1-1,0-1 0,1 1 1,-1-1-1,0 0 1,0 1-1,0-1 1,0 0-1,0 0 1,0 1-1,0-1 1,0 0-1,1 0 1,-1 0-1,0-1 0,0 1 1,0 0-1,0 0 1,0-1-1,0 1 1,0 0-1,0-1 1,0 1-1,0-1 1,0 1-1,0-1 0,0 0 1,0 1-1,0-1 1,0 0-1,1-1 1,1-1 83,0-1 0,0 1 0,-1-1 0,1 0 0,-1 1 0,1-1 0,-1 0 0,-1-1 0,1 1 0,1-5 0,-1 0 0,-1-1 1,-1 1 0,0 0-1,0-1 1,0 1 0,-1-1-1,-1 1 1,0 0 0,0 0-1,-1 0 1,0 0 0,0 0 0,-1 1-1,0-1 1,0 1 0,-1 0-1,-9-11 1,23 22-361,0-1 0,1 0 0,0 0-1,-1-1 1,1 0 0,18-1 0,20-3-119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23 14387,'0'-1'109,"0"1"1,0-1-1,-1 0 0,1 0 0,0 0 0,0 1 1,0-1-1,-1 0 0,1 0 0,0 1 0,-1-1 1,1 0-1,-1 1 0,1-1 0,0 0 1,-1 1-1,0-1 0,1 1 0,-1-1 0,1 0 1,-1 1-1,0 0 0,1-1 0,-1 1 1,-1-1-1,0 0 85,-1 0 0,1 0 1,-1 0-1,0 1 0,1-1 0,-1 1 1,-5 0-1,-1 0 67,1 0 0,-1 1 1,0 1-1,-9 2 0,4 0-217,1 2 0,0-1 0,0 2 1,0 0-1,1 0 0,0 1 0,0 1 0,1 0 0,0 1 0,1 0 1,0 0-1,0 1 0,1 0 0,1 1 0,0 0 0,0 0 0,1 1 1,-7 19-1,13-28-45,-1 0 0,1 0 0,0 0 0,1 0 1,-1 0-1,1 0 0,0 0 0,0 0 0,0 0 0,0 0 1,1 4-1,0-6-8,0 0 1,-1 0 0,1-1-1,0 1 1,0 0 0,0-1-1,0 1 1,0-1 0,1 1-1,-1-1 1,0 1 0,1-1-1,-1 0 1,1 0 0,-1 1-1,1-1 1,0 0-1,-1-1 1,1 1 0,0 0-1,0 0 1,-1-1 0,1 1-1,3 0 1,5 0-152,1 0-1,0 0 1,-1-1-1,1 0 1,-1-1-1,1 0 1,-1-1 0,1 0-1,15-5 1,9-6-243,45-21 0,-18 2-42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16 13379,'27'-14'3097,"-25"12"-1463,-6 6-243,-7 5-590,-1 3-465,0 0 0,1 1 0,0 0 0,1 1 1,-9 16-1,-36 77 69,55-106-400,-17 34 93,3 1 1,-16 56 0,25-69-87,0 1 0,1-1 0,2 1 0,0 0 0,2 29 0,1-47-60,-1 0 1,1 0 0,0 1-1,1-1 1,-1 0-1,1 0 1,0 0-1,1 0 1,-1-1-1,7 12 1,-6-14-3,0 0 1,0 0-1,0 0 0,0 0 1,0 0-1,1-1 1,-1 0-1,1 1 0,0-1 1,0 0-1,-1-1 0,1 1 1,0-1-1,0 0 1,1 0-1,7 1 0,4 0-36,-1-2 1,1 0-1,-1 0 0,18-4 0,21-6-284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42 13203,'-21'-15'1716,"18"13"-1544,1 0-1,0 0 1,0 0-1,0 1 1,-1-1-1,1 1 1,-6-3-1,7 4-127,0 0-1,0 0 1,0 1-1,0-1 1,0 0-1,0 0 1,0 1-1,0-1 1,0 0-1,0 1 1,0-1-1,0 1 1,0 0-1,0-1 0,0 1 1,0 0-1,0-1 1,1 1-1,-1 0 1,0 0-1,-1 1 1,-15 22 215,16-23-210,-3 5 67,4-4-37,0-1 0,-1 0 0,1 0 0,-1 0 0,1 0 0,-1 0 0,0 0 0,1 0 0,-1 0 0,0 0 1,0 0-1,0-1 0,0 1 0,0 0 0,0 0 0,-1 0 0,-2-13 709,4 11-783,0 1 0,0 0-1,-1-1 1,1 1 0,0-1 0,0 1-1,0-1 1,0 1 0,0-1 0,0 1 0,0 0-1,0-1 1,0 1 0,0-1 0,0 1-1,0-1 1,1 1 0,-1-1 0,0 1 0,0 0-1,0-1 1,1 1 0,-1-1 0,0 1-1,0 0 1,1-1 0,-1 1 0,0 0-1,1-1 1,-1 1 0,0 0 0,1-1 0,1 0-21,0 1 1,0-1-1,0 0 0,0 0 1,0 0-1,-1 0 1,1 0-1,0 0 1,-1-1-1,3-1 1,-3-1 14,-15 13 47,3 0-6,0 0-1,1 0 1,0 2-1,0-1 1,1 1 0,1 0-1,0 1 1,0 0-1,1 0 1,1 1-1,-8 18 1,14-30-33,-1 0 0,1 1 1,-1-1-1,1 0 0,0 1 0,-1-1 0,1 1 0,0-1 1,0 1-1,0-1 0,0 1 0,0-1 0,0 1 0,1-1 1,-1 0-1,0 1 0,1-1 0,-1 1 0,1-1 0,0 0 1,-1 1-1,1-1 0,0 0 0,1 2 0,-1-2-3,1-1-1,-1 1 0,1 0 1,-1-1-1,1 1 0,-1-1 1,1 1-1,0-1 0,-1 0 1,1 0-1,0 1 0,-1-1 0,1 0 1,0-1-1,0 1 0,-1 0 1,3-1-1,8-2 0,0 0 0,-1-1 0,0-1 0,15-7-1,23-17 6,-37 21-15,1 0 1,-1 0-1,2 2 1,-1-1 0,1 2-1,0 0 1,21-5-1,-32 10 5,-1 0-1,0-1 1,1 1-1,-1 0 1,1 0-1,-1 1 0,0-1 1,1 0-1,-1 1 1,0 0-1,1-1 0,-1 1 1,0 0-1,0 0 1,0 0-1,0 1 1,0-1-1,0 0 0,0 1 1,0-1-1,2 3 1,0 2 0,0-1 1,0 1 0,0 1-1,0-1 1,3 10 0,0 0 40,-10-24 234,1 0-1,-1 0 1,1-1-1,1 1 1,-2-17-1,1-48-28,1 73-246,1-1 1,0 0-1,0 1 1,0-1-1,0 1 0,0-1 1,0 0-1,0 1 0,0-1 1,0 0-1,1 1 0,-1-1 1,0 0-1,0 1 0,1-1 1,-1 0-1,0 1 0,0-1 1,1 1-1,-1-1 0,1 1 1,-1-1-1,1 1 0,-1-1 1,1 1-1,-1-1 1,1 1-1,-1 0 0,1-1 1,-1 1-1,1 0 0,-1-1 1,2 1-1,22 4-197,0 1-154,-17-4 224,0-1-1,0 0 1,0-1-1,0 0 1,0 0-1,0 0 1,0-1-1,-1 0 1,1 0-1,0 0 1,-1-1 0,0 0-1,8-6 1,11-10-245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14467,'4'11'417,"-2"0"0,0-1 1,0 1-1,-1 1 0,0 18 0,1 10-137,17 75-123,-13-82 30,-38-177 2974,32 143-3164,0 1 0,-1 0-1,1 0 1,0-1 0,0 1 0,0 0-1,0-1 1,0 1 0,0 0 0,0 0 0,-1-1-1,1 1 1,0 0 0,0-1 0,0 1-1,0 0 1,0-1 0,1 1 0,-1 0-1,0-1 1,0 1 0,0 0 0,0 0-1,0-1 1,0 1 0,0 0 0,1-1-1,-1 1 1,0 0 0,0 0 0,0-1 0,1 1-1,-1 0 1,0 0 0,0 0 0,1-1-1,-1 1 1,0 0 0,0 0 0,1 0-1,-1 0 1,0-1 0,1 1 0,-1 0-1,0 0 1,0 0 0,1 0 0,-1 0 0,0 0-1,1 0 1,-1 0 0,0 0 0,1 0-1,-1 0 1,0 0 0,1 0 0,20 11-142,-9-5 66,0-1 42,1-1 0,0-1 0,0 0 0,0-1 0,0-1 0,0 0-1,1 0 1,-1-1 0,0-1 0,14-2 0,-19 2 37,0-1 0,0 0 0,-1 0-1,1 0 1,-1-1 0,1 0 0,-1-1 0,0 1 0,0-1 0,-1-1-1,1 1 1,-1-1 0,0 0 0,0-1 0,-1 0 0,1 0 0,-1 0-1,4-7 1,-7 10 13,-1 0-1,0-1 1,1 1-1,-1-1 1,-1 1-1,1 0 0,0-1 1,-1 1-1,0-8 1,0 10-8,0 1 0,0-1 0,0 0-1,0 1 1,0-1 0,0 1 0,0-1 0,-1 0 0,1 1 0,0-1 0,0 1 0,-1-1-1,1 0 1,0 1 0,-1-1 0,1 1 0,-1-1 0,1 1 0,-1-1 0,1 1 0,-1 0 0,0-1-1,0 0 1,0 1 0,0 0 0,0 0-1,0 0 1,0 0 0,0 0-1,0 1 1,1-1 0,-1 0 0,0 0-1,0 1 1,0-1 0,0 0-1,0 1 1,0-1 0,0 1-1,1-1 1,-1 1 0,0-1 0,-1 2-1,-3 3 8,-1 0 1,1 0-1,1 1 0,-1-1 0,1 1 0,0 0 0,0 0 1,1 1-1,0-1 0,0 1 0,-3 8 0,3-7-8,1 1-1,0-1 0,0 0 1,1 1-1,0-1 1,0 1-1,1 0 1,0-1-1,1 11 0,0-17-23,-1 1 0,0-1 0,1 0 0,0 1 0,0-1 0,-1 0 0,1 0 0,0 0 0,1 1 0,-1-1 0,0-1 0,1 1 0,-1 0 0,1 0 0,-1 0 0,1-1 0,0 1 0,0-1 0,0 1 0,0-1 0,0 0 0,0 0 0,0 0 0,0 0 0,1 0 0,-1 0 0,0 0 0,0-1 0,1 0 0,-1 1 0,1-1 0,-1 0 0,0 0 0,1 0 0,-1 0 0,0 0 0,1-1 0,-1 1 0,0-1 0,1 0 0,1 0 0,23-17-140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13859,'1'9'276,"-2"-1"1,1 1-1,-1 0 0,-1-1 1,-3 13-1,0 6 78,3-18-266,-12 111 720,13-104-753,0-1 0,2 0 0,0 1 0,0-1 0,8 27 0,-9-40-70,1 0 0,-1 1-1,1-1 1,0 0 0,0 0 0,0 0 0,0 1 0,0-1-1,0 0 1,0 0 0,1-1 0,-1 1 0,1 0-1,0 0 1,0-1 0,-1 1 0,1-1 0,0 1-1,0-1 1,0 0 0,0 0 0,1 0 0,-1 0 0,0 0-1,0 0 1,1-1 0,-1 1 0,0-1 0,1 1-1,-1-1 1,0 0 0,1 0 0,-1 0 0,0 0 0,1-1-1,-1 1 1,0-1 0,1 1 0,-1-1 0,0 0-1,4-2 1,6-2-240,-1 0-1,-1-1 1,1 0-1,-1-1 1,-1 0 0,19-17-1,-5 1-196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64 168 13915,'-8'8'508,"0"0"1,1 0-1,0 1 1,0 0-1,-10 19 1,15-25-422,1 0-1,0 0 1,-1 1 0,1-1-1,1 0 1,-1 0 0,0 0-1,1 1 1,0-1 0,0 7-1,0-8-59,0-1 0,1 1 0,-1-1 0,1 1-1,-1 0 1,1-1 0,0 1 0,0-1 0,-1 0-1,1 1 1,0-1 0,0 0 0,1 1 0,-1-1 0,0 0-1,0 0 1,0 0 0,1 0 0,-1 0 0,1 0-1,-1-1 1,4 2 0,-1 0-42,0-1 0,0 0 1,0-1-1,0 1 0,1-1 0,-1 0 0,0 0 1,0 0-1,0 0 0,1-1 0,-1 1 0,0-1 1,0 0-1,0-1 0,0 1 0,0-1 0,0 0 1,0 0-1,-1 0 0,1 0 0,3-3 1,-1 0-23,0 1 0,0-1 0,-1 0 0,0 0 0,0 0 0,0-1 0,0 0 0,-1 0 0,0 0 1,-1-1-1,5-9 0,-6 4 80,-7 28 38,5-11-70,-1 0 1,1 0-1,0 0 0,0-1 1,1 1-1,-1 0 1,1 0-1,0-1 1,1 1-1,-1 0 0,1-1 1,3 8-1,-3-10-4,-1 0 0,1 0-1,-1 0 1,1-1 0,0 1-1,-1-1 1,1 0 0,0 1-1,0-1 1,0 0 0,0 0 0,0 0-1,0 0 1,0 0 0,1-1-1,-1 1 1,0-1 0,0 1 0,1-1-1,-1 0 1,0 0 0,0 0-1,1 0 1,-1 0 0,0-1-1,0 1 1,1-1 0,-1 1 0,3-2-1,4-1 5,0-1 0,0 0 0,0-1 0,0 0 0,0 0 1,-1-1-1,0 0 0,0 0 0,-1-1 0,0 0 0,0 0 0,8-12 0,0 0-14,-2-2 0,0 1 0,-1-1 0,9-23 1,-17 35-6,13-36-30,-16 42 40,0 0-1,0 0 1,0 0 0,-1 0 0,0 0-1,1 0 1,-1 0 0,0 0 0,0 0 0,-1 0-1,1 0 1,-1-3 0,1 6-1,-1 0 0,1-1 1,0 1-1,0 0 0,-1-1 1,1 1-1,0 0 0,-1-1 0,1 1 1,0 0-1,-1 0 0,1 0 0,-1-1 1,1 1-1,0 0 0,-1 0 1,1 0-1,-1 0 0,1 0 0,0 0 1,-1 0-1,1 0 0,-1 0 0,1 0 1,0 0-1,-1 0 0,1 0 1,-1 0-1,1 0 0,-1 0 0,1 0 1,0 1-1,-1-1 0,1 0 0,0 0 1,-1 0-1,1 1 0,0-1 1,-1 0-1,1 0 0,0 1 0,-1-1 1,1 0-1,0 1 0,0-1 0,-1 0 1,1 1-1,-15 16 53,8-8-31,1 1 0,1 0 0,-1 0 0,2 0 1,-1 1-1,1 0 0,1 0 0,0 0 1,1 0-1,0 1 0,0-1 0,1 14 0,1-17-30,0-1 1,1 1-1,0 0 0,0-1 0,0 1 0,1-1 0,0 1 0,1-1 0,0 0 0,0 0 0,0 0 0,1 0 0,0 0 0,0-1 0,1 0 0,0 0 0,0 0 0,11 9 0,-15-13 11,0-1 1,1 0-1,-1 0 0,0 0 0,1 1 1,0-2-1,-1 1 0,1 0 0,-1 0 1,1 0-1,0-1 0,0 1 0,-1-1 1,1 1-1,0-1 0,0 0 0,0 0 1,-1 0-1,1 0 0,0 0 0,0 0 1,0 0-1,0-1 0,-1 1 1,3-1-1,-2-1 36,0 1 1,-1-1-1,1 1 1,0-1 0,-1 0-1,0 1 1,1-1-1,-1 0 1,0 0 0,0 0-1,0 0 1,0 0-1,0 0 1,-1 0-1,1 0 1,0-1 0,-1 1-1,0 0 1,1 0-1,-1-3 1,1-7 191,-1 1 0,0-1 0,0 0 1,-1 1-1,-1-1 0,0 0 0,0 1 0,-6-16 1,10 30-253,0 0 0,1 0 0,-1 0 0,1-1-1,0 0 1,0 1 0,0-1 0,0 0 0,0 0 0,1 0 0,5 2 0,4 1-146,-1 0 0,18 4 0,-22-7 97,0-1 0,0 0 0,1 0 0,-1 0 0,0-1 0,1-1 0,-1 0 0,0 0 0,1 0 0,-1-1 0,10-4 0,-12 4 57,-1 0-1,1 0 1,-1-1-1,0 0 1,0 0-1,-1-1 1,1 1-1,0-1 1,-1 0-1,0 0 1,0-1-1,0 1 1,-1-1-1,0 0 1,1 0-1,3-10 1,-12 29 43,1-1 1,0 1 0,1-1-1,1 1 1,0 0 0,1 0-1,0 26 1,1-39-65,0 1 0,1-1-1,-1 1 1,0-1 0,0 1 0,1-1 0,-1 1-1,1-1 1,0 1 0,-1-1 0,1 0 0,0 1-1,0-1 1,-1 0 0,3 2 0,-3-3 12,1 0 0,0 1 0,-1-1 0,1 0 0,-1 0 0,1 0 0,0 0 0,-1 0 0,1 1 0,-1-1-1,1 0 1,0 0 0,-1-1 0,1 1 0,0 0 0,-1 0 0,1 0 0,-1 0 0,1 0 0,0-1 0,-1 1 0,1 0 0,-1-1 0,1 1 0,-1 0 0,1-1 0,-1 1 0,1-1 0,-1 1 0,0 0 0,1-1 0,-1 1 0,1-1 0,-1 1 0,0-1 0,1 0 0,-1 1 0,0-1 0,1 0 0,11-22-207,0-6-71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14267,'-7'10'1152,"3"4"-856,2-2-152,4 0 32,2-2 2153,6-6-1953,2 0 104,1-2-40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11434,'-7'25'1893,"5"-23"-1620,1 1 0,0 0 1,0 0-1,0-1 0,1 1 0,-1 0 1,1 0-1,-1 0 0,1 5 0,0-7-220,1-1 0,-1 1 0,1-1 0,-1 1 0,1-1 0,-1 1 0,1-1 0,-1 0 0,1 1 0,-1-1 0,1 0 0,0 1 0,-1-1 0,1 0 0,-1 0 0,1 0 0,0 0 0,-1 0 0,1 1 0,0-1 0,-1 0 0,1 0 0,-1 0 0,2-1 0,20 0 364,-19 1-292,52-7 496,-29 3-399,0 1 1,46 1-1,-65 2-158,0 1-1,0 0 1,0 0-1,0 1 1,0 0-1,0 0 0,0 0 1,0 1-1,-1 0 1,0 1-1,1-1 0,-1 1 1,-1 0-1,11 9 1,-13-10 3,0 0 0,0 0-1,0-1 1,0 1 0,1-1 0,-1 0 0,1 0 0,0 0 0,-1-1 0,1 1 0,0-1 0,8 2 0,-5-2 5,0-1 0,1 0 1,-1 0-1,1-1 0,-1 0 1,11-2-1,5-3-27,-8 2-27,0 0 0,1 1-1,18 0 1,-32 2-38,1 1 0,0 0 0,-1 0 0,1 0 0,-1 0 0,1 1 0,0-1 0,-1 1 0,1-1 1,-1 1-1,1 0 0,-1 0 0,1 0 0,-1 1 0,0-1 0,0 0 0,1 1 0,-1 0 0,0-1 0,0 1 0,-1 0 0,1 0 0,0 0 0,0 0 0,1 3 0,0 9-350,-3-14 365,0 0 1,0 0-1,-1 0 0,1 0 1,0 0-1,0 0 0,0-1 1,0 1-1,-1 0 0,1 0 1,0 0-1,0 0 0,0 0 1,-1 0-1,1 0 1,0 0-1,0 0 0,0 0 1,-1 0-1,1 0 0,0 0 1,0 0-1,0 0 0,0 0 1,-1 0-1,1 0 0,0 0 1,0 1-1,0-1 0,-1 0 1,1 0-1,0 0 0,0 0 1,0 0-1,0 0 0,0 0 1,-1 1-1,1-1 0,0 0 1,0 0-1,0 0 0,0 0 1,0 1-1,0-1 0,0 0 1,0 0-1,-1 0 0,1 1 1,0-1-1,0 0 0,0 0 1,0 0-1,0 1 1,0-1-1,0 0 0,0 0 1,0 0-1,0 1 0,0-1 1,1 0-1,-1 0 0,0 0 1,0 0-1,0 1 0,0-1 1,0 0-1,0 0 0,0 0 1,1 1-1,-10-11-146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7 509 11642,'-7'14'5379,"29"-42"-3237,75-121-292,77-106-1489,-167 247-438,0-1 0,0 1 1,1 1-1,1-1 0,-1 1 1,1 1-1,0 0 0,1 0 1,-1 1-1,14-6 0,-17 9-37,0 0 0,1 0 0,-1 1 0,1 0 0,0 0 0,-1 1 0,1 0-1,0 0 1,-1 0 0,1 1 0,0 0 0,-1 0 0,1 1 0,-1-1 0,0 2 0,1-1 0,-1 1 0,6 3 0,-10-5 99,0 0 1,0 0-1,0 0 1,0 0-1,-1 0 1,1 1-1,0-1 1,-1 1-1,1-1 1,-1 1-1,1-1 1,-1 1 0,0 0-1,0 0 1,0 0-1,0 0 1,0 0-1,0 0 1,0 0-1,0 0 1,-1 0-1,1 0 1,-1 0-1,0 0 1,1 4-1,-2-2 49,0 0 0,0 0 0,0-1 0,0 1 0,-1 0 0,1-1 0,-1 1 0,0 0 0,0-1 0,-1 0 0,1 0-1,0 1 1,-6 3 0,0 2 83,-2 0 0,1-1 0,-1 0 0,-1-1-1,1 0 1,-1-1 0,0 0 0,-1 0 0,1-1 0,-1-1-1,0 0 1,-1-1 0,1 0 0,0 0 0,-1-2-1,1 1 1,-1-2 0,0 0 0,-12-1 0,22 1-138,0-1 1,0 1 0,1-1-1,-1 0 1,0 0 0,1 0-1,-1 0 1,0 0 0,1-1-1,-1 1 1,1-1 0,0 1-1,-1-1 1,1 0 0,0 0-1,0 0 1,0 0 0,-3-5-1,5 6-23,-1 0 0,1 0 0,-1 0 0,1-1 0,0 1 0,-1 0 0,1 0 0,0-1-1,0 1 1,0 0 0,0 0 0,0-1 0,0 1 0,0 0 0,1 0 0,-1-1 0,1-1 0,0 1 2,0-1 0,1 1 0,-1 0 0,1 0 1,-1 0-1,1 0 0,0 0 0,-1 0 0,1 1 1,0-1-1,5-2 0,32-16-317,9-1-122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12059,'0'1'1728,"5"3"-904,10 2-240,1-2 1929,14-1-1601,6 2-128,9-1-224,1-1-64,4 1-280,-6-2-216,-5 1-496,-2-1-216,-14 3 80,-7-1 384,-11-1-200,-3-3-168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13115,'30'6'1424,"6"-6"-984,8-4-176,4-2 408,4 1-520,1-2-88,1 3 64,-7-3-112,-8-1-176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0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13187,'-10'0'185,"0"0"1,1 1-1,-1 0 1,0 0-1,1 1 1,-1 1-1,1-1 1,0 1-1,0 1 1,0 0-1,1 0 1,-1 1-1,1 0 1,0 0-1,0 1 1,1 0-1,-1 1 1,1-1-1,1 1 1,-1 1-1,1-1 0,1 1 1,-1 0-1,1 0 1,1 1-1,-1 0 1,2 0-1,-1 0 1,1 0-1,0 0 1,1 0-1,0 1 1,1 0-1,0-1 1,0 12-1,1-14-138,0 0 0,1-1 0,0 1 0,0 0 0,0-1 0,1 1 0,0-1 0,0 0 0,0 1 0,1-1 0,0 0 0,0 0-1,1-1 1,6 9 0,-6-10-22,-1 0 0,1-1 0,1 1 0,-1-1 0,0 0-1,1 0 1,0-1 0,-1 1 0,1-1 0,0 0 0,0 0 0,0-1-1,1 0 1,-1 1 0,0-2 0,0 1 0,1-1 0,8 0-1,1-1 1,-1-1-1,0 0 1,0-1-1,-1-1 1,1 0-1,-1-1 0,0-1 1,0 1-1,0-2 1,-1 0-1,0-1 1,0 0-1,-1-1 0,0 0 1,0 0-1,-1-1 1,-1-1-1,11-13 1,-17 20-16,-1-1 1,1 1-1,-1 0 1,0-1 0,0 1-1,-1-1 1,1 0-1,-1 0 1,1-7 0,-2 9-19,0 1 1,0-1 0,0 1 0,0-1 0,-1 1 0,1-1 0,-1 0 0,0 1-1,0 0 1,1-1 0,-1 1 0,-1 0 0,1-1 0,0 1 0,-1 0 0,1 0-1,-1 0 1,1 0 0,-1 0 0,-3-2 0,0 0-77,0 1 0,-1-1 0,0 1 0,0 0 1,0 0-1,0 1 0,0 0 0,0 0 0,-1 1 0,-11-2 0,-7 0-180,-35 1 0,55 2 245,-36 1-330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16756,'-6'21'1416,"-3"12"-1016,-2 4-192,-2 13 600,-2 3-304,-1 5-176,2-2-88,2-2-184,1-8-48,4-11-112,-1-8-96,3-15-384,-1-6-168,3-12-1384,-3-7 1752,0-15-265,-2-3-247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14571,'25'10'1008,"14"-5"-824,9-1-72,18-7 160,14-6-64,3-4-127,-3-1-81,-9 1-153,-7 1-127,-21 8-832,-16 4 928,-21 6-160,-6 2-128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90 13875,'-14'14'1248,"18"-6"-744,11-1-160,18-7 545,13 0-153,17-5-216,6-2-72,6-3-352,2-6-296,-6-6 224,-5-5-64,-14-5-104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 12163,'26'-2'384,"0"1"0,1 2 0,29 3 0,-47-3-335,0 1-1,0-1 0,0 2 0,0-1 0,0 1 1,-1 1-1,1-1 0,-1 1 0,0 1 0,0 0 0,-1 0 1,11 9-1,-14-10-26,-1 0 1,0 1-1,0 0 1,0-1 0,-1 1-1,1 0 1,-1 0-1,-1 0 1,1 1 0,-1-1-1,1 0 1,-2 1-1,1-1 1,0 1-1,-1-1 1,0 1 0,-1-1-1,1 0 1,-1 1-1,0-1 1,-2 7 0,-2 8 91,-2 1 1,0-1 0,-19 37 0,-10 5 695,-82 109 0,34-57 428,66-85-878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15571,'0'0'30,"0"0"0,0 0 0,0-1 0,1 1-1,-1 0 1,0 0 0,0 0 0,0 0 0,1 0-1,-1 0 1,0 0 0,0 0 0,0 0 0,1 0-1,-1 0 1,0 0 0,0 0 0,0 0 0,1 1-1,-1-1 1,0 0 0,0 0 0,0 0 0,1 0-1,-1 0 1,0 0 0,0 0 0,0 0-1,0 1 1,1-1 0,-1 0 0,0 0 0,0 0-1,0 0 1,0 1 0,0-1 0,0 0 0,0 0-1,1 0 1,-1 1 0,0-1 0,0 0 0,0 0-1,0 0 1,0 1 0,0-1 0,0 0 0,0 0-1,0 0 1,0 1 0,0-1 0,0 0 0,0 0-1,0 0 1,-1 1 0,-1 17 55,2-13 67,-12 111 1211,11-97-1270,1 0 1,1-1-1,1 1 0,5 23 1,-7-39-87,1 0 1,0 0-1,0 0 1,0 0-1,0 0 0,1 0 1,-1 0-1,1 0 1,-1-1-1,1 1 1,0-1-1,0 1 1,1-1-1,3 4 0,-4-5 6,0 0 0,0 0 0,0 0 0,0 0 0,0-1 0,1 1 0,-1-1 0,0 0 0,0 1 0,1-1 0,-1 0 0,0 0 0,0 0 0,0-1 0,1 1 0,-1 0 0,0-1-1,0 0 1,0 1 0,0-1 0,0 0 0,3-2 0,16-8 165,0-2 0,-1 0 0,-1-2 0,25-23 0,-22 19 150,1 1-1,34-23 1,-54 40-291,0-1 1,0 0-1,0 1 1,0-1-1,1 1 1,-1 0-1,0 0 0,0 0 1,1 1-1,-1-1 1,1 1-1,-1 0 1,6 0-1,-7 0-16,1 1 0,-1 0-1,1 0 1,-1 0 0,0 0-1,0 1 1,0-1 0,1 1-1,-1-1 1,0 1 0,-1-1-1,1 1 1,0 0 0,0 0-1,-1 0 1,1 0 0,-1 0-1,1 3 1,0-1-18,1-1-1,-1 1 1,0-1 0,1 0-1,0 0 1,-1 0-1,1 0 1,0 0 0,1-1-1,4 4 1,-5-5-4,-1 0 0,1 0 1,-1 0-1,1-1 0,-1 1 0,1-1 0,0 1 1,0-1-1,-1 0 0,1 0 0,0-1 1,-1 1-1,1 0 0,0-1 0,-1 0 0,1 1 1,3-3-1,11-4-11,-1-1 0,-1-1 1,21-14-1,-24 15 7,1-1-1,-1 2 1,1 0 0,1 0-1,26-8 1,-38 14 1,-1 1 1,0 0-1,0-1 1,1 1-1,-1 0 0,0 0 1,1 0-1,-1 0 0,0 0 1,1 0-1,-1 0 1,0 0-1,1 0 0,-1 1 1,0-1-1,1 1 0,-1-1 1,0 1-1,0-1 0,0 1 1,1 0-1,-1-1 1,0 1-1,0 0 0,0 0 1,0 0-1,0 0 0,-1 0 1,1 0-1,0 0 0,0 0 1,-1 0-1,1 0 1,0 1-1,-1-1 0,1 0 1,0 2-1,0 4-215,0-1 0,0 0 1,0 1-1,-1-1 0,0 1 0,-1 6 0,1-13 165,0 0 43,0 1 1,0-1-1,0 0 1,0 0-1,0 0 0,0 0 1,0 0-1,1 1 1,-1-1-1,0 0 0,0 0 1,0 0-1,0 0 1,0 1-1,0-1 0,0 0 1,0 0-1,0 0 1,-1 0-1,1 1 0,0-1 1,0 0-1,0 0 1,0 0-1,0 0 1,0 0-1,0 1 0,0-1 1,0 0-1,0 0 1,0 0-1,-1 0 0,1 0 1,0 0-1,0 1 1,0-1-1,0 0 0,0 0 1,-1 0-1,1 0 1,0 0-1,0 0 0,0 0 1,0 0-1,0 0 1,-1 0-1,1 0 0,0 0 1,0 0-1,0 0 1,-1 0-1,-5-6-376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13987,'-1'16'1672,"0"3"-1128,1 0-199,0 0 639,1 1-656,3-3 128,2-7-184,3 1-136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10 151 15211,'-1'1'84,"0"0"0,0-1 0,1 1 0,-1 0 0,0 0-1,0 1 1,1-1 0,-1 0 0,1 0 0,-1 0 0,1 0 0,0 0-1,-1 1 1,1-1 0,0 0 0,0 0 0,0 1 0,0-1 0,0 0-1,0 0 1,0 1 0,0-1 0,0 0 0,1 0 0,-1 1 0,0-1-1,1 0 1,-1 0 0,1 0 0,0 0 0,-1 0 0,1 0 0,0 0 0,-1 0-1,3 2 1,0 1-23,0 0-1,1 0 0,-1 0 1,1-1-1,0 1 1,0-1-1,8 5 0,-7-6 36,1 1-1,-1-1 0,1-1 1,0 1-1,0-1 0,-1 0 1,1 0-1,0 0 0,0-1 1,0 0-1,0 0 1,0-1-1,0 0 0,0 0 1,0 0-1,-1-1 0,1 0 1,0 0-1,7-3 0,-6 1 127,1 0-1,-1-1 0,0 0 0,0 0 1,0 0-1,-1-1 0,0 0 1,0 0-1,0-1 0,-1 1 0,0-1 1,8-14-1,-14 21-233,1 0 0,0 1 1,0-1-1,0 1 0,0-1 0,0 0 1,0 1-1,-1-1 0,1 1 0,0-1 0,0 0 1,0 1-1,0-1 0,0 1 0,0-1 0,1 0 1,-1 1-1,0-1 0,0 1 0,0-1 1,0 0-1,0 1 0,1-1 0,-1 0 0,0 1 1,0-1-1,0 0 0,1 1 0,0-1 0,13 8-169,18-3 32,-15-5 125,-1 0 0,1-1 0,0-1 0,-1-1 0,1-1 1,-1 0-1,18-7 0,-12 2 45,-1 0 1,0-2-1,0-1 0,27-19 1,-42 27 0,0-1 0,-1 1-1,1-1 1,-1 0 0,-1 0 0,1-1 0,-1 1 0,0-1 0,4-7 0,-7 12-20,-1 1 1,0 0 0,0 0 0,0 0 0,0 0-1,0 0 1,0 0 0,0 0 0,1 0-1,-1-1 1,0 1 0,0 0 0,0 0 0,0 0-1,0 0 1,0 0 0,0-1 0,0 1 0,0 0-1,0 0 1,0 0 0,0 0 0,0-1 0,0 1-1,0 0 1,0 0 0,0 0 0,0 0 0,0-1-1,0 1 1,0 0 0,0 0 0,0 0-1,0 0 1,0 0 0,0-1 0,0 1 0,0 0-1,0 0 1,-1 0 0,1 0 0,0 0 0,0 0-1,0-1 1,0 1 0,0 0 0,0 0 0,-1 0-1,1 0 1,0 0 0,0 0 0,-10 5 57,-12 12-9,10-7-50,1 1 1,0 1 0,0-1-1,1 2 1,1-1-1,0 1 1,1 1 0,-7 14-1,14-26-28,1-1 1,-1 0-1,0 1 0,1-1 0,0 1 0,-1-1 1,1 1-1,0 0 0,0-1 0,0 1 0,0-1 1,0 1-1,0-1 0,0 1 0,1-1 0,-1 1 1,1-1-1,-1 1 0,1-1 0,-1 1 0,1-1 0,0 1 1,-1-1-1,1 0 0,0 1 0,0-1 0,0 0 1,0 0-1,0 0 0,1 0 0,-1 0 0,0 0 1,0 0-1,1 0 0,-1 0 0,1-1 0,-1 1 1,0-1-1,1 1 0,-1-1 0,1 1 0,-1-1 0,1 0 1,2 1-1,8 0-310,0 1-1,1-2 1,-1 0 0,18-1-1,-24 0 337,27-2-519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36 15115,'1'-2'185,"-1"1"1,0-1-1,0 0 0,-1 0 0,1 0 1,0 0-1,0 0 0,-1 0 0,0 0 1,1 0-1,-1 1 0,0-1 0,-1-2 1,1 3-110,1 0 0,-1 1 1,0-1-1,1 1 1,-1-1-1,0 1 0,1-1 1,-1 1-1,0-1 1,0 1-1,0 0 0,1 0 1,-1-1-1,0 1 1,0 0-1,0 0 0,0 0 1,1 0-1,-1 0 1,0 0-1,0 0 0,0 0 1,0 0-1,0 0 1,1 0-1,-1 1 0,0-1 1,0 0-1,0 1 1,1-1-1,-1 0 0,0 1 1,0-1-1,1 1 1,-2 0-1,-1 1-38,0 0 0,-1 1 0,1-1 0,0 1 0,0 0 0,0 0 1,1 0-1,-1 0 0,1 0 0,-1 0 0,1 1 0,0-1 0,0 1 0,-1 5 0,2-7-84,0 0 0,1 0 0,0 0 0,-1 0-1,1 0 1,0 0 0,0 1 0,0-1 0,1 0 0,-1 0 0,0 0-1,1 0 1,-1 0 0,1 0 0,0 0 0,0 0 0,-1 0 0,1 0 0,1 0-1,-1 0 1,0-1 0,0 1 0,1 0 0,-1-1 0,1 1 0,-1-1-1,1 0 1,3 3 0,6 3-107,1-1-1,0 0 0,0-1 1,1 0-1,21 5 0,-20-6 66,-1 0 0,1 1 0,-1 1-1,16 8 1,-27-13 89,-1-1 0,0 1-1,0 0 1,0-1 0,0 1-1,1 0 1,-1 0 0,0 0-1,0 0 1,-1 0 0,1 0-1,0 0 1,0 0 0,0 1-1,-1-1 1,1 0 0,-1 0-1,1 0 1,-1 1 0,1-1-1,-1 0 1,0 1 0,0-1-1,1 2 1,-2-1 32,1 0-1,-1-1 1,1 1 0,-1 0 0,0 0 0,0-1-1,0 1 1,0-1 0,0 1 0,0-1 0,0 1-1,0-1 1,-1 0 0,1 1 0,-3 0 0,-6 6 284,-1-2 0,1 1 1,-24 9-1,33-16-307,-6 4 111,0-1 1,-1 0 0,0 0 0,0-1 0,0 1 0,0-2 0,0 1-1,-1-1 1,1-1 0,-9 1 0,16-1-109,0 0 1,1-1-1,-1 1 0,0 0 1,1 0-1,-1 0 1,0-1-1,1 1 0,-1 0 1,0 0-1,1-1 0,-1 1 1,1-1-1,-1 1 0,1-1 1,-1 1-1,1 0 1,-1-1-1,1 0 0,-1 1 1,1-1-1,0 1 0,-1-1 1,1 0-1,0 1 1,-1-1-1,1 1 0,0-1 1,0 0-1,0 1 0,0-1 1,0 0-1,0 0 0,0 1 1,0-1-1,0 0 1,0 1-1,0-1 0,0 0 1,0 1-1,0-1 0,1 0 1,14-31 367,-13 28-486,17-28 81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16307,'-3'3'234,"0"0"0,1 0 0,0 0 0,-1 0 0,1 1-1,0-1 1,1 1 0,-1-1 0,-1 6 0,-2 1 56,-3 11 70,0 1 0,1 0 1,2 1-1,0-1 0,-3 42 0,6-33-286,1 1 0,2-1 1,8 54-1,-8-80-67,13 53-19,-14-55 26,1 0 1,0-1-1,0 1 1,0 0-1,1 0 1,-1-1-1,0 1 1,1-1-1,0 1 1,0-1-1,0 0 1,0 0-1,0 0 1,0 0-1,0 0 1,4 2-1,-5-4 5,0 0-1,0 1 0,1-1 0,-1 0 1,0 0-1,0 0 0,0-1 1,1 1-1,-1 0 0,0 0 0,0-1 1,0 1-1,0 0 0,0-1 1,0 1-1,1-1 0,-1 1 0,0-1 1,0 0-1,-1 0 0,1 1 1,0-1-1,0 0 0,0 0 0,0 0 1,-1 0-1,1 0 0,0 0 1,0-2-1,20-36 329,-19 34-287,10-22 267,15-54 0,-27 87-342,1-1 0,0 0 0,0 0 0,1 0 0,-1 0 0,1 0 0,0 0 0,1 0 0,-1 0 0,1-1 0,0 1 0,0-1 0,0 0 1,1 0-1,-1 0 0,1 0 0,0-1 0,0 1 0,1-1 0,-1 0 0,1 0 0,7 3 0,0-3-17,1-1 0,0 0 0,-1-1 0,1 0 0,0-1 0,0 0 0,-1-1 0,1-1 0,0 0 0,14-4 0,20-7-287,55-24 0,-97 35 301,25-11-138,-23 8 81,1 2 0,0-1 1,0 1-1,0 0 0,1 1 1,-1-1-1,1 2 0,17-2 0,-25 4 93,1 0 0,0 0 0,-1 0-1,0 0 1,1 0 0,-1 0-1,0 1 1,1-1 0,-1 0-1,0 1 1,0-1 0,0 1-1,0-1 1,0 1 0,0 0-1,-1-1 1,1 1 0,-1 0 0,1 0-1,0 3 1,8 15 241,-7-18-229,0 0-1,1-1 1,-1 1 0,0-1-1,1 0 1,-1 1-1,1-1 1,0 0-1,-1-1 1,1 1 0,0 0-1,-1-1 1,1 1-1,0-1 1,0 0-1,-1 0 1,1 0 0,0 0-1,0-1 1,-1 1-1,1-1 1,3 0-1,10-4-61,1 0 0,22-11-1,-23 10-130,12-7-221,41-13-748,-64 24 830,0 1-1,1-1 0,-1 2 0,0-1 1,1 0-1,-1 1 0,1 0 0,-1 0 1,1 1-1,7 1 0,-12-2 289,-1 0-1,0 0 1,0 0-1,0 0 1,0 0-1,1 0 1,-1 0-1,0 0 1,0 0-1,0 0 1,0 0-1,0-1 1,0 1-1,1 0 1,-1 0-1,0 0 1,0 0-1,0 0 1,0 0 0,0 0-1,0-1 1,0 1-1,0 0 1,1 0-1,-1 0 1,0 0-1,0 0 1,0-1-1,0 1 1,0 0-1,0 0 1,0 0-1,0 0 1,0-1-1,0 1 1,0 0-1,0 0 1,0 0 0,0 0-1,0 0 1,0-1-1,0 1 1,0 0-1,-1 0 1,1 0-1,0 0 1,0 0-1,0-1 1,0 1-1,0 0 1,0 0-1,0 0 1,-1 0-1,1-2-55,-5-15-248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16123,'-11'-3'6730,"16"3"-5658,6-1-1080,2-1-680,2 2 624,4 0-176,2 5-208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0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12 15715,'-1'-1'95,"0"0"-1,0 0 1,-1 0 0,1 0-1,-1 0 1,1 0-1,-1 0 1,1 1-1,-1-1 1,0 0-1,1 1 1,-1-1 0,0 1-1,1 0 1,-1-1-1,0 1 1,0 0-1,1 0 1,-1 0-1,0 1 1,0-1-1,1 0 1,-1 0 0,0 1-1,1-1 1,-1 1-1,0 0 1,1-1-1,-1 1 1,1 0-1,-1 0 1,1 0 0,0 0-1,-1 0 1,1 1-1,0-1 1,0 0-1,-2 2 1,-4 4 14,0 1 1,1 0 0,0 0-1,0 1 1,0-1-1,1 1 1,1 0 0,-1 1-1,2-1 1,-1 1-1,1-1 1,-3 17 0,5-18-93,0 0 0,0 0 1,1 0-1,0 0 1,0 1-1,0-1 0,1 0 1,1 0-1,-1 0 0,1-1 1,1 1-1,-1 0 1,1-1-1,1 1 0,-1-1 1,7 9-1,4 3-109,-2 1-1,0 0 0,0 1 1,-2 0-1,-1 1 1,-1 0-1,10 40 0,-15-45 109,0 0 0,-2 1 0,0-1 0,0 0 0,-2 0-1,0 1 1,-1-1 0,-1 0 0,0 0 0,-1 0 0,-8 19-1,9-29 91,1-1 0,-1 0 0,-1 1 0,1-1 0,-1-1-1,0 1 1,-1-1 0,1 1 0,-7 5 0,9-10-58,0 1-1,1-1 1,-1 0 0,0 0 0,0 0 0,1 0 0,-1 0 0,0-1 0,0 1 0,0 0 0,0-1 0,0 0 0,0 1-1,0-1 1,-1 0 0,1 0 0,0 0 0,0 0 0,0 0 0,0-1 0,0 1 0,0-1 0,0 1 0,0-1 0,0 0-1,0 0 1,0 0 0,1 0 0,-1 0 0,0 0 0,1 0 0,-1 0 0,0-1 0,1 1 0,-3-3 0,-4-6 61,-1 0 1,1-1-1,1 0 1,0 0-1,1-1 0,0 1 1,0-2-1,2 1 1,-6-18-1,4 8-123,1 0-1,1-1 0,1 1 1,0-39-1,3 56-23,0 0-1,0 0 0,1 1 1,0-1-1,-1 0 0,2 1 1,-1-1-1,0 1 0,1-1 1,0 1-1,0 0 0,0 0 0,1 0 1,-1 0-1,1 0 0,0 0 1,4-4-1,-1 4-47,1-1 0,-1 1 0,1 0 0,0 0-1,-1 1 1,2 0 0,-1 0 0,0 1 0,13-3 0,24-4-100,4 1-51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12947,'4'-5'230,"0"1"1,1 0-1,-1 0 0,1 0 1,0 0-1,0 1 0,0-1 1,0 1-1,1 1 1,-1-1-1,1 1 0,0 0 1,-1 0-1,1 0 1,7 0-1,-4 1 37,-1 0-1,1 1 1,-1 0 0,1 1 0,-1 0-1,1 0 1,-1 1 0,0 0 0,0 0-1,12 5 1,-12-4-70,-1 1 1,1 0-1,-1 1 0,1-1 0,-1 2 1,-1-1-1,1 1 0,-1-1 0,0 2 0,7 8 1,-9-10-105,-1 0-1,0 1 1,0-1 0,0 1 0,0 0 0,-1-1-1,0 1 1,0 0 0,-1 1 0,0-1 0,0 0-1,0 0 1,-1 1 0,0 10 0,-2-11-32,0 0 1,0 0-1,-1 0 1,1 0-1,-1-1 1,-1 1-1,1-1 1,-1 0-1,0 0 1,0 0-1,-8 6 1,-8 13 67,11-12-96,1 0 1,0 1 0,1 0-1,1 0 1,0 1-1,-8 25 1,13-34-33,0-1-1,1 0 1,-1 1 0,1-1-1,0 1 1,0-1 0,0 1 0,1-1-1,-1 0 1,1 1 0,2 7 0,-1-10-8,-1 1 1,1 0-1,-1-1 1,1 1 0,0-1-1,0 1 1,0-1 0,0 0-1,0 0 1,1 0-1,-1 0 1,1 0 0,-1-1-1,1 1 1,0-1 0,-1 0-1,1 1 1,6 0-1,8 2-922,0-1-1,0 0 0,0-2 1,26 0-1,-6-1 336,0 2-422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0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15755,'-2'4'196,"1"0"-1,0 0 1,0 0 0,0 1-1,0-1 1,1 0-1,-1 1 1,1-1-1,1 1 1,-1-1-1,2 7 1,-1 7 335,-1-7-335,8 89 583,-7-89-752,1 0 1,1-1-1,-1 1 1,2-1 0,-1 0-1,2 0 1,4 10-1,-7-18-17,-1 0 0,0 0 0,1-1-1,-1 1 1,1 0 0,0-1 0,0 1 0,-1-1-1,1 1 1,0-1 0,0 0 0,0 0 0,0 0-1,1 0 1,-1 0 0,0-1 0,0 1 0,0 0-1,1-1 1,-1 0 0,0 0 0,1 1 0,-1-1-1,0 0 1,0-1 0,1 1 0,-1 0 0,0-1-1,3 0 1,2-1 19,1-1 0,-1 0 0,1 0 0,-1-1 0,0 0 0,-1 0 0,10-7 0,71-66 254,-59 50-142,0 2 0,44-29 1,-70 53-137,0-1 1,1 0-1,-1 1 1,1 0 0,-1-1-1,1 1 1,0 0-1,-1 0 1,1 1 0,0-1-1,0 1 1,0-1 0,-1 1-1,1 0 1,0 0-1,3 0 1,-4 1 0,1 0 0,-1 0-1,0 0 1,0 1 0,0-1 0,0 1 0,0-1-1,-1 1 1,1 0 0,0-1 0,-1 1-1,1 0 1,-1 0 0,1 0 0,-1 0 0,0 0-1,0 1 1,1 1 0,6 14 16,-4-9-9,0 0 0,0 0 0,1-1 0,0 0 0,12 15 1,-15-21-3,0-1 0,0 1 0,0 0 0,1-1 0,-1 1 0,0-1 0,1 0 0,-1 0 0,1 1 0,-1-2 0,1 1 0,-1 0 0,1 0 0,0-1 0,-1 0 0,1 1 0,0-1 0,-1 0 0,1 0 0,0-1 0,-1 1 0,1-1 0,0 1 0,-1-1 1,1 0-1,3-1 0,3-3 33,0 1 0,0-1-1,0-1 1,-1 0 0,0 0 0,8-8 0,-9 7-70,1 0 1,0 1-1,0 0 0,0 1 0,0 0 0,15-6 0,-22 10 11,0 1 0,0-1 0,0 1 0,-1 0 0,1 0 0,0 0 0,0-1 0,0 1 0,0 0 0,0 0 0,0 0 0,0 0 0,0 0 0,0 1 0,0-1 0,0 0 0,0 0 0,0 1 0,-1-1 0,1 0 0,0 1 0,0-1 1,0 1-1,0-1 0,-1 1 0,1 0 0,0-1 0,-1 1 0,1 0 0,0-1 0,-1 1 0,1 0 0,-1 0 0,1-1 0,-1 1 0,1 0 0,-1 0 0,0 0 0,1 0 0,-1 1 0,2 5 73,-1 0 0,0-1 0,0 1 1,-1 11-1,0-8-265,0 5 23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16748,'-3'-2'1080,"10"11"-1360,3 4 280,11 4 136,2 2-176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145 106 16780,'2'-8'449,"0"-1"0,-1 1 0,1 0 0,-2-1 1,1-12-1,-1 19-383,0 1 1,0-1 0,0 0-1,0 0 1,0 1-1,-1-1 1,1 1-1,0-1 1,-1 0-1,1 1 1,-1-1 0,0 1-1,0-1 1,1 1-1,-1-1 1,0 1-1,0 0 1,0-1 0,0 1-1,-1 0 1,1 0-1,0 0 1,0-1-1,-1 2 1,1-1-1,-1 0 1,1 0 0,-1 0-1,1 1 1,-1-1-1,1 0 1,-1 1-1,-2-1 1,1 1-15,-1 1 0,1-1 1,0 1-1,1-1 0,-1 1 0,0 0 1,0 0-1,0 1 0,0-1 0,1 0 0,-1 1 1,0 0-1,1-1 0,0 1 0,-1 0 1,1 0-1,0 1 0,0-1 0,-3 4 1,-1 3-25,0-1 0,0 2 0,0-1 0,-4 13 1,3-6-29,1 0 0,-7 31 1,12-41-9,0 0 0,0 0 0,1 0 1,-1 0-1,1 0 0,1 1 0,-1-1 1,1 0-1,0 0 0,0 0 0,3 8 1,-3-13 6,0 0-1,-1 1 1,1-1 0,0 0 0,-1 0 0,1 0 0,0 1 0,0-1 0,0 0 0,0 0 0,0 0 0,0-1 0,0 1 0,1 0 0,-1 0 0,0 0 0,0-1 0,1 1 0,-1-1 0,0 1 0,1-1 0,-1 0 0,1 1 0,-1-1 0,0 0 0,1 0 0,-1 0 0,1 0 0,-1 0 0,1 0 0,-1 0 0,0-1 0,1 1-1,-1 0 1,1-1 0,-1 1 0,0-1 0,0 0 0,1 1 0,-1-1 0,2-1 0,6-3-3,0-1-1,-1 0 0,0-1 1,12-10-1,6-12 35,0-1 1,22-34 0,3-4 0,-39 59-58,-12 9 26,0 0 0,0 0 0,1 0 0,-1 0 0,0 0 0,1 0 1,-1 0-1,0 1 0,0-1 0,1 0 0,-1 0 0,0 0 0,0 0 0,1 0 0,-1 1 0,0-1 0,0 0 0,0 0 0,1 1 0,-1-1 0,0 0 0,0 0 0,0 0 0,0 1 0,1-1 0,-1 0 1,0 1-1,0-1 0,3 25-29,-2 5 2,-1 2-79,8 64 0,-7-88 27,1 0 0,0-1 0,0 1-1,0-1 1,1 1 0,0-1-1,1 0 1,-1 0 0,1 0-1,1 0 1,-1-1 0,1 0-1,9 9 1,-12-13 62,1 0-1,-1 0 1,1 0-1,0 0 1,-1-1 0,1 1-1,0-1 1,0 0-1,0 0 1,0 0 0,0 0-1,1 0 1,-1-1-1,0 1 1,0-1 0,0 0-1,0 0 1,1 0-1,-1-1 1,0 1 0,0-1-1,0 1 1,6-3-1,37-17-285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39 17436,'0'-1'58,"0"1"1,0 0 0,0 0 0,0-1-1,0 1 1,1 0 0,-1-1 0,0 1-1,0 0 1,0-1 0,0 1 0,1 0 0,-1 0-1,0-1 1,0 1 0,0 0 0,1 0-1,-1 0 1,0-1 0,0 1 0,1 0-1,-1 0 1,0 0 0,1 0 0,-1 0-1,0-1 1,0 1 0,1 0 0,-1 0-1,0 0 1,1 0 0,-1 0 0,0 0-1,1 0 1,0 1-10,-1-1 0,1 1 1,0 0-1,-1 0 0,0-1 0,1 1 0,-1 0 1,1 0-1,-1-1 0,0 1 0,0 0 0,1 0 0,-1 0 1,0 0-1,0 1 0,3 32 184,-1 0 0,-4 59-1,-16 70-131,-18 26 153,9-56 192,47-185 383,-18 44-797,79-246 536,-56 187-573,59-113 1,-74 163-56,0-1 0,23-27 0,-29 41 19,0-1-1,0 1 0,0 0 1,0 0-1,1 1 1,0-1-1,-1 1 0,1 0 1,0 1-1,0-1 1,1 1-1,-1 0 0,1 0 1,7-2-1,-11 4 13,0-1 0,0 1-1,0 0 1,0 0 0,0 0 0,0 0-1,-1 0 1,1 0 0,0 0 0,0 1-1,0-1 1,0 1 0,0-1 0,0 1-1,-1 0 1,1 0 0,0-1 0,-1 1-1,1 1 1,0-1 0,-1 0 0,1 0 0,-1 0-1,0 1 1,1-1 0,-1 1 0,0-1-1,0 1 1,0 0 0,0-1 0,0 1-1,0 0 1,0 0 0,-1-1 0,1 1-1,-1 0 1,1 0 0,-1 0 0,0 0-1,0 2 1,1 3-18,-1 0 0,-1 0-1,1 0 1,-1 0 0,0 0-1,-1 0 1,0-1 0,0 1 0,0 0-1,-4 7 1,-4 3 92,-1-1 0,0 0-1,-1 0 1,0-1 0,-2-1-1,1 0 1,-2-1 0,0-1 0,0 0-1,-1 0 1,-1-2 0,-32 16 0,47-25-69,0-1 0,1 1-1,-1 0 1,0-1 0,0 0 0,1 1 0,-1-1 0,0 0 0,0 0 0,1 0 0,-1 0 0,0 0 0,0-1 0,-2 1 0,4-1 20,-1 1-1,1 0 1,0 0-1,-1-1 1,1 1-1,-1 0 1,1 0-1,0-1 0,-1 1 1,1 0-1,0-1 1,0 1-1,-1-1 1,1 1-1,0 0 1,0-1-1,-1 1 1,1-1-1,0 1 0,0-1 1,0 1-1,0-1 1,4-17-98,14-12-136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1 360 12635,'45'-18'2932,"-44"19"-2808,-1 0 0,1-1 0,-1 1 0,0-1 0,0 1 0,1-1 0,-1 1 0,0 0-1,0-1 1,0 1 0,1 0 0,-1-1 0,0 1 0,0-1 0,0 1 0,0 0 0,0-1 0,0 1-1,-1 0 1,1-1 0,0 1 0,0 0 0,0-1 0,0 1 0,-1-1 0,0 2 0,-4 23 274,-3 4-260,2 0 0,1 0 0,-2 54 0,6-82-132,1 1 0,0-1 0,0 1-1,0-1 1,0 1 0,1-1 0,-1 1 0,0-1 0,1 1 0,-1-1 0,1 1 0,-1-1-1,1 0 1,0 1 0,-1-1 0,1 0 0,0 0 0,0 1 0,1 0 0,-1-1-5,0-1 0,0 1 1,1-1-1,-1 1 0,0-1 1,0 0-1,0 0 0,0 0 1,0 1-1,0-1 0,0 0 1,0 0-1,0 0 0,1 0 1,-1-1-1,0 1 0,0 0 1,0 0-1,2-2 0,3 0-11,0-1-1,0 0 1,-1-1-1,1 1 1,-1-1-1,0 0 0,6-7 1,4-4 8,-2-1 0,0-1 0,-1 0 0,-1 0 0,-1-1 0,0-1 0,-1 0 0,-1 0 0,10-36 0,-18 53-49,1 0 0,0 0-1,0 0 1,0 0 0,0 0 0,1 0 0,-1 1-1,0-1 1,1 0 0,-1 1 0,1-1 0,0 1 0,0-1-1,-1 1 1,1 0 0,0-1 0,0 1 0,3-1 0,6-2-444,0 0 1,17-3 0,2-2-382,-13 3 460,-1-2 1,0 1-1,-1-2 1,0 0 0,0-1-1,-1-1 1,26-23 0,-32 26 458,-1-1 0,1 0 1,-1 0-1,-1 0 1,0-1-1,0 0 0,-1 0 1,0 0-1,-1-1 1,0 1-1,0-1 0,-1 0 1,2-17-1,-5 27 34,0-1-1,1 0 0,-1 0 0,0 0 1,0 0-1,0 0 0,0 0 1,0 1-1,-1-1 0,1 0 0,-1 0 1,1 0-1,-1 1 0,0-1 1,-1-3-1,2 5-49,-1 0 0,1-1 0,0 1 0,0 0 0,-1 0 0,1 0 0,0 0 0,-1 0 0,1 0 0,0-1 0,-1 1 0,1 0 0,0 0 0,-1 0 0,1 0 1,0 0-1,-1 0 0,1 0 0,0 1 0,-1-1 0,1 0 0,0 0 0,0 0 0,-1 0 0,1 0 0,0 0 0,-1 1 0,1-1 0,-1 0 0,-13 16 335,4 0-333,1 1 0,1 0 0,0 1 0,1 0 0,1 0 0,1 0 0,1 1 0,0 0 0,1 0 0,1 0 0,1 0 0,1 0 0,0 0 0,2 0 0,0 0 0,1 0 0,1 0 0,0-1 0,2 1 0,0-1 0,14 27 0,-13-34-557,-7-16-42,-9-19 331,0 7 778,-2 0-1,0 1 0,0 0 0,-2 1 0,0 1 1,-27-24-1,40 38-510,0 0 1,-1-1 0,1 1-1,0 0 1,-1 0-1,1 0 1,0 0 0,0 0-1,-1 0 1,1-1-1,0 1 1,0 0 0,-1 0-1,1 0 1,0-1-1,0 1 1,0 0 0,-1 0-1,1-1 1,0 1-1,0 0 1,0 0-1,0-1 1,-1 1 0,1 0-1,0 0 1,0-1-1,0 1 1,0 0 0,0-1-1,0 1 1,0 0-1,0-1 1,0 1 0,0 0-1,0-1 1,0 1-1,0 0 1,0 0 0,0-1-1,0 1 1,1 0-1,-1-1 1,0 1 0,0 0-1,0 0 1,0-1-1,1 1 1,-1 0 0,0 0-1,0-1 1,0 1-1,1 0 1,-1 0 0,0 0-1,0-1 1,1 1-1,-1 0 1,0 0-1,1 0 1,-1 0 0,0 0-1,0 0 1,1 0-1,-1 0 1,0-1 0,1 1-1,-1 0 1,1 0-1,27-2 263,-23 2-189,218-19-1323,-165 9 925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15987,'-6'15'504,"0"1"-1,1 0 1,1 1-1,1-1 1,-3 33-1,3-19 245,-6 40-327,3 1 1,3 0-1,3-1 0,4 1 0,2 0 1,19 82-1,-23-141-354,1-1 0,0 0 0,1 0 0,8 17 0,-12-28-56,1 1 1,-1-1-1,0 1 1,0-1 0,1 1-1,-1-1 1,0 0 0,1 1-1,-1-1 1,0 1 0,1-1-1,-1 0 1,1 1-1,-1-1 1,1 0 0,-1 1-1,1-1 1,-1 0 0,1 0-1,-1 1 1,1-1-1,-1 0 1,1 0 0,-1 0-1,1 0 1,-1 0 0,1 0-1,0 0 1,0 0 4,-1-1 1,1 1-1,0-1 0,-1 1 1,1-1-1,0 1 0,-1-1 1,1 1-1,-1-1 0,1 0 1,-1 1-1,1-1 0,-1 0 1,1 1-1,0-3 0,8-30 307,-3-20 14,-2 0-1,-2-1 0,-7-67 1,4 105-324,1 8-31,0 0 0,-1 0 1,0 0-1,0 0 0,-1 1 0,0-1 1,0 0-1,-5-9 0,4 12-132,2 7-105,5 9-247,1-7 367,-1 1 1,0-1-1,1 0 0,0-1 1,-1 1-1,2-1 0,-1 0 1,0 0-1,0-1 0,1 1 1,0-1-1,-1 0 0,1-1 1,0 1-1,9 0 0,4 0 89,1-1 0,-1-1 0,31-3 0,2-4-191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152 434 14611,'-5'0'221,"0"0"1,0 0-1,0 1 0,0 0 0,0 0 1,0 0-1,0 1 0,0-1 0,0 1 1,1 0-1,-1 1 0,0-1 1,1 1-1,0 0 0,-7 5 0,3-1 19,0 0 0,0 0 0,1 1 0,0 0 0,0 0 0,-8 15 0,14-21-206,0 0 0,0-1 0,0 1 0,0 0 0,0 0 0,1 0 0,-1 0 0,1 0 0,-1 0 0,1 0 0,0 0 0,0 0 0,0 0 0,0 0 0,0 0 0,0 0 0,0 0 0,1 3 0,0-4-7,0 0 0,0 1 0,0-1 0,0 0 0,0 0 0,0 0 1,0 0-1,0 0 0,0 0 0,1 0 0,-1 0 0,0 0 0,1 0 0,-1-1 0,0 1 0,1 0 0,-1-1 1,1 1-1,-1-1 0,1 0 0,-1 0 0,1 1 0,3-1 0,3 0 18,0 0 0,0-1-1,0 1 1,0-2 0,0 1 0,-1-1-1,1 0 1,0-1 0,-1 1 0,1-2-1,-1 1 1,0-1 0,0 0 0,0 0-1,-1-1 1,1 0 0,6-7 0,2-3-13,-1 0 0,-1-1 0,0-1 1,-1 0-1,14-27 0,-25 43-38,-1 0-1,1 0 0,0 0 1,0 0-1,-1 0 1,1 1-1,0-1 1,0 0-1,0 0 1,0 1-1,-1-1 1,1 0-1,0 1 1,0-1-1,1 1 0,-1-1 1,0 1-1,0 0 1,0 0-1,0-1 1,0 1-1,2 0 1,26 3-135,-2 1 89,-20-5 57,-1-1 0,1 1-1,-1-1 1,0 0 0,1-1-1,-1 0 1,0 1 0,-1-2-1,1 1 1,0-1 0,-1 0-1,0 0 1,9-10-1,-1 1 25,0-1 0,-2-1 0,18-27-1,-14 17-10,-2-1 0,16-39 0,-24 53-62,-1-1 0,-1 1 1,0-1-1,0 0 0,-2 0 1,1 1-1,-2-27 0,0 38 28,0-1-1,0 0 0,-1 1 0,1-1 1,0 0-1,-1 1 0,0-1 1,1 1-1,-1-1 0,0 1 1,1-1-1,-1 1 0,0 0 0,0-1 1,0 1-1,-3-2 0,4 2 7,-1 1-1,0 0 1,0-1-1,0 1 1,0 0-1,0 0 1,0 0 0,0 0-1,0-1 1,0 2-1,0-1 1,0 0-1,0 0 1,0 0-1,0 0 1,0 0-1,0 1 1,0-1-1,0 1 1,1-1-1,-1 0 1,0 1 0,0 0-1,0-1 1,0 1-1,1-1 1,-1 1-1,0 0 1,1-1-1,-1 1 1,0 0-1,0 1 1,-7 8-38,0 0 1,1 0-1,0 1 0,1 0 1,0 1-1,-8 21 0,-20 79 98,24-75 42,-4 44 0,13-71-64,0 0 0,0 0 0,1 0 0,1 0 0,0 0 1,0 0-1,1 0 0,0 0 0,6 16 0,-7-23-15,1 1 0,-1-1 0,1 0 0,0 0-1,0 1 1,1-1 0,-1-1 0,1 1 0,-1 0 0,1-1 0,0 1-1,0-1 1,0 0 0,0 0 0,1 0 0,4 2 0,-3-2-6,0-1 1,1 0-1,-1 0 1,0 0-1,1 0 1,-1-1-1,1 0 1,-1 0 0,0-1-1,7 0 1,5-3-1,-1-1 1,0 0 0,0-1 0,0 0 0,-1-2-1,15-9 1,-22 13-3,0-1 1,-1 0-1,1 0 0,-2-1 0,11-10 0,-21 22-7,-1 1-1,1-1 1,0 1 0,1 0-1,-1 0 1,1 0 0,1 0-1,-1 1 1,1-1 0,1 1-1,-2 10 1,3-17 2,0 0 1,0 0-1,0 1 1,0-1-1,1 0 1,-1 0-1,0 0 1,1 0-1,-1 0 0,1 1 1,-1-1-1,1 0 1,-1 0-1,1 0 1,0 0-1,-1 0 1,1 0-1,0-1 0,0 1 1,0 0-1,0 0 1,0-1-1,0 1 1,1 0-1,0 0-67,1 0 0,-1 0 0,1-1 0,-1 1 0,1-1-1,-1 1 1,1-1 0,-1 0 0,1 0 0,4-1 0,4-1-164,0-1 0,0 0 1,-1 0-1,13-6 1,2-4-144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18396,'-9'-3'1864,"6"4"-1368,2 8-248,1 5 865,7 8-857,5 3-552,5 4 1528,5 1-1264,5 0 16,2-1-32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185 101 15547,'-9'3'550,"-16"4"657,1 1 0,-28 15 1,46-21-1067,1 1 1,0 0 0,0 0-1,0 0 1,1 1-1,-1 0 1,1 0 0,0 0-1,0 0 1,0 1 0,0-1-1,1 1 1,0 0-1,0 0 1,-4 9 0,6-12-111,1 0-1,-1 0 1,0 0 0,1 0 0,0 0 0,-1 0-1,1 0 1,0 0 0,0 0 0,0 0 0,0 0 0,1 0-1,-1 0 1,0 0 0,1 0 0,0 0 0,-1 0 0,1 0-1,0 0 1,1 1 0,0 0-12,0-1 1,0-1-1,0 1 1,0 0-1,0 0 1,0-1-1,0 1 1,1-1-1,-1 0 1,0 1-1,1-1 1,-1 0-1,5 0 0,3 2-3,0-2-1,0 1 0,0-1 0,0-1 0,0 0 0,0 0 0,11-3 0,-9 1-5,0-1-1,0-1 1,-1 0-1,0-1 1,1 0-1,-1-1 1,-1 0 0,1-1-1,-1 0 1,0-1-1,-1 1 1,11-13 0,-15 15-2,0-1 0,0 0 0,-1 0 0,1-1 0,-1 0 0,-1 1 0,1-1 0,-1-1 1,2-8-1,-4 12-4,0-1 0,0 0 0,0 0 1,-1 1-1,0-1 0,0 0 0,0 0 1,-1 0-1,1 0 0,-1 1 0,0-1 0,-1 0 1,1 1-1,-1-1 0,-3-6 0,3 8-33,0 0 0,0 0-1,0 0 1,0 1-1,0-1 1,0 1 0,-1-1-1,0 1 1,1 0-1,-1 0 1,0 0 0,0 0-1,0 1 1,0-1-1,0 1 1,-1-1 0,1 1-1,0 0 1,-1 1-1,1-1 1,0 0 0,-1 1-1,1 0 1,-7 0-1,5 0-44,0 1-1,0 0 0,1 0 0,-1 0 0,0 0 0,0 1 1,1-1-1,-1 1 0,1 1 0,0-1 0,-1 1 0,1-1 1,0 1-1,0 0 0,1 0 0,-7 8 0,-7 13-308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14547,'24'-33'1320,"2"1"0,1 2 0,53-47 0,-80 77-1316,5-5 79,1 0-1,0 1 1,0 0-1,11-5 0,-16 8-76,0 1 0,0-1-1,0 1 1,0-1-1,0 1 1,0 0-1,0 0 1,0 0-1,0-1 1,0 1-1,1 0 1,-1 0-1,0 1 1,0-1-1,0 0 1,0 0 0,0 0-1,0 1 1,0-1-1,0 0 1,0 1-1,0-1 1,0 1-1,0 0 1,0-1-1,0 1 1,0 0-1,-1-1 1,1 1-1,0 0 1,0 0 0,-1 0-1,1-1 1,0 1-1,-1 0 1,1 0-1,0 2 1,1 3-3,0-1 0,0 1 0,-1 0 1,0 0-1,0 0 0,0 0 0,0 0 1,-1 0-1,-1 7 0,-8 60-4,2-30 6,6-34-6,-1 8 30,0 0 1,1 1-1,1-1 1,0 0-1,6 31 1,-6-45-13,1-1 1,0 0-1,-1 0 1,1 0-1,0 0 1,1 0-1,-1 0 1,0 0-1,1 0 1,-1 0-1,1-1 1,-1 1-1,1-1 1,0 1-1,-1-1 0,1 1 1,0-1-1,0 0 1,0 0-1,0 0 1,1 0-1,-1 0 1,0-1-1,0 1 1,0 0-1,1-1 1,-1 0-1,0 0 1,0 1-1,1-1 1,-1-1-1,0 1 1,1 0-1,2-1 1,4-1 46,0 0-1,0-1 1,0 0 0,-1 0 0,1-1 0,-1 0 0,9-5 0,-5 0 1,0 0 0,0-1 1,-1 0-1,-1-1 0,1 0 0,-2-1 1,0 0-1,0-1 0,-1 1 1,12-27-1,-15 29-47,-1 0 0,1-1 1,-2 0-1,0 0 0,0 0 1,-1 0-1,0 0 0,-1-1 1,-1 1-1,1 0 0,-2-1 0,1 1 1,-2 0-1,0 0 0,-3-12 1,5 21-16,-1 1 0,1-1 0,-1 0 1,0 1-1,0-1 0,1 1 0,-1-1 1,0 1-1,0-1 0,-1 1 0,1 0 1,0-1-1,0 1 0,-1 0 0,1 0 1,0 0-1,-1 0 0,1 0 0,-1 0 1,0 1-1,1-1 0,-3 0 0,2 1-3,1 0 0,-1 0 0,1 0 0,0 0 0,-1 0-1,1 0 1,-1 1 0,1-1 0,-1 1 0,1-1 0,0 1 0,-1-1-1,1 1 1,0 0 0,0-1 0,0 1 0,-1 0 0,1 0-1,0 0 1,0 0 0,0 0 0,0 0 0,1 1 0,-1-1 0,0 0-1,-1 3 1,0 0-66,0 1-1,0-1 1,0 1-1,1-1 1,0 1 0,0 0-1,0-1 1,0 1-1,1 0 1,0 0-1,0 0 1,0-1 0,0 1-1,1 0 1,0 0-1,0 0 1,2 6-1,-2-8-4,0 0 0,1-1-1,-1 1 1,0 0 0,1-1-1,-1 1 1,1-1 0,0 0-1,0 1 1,0-1 0,0 0-1,0 0 1,1 0 0,-1 0-1,1-1 1,-1 1 0,1-1-1,-1 1 1,1-1 0,0 0-1,0 0 1,0 0 0,-1 0-1,1-1 1,0 1 0,0-1-1,0 0 1,5 0 0,32-7-460,4-12-140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2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1 306 16147,'19'-21'5003,"61"-68"-2689,-31 27-1829,-18 22-454,46-47-1,-76 87-38,-1-1-1,0 1 0,1-1 1,-1 1-1,0 0 0,1-1 0,-1 1 1,0-1-1,1 1 0,-1 0 0,0 0 1,1-1-1,-1 1 0,1 0 1,-1 0-1,1-1 0,-1 1 0,1 0 1,-1 0-1,1 0 0,-1 0 0,1 0 1,-1 0-1,1 0 0,-1 0 1,1 0-1,-1 0 0,1 0 0,0 0 1,-1 1-3,1 0 1,-1-1 0,0 1 0,0 0 0,1 0-1,-1 0 1,0-1 0,0 1 0,0 0 0,0 0 0,0 0-1,0 0 1,0 0 0,0-1 0,-1 3 0,-11 47-149,9-39 117,-3 14-37,-2 1-21,2 0 0,1 1 0,-2 43 0,7-70 84,0 0-1,0 1 1,-1-1-1,1 1 1,0-1-1,0 1 0,0-1 1,0 0-1,0 1 1,0-1-1,0 1 1,0-1-1,0 1 1,1-1-1,-1 1 1,0-1-1,0 0 1,0 1-1,0-1 0,1 1 1,-1-1-1,0 0 1,0 1-1,1-1 1,-1 0-1,0 1 1,1-1-1,-1 1 1,10-14-230,0-7 30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6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15699,'-33'58'1825,"-20"44"210,48-91-1752,1 1-1,0-1 0,1 1 0,0 0 0,1 0 0,0 0 1,0 15-1,2-25-243,0-1 1,0 1 0,0 0-1,0-1 1,0 1-1,1 0 1,-1-1 0,0 1-1,1-1 1,-1 1-1,1 0 1,0-1 0,-1 1-1,1-1 1,0 1 0,0-1-1,0 0 1,0 1-1,0-1 1,0 0 0,1 0-1,1 2 1,-1-2-13,0-1 1,0 1-1,1 0 0,-1-1 1,0 1-1,0-1 1,1 0-1,-1 0 0,0 0 1,1 0-1,-1 0 1,1 0-1,-1-1 0,0 1 1,0-1-1,1 0 1,2-1-1,17-7-29,0-2 0,-1-1 0,0 0-1,0-2 1,26-22 0,-24 17-114,2 2 0,49-28 0,-72 44 102,0 0 0,0 0 0,0 0 1,0 1-1,0-1 0,1 0 0,-1 1 1,0 0-1,1-1 0,-1 1 0,0 0 1,4 1-1,-5-1 11,0 0 0,1 1 0,-1-1 0,0 1 0,0-1 0,0 1 0,0-1 0,0 1 1,-1 0-1,1-1 0,0 1 0,0 0 0,0 0 0,0 0 0,-1-1 0,1 1 0,0 0 0,0 2 0,1 3 21,0 1 1,0-1-1,-1 1 0,0-1 0,0 1 0,0 13 0,2 10 107,-3-28-106,0 0 1,1 0-1,-1 0 1,0 0 0,1 0-1,0 0 1,-1 0-1,1 0 1,0 0-1,0-1 1,0 1-1,0 0 1,1 0-1,-1-1 1,0 1-1,3 1 1,-3-2-7,1-1 1,-1 0-1,0 0 1,1 0-1,-1 0 1,0 0-1,1 0 1,-1 0-1,0 0 1,1 0-1,-1-1 1,0 1-1,1 0 1,-1-1-1,0 0 1,0 1-1,0-1 1,1 1-1,-1-1 1,0 0-1,0 0 1,0 0-1,0 0 1,0 0-1,0 0 1,1-1-1,16-17 135,28-34 0,-31 33-169,2 1 0,22-20 0,-38 38 10,0 0 0,0-1 0,0 1 0,0 0 0,1 0 0,-1 0 0,0 1 0,1-1 0,-1 0-1,1 0 1,-1 1 0,1-1 0,-1 1 0,1-1 0,0 1 0,-1 0 0,1 0 0,-1-1 0,1 1 0,0 0-1,-1 0 1,1 1 0,0-1 0,-1 0 0,4 1 0,-4 1-6,1-1 0,0 1 0,0-1 0,-1 1 0,1 0 0,-1 0 0,1-1 0,-1 1 0,0 0 0,0 0 0,0 1 0,0-1 0,0 0 0,0 0 0,0 0 0,-1 1 0,1 3 0,2 8-224,0 1 0,-2-1 0,0 1 0,0-1 1,-1 1-1,-3 18 0,2-30 141,0-4-15,-1-14-135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 17612,'1'-3'1931,"-10"8"-1147,-12 11 24,14-8-779,1 1 1,0 0-1,1 0 0,0 0 0,0 1 1,1 0-1,0 0 0,1 0 0,0 0 1,1 1-1,0-1 0,0 1 0,0 10 1,2-20-36,0 1 0,0-1 1,0 0-1,0 1 1,0-1-1,0 1 0,0-1 1,0 0-1,1 1 1,-1-1-1,1 0 0,-1 1 1,1-1-1,-1 0 1,1 0-1,-1 0 0,1 1 1,1 0-1,-1-2 4,-1 1 0,1-1 0,0 0-1,-1 1 1,1-1 0,0 0 0,0 0 0,-1 0-1,1 0 1,0 0 0,0 0 0,-1 0 0,1 0-1,0 0 1,-1 0 0,1 0 0,0 0 0,0 0-1,-1-1 1,1 1 0,0 0 0,-1-1 0,2 0-1,3-2 16,0 0 0,0-1 0,-1 1 0,1-1 0,-1 0-1,7-8 1,9-15 618,-1-1 0,29-56 0,-50 97-594,1 0 1,0 0-1,1 1 1,1-1-1,3 15 1,-3-22-117,0 0 0,0-1 0,1 0 0,0 1 0,0-1 0,1 0 0,-1 0 0,1 0 0,3 4 0,-4-7-1,0 1 1,0-1 0,0 0-1,1 0 1,-1 0 0,0 0-1,1-1 1,0 1 0,-1 0-1,1-1 1,0 0 0,-1 0-1,1 0 1,0 0 0,0 0-1,0-1 1,0 1 0,6 0-1,0-2-28,-1 0 0,1 0 0,-1-1 0,1 0 0,-1-1 0,0 0 0,14-6 0,22-14-447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28 19996,'-1'2'107,"0"-1"0,0 1 1,0 0-1,1 0 0,-1 0 0,0 1 0,1-1 0,-1 0 0,1 0 0,0 0 0,0 0 0,0 0 1,0 4-1,0 3 62,0 220 623,-3 51-819,2-268 41,1-9-4,0 0-1,0 1 1,0-1 0,0 0 0,-1 0 0,0 1 0,1-1 0,-1 0 0,-1 0 0,1 0-1,0 0 1,-1 0 0,-1 3 0,3-6-6,-1 0 1,1 1-1,0-1 0,-1 0 0,1 0 0,0 0 0,-1 0 1,1 1-1,0-1 0,-1 0 0,1 0 0,0 0 1,-1 0-1,1 0 0,0 0 0,-1 0 0,1 0 1,0 0-1,-1 0 0,1 0 0,0 0 0,-1 0 0,1 0 1,0 0-1,-1 0 0,1-1 0,0 1 0,-1 0 1,1 0-1,0 0 0,-1 0 0,1-1 0,0 1 1,0 0-1,-1 0 0,1-1 0,0 1 0,0 0 0,0-1 1,-1 1-1,1 0 0,0 0 0,0-1 0,0 1 1,0 0-1,0-1 0,-1 0 0,-7-20 93,1-20-175,2 0 0,1-1 0,3 1 0,1-1 1,11-81-1,-11 122 74,6-43-212,13-47-1,-17 79 162,2 1 0,0 0-1,0 0 1,1 1 0,0 0-1,0-1 1,1 2 0,1-1 0,12-14-1,-17 22 46,0-1 0,1 1 0,-1 0 0,1 0 0,-1 0 0,1 0 1,0 1-1,0-1 0,0 1 0,0 0 0,0-1 0,0 1 0,0 1 0,0-1 0,0 0 0,1 1 0,-1-1 0,0 1 0,0 0 0,1 0 0,-1 1 0,0-1 0,0 1 0,1-1 0,-1 1 0,0 0 0,0 0 0,0 0 0,0 1 0,0-1 0,0 1 0,-1-1 1,1 1-1,0 0 0,-1 0 0,5 5 0,-3-3 5,0 0 1,-1 0 0,1 1-1,-1-1 1,0 1 0,0 0 0,0 0-1,0 0 1,-1 0 0,0 1-1,0-1 1,-1 0 0,1 1 0,-1 0-1,0-1 1,-1 1 0,0 0-1,1-1 1,-2 1 0,0 9-1,-1-8-22,-1-1 0,0 1 0,1-1 0,-2 0 0,1 0 0,-1 0 0,0 0 0,0 0 0,-1-1 0,0 0 0,0 0 0,0 0 0,0-1 0,-1 1-1,-9 5 1,10-8-1,1 1-1,0-1 0,-1 1 1,1-1-1,-1-1 0,0 1 1,1-1-1,-1 1 0,0-1 1,0-1-1,0 1 0,0-1 1,0 0-1,0 0 1,0 0-1,0-1 0,0 1 1,0-1-1,0-1 0,0 1 1,1-1-1,-8-3 0,9 4-2,0-1 0,1 0 0,-1-1 0,1 1 0,0 0 0,0-1 0,-1 1 0,2-1 0,-1 0 0,0 0 0,0 1 0,1-1 0,0 0 0,-1 0 0,0-6 0,0-19-309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15067,'1'0'58,"0"0"0,0 0 1,1 0-1,-1 0 0,0 0 0,0 0 0,0 0 0,0 0 0,1 0 0,-1 1 0,0-1 1,0 1-1,0-1 0,0 1 0,0-1 0,0 1 0,0-1 0,0 1 0,0 0 0,0 0 1,0-1-1,0 1 0,0 0 0,-1 0 0,1 0 0,0 0 0,-1 0 0,1 0 0,-1 0 1,1 0-1,-1 0 0,1 0 0,-1 1 0,0-1 0,1 0 0,-1 0 0,0 0 0,0 1 1,0-1-1,0 0 0,0 0 0,0 0 0,0 0 0,-1 1 0,1-1 0,-1 1 0,-17 132 3342,15-107-3073,2-18-151,0 1-1,1 0 0,1 19 0,-1-29-168,0 0 0,0 0 0,-1 1 1,1-1-1,0 0 0,0 1 0,0-1 0,0 0 0,1 1 0,-1-1 0,0 0 0,0 1 1,0-1-1,0 0 0,0 0 0,0 1 0,0-1 0,0 0 0,1 1 0,-1-1 0,0 0 1,0 0-1,0 1 0,1-1 0,-1 0 0,0 0 0,0 0 0,1 1 0,-1-1 0,0 0 1,0 0-1,1 0 0,-1 0 0,0 0 0,1 0 0,-1 1 0,0-1 0,1 0 1,9-10 175,4-21 52,-7 3-123,-1 0 0,-2 0 0,-1-1-1,-2-55 1,-2 75-501,7 17-71,-1-6 292,0 0 0,0 0 0,0 0 0,0-1 0,0 1 0,1-1 1,-1 0-1,1-1 0,-1 1 0,0-1 0,1 0 0,-1-1 1,1 1-1,-1-1 0,10-3 0,8-2-806,-1-1 0,28-12 0,-26 8 212,-1 0 1,0-2-1,28-20 1,-63 43 2046,0 0 1,0 0-1,-16 20 1,24-25-1138,0 0 0,1 0-1,-1 0 1,1 0 0,0 1-1,1-1 1,-1 1 0,1 0 0,1-1-1,-1 1 1,1 0 0,-2 12 0,3-16-126,0-1 0,0 0 1,0 1-1,0-1 1,0 1-1,0-1 1,1 0-1,-1 1 1,0-1-1,1 0 1,-1 1-1,1-1 0,-1 0 1,1 1-1,0-1 1,-1 0-1,1 0 1,0 0-1,0 0 1,0 0-1,0 0 1,0 0-1,0 0 1,0 0-1,0 0 0,0 0 1,1-1-1,-1 1 1,0 0-1,0-1 1,1 1-1,-1-1 1,0 1-1,1-1 1,-1 0-1,1 0 1,-1 0-1,0 0 0,1 0 1,-1 0-1,1 0 1,1 0-1,3-1 19,0 0 0,-1 0 0,1 0 0,0-1 0,0 0 0,-1 0 0,1 0 0,10-7 0,-11 6-34,0-1 0,-1 0-1,1 0 1,-1 0 0,0 0-1,0-1 1,0 0 0,4-6-1,-7 10-41,-1 0 0,1-1 0,0 1 0,0 0 0,-1-1 0,1 1 0,-1-1 0,1 1 0,-1-1 0,0 1 0,1-1 0,-1 1 0,0-1 0,0 1 0,0-1 0,0 0 0,0 1 0,-1-1 0,1 1 0,0-1 0,-1 1 0,1-1 1,-1 1-1,1 0 0,-1-1 0,0 1 0,0 0 0,0-1 0,1 1 0,-1 0 0,0 0 0,-1 0 0,1-1 0,0 1 0,0 0 0,-2-1 0,-11-5-219,-1 1-101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1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 15355,'-1'1'150,"0"0"0,0 1 0,0-1 0,0 1 0,0-1 0,1 1 0,-1-1 1,1 1-1,-1-1 0,1 1 0,-1-1 0,1 1 0,0 0 0,0-1 0,0 4 0,-1 0 181,-11 94 1079,2 145 0,10-234-1351,0 7-29,-1 17 126,7 56 1,-6-88-125,0 1 1,1-1 0,-1 0 0,1 0 0,0 0 0,0 0 0,-1 0 0,1 0 0,2 3 0,-3-5-23,1 1 0,-1-1 0,0 0 0,0 0 0,1 1 1,-1-1-1,0 0 0,0 0 0,1 0 0,-1 0 0,0 1 0,1-1 1,-1 0-1,0 0 0,1 0 0,-1 0 0,0 0 0,1 0 0,-1 0 1,0 0-1,0 0 0,1 0 0,-1 0 0,0 0 0,1 0 0,-1 0 1,1 0-1,11-12 267,3-15-65,-2 0-1,-1 0 0,16-52 1,-10 23-21,12-30-62,32-83-409,-58 160 176,1 0 0,-1 0 0,1 1 0,1 0 0,6-8 0,-11 14 34,0 1 0,0 0 1,0-1-1,0 1 0,1 0 1,-1-1-1,0 1 0,1 0 0,-1 0 1,1 0-1,-1 0 0,1 1 0,0-1 1,-1 0-1,1 1 0,0-1 0,-1 1 1,1-1-1,0 1 0,0 0 1,-1-1-1,1 1 0,0 0 0,0 1 1,-1-1-1,1 0 0,0 0 0,0 1 1,-1-1-1,1 1 0,0-1 0,-1 1 1,1 0-1,2 1 0,-4-2 31,1 1-1,0 0 0,0 0 0,-1-1 0,1 1 1,0 0-1,-1 0 0,1 0 0,-1 0 1,1 0-1,-1 0 0,1 0 0,-1 0 1,0 0-1,1 0 0,-1 0 0,0 0 1,0 0-1,0 0 0,0 0 0,0 0 1,0 0-1,0 0 0,0 0 0,0 0 0,0 0 1,-1 0-1,1 0 0,0 0 0,-1 0 1,1 0-1,-1 0 0,1 0 0,-1 0 1,0 0-1,1 0 0,-1-1 0,0 1 1,-1 1-1,-3 5-26,-1-1 0,0 0 1,-11 8-1,16-13 56,-19 13-13,0 0 0,-1-1 0,0-1-1,-33 14 1,53-26 17,1 1-1,-1-1 0,1 0 1,-1 0-1,1 1 0,-1-1 1,1 0-1,-1 0 0,1 1 1,-1-1-1,1 0 0,-1 0 1,1 0-1,-1 0 0,0 0 1,1 0-1,-1 0 0,1 0 1,-1 0-1,1 0 0,-1 0 1,0-1-1,1 1 0,-1 0 1,11-9-68,9-2-43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60 427 15563,'15'-4'2908,"-23"12"-255,-14 15-1488,12-8-997,-15 22-133,23-34-51,1 0 1,0-1 0,-1 1 0,1 0-1,1 0 1,-1 0 0,0 0 0,1 0-1,-1 0 1,1 0 0,0 6 0,0-9 11,0 1-1,0-1 1,0 0 0,0 1 0,1-1 0,-1 0-1,0 1 1,0-1 0,0 0 0,0 1 0,1-1-1,-1 0 1,0 1 0,0-1 0,0 0 0,1 1-1,-1-1 1,0 0 0,1 0 0,-1 1 0,0-1-1,1 0 1,-1 0 0,0 0 0,1 1 0,-1-1-1,0 0 1,1 0 0,-1 0 0,1 0-1,-1 0 1,0 0 0,1 0 0,17-4-180,13-13-241,21-28-538,-47 41 739,0-2 1,0 1 0,-1-1 0,1 1 0,-1-1-1,-1 0 1,5-9 0,-6 8-609,-2 7 599,0 1 228,1-1 0,-1 0 0,0 1 0,0-1 0,1 0 0,-1 1 0,0-1 0,1 0 0,-1 1 0,0-1 1,1 0-1,-1 0 0,0 1 0,1-1 0,-1 0 0,1 0 0,-1 0 0,0 0 0,1 0 0,-1 0 0,1 1 1,-1-1-1,1 0 0,-1 0 0,0 0 0,1 0 0,0-1 0,6 1 46,0 0-1,0-1 1,-1 0 0,1-1 0,0 1-1,-1-1 1,1-1 0,-1 1-1,0-1 1,1 0 0,-1-1-1,7-4 1,3-4-128,0-1-1,27-26 1,-26 19-215,-1 0 0,0-2 1,-2 1-1,-1-2 0,0 0 0,-2 0 0,0-1 1,-2 0-1,-1-1 0,8-38 0,-14 56 219,-2 4 66,1 0 0,0 1 0,0-1 0,-1 0 0,0 0 0,1 0 0,-1 1 1,0-1-1,-1 0 0,1 0 0,0 0 0,-1 1 0,0-4 0,1 6 23,-1 0-1,1-1 1,0 1-1,0 0 1,0 0-1,-1 0 0,1 0 1,0-1-1,0 1 1,-1 0-1,1 0 1,0 0-1,0 0 1,-1 0-1,1 0 0,0 0 1,-1 0-1,1 0 1,0 0-1,0 0 1,-1 0-1,1 0 1,0 0-1,0 0 0,-1 0 1,1 0-1,0 0 1,0 0-1,-1 1 1,1-1-1,0 0 1,0 0-1,-1 0 0,1 0 1,0 0-1,0 1 1,0-1-1,-1 0 1,1 0-1,0 0 1,0 1-1,0-1 0,0 0 1,0 0-1,-1 1 1,1-1-1,0 0 1,0 0-1,0 1 0,0-1 1,0 1-1,-9 15 219,-7 22 229,2 1 0,1 0 0,2 1 0,2 0-1,2 1 1,-4 79 0,11-115-439,1 44 11,-1-47-45,0 0 1,0 0-1,1 0 1,-1 0-1,1 0 1,-1-1-1,1 1 1,0 0-1,-1 0 0,1 0 1,0-1-1,0 1 1,1 0-1,-1-1 1,0 1-1,0-1 1,1 1-1,-1-1 1,3 2-1,-3-3 10,0 0 0,0 0 0,0 0 0,-1 0 0,1 0 0,0 0 0,0 0 0,0 0 0,-1-1 0,1 1 0,0 0 0,0 0-1,-1-1 1,1 1 0,0-1 0,-1 1 0,1-1 0,0 1 0,-1-1 0,1 1 0,-1-1 0,1 1 0,-1-1 0,1 0 0,-1 1 0,0-1 0,1 0 0,-1 1 0,0-1 0,1 0 0,-1 0 0,0 0 0,1 0-1,10-31 125,-11 31-102,25-110 2165,-25 111-2162,0-1 1,0 1 0,0 0 0,0 0 0,0-1 0,0 1 0,0 0 0,0 0 0,0 0 0,0 0 0,1-1 0,-1 1 0,0 0 0,0 0 0,0 0-1,0 0 1,0-1 0,1 1 0,-1 0 0,0 0 0,0 0 0,0 0 0,1 0 0,-1 0 0,0 0 0,0 0 0,0 0 0,1-1 0,-1 1 0,0 0 0,0 0-1,0 0 1,1 0 0,-1 0 0,0 0 0,0 0 0,0 1 0,1-1 0,-1 0 0,0 0 0,0 0 0,0 0 0,1 0 0,-1 0 0,0 0 0,0 0 0,0 0-1,1 0 1,-1 1 0,0-1 0,0 0 0,0 0 0,0 0 0,0 0 0,1 1 0,-1-1 0,0 0 0,0 0 0,0 0 0,0 1 0,0-1 0,0 0 0,0 0-1,0 0 1,0 1 0,0-1 0,0 0 0,9 17 116,-8-15-63,1 2-69,1 0 0,-1 0 0,1 0 0,0 0 0,0 0 0,0 0 0,0-1 0,1 0 0,-1 1 0,1-1 0,0 0 0,0-1 0,0 1 0,0-1 0,7 3 0,-4-3-36,-1 0-1,1 0 1,0-1 0,0 0 0,0 0 0,0-1 0,0 0 0,0 0 0,12-2-1,-1-2-89,-1 0-1,1-1 1,-1-1-1,0-1 1,0 0-1,0-1 1,18-13-1,-4 3-136,-30 18 264,-1 0-1,0 1 0,0-1 0,0 0 0,1 1 0,-1-1 0,0 0 0,0 1 0,0-1 1,0 0-1,0 1 0,0-1 0,1 1 0,-1-1 0,0 0 0,0 1 0,0-1 0,0 1 1,0-1-1,-1 0 0,1 1 0,0-1 0,0 1 0,0-1 0,0 0 0,0 1 0,0-1 0,-1 0 1,1 1-1,-5 17 123,-7 17 124,8-26-166,1 0-1,0 0 1,0 0-1,1 0 0,0 0 1,0 1-1,1-1 1,0 15-1,1-23-81,0 0 0,0-1 1,0 1-1,0 0 0,0 0 0,0 0 0,0-1 1,0 1-1,0 0 0,0 0 0,1-1 0,-1 1 0,0 0 1,0 0-1,1-1 0,-1 1 0,1 0 0,-1-1 1,1 1-1,-1 0 0,1-1 0,-1 1 0,1-1 1,-1 1-1,1-1 0,0 1 0,-1-1 0,1 1 1,0-1-1,-1 0 0,1 1 0,0-1 0,-1 0 1,1 0-1,0 0 0,0 1 0,0-1 0,-1 0 0,1 0 1,0 0-1,0 0 0,-1 0 0,1 0 0,0 0 1,0-1-1,-1 1 0,1 0 0,0 0 0,0-1 1,-1 1-1,1 0 0,0-1 0,-1 1 0,1-1 1,0 0-1,4-1-127,-1-1 1,0 0 0,0 0-1,0-1 1,-1 1-1,1-1 1,5-7 0,-1-4-13,-1-1 0,-1 1 1,0-1-1,-1 0 1,0-1-1,4-31 0,1-16-301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14587,'-9'27'1112,"2"4"-872,0-1-216,5 2 216,4-5-64,14-5-39,2-10-49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13475,'-1'10'559,"-1"-1"1,0 1-1,-1 0 0,0-1 1,-8 18-1,7-18-51,0 0 0,0 0-1,1 0 1,1 1 0,-3 14 0,5-23-465,0 0 1,0 0 0,0 0-1,0 0 1,0-1 0,0 1 0,0 0-1,0 0 1,0 0 0,1 0 0,-1 0-1,0-1 1,1 1 0,-1 0-1,0 0 1,1-1 0,-1 1 0,1 0-1,-1 0 1,1-1 0,-1 1-1,1-1 1,0 1 0,-1 0 0,2 0-1,0-1 2,-1 1-1,1 0 0,0-1 1,0 1-1,0-1 0,0 1 1,0-1-1,0 0 0,0 0 1,0 0-1,2 0 0,8-2-25,0 0-1,-1 0 0,14-5 0,-16 4-52,39-12-189,54-13-352,-90 26 474,-1 0 1,0 1-1,1 0 1,-1 1-1,1 0 0,21 3 1,-30-2 129,1 0 0,-1 0 0,0 0 0,1 1 0,-1-1 1,0 1-1,0 0 0,0-1 0,0 1 0,0 1 0,-1-1 0,1 0 0,-1 1 0,1-1 0,-1 1 1,0 0-1,0 0 0,0-1 0,0 2 0,-1-1 0,1 0 0,1 4 0,10 18 629,-12-24-667,0 0 0,0 0 1,0 0-1,0 0 0,0 0 1,0 0-1,0-1 0,0 1 0,1 0 1,-1-1-1,0 1 0,0-1 1,0 1-1,1-1 0,-1 0 0,0 1 1,1-1-1,-1 0 0,0 0 0,2 0 1,32-3-1615,-19 1 1502,4 0-414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21 12451,'0'0'118,"1"0"1,-1 0-1,0-1 1,1 1-1,-1 0 1,0 0-1,0 0 1,1-1-1,-1 1 1,0 0-1,0 0 1,0-1 0,1 1-1,-1 0 1,0 0-1,0-1 1,0 1-1,0 0 1,0-1-1,0 1 1,1 0-1,-1 0 1,0-1-1,0 1 1,0 0-1,0-1 1,0 1-1,0 0 1,0-1 0,0 1-1,0 0 1,-1-1-1,1 1 1,0-1-1,-12 4 2117,-18 13-495,15-7-1297,0 2 0,1 0 0,-22 21 0,32-28-438,0 0 0,1-1 0,-1 2 0,1-1 0,0 0 0,0 1 0,1-1 0,-1 1 0,1 0-1,0 0 1,0 0 0,1 0 0,-1 0 0,1 0 0,0 0 0,0 10 0,1-14-8,0 0 0,0 0 0,1 0 0,-1 0 0,0 0 0,1 0 0,-1 0 0,0 0 0,1 0 0,-1 0 0,1 0 0,-1 0 0,1 0 0,0 0 0,-1-1 0,1 1 0,0 0 0,0-1 0,0 1 0,-1 0 0,1-1 0,0 1 0,0-1 0,0 1-1,0-1 1,0 1 0,0-1 0,0 0 0,0 0 0,0 1 0,0-1 0,0 0 0,0 0 0,0 0 0,0 0 0,0 0 0,0 0 0,1-1 0,4 1-8,-1-1 1,0 0-1,0-1 0,0 1 0,0-1 1,7-3-1,7-6 4,-1-1 0,0-1 0,-1 0 0,-1-2 0,0 0 0,0-1 0,-2 0 0,0-1 0,12-19 0,-15 16-84,-9 14-10,-5 12-123,-3 6 102,1 0-1,-6 23 1,10-30 121,0 1 1,0-1 0,0 0 0,0 1 0,1-1 0,0 1-1,0-1 1,0 1 0,3 8 0,-3-13 15,0 0 0,1 0 1,-1-1-1,0 1 0,1 0 1,-1 0-1,1 0 0,0 0 1,-1 0-1,1 0 0,0-1 1,-1 1-1,1 0 0,0-1 0,0 1 1,0 0-1,0-1 0,0 1 1,0-1-1,0 1 0,0-1 1,1 1-1,1-1 18,0 1 1,-1-1-1,1 0 1,0 0-1,0 0 0,0 0 1,-1 0-1,5-2 1,3 0 81,0-1 1,0-1 0,13-6 0,-22 10-107,71-38 396,-66 34-450,0 1 0,0-2 1,0 1-1,-1-1 1,1 0-1,-1 0 0,-1 0 1,9-12-1,-17 17-390,-9 7 232,-14 11 40,21-13 22,-1-1 0,1 0 0,-1 0 0,0 0 1,-7 2-1,12-5 93,0-1 1,-1 1-1,1-1 1,0 1-1,0-1 1,0 0-1,0 0 1,-1 0 0,1 0-1,0 0 1,0 0-1,0-1 1,0 1-1,0-1 1,0 0-1,0 1 1,0-1-1,0 0 1,0 0-1,0 0 1,0-1-1,0 1 1,-1-2-1,-12-14-288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2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271 371 10882,'-3'-2'142,"1"-1"-1,-1 1 0,0-1 0,0 1 0,0 0 0,-1 0 1,1 0-1,0 0 0,-1 1 0,1-1 0,-1 1 1,1 0-1,-1 0 0,0 0 0,1 1 0,-1-1 0,0 1 1,0 0-1,0 0 0,1 0 0,-1 0 0,0 1 1,0 0-1,1 0 0,-1 0 0,1 0 0,-1 0 1,1 1-1,-6 2 0,-5 3 278,0 1-1,1 0 1,0 1 0,0 0 0,1 1-1,0 1 1,1 0 0,0 0 0,1 1-1,-17 25 1,25-34-366,1 0 0,-1 0 0,1 1 0,0-1-1,0 0 1,0 1 0,0-1 0,1 1 0,-1-1-1,1 7 1,0-9-33,0 1 0,0-1-1,1 1 1,-1-1 0,0 1 0,1-1-1,-1 0 1,1 1 0,0-1 0,-1 0-1,1 1 1,0-1 0,0 0 0,0 0-1,0 0 1,0 0 0,0 0-1,0 0 1,0 0 0,0 0 0,1 0-1,-1 0 1,0-1 0,0 1 0,1 0-1,-1-1 1,3 1 0,6 2 57,0-2 0,1 1 1,-1-2-1,0 1 0,0-1 0,0-1 0,1 0 1,17-4-1,-4-1 92,-1 0 0,38-17 1,-33 10 38,44-27 0,-61 33-165,-1 0 0,1-1-1,-1-1 1,0 0-1,-1 0 1,13-16 0,-21 23-40,0 0 0,1-1 1,-1 1-1,0 0 0,-1 0 1,1-1-1,0 1 0,0-5 0,-4 0-54,-9 11-53,6 0 54,1 0 0,0 0 0,-1 1-1,-4 6 1,8-9 26,0-1-1,0 1 1,1 0 0,-1 0-1,1 1 1,0-1 0,-1 0-1,1 0 1,0 1 0,0-1-1,1 1 1,-1-1 0,0 1-1,0 3 1,1-5 21,1-1 0,-1 1 0,0 0 1,0-1-1,0 1 0,1-1 0,-1 1 0,0-1 0,1 1 0,-1-1 0,0 1 0,1-1 1,-1 1-1,1-1 0,-1 0 0,1 1 0,-1-1 0,1 0 0,-1 1 0,1-1 1,-1 0-1,1 1 0,-1-1 0,1 0 0,-1 0 0,1 0 0,0 0 0,-1 0 0,1 0 1,-1 1-1,1-1 0,0 0 0,-1-1 0,1 1 0,0 0 0,25-4 64,-13-1-32,0 0-1,0-1 0,-1 0 1,1-1-1,-2 0 1,1-1-1,19-17 0,-1-4 70,36-41-1,-38 36-142,-1 0 0,-1-2 1,-2-1-1,-2 0 0,18-43 1,-35 65-91,-7 12-18,-11 21 5,-12 26 114,3 1 0,1 1 0,3 0 0,-15 57 0,25-72 68,2 1 1,1 0-1,1 0 1,2 0-1,1 1 0,2-1 1,7 51-1,11 16-4,-10-57-41,-1 1 0,-2 0 0,-2 0 0,-1 49 0,-3-88 15,-1 0 1,1 0-1,-1 0 1,0 0 0,0 0-1,-1 0 1,1 0 0,-1 0-1,0 0 1,0-1-1,0 1 1,0-1 0,-4 4-1,5-6 2,1 0 0,-1 0 0,0-1-1,0 1 1,0-1 0,0 1 0,0 0 0,0-1 0,0 0-1,0 1 1,0-1 0,0 1 0,0-1 0,0 0 0,0 0-1,0 0 1,0 0 0,0 0 0,0 0 0,0 0-1,-2 0 1,1-1 4,0 0 0,0 0 0,0 0 0,0 0 0,0 0 0,0 0 0,1-1 0,-1 1 0,0-1 0,1 1 0,-1-1 0,1 0 0,-1 1 0,-1-4 0,-5-9 20,0 0 0,1 0 0,1 0 0,0-1 0,0 0 0,-4-26 0,4 10-34,1 0 0,-1-47 0,6 59-15,0 0 0,1 1 0,1-1 0,6-25 0,-6 38-64,-1 0 1,1 0-1,0 0 1,1 1-1,-1-1 1,1 1 0,0-1-1,1 1 1,-1 0-1,1 0 1,0 0-1,0 1 1,1-1 0,-1 1-1,1 0 1,0 1-1,7-5 1,1 2-47,-1 2 1,1-1-1,22-3 1,-32 7 107,36-6-294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3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18500,'8'2'1568,"4"2"-1024,3 2-216,5 4 673,1 1-161,6 3-320,-1 0-160,1-1-144,1-1-176,-5-11-728,0-2-912,1-15 1352,-2-5-233,-5-5-207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26 9138,'28'-12'1960,"11"-2"2179,-40 16-3822,1 0 1,0 0 0,-1-1-1,0 1 1,1 0 0,-1 0-1,0-1 1,0 1 0,-1 2-1,-32 54 281,-2-2-1,-3-1 0,-2-2 0,-2-2 1,-3-2-1,-2-2 0,-101 78 1,149-125-598,-4 4 41,-1-1 1,1 1-1,-1-1 1,0-1-1,0 1 1,0-1-1,0 0 0,0 0 1,-1 0-1,1-1 1,-11 2-1,15-3-44,0 0 0,0 0 0,0-1 0,0 1 0,0 0 0,0 0 0,1-1 0,-1 1 0,0-1 0,0 1 0,0-1 0,0 1 0,1-1 0,-1 0 0,0 1 0,0-1 0,1 0 0,-1 0 0,1 1 0,-1-1 0,1 0 0,-1 0 0,1 0 0,-1 0 0,1 0 0,0 1 0,-1-1 0,1 0 0,0 0 0,0 0 0,0 0 0,0 0 0,0 0 0,0 0 0,0 0 0,0 0 0,0 0 0,0-2 0,1-7-98,1 0 1,4-19-1,-5 24 64,119-372-2621,-106 348 2334,-6 25 163,-7 4 156,-1 0 0,1 1-1,-1-1 1,1 0-1,0 1 1,-1-1 0,0 1-1,1-1 1,-1 1 0,1-1-1,-1 1 1,0 0-1,1-1 1,-1 1 0,0-1-1,1 1 1,-1 0 0,0 0-1,24 77-126,-17-54 221,1 0 0,16 37 1,-20-53-18,0 0 1,1-1 0,0 1 0,1-1-1,0 0 1,0 0 0,0-1 0,1 0-1,0 0 1,0 0 0,9 4-1,7 2 105,1-1-1,0-1 1,26 7-1,44 19-694,-84-32 380,-1 1 0,0 0 1,0 1-1,0 0 0,-1 1 0,0-1 0,9 11 1,-3 2-285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15915,'7'23'1336,"-2"1"0,5 43 0,1 12 179,-9-69-1386,0-1-1,0 0-1,1 0 1,0 0-1,5 12 1,-7-19-110,0 0 0,0 0 0,1 0 1,-1 0-1,1 0 0,-1 0 1,1 0-1,0-1 0,0 1 0,0-1 1,-1 1-1,2-1 0,-1 0 0,0 1 1,0-1-1,0 0 0,0 0 1,1-1-1,-1 1 0,0 0 0,1-1 1,2 1-1,2-1 4,-1 0 1,1-1 0,-1 1-1,1-1 1,-1-1-1,0 1 1,1-1-1,-1 0 1,8-5-1,56-31 103,-46 24-78,2-2 6,36-20 47,-57 34-96,-1 0-1,1 0 1,0 1-1,0-1 1,-1 1 0,1 0-1,0 0 1,0 1-1,0-1 1,10 1-1,-13 1-2,0-1-1,0 1 1,0 0-1,-1-1 0,1 1 1,0 0-1,0 0 1,-1 0-1,1 0 1,-1 0-1,1 1 0,-1-1 1,1 0-1,-1 1 1,0-1-1,0 1 1,1-1-1,-1 1 0,1 2 1,14 38 4,-9-22-3,-7-19-2,3 8 7,1 0 0,0-1-1,0 0 1,7 9 0,-10-15-1,1 0 0,0 0 0,-1 0 1,1-1-1,0 1 0,0 0 0,0-1 0,0 0 1,0 1-1,0-1 0,0 0 0,1 0 1,-1 0-1,0 0 0,1-1 0,-1 1 0,1 0 1,-1-1-1,1 0 0,3 0 0,2 0 12,0-1-1,0-1 0,0 0 0,0 0 0,0 0 1,-1-1-1,1 0 0,12-8 0,58-40 87,-39 23-57,-31 22-47,1 1 1,0 0-1,0 0 1,1 0 0,-1 1-1,1 1 1,12-3-1,-19 5-5,-1 1 0,1-1 0,0 1-1,0 0 1,0 0 0,0 0 0,-1 1-1,1-1 1,0 1 0,0 0 0,0-1 0,-1 1-1,1 0 1,-1 1 0,1-1 0,-1 0-1,1 1 1,-1-1 0,1 1 0,-1 0 0,0 0-1,0 0 1,0 0 0,0 0 0,-1 0-1,1 1 1,0-1 0,-1 0 0,0 1 0,2 4-1,12 34-45,-12-31 6,0 0 1,1-1-1,5 12 1,-9-21 30,0 0 1,0 0-1,0 1 1,0-1-1,0 0 0,0 0 1,0 0-1,0 1 1,0-1-1,1 0 0,-1 0 1,0 0-1,0 1 1,0-1-1,0 0 0,0 0 1,1 0-1,-1 0 1,0 0-1,0 1 0,0-1 1,0 0-1,1 0 1,-1 0-1,0 0 0,0 0 1,0 0-1,1 0 1,-1 0-1,0 0 0,0 1 1,1-1-1,-1 0 1,0 0-1,0 0 0,0 0 1,1 0-1,-1-1 1,0 1-1,0 0 0,1 0 1,-1 0-1,0 0 1,0 0-1,0 0 0,1 0 1,-1 0-1,0 0 1,0 0-1,0-1 0,0 1 1,1 0-1,-1 0 1,0 0-1,0 0 0,0-1 1,0 1-1,0 0 1,1 0-1,-1 0 0,0-1 1,0 1-1,0 0 1,0 0-1,0 0 0,0-1 1,0 1-1,6-21-959,5-53 222,-8 26 219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18132,'-7'10'1920,"2"0"-1360,5-3-552,0-3 625,2-1-369,1-3 40,-5-7-304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84 15499,'2'-2'200,"-1"-1"1,1 0-1,-1 0 0,0 0 0,0 0 0,0 0 0,0 0 0,0 0 1,-1 0-1,1 0 0,-1-1 0,0 1 0,0 0 0,0 0 0,-1 0 0,1 0 1,-2-6-1,1 7-114,1 1 1,-1-1-1,0 1 0,0 0 1,0-1-1,0 1 1,-1 0-1,1-1 0,0 1 1,0 0-1,-1 0 1,1 0-1,0 0 0,-1 0 1,1 1-1,-1-1 1,0 0-1,1 1 1,-1-1-1,0 1 0,1-1 1,-1 1-1,0 0 1,1 0-1,-1 0 0,0 0 1,1 0-1,-1 0 1,0 0-1,1 0 0,-1 1 1,0-1-1,1 1 1,-3 0-1,-4 2-27,0 0 0,0 0 1,1 0-1,0 1 0,0 0 0,0 1 0,0 0 0,0 0 0,1 0 1,0 1-1,0-1 0,1 1 0,-8 10 0,7-6-125,-1 0-1,2 0 1,-1 0-1,1 0 1,1 1-1,-1 0 0,2 0 1,-5 21-1,8-30 50,0 0-1,-1 0 0,1 0 1,0-1-1,0 1 0,0 0 1,0 0-1,0 0 1,1-1-1,-1 1 0,0 0 1,1 0-1,-1-1 0,1 1 1,0 0-1,1 2 0,-1-3 7,0 0 0,0 0-1,0-1 1,0 1 0,0 0 0,0-1-1,0 1 1,0-1 0,0 1-1,0-1 1,0 1 0,0-1 0,0 0-1,0 0 1,0 1 0,1-1-1,-1 0 1,0 0 0,2 0 0,2-1-9,-1 0 0,1 0 0,-1 0 0,1 0 0,-1-1 0,0 0 1,1 1-1,-1-2 0,0 1 0,0 0 0,4-5 0,16-14 30,-2-1-1,31-37 0,10-13-39,-63 72 25,0 0 0,0-1 1,1 1-1,-1 0 1,0-1-1,0 1 1,1-1-1,-1 1 0,0 0 1,1 0-1,-1-1 1,0 1-1,1 0 0,-1 0 1,0-1-1,1 1 1,-1 0-1,1 0 1,-1 0-1,1 0 0,-1-1 1,0 1-1,1 0 1,-1 0-1,1 0 0,-1 0 1,1 0-1,-1 0 1,0 0-1,1 0 1,-1 0-1,1 1 0,-1-1 1,1 0-1,-1 0 1,0 0-1,1 0 0,-1 1 1,1-1-1,-1 0 1,0 0-1,1 1 1,-1-1-1,0 0 0,1 0 1,-1 1-1,0-1 1,1 1-1,-1-1 0,0 0 1,0 1-1,0-1 1,1 0-1,-1 1 0,0-1 1,0 1-1,0-1 1,0 1-1,5 33-204,-4-28 171,0 2 49,-1 6-275,2 0-1,0 0 1,0 0 0,2 0-1,7 22 1,-10-34 207,0 1 0,1-1-1,-1 1 1,0-1 0,1 0 0,0 0 0,0 0 0,-1 1 0,1-2 0,0 1 0,1 0 0,-1 0 0,0-1 0,0 1 0,1-1 0,-1 1-1,1-1 1,-1 0 0,1 0 0,0 0 0,-1-1 0,1 1 0,0-1 0,-1 1 0,1-1 0,0 0 0,0 0 0,-1 0 0,1 0-1,0-1 1,0 1 0,-1-1 0,1 1 0,0-1 0,4-2 0,28-13-532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0 16484,'-166'179'2991,"78"-81"-1891,81-91-1048,-13 17 164,19-24-214,1 1 0,0-1-1,0 0 1,0 0 0,0 1 0,0-1 0,0 0-1,0 0 1,-1 1 0,1-1 0,0 0 0,0 0-1,0 1 1,0-1 0,0 0 0,0 0-1,0 1 1,0-1 0,0 0 0,1 0 0,-1 1-1,0-1 1,0 0 0,0 0 0,0 0-1,0 1 1,0-1 0,0 0 0,1 0 0,-1 0-1,0 1 1,0-1 0,1 0 0,15 1-32,48-14-528,-42 8 188,1 0-1,42-3 1,-59 8 267,0 0-1,1 0 1,-1 1 0,0-1 0,0 2 0,0-1 0,0 1 0,0-1 0,0 2 0,0-1 0,0 1 0,-1 0 0,1 0 0,-1 0 0,6 5 0,-10-7 108,1 0 1,-1 0 0,0 0-1,0 0 1,0 0 0,0 0-1,0 0 1,0 0 0,0 1-1,0-1 1,-1 0 0,1 1-1,0-1 1,-1 0 0,1 1-1,-1-1 1,1 1-1,-1-1 1,0 1 0,0-1-1,1 1 1,-1-1 0,0 1-1,0-1 1,-1 1 0,1-1-1,0 1 1,0-1 0,-1 0-1,1 1 1,-1-1 0,1 1-1,-1-1 1,0 0 0,1 1-1,-1-1 1,0 0-1,0 0 1,0 1 0,0-1-1,0 0 1,-2 2 0,-4 2 220,0 1 0,0-1 1,0-1-1,-1 1 0,0-1 1,-9 3-1,-2 1 87,0-2-1,-1 0 1,1-2 0,-1 0 0,-1-1 0,1-1-1,0 0 1,-25-3 0,43 1-390,0 0-1,0 0 1,0 0 0,-1-1-1,1 1 1,0-1 0,0 0-1,0 0 1,0 1 0,0-1-1,0 0 1,0-1 0,0 1-1,-3-3 1,5 4 49,-1-1 1,1 1-1,0 0 1,-1-1-1,1 1 1,0-1-1,0 1 1,0-1-1,-1 1 1,1-1 0,0 1-1,0-1 1,0 1-1,0-1 1,0 1-1,0-1 1,0 1-1,0-1 1,0 1-1,0-1 1,0 1-1,0-1 1,1 1-1,-1-1 1,1-1-5,0 1 0,0-1 0,0 1-1,0 0 1,0 0 0,0-1 0,0 1 0,0 0 0,1 0 0,-1 0 0,3-1 0,24-12-586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9 14323,'-2'-1'85,"1"0"0,0 0 0,-1 0 0,1 0 0,0 1 0,-1-1 0,1 0 0,-1 1 1,0 0-1,1-1 0,-1 1 0,1 0 0,-1 0 0,1 0 0,-1 0 0,0 0 0,1 0 0,-1 0 0,1 0 0,-1 1 0,0-1 0,1 1 0,-1-1 0,-1 2 0,-4 1 176,0 0 0,0 1 0,-12 8 0,6-3 249,0 1 0,-17 19 0,25-24-408,0 0 0,1 1-1,0 0 1,0 0-1,0 0 1,1 0-1,-1 0 1,-2 10 0,6-15-101,-1 1 0,1-1 0,0 0 0,0 1 0,0-1 1,0 1-1,0-1 0,0 1 0,1-1 0,-1 0 0,0 1 1,1-1-1,-1 0 0,1 1 0,-1-1 0,1 0 1,0 1-1,-1-1 0,1 0 0,0 0 0,0 0 0,0 0 1,0 0-1,0 0 0,0 0 0,0 0 0,0 0 0,1 0 1,-1-1-1,0 1 0,0 0 0,1-1 0,2 2 0,6 1-89,0 1 0,1-1-1,16 2 1,-10-1 10,-6-2 18,9 3-108,32 12 1,-48-16 161,0 1 1,0 0-1,0 0 1,0 0-1,-1 0 1,1 1-1,-1-1 1,1 1-1,-1 0 1,0 0-1,0 0 1,0 1-1,-1-1 1,4 5-1,-5-6 22,-1 0 0,1-1 1,0 1-1,-1 0 0,1 0 0,-1 0 0,0-1 1,0 1-1,0 0 0,0 0 0,0 0 0,0 0 0,0-1 1,0 1-1,-1 0 0,1 0 0,-1 0 0,1-1 1,-3 4-1,1-1 30,0 0 0,-1-1 0,1 1 0,-1-1-1,0 0 1,0 0 0,-1 0 0,-3 3 0,-5 2 142,0 0 0,-1-1 1,0-1-1,-16 7 0,22-11-112,0 0 1,-1 0-1,1-1 1,0 0-1,-1 0 1,1 0-1,-1-1 1,0 0-1,-11-2 1,17 1-37,0 1 0,0 0 0,-1-1 0,1 1 0,0-1 1,0 0-1,0 1 0,0-1 0,0 0 0,0 0 0,0-1 0,0 1 1,1 0-1,-1-1 0,0 1 0,1-1 0,-1 1 0,1-1 0,-1 0 0,1 1 1,0-1-1,0 0 0,-1 0 0,2 0 0,-1 0 0,0 0 0,0 0 1,1 0-1,-1-1 0,1 1 0,-1 0 0,1 0 0,0 0 0,0-1 0,0-3 1,4-19 160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1 497 14443,'9'0'487,"-6"1"-311,-1-1 1,1 1-1,-1-1 1,1 0-1,-1 0 0,1 0 1,0-1-1,-1 1 0,1-1 1,-1 1-1,0-1 0,1 0 1,-1 0-1,1 0 0,-1 0 1,0 0-1,0 0 0,0-1 1,0 1-1,0-1 0,0 0 1,0 1-1,0-1 0,2-4 1,1-1-30,-1 0 0,-1-1 0,1 1 0,-1-1-1,-1 0 1,1 0 0,-1 0 0,-1 0 0,1 0 0,-1-14 0,-1 22-146,0 0 0,1 0 0,-1-1 0,0 1 0,0 0 0,0 0 0,0-1-1,0 1 1,0 0 0,0 0 0,0-1 0,0 1 0,-1 0 0,1 0 0,0-1 0,0 1 0,0 0 0,0 0 0,0-1-1,0 1 1,0 0 0,-1 0 0,1 0 0,0-1 0,0 1 0,0 0 0,0 0 0,-1 0 0,1 0 0,0-1-1,0 1 1,0 0 0,-1 0 0,1 0 0,0 0 0,0 0 0,-1 0 0,1 0 0,0 0 0,0 0 0,-1 0 0,1 0-1,0 0 1,-1 0 0,-10 10 48,-7 19 25,13-17-48,0 0-1,1 0 0,1 0 1,0 0-1,-2 18 1,4-23-21,1 1 0,-1-1 1,1 0-1,1 0 0,-1 0 0,1 0 1,0 0-1,1 0 0,0 0 1,5 13-1,-6-18-7,0 0 0,0 0 0,1 0 0,-1 0-1,1 0 1,0 0 0,-1 0 0,1 0 0,0-1 0,0 1 0,0-1 0,0 1 0,0-1 0,0 0-1,1 0 1,-1 0 0,0 0 0,1 0 0,-1 0 0,1-1 0,-1 1 0,1-1 0,-1 1 0,1-1 0,-1 0-1,1 0 1,-1 0 0,1-1 0,-1 1 0,0-1 0,5 0 0,0-2-42,1 1-1,-1-1 1,0-1 0,0 1 0,0-1-1,0 0 1,-1-1 0,11-8-1,-4 0-79,0-1 0,-1 0 0,-1-1 0,0 0 0,14-28 0,34-86-516,-56 122 603,22-51-221,-3 0 0,-3-1 0,16-77 0,-35 121 278,-5 17 43,-7 20 92,1 14-13,0 0-1,3 0 0,1 1 1,1 0-1,2 0 1,2 1-1,2-1 0,1 1 1,1-1-1,15 67 0,12-19-2951,-64-131 2670,3-1-1,-30-58 1,50 85 702,5 9 215,1-1 1,-9-21 0,15 32-737,-1 1 0,1 0 0,0-1 0,0 1 1,0 0-1,0-1 0,0 1 0,-1-1 0,1 1 0,0 0 0,0-1 0,0 1 0,0-1 0,0 1 0,0 0 0,1-1 0,-1 1 0,0-1 0,0 1 0,0 0 1,0-1-1,0 1 0,1-1 0,-1 1 0,0 0 0,0-1 0,0 1 0,1 0 0,-1-1 0,0 1 0,1 0 0,-1 0 0,0-1 0,1 1 0,-1 0 0,0 0 1,1 0-1,-1-1 0,0 1 0,1 0 0,-1 0 0,1 0 0,-1 0 0,0 0 0,1 0 0,-1 0 0,1 0 0,-1 0 0,0 0 0,1 0 0,0 0 0,29 4 600,-20-2-567,9 0-101,0 0 0,1-2-1,-1 0 1,0-1 0,0-1 0,0-1-1,0 0 1,34-12 0,13-7-113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29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3 542 8690,'-1'8'1896,"-1"12"4222,3-19-6029,-1-1 0,0 1 0,0-1 0,0 0 0,1 1 0,-1-1 0,0 1 0,1-1 0,-1 0 0,0 0 0,1 1 0,-1-1-1,0 0 1,1 1 0,-1-1 0,0 0 0,1 0 0,-1 0 0,1 0 0,-1 1 0,1-1 0,-1 0 0,0 0 0,1 0 0,-1 0 0,1 0 0,-1 0 0,1 0 0,-1 0-1,1 0 1,-1 0 0,0 0 0,1 0 0,-1-1 0,1 1 0,-1 0 0,1 0 0,-1 0 0,0 0 0,1-1 0,-1 1 0,1 0 0,-1-1 0,16-6 405,-1-1 1,0 0 0,-1-1-1,0-1 1,25-21-1,57-67 362,-93 95-822,59-65 64,-2-4 1,-4-1 0,65-113-1,-121 186-103,0 0 1,0 0-1,0 0 0,0 0 0,0 0 0,0 0 0,0 0 0,0 0 0,0 0 1,0 1-1,0-1 0,0 0 0,0 0 0,0 0 0,0 0 0,0 0 0,0 0 1,0 0-1,0 0 0,0 0 0,0 0 0,0 0 0,0 0 0,0 0 0,0 0 1,0 0-1,1 0 0,-1 0 0,0 0 0,0 0 0,0 1 0,0-1 0,0 0 1,0 0-1,0 0 0,0 0 0,0 0 0,0 0 0,0 0 0,1 0 0,-1 0 0,0 0 1,0-1-1,0 1 0,0 0 0,0 0 0,0 0 0,0 0 0,0 0 0,-1 11-73,-22 103-463,-14 86-207,32-163 523,2-21-79,1 0 0,0-1 0,2 1 1,-1 0-1,5 31 0,4-30-10,3-4-66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18756,'2'6'254,"0"1"0,-1 0 0,0 0 0,0 0 0,-1 1 0,0-1 0,0 7 0,0 17 312,0-16-488,2 0-1,0 1 1,1-1 0,1 0-1,0-1 1,11 27 0,-12-36-109,-1 0 0,1-1 0,0 1 0,0 0 0,1-1 0,0 0 0,-1 0 0,1 0 0,8 6 0,-9-8-3,1 0 1,-1-1 0,1 1-1,-1-1 1,1 1-1,0-1 1,-1 0-1,1 0 1,0-1-1,0 1 1,0-1-1,0 0 1,0 0-1,-1 0 1,6-1-1,3-2-127,0 0 0,0-1-1,0 0 1,-1-1 0,0 0-1,0-1 1,0 0-1,-1 0 1,1-1 0,-2-1-1,18-17 1,-4 2-265,-1-2 0,-1 0 0,23-37 0,-9 4-369,-35 58 791,0 0 0,0 0 0,0 0 1,0 0-1,0-1 0,0 1 0,0 0 0,0 0 0,0 0 1,0 0-1,0 0 0,1 0 0,-1-1 0,0 1 1,0 0-1,0 0 0,0 0 0,0 0 0,0 0 0,0 0 1,0 0-1,0 0 0,1 0 0,-1-1 0,0 1 1,0 0-1,0 0 0,0 0 0,0 0 0,0 0 0,0 0 1,1 0-1,-1 0 0,0 0 0,0 0 0,0 0 0,0 0 1,0 0-1,1 0 0,-1 0 0,0 0 0,0 0 1,0 0-1,0 0 0,0 0 0,0 0 0,1 0 0,-1 0 1,0 1-1,0-1 0,0 0 0,0 0 0,0 0 0,0 0 1,0 0-1,1 0 0,-1 11-47,-5 20 70,5-31-20,-24 112 704,-6-1 1,-85 205-1,105-287-1261,0 0-1,2 1 1,-4 33-1,9-46 408,-2 14-409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13347,'-9'9'206,"-1"0"-1,1 0 1,1 1 0,0 0-1,0 1 1,1 0 0,0 0-1,1 0 1,0 1 0,1 0-1,0 0 1,1 1 0,1-1-1,0 1 1,0 0 0,1 0-1,0 16 1,2-25-167,0 0-1,0 0 1,0 0 0,0 0-1,1-1 1,0 1 0,0 0 0,0 0-1,0-1 1,0 1 0,1 0-1,3 5 1,-4-8-17,0 1 0,0-1 0,1 0 0,-1 1 1,1-1-1,-1 0 0,1 0 0,-1 0 0,1 0 0,0-1 0,-1 1 0,1 0 0,0-1 0,0 1 0,-1-1 1,1 1-1,0-1 0,0 0 0,0 0 0,-1 0 0,1 0 0,0 0 0,0 0 0,0 0 0,0-1 0,-1 1 0,5-2 1,4-2 44,0 0 0,0-1 0,0 0 0,0 0 0,-1-1 0,0 0 1,0-1-1,-1 0 0,9-9 0,12-14 154,24-34 0,-46 56-172,10-14 105,-2 1-1,18-35 1,-32 56 24,-1 6-129,-5 12-24,-4 9 6,-20 62-29,26-77-11,0 1 0,1-1-1,1 1 1,0 0-1,1 14 1,0-25 13,0 1 1,0-1-1,0 0 0,1 1 1,-1-1-1,1 0 0,0 1 1,0-1-1,0 0 0,0 0 1,0 0-1,2 3 0,-2-4 3,0-1-1,0 1 0,0 0 0,0 0 1,0-1-1,0 1 0,0 0 0,0-1 1,0 0-1,0 1 0,1-1 0,-1 1 1,0-1-1,0 0 0,0 0 0,1 0 1,-1 0-1,0 0 0,0 0 0,1 0 0,-1 0 1,0 0-1,0-1 0,0 1 0,3-1 1,2-2 18,1 1 1,-1-1-1,0-1 1,1 1-1,-2-1 1,1 0-1,9-9 1,35-38 140,-37 38-123,10-17 39,-18 23-101,0 0-1,0 1 1,0 0 0,1 0 0,6-5 0,-12 11 12,0 0 1,1-1-1,-1 1 0,0 0 1,0 0-1,1 0 0,-1-1 1,0 1-1,1 0 1,-1 0-1,0 0 0,0 0 1,1 0-1,-1 0 0,0 0 1,1-1-1,-1 1 1,0 0-1,1 0 0,-1 0 1,0 0-1,1 0 0,-1 0 1,0 0-1,1 1 1,-1-1-1,0 0 0,1 0 1,-1 0-1,0 0 1,0 0-1,1 0 0,-1 1 1,0-1-1,1 0 0,-1 0 1,5 15-143,-6 22-31,1-34 150,-3 22-78,2-18 102,0 1 0,0-1 0,0 1 0,1 0 0,0-1 0,1 1 0,0-1 0,0 1 0,4 12 0,-5-20 15,1 1 1,-1 0 0,0-1-1,1 1 1,-1-1 0,0 1 0,1-1-1,-1 1 1,1-1 0,-1 1-1,1-1 1,-1 1 0,1-1 0,-1 1-1,1-1 1,0 0 0,-1 1-1,1-1 1,0 0 0,-1 0 0,1 0-1,0 1 1,-1-1 0,1 0-1,0 0 1,0 0 0,1 0 10,0-1 0,0 1-1,0-1 1,0 1 0,0-1 0,0 0 0,0 1 0,0-1-1,2-2 1,5-3 70,0-1 0,14-12 0,-18 14-44,116-108 525,-120 112-575,1-1 0,0 1 1,-1-1-1,1 1 1,0 0-1,0 0 1,-1 0-1,1 0 1,0 0-1,0 1 0,0-1 1,0 0-1,0 1 1,4-1-1,-5 1 0,0 0 0,0 1 0,0-1 0,0 0 0,0 1 0,0-1 0,-1 1 0,1-1 0,0 1 0,0 0 0,0-1 0,-1 1 0,1-1 0,0 1 0,-1 0 0,1 0 0,-1 0 0,1-1 0,-1 1 0,1 0 0,-1 0 0,1 0 0,-1 0 0,0 0 0,1 0 0,-1 0 0,0 0 0,0-1 0,0 1 0,0 0 0,0 2 0,2 20-90,-2-19 34,0 1-1,0-1 1,0 1 0,1-1-1,0 0 1,0 1 0,0-1-1,0 0 1,1 1 0,-1-1-1,1 0 1,0 0 0,5 6-1,-7-10 57,0 0-1,0 1 0,1-1 1,-1 0-1,1 1 1,-1-1-1,0 0 0,1 0 1,-1 1-1,1-1 0,-1 0 1,0 0-1,1 0 1,-1 0-1,1 0 0,-1 1 1,1-1-1,-1 0 0,1 0 1,-1 0-1,0 0 1,1 0-1,-1 0 0,1 0 1,-1-1-1,1 1 1,0 0-1,17-11-170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14 613 14003,'-11'22'1739,"9"-14"-517,8-15 553,109-154 2415,30-46-3387,-107 151-714,-13 20-82,-1-1 1,-2 0 0,27-64 0,-64 138-269,-32 86-70,41-104 296,0-2 5,2-1-1,-1 1 1,2 0-1,-2 18 1,5-33 28,-1-1 1,1 1-1,0-1 0,0 1 1,0-1-1,0 1 1,1-1-1,-1 1 0,0-1 1,0 1-1,1-1 1,-1 0-1,1 1 0,0-1 1,-1 1-1,1-1 0,0 0 1,0 0-1,0 1 1,0-1-1,0 0 0,0 0 1,1 1-1,0-1 2,0-1 0,-1 1 0,1-1 0,-1 0 0,1 1 0,0-1 0,-1 0 0,1 0-1,0 0 1,-1-1 0,1 1 0,-1 0 0,1 0 0,0-1 0,-1 1 0,1-1 0,1-1 0,8-3 2,-1-1 0,0 0 0,-1-1-1,14-11 1,8-9-9,47-55-1,-67 68 3,1-1 0,-2 0 0,0 0 0,-1-1 0,-1-1 0,9-21 0,-49 104 10,19-38-120,2 1 1,2 1 0,0 0-1,-5 38 1,14-66 69,-1 0 1,1 0-1,0 0 1,0 0-1,-1 1 0,2-1 1,-1 0-1,0 0 1,0 0-1,1 1 1,-1-1-1,1 0 0,0 0 1,-1 0-1,1 0 1,0 0-1,0 0 1,0 0-1,1 0 0,-1-1 1,0 1-1,1 0 1,2 2-1,14 6-258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31 17748,'0'-1'168,"-1"-1"0,0 0 0,1 1 0,-1-1 0,0 1 0,0-1 0,0 1 0,0-1 0,-1 1 0,1-1 0,0 1 0,-1 0 0,1 0 0,0 0 0,-1 0 0,1 0 0,-1 0 1,0 0-1,-2-1 0,0 1 17,0 0 0,0 0 1,0 1-1,0-1 0,0 1 1,0 0-1,1 0 1,-8 1-1,-2 2-32,0 0 0,0 0-1,0 2 1,-16 6 0,3 3-130,0 1 0,0 1 0,2 2-1,0 0 1,1 1 0,-28 31 0,19-12-12,30-35-10,0 0 0,0 0-1,0 0 1,1 0-1,-1 0 1,1 1 0,0-1-1,0 0 1,0 1 0,0-1-1,1 7 1,0-9-1,0-1-1,0 1 1,0 0 0,0-1 0,0 1 0,0-1-1,0 1 1,1 0 0,-1-1 0,0 1 0,0-1-1,1 1 1,-1-1 0,1 1 0,-1-1 0,0 1-1,1-1 1,-1 1 0,1-1 0,-1 1 0,1-1 0,-1 0-1,1 1 1,-1-1 0,2 1 0,21 3-14,30-9-27,-45 4 30,83-17-184,-68 12-158,0 1 0,0 1 0,0 0 0,45 1 0,-67 3 306,-1 0 1,0 0-1,1 0 1,-1 0-1,1 1 0,-1-1 1,0 0-1,1 0 1,-1 0-1,0 0 1,1 0-1,-1 1 1,0-1-1,1 0 1,-1 0-1,0 0 1,1 1-1,-1-1 1,0 0-1,0 1 0,1-1 1,-1 0-1,0 0 1,1 1-1,-1 0 29,0-1-1,0 0 1,0 1-1,0-1 0,1 0 1,-1 0-1,0 1 1,0-1-1,1 0 1,-1 0-1,0 0 1,0 1-1,1-1 0,-1 0 1,0 0-1,0 0 1,1 0-1,-1 0 1,0 1-1,1-1 1,-1 0-1,0 0 0,1 0 1,-1 0-1,0 0 1,1 0-1,-1 0 1,8-1-272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38 14715,'1'0'88,"-1"0"0,1-1 0,-1 1-1,1 0 1,-1-1 0,0 1 0,1-1 0,-1 1-1,1 0 1,-1-1 0,0 1 0,1-1-1,-1 1 1,0-1 0,0 0 0,1 1 0,-1-1-1,0 1 1,0-1 0,0 1 0,0-1 0,0 0-1,1 1 1,-1-1 0,0 1 0,0-1 0,-1 0-1,1 0 1,0 0 58,-1 0-1,0 0 0,1 0 1,-1 0-1,0 0 0,0 0 1,0 1-1,0-1 0,1 0 1,-1 1-1,0-1 1,0 0-1,-2 0 0,-2-1 247,0 0 0,0 1 0,0-1 0,0 1-1,-9-1 1,4 2-315,0 1-1,1 0 1,-1 1-1,0 0 1,1 0 0,0 1-1,-1 0 1,1 1-1,0 0 1,1 1-1,-1-1 1,1 2-1,0-1 1,0 1-1,0 0 1,-8 10 0,9-10-80,1 1 0,0 0 0,0 1 0,1-1 1,0 1-1,0 0 0,0 0 0,1 0 0,1 1 1,-1 0-1,2-1 0,-1 1 0,1 0 0,0 0 1,1 1-1,0-1 0,0 12 0,1-18 0,0-1 0,1 0 0,-1 0 0,0 0 0,1 0 0,-1 1 0,1-1 0,-1 0 0,1 0 0,0 0 0,0 0 0,0 0 0,0 0 0,1 0 0,-1-1 0,0 1 0,1 0 0,-1-1 0,1 1-1,-1-1 1,1 1 0,3 1 0,-2-2-7,0 0 0,0 0 0,0 0-1,1-1 1,-1 1 0,0-1-1,0 1 1,1-1 0,-1 0-1,0 0 1,1-1 0,-1 1 0,5-2-1,5-2-43,0 0 0,0-1 0,0 0 0,0-1 0,-1 0 0,13-10 0,5-5-109,-1-1 0,0-2 0,43-47 0,-66 67 190,-4 9 6,-4 9 35,-2 5 32,-7 38 123,11-54-203,-1 0 0,1 1 1,0-1-1,0 0 0,1 0 0,-1 0 1,1 1-1,-1-1 0,1 0 0,0 0 1,0 0-1,0 0 0,1 0 1,1 3-1,-2-5-11,1 0 0,-1 0 0,1 0 0,-1 0 0,0 0 0,1 0 0,0 0 0,-1-1 0,1 1 0,-1-1 0,1 1 0,0-1 0,-1 0 0,1 0 0,0 1 0,0-1 0,-1 0 0,1-1 0,0 1 0,-1 0 0,1 0 0,0-1 0,-1 1 0,1-1 0,0 1 0,-1-1 0,4-1 0,5-3 20,1 0 0,16-11 0,31-28-23,-46 33-33,1 0 1,1 1 0,0 1-1,0 0 1,17-7-1,-30 15 24,0 1-1,0-1 0,0 1 0,0-1 0,0 1 0,0 0 0,0-1 0,0 1 0,0 0 1,0 0-1,0-1 0,0 1 0,0 0 0,1 0 0,-1 0 0,0 0 0,0 1 0,0-1 0,0 0 1,0 0-1,0 1 0,0-1 0,0 1 0,0-1 0,0 0 0,0 1 0,0 0 0,0-1 1,-1 1-1,1 0 0,1 0 0,0 2-3,-1 0 0,0 0 0,0 1 0,0-1 0,0 0 1,-1 0-1,1 0 0,-1 6 0,5 18 69,-5-27-54,1 1 0,-1 0 1,0 0-1,1 0 0,-1-1 1,1 1-1,-1 0 0,1-1 1,-1 1-1,1 0 1,-1-1-1,1 1 0,-1 0 1,1-1-1,0 1 0,0-1 1,-1 0-1,1 1 0,0-1 1,0 1-1,-1-1 0,1 0 1,0 0-1,1 1 1,1-1 12,0-1 1,0 1 0,0-1 0,0 1 0,0-1 0,0 0 0,0 0 0,0 0 0,0-1 0,0 1 0,-1-1 0,1 1 0,-1-1 0,3-2 0,21-11 18,-25 15-50,-1-1 1,1 1-1,-1 0 0,0 0 0,1 0 1,-1 0-1,1 0 0,-1 0 1,1 0-1,-1 0 0,0 0 1,1 0-1,-1 0 0,1 0 1,-1 0-1,1 0 0,-1 0 1,0 0-1,1 0 0,-1 0 0,1 1 1,-1-1-1,1 0 0,-1 0 1,0 0-1,1 1 0,-1-1 1,0 0-1,1 1 0,-1-1 1,0 0-1,0 1 0,1-1 1,-1 0-1,0 1 0,0-1 1,1 0-1,-1 1 0,0-1 0,0 1 1,0-1-1,0 1 0,0-1 1,0 0-1,0 1 0,1-1 1,-1 1-1,0-1 0,-1 1 1,1-1-1,0 1 0,0-1 1,0 0-1,0 1 0,0-1 0,0 1 1,-9 26-857,8-25 815,0 1-1,0-1 0,-1 1 1,1-1-1,-1 1 0,0-1 1,0 0-1,0 0 0,0 1 1,0-2-1,-5 5 0,-6-7-323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13755,'1'-12'2167,"0"19"-960,2 23 792,4 142 5,10 109-1723,-16-271-275,-1-1-3,1-1 1,0 1 0,1-1-1,0 0 1,0 1 0,5 11 0,-7-20-3,1 1 1,-1 0 0,0-1-1,0 1 1,0-1 0,1 1-1,-1-1 1,0 1 0,1 0-1,-1-1 1,0 1 0,1-1 0,-1 0-1,0 1 1,1-1 0,-1 1-1,1-1 1,-1 0 0,1 1-1,-1-1 1,1 0 0,0 1-1,-1-1 1,1 0 0,-1 0 0,1 0-1,-1 1 1,1-1 0,0 0-1,-1 0 1,1 0 0,-1 0-1,1 0 1,0 0 0,-1 0-1,1 0 1,0 0 0,-1-1-1,1 1 1,-1 0 0,1 0 0,-1 0-1,2-1 1,0-1 0,0 0 1,0 0-1,0 0 0,-1 0 1,1-1-1,-1 1 0,1 0 1,-1-1-1,0 1 0,1-4 1,7-20 19,0-2 0,-2 1 0,6-53 0,-2-88-6,-12 138-78,1 3-357,0 27 415,0 0 1,0 0-1,0 0 0,0 0 0,0 0 0,0 0 0,0 0 0,0 0 0,0 0 0,0 1 0,0-1 0,0 0 0,0 0 1,0 0-1,0 0 0,0 0 0,0 0 0,0 0 0,0 0 0,0 0 0,0 0 0,0 0 0,0 0 0,0 0 0,0 1 0,0-1 1,0 0-1,0 0 0,0 0 0,0 0 0,1 0 0,-1 0 0,0 0 0,0 0 0,0 0 0,0 0 0,0 0 0,0 0 1,0 0-1,0 0 0,0 0 0,0 0 0,0 0 0,1 0 0,-1 0 0,0 0 0,0 0 0,0 0 0,0 0 0,0 0 0,0 0 1,0 0-1,0 0 0,0 0 0,0 0 0,0 0 0,0 0 0,0-1 0,1 1 0,-1 0 0,0 0 0,0 0 0,0 0 1,0 0-1,0 0 0,0 0 0,0 0 0,0 0 0,0 0 0,7 17-271,-5-13 228,0 0 0,0 1 1,0-1-1,0 0 0,0 0 0,1 0 0,0 0 1,0-1-1,0 1 0,0-1 0,0 0 0,1 0 1,0 0-1,-1 0 0,1 0 0,0-1 0,8 4 1,-6-5 35,-1 1 1,0-1-1,1 0 1,0 0-1,-1-1 1,1 0 0,-1 0-1,1 0 1,0-1-1,-1 1 1,1-1-1,-1-1 1,0 1 0,10-4-1,0-2 33,0 0-1,-1-1 0,1 0 1,-2-1-1,1-1 0,-1 0 1,12-13-1,-9 7 18,-2 0-1,0 0 1,0-2 0,19-34-1,-29 45-55,-7 6-24,-6 11-15,-8 17 69,2 1 1,1 1 0,1 0 0,1 1 0,2 1 0,1-1-1,-5 34 1,11-52-14,1 0 0,1 1 0,0-1-1,1 0 1,1 15 0,-1-25-23,0-1 0,0 1 0,1-1 1,-1 1-1,0-1 0,1 1 0,-1-1 0,1 1 0,0-1 1,-1 1-1,1-1 0,0 0 0,0 1 0,0-1 0,0 0 1,0 0-1,0 0 0,2 2 0,-2-2 2,1 0 0,-1-1 1,0 0-1,1 1 0,-1-1 0,0 0 0,1 0 0,-1 1 0,1-1 1,-1 0-1,0 0 0,1-1 0,-1 1 0,0 0 0,1 0 1,-1-1-1,2 0 0,5-2-37,-1 0 1,0-1-1,0 0 0,0-1 1,12-10-1,24-21-250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294 173 15483,'-12'0'216,"1"2"0,-1-1-1,0 2 1,1 0 0,0 0-1,0 1 1,0 0 0,0 1-1,0 0 1,-16 11-1,11-5-30,0 0 0,1 1 0,1 1 0,0 0 0,-21 27 0,29-32-145,0 0-1,1 0 1,0 1-1,0-1 1,1 1-1,-4 12 0,7-19-35,0 0-1,1 0 1,-1 0-1,1 0 0,0 0 1,-1 0-1,1 0 0,0 0 1,0 0-1,0 0 0,0 0 1,0 0-1,1 0 0,-1 0 1,1 0-1,-1 0 0,1 0 1,0 0-1,0 0 1,0-1-1,0 1 0,0 0 1,0-1-1,0 1 0,0 0 1,1-1-1,-1 1 0,1-1 1,-1 0-1,1 0 0,-1 1 1,1-1-1,0 0 0,0 0 1,0 0-1,1 0 0,3 1-5,-1-1-1,0 0 0,1 0 0,-1-1 0,1 1 0,-1-1 0,1 0 0,-1-1 1,0 0-1,1 1 0,-1-1 0,1-1 0,-1 1 0,0-1 0,0 0 0,5-3 0,5-2-14,0-2 0,-1 1 0,27-23 0,-18 10 106,0-1 0,-2-2 1,0 0-1,-2-1 0,-1-1 0,-1-1 0,-1 0 0,-2-1 0,0-1 0,-2 0 1,16-58-1,-25 68 127,-9 25-80,-12 29-84,9-9-65,0 0 0,2 0 0,1 1 0,1-1 0,2 1 0,-2 51 0,5-75 13,0-1-1,1 1 1,-1-1 0,0 1 0,1-1-1,0 1 1,-1-1 0,1 1-1,0-1 1,0 0 0,0 1-1,1-1 1,-1 0 0,0 0-1,1 0 1,-1 0 0,1 0-1,2 2 1,-2-3-5,0 0 1,0 0-1,-1-1 0,1 1 1,0 0-1,0-1 0,0 1 1,1-1-1,-1 0 0,0 1 1,0-1-1,0 0 0,0 0 1,0 0-1,0-1 0,0 1 1,0-1-1,0 1 0,0-1 1,0 1-1,0-1 0,2-1 1,7-3-39,-1 0 0,-1-1 1,1 0-1,-1-1 0,0 1 1,9-11-1,47-53-222,-18 18-117,-47 52 381,1-1-1,-1 1 1,0 0 0,0 0-1,0 0 1,0 0 0,0-1-1,0 1 1,0 0-1,0 0 1,1 0 0,-1 0-1,0 0 1,0 0 0,0-1-1,0 1 1,0 0-1,1 0 1,-1 0 0,0 0-1,0 0 1,0 0 0,0 0-1,1 0 1,-1 0-1,0 0 1,0 0 0,0 0-1,0 0 1,1 0 0,-1 0-1,0 0 1,0 0-1,0 0 1,1 0 0,-1 0-1,0 0 1,0 0 0,0 0-1,0 0 1,1 0 0,-1 1-1,0-1 1,0 0-1,0 0 1,0 0 0,0 0-1,0 0 1,1 0 0,-1 1-1,0-1 1,0 0-1,0 0 1,0 0 0,0 0-1,0 0 1,0 1 0,0-1-1,0 0 1,0 0-1,0 0 1,0 1 0,0-1-1,0 0 1,0 0 0,0 0-1,0 1 1,0 5 14,0-1 0,-1 1 1,1 0-1,-1 0 0,-1 0 1,-2 7-1,-3 15 99,6-23-85,-6 55 237,7-57-224,0 1 0,0 0 1,0-1-1,1 1 1,-1 0-1,1-1 1,0 1-1,0-1 0,0 1 1,0-1-1,1 1 1,-1-1-1,4 5 0,-4-7-14,0 0 0,0 1 0,0-1-1,0 0 1,1-1 0,-1 1 0,0 0 0,0 0-1,1 0 1,-1-1 0,1 1 0,-1-1 0,0 1-1,1-1 1,-1 1 0,1-1 0,-1 0-1,1 0 1,-1 0 0,3 0 0,-1 0 9,1-1 1,-1 1 0,1-1 0,0 0-1,-1 0 1,0-1 0,1 1-1,3-3 1,5-4 52,0 0-1,0 0 0,12-13 1,87-99 261,-111 120-349,0-1-1,0 1 1,1 0 0,-1 0 0,0 0-1,0 0 1,0 0 0,0-1-1,0 1 1,0 0 0,1 0 0,-1 0-1,0 0 1,0 0 0,0 0-1,0 0 1,0 0 0,1 0 0,-1-1-1,0 1 1,0 0 0,0 0-1,1 0 1,-1 0 0,0 0 0,0 0-1,0 0 1,0 0 0,1 0-1,-1 0 1,0 0 0,0 0 0,0 1-1,0-1 1,1 0 0,-1 0-1,0 0 1,0 0 0,0 0 0,2 9-15,-6 15-7,3-21 21,-2 17-72,-1 36 0,4-52 57,-1 1 1,2-1 0,-1 1-1,0-1 1,1 0 0,0 1-1,0-1 1,0 0 0,1 0-1,-1 1 1,1-1 0,0 0-1,0-1 1,4 7 0,-4-9 7,0 0 0,0 0 1,0 1-1,1-1 0,-1 0 1,0-1-1,0 1 0,1 0 1,-1-1-1,1 1 0,-1-1 1,0 0-1,1 0 1,-1 0-1,1 0 0,-1 0 1,0 0-1,5-2 0,24-6-102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4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 16812,'0'0'115,"-1"0"1,0-1 0,1 1-1,-1 0 1,0 0 0,1-1-1,-1 1 1,0 0 0,0 0-1,1 0 1,-1 0 0,0 0-1,0 0 1,1 0 0,-1 1-1,0-1 1,1 0 0,-1 0-1,0 0 1,1 1 0,-2 0-1,-19 5 184,5 0 54,0 1 0,1 0 0,-1 2 0,1-1 0,1 2 0,-15 12 0,21-16-352,0 2 0,1-1 0,-1 1 0,1 0 1,1 0-1,0 1 0,0-1 0,1 2 0,0-1 0,0 0 0,-3 13 0,7-19-1,0 0-1,0 0 1,0 1-1,1-1 1,-1 0 0,1 0-1,0 1 1,0-1-1,1 0 1,-1 1-1,0-1 1,1 0-1,0 0 1,0 0-1,2 5 1,-2-6-4,0 0 1,0-1 0,1 1 0,-1 0-1,1-1 1,-1 1 0,1-1-1,0 1 1,0-1 0,-1 0-1,1 1 1,0-1 0,0 0 0,0 0-1,1-1 1,-1 1 0,0 0-1,0-1 1,0 1 0,0-1 0,1 0-1,-1 1 1,4-2 0,6 1-120,-1-1 1,0-1 0,1 0-1,-1 0 1,0-1 0,0-1-1,11-5 1,74-38-2740,9-11 1275,-61 34 573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14027,'0'0'100,"0"1"-1,0-1 1,0 1 0,-1 0-1,1-1 1,0 1 0,0-1-1,0 1 1,0 0 0,0-1-1,0 1 1,1-1 0,-1 1 0,0 0-1,0-1 1,0 1 0,1-1-1,-1 1 1,0 0 0,0-1-1,1 1 1,-1-1 0,0 1-1,1-1 1,-1 1 0,1-1-1,-1 0 1,1 1 0,0 0-1,0-1 44,0 1 0,1-1-1,-1 0 1,1 1-1,-1-1 1,0 0-1,1 0 1,-1 0 0,1 0-1,-1 0 1,1 0-1,1-1 1,4 0 251,0-1-1,0 0 1,13-6 0,-2 0-191,-1-1 1,-1 0-1,0-2 1,0 1-1,-1-2 0,0 0 1,-1-1-1,23-27 1,-36 39-173,0 0 0,-1 0 1,1 0-1,0 0 0,0-1 0,-1 1 0,1 0 1,-1 0-1,1-1 0,-1 1 0,0 0 1,1-1-1,-1 1 0,0 0 0,0-1 1,0 1-1,0 0 0,0-1 0,0 1 1,0-3-1,-1 4-9,0-1 1,1 0-1,-1 1 0,0-1 1,0 0-1,1 1 1,-1-1-1,0 1 0,0 0 1,0-1-1,0 1 0,0-1 1,1 1-1,-1 0 0,0 0 1,0 0-1,0-1 1,0 1-1,0 0 0,0 0 1,0 0-1,0 1 0,0-1 1,0 0-1,0 0 1,0 0-1,0 1 0,1-1 1,-1 0-1,-1 1 0,-10 3 52,1 1 1,0 0-1,1 0 0,-1 1 0,1 0 0,0 1 0,1 0 0,-1 1 0,-14 15 0,12-10-73,1 0-1,1 0 1,0 1-1,0 1 1,1 0-1,-7 18 1,14-28-26,-1 1 0,2-1 0,-1 0 0,1 1 0,0-1 0,0 1 1,0-1-1,1 1 0,0 7 0,0-12 1,0 1 1,1 0-1,-1-1 1,0 1-1,1-1 1,-1 1 0,1-1-1,0 0 1,0 1-1,-1-1 1,1 0-1,0 1 1,0-1-1,0 0 1,0 0-1,0 0 1,1 0-1,-1 0 1,0 0-1,0 0 1,1 0-1,-1 0 1,1 0-1,-1-1 1,1 1-1,-1-1 1,1 1-1,-1-1 1,1 0-1,-1 1 1,1-1-1,-1 0 1,1 0-1,-1 0 1,1 0-1,2-1 1,23-2-165,3-7-64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16299,'1'-1'1697,"-1"6"-574,0 0-983,1-1 0,-1 1-1,1 0 1,0 0 0,0-1 0,1 1-1,-1 0 1,1-1 0,0 1 0,4 5-1,-4-8-139,1 1 0,-1-1 0,1 1 0,0-1 0,0 0-1,1 0 1,-1 0 0,0-1 0,1 1 0,-1-1 0,0 0 0,1 1-1,0-2 1,-1 1 0,1 0 0,0-1 0,-1 0 0,1 1-1,0-2 1,-1 1 0,1 0 0,0-1 0,4 0 0,6-3-7,-1 0 0,0-1 0,0 0 0,20-12 0,-32 17 8,-1 0 0,0-1 1,0 1-1,1 0 0,-1 0 1,0 0-1,0 0 0,1 0 1,-1-1-1,0 1 0,1 0 1,-1 0-1,0 0 0,1 0 1,-1 0-1,0 0 0,0 0 1,1 0-1,-1 0 0,0 0 1,1 0-1,-1 0 0,0 0 1,1 0-1,-1 0 0,0 1 1,1-1-1,-1 0 0,0 0 1,0 0-1,1 0 0,-1 0 1,0 1-1,0-1 0,1 0 1,-1 0-1,0 1 0,0-1 1,0 0-1,1 0 0,-1 1 1,0-1-1,0 0 0,0 0 1,0 1-1,1 0 0,0 15 27,-1-13-21,1 116 38,0 2 42,-15 147 0,10-243 24,0-1 0,-1 0 1,-15 39-1,17-54-24,-1 0 0,0-1 0,0 0 1,-1 0-1,0 0 0,0 0 0,-1-1 1,0 0-1,0 0 0,-1-1 0,0 0 1,-13 10-1,17-14-41,0 0 1,0-1-1,0 1 0,0-1 1,0 0-1,-1 0 0,1 0 1,0 0-1,0 0 0,-1-1 1,1 0-1,-1 0 0,1 0 1,0 0-1,-1 0 0,1 0 1,-5-2-1,4 0-4,-1 1 0,1-1-1,0 0 1,0-1 0,-1 1 0,2-1 0,-1 0-1,0 0 1,0 0 0,1 0 0,-4-5 0,0-1-17,0-1-1,0 1 1,1-1 0,1-1 0,-1 1 0,2-1 0,-1 0-1,2-1 1,-4-13 0,5 12-136,0 0 0,1 0 0,1 0 0,0 0-1,0 0 1,1 0 0,1 0 0,1 0 0,-1 0 0,2 0-1,0 1 1,0-1 0,1 1 0,1 0 0,12-20 0,-2 11-288,0 0 0,1 0 0,1 2 0,1 0 0,1 1 0,39-28-1,-8 11-313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72 14299,'0'-1'170,"0"-1"1,0 1-1,0-1 0,-1 1 1,1 0-1,-1-1 0,1 1 1,-1 0-1,1 0 0,-1-1 1,0 1-1,0 0 0,1 0 1,-1 0-1,0 0 0,0 0 0,0 0 1,0 0-1,0 0 0,-1 0 1,1 1-1,0-1 0,0 0 1,0 1-1,-3-2 0,-1 0 47,-1-1 0,1 1-1,-1 0 1,-11-3 0,11 5-182,1 0 0,0 0 1,-1 1-1,1-1 0,-1 1 1,1 0-1,0 1 0,0-1 0,0 1 1,0 0-1,0 1 0,0-1 0,0 1 1,0 0-1,1 0 0,0 0 1,0 0-1,-6 7 0,5-6 0,1 0 0,0 1 1,0-1-1,0 1 0,1 0 0,-1 0 0,1 1 1,0-1-1,1 1 0,0-1 0,0 1 0,0 0 0,0 0 1,1-1-1,0 1 0,-1 8 0,2-12-26,0 0-1,1 0 1,-1-1-1,0 1 1,0 0-1,1 0 1,-1-1-1,1 1 1,0 0-1,-1-1 1,1 1-1,0 0 1,0-1-1,0 1 1,0-1-1,0 1 1,1-1-1,-1 0 1,0 0-1,2 2 1,0-2-3,-1 1 0,1-1-1,0 0 1,0 0 0,-1 0 0,1 0 0,0 0 0,0 0 0,0-1 0,0 0 0,3 1-1,4-1-7,0-1 0,0 0 0,0 0-1,0-1 1,-1 0 0,12-5 0,-2 0-30,0-1 1,-1-1-1,0-1 1,29-21-1,-37 23 5,0 0-1,0 0 0,-1-1 1,-1 0-1,0-1 0,0 0 0,0 0 1,10-22-1,-17 31 22,-1 0 1,1 0-1,0 0 1,-1-1-1,1 1 1,-1 0-1,0-1 1,1 1-1,-1 0 1,0-1-1,0 1 1,0 0-1,0-1 1,0 1-1,0-1 1,0 1 0,-1-2-1,1 3 5,-1-1 0,1 1-1,0 0 1,0 0 0,0 0 0,-1-1 0,1 1-1,0 0 1,0 0 0,0 0 0,-1 0 0,1-1-1,0 1 1,0 0 0,-1 0 0,1 0 0,0 0-1,-1 0 1,1 0 0,0 0 0,0 0 0,-1 0-1,1 0 1,0 0 0,0 0 0,-1 0 0,1 0-1,-1 0 1,-13 9 0,9-4 13,0 0 1,0 0-1,1 0 0,0 1 0,0 0 1,0 0-1,1 0 0,-1 1 0,1-1 0,1 1 1,0-1-1,0 1 0,0 0 0,0 0 1,1 0-1,0 10 0,1-15-3,0-1 0,0 0 0,0 0 0,0 1 0,1-1 0,-1 0 0,1 0 0,-1 1 0,0-1 0,1 0 0,0 0-1,-1 0 1,1 0 0,0 0 0,0 0 0,-1 0 0,1 0 0,0 0 0,0 0 0,0-1 0,0 1 0,0 0 0,0 0 0,0-1 0,1 1 0,-1-1 0,0 1 0,0-1 0,0 1 0,1-1-1,-1 0 1,0 0 0,0 0 0,1 0 0,-1 1 0,0-2 0,0 1 0,1 0 0,-1 0 0,0 0 0,3-1 0,3 0 20,1-1 0,-1 0 0,0 0 0,1-1 0,9-5 0,5-5-42,0-1 0,21-17 1,26-18-317,-66 48 292,-1-1 1,1 1-1,0-1 1,0 1-1,0 0 1,0 0-1,4 0 1,-7 1 30,1 0 1,-1 0 0,1 0-1,-1 0 1,1 0 0,-1 0 0,1 0-1,0 0 1,-1 0 0,0 1-1,1-1 1,-1 0 0,1 0-1,-1 1 1,1-1 0,-1 0-1,1 1 1,-1-1 0,0 0 0,1 1-1,-1-1 1,0 1 0,1-1-1,-1 0 1,0 1 0,0-1-1,1 1 1,-1-1 0,0 1 0,0-1-1,0 1 1,0-1 0,1 1-1,-1-1 1,0 1 0,0 0-1,0-1 1,0 1 0,0-1 0,0 1-1,-1-1 1,1 1 0,0-1-1,0 1 1,0-1 0,0 1-1,-1 0 1,-1 12 65,-1 0-1,-7 18 1,6-19 127,0 1-1,-3 19 1,7-31-168,-1 0 0,1 0 0,0-1 0,0 1 0,0 0 0,0 0-1,0-1 1,0 1 0,0 0 0,0-1 0,1 1 0,-1 0 0,0 0 0,0-1 0,1 1 0,-1 0 0,0-1 0,1 1 0,-1-1 0,0 1 0,1 0 0,-1-1 0,1 1 0,-1-1-1,1 1 1,-1-1 0,1 1 0,1 0 0,-1-1 9,1 1-1,0-1 1,0 1-1,0-1 1,0 0-1,-1 0 1,1 0-1,0 0 1,0 0-1,0 0 1,2-1-1,8-2 53,0 0 0,21-9 0,-26 9-66,15-6 20,-8 3-62,1 0 1,-1 1 0,22-4 0,-33 8 13,0 1 0,0-1 1,1 1-1,-1 0 0,0 0 0,0 0 0,0 0 0,0 0 1,1 1-1,-1 0 0,0-1 0,0 1 0,0 0 0,0 1 1,0-1-1,-1 0 0,1 1 0,0 0 0,0-1 1,-1 1-1,1 0 0,2 4 0,-1-3 14,-1 1 1,1-1-1,0 0 0,0 0 0,0 0 1,1-1-1,-1 1 0,1-1 0,0 0 1,-1 0-1,1-1 0,0 0 0,0 1 0,0-1 1,0-1-1,0 1 0,0-1 0,0 0 1,0 0-1,7-1 0,6-2 21,0 0 0,0-2 0,0 0 0,22-9-1,-39 14 11,0-1 0,0 0 0,-1 1 0,1-1 0,0 0 0,0 1 0,0-1 0,-1 0 0,1 0 0,0 0 0,-1 0 0,1 0 0,-1 0 0,1 0-1,-1 0 1,1 0 0,-1 0 0,0 0 0,0 0 0,1 0 0,-1 0 0,0 0 0,0 0 0,0 0 0,0 0 0,0 0 0,0-1 0,0 1 0,-1 0 0,1 0 0,-1-1-1,-13-42 533,8 29-454,4 10 126,1 2-465,0 0-1,0 0 0,0-1 0,1 1 1,-1 0-1,0-6 0,2 9 174,-1-1 0,0 0 0,0 1 0,0-1 0,0 1 0,1-1-1,-1 0 1,0 1 0,1-1 0,-1 1 0,0-1 0,1 1 0,-1-1 0,1 1 0,-1 0 0,1-1-1,-1 1 1,1-1 0,-1 1 0,1 0 0,-1 0 0,1-1 0,-1 1 0,1 0 0,0 0 0,-1-1-1,1 1 1,-1 0 0,1 0 0,0 0 0,-1 0 0,1 0 0,-1 0 0,1 0 0,0 0 0,-1 0-1,1 0 1,0 1 0,-1-1 0,1 0 0,0 1 0,19 4-574,4 2-221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16596,'5'65'1965,"-4"-32"-941,11 55-1,-12-87-1001,1 0-1,-1 0 0,0 0 1,0 0-1,0 0 0,1 0 0,-1 0 1,1 0-1,-1 0 0,1 0 1,-1-1-1,1 1 0,-1 0 0,1 0 1,0 0-1,0 0 0,-1-1-8,1 0 0,-1 0 0,1 0 1,-1 0-1,0 0 0,1 0 0,-1 0 0,0 0 0,1 0 0,-1 0 0,0 0 0,1 0 0,-1 0 0,0 0 0,1-1 1,-1 1-1,0 0 0,0 0 0,1 0 0,-1-1 0,0 1 0,0 0 0,1 0 0,-1 0 0,0-1 0,0 1 0,1 0 0,-1-1 1,0 1-1,3-4 83,-1 0 0,0 0 1,0 0-1,0 0 0,1-6 1,7-34 588,-1 0 1,5-81-1,-10 129-670,6 13-78,4 8-44,-10-20 101,0 0 0,0-1-1,0 1 1,0-1 0,1 0-1,0 0 1,0 0-1,0-1 1,0 0 0,1 0-1,-1 0 1,1 0 0,-1-1-1,1 0 1,0 0-1,0-1 1,0 0 0,0 0-1,1 0 1,-1-1-1,0 0 1,0 0 0,0 0-1,0-1 1,0 0 0,0 0-1,0 0 1,0-1-1,0 0 1,6-3 0,3-2 21,0 0-1,0-1 1,0-1 0,-1-1 0,-1 0 0,1-1 0,-2 0-1,0-1 1,19-23 0,-7 2-182,-24 33 165,0 0 0,0 0-1,0 0 1,0 0 0,0 0-1,0 0 1,1-1-1,-1 1 1,0 0 0,0 0-1,0 0 1,0 0 0,0 0-1,0 0 1,0 0-1,0 0 1,0 0 0,0 0-1,1 0 1,-1 0 0,0 0-1,0 0 1,0 0-1,0 0 1,0 0 0,0 0-1,0 0 1,0 0 0,0 0-1,1 0 1,-1 0-1,0 0 1,0 1 0,0-1-1,0 0 1,0 0 0,0 0-1,0 0 1,0 0-1,0 0 1,0 0 0,0 0-1,0 0 1,0 0 0,0 0-1,1 0 1,-1 1-1,0-1 1,0 0 0,0 0-1,0 0 1,0 0 0,0 0-1,0 0 1,0 0-1,0 0 1,0 0 0,0 1-1,0-1 1,0 0 0,0 0-1,0 0 1,0 0-1,0 0 1,0 0 0,-1 0-1,1 0 1,0 0-1,0 10-75,-12 52-194,-5 40 23,15-88 248,1 0 0,1 0 1,1 0-1,0 0 0,3 18 0,-4-30-4,1-1 1,-1 0-1,0 1 0,1-1 0,-1 0 0,0 1 1,1-1-1,0 0 0,-1 0 0,1 0 0,0 1 0,0-1 1,-1 0-1,1 0 0,0 0 0,0 0 0,0 0 1,0 0-1,0 0 0,1-1 0,-1 1 0,0 0 1,0-1-1,2 2 0,-1-2-43,-1 0 1,1 0-1,-1 0 0,0-1 1,1 1-1,-1 0 0,1 0 1,-1-1-1,0 1 0,1-1 1,-1 1-1,0-1 0,0 0 1,1 0-1,-1 1 0,0-1 1,0 0-1,0 0 0,0 0 1,0 0-1,0 0 0,0 0 1,1-2-1,4-6-105,-1 0 1,0 0-1,0-1 0,-1 1 1,0-1-1,0 0 0,-1-1 1,-1 1-1,0 0 1,1-12-1,5-47-414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15811,'-9'23'1369,"4"8"-993,0-1-160,5 2 648,5 1-464,8-11-728,3-3-232,5-15 480,7-4-152,1-6-120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2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8178,'125'-26'4466,"-64"20"-4405,-1 2 0,91 6 0,121 26 48,-271-28-109,123 10-23,176-9 0,-179-5-9,189 19 1,-131 13-60,-66-9 69,127 5 0,-208-23 21,529 28 17,-80-14-8,1-38 0,-478 22-8,876-19 249,-247 18-115,-1-26-108,-339 13-5,-38 6-6,242-17-36,-468 24 15,592-36 13,-66 71 56,-281 3-49,460 49 308,-661-81-299,122-9 0,71-26 0,-207 23-15,210-3-316,-253 11 334,11 4 21,-23-3-19,0 0-1,1 0 1,-1-1 0,1 0-1,7 0 1,-1-1 9,-1 0 0,1-1 0,-1 0 1,1 0-1,-1-2 0,17-7 0,-16 6-51,-8 4-11,1 0-1,-1-1 1,1 0-1,-1 1 1,0-1-1,0-1 1,0 1-1,0 0 1,0-1-1,0 1 1,-1-1-1,1 0 1,-1 0 0,0 0-1,0 0 1,2-4-1,3-12-75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 16035,'4'-1'376,"0"0"-1,0 0 1,0 0-1,0 1 0,0 0 1,1-1-1,-1 1 0,0 1 1,0-1-1,0 1 1,0-1-1,1 1 0,-1 0 1,0 1-1,0-1 0,4 3 1,-7-3-353,-1 0 0,1 0 0,0 0 0,-1 0-1,1 1 1,-1-1 0,1 0 0,-1 0 0,0 1 0,1-1 0,-1 0 0,0 0 0,0 1 0,0-1 0,0 0 0,0 1 0,0-1 0,0 0-1,-1 1 1,1-1 0,0 0 0,-1 0 0,1 1 0,-1 0 0,-17 32 55,17-32-64,-51 72 361,32-48 90,-24 42 1,34-42-45,10-25-413,0-1 1,0 1-1,0-1 0,0 0 1,0 1-1,0-1 0,0 1 1,0-1-1,0 1 0,1-1 0,-1 1 1,0-1-1,0 0 0,0 1 1,0-1-1,1 1 0,-1-1 0,0 0 1,0 1-1,1-1 0,-1 0 1,0 1-1,1-1 0,-1 0 1,0 1-1,1-1 0,-1 0 0,1 0 1,-1 0-1,0 1 0,1-1 1,-1 0-1,1 0 0,-1 0 1,1 0-1,-1 0 0,1 0 0,-1 0 1,0 0-1,1 0 0,-1 0 1,1 0-1,-1 0 0,1 0 0,-1 0 1,1 0-1,-1 0 0,0 0 1,1-1-1,-1 1 0,1 0 1,-1 0-1,0 0 0,1-1 0,16-6-234,-1 0-1,0-1 0,-1-1 0,1 0 0,-2-1 0,23-20 0,-18 15 151,19-14-221,-2 1-138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97 328 12851,'0'4'257,"0"1"-1,0 0 1,0 0 0,0-1 0,-1 1-1,0 0 1,0-1 0,0 1 0,0 0-1,-1-1 1,-4 9 0,-3 4 772,-17 26-1,14-26-237,6-8-310,0 0 1,-1 0-1,-11 10 1,80-19-1600,-11 9 227,-1 1-1,-1 2 1,83 33-1,-131-44 885,8 2-58,1 1 1,-1 0 0,12 9-1,-19-12 85,0 0 0,-1 0 0,1 1 0,-1-1 0,1 1-1,-1-1 1,0 1 0,1 0 0,-1-1 0,1 4 0,-1-4 13,-1 0 1,0 0 0,0 0-1,1 0 1,-1-1 0,0 1-1,0 0 1,0 0 0,0 0-1,0 0 1,0 0 0,-1 0-1,1 0 1,0 0 0,0 0-1,-1 0 1,1 0 0,0 0-1,-1-1 1,1 1 0,-1 0-1,1 0 1,-2 1 0,-2 2 166,-1 1-1,0-1 1,0-1 0,0 1 0,0 0 0,-1-1 0,1 0 0,-1-1 0,0 1 0,-7 1 0,-11 4 743,-30 5-1,28-9-119,-31 3 0,48-6-744,-1-1 1,1 0 0,0-1 0,0 0-1,0 0 1,0-1 0,-9-3 0,16 4-125,1 1 1,-1-1 0,1 1-1,0-1 1,-1 0 0,1 1 0,0-1-1,0 0 1,-1 0 0,1 0-1,0 0 1,0 0 0,0 0 0,0 0-1,0-1 1,0 1 0,1 0-1,-1-1 1,0 1 0,1 0 0,-1-1-1,1 1 1,-1-1 0,1 1-1,0-1 1,-1 1 0,1-1 0,0 1-1,0-3 1,1 0-35,-1 0 0,1-1-1,0 1 1,1 0 0,-1 0 0,1 0 0,0 0 0,0 0-1,4-6 1,21-27-540</inkml:trace>
  <inkml:trace contextRef="#ctx0" brushRef="#br0" timeOffset="1">653 1 16107,'1'1'84,"-1"0"0,1 0 0,-1 0 0,0 0 0,1 0 0,-1 0 0,0 0 0,0 0 0,0 0 0,0 0 0,0 0 0,0 0 0,0 0 0,0 0 0,0 0 0,0 0 0,0 0 0,-1 0 0,1 0 0,-1 0 0,1 0 0,0-1 0,-2 3 0,1 1 132,-31 93 1808,5-20-1059,-25 127 0,50-194-933,-14 104 168,14-98-187,2 0 1,0 0 0,0 1-1,7 30 1,-7-45-13,1 0 0,-1 0 0,1 1 1,-1-1-1,1 0 0,0 0 0,0 0 0,0 0 1,0 0-1,0-1 0,1 1 0,-1 0 0,0 0 1,1-1-1,0 1 0,-1-1 0,1 1 0,0-1 0,-1 0 1,1 0-1,0 0 0,2 1 0,-1-1 2,1 0 0,-1-1 0,0 0 0,0 1 0,0-1 0,0 0 0,0-1 0,0 1 0,0-1 0,0 1 0,0-1 0,0 0 0,0 0 0,0 0 0,4-3 0,8-4 6,0 0 1,0-2 0,-1 0 0,21-19 0,49-55 93,-48 45-27,169-182 356,-115 123-622,-85 90-826,-8 10 254,-18 14-200,1-1 432,-3 1-150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12827,'-1'42'1992,"1"1"-984,6-4-375,4 0 1607,4-5-1160,2-5-192,6-11 425,5-2-809,2-8-152,-1-7-88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16420,'1'-1'60,"-1"1"0,1-1 1,-1 1-1,1-1 0,-1 1 1,1-1-1,-1 1 0,1-1 1,-1 1-1,1-1 0,0 1 1,-1 0-1,1-1 0,0 1 1,-1 0-1,1-1 1,0 1-1,-1 0 0,1 0 1,0 0-1,0 0 0,-1 0 1,1 0-1,0 0 0,-1 0 1,1 0-1,0 0 0,0 0 1,-1 0-1,1 0 1,0 1-1,-1-1 0,1 0 1,0 1-1,-1-1 0,1 0 1,0 1-1,-1-1 0,1 1 1,-1-1-1,1 1 0,-1-1 1,1 1-1,-1-1 1,1 1-1,-1-1 0,1 1 1,-1 0-1,0-1 0,1 1 1,-1 0-1,0-1 0,0 2 1,3 6 221,-1 0 1,0 0 0,-1 0 0,1 10 0,-1-8-11,29 382 772,-8-68-1139,26 46-2123,-45-331 1798</inkml:trace>
  <inkml:trace contextRef="#ctx0" brushRef="#br0" timeOffset="1">122 1335 19724,'0'3'2065,"6"0"-1449,-2-4-424,3-2 1024,6-2-1360,-1 0 1336,10 2-1104,1-2-88,-2 1-96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6:3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12 392 14419,'-1'1'93,"0"0"0,0 0 0,0 0 0,0 0 0,0 0 0,1 1 0,-1-1 0,0 0 0,0 0 0,1 1 0,-1-1 0,1 1 0,-1 1 0,1-2-74,0-1 0,1 1 0,-1 0-1,0 0 1,0-1 0,1 1 0,-1 0-1,1-1 1,-1 1 0,1-1 0,-1 1 0,1-1-1,-1 1 1,1-1 0,-1 1 0,1-1-1,0 1 1,-1-1 0,1 1 0,0-1-1,-1 0 1,1 0 0,0 1 0,-1-1 0,1 0-1,0 0 1,0 0 0,-1 0 0,1 0-1,0 0 1,0 0 0,-1 0 0,2 0-1,22 2 438,0-1 0,49-5 0,55-14 75,-81 11-354,816-151 990,223-32-2605,-907 171 518,33-5-381,-185 17 889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1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0 183 9994,'4'1'95,"-1"-1"1,1 1-1,0-1 0,-1 0 0,1 0 1,0 0-1,-1-1 0,1 1 0,-1-1 0,1 0 1,-1 0-1,6-2 0,8-2 191,36-5 128,100-5-1,57 13-232,3 0-119,197-36-63,-63 4 74,176 10 36,127-2-67,-167 5 38,319 48 132,539 79-322,-719-60 153,218 0 66,3-20-18,-364-13-108,633 11-137,-460-12 149,-632-11 9,1136 13-252,-2-68 149,-558-22 252,-586 75-158,2-1 0,0 0 0,1 0 0,0 1-1,21 1 1,-16 5-23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51 14171,'-2'-1'83,"-1"1"0,1 0 0,-1 0 0,1 0 0,0 0 0,-1 1 0,1-1 0,-1 1 0,1 0 0,0-1 0,0 1 1,-1 0-1,1 0 0,0 0 0,0 1 0,0-1 0,0 0 0,-2 2 0,1 1-7,0-1 1,0 1 0,0-1-1,1 1 1,-1 0 0,1 0-1,0 0 1,0 0-1,-1 5 1,-1 3 10,1 1 0,0 0-1,1 0 1,0 0 0,1 24 0,1-28-62,0 1 1,1-1-1,1 0 0,-1 0 1,2 0-1,-1 0 1,1 0-1,1-1 1,-1 1-1,1-1 1,1 0-1,6 9 0,-8-13-3,0 0-1,1 0 1,0 0-1,-1 0 1,1-1-1,1 0 1,-1 0-1,0 0 1,1 0 0,0-1-1,-1 0 1,1 0-1,0 0 1,0 0-1,0-1 1,1 0-1,-1 0 1,0 0-1,0-1 1,0 1-1,1-1 1,8-2-1,-5 1 29,1-2 0,-1 1 0,1-2 0,-1 1 0,0-1 0,0 0 0,-1-1 0,1 0 0,-1 0 0,0-1 1,-1 0-1,1-1 0,11-12 0,-9 8 73,0-1 1,-1 0 0,0-1-1,0 0 1,-2 0 0,1-1-1,-2 0 1,5-15 0,-9 24-48,-1 3-47,0 0 1,0 0-1,-1 1 1,1-1 0,0 0-1,-1 0 1,0 0-1,0 0 1,1 0 0,-1 1-1,0-1 1,0 0-1,-1 0 1,1 0 0,-1-2-1,1 4-24,0-1 0,0 1-1,0 0 1,0 0 0,-1 0-1,1 0 1,0 0 0,0 0-1,0 0 1,0 0 0,0 0-1,-1 0 1,1 0 0,0 0 0,0 0-1,0 0 1,0 0 0,-1 0-1,1 0 1,0 0 0,0 0-1,0 0 1,0 0 0,0 0-1,-1 0 1,1 0 0,0 0-1,0 1 1,0-1 0,0 0-1,0 0 1,0 0 0,-1 0-1,1 0 1,0 0 0,0 0 0,0 1-1,0-1 1,0 0 0,0 0-1,0 0 1,0 0 0,0 0-1,0 1 1,0-1 0,0 0-1,0 0 1,-1 0 0,-3 8 38,0 0 1,0 0 0,1 0-1,0 1 1,0-1 0,1 1-1,0 0 1,-1 11 0,1 6-57,0 43-1,3-62 0,-1-1 0,1 1 0,0 0 0,0 0 0,1-1 0,-1 1 0,2-1 0,-1 1 0,1-1 0,0 0 0,4 7 0,-6-11 16,1-1-1,-1 1 1,1-1 0,-1 1-1,1-1 1,-1 1 0,1-1-1,0 0 1,0 0 0,0 1-1,0-1 1,0-1 0,0 1-1,0 0 1,4 0 0,-3 0 17,0-1 1,0 0-1,1 0 1,-1-1 0,0 1-1,0-1 1,0 1-1,0-1 1,0 0-1,0 0 1,0-1-1,0 1 1,5-3-1,1-3 97,0 1-1,0-2 1,-1 1-1,1-1 1,-2 0-1,1-1 1,-1 0-1,-1 0 1,1 0-1,-2-1 1,1 0-1,7-19 1,-7 12 105,0 0 1,-1 0 0,-1 0-1,-1 0 1,0-1-1,-1 0 1,-1-27 0,-1 36-112,-1-1 1,0 0 0,-1 1 0,0-1 0,-5-12 0,6 19-107,0 0 1,0 0 0,-1 0 0,1 0 0,-1 1-1,0-1 1,0 0 0,0 1 0,0-1 0,0 1 0,0 0-1,-1 0 1,1 0 0,-1 0 0,1 0 0,-1 0 0,0 1-1,0-1 1,-4-1 0,6 3-48,0 0 1,-1-1-1,1 1 0,0 0 1,0-1-1,-1 1 0,1 0 1,0 0-1,-1 0 0,1 0 1,0 1-1,-1-1 1,1 0-1,0 1 0,-1-1 1,1 0-1,0 1 0,0 0 1,-1-1-1,1 1 0,0 0 1,-2 1-1,2 0-73,-1-1 0,1 1 0,-1 0-1,1 0 1,0 0 0,0 0 0,0 0 0,0 0 0,1 1-1,-1-1 1,0 0 0,0 4 0,1-1-73,-1 0 1,1 0-1,0 0 0,0 0 0,0 0 1,1-1-1,-1 1 0,1 0 0,1 0 1,-1 0-1,4 9 0,11 3-663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 14963,'-3'1'259,"0"0"1,-1 0-1,1-1 0,0 1 1,-1-1-1,1 0 0,0 0 1,-1 0-1,1 0 0,0-1 0,-1 1 1,1-1-1,-5-2 0,-19-1 1051,21 3-1101,-1 2 0,1-1 0,0 0-1,-1 1 1,-10 3 0,16-4-204,0 1 0,0-1-1,0 0 1,0 0 0,0 1 0,0-1-1,0 1 1,0-1 0,1 1 0,-1-1 0,0 1-1,0 0 1,0-1 0,1 1 0,-1 0-1,0 0 1,1-1 0,-1 1 0,0 0-1,1 0 1,-1 0 0,1 0 0,0 0 0,-1 0-1,1 0 1,0 0 0,-1 0 0,1 0-1,0 0 1,0 0 0,0 0 0,0 0-1,0 0 1,0 0 0,0 0 0,0 0 0,0 0-1,1 0 1,-1 0 0,0 0 0,1 0-1,-1 0 1,2 2 0,-1-1-6,1 0 1,0 1-1,0-1 0,0 0 1,0 0-1,0 0 0,0 0 1,1-1-1,-1 1 0,1 0 1,-1-1-1,1 0 0,-1 0 1,1 0-1,0 0 1,0 0-1,-1 0 0,1-1 1,0 1-1,0-1 0,5 0 1,-1 1 21,1-1 0,-1 0 1,0-1-1,0 0 0,0 0 0,0 0 1,13-5-1,17-15 273,-35 20-255,0-1 1,0 1 0,0-1-1,0 0 1,-1 0 0,1 0 0,0 0-1,-1 0 1,1 0 0,-1 0-1,0 0 1,0-1 0,2-3-1,-3 5-27,0 1-1,0 0 0,0 0 1,0 0-1,0-1 0,0 1 1,1 0-1,-1 0 0,0-1 1,0 1-1,0 0 0,0 0 1,0-1-1,0 1 0,0 0 1,0 0-1,0 0 0,0-1 1,0 1-1,0 0 0,-1 0 1,1-1-1,0 1 0,0 0 1,0 0-1,0 0 0,0-1 1,0 1-1,0 0 0,-1 0 1,1 0-1,0-1 0,0 1 1,0 0-1,0 0 0,-1 0 1,1 0-1,0 0 0,0-1 1,0 1-1,-1 0 0,-10 5 184,-11 12-383,5 8-659,14-19 752,10-17 20,8-12-205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14603,'-1'1'85,"0"1"0,0-1 1,-1 1-1,1-1 0,0 1 0,0 0 0,0-1 0,1 1 0,-1 0 0,0 0 1,1-1-1,-1 1 0,1 0 0,-1 0 0,1 0 0,0 0 0,0 0 0,0 3 1,-2 8 147,-10 52 696,-2 2-300,3 1 0,3 1 1,1 71-1,7-133-553,0-1 0,1 1 0,0-1 0,3 13 1,-3-18-61,-1 0 1,0 0 0,1 0-1,-1 1 1,1-1 0,-1 0 0,1 0-1,-1 0 1,1 0 0,0-1-1,0 1 1,-1 0 0,1 0 0,0 0-1,0 0 1,0-1 0,0 1-1,0 0 1,0-1 0,0 1 0,0-1-1,0 1 1,0-1 0,0 0-1,0 1 1,0-1 0,1 0 0,-1 0-1,0 0 1,0 0 0,0 0 0,0 0-1,1 0 1,-1 0 0,0 0-1,2-1 1,2-1 23,0 0-1,0-1 1,0 1-1,-1-1 1,1 0 0,-1 0-1,0 0 1,0-1-1,0 0 1,4-4 0,36-48 302,-33 40-236,3-5 25,-11 16-96,1 0-1,-1 0 0,1 0 1,0 0-1,0 0 0,0 1 0,10-8 1,-14 12-34,0 0 1,0 0 0,1 0-1,-1 0 1,0-1 0,1 1-1,-1 0 1,0 0 0,0 0-1,1 0 1,-1 0 0,0 0-1,1 0 1,-1 0 0,0 0-1,1 0 1,-1 0 0,0 1 0,0-1-1,1 0 1,-1 0 0,0 0-1,1 0 1,-1 0 0,0 0-1,0 1 1,1-1 0,-1 0-1,0 0 1,0 0 0,0 1-1,1-1 1,-1 0 0,0 0-1,0 1 1,0-1 0,0 0-1,0 0 1,1 1 0,-1-1-1,0 0 1,0 1 0,0-1-1,0 0 1,0 0 0,0 1-1,0-1 1,0 0 0,0 1-1,0-1 1,0 0 0,0 1-1,0 20 31,0-18-28,-2 96 48,2-98-51,0 0-1,0-1 1,0 1 0,0 0 0,0 0-1,0-1 1,0 1 0,0 0 0,0-1-1,1 1 1,-1 0 0,0-1 0,1 1-1,-1 0 1,0-1 0,1 1 0,0 1 0,-1-2-16,1 0 0,-1 0 0,0 0 0,1 0 0,-1 0 0,0 0 0,1 0 0,-1 0 1,0 0-1,1 0 0,-1 0 0,0 0 0,0 0 0,1 0 0,-1 0 0,0-1 0,1 1 1,-1 0-1,0 0 0,1 0 0,-1 0 0,0-1 0,0 1 0,1 0 0,-1 0 0,0-1 1,17-21-996,10-42 442,-11 23 197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36 294 18172,'-1'1'155,"0"0"1,0 0-1,0-1 0,0 1 1,0-1-1,0 1 0,0-1 1,0 1-1,0-1 0,-1 0 1,1 1-1,-2-1 1,2 0-118,0 0 0,0 0 0,1 0 0,-1 0 0,0 1 0,0-1 0,0 0 0,1 0 0,-1 1 0,0-1 1,0 0-1,1 1 0,-1-1 0,0 1 0,1-1 0,-1 1 0,0-1 0,1 1 0,-1-1 0,1 1 0,-1 0 0,1-1 1,-1 1-1,1 0 0,-1 0 0,1-1 0,0 1 0,-1 0 0,1 0 0,0-1 0,0 1 0,0 0 0,0 0 1,-1 1-1,1 5-25,0-1 1,0 0-1,1 0 1,-1 0 0,2 0-1,-1 0 1,0 0-1,1 0 1,0 0 0,0 0-1,1-1 1,0 1 0,0-1-1,0 0 1,7 8-1,-9-11-16,0 0 0,1 0-1,0 0 1,-1 0 0,1-1-1,0 1 1,0-1 0,0 1-1,0-1 1,0 0 0,1 0-1,-1 0 1,0 0 0,0 0-1,1 0 1,-1 0 0,1-1-1,-1 1 1,0-1 0,1 0 0,-1 0-1,1 0 1,-1 0 0,1 0-1,-1 0 1,1-1 0,-1 1-1,0-1 1,1 0 0,-1 0-1,0 1 1,1-2 0,-1 1-1,0 0 1,0 0 0,0-1-1,0 1 1,0-1 0,0 1-1,2-4 1,4-4 17,1 0 0,-1-1 0,-1 0 0,1-1 1,-2 0-1,0 0 0,0 0 0,-1-1 0,0 1 0,-1-1 0,-1-1 1,1 1-1,-2 0 0,2-17 0,-6 14-8,2 15-6,0 0 0,0 0 0,-1 0 0,1 0 1,0 0-1,0 0 0,0-1 0,0 1 0,0 0 1,0 0-1,0 0 0,-1 0 0,1 0 0,0 0 1,0 0-1,0 0 0,0 0 0,0-1 1,-1 1-1,1 0 0,0 0 0,0 0 0,0 0 1,0 0-1,0 0 0,-1 0 0,1 0 0,0 0 1,0 0-1,0 0 0,0 0 0,-1 0 0,1 0 1,0 1-1,0-1 0,0 0 0,0 0 1,0 0-1,-1 0 0,1 0 0,0 0 0,-1 1 0,0 0-1,0 1 1,0-1-1,0 0 1,1 0-1,-1 1 1,0-1 0,1 0-1,-1 1 1,1-1-1,-1 1 1,1-1-1,-1 1 1,1-1-1,0 2 1,-1 1-11,1 0 0,0 0 1,0 0-1,0 0 0,0 0 0,1 0 1,0 0-1,0 0 0,0 0 1,0-1-1,0 1 0,4 7 0,-4-10 7,0 1 0,1-1 0,-1 0 0,0 1 0,1-1 0,-1 0 0,1 0 0,-1 1 0,1-1 0,0-1 0,-1 1 0,1 0 0,0 0 0,0-1 0,-1 1 0,1 0 0,0-1 0,0 0 0,0 0 0,0 1 0,0-1 0,0 0 0,0 0 0,-1-1 0,1 1 0,0 0 0,0-1 0,0 1 0,2-2 0,8-2-8,-1 0 1,0-1-1,0-1 1,0 0-1,0 0 1,-1-1-1,0-1 1,-1 0-1,0 0 1,16-18-1,3-7 29,39-63 1,-57 82-12,18-32 7,-26 42-20,0 0-1,0 0 1,0 0-1,-1-1 1,0 1-1,0 0 1,0-1-1,1-7 1,-11 26-109,-2 15 100,1 0 1,-12 59-1,19-70 63,1 0 0,0 0 0,1 0 0,1 0 0,1 0 0,5 28 0,-5-41-40,1 0 0,0-1-1,0 1 1,0 0 0,0-1-1,1 1 1,0-1-1,0 0 1,0 0 0,1 0-1,4 5 1,-7-8-40,0 0 0,0 0-1,0 0 1,0 0 0,1-1 0,-1 1-1,0 0 1,0-1 0,0 1 0,1-1 0,-1 1-1,0-1 1,1 1 0,-1-1 0,0 0-1,1 0 1,-1 0 0,0 0 0,1 0 0,-1 0-1,0 0 1,1 0 0,-1 0 0,1-1-1,-1 1 1,0 0 0,0-1 0,1 0 0,-1 1-1,0-1 1,0 1 0,0-1 0,1 0-1,-1 0 1,0 0 0,0 0 0,0 0 0,-1 0-1,1 0 1,0 0 0,0 0 0,0 0-1,-1 0 1,1-1 0,-1 1 0,1 0 0,0-2-1,0 1-35,-1 1 0,1-1-1,0 1 1,-1-1-1,1 1 1,-1-1 0,0 1-1,0-1 1,1 1-1,-1-1 1,0 0 0,0 1-1,-1-1 1,1 1-1,0-1 1,0 1 0,-1-1-1,1 1 1,-2-4 0,0 2-24,1 0 1,-1 0 0,0 0 0,-1 1-1,1-1 1,0 0 0,-1 1 0,-4-4 0,-4-1 27,1 0 1,-1 0 0,0 2-1,-14-6 1,-8-1 348,23 10-8,0-2 0,0 1-1,0-2 1,1 1-1,-10-7 1,19 11-241,-1 0 0,1-1 0,-1 1-1,1 0 1,-1-1 0,1 1 0,-1-1 0,1 1 0,0 0 0,-1-1 0,1 1 0,0-1-1,-1 1 1,1-1 0,0 1 0,0-1 0,-1 0 0,1 1 0,0-1 0,0 1 0,0-1 0,0 1-1,0-1 1,0 0 0,0 1 0,0-1 0,0 1 0,0-1 0,0 0 0,0 0 0,1 0-1,0 0 0,0-1 0,-1 1 0,1 0 1,0 0-1,0-1 0,1 1 0,-1 0 0,0 0 0,0 0 1,3-1-1,5-3-130,1 0 0,17-7 0,-22 10-1,70-26-175,-34 14 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122 112 12939,'3'-4'376,"0"-1"-1,0 1 1,0-1 0,0 1 0,-1-1 0,1 0-1,-1 0 1,0 0 0,-1 0 0,1 0 0,0-7 0,-2 10-273,0 1 1,1-1-1,-1 1 1,0-1-1,0 1 1,-1-1-1,1 1 1,0-1 0,0 1-1,-1 0 1,1-1-1,-1 1 1,1-1-1,-1 1 1,1 0 0,-1-1-1,0 1 1,0 0-1,0 0 1,0 0-1,1 0 1,-2-1-1,1 1 1,0 0 0,0 1-1,0-1 1,0 0-1,-1 0 1,1 0-1,0 1 1,-1-1-1,1 1 1,0-1 0,-1 1-1,1 0 1,-1-1-1,1 1 1,-1 0-1,1 0 1,-1 0 0,1 0-1,0 0 1,-1 0-1,-1 1 1,-2-1-46,0 1 1,0 0-1,1 1 1,-1-1-1,0 1 1,1 0-1,0 0 1,-1 0-1,1 1 1,0 0-1,0-1 1,0 1-1,0 1 1,1-1-1,-1 0 1,1 1-1,0 0 1,-5 7-1,5-6-61,-1 0-1,1 1 0,0-1 0,1 0 1,0 1-1,0 0 0,0-1 1,0 1-1,1 0 0,0 0 0,0 0 1,0 0-1,1 0 0,0 0 1,1 7-1,0-11 1,-1 0 0,1 0 1,0 0-1,-1 0 0,1 0 1,0 0-1,0 0 0,1 0 0,-1 0 1,0-1-1,1 1 0,-1 0 0,1-1 1,-1 1-1,1-1 0,0 0 0,0 1 1,-1-1-1,1 0 0,0 0 0,0 0 1,0-1-1,0 1 0,0 0 0,0-1 1,4 1-1,5 1-5,0-1-1,0 0 1,22-1-1,-18-1 2,27 0-1,-26-1 5,1 1 0,-1 1 0,0 0 0,0 1 0,0 1 0,0 1 0,-1 0 1,26 8-1,-27-2-10,1-2 555,-14-7-518,0 0 1,-1-1-1,1 1 0,-1 0 1,1-1-1,0 1 0,-1 0 1,1-1-1,-1 1 0,1-1 1,-1 1-1,1-1 0,-1 1 1,0-1-1,1 1 0,-1-1 1,0 0-1,1 1 0,-1-1 1,0 1-1,0-1 0,1 0 1,-1 1-1,0-1 0,0 0 1,0 1-1,0-2 1,4-16 285,-1-1 0,-1 1 0,-1-1 0,-1 1 1,0-1-1,-1 1 0,-1-1 0,-1 1 0,-6-22 1,12 40-450,0 0 0,0 0 0,-1 0 0,1 0 1,0 0-1,0 1 0,-1-1 0,1 1 0,3 1 1,30 5-935,-17-7 958,1-1 0,0 0-1,-1-1 1,26-7 0,-1-1-248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0 14979,'4'7'1729,"6"12"-825,2 3-304,1 10 1200,0 4-519,-1 12-225,-2 5-104,-9 9-288,-2 2-72,-11 4-192,-7 0-104,-5-3-144,-7-1-200,-3-11-536,-2-7-392,-2-19 800,-1-9-184,7-15-160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3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12075,'2'4'278,"1"0"0,0 0 1,1 0-1,-1 0 1,1-1-1,-1 1 0,1-1 1,0 0-1,0 0 1,1 0-1,-1-1 0,0 1 1,1-1-1,0 0 1,-1-1-1,8 3 0,-6-4-64,0 1 0,0 0 0,1-1 0,-1 0 0,0-1 0,0 0 0,1 0 0,-1 0 0,0 0 0,0-1 0,10-4 0,-5 1-17,0-1-1,0 0 1,0-1 0,-1 0 0,0-1-1,-1 0 1,1-1 0,-2 1 0,1-2-1,-1 1 1,0-1 0,9-17 0,-16 25-151,0 0 1,1-1-1,-1 1 1,0-1-1,-1 1 1,1-1 0,0 1-1,-1-1 1,1 1-1,-1-1 1,0 0-1,0 1 1,0-1-1,0 0 1,-1 1 0,1-1-1,0 0 1,-2-3-1,1 4-29,0 1-1,0 0 1,0 0-1,0 0 1,0 0-1,0 0 1,0 0-1,0 0 1,0 0-1,0 0 1,-1 1-1,1-1 1,0 0-1,-1 1 1,1-1-1,0 1 1,-1-1-1,1 1 1,-1 0-1,1 0 0,-1-1 1,1 1-1,0 0 1,-1 0-1,1 0 1,-1 1-1,1-1 1,-1 0-1,1 1 1,-1-1-1,1 0 1,0 1-1,-1 0 1,0 0-1,-5 2-2,0 0-1,1 1 0,0-1 1,0 1-1,0 1 0,0-1 1,0 1-1,1 0 0,0 0 1,0 1-1,1-1 1,-1 1-1,-4 8 0,3-3-15,0-1 0,1 1 0,0 0 0,1 0 0,0 0 0,1 1 0,-3 17 0,5-25-15,1 0 0,-1 0 0,1 0 0,0 1 0,0-1-1,1 0 1,-1 0 0,1 0 0,0 1 0,0-1 0,0 0 0,0 0 0,1 0 0,-1-1-1,1 1 1,0 0 0,1-1 0,-1 1 0,1-1 0,-1 1 0,1-1 0,0 0 0,0 0 0,0-1-1,0 1 1,1 0 0,-1-1 0,1 0 0,0 0 0,0 0 0,-1 0 0,1-1 0,0 0 0,0 1-1,1-2 1,-1 1 0,0 0 0,0-1 0,6 1 0,6-2-218,0 0 0,-1-1 0,1-1 0,-1 0 0,0-1 0,0 0 0,0-1 0,25-13 0,24-12-263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14915,'1'0'71,"-1"0"0,0-1 0,1 1-1,-1 0 1,0-1 0,0 1 0,0-1 0,1 1-1,-1 0 1,0-1 0,0 1 0,0-1 0,0 1 0,0 0-1,0-1 1,0 1 0,0-1 0,0 1 0,0-1-1,0 1 1,0 0 0,0-1 0,0 1 0,0-1-1,0 1 1,-1-1 0,1 1 0,0 0 0,0-1-1,-1 0 1,-7 17 1138,1 20-851,1 0 0,1 1 1,2-1-1,2 38 1,1-41-314,-1-22-33,0 30 37,1 0 1,2 0-1,7 42 1,-8-81-28,-1-1 1,0 1-1,0-1 1,1 0-1,-1 1 1,0-1 0,1 0-1,0 1 1,-1-1-1,1 0 1,0 0-1,-1 1 1,1-1-1,0 0 1,2 1-1,-3-2-9,0 1-1,1-1 0,-1 0 1,1 0-1,-1 0 1,1 0-1,-1-1 0,1 1 1,-1 0-1,0 0 0,1 0 1,-1 0-1,1 0 1,-1 0-1,0-1 0,1 1 1,-1 0-1,0 0 0,1-1 1,-1 1-1,0 0 0,1 0 1,-1-1-1,0 1 1,1 0-1,-1-1 0,0 1 1,0-1-1,1 1 0,-1-1 1,3-5 71,0 0-1,0 0 1,-1 0 0,1 0 0,0-8 0,10-46 308,-3 0 0,3-115 0,-12 167-458,1 21 33,2 19-13,-1-22 33,-1-1 0,1 0 0,1 0 1,0 0-1,0-1 0,1 1 0,0-1 1,0 0-1,13 13 0,-14-17 12,-1-1 0,1 1 0,0-1 0,1 0-1,-1-1 1,0 1 0,1-1 0,0 0 0,-1 0-1,1 0 1,0 0 0,0-1 0,0 0 0,0 0 0,0-1-1,1 1 1,-1-1 0,0 0 0,0 0 0,6-2-1,-1 0 7,0-1-1,0 0 0,-1 0 1,0-1-1,1-1 0,-1 0 1,-1 0-1,1 0 0,-1-1 0,0 0 1,0-1-1,10-11 0,-9 8 1,0 0 1,0-1-1,-1 0 0,0-1 0,0 1 1,-2-2-1,1 1 0,6-21 0,-11 15-26,-5 13-9,-5 11-6,2 4 23,-1 0-1,2 0 1,-1 0-1,-7 22 0,-12 49 46,22-69-4,-1 1 0,2 0 0,-1 0 0,2 0 0,0 0 1,0 0-1,1 0 0,3 20 0,-3-32-18,0 1 1,1-1 0,-1 1 0,0 0 0,1-1 0,-1 1 0,1-1 0,0 1 0,-1-1 0,1 0 0,0 1 0,0-1 0,0 0 0,0 1 0,0-1 0,0 0 0,0 0-1,1 0 1,-1 0 0,0 0 0,0 0 0,1 0 0,-1-1 0,1 1 0,-1 0 0,1-1 0,-1 1 0,1-1 0,-1 1 0,1-1 0,3 0 0,-2 0 10,1 0 0,0-1 0,-1 0 0,1 0 0,-1 0 0,1 0 0,-1-1 0,1 1 1,-1-1-1,0 0 0,0 0 0,0 0 0,3-3 0,7-5 18,-2-1 0,1 0 1,-2-1-1,1 0 0,-2-1 0,1 0 0,-2-1 0,0 0 1,0 0-1,-2 0 0,1-1 0,6-26 0,-13 27-35,-7 19-16,-9 24-25,9-8 1,-10 43 0,15-57-18,1-1 1,0 1-1,1-1 1,0 1 0,0-1-1,0 1 1,1-1-1,-1 1 1,2-1-1,-1 1 1,3 7 0,-3-13 46,0 1 1,-1-1 0,1 0 0,0 1 0,0-1-1,-1 0 1,1 0 0,0 1 0,0-1-1,1 0 1,-1 0 0,0 0 0,0 0 0,0 0-1,1-1 1,-1 1 0,0 0 0,1-1 0,-1 1-1,1-1 1,-1 1 0,1-1 0,-1 1-1,1-1 1,-1 0 0,1 0 0,-1 0 0,1 0-1,-1 0 1,1 0 0,-1 0 0,1-1 0,-1 1-1,1 0 1,-1-1 0,0 1 0,1-1 0,-1 0-1,1 1 1,-1-1 0,0 0 0,0 0-1,2-1 1,20-18-163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99 15211,'1'-2'157,"0"0"0,0 0 1,-1-1-1,1 1 0,0 0 0,-1 0 0,0-1 0,1 1 0,-1 0 0,0-1 1,0 1-1,-1 0 0,1 0 0,0-1 0,-1 1 0,1 0 0,-1 0 0,0-1 0,0 1 1,0 0-1,0 0 0,0 0 0,0 0 0,0 0 0,-1 1 0,1-1 0,-1 0 1,1 0-1,-1 1 0,0-1 0,-3-1 0,1-1 59,-1 1 0,0-1-1,0 1 1,0 1 0,0-1 0,0 1 0,-1 0 0,1 0 0,-1 0-1,1 1 1,-1 0 0,-7-1 0,8 2-175,-1 1 0,1-1-1,0 1 1,-1 0 0,1 1 0,0-1 0,-1 1-1,1 0 1,0 0 0,0 0 0,1 1 0,-1 0-1,0 0 1,1 0 0,0 0 0,0 1 0,0 0-1,0 0 1,0 0 0,-4 7 0,4-5-43,0 0 1,1 0-1,-1 1 1,1-1 0,1 1-1,-1-1 1,1 1-1,1 0 1,-1 0-1,1 0 1,0 0-1,0 0 1,1 0-1,0 0 1,2 12-1,-2-16 1,1-1 0,-1 1 0,1 0 0,0 0 0,0-1 0,0 1 0,0-1 0,0 1 0,1-1 0,-1 1 0,1-1 0,-1 0 0,1 1 0,0-1 0,0 0 0,0 0 0,0-1 0,1 1 0,2 2 0,-1-2-1,0-1 1,-1 1 0,1-1-1,0 0 1,0 0 0,0-1-1,0 1 1,0-1 0,0 0-1,0 0 1,0 0-1,5-1 1,3-1-1,0-1-1,1 0 1,-2-1 0,1 0-1,0-1 1,-1 0-1,20-13 1,-4-2 7,0-1 0,-2-1 0,37-39 0,-53 52-27,-8 9 21,-1 0 1,0 0-1,0 0 1,0-1-1,0 1 1,0 0-1,0 0 1,0 0-1,0 0 0,0 0 1,0 0-1,0 0 1,0 0-1,0 0 1,0 0-1,0 0 1,1 0-1,-1 0 1,0 0-1,0 0 1,0 0-1,0 0 1,0 0-1,0 0 1,0 0-1,0 0 1,0 0-1,0 1 1,0-1-1,0 0 1,0 0-1,0 0 1,1 0-1,-1 0 1,0 0-1,0 0 1,0 0-1,0 0 0,0 0 1,0 0-1,0 0 1,0 0-1,0 0 1,0 0-1,0 0 1,0 0-1,0 0 1,0 1-1,0-1 1,0 0-1,0 0 1,0 0-1,0 0 1,0 0-1,0 0 1,0 0-1,0 0 1,0 0-1,0 0 1,0 0-1,0 0 1,0 0-1,0 1 1,0-1-1,0 0 1,0 0-1,0 0 0,0 0 1,-9 23-73,2-7 55,0 6-56,0-1 0,1 2 0,1-1 0,1 1 0,-1 28 0,5-48 11,0 0 0,0 0 0,1 0 1,-1 0-1,1 0 0,-1 0 0,1 0 1,0 0-1,0 0 0,0 0 0,1-1 1,-1 1-1,1 0 0,3 4 1,-4-6 17,0 0 0,1 0 0,-1 0 1,1 0-1,-1 0 0,1 0 1,-1 0-1,1-1 0,-1 1 0,1 0 1,0-1-1,-1 0 0,1 1 0,0-1 1,0 0-1,-1 0 0,1 0 1,0 0-1,0 0 0,-1 0 0,1 0 1,0-1-1,0 1 0,-1-1 1,1 1-1,2-2 0,24-13-344,5-8-149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6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78 17684,'0'0'35,"0"0"0,0 0 0,0 0 0,0 0-1,0 0 1,0 0 0,0 0 0,0 0 0,0 0 0,0 0 0,0 0 0,0 0 0,0 0 0,0 0 0,1 0 0,-1 0 0,0 0 0,0 0 0,0 0 0,0 0 0,0 0 0,0 0-1,0 0 1,0 0 0,0 0 0,0 0 0,0 0 0,0 0 0,1 0 0,-1 0 0,0 0 0,0 0 0,0 0 0,0 0 0,0 0 0,0 0 0,0 0 0,0 0 0,0 0-1,0 0 1,0 0 0,0 0 0,0 0 0,0 0 0,0-1 0,0 1 0,0 0 0,0 0 0,0 0 0,0 0 0,0 0 0,0 0 0,1 0 0,-1 0 0,0 0 0,0 0-1,0 0 1,0 0 0,0-1 0,-1 1 0,1 0 0,0 0 0,0 0 0,0 0 0,-4-7 827,-8-7 291,8 10-1020,0 1 1,0 0-1,0 0 1,-1 1-1,1 0 0,-1-1 1,0 1-1,0 1 0,0-1 1,1 1-1,-2 0 0,1 0 1,0 0-1,0 1 1,0-1-1,0 1 0,-7 1 1,4 1-97,1 0 1,-1 0-1,1 0 0,0 1 1,0 0-1,0 0 1,0 1-1,0 0 1,1 0-1,-11 9 1,8-6-54,0 1 1,1 1 0,0-1 0,1 1-1,-1 0 1,2 1 0,0 0 0,0 0-1,0 0 1,1 1 0,1 0 0,0 0-1,0 0 1,1 0 0,-1 15 0,3-24 5,1 1 0,0-1 0,0 1 0,0-1-1,0 1 1,0-1 0,1 1 0,-1-1 0,1 1 0,0-1 0,0 1 0,0-1 0,0 0 0,0 0 0,0 1 0,0-1 0,1 0 0,-1 0 0,1 0 0,0 0 0,1 1 0,1-1-61,-1 0 0,0 0 0,0-1-1,1 1 1,-1-1 0,0 0 0,1 0 0,-1 0 0,1 0-1,0-1 1,-1 1 0,1-1 0,3 0 0,9-1-1,-1-1-1,0-1 1,0 0 0,0 0 0,26-12 0,-7 1-94,41-25 0,-20 6-186</inkml:trace>
  <inkml:trace contextRef="#ctx0" brushRef="#br0" timeOffset="1">612 59 14107,'-7'-2'343,"0"1"0,0 0 1,0 1-1,0 0 0,0 0 0,0 0 0,0 1 1,0 0-1,0 0 0,1 1 0,-1-1 1,0 2-1,0-1 0,1 1 0,0 0 0,-1 0 1,1 1-1,-9 6 0,0 2-122,0 1 0,1 1 1,1 0-1,0 1 0,-16 23 0,25-32-92,0 0 0,0 0 0,1 1 0,0 0 0,0-1 0,-4 14 0,7-18-112,-1-1 0,1 1 0,0-1 0,-1 1 0,1-1 0,0 1 0,0-1 0,0 1 0,0-1 0,1 1 0,-1-1 0,0 1 0,0-1 0,1 1 0,-1-1 0,1 1 0,0-1 0,-1 1 0,1-1 0,0 0 0,0 1 0,0-1 0,0 0 0,0 0 0,0 0 0,0 0 0,0 0 0,0 0 0,1 0 0,-1 0 0,0 0 0,1-1 0,-1 1 0,1 0 0,-1-1 0,0 1 0,4 0 0,6 1-222,-1-1 0,1 1 0,0-2 0,-1 0 0,1 0 0,0-1-1,19-3 1,0-3-291,42-14-1,-27 3-65</inkml:trace>
  <inkml:trace contextRef="#ctx0" brushRef="#br0" timeOffset="2">779 198 14683,'33'7'1941,"51"4"-1,-74-10-1744,1-1-1,0 0 1,0-1 0,0 0 0,-1 0-1,1-1 1,-1-1 0,20-6 0,-27 7-178,1 1 1,-1-1-1,0 0 1,0 0-1,0 0 1,0 0-1,-1 0 1,1 0 0,0-1-1,-1 0 1,0 1-1,0-1 1,0 0-1,0 0 1,0 0-1,0 0 1,-1-1-1,1 1 1,-1 0-1,0-1 1,0 1 0,0-1-1,0-4 1,-1 5-2,0 0 0,-1 0 0,1 0 0,-1 0 0,1 0 0,-1 0 0,0 1 0,0-1-1,-1 0 1,1 0 0,-1 1 0,1-1 0,-1 1 0,0-1 0,1 1 0,-1 0 0,-1 0 0,1 0 0,0 0 0,0 0 0,-1 0 0,1 1 0,-1-1 0,1 1 0,-1-1 0,0 1 0,0 0 0,-4-1 0,-1 0 8,0 0 0,-1 1 0,1 0 0,0 1 0,0 0 0,0 0 1,0 1-1,0-1 0,0 2 0,0-1 0,0 1 0,0 1 0,0-1 0,0 1 0,1 1 0,0-1 0,-11 8 0,11-7-3,-1 1-1,0 1 1,1-1 0,0 1-1,0 0 1,1 1 0,0 0-1,0 0 1,0 0 0,1 1-1,0-1 1,1 1 0,-1 1-1,2-1 1,-5 13 0,7-19-9,0 1 0,1 0 0,-1-1 0,1 1 0,-1-1 0,1 1 0,0 0 0,0-1 0,0 1 0,0 0 0,1-1 0,-1 1 0,1 0 0,0-1 0,-1 1 0,1-1 0,0 1 0,1-1 0,-1 0 0,0 1 0,3 2 0,-1-3-53,-1 1 0,1-1 0,0-1 0,0 1 1,0 0-1,0-1 0,0 1 0,0-1 0,0 0 0,1 0 0,-1 0 0,0-1 0,1 1 1,5-1-1,6 0-148,1 0 1,-1-1-1,0-1 1,1-1-1,-1 0 1,17-7-1,28-11-141,2-8-126</inkml:trace>
  <inkml:trace contextRef="#ctx0" brushRef="#br0" timeOffset="3">1363 1 16820,'-3'0'228,"1"0"0,-1 0 0,0 0 0,1 0 0,-1 0 0,0 0 0,1 1 0,-1 0 0,1-1 0,-1 1 0,1 0 0,-1 0 0,-3 3 0,-31 19 970,33-20-949,-41 33 370,42-33-620,1 0 1,-1-1-1,1 1 1,-1 0-1,1 1 1,0-1-1,0 0 1,1 0-1,-1 1 1,1-1-1,-1 1 1,0 6-1,2-9-7,0 0 0,0 0-1,0 0 1,0 0 0,0 0-1,0-1 1,1 1 0,-1 0-1,0 0 1,1 0 0,-1 0 0,0-1-1,1 1 1,-1 0 0,1 0-1,-1-1 1,1 1 0,0 0-1,-1-1 1,1 1 0,0-1-1,-1 1 1,1-1 0,0 1-1,0-1 1,-1 1 0,1-1-1,2 1 1,26 7-276,-23-7 223,39 7-356,-27-6 233,-1 1 1,0 1-1,-1 0 1,1 1-1,31 14 1,-47-18 180,1 0 1,-1-1-1,1 1 1,-1 0-1,0 0 1,0 0-1,1 0 0,-1 0 1,0 0-1,0 1 1,0-1-1,0 0 1,0 0-1,0 1 0,0-1 1,0 1-1,-1-1 1,1 1-1,0 2 1,-1-3 24,0 0 0,0 0 0,0 1 0,-1-1 1,1 0-1,0 0 0,-1 0 0,1 1 0,-1-1 1,1 0-1,-1 0 0,1 0 0,-1 0 0,0 0 0,0 0 1,1 0-1,-1 0 0,0 0 0,-2 1 0,-3 2 144,-1 1 1,1-1-1,-1 0 0,0-1 0,-1 0 0,-10 4 0,1-2 165,0-1-1,0-1 1,-20 2-1,31-4-334,0-1-1,-1 0 1,1 0-1,0 0 0,-1-1 1,1 0-1,0 0 1,0-1-1,0 1 1,0-1-1,0-1 0,-6-2 1,11 4-32,0 0 0,0 1 0,0-1 0,0 0 0,0 0 0,0 1 0,1-1 0,-1 0 0,0 0 0,0 0 0,1 0-1,-1 0 1,0 0 0,1 0 0,-1 0 0,1 0 0,0-1 0,-1 1 0,1 0 0,0 0 0,0 0 0,-1-2 0,2 1 4,-1 0 0,0 0 0,1 1 0,-1-1 0,1 0 0,-1 0 0,1 0 0,0 1 0,0-1 0,0 1 0,0-1 0,0 0 1,0 1-1,2-3 0,20-14-489</inkml:trace>
  <inkml:trace contextRef="#ctx0" brushRef="#br0" timeOffset="4">1778 95 17956,'-6'-9'1680,"1"6"-1128,-1 3-248,-2 15 905,3 5-273,0 6-496,0 5-216,3 0-128,2 1-8,2-4-160,0-5-120,9-12-376,-1-8-312,3-13 688,1-11-128,-2-19-161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17860,'-1'-1'1608,"1"4"-1096,0 3-240,3-1 609,1 0-569,7-2-64,4-1-56,2-2-200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20420,'-10'75'1045,"10"-73"-1034,-1 6 92,1 1 0,0 0 1,1 0-1,0-1 0,3 14 0,-3-20-84,0 1 0,0 0 0,1-1 1,-1 1-1,0-1 0,1 0 0,0 1 0,0-1 0,-1 0 0,1 0 0,1 0 1,-1 0-1,0 0 0,0-1 0,1 1 0,-1-1 0,1 1 0,-1-1 1,1 0-1,5 2 0,20 5-12,40 5 1,-52-11-49,1 1 0,0 0 1,-1 1-1,1 1 0,-1 1 0,-1 0 1,29 16-1,-40-20 33,-1 0-1,0 1 1,0-1 0,0 1 0,-1 0-1,1 0 1,-1-1 0,1 2-1,-1-1 1,0 0 0,0 0-1,-1 1 1,1-1 0,-1 1-1,1-1 1,-1 1 0,0 0-1,0 0 1,-1-1 0,1 1 0,-1 0-1,0 0 1,0 6 0,-1-5 30,0-1 0,0 1 0,-1 0 0,1-1 0,-1 0 0,0 1 0,-1-1 0,1 0 0,-1 0 0,1 0 0,-1 0 1,0-1-1,0 1 0,-1-1 0,1 0 0,-1 0 0,0 0 0,-8 5 0,4-4 70,-1 0-1,0 0 0,0-1 1,0 0-1,-1 0 1,1-1-1,-1 0 0,0-1 1,1 0-1,-1-1 1,0 0-1,-13-2 0,14 1-90,1 0 0,-1-1-1,0 0 1,0 0-1,1-1 1,0 0-1,-1-1 1,1 0 0,0 0-1,1 0 1,-1-1-1,1-1 1,-11-9-1,16 13-95,0 0-1,0 0 0,0 0 0,0-1 1,1 1-1,-1-1 0,1 1 0,-1-1 1,1 1-1,0-1 0,0 0 0,0 0 0,0 0 1,1 1-1,-1-1 0,1 0 0,-1 0 1,1 0-1,1-3 0,-1 3 36,1 0 0,0 1 0,0-1 0,0 1 0,0 0-1,0-1 1,1 1 0,-1 0 0,1 0 0,0-1 0,-1 1 0,1 0-1,0 1 1,0-1 0,0 0 0,0 1 0,1-1 0,-1 1 0,0-1 0,1 1-1,3-1 1,25-10-488,4 0-56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8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 17892,'1'-8'1424,"-1"9"-1080,-4 11-136,0 11 552,-2 6-119,0 13-385,3 4-136,2 7-48,-1 0 24,5-4-120,3-2-136,4-10-425,2-7-199,1-18-488,3-8 968,-2-19-200,3-3-256</inkml:trace>
  <inkml:trace contextRef="#ctx0" brushRef="#br0" timeOffset="1">149 241 14979,'21'17'2308,"-18"-14"-2135,0 0 0,0-1 0,1 1 0,-1-1 0,1 1-1,-1-1 1,1 0 0,0 0 0,5 1 0,-2-1-72,1-1-1,-1 0 0,1 0 1,0-1-1,-1 0 1,1-1-1,-1 1 1,1-1-1,-1-1 1,1 1-1,-1-1 1,9-4-1,-11 4-59,1 0 0,0-1-1,-1 0 1,1 0 0,-1 0 0,0-1-1,0 1 1,0-1 0,0 0-1,-1-1 1,0 1 0,1-1 0,-2 0-1,1 0 1,4-8 0,-8 13-33,1-1 0,-1 0 0,1 0 1,-1 0-1,0 0 0,0 1 0,1-1 0,-1 0 0,0 0 1,0 0-1,0 0 0,0 0 0,0 0 0,0 0 1,0 0-1,0 0 0,0 0 0,0 0 0,0 0 0,-1 1 1,1-1-1,0 0 0,-1 0 0,1 0 0,-1 0 0,1 1 1,-1-1-1,1 0 0,-1 0 0,1 1 0,-1-1 1,0 0-1,0 1 0,1-1 0,-1 1 0,0-1 0,0 1 1,1-1-1,-1 1 0,0-1 0,-2 1 0,0-1 14,0 0 0,0 0 0,-1 0 0,1 1 0,0 0 0,-1 0 0,1 0 0,0 0 0,-1 0 0,1 1 0,-4 0 0,-2 2 3,0 0 0,0 1-1,0 0 1,1 1 0,-1 0 0,1 0 0,0 1 0,1 0 0,0 0 0,-1 1 0,2-1 0,-1 2 0,-6 9 0,8-10-14,0-1-1,1 1 1,0 0-1,1 0 1,-1 0 0,1 0-1,1 1 1,-1-1-1,1 1 1,1 0 0,0 0-1,0-1 1,0 1-1,1 0 1,0 0-1,1 12 1,0-17-41,0 1 0,0-1 1,0 0-1,0 1 0,1-1 0,-1 0 0,1 0 1,0 0-1,0 0 0,0 0 0,0 0 0,0 0 1,1-1-1,-1 1 0,1-1 0,0 1 0,0-1 1,0 0-1,0 0 0,5 2 0,-3-2 6,1 0 0,0 0 0,1 0 0,-1-1 0,0 0 0,0 0 0,0-1 0,1 0 0,-1 0 0,0 0 0,8-2 1,49-14-146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15067,'1'0'113,"1"0"0,-1 1-1,0-1 1,0 1 0,0-1-1,1 1 1,-1 0 0,0 0-1,0-1 1,0 1-1,0 0 1,0 0 0,0 0-1,0 0 1,0 0 0,0 0-1,-1 0 1,1 0 0,0 1-1,-1-1 1,1 0 0,0 2-1,8 33 763,-8-31-516,9 58 756,4 90 0,-13-115-869,-1 1 1,-3-1-1,-12 64 0,14-96-184,-5 22 173,6-27-203,-1 0-1,1 0 0,0 0 0,-1 0 0,1 0 0,0 0 1,-1 0-1,1 0 0,-1 0 0,0 0 0,1 0 0,-1 0 1,0 0-1,0 0 0,1 0 0,-3 1 0,3-4 15,0 0 0,-1 0 1,1 0-1,0 0 0,0 1 0,0-1 0,1 0 0,-1 0 0,0 0 1,1-2-1,0 3-35,38-197 387,-27 155-490,1 1 1,29-66 0,-37 99 13,0 0 0,0 0 0,1 0 0,0 1-1,0-1 1,1 2 0,0-1 0,0 1 0,12-9 0,-16 14 36,-1 0 1,1 0-1,0 1 1,0-1 0,0 1-1,0 0 1,0 0-1,0 0 1,0 0-1,0 0 1,1 1-1,-1-1 1,0 1-1,0 0 1,1 0-1,-1 0 1,0 1-1,0-1 1,0 1 0,1-1-1,-1 1 1,0 0-1,0 1 1,0-1-1,0 0 1,-1 1-1,1-1 1,0 1-1,0 0 1,-1 0-1,1 0 1,-1 1-1,3 2 1,-1-1 18,-1 0 0,1 0-1,-1 0 1,0 1 0,0-1 0,-1 1 0,1 0-1,-1 0 1,0 0 0,0 0 0,-1 0 0,1 0 0,-1 0-1,0 1 1,-1-1 0,1 0 0,-1 1 0,0-1 0,-1 0-1,1 1 1,-1-1 0,0 0 0,0 0 0,-1 1-1,1-1 1,-1 0 0,0 0 0,-1-1 0,1 1 0,-5 5-1,2-2 88,0 0-1,-1 0 1,0-1-1,0 0 1,-1 0-1,0 0 0,0-1 1,-1 0-1,0-1 1,0 0-1,0 0 1,0 0-1,-1-1 1,1-1-1,-1 1 1,-14 2-1,14-5 14,-1 0 0,1 0-1,0-1 1,-18-2 0,24 2-106,-1 0 1,1-1-1,-1 0 0,1 1 0,0-1 1,0 0-1,-1-1 0,1 1 0,0-1 1,0 1-1,0-1 0,0 0 0,0 0 0,1 0 1,-5-5-1,6 6 1,0 0 0,1 0 0,-1 0 0,1 0 0,0 0 0,-1 0 0,1 0 0,0 0 0,0 0 0,-1-1 0,1 1 0,0 0 0,0 0 0,0 0 0,0 0 0,0 0 0,1 0 0,-1 0 0,0-1 0,1 1 0,-1 0 0,0 0 0,1 0 0,-1 0 0,1 0 0,0 0 0,-1 0 0,1 1-1,0-1 1,-1 0 0,1 0 0,0 0 0,0 1 0,0-1 0,0 0 0,0 1 0,0-1 0,1 0 0,6-4 144,0 1 0,0 0-1,15-5 1,-20 8-228,42-14-178,6 0-32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9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36 321 14459,'2'2'209,"0"0"0,0 0 0,0 0 0,-1 1 0,1-1 0,-1 0 0,1 1 0,-1 0 0,0-1 0,0 1 0,0-1 0,0 1 0,-1 0 0,1 0 0,0 3 0,0 5 539,-1 1 0,-2 17 1,1-2 22,-9-72-190,1 9-496,6 19-30,1 2-9,-1 1 0,0-1 0,-1 1 0,0 0-1,-12-25 1,24 63 12,-2-15-72,0-1 0,0 0 1,1-1-1,0 1 1,0-1-1,0-1 0,1 1 1,0-1-1,0-1 0,1 0 1,0 0-1,0 0 0,0-1 1,0 0-1,1-1 1,-1 0-1,1-1 0,0 0 1,0 0-1,0-1 0,0 0 1,0-1-1,19-2 0,-18 1-51,0 0-1,-1-1 0,1 0 0,-1-1 1,1 0-1,-1-1 0,0 0 0,0-1 1,-1 0-1,1 0 0,-1-1 0,0 0 1,0-1-1,-1 0 0,0 0 0,0-1 1,-1 0-1,0 0 0,0 0 0,-1-1 1,10-19-1,-10 13-161,-1 1 0,0-1-1,-1 0 1,0 0 0,1-16 0,-4 22 2,-1 0 0,1 0 0,-1 1 1,-1-1-1,1 0 0,-1 0 0,-1 1 1,0-1-1,0 1 0,-5-11 0,7 18 180,0 0-1,-1 0 0,1 0 0,0 1 0,-1-1 0,1 0 1,-1 0-1,0 0 0,1 1 0,-1-1 0,0 0 0,1 0 0,-1 1 1,0-1-1,0 1 0,1-1 0,-1 1 0,0-1 0,0 1 1,-2-1-1,2 1 32,1 0 1,-1 0-1,0 0 1,1 0 0,-1 0-1,0 1 1,0-1-1,1 0 1,-1 0 0,0 1-1,1-1 1,-1 1-1,1-1 1,-1 0-1,0 1 1,1-1 0,-1 1-1,1-1 1,-1 1-1,0 1 1,-1 0 46,1 1 0,-1-1 0,1 1 0,-1 0 1,1 0-1,0 0 0,0-1 0,0 1 0,1 0 0,-1 0 0,0 5 1,3 1 47,0 0 1,0 0 0,0 0 0,1 0 0,1-1 0,-1 1 0,8 10-1,-5-7-47,0 1-1,5 15 0,-4 2 86,6 56-1,-4-15 51,-1-51-134,-3-11-146,-5-9 105,0 1 0,0-1 0,0 0 0,0 0 0,0 0 0,0 0 0,0 0-1,0 0 1,0 0 0,0 0 0,0 0 0,0 0 0,1 0 0,-1 1 0,0-1 0,0 0-1,0 0 1,0 0 0,0 0 0,0 0 0,0 0 0,0 0 0,0 0 0,0 0 0,0 0-1,0 0 1,0 0 0,1 0 0,-1 0 0,0 0 0,0 0 0,0 0 0,0 0 0,0 0-1,0 0 1,0 0 0,0 0 0,0 0 0,0 0 0,1 0 0,-1 0 0,0 0 0,0 0-1,0 0 1,0 0 0,0 0 0,0 0 0,0 0 0,0 0 0,0 0 0,0 0 0,1 0-1,-1 0 1,0 0 0,0 0 0,0 0 0,0 0 0,0-1 0,0 1-29,0-1 0,0 0 0,0 0 1,0 0-1,0 1 0,0-1 0,0 0 1,-1 0-1,1 0 0,0 1 0,0-1 1,-1 0-1,1 1 0,0-1 0,-1 0 1,1 0-1,-1 1 0,1-1 0,-1 1 1,1-1-1,-1 0 0,1 1 0,-2-1 0,-17-14-369,17 13 335,-41-28-380,22 17 813,2 0 0,-1-2 0,2-1 0,0 0 1,-20-23-1,37 38-256,0 0 1,0-1-1,1 1 1,-1 0-1,0 0 1,0-1-1,1 1 1,-1 0-1,1-1 1,-1 1-1,1 0 1,0-1-1,-1 1 1,1-1-1,0 1 1,0-3-1,0 3-17,0 0 0,1 0 0,-1 0 0,1 0 0,-1 0 0,0 0 0,1 1 0,0-1 0,-1 0 0,1 0 1,-1 0-1,1 1 0,0-1 0,0 0 0,-1 1 0,1-1 0,0 1 0,2-2 0,3 0 246,1-1 0,-1 1 0,1 0 0,0 1 0,11-1 0,-11 0-305,65-6 333,43-9-956,-95 11 377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2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40 12443,'-8'2'450,"1"0"1,-1 0 0,0 1-1,1 0 1,0 0-1,-1 1 1,1 0 0,1 1-1,-1-1 1,0 1-1,1 0 1,0 1 0,-6 6-1,9-8-358,-1 0-1,1 0 0,-1 0 1,1 0-1,0 1 0,0-1 0,1 1 1,0 0-1,-1 0 0,2 0 1,-1 0-1,0 0 0,1 0 0,0 0 1,0 0-1,1 1 0,-1-1 1,1 0-1,1 1 0,0 8 0,0-12-37,0 1-1,0-1 0,0 1 0,0-1 0,0 0 1,0 0-1,1 1 0,-1-1 0,1 0 0,0 0 0,0 0 1,0-1-1,-1 1 0,2 0 0,-1-1 0,0 1 1,0-1-1,0 0 0,1 1 0,-1-1 0,1 0 1,-1-1-1,1 1 0,-1 0 0,1-1 0,-1 1 0,1-1 1,-1 0-1,5 0 0,-1 0 51,0 0 0,0-1 0,0 0 0,-1 0 0,1 0 1,0-1-1,-1 0 0,1 0 0,-1 0 0,0-1 0,1 1 0,5-5 0,-3 0-15,0 0 0,0-1 0,-1 1 0,0-1 1,0-1-1,-1 1 0,0-1 0,-1 0 0,0-1 0,5-11 0,-8 17-185,-1 0-1,1 0 1,-1 0-1,0-1 1,0 1-1,0 0 1,0-1-1,-1 1 1,0-1-1,0 1 1,0 0-1,0-1 1,-1 1-1,0-1 0,0 1 1,0 0-1,0-1 1,-1 1-1,0 0 1,1 0-1,-2 0 1,1 0-1,0 1 1,-1-1-1,1 0 1,-6-4-1,-2-1-505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14915,'1'-2'166,"0"-1"-1,0 0 1,0 1-1,0-1 1,0 1 0,1-1-1,-1 1 1,1 0-1,-1-1 1,1 1-1,0 0 1,0 0 0,0 0-1,0 0 1,0 1-1,3-3 1,0 2 42,-1 0-1,1 0 1,0 0 0,0 0 0,0 1-1,0-1 1,0 1 0,6 0 0,4 0 150,-1 1 0,0 1 0,0 0-1,0 0 1,23 7 0,-28-6-222,1 1 0,-1 1 1,0-1-1,0 2 0,0-1 0,0 1 0,11 9 0,-18-13-101,1 1-1,-1 0 1,0 0 0,1 1-1,-1-1 1,0 0 0,0 1-1,-1-1 1,1 1 0,0 0-1,-1 0 1,0-1 0,1 1-1,-1 0 1,0 0 0,-1 0-1,1 0 1,0 0 0,-1 0-1,0 1 1,0-1-1,0 0 1,0 0 0,0 0-1,0 0 1,-1 0 0,-1 4-1,-1 1 29,-1-1-1,1 1 1,-2-1-1,1 0 1,-1 0-1,0 0 0,-1-1 1,1 0-1,-1 0 1,-1 0-1,1-1 0,-10 6 1,-6 4 143,-1-1 1,-38 16-1,42-22-109,15-7-71,-1 1 0,1 0 0,-1 0 0,1 0 0,0 0 0,-7 6 0,11-8-26,0 0 0,0 0 0,0 0 0,0 0 0,-1 1-1,1-1 1,0 0 0,0 0 0,0 0 0,0 1 0,0-1 0,0 0 0,0 0 0,0 0-1,0 1 1,0-1 0,-1 0 0,1 0 0,0 1 0,0-1 0,0 0 0,1 0 0,-1 0-1,0 1 1,0-1 0,0 0 0,0 0 0,0 1 0,0-1 0,0 0 0,0 0-1,0 0 1,0 1 0,1-1 0,-1 0 0,0 0 0,0 0 0,0 0 0,0 1 0,1-1-1,-1 0 1,0 0 0,0 0 0,0 0 0,0 0 0,1 0 0,-1 0 0,0 0 0,0 1-1,1-1 1,-1 0 0,0 0 0,0 0 0,0 0 0,1 0 0,14 4-182,98 9-1277,-99-12 1383,31 2-216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3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15307,'-5'34'1289,"1"0"-1,2 1 0,2 59 0,21 103-3,-19-185-1147,2 18 69,-3-14-35,1 1 0,1-1 0,0 0-1,9 26 1,-10-41 193,0-5-261,-2-10-24,-10-33 41,-2 1-1,-1 0 0,-3 1 1,-43-86-1,55 122-119,2 6-2,1 0 1,-1 0 0,1 0 0,-1 0 0,0 0 0,0 0 0,0 1 0,-1-1 0,1 1 0,-3-3 0,4 5 0,1 0-1,0 0 1,0 0 0,0 0 0,0 0 0,0-1-1,0 1 1,-1 0 0,1 0 0,0 0 0,0 0-1,0 0 1,0 0 0,0 0 0,-1 0 0,1 0-1,0-1 1,0 1 0,0 0 0,0 0 0,-1 0-1,1 0 1,0 0 0,0 0 0,0 0 0,-1 0-1,1 0 1,0 0 0,0 1 0,0-1 0,0 0-1,-1 0 1,1 0 0,0 0 0,0 0 0,0 0-1,0 0 1,0 0 0,-1 0 0,1 0 0,0 1-1,1 7-11,9 13-79,-6-16-32,1-1-1,-1 1 1,1-1 0,0 0 0,0 0 0,1-1-1,-1 1 1,1-1 0,0 0 0,-1-1 0,1 1-1,1-1 1,-1-1 0,0 1 0,0-1 0,12 1-1,-1-1-193,1 0 0,0-2 0,-1 0-1,34-7 1,-1-4-378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3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163 171 15315,'-35'12'3120,"28"-11"-2791,1 1 1,-1 0-1,1 1 0,-10 4 1,7-1-121,0 0 0,1 0 0,0 1 1,0 0-1,-13 15 0,18-19-188,1-1-1,0 1 1,0 0 0,0 0-1,1-1 1,-1 1 0,0 0-1,1 1 1,0-1-1,0 0 1,0 0 0,0 0-1,0 1 1,1-1-1,0 1 1,-1-1 0,1 0-1,1 1 1,-1-1-1,0 0 1,1 1 0,1 4-1,-2-7-8,1 1 0,0 0 0,1-1 0,-1 1 0,0 0 0,0-1 0,1 1-1,-1-1 1,1 0 0,-1 1 0,1-1 0,-1 0 0,1 0 0,0 0 0,0 0 0,-1 0-1,1-1 1,0 1 0,0-1 0,0 1 0,0-1 0,0 1 0,0-1 0,0 0 0,0 0 0,0 0-1,3 0 1,2-1 12,-1 0-1,1 0 1,0 0 0,0-1-1,-1 0 1,1 0-1,6-4 1,2-2 24,0-1 1,0-1-1,-1 0 0,0-1 1,-1 0-1,14-16 1,-18 17-10,0 1 1,-1-2-1,-1 1 1,0-1 0,0 0-1,-1 0 1,0-1-1,-1 0 1,4-14 0,-8 23-23,0-1 0,-1 1 0,1-1-1,-1 0 1,0 1 0,0-1 0,0 0 0,-1 1 0,1-1 0,-2-5 0,2 8-12,-1 0-1,1 0 0,0 1 0,-1-1 1,1 0-1,-1 1 0,1-1 0,-1 0 1,1 1-1,-1-1 0,1 1 0,-1-1 0,1 1 1,-1-1-1,0 1 0,1-1 0,-1 1 1,0 0-1,1-1 0,-2 1 0,0-1-2,1 1 1,0 0-1,-1 0 0,1 0 0,0 0 0,-1 1 0,1-1 0,0 0 0,0 1 0,-1-1 0,1 1 0,0-1 0,0 1 0,-1-1 0,1 1 0,-1 1 0,1-2-4,-1 1 0,1 0 0,0-1 0,0 1 0,0 0-1,0 0 1,0 0 0,1 0 0,-1 0 0,0 0 0,0 0 0,1 0-1,-1 0 1,0 0 0,1 0 0,-1 0 0,1 1 0,-1-1 0,1 0-1,0 0 1,0 0 0,-1 1 0,1-1 0,0 0 0,0 1-1,0-1 1,0 0 0,0 0 0,1 1 0,-1-1 0,0 0 0,1 0-1,-1 1 1,1-1 0,-1 0 0,1 0 0,-1 0 0,1 0 0,0 0-1,-1 0 1,1 0 0,0 0 0,0 0 0,0 0 0,0 0-1,0 0 1,0-1 0,0 1 0,0 0 0,0-1 0,0 1 0,1-1-1,0 1 1,4 0 2,-1-1-1,1 0 0,0 0 0,-1 0 1,1-1-1,-1 0 0,1 0 1,-1 0-1,0 0 0,1-1 1,-1 0-1,0-1 0,0 1 0,0-1 1,5-3-1,10-7-7,0-2 1,18-16-1,-35 27 1,10-7-420,21-25 0,-44 51 327,1 1-1,0 1 0,2-1 0,0 1 1,-6 21-1,9-24 156,1 0 1,0 0-1,1 1 1,0-1 0,1 1-1,1-1 1,1 15-1,0-26-32,-1-1 0,0 0 0,0 0 0,1 0-1,-1 0 1,1 0 0,0 0 0,0 0 0,-1 0-1,1 0 1,1 0 0,-1 0 0,0 0 0,0-1-1,1 1 1,-1 0 0,4 2 0,-4-3-2,1-1 1,-1 1-1,1 0 0,-1-1 1,1 1-1,0-1 1,-1 0-1,1 1 0,-1-1 1,1 0-1,0 0 1,-1 0-1,1 0 0,0-1 1,-1 1-1,1 0 1,3-2-1,3-1 43,0-1-1,1 0 1,-1 0-1,-1-1 1,1 0-1,11-11 1,14-15 32,-2-2 1,34-44 0,-52 62-131,-13 15 32,0 0 0,-1 0 0,1 0 1,0 0-1,0 0 0,0 0 0,0 0 0,0 0 1,0 0-1,0 1 0,0-1 0,0 0 0,0 0 1,0 0-1,0 0 0,0 0 0,0 0 0,0 0 1,0 0-1,0 0 0,0 0 0,0 0 0,0 0 1,0 1-1,0-1 0,0 0 0,0 0 1,0 0-1,0 0 0,0 0 0,0 0 0,0 0 1,0 0-1,0 0 0,0 0 0,1 0 0,-1 0 1,0 0-1,0 1 0,0-1 0,0 0 0,0 0 1,0 0-1,0 0 0,0 0 0,0 0 0,0 0 1,0 0-1,0 0 0,0 0 0,1 0 0,-1 0 1,0 0-1,0 0 0,0 0 0,0 0 1,0 0-1,0 0 0,0 0 0,0 0 0,-2 14-33,-5 19 16,3-20 16,-18 78 124,20-80-76,1 0-1,0 0 0,0-1 1,1 1-1,1 0 1,2 17-1,-3-27-40,1 1 0,-1-1 0,0 1 0,1-1 0,-1 1 1,1-1-1,0 0 0,-1 1 0,1-1 0,0 0 0,0 1 0,0-1 0,0 0 0,0 0 0,2 2 0,-2-3-20,0 0-1,-1 1 0,1-1 0,0 0 0,0 0 1,0 0-1,0 0 0,0 0 0,0 0 1,0 0-1,0 0 0,-1 0 0,1-1 1,0 1-1,0 0 0,0 0 0,0-1 0,0 1 1,-1-1-1,1 1 0,0-1 0,0 1 1,-1-1-1,1 1 0,0-1 0,-1 0 0,1 1 1,-1-1-1,1 0 0,0 0 0,7-9-316,0 1-1,-1-1 1,-1-1-1,1 1 1,6-17-1,20-61-564,-16 33 199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31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15515,'-12'5'1393,"0"9"-929,4 1-200,3 2 680,7 0-416,11-2-864,1-1-232,14-4 512,5-1-144,8-2-192</inkml:trace>
  <inkml:trace contextRef="#ctx0" brushRef="#br0" timeOffset="1">352 177 15771,'-1'1'142,"1"-1"-1,0 1 1,-1 0-1,0 0 0,1-1 1,-1 1-1,1 0 0,-1-1 1,0 1-1,1 0 1,-1-1-1,0 1 0,0-1 1,1 0-1,-1 1 1,0-1-1,0 1 0,0-1 1,-1 1-1,-25 7 685,18-5-3,-3 1-464,1 0 0,0 1 0,0 1 0,1 0 0,-1 0 0,1 1-1,1 0 1,-1 0 0,-14 17 0,23-23-339,0 0-1,0 0 1,0 0 0,0 1-1,0-1 1,1 0-1,-1 1 1,0-1 0,1 0-1,-1 1 1,1-1 0,0 0-1,-1 1 1,1-1-1,0 3 1,0-4-15,0 1 1,0-1-1,0 1 1,1-1-1,-1 0 1,0 1-1,0-1 1,1 1-1,-1-1 1,0 1-1,1-1 1,-1 0-1,0 1 0,1-1 1,-1 0-1,1 1 1,-1-1-1,0 0 1,1 0-1,-1 1 1,1-1-1,-1 0 1,1 0-1,-1 0 1,1 0-1,-1 1 0,2-1 1,1 0-8,0 0 1,1 0-1,-1 0 0,1 0 0,-1-1 1,0 1-1,1-1 0,-1 0 1,0 0-1,6-3 0,7-5-61,-1-1 0,0 0 0,-1-1 0,0 0-1,-1-2 1,0 1 0,-1-2 0,-1 1 0,0-2 0,17-27-1,-42 69-119,13-26 145,0 1-1,1 0 1,-1 0 0,1 0-1,-1 0 1,1-1 0,0 1-1,0 0 1,0 0 0,0 2-1,0-3 0,0-1-1,0 1 1,1 0-1,-1-1 1,0 1-1,1-1 1,-1 0-1,0 1 1,1-1-1,-1 1 1,0-1-1,1 1 1,-1-1-1,1 0 1,-1 1-1,0-1 1,1 0-1,-1 1 1,1-1-1,-1 0 1,1 0-1,0 0 1,-1 1-1,1-1 1,-1 0-1,1 0 1,-1 0-1,1 0 1,-1 0-1,1 0 1,0 0-1,-1 0 1,1 0-1,-1 0 1,1-1-1,6 0-59,-1 0 0,0-1-1,0 0 1,0-1 0,0 1 0,7-5-1,22-12-348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31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14187,'0'0'55,"0"0"0,1 0 1,-1 0-1,0 0 0,0 0 0,0 0 0,1 0 0,-1 0 1,0 0-1,0 0 0,1 0 0,-1 0 0,0 1 0,0-1 1,0 0-1,1 0 0,-1 0 0,0 0 0,0 0 0,0 0 0,0 1 1,1-1-1,-1 0 0,0 0 0,0 0 0,0 0 0,0 1 1,0-1-1,1 0 0,-1 0 0,0 0 0,0 1 0,0-1 1,0 0-1,0 0 0,0 1 0,0-1 0,0 0 0,0 0 1,0 1-1,-7 9 1597,-21 12 837,22-18-1696,-1 2-364,1-2-70,0 0-1,1 1 0,-1 0 0,-6 8 1,13-12-356,-1 1 0,1-1 0,0 0 0,0 1 1,0-1-1,0 0 0,0 0 0,0 0 0,0 0 1,0 0-1,1 0 0,-1 0 0,0 0 0,1 0 1,-1-1-1,3 2 0,0 0-67,4 5-45,0-1 0,0 1 0,-1 1-1,0-1 1,-1 1 0,1 0 0,-2 1-1,1 0 1,-1 0 0,0 0 0,3 10-1,-7-16 120,0 0 0,0 0 0,0 0 0,0 1 0,-1-1 0,1 0 0,-1 0-1,0 1 1,0-1 0,0 0 0,0 0 0,-1 1 0,1-1 0,-1 0-1,0 0 1,0 0 0,0 0 0,0 0 0,-1 0 0,1 0 0,-1 0-1,0 0 1,0-1 0,0 1 0,0-1 0,0 1 0,0-1 0,-1 0-1,1 0 1,-1 0 0,0 0 0,0 0 0,1-1 0,-1 1 0,0-1-1,0 1 1,-6 0 0,3 0-37,1-1 1,0 1-1,-1-1 0,1-1 0,-1 1 0,1-1 0,-1 0 1,1 0-1,-1 0 0,1-1 0,-1 0 0,1 0 1,0-1-1,-1 1 0,1-1 0,0 0 0,0 0 0,0-1 1,0 0-1,1 0 0,-1 0 0,1 0 0,0-1 1,-1 1-1,2-1 0,-1 0 0,0 0 0,1-1 1,0 1-1,0-1 0,0 0 0,0 0 0,1 0 0,0 0 1,0 0-1,-2-7 0,1-24-322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3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 14091,'0'-1'132,"0"-1"0,0 0 0,0 0 0,0 1 0,1-1 0,-1 0 0,1 1 0,0-1 0,-1 0 0,1 1 0,0-1 0,0 1 0,0-1 0,0 1-1,0-1 1,0 1 0,0 0 0,1 0 0,-1-1 0,0 1 0,1 0 0,-1 0 0,1 0 0,-1 1 0,1-1 0,-1 0 0,1 0 0,0 1 0,-1-1 0,1 1 0,0 0 0,0-1 0,-1 1 0,1 0 0,0 0 0,0 0 0,-1 0 0,1 0 0,0 0 0,0 1 0,3 0 0,3 2 189,1-1 0,0 1 0,-1 1 1,1 0-1,-1 0 0,0 0 1,-1 1-1,1 0 0,-1 1 0,0 0 1,0 0-1,7 8 0,-10-10-283,-1 0 1,-1 0-1,1 0 0,0 0 0,-1 0 0,0 0 0,0 1 0,0-1 0,-1 1 0,3 9 0,-4-11-36,0 1-1,0-1 0,0 0 0,0 1 1,0-1-1,-1 0 0,0 1 0,1-1 1,-1 0-1,0 0 0,-1 0 0,1 0 1,-1 0-1,1 0 0,-1 0 0,0 0 1,-2 3-1,-11 9 65,0 0 0,-2-1 0,1 0 0,-1-1 0,-26 14 0,-22 17 377,63-43-422,1-1 0,0 1 1,-1 0-1,1 0 0,0 0 1,0 0-1,0 0 1,0 0-1,0 0 0,0 1 1,0-1-1,0 0 0,0 1 1,0-1-1,1 0 0,-1 1 1,0-1-1,1 1 1,0-1-1,-1 2 0,1-2-16,1 0 1,-1 0-1,1 0 0,-1-1 0,1 1 0,-1 0 1,1-1-1,0 1 0,-1 0 0,1-1 1,0 1-1,0-1 0,-1 1 0,1-1 0,0 0 1,0 1-1,0-1 0,0 0 0,-1 1 0,1-1 1,0 0-1,0 0 0,2 0 0,8 2-228,0-2-1,1 1 0,19-3 0,76-14-1611,-78 11 1258</inkml:trace>
  <inkml:trace contextRef="#ctx0" brushRef="#br0" timeOffset="1">189 627 17484,'-9'31'2248,"1"-8"-1384,8-13 1369,7-20-1721,1-8-1568,-3-15 1136,-2-5-264,4-2-352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3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13643,'3'24'436,"2"-1"0,11 37 0,-2-14-214,80 376 276,-85-359-404,-3 0 0,-2 1-1,-3-1 1,-14 116-1,-3-89 90,7-42 19,-4 49 0,13-95-196,0 1-1,0-1 0,0 1 0,1-1 1,-1 0-1,1 1 0,-1-1 1,1 0-1,0 1 0,0-1 1,0 0-1,0 0 0,0 1 0,0-1 1,1 0-1,-1 0 0,1-1 1,-1 1-1,1 0 0,0 0 1,0-1-1,0 1 0,0-1 0,0 1 1,0-1-1,0 0 0,2 1 1,7 2 3,0 0 0,0 0 0,0-1 0,17 2 0,-16-3-5,97 15-28,164 6 0,114-22-687,-322-1 569,621-32-839,-175 4 747,0 30-191,83 16 428,-423-14 238,201 11 623,154 2-98,-89-23-539,87-2 103,523 11-1298,-667 14 439,-43 0-25,-228-17 381,120-14 1,-32-14 94,238-67 1,-369 77 49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20 11450,'-52'-9'368,"-1"3"0,0 1 0,-102 7-1,133 0-281,0 1 0,1 2-1,-1 0 1,1 1-1,-23 10 1,31-10-9,0 1-1,0 0 0,1 1 1,0 0-1,0 1 1,0 1-1,1 0 1,-15 17-1,12-9-26,1 1 1,1 1-1,1 0 0,0 1 0,1 0 1,2 0-1,0 1 0,1 0 0,1 0 1,2 1-1,0 0 0,1-1 0,1 1 1,1 1-1,1-1 0,1 0 0,6 30 1,-4-30-41,2 0 0,0-1 0,2 1 0,0-1 0,2 0 0,0-1 0,2 0 0,0 0 0,1-1 0,1-1 0,1 0 0,0-1 0,2 0 0,0-1 0,1-1 0,0 0 1,23 14-1,-20-17 4,1-1 1,0-1-1,1-1 1,1-1 0,-1 0-1,1-2 1,1-1-1,-1-1 1,1-1-1,0-1 1,0-1 0,0-1-1,0-1 1,0-1-1,0-1 1,29-7 0,-21 2 39,0-3 1,0-1-1,-1-1 1,-1-1-1,0-2 1,-1-1-1,0-2 1,-2 0-1,49-43 1,-60 46 4,-1 0 1,0-1-1,-1-1 1,-1 0-1,0-1 1,-2 0-1,0-1 1,-1 0-1,-1-1 1,0 0-1,-2 0 1,0-1-1,-2 0 1,0 0-1,-1-1 0,0-24 1,-3 33-22,-2-1 0,0 1 0,-1 0 0,0-1 0,-1 1 0,0 0 0,-1 0 0,0 0 1,-2 1-1,1-1 0,-1 1 0,-1 0 0,0 1 0,-1 0 0,0 0 0,0 1 0,-2-1 0,1 2 0,-1 0 0,0 0 0,-1 0 0,0 2 0,-14-9 0,6 6-18,0 0-1,-1 1 0,0 1 0,0 1 0,-1 1 1,-29-6-1,10 7-46,0 1 1,-59 1-1,63 4 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925 126 11787,'-12'-13'125,"0"2"1,-1 0-1,0 0 1,-1 1-1,0 1 1,-1 0-1,0 1 1,-1 1 0,1 0-1,-1 1 1,0 0-1,-1 2 1,1 0-1,-1 1 1,-21-2 0,16 4-71,1 1-1,-1 0 1,0 2 0,1 0 0,-1 1 0,1 2 0,0 0 0,0 1 0,0 1 0,1 1 0,-28 15 0,18-5 51,1 1 1,2 1-1,0 2 1,1 0-1,1 2 0,1 1 1,1 1-1,2 0 0,0 2 1,2 1-1,1 0 0,1 1 1,2 1-1,1 0 0,-15 51 1,24-64-87,1 1-1,0-1 1,2 1 0,0 0 0,1 0 0,0 0 0,2 0-1,0 0 1,2 0 0,0-1 0,1 1 0,0-1 0,2 0 0,0 0-1,1 0 1,1-1 0,1 0 0,0 0 0,1-1 0,1 0-1,0-1 1,1 0 0,17 16 0,-9-15-10,0 0 0,1-1-1,1-1 1,0-1 0,0-1 0,2-1 0,-1-1 0,1-2-1,1 0 1,-1-1 0,47 6 0,-32-8 36,0-2 1,0-2-1,-1-1 1,1-2-1,0-2 0,-1-1 1,46-13-1,-50 8 35,0-2 0,0-1 0,-1-1 0,-1-2 0,-1-1 0,0-2 0,-1-1-1,-1-1 1,40-38 0,-53 43-8,-1-1 0,0-1 0,-1 0 0,-1-1 0,-1-1 0,19-38 0,-25 42-33,0 0 0,-1 0 0,-1-1 0,0 1 0,-2-1 1,1 0-1,-2 0 0,0 1 0,-2-1 0,-1-18 0,0 22-40,-1 1 1,0 0 0,0 0-1,-1 1 1,-1-1 0,0 1-1,0 0 1,-1 0 0,-1 0-1,0 1 1,0 0 0,-1 0-1,0 1 1,-1 0 0,0 1 0,0 0-1,-19-13 1,12 11-109,-1 0 0,0 1 0,0 1 0,-1 1 0,0 0 0,0 1 0,-1 1 0,0 1 0,1 1-1,-37-2 1,7 4-110,12 2-58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70 10946,'-41'79'1692,"19"-41"-1392,3 0-1,1 1 0,1 1 1,-17 71-1,27-78-288,3 1 0,0 0-1,3 0 1,2 47 0,1-57-4,1-1 1,1 1 0,1-1-1,2 0 1,0-1 0,1 1-1,12 22 1,-17-38 28,1 0 0,0 0 0,1-1-1,0 1 1,0-1 0,0 0 0,1 0 0,6 4 0,-10-8 11,0 0-1,0-1 0,1 1 0,-1-1 1,1 0-1,-1 0 0,1 0 1,-1 0-1,1 0 0,0 0 1,-1-1-1,1 0 0,0 1 0,0-1 1,-1 0-1,1 0 0,0 0 1,-1-1-1,1 1 0,0-1 1,-1 1-1,1-1 0,0 0 0,-1 0 1,1 0-1,4-3 0,0-1 109,0-1 0,0 1-1,-1-1 1,0-1-1,0 1 1,0-1 0,-1 0-1,0-1 1,0 1-1,-1-1 1,7-14 0,2-13 420,15-50 0,-25 73-473,12-42 280,-3 0 0,9-107 1,-19 126-311,-1-1 1,-2 1-1,-2-1 1,-1 1-1,-15-57 0,14 73-164,-1 2 0,-11-24-1,14 35-16,0 1 1,0 0-1,0 0 0,0 0 1,-1 0-1,1 1 0,-1-1 0,-1 1 1,1 0-1,-1 0 0,-5-3 1,9 6 70,-1 0 0,1 1 0,-1-1 0,1 1 0,-1-1 0,1 1 0,-1 0 1,1-1-1,-1 1 0,0 0 0,1 0 0,-1 0 0,0 0 0,1 0 0,-1 1 0,-1-1 1,-4 4-430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0 238 12755,'0'1'1152,"10"-2"-680,11-8-192,20-7 608,9-5-272,9-8-207,5-3-89,4-1-120,-6-1-104,-7 7-408,-12 5-144,-23 9 375,-5 12-79,-15 14-96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2 346 16291,'0'0'101,"0"1"-1,-1-1 0,1 0 0,0 0 1,0 0-1,0 0 0,0 0 0,0 1 1,0-1-1,0 0 0,0 0 0,0 0 1,0 1-1,0-1 0,0 0 0,0 0 1,0 0-1,0 1 0,0-1 0,0 0 1,0 0-1,0 0 0,0 0 0,0 1 1,0-1-1,0 0 0,0 0 0,0 0 1,0 0-1,0 1 0,1-1 0,-1 0 1,0 0-1,0 0 0,0 0 0,0 0 0,0 1 1,1-1-1,-1 0 0,0 0 0,0 0 1,0 0-1,0 0 0,1 0 0,9-4 1909,15-16-683,-24 18-1134,55-52 571,-3-2 1,-3-3-1,47-70 0,-90 118-756,5-7-105,-9 18 33,-6 13 14,-8 20 16,-1-1 0,-2 0 0,-20 33 1,3-5 42,11-16-62,-15 50 0,37-97-299,0 0-1,-1 0 0,1 0 0,0 1 0,1-1 0,3-3 0,9-12-891,-11 6 663,-1 1-157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8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11290,'20'-4'1609,"4"-6"-937,7-11-272,7 0 1600,7-7-1439,1-1-265,8-3 1920,-1-2-1872,-2-1 16,-3-4 96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39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14219,'-13'0'179,"0"1"1,0 0-1,-1 0 0,1 2 1,0-1-1,1 2 0,-1-1 1,0 2-1,1 0 0,0 0 1,0 1-1,1 1 0,-1 0 1,-13 11-1,16-11-158,0 1 0,0 0 1,1 0-1,0 1 0,1 0 0,-1 0 1,2 1-1,-1 0 0,2 0 1,-1 1-1,1-1 0,1 1 0,0 0 1,0 0-1,1 1 0,-2 13 0,5-20-23,-1 0 0,1 1 0,0-1-1,0 0 1,1 0 0,0 0 0,0 0-1,0 0 1,0 0 0,1 0-1,0 0 1,0 0 0,0 0 0,0-1-1,1 1 1,0-1 0,0 0 0,0 0-1,0 0 1,1 0 0,0 0 0,-1-1-1,9 6 1,-6-5 4,0-1 0,1 0 0,0 0 0,0 0-1,0 0 1,0-1 0,0-1 0,0 1 0,1-1 0,-1 0 0,0-1-1,1 0 1,-1 0 0,1 0 0,-1-1 0,9-2 0,-7 1 18,1-1 0,-1 0 0,0-1 0,0 0 0,0-1 0,0 0 0,-1 0 0,0 0 0,0-1 0,0-1 0,-1 1 0,0-1 0,0-1 0,0 1 0,-1-1 0,0 0 0,-1 0 0,0-1 0,7-16 0,-9 18-50,0 0 0,-1 0 0,0 0-1,0-1 1,0 1 0,-1-1-1,0 0 1,-1 1 0,0-1 0,0 0-1,0 1 1,-1-1 0,0 0-1,-1 1 1,0 0 0,0-1 0,0 1-1,-1 0 1,0 0 0,-1 0-1,1 0 1,-1 1 0,-1-1 0,1 1-1,-11-11 1,-14-7-134,-3 8-89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12587,'7'7'1168,"6"5"-664,3-1-168,10-6 560,4-1-176,12-1-167,2 0-49,2-2-136,0 1-72,-5-1-224,-6 0-168,-14 2-312,-6 2 352,-12 2-64,-5 0-56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13219,'5'6'1432,"6"-2"-912,14 0-112,5 2 809,12-1-489,4 0-128,8 0-160,1-4-144,0-4 80,-4 2-216,-11-15-88,-4 1-32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 13763,'1'0'46,"-1"0"1,1 1-1,0-1 0,-1 1 0,1-1 1,0 1-1,-1-1 0,1 1 0,-1-1 1,1 1-1,-1 0 0,1-1 1,-1 1-1,0 0 0,1-1 0,-1 1 1,0 0-1,1-1 0,-1 1 1,0 0-1,0 0 0,0 0 0,0-1 1,0 1-1,0 0 0,0 0 1,0-1-1,0 1 0,0 0 0,0 0 1,0 0-1,0-1 0,-1 1 1,0 1-1,-12 31 323,10-28-162,-5 13-12,-1 0-1,-1-1 0,0-1 0,-2 1 0,0-2 0,0 0 0,-1 0 1,-1-1-1,-1-1 0,0 0 0,-1-1 0,0-1 0,-18 10 0,31-19-148,-1 0-1,0-1 1,0 1-1,1-1 1,-1 0-1,0 0 0,0 0 1,0 0-1,-1-1 1,1 1-1,0-1 1,0 0-1,0 0 0,0-1 1,0 1-1,0-1 1,0 0-1,0 0 1,0-1-1,-5-1 1,5 0-11,0 0 0,0 0 0,1 0 0,-1 0 0,1 0 0,0-1 1,0 1-1,0-1 0,0 0 0,1 0 0,0 0 0,-1 0 1,2-1-1,-1 1 0,0 0 0,1-1 0,-2-6 0,1 0-3,0 0-1,1 0 1,0-1-1,1-21 1,0 29-34,0 1 0,1 0 0,-1-1 0,1 1 1,-1 0-1,1-1 0,0 1 0,0 0 0,0 0 0,1 0 1,-1 0-1,1 0 0,0 0 0,0 0 0,0 1 0,0-1 0,0 1 1,1-1-1,-1 1 0,5-4 0,-5 6 0,0-1-1,0 1 1,0-1 0,0 1-1,0 0 1,0-1-1,0 1 1,0 0 0,0 0-1,0 0 1,0 1 0,0-1-1,0 0 1,-1 1-1,1 0 1,0-1 0,0 1-1,0 0 1,0 0-1,-1 0 1,4 2 0,5 3-3,-2 1-1,15 14 1,-16-15 5,50 51-72,32 27 229,-78-75-324,1-1 1,-1 0-1,1-1 1,1-1 0,-1 1-1,26 7 1,9-2-268,-26-9 165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 13931,'7'-19'3299,"-4"13"-1566,-4 14-1066,-16 83-579,4-26-37,3 0 0,-3 124 0,13-180-110,1 0 0,0 0 0,0 0 0,0 0 0,1 0 0,1 0 0,-1-1 0,5 10 0,3-1-69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6 388 12667,'-1'2'160,"0"-1"1,0 0 0,1 1-1,-1-1 1,1 1-1,-1 0 1,1-1 0,0 1-1,-1-1 1,1 1-1,0 0 1,0-1 0,0 1-1,0-1 1,1 1-1,-1 0 1,1 2 0,0-4-68,0 1 1,0 0 0,0 0 0,0-1 0,0 1 0,0 0 0,0-1 0,0 1 0,0-1 0,0 1 0,0-1 0,0 0 0,0 0 0,0 1 0,1-1 0,-1 0 0,0 0 0,0 0 0,0 0 0,0 0 0,1 0 0,-1 0 0,0-1 0,0 1 0,0 0 0,2-2 0,9-1 174,0-1 0,-1 0 1,0-1-1,0-1 1,0 1-1,-1-2 0,0 0 1,0 0-1,17-16 1,-2-3 23,0 0 0,22-32 0,-28 34-246,-2-1-1,0 0 0,-2-1 1,-1 0-1,-1-2 0,16-47 1,-26 62-45,-7 21 1,-5 24-9,8-29 3,-12 69-57,12-64 53,1 1 0,-1-1 0,1 0 0,1 0 0,0 0 1,2 14-1,-3-22 7,1 1 0,-1 0 0,0 0 0,0-1 0,0 1 0,1 0 0,-1-1 1,1 1-1,-1 0 0,0-1 0,1 1 0,-1 0 0,1-1 0,-1 1 0,1-1 0,0 1 1,-1-1-1,1 1 0,-1-1 0,1 1 0,0-1 0,0 0 0,-1 1 0,1-1 0,0 0 1,-1 0-1,1 1 0,0-1 0,0 0 0,0 0 0,-1 0 0,1 0 0,0 0 0,0 0 0,-1 0 1,1 0-1,0-1 0,0 1 0,-1 0 0,1 0 0,0-1 0,0 1 0,-1 0 0,1-1 1,1 0-1,2-1-4,1-1 1,-1 0-1,0 0 1,0 0-1,6-7 1,5-8 1,-1 0-1,18-33 1,-19 31-6,0 1 0,17-21-1,-30 41 7,1 0 0,-1-1 0,0 1 0,1 0 0,-1 0-1,0 0 1,0-1 0,0 1 0,1 0 0,-1 0 0,0 0-1,0 0 1,0-1 0,0 1 0,0 0 0,-1 0 0,1 0-1,0 1 1,-12 63-51,5-35 32,2 0 0,1 0 1,0 44-1,4-73-5,0 1 0,0-1 1,0 1-1,0-1 0,0 0 0,0 1 1,0-1-1,0 1 0,1-1 0,-1 0 1,1 1-1,-1-1 0,1 0 0,0 1 1,-1-1-1,1 0 0,0 0 0,0 1 1,0-1-1,0 0 0,0 0 0,0 0 1,0 0-1,0 0 0,0-1 0,2 2 1,-2-2-7,1 0 0,-1 0 0,1 0 0,-1-1 1,1 1-1,-1 0 0,0-1 0,1 1 1,-1-1-1,1 1 0,-1-1 0,0 0 1,0 0-1,1 1 0,-1-1 0,0 0 0,0 0 1,0 0-1,0 0 0,0-1 0,0 1 1,0 0-1,0 0 0,0-3 0,13-18-259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14667,'1'-1'143,"27"-31"3186,-26 30-3130,0-1 0,1 1-1,-1 0 1,1 0 0,0 0-1,0 1 1,0-1-1,0 1 1,0-1 0,4 0-1,-6 2-175,0 0 0,0 0 0,0 0 0,0 0 0,0 1 0,0-1 0,0 0 0,0 1 0,0-1 0,0 1 0,-1-1 0,1 1 0,0-1 0,0 1 0,-1 0 0,1-1 0,0 1-1,-1 0 1,1 0 0,0-1 0,-1 1 0,1 0 0,-1 0 0,1 0 0,-1 0 0,0 0 0,1 0 0,-1 0 0,0 0 0,0 1 0,9 36 0,-9-33-9,2 16-84,-2-17 84,0 1 0,0-1 0,0 1-1,1-1 1,0 1 0,0-1 0,2 6 0,-2-9-7,-1-1 0,0 0-1,0 0 1,0 1 0,0-1 0,0 0 0,0 0 0,0 0 0,1 0 0,-1 1-1,0-1 1,0 0 0,0 0 0,1 0 0,-1 0 0,0 1 0,0-1-1,0 0 1,1 0 0,-1 0 0,0 0 0,0 0 0,0 0 0,1 0 0,-1 0-1,0 0 1,0 0 0,1 0 0,-1 0 0,0 0 0,0 0 0,1 0 0,-1 0-1,0 0 1,0 0 0,0 0 0,1 0 0,-1 0 0,0-1 0,11-3 33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15131,'4'11'1369,"9"-2"-873,2-1-200,12 0 488,5-1-96,6-3-304,1-7-320,-2-5 72,-1-2-64,-10-6-112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3 357 12195,'0'1'104,"-1"0"1,1-1 0,0 1 0,-1 0 0,1 0-1,0-1 1,0 1 0,0 0 0,0 0 0,0-1 0,0 1-1,0 0 1,0 0 0,0-1 0,0 1 0,0 0-1,0 0 1,1-1 0,-1 1 0,0 0 0,1 0-1,-1 0-8,1-1-1,-1 0 0,1 1 0,-1-1 0,1 0 0,-1 0 0,1 1 0,0-1 0,-1 0 0,1 0 1,-1 0-1,1 0 0,-1 0 0,1 0 0,0 0 0,-1 0 0,1 0 0,-1 0 0,1 0 0,-1 0 0,2-1 1,3 0 286,0-1 0,-1 0 0,1 0 0,9-6 0,5-6-18,0-1 1,0-1-1,-1 0 0,-2-1 1,18-22-1,-6 2-346,39-67-1,-62 96-83,-1 0 0,0 0-1,0-1 1,4-14-1,-8 14-167,-6 12 93,-6 13 11,0 5 83,2 0-1,0 1 1,1 0 0,-8 36 0,16-57 53,1 0 0,0 0-1,-1 0 1,1 1 0,0-1 0,0 0 0,0 0 0,0 1 0,0-1 0,0 0-1,0 0 1,0 1 0,0-1 0,1 0 0,-1 0 0,0 1 0,1-1-1,0 1 1,-1-1 1,1-1 0,-1 0 0,1 1 0,0-1-1,-1 0 1,1 1 0,-1-1 0,1 0 0,0 0 0,-1 0-1,1 1 1,-1-1 0,1 0 0,0 0 0,-1 0 0,1 0-1,0 0 1,-1 0 0,1 0 0,0-1 0,-1 1 0,1 0-1,-1 0 1,2-1 0,3-1 32,1-1 0,-1 1 0,0-2 0,1 1 0,7-7 0,13-15 56,-1 0 0,38-52 0,-1 1-383,-62 76 286,0 0-1,0 0 0,0 1 0,0-1 1,0 0-1,-1 0 0,1 0 0,0 0 0,0 0 1,0 0-1,0 0 0,0 0 0,0 0 1,0 0-1,0 0 0,0 1 0,0-1 1,0 0-1,0 0 0,0 0 0,0 0 1,0 0-1,0 0 0,0 0 0,0 0 1,0 0-1,0 0 0,0 0 0,0 1 1,0-1-1,0 0 0,0 0 0,0 0 1,1 0-1,-1 0 0,0 0 0,0 0 1,0 0-1,0 0 0,0 0 0,0 0 0,0 0 1,0 0-1,0 0 0,0 0 0,0 0 1,0 1-1,0-1 0,1 0 0,-1 0 1,0 0-1,0 0 0,0 0 0,0 0 1,0 0-1,0 0 0,0 0 0,0 0 1,0 0-1,0 0 0,0 0 0,1 0 1,-1 0-1,0-1 0,0 1 0,0 0 1,-1 10-59,-16 46-59,6-20 7,-11 64 1,21-99 71,1 0 1,0 0 0,0 1 0,0-1 0,0 0-1,0 1 1,0-1 0,0 1 0,0-1 0,0 0 0,1 0-1,-1 1 1,1-1 0,-1 0 0,1 1 0,-1-1-1,2 2 1,-1-3 18,0 1 0,-1-1 0,1 1 0,0-1 0,0 0 0,0 1 0,0-1 0,-1 0 0,1 0 0,0 0 0,0 1 0,0-1 0,0 0 0,0 0 0,0 0 0,-1-1 0,1 1 0,0 0 0,0 0-1,0 0 1,0-1 0,0 1 0,0 0 0,-1-1 0,2 0 0,16-8-267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9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 16331,'0'0'69,"1"0"0,-1 0-1,1-1 1,0 1-1,-1 0 1,1 0-1,-1 0 1,1 0-1,0-1 1,-1 1-1,1 0 1,-1 0-1,1 0 1,0 0-1,-1 1 1,1-1-1,-1 0 1,1 0-1,0 0 1,-1 0-1,1 1 1,-1-1 0,1 0-1,-1 0 1,1 1-1,-1-1 1,1 1-1,-1-1 1,1 0-1,-1 1 1,1-1-1,-1 1 1,0-1-1,1 1 1,-1-1-1,0 1 1,0-1-1,1 1 1,-1-1-1,0 1 1,0 0-1,1-1 1,-1 1 0,0-1-1,0 1 1,0 0-1,0-1 1,0 1-1,0 0 1,-3 42 1427,0-27-1179,-3 78 400,-3 17-487,9 165 0,1-257-698,-7-28-1225,-3-11 685,-21-33-140,10 21 401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4 326 14939,'21'3'2431,"4"1"-169,-24-3-2224,-1-1-1,1 1 1,0 0-1,0-1 1,-1 1-1,1 0 1,0 0-1,-1-1 1,1 1-1,-1 0 1,1 0-1,-1 0 1,1 0-1,-1-1 1,0 1-1,1 0 1,-1 0-1,0 0 1,0 0-1,1 0 1,-1 0-1,0 0 1,0 0-1,0 2 1,-2 8 2,1 0 0,-1 1-1,-1-1 1,0-1 0,-1 1 0,0 0 0,0-1 0,-10 17 0,-9 23 358,25-48-99,5-4-168,11-6-87,-15 6-16,21-10-344,0-1 0,-1 0 0,-1-2 0,30-25 1,-16 6-27</inkml:trace>
  <inkml:trace contextRef="#ctx0" brushRef="#br0" timeOffset="1">374 1 14387,'3'12'1312,"5"1"-880,3 0-167,2 7 463,2 4-136,-1 11-120,-1 1-72,-9 11-112,-4 0-80,-7 4-56,-9 0 24,-11-1-104,-1-4-248,-8-9-1504,-3-7 1544,3-10-216,0-4-144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12771,'10'5'1456,"6"-5"-680,3 1-256,7 0 905,6-1-417,3-1-224,-1 0-96,0-1-304,-1 1-216,-3-1-544,-4-1-232,-7-4 496,-6-3-144,-7-3-64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1 439 12947,'0'0'86,"0"1"0,0-1 0,0 1 0,0-1 0,0 1 0,0-1 0,0 0 0,0 1 0,1-1 1,-1 1-1,0-1 0,0 1 0,0-1 0,1 0 0,-1 1 0,0-1 0,0 1 0,1-1 0,-1 0 0,0 1 0,1-1 1,-1 0-1,0 1 0,1-1 0,-1 0 0,1 0 0,-1 0 0,0 1 0,1-1 0,-1 0 0,1 0 0,18-1 1701,19-13 138,-13 0-1477,1-1-1,-2-1 1,0-1-1,-1-2 1,40-40-1,-47 42-439,-1-1-1,-1-1 1,0 1-1,-2-2 1,0 0-1,-1-1 1,16-43-1,-25 53-69,-6 12-19,-8 18-19,2 3 25,1 1 0,1 0-1,-7 36 1,14-58 74,1 1 0,0-1 0,0 1-1,-1-1 1,1 0 0,0 1 0,0-1 0,0 1 0,0-1 0,1 0-1,-1 1 1,0-1 0,1 2 0,-1-2 1,1-1 0,-1 0 0,0 1 0,0-1 1,1 0-1,-1 0 0,0 1 0,1-1 0,-1 0 0,0 0 0,1 0 0,-1 0 1,0 1-1,1-1 0,-1 0 0,0 0 0,1 0 0,-1 0 0,0 0 0,1 0 1,-1 0-1,0 0 0,1 0 0,-1 0 0,1 0 0,-1 0 0,0 0 0,1 0 0,-1 0 1,0 0-1,1-1 0,2 0 1,0-1 1,0 1 0,-1-1-1,1 0 1,-1 0-1,1 0 1,-1 0 0,0 0-1,0-1 1,4-3-1,15-26 16,0 0 0,-2-2 0,-2 0 0,24-67-1,-47 118 6,2 1 0,0 0 0,0 0 1,0 18-1,4-29-134,-1 0 0,1-1 1,1 1-1,-1 0 1,1 0-1,0-1 1,0 1-1,1 0 0,0-1 1,1 0-1,-1 1 1,1-1-1,0 0 0,0 0 1,8 10-1,2-2-186,-1-1-100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22 11234,'5'-3'460,"-1"0"0,1 0 0,0 1 0,0 0 0,0 0 0,0 0 0,1 1 0,7-2 0,-11 3-368,-1 0-1,1 0 1,-1 0 0,1 0 0,-1 0-1,0 0 1,1 1 0,-1-1 0,1 0-1,-1 1 1,0-1 0,1 1 0,-1 0-1,0-1 1,0 1 0,0 0 0,1 0-1,-1 0 1,0 0 0,0 0-1,0 0 1,0 0 0,0 0 0,-1 0-1,1 0 1,0 0 0,0 1 0,-1-1-1,1 0 1,-1 1 0,1-1 0,-1 0-1,1 1 1,-1-1 0,0 0 0,0 1-1,0 1 1,0 2-7,0 0 1,0 0-1,0 1 0,-1-1 1,0 0-1,0 0 0,-1 0 1,1 0-1,-1-1 0,0 1 1,0 0-1,-1-1 1,1 1-1,-1-1 0,-4 5 1,-5 6 335,-1 1 1,-22 19 0,16-18 607,-34 23 0,108-55-149,-35 8-1196,-4 2 64,1-1 1,-1 2 0,1 0-1,17-1 1,-7 3-96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365 136 14811,'3'-12'673,"-1"-1"0,-1 1 0,0-24 0,-1 33-567,0 1 1,0-1-1,-1 0 0,1 0 1,-1 0-1,1 1 0,-1-1 1,0 0-1,0 1 0,0-1 0,-1 1 1,1-1-1,-1 1 0,1-1 1,-1 1-1,0 0 0,0 0 1,0 0-1,0 0 0,0 0 1,0 0-1,-5-2 0,5 3-51,0 0-1,-1 1 0,1-1 0,0 1 1,-1-1-1,1 1 0,0 0 0,0 0 1,-1 0-1,1 0 0,0 1 0,-1-1 1,1 0-1,0 1 0,0 0 0,-1-1 1,1 1-1,0 0 0,0 0 1,0 0-1,0 1 0,0-1 0,0 0 1,1 1-1,-4 3 0,-2 1-7,0 1 1,1 1-1,0-1 1,1 1-1,-6 9 0,-2 8-19,1 0 0,1 1-1,1 1 1,1 0 0,2 0-1,-7 46 1,6-3 8,1 105 0,14-6 21,-4-143-40,1 0 1,1 0-1,1-1 0,13 35 1,-17-56-10,-1 0 0,1 0 0,0 0 0,0 0 0,1-1 1,-1 1-1,1-1 0,4 6 0,-7-9-6,0 0 0,1 0 0,-1 0 0,0 0 0,0 0 0,0 1 0,0-1 0,0 0 0,1 0 0,-1 0 0,0 0 0,0 0 0,0 0 0,0 0 0,0 0 0,1 0 0,-1 0 0,0 0 0,0 0 0,0 0 0,0 0 0,1 0 0,-1 0 0,0 0 0,0 0 0,0 0 0,0 0 0,1 0 0,-1 0 0,0 0 0,0 0-1,0 0 1,0 0 0,0 0 0,1-1 0,-1 1 0,0 0 0,0 0 0,0 0 0,0 0 0,0 0 0,0 0 0,0 0 0,1-1 0,-1 1 0,0 0 0,0 0 0,0 0 0,0 0 0,0-1 0,0 1 0,0 0 0,0 0 0,0 0 0,0 0 0,0-1 0,1-11 69,-3-6-17,0 0 1,-2 0-1,1 0 0,-2 1 1,-1 0-1,-11-27 1,-57-96 119,73 139-173,-7-13 8,-33-54 48,36 61-47,-1 0-1,1 1 1,-1-1-1,0 1 0,-1 0 1,-10-7-1,10 9 13,6 6 7,10 7 10,2-3-38,-1-1 1,1-1 0,1 0 0,-1 0-1,0-1 1,1 0 0,0-1 0,22 1-1,-13-2-228,0-1 0,0-1 0,0-1 0,25-6-1,-27 3-515,-1 0 0,0-1-1,0-2 1,0 1-1,-1-2 1,22-14 0,-22 11-298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15587,'1'2'284,"-1"0"0,0 0-1,1 0 1,-1 1-1,0-1 1,-1 0 0,1 0-1,0 0 1,-1 3 0,0 1 237,-2 41-88,1 0 0,3 0 0,2 0 0,12 68 0,-13-111-68,-1-7-92,0-17 74,-4-32 81,-1 4-153,-3 0 0,-14-48 0,19 92-315,0 4-15,2 9-97,1-6 25,1 0 0,-1 0-1,1-1 1,-1 1 0,1-1 0,0 1 0,0-1-1,0 0 1,0 0 0,0 0 0,1 0 0,-1 0 0,1 0-1,-1 0 1,1-1 0,0 1 0,-1-1 0,1 0-1,0 0 1,0 0 0,0 0 0,0-1 0,5 2 0,0-2-148,1 1 1,0-1 0,-1 0 0,1-1 0,0 0 0,-1-1 0,11-2 0,13-7-546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3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13075,'0'2'172,"1"0"1,-1-1-1,0 1 1,0 0-1,0 0 1,0 0-1,0 0 1,0 0-1,0-1 0,0 1 1,-1 0-1,1 0 1,-2 3-1,-12 26 1131,3-9-67,10-18-1068,0 0 1,0-1-1,0 1 0,0 0 1,1 0-1,-1-1 0,1 1 1,0 0-1,1 6 0,-1-9-131,0 0 0,0 0-1,0-1 1,1 1-1,-1 0 1,0 0 0,1-1-1,-1 1 1,1 0 0,-1-1-1,1 1 1,-1-1 0,1 1-1,-1-1 1,1 1-1,0-1 1,-1 1 0,1-1-1,1 1 1,-1 0-11,1-1 1,-1 1-1,1-1 0,0 0 0,-1 0 1,1 0-1,0 0 0,-1 0 1,1 0-1,-1 0 0,1 0 0,3-2 1,14-3 171,33-16 0,-40 15-172,1 0 0,-1 1 0,1 1 0,1 0 0,-1 1 1,14-2-1,-25 5-22,0 0 0,0 0 0,1 0 1,-1 0-1,0 0 0,0 0 0,0 1 1,0-1-1,0 1 0,0 0 0,0-1 1,-1 1-1,1 0 0,0 0 0,0 0 1,0 0-1,-1 1 0,4 2 0,-2 0 23,0 0 0,0 1 0,0-1 0,0 1 0,3 8 0,5 9 139,-10-21-151,-1 0 0,1 0-1,0 0 1,-1-1 0,1 1 0,0 0 0,0-1 0,0 1 0,-1 0 0,1-1 0,0 1 0,0-1 0,0 1 0,0-1 0,0 0-1,0 1 1,0-1 0,0 0 0,0 0 0,0 0 0,0 0 0,0 0 0,1 0 0,-1 0 0,0 0 0,0 0 0,0 0 0,0 0 0,0-1-1,0 1 1,0 0 0,0-1 0,0 1 0,1-2 0,5-1 47,1-2 0,-1 1-1,10-9 1,-7 6-17,-7 5-32,10-8-15,1 1 1,0 1-1,0 0 0,28-11 1,-38 18-17,0 0-1,0 0 1,-1 0 0,1 0 0,0 1 0,0 0 0,0 0-1,0 0 1,0 0 0,-1 0 0,1 1 0,0 0 0,0-1-1,0 1 1,-1 1 0,1-1 0,0 1 0,-1-1 0,1 1-1,-1 0 1,0 0 0,0 1 0,0-1 0,0 0 0,5 7-1,5 6-66,-8-9 118,-1-1 0,1 1 0,0-1 0,0 0 0,6 4 0,-9-8-40,-1 0 0,1-1 0,-1 1 0,1 0 0,-1 0 0,1-1 0,-1 1 0,1-1 0,0 0 0,-1 1 0,1-1 0,0 0 0,-1 0 0,1 0-1,0 0 1,0 0 0,-1 0 0,1-1 0,0 1 0,-1-1 0,1 1 0,-1-1 0,1 1 0,-1-1 0,1 0 0,1-1 0,-2 2 9,0-1 0,-1 1 0,1 0 0,-1-1 1,1 1-1,0-1 0,-1 1 0,1-1 0,-1 1 0,1-1 0,-1 1 0,0-1 0,1 1 1,-1-1-1,0 0 0,1 1 0,-1-1 0,0 0 0,1 1 0,-1-1 0,0 0 0,0 1 1,0-1-1,0 0 0,0 0 0,0 1 0,0-1 0,0 0 0,0 1 0,0-1 0,0 0 1,0 0-1,-1 1 0,1-1 0,0 0 0,0 1 0,-1-1 0,1 0 0,0 1 0,-1-1 1,1 1-1,-1-2 0,-9-7-90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13099,'5'-6'235,"1"1"0,0 0-1,0 0 1,0 1 0,1 0 0,-1 0 0,1 0 0,0 1 0,0 0 0,0 1-1,1-1 1,-1 1 0,1 1 0,-1-1 0,1 1 0,0 0 0,-1 1-1,1 0 1,0 0 0,0 1 0,-1 0 0,1 0 0,-1 1 0,1 0 0,7 3-1,-14-4-211,1 0 0,-1-1 0,1 1 0,-1 0-1,1 0 1,-1 0 0,0 0 0,0 0 0,1 1 0,-1-1-1,0 0 1,0 1 0,0-1 0,0 0 0,0 1-1,-1-1 1,1 1 0,0 0 0,-1-1 0,1 1-1,-1-1 1,1 1 0,-1 2 0,0-1 10,0 1 0,-1-1 0,1 0 1,-1 0-1,0 0 0,0 0 0,0 0 1,0 0-1,-1 0 0,1 0 0,-4 4 1,-4 5 110,0 0 1,-1 0 0,0-1-1,-13 10 1,-33 21 524,38-30-314,1 1 0,-22 21 0,38-33-342,0 0 0,1-1 1,-1 1-1,0-1 0,1 1 1,-1 0-1,0 0 0,1-1 1,-1 1-1,1 0 0,-1 0 1,1 0-1,0-1 0,-1 1 1,1 0-1,0 0 0,-1 0 1,1 0-1,0 0 0,0 0 1,0 0-1,0 0 0,0 0 1,0-1-1,0 1 0,0 0 1,1 0-1,-1 1 0,1 0-16,0-1 0,0 0-1,0 0 1,1 0-1,-1 0 1,0-1 0,0 1-1,1 0 1,-1 0-1,1-1 1,-1 1 0,0-1-1,1 1 1,-1-1-1,3 1 1,7 1-232,0-1 1,0 0-1,17-1 0,-2-2-275,0-1-1,49-12 1,-28 2-5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14 14051,'-4'-14'1300,"8"19"-86,11 26 30,-4-8-1050,-1 2 0,-2 0 0,0 0-1,7 47 1,-13-58-132,-2 0 0,1 1 0,-2-1 0,0 1 0,0-1-1,-1 0 1,-1 0 0,-1 0 0,0 0 0,-8 20 0,3-15 12,-1 0-1,-1-1 1,0 0 0,-1-1 0,-1 0 0,-1-1-1,-19 18 1,26-27-71,-1 1-1,-1-2 1,1 1-1,-1-1 1,0-1-1,0 1 1,-1-2-1,1 1 1,-1-1-1,0-1 1,-1 1 0,1-2-1,0 0 1,-1 0-1,1-1 1,-13 1-1,10-4-26,0 0 0,-19-5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8 16291,'3'-7'1329,"-9"13"-937,-9 9-176,-8 17 544,-6 6-192,-3 10-336,-1 5-48,4 11-80,6 1-24,14 0-128,8-4-192,18-9 760,14-9-496,12-21 16,3-9 24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4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12955,'-6'-6'1352,"8"6"-720,4 3-152,7 6 873,5-4-169,10 1-104,2 1-80,8-2-224,1-1-15,0-1-185,1-2-232,0-1-824,-4 0 592,-2-2-176,0-4-144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33 12787,'0'-1'70,"0"1"0,0-1 1,0 1-1,0-1 0,0 1 1,0-1-1,0 1 0,0-1 0,-1 1 1,1-1-1,0 1 0,0 0 1,0-1-1,0 1 0,-1-1 1,1 1-1,0-1 0,0 1 0,-1 0 1,1-1-1,0 1 0,-1 0 1,1-1-1,0 1 0,-1 0 1,1 0-1,-1-1 0,1 1 0,0 0 1,-1 0-1,1 0 0,-1-1 1,0 1-1,-18 4 1263,14-2-1138,0 0 0,0 1 0,1-1 0,-1 1 0,-6 6 0,5-2-143,2 0-1,-1 0 1,1 1 0,0-1 0,0 1-1,1 0 1,0 0 0,1 0 0,0 1-1,0-1 1,0 0 0,1 1 0,1-1-1,-1 1 1,1-1 0,2 12-1,-1-14-36,0 0 0,0-1-1,0 1 1,0-1-1,1 1 1,0-1 0,1 1-1,-1-1 1,1 0-1,0 0 1,4 5 0,-4-7 7,-1 0 1,1-1-1,0 1 1,-1-1 0,1 0-1,0 0 1,1 0-1,-1 0 1,0-1 0,0 1-1,1-1 1,-1 0-1,1 0 1,-1 0 0,1 0-1,0-1 1,-1 1-1,7-1 1,-3-1 10,0 0-1,0 0 1,0-1-1,0 0 1,0 0 0,-1 0-1,1-1 1,-1 0-1,0 0 1,0-1 0,0 0-1,0 0 1,0 0-1,5-7 1,3-2 54,0-1 0,-1-1-1,21-30 1,-29 38-69,-1 0 0,1-1 0,-2 1 0,1-1 0,-1 0 0,0 0 0,0 0 0,-1 0 0,2-12 0,-5 11 4,-3 8-6,-7 15 8,7-4-21,0 1 0,0 0 1,1 0-1,0 0 0,1 0 0,-2 17 1,4-21-4,-1 0 1,1-1 0,0 1-1,1 0 1,-1-1 0,1 1 0,1-1-1,-1 1 1,1-1 0,0 0-1,1 0 1,5 10 0,-7-14 2,0 0 0,0 0 0,1-1-1,-1 1 1,1 0 0,-1-1 0,1 0 0,-1 1 0,1-1 0,0 0 0,0 0 0,0 0 0,-1 0 0,1 0 0,0 0 0,0 0 0,1-1 0,-1 1 0,3 0 0,-2-1 3,0-1 0,0 1 1,0 0-1,0-1 0,0 1 1,0-1-1,0 0 0,0 0 1,-1 0-1,1 0 1,0-1-1,3-1 0,2-3 18,0 0 0,-1 0 0,1-1-1,-1 0 1,0-1 0,-1 1 0,7-11 0,-4 5 60,-1-1 0,9-23 0,-15 33-46,0-1-1,0 1 0,-1-1 0,1 0 0,-1 1 1,0-1-1,-1 0 0,1 0 0,-1 0 0,0 0 1,0 0-1,-2-8 0,2 13-29,0-1 0,0 1 0,0-1 0,-1 1 0,1-1-1,0 1 1,0-1 0,0 1 0,0-1 0,-1 1 0,1 0 0,0-1 0,0 1 0,-1-1 0,1 1 0,0 0 0,-1-1 0,1 1 0,0 0-1,-1-1 1,1 1 0,-1 0 0,1 0 0,-1 0 0,1-1 0,0 1 0,-1 0 0,1 0 0,-1 0 0,0 0 0,0 0 3,0 0 0,0 0 0,0 1 0,1-1 0,-1 1 0,0-1 0,0 1 0,0-1 0,1 1 0,-1-1 0,0 1 0,1 0 0,-1-1 0,0 2 0,-2 2 13,0 0 0,1 0-1,-1 0 1,1 1 0,-2 4-1,3-7-18,0 0 0,1 0 0,-1 0-1,1-1 1,0 1 0,-1 0 0,1 0 0,0 0-1,0 0 1,0 0 0,1-1 0,-1 1-1,0 0 1,1 0 0,-1 0 0,1-1-1,-1 1 1,1 0 0,0 0 0,0-1 0,0 1-1,1 1 1,0-1 1,0 0 0,0 0 0,1-1 0,-1 1 0,0-1 0,1 0 1,-1 0-1,1 0 0,-1 0 0,1 0 0,-1-1 0,1 1 0,5 0 0,8 0-4,0-1 1,0-1-1,0 0 0,18-4 1,-29 4-14,173-37-247,-144 30 247,-32 8 65,0-1 1,0 0-1,0 0 1,0 0-1,0 0 0,0 0 1,-1-1-1,1 1 1,-1 0-1,1-1 1,-1 1-1,1-1 0,-1 1 1,0-1-1,1 0 1,0-2-1,16-35 563,-9 16-383,-1 4-173,-8 16-58,-5 11-7,-4 11-10,2-1 1,0 2-1,-6 25 0,10-33 13,1 0 0,0 0 0,1 1 0,0-1 1,1 0-1,3 23 0,-3-32-40,1 1 0,0-1-1,0 0 1,0 1 0,0-1-1,1 0 1,-1 0 0,1 0 0,3 5-1,-4-7 15,0 0 0,0 0-1,0 0 1,0 0-1,0-1 1,0 1-1,0 0 1,0-1 0,0 1-1,0-1 1,0 1-1,1-1 1,-1 1-1,0-1 1,0 0 0,0 0-1,1 0 1,-1 1-1,0-1 1,0 0-1,0-1 1,1 1 0,-1 0-1,0 0 1,0 0-1,0-1 1,1 1-1,-1-1 1,0 1 0,2-1-1,19-14-175,1-7-83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48 12611,'0'-1'173,"1"0"1,0 0 0,-1 0 0,1 0-1,-1 0 1,1 0 0,-1 0 0,1 0 0,-1 0-1,0 0 1,1 0 0,-1 0 0,0 0-1,0-1 1,0 1 0,0 0 0,0 0-1,0-1 1,-1 1-38,1 0 0,0 1 1,-1-1-1,1 1 0,0-1 0,-1 0 0,1 1 1,-1-1-1,1 1 0,-1-1 0,1 1 0,-1-1 1,0 1-1,1 0 0,-1-1 0,0 1 0,1 0 1,-1-1-1,0 1 0,-1 0 0,-1-1 144,-1 0 0,1 1 1,-1 0-1,1 0 0,-1 0 0,1 0 0,-1 1 1,1-1-1,-7 2 0,5 1-167,-1-1 0,1 1 0,0 0 0,0 0-1,0 1 1,0-1 0,0 1 0,1 0 0,0 1 0,0-1 0,-6 8 0,8-9-114,1-1 1,0 0 0,-1 1-1,1-1 1,0 1 0,0 0-1,0-1 1,0 1 0,1 0-1,-1-1 1,1 1 0,-1 3-1,1-4-1,1-1 1,-1 1-1,0 0 0,1 0 0,-1-1 0,1 1 1,-1 0-1,1-1 0,0 1 0,0-1 0,0 1 1,0-1-1,0 1 0,0-1 0,0 0 0,0 1 0,1-1 1,-1 0-1,0 0 0,3 2 0,0-1-3,-1-1 0,1 1-1,0 0 1,0-1 0,0 0 0,0 0-1,0 0 1,0-1 0,0 1 0,1-1-1,-1 0 1,0 0 0,0 0 0,0-1-1,0 0 1,0 1 0,0-1-1,0-1 1,0 1 0,0-1 0,0 1-1,4-4 1,4-1-17,0-1 0,-1 0 1,0-1-1,0 0 0,15-15 0,6-13-82,-30 33 42,0 1 1,0-1 0,-1 0-1,1 0 1,0 0-1,-1 0 1,0 0-1,0 0 1,0 0 0,0 0-1,1-5 1,-9 12-924,0 6 345,7-8 557,-1-1 0,1 1 1,0 0-1,-1 0 0,1-1 0,0 1 0,0 0 0,0-1 0,0 1 0,0 0 0,0 0 0,1 2 0,0-3 63,-1-1-1,0 1 0,1 0 0,-1-1 1,1 1-1,-1 0 0,1-1 0,-1 1 1,1 0-1,-1-1 0,1 1 0,0-1 1,-1 1-1,1-1 0,0 0 0,-1 1 1,1-1-1,0 1 0,0-1 0,-1 0 1,1 0-1,0 0 0,0 1 0,-1-1 1,1 0-1,0 0 0,0 0 0,0 0 1,1 0-1,16-3-267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18 14635,'-5'-16'1227,"5"16"-1194,-1 0 0,1 0 0,0 0 0,0-1 0,-1 1 1,1 0-1,0 0 0,0 0 0,-1 0 0,1 0 0,0-1 0,0 1 1,-1 0-1,1 0 0,0 0 0,-1 0 0,1 0 0,0 0 0,-1 0 0,1 0 1,0 0-1,0 0 0,-1 0 0,1 0 0,0 0 0,-1 0 0,1 1 1,-1-1-1,0 1 71,-1 0 0,0 0 0,1 1 0,-1-1 0,1 0 0,0 1 0,-1-1 0,1 1 1,0 0-1,0-1 0,0 1 0,-1 3 0,-4 8 223,0 1 0,1-1 0,1 1 0,0 0 0,1 1 0,1-1 0,0 1 0,1-1 0,1 24 0,0-36-304,1 1 0,-1-1 0,0 1 0,1-1 0,0 0 0,-1 1 0,1-1 0,0 0 0,0 0 0,0 0 0,1 1 0,-1-1 0,0 0 0,1-1 0,-1 1 0,1 0 0,0 0-1,0-1 1,0 1 0,0-1 0,0 1 0,0-1 0,0 0 0,0 0 0,0 0 0,0 0 0,1 0 0,-1 0 0,0-1 0,5 1 0,6 1-57,0-1-1,0-1 1,1 0 0,20-3-1,-11 1-114,-15 1 81,-1 1 0,1 0 1,0 0-1,-1 1 0,1 0 1,9 3-1,-15-4 59,-1 1 1,0-1 0,0 1-1,0-1 1,1 1-1,-1-1 1,0 1 0,0 0-1,0 0 1,0 0-1,0-1 1,0 1 0,0 0-1,-1 0 1,1 0-1,0 0 1,0 1 0,0 0-1,-1 0 21,1-1-1,-1 1 1,0 0-1,0-1 1,0 1 0,0-1-1,0 1 1,-1 0-1,1-1 1,0 1 0,-1-1-1,1 1 1,-1 0-1,1-1 1,-1 0 0,0 1-1,0-1 1,-1 3-1,-4 3 134,1 0 0,-1 0 0,0 0 0,0-1-1,-1 0 1,0 0 0,0-1 0,0 1 0,-1-2 0,0 1-1,0-1 1,-9 4 0,10-6-84,-1 1 0,1-1-1,0 0 1,-1 0 0,1-1-1,-1 1 1,0-2 0,1 1 0,-1-1-1,0-1 1,1 1 0,-1-1 0,1-1-1,-12-2 1,17 3-142,-1 0 0,1 0-1,0 0 1,-1 0 0,1-1-1,0 1 1,0-1 0,0 1 0,0-1-1,0 0 1,0 0 0,1 1-1,-1-1 1,1-1 0,-1 1 0,1 0-1,0 0 1,0 0 0,0-1-1,0 1 1,0 0 0,0-1-1,0 1 1,1-1 0,0 1 0,-1-1-1,1 0 1,0 1 0,0-1-1,0 1 1,0-1 0,1 1 0,-1-1-1,1 1 1,0-1 0,-1 1-1,1-1 1,0 1 0,1 0 0,-1 0-1,0-1 1,0 1 0,1 0-1,1-2 1,19-14-714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13851,'2'-5'263,"0"1"-22,0-1 0,0 1 0,0 0 0,0 0-1,1-1 1,0 2 0,3-5 0,-6 8-213,0 0 0,0-1 1,0 1-1,0 0 0,1 0 0,-1-1 1,0 1-1,0 0 0,0 0 0,1 0 1,-1 0-1,0-1 0,0 1 0,1 0 1,-1 0-1,0 0 0,0 0 1,1 0-1,-1 0 0,0 0 0,0 0 1,1 0-1,-1 0 0,0 0 0,0 0 1,1 0-1,-1 0 0,0 0 0,0 0 1,1 0-1,-1 0 0,0 0 0,1 0 1,-1 0-1,0 0 0,0 0 1,1 0-1,-1 1 0,0-1 0,0 0 1,0 0-1,1 0 0,-1 0 0,0 1 1,0-1-1,0 0 0,1 0 0,-1 0 1,0 1-1,0-1 0,0 0 1,0 0-1,0 1 0,0-1 0,0 0 1,0 1-1,1-1 0,-1 0 0,0 0 1,0 1-1,0-1 0,2 23 1195,-2-22-1198,0 51 1088,-10 84-1,-2-6-583,12-126-516,-2 33 108,2-1-1,1 1 1,9 51-1,-2-64-5,-2-20-41,-1-14-3,-2 1-35,-2-1 0,0 0 1,0 0-1,0 0 0,-2-1 0,1 1 0,-3-11 0,-15-71 195,15 80-192,1 5-8,1 0 1,-1 0-1,0 0 0,-1 0 1,0 0-1,0 0 1,0 1-1,-6-9 1,13 19-198,0-1 1,1 0 0,-1 0-1,1 0 1,-1-1 0,1 0 0,0 0-1,0 0 1,0 0 0,0-1-1,1 0 1,-1 0 0,9 1-1,5 0-269,0-1 0,0-1 0,22-2 0,2-4-322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14155,'-6'2'342,"0"-1"0,1 1 1,-1 0-1,1 0 0,-1 0 0,1 1 0,0 0 1,0 0-1,0 0 0,0 0 0,0 1 0,1 0 1,0 0-1,0 0 0,-7 10 0,6-8-116,1 1 1,0-1-1,0 1 0,1-1 0,-1 1 0,2 0 1,-1 0-1,1 1 0,0-1 0,0 1 1,0 13-1,1-19-204,1-1-1,0 1 1,0 1 0,0-1 0,0 0 0,0 0 0,1-1-1,-1 1 1,0 0 0,1 0 0,0 0 0,-1 0 0,1 0-1,0 0 1,0 0 0,0-1 0,0 1 0,0 0 0,0-1-1,1 1 1,-1-1 0,0 1 0,1-1 0,0 0 0,-1 0-1,1 0 1,0 1 0,-1-1 0,1-1 0,0 1 0,0 0 0,0 0-1,0-1 1,-1 1 0,1-1 0,0 0 0,0 1 0,0-1-1,0 0 1,0 0 0,0 0 0,0 0 0,4-1 0,4-1-107,0 0 1,0-1 0,0 1 0,-1-2-1,1 1 1,-1-2 0,13-6-1,14-14-648,60-52 0,-62 49 236,-33 26 482,0 1-1,0 0 1,0 1-1,0-1 1,1 0-1,-1 0 1,0 0-1,1 1 0,-1-1 1,0 1-1,1-1 1,-1 1-1,1-1 1,2 1-1,-4 0 25,1 0 0,-1 1 0,1-1 1,-1 0-1,1 1 0,-1-1 0,1 1 0,-1-1 0,1 1 0,-1-1 1,0 1-1,1-1 0,-1 1 0,0-1 0,1 1 0,-1 0 0,0-1 1,0 1-1,1-1 0,-1 1 0,0 0 0,0-1 0,0 1 0,0 0 1,0-1-1,0 1 0,0 0 0,0-1 0,0 1 0,0-1 0,0 1 1,-1 0-1,1 0 0,-3 25 397,0-14-110,2 0 0,0 25-1,1-35-250,0 0 0,0 0-1,0 0 1,0 0-1,1 0 1,-1 0 0,1 0-1,-1 0 1,1 0 0,0 0-1,0 0 1,0 0-1,0 0 1,0 0 0,1-1-1,-1 1 1,0 0 0,1-1-1,-1 1 1,1-1-1,0 0 1,-1 1 0,3 0-1,-1-1-12,0 0 0,-1-1 0,1 1-1,0-1 1,0 1 0,0-1 0,0 0 0,0 0-1,0-1 1,0 1 0,-1 0 0,1-1 0,0 0-1,0 0 1,2-1 0,47-21-1,-33 14-45,10-5-29,-5 2-42,29-10 1,-47 20 56,1 0 1,-1 0-1,1 1 1,0 0-1,-1 0 1,1 1-1,0-1 1,0 2-1,11 0 1,-14 1 27,1-1 1,-1 1-1,1 0 1,-1 1-1,0-1 1,0 1-1,0-1 0,0 1 1,0 1-1,-1-1 1,1 0-1,-1 1 0,0 0 1,0-1-1,4 8 1,-4-7 28,0 1-1,0-1 1,0 0 0,1 0 0,0 0 0,0 0-1,0 0 1,1-1 0,-1 0 0,1 0 0,-1 0 0,11 4-1,-8-6-59,1 1-1,0-1 1,0 0-1,0-1 1,0 0-1,0 0 1,0-1-1,0 0 1,11-2-1,12-5-1114,30-13 0,-31 11-466,11-6-22,-27 9 689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0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20348,'3'-7'1577,"-1"7"-1201,0 0-176,4 0 584,1-4-832,-5-9 96,-2-5-48,-9-3-152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2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10 256 9922,'-9'-1'4721,"17"-3"-1028,7-3-2737,7-8-470,-1-1-1,-1-1 0,0-1 1,17-21-1,64-84-228,-89 108-206,-18 24-29,0 1 0,1 0 0,0 1 0,1-1-1,-7 22 1,5-11-12,2 0 1,-4 33-1,7-52-15,1 0 0,0 0-1,0 1 1,0-1 0,0 0 0,0 0 0,1 0 0,-1 0 0,1 0 0,-1 0 0,1 0 0,0 0-1,0 0 1,0 0 0,0 0 0,0 0 0,0 0 0,0-1 0,3 4 0,-3-5-73,1 1 1,-1 0-1,0-1 1,0 0-1,1 1 1,-1-1-1,0 0 1,1 0-1,-1 1 1,0-1-1,1 0 1,-1 0-1,0 0 1,1-1-1,-1 1 1,0 0-1,1 0 1,-1-1-1,0 1 1,0-1-1,1 1 1,-1-1-1,0 0 1,0 1-1,0-1 1,0 0-1,0 0 1,0 0-1,0 0 1,0 0-1,0 0 1,1-2 0,6-4-364,0 0-140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13155,'1'0'196,"0"-1"1,1 0 0,0 0-1,-1 1 1,1-1-1,-1 1 1,1-1 0,0 1-1,-1 0 1,1 0-1,-1 0 1,1 0 0,0 0-1,-1 0 1,1 0-1,0 0 1,-1 1 0,3 0-1,-3 0-64,0 0-1,1 0 1,-1 0-1,0 1 1,0-1-1,0 1 1,0-1-1,0 1 1,0-1-1,-1 1 1,1-1-1,0 1 1,-1 0-1,1 0 1,-1-1-1,0 1 1,1 3-1,1 8 224,-1 0 0,-1 1-1,-1 14 1,1-14-225,0-1 1,3 25-1,-3-38-126,0 1-1,0-1 1,0 0-1,0 0 1,0 0 0,0 0-1,0 1 1,0-1-1,0 0 1,0 0-1,0 0 1,0 0-1,0 1 1,0-1 0,1 0-1,-1 0 1,0 0-1,0 0 1,0 0-1,0 0 1,0 1-1,0-1 1,1 0 0,-1 0-1,0 0 1,0 0-1,0 0 1,0 0-1,1 0 1,-1 0-1,0 0 1,0 0 0,0 0-1,0 0 1,1 0-1,-1 0 1,0 0-1,0 0 1,1 0 0,8-5 91,13-15 21,-16 14-70,4-2 2,42-35 108,-47 39-159,0 1 1,0 0-1,0 0 0,0 1 1,0 0-1,1-1 1,-1 2-1,1-1 0,7-1 1,-12 3-2,0 0 0,1 0 0,-1 1 1,0-1-1,0 0 0,1 0 0,-1 1 1,0-1-1,0 0 0,0 1 0,0-1 1,1 1-1,-1 0 0,0-1 0,0 1 1,0 0-1,0 0 0,0 0 0,-1-1 1,1 1-1,0 0 0,0 0 0,0 0 0,-1 0 1,1 1-1,-1-1 0,1 0 0,-1 0 1,1 0-1,-1 0 0,1 1 0,-1-1 1,0 0-1,0 0 0,0 1 0,0-1 1,0 0-1,0 2 0,0 6-74,1 0 1,-2-1-1,-2 18 0,3-26 58,0 0-1,0 1 1,0-1-1,0 0 0,0 0 1,0 0-1,0 0 1,0 0-1,0 1 1,0-1-1,0 0 1,0 0-1,0 0 1,0 0-1,0 1 0,0-1 1,0 0-1,0 0 1,0 0-1,0 0 1,0 0-1,0 0 1,-1 1-1,1-1 0,0 0 1,0 0-1,0 0 1,0 0-1,0 0 1,0 0-1,0 0 1,-1 0-1,1 0 1,0 1-1,0-1 0,0 0 1,0 0-1,0 0 1,0 0-1,-1 0 1,1 0-1,0 0 1,0 0-1,0 0 1,0 0-1,-1 0 0,1 0 1,0 0-1,0 0 1,0 0-1,0 0 1,0 0-1,-1 0 1,1 0-1,0 0 0,0-1 1,0 1-1,0 0 1,0 0-1,0 0 1,0 0-1,-1 0 1,-3-9-378,3-1 35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 17556,'-12'0'1720,"7"0"-1192,0-3-216,2 0 721,2 3-377,7 0-840,-2-7 72,-4-2-136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14547,'1'0'71,"-1"0"-1,0 0 1,1 0-1,-1 0 1,0 0-1,0 0 1,1 0 0,-1 0-1,0 0 1,0 0-1,1 0 1,-1 0-1,0 0 1,1 1-1,-1-1 1,0 0 0,0 0-1,0 0 1,1 0-1,-1 1 1,0-1-1,0 0 1,0 0-1,1 0 1,-1 1-1,0-1 1,0 0 0,0 0-1,0 1 1,1-1-1,-1 0 1,0 0-1,0 1 1,0-1-1,0 0 1,0 1 0,0-1-1,0 0 1,0 0-1,0 1 1,-5 16 1473,-17 18-297,20-32-1091,-21 30 512,-3-1 1,-28 30-1,40-49-521,1 0 0,-1-1 0,-1 0 0,0-1 0,-1-1 0,-29 14 0,42-22-134,0-1-1,0 0 1,1 0 0,-1 0 0,0 0-1,0 0 1,0-1 0,0 1 0,0-1-1,0 0 1,0 0 0,0 0-1,0 0 1,0 0 0,0-1 0,0 1-1,0-1 1,0 0 0,0 0 0,0 0-1,0 0 1,1-1 0,-1 1-1,0-1 1,-3-3 0,3 2-14,0 0 0,1-1 0,-1 1 1,1-1-1,0 0 0,0 1 0,1-1 0,-1 0 1,1 0-1,0 0 0,0 0 0,0-1 0,0 1 0,1 0 1,0 0-1,0 0 0,0-8 0,2 4-15,-1 1 0,1 0 0,0 0 0,0 1 0,0-1 0,1 0 0,0 1 0,1-1 0,0 1 0,0 0 0,0 0 0,0 1 0,1-1 0,0 1 0,0 0 0,1 0 0,-1 1-1,1-1 1,0 1 0,0 0 0,0 1 0,9-4 0,-10 5 9,0-1-1,1 1 0,-1 0 1,1 1-1,0-1 0,-1 1 1,1 0-1,0 0 1,0 1-1,0 0 0,-1 0 1,1 0-1,0 1 0,0 0 1,-1 0-1,1 0 0,0 1 1,-1 0-1,1 0 0,-1 0 1,0 1-1,0 0 0,0 0 1,0 0-1,0 0 1,0 1-1,7 7 0,-3 1 2,-1 0-1,0 0 1,-1 1 0,-1-1-1,7 18 1,-7-16 8,1 1-1,0-1 1,1 0 0,10 13 0,-17-26-5,0 0 0,0 1 0,0-1 0,0 0 0,1 1-1,-1-1 1,0 0 0,1 0 0,-1 0 0,1 0 0,-1 0 0,1 0 0,-1-1 0,1 1 0,0 0 0,-1-1-1,1 0 1,0 1 0,-1-1 0,1 0 0,0 0 0,0 1 0,-1-1 0,1-1 0,0 1 0,0 0 0,3-1 0,-2-1 42,1 0 1,0 1 0,-1-2-1,1 1 1,-1 0 0,1-1 0,-1 1-1,0-1 1,0 0 0,4-6 0,10-12 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4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58 9562,'7'0'713,"1"-1"246,1 1 1,-1-2 0,1 1-1,-1-1 1,16-5 0,-23 7-806,-1 0 1,1-1-1,-1 1 1,1 0-1,-1 0 0,1-1 1,-1 1-1,1 0 1,-1-1-1,1 1 1,-1 0-1,1-1 0,-1 1 1,0-1-1,1 1 1,-1-1-1,0 1 1,1-1-1,-1 1 1,0-1-1,1 1 0,-1-1 1,0 1-1,0-1 1,0 1-1,0-1 1,1-1-1,-2 1-36,1 1 1,-1-1-1,1 0 1,0 0-1,-1 1 0,1-1 1,-1 0-1,0 1 0,1-1 1,-1 0-1,0 1 1,1-1-1,-1 1 0,0-1 1,1 1-1,-2-1 0,-33-12 1067,24 10-1103,0 1-1,-1 1 1,1 0 0,-1 1-1,1 0 1,-1 0-1,1 1 1,-1 1-1,1 0 1,0 1-1,0 0 1,-12 4-1,18-4-84,-1-1-1,1 1 1,0 0-1,-1 0 1,1 0-1,1 1 1,-1 0-1,0 0 1,1 0-1,0 0 1,0 1-1,0-1 1,1 1-1,-1 0 1,1 0-1,0 1 1,1-1-1,-1 1 1,1-1-1,0 1 1,1 0-1,-1 0 1,1-1-1,-1 11 1,2 40 3,2 1 0,9 58 0,2 31 25,-20 26-29,6-149-9,1-21 15,0-1 0,0 0 1,0 0-1,0 1 0,0-1 0,1 0 1,-1 1-1,1-1 0,-1 0 1,1 0-1,-1 0 0,1 0 1,0 1-1,-1-1 0,1 0 1,0 0-1,0 0 0,0 0 1,0-1-1,0 1 0,0 0 0,0 0 1,0-1-1,0 1 0,0 0 1,1-1-1,-1 1 0,0-1 1,0 1-1,1-1 0,-1 0 1,0 0-1,0 1 0,1-1 1,1 0-1,8 1 77,1 0 0,-1-1-1,15-1 1,-8 0 36,17 1 246,-19 1-544,1 0 1,-1-2-1,0 0 0,1 0 1,-1-2-1,0 0 0,18-6 1,-16 2-89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17116,'16'6'1712,"0"2"-1112,5-1-248,5 1 760,3-1-231,2-1-329,3 0-216,-3-2-336,0-1-160,-7-2-264,-3 1-80,-5-1-385,-6 1-167,-9-2 688,1 0-240,-7-2 16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14235,'-1'9'1888,"5"2"-863,9-2-337,10-3 1656,6 0-919,7-1-465,3 0-136,2-2-368,-5 0-208,-3-1-608,-4 1-592,-6-1 824,-4-4-216,-4-2-88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177 258 8002,'-5'5'488,"0"0"1,0 0-1,-1-1 1,1 0-1,-1 0 1,0 0-1,0-1 0,-7 3 1,4-1-86,1-1 0,-1 1 1,-9 8-1,8-4-30,0 1 0,1-1 0,-14 22 0,20-27-276,0 0 0,1 0 1,-1 0-1,1 0 0,0 1 1,1-1-1,-1 1 0,1-1 1,-1 1-1,1 0 0,1-1 0,-1 1 1,1 0-1,0 5 0,0-9-45,0 0 0,0 0 1,0 0-1,0-1 0,0 1 0,1 0 0,-1 0 0,0 0 0,0-1 0,1 1 0,-1 0 0,1-1 1,-1 1-1,0 0 0,1-1 0,-1 1 0,1 0 0,0-1 0,-1 1 0,1-1 0,0 1 0,-1-1 1,1 1-1,0-1 0,-1 0 0,1 1 0,0-1 0,0 0 0,-1 1 0,1-1 0,0 0 0,0 0 0,0 0 1,-1 0-1,1 0 0,0 0 0,0 0 0,0 0 0,-1 0 0,1 0 0,0 0 0,0 0 0,0-1 1,-1 1-1,1 0 0,0-1 0,0 1 0,0-1 0,5-2 206,1 0 1,-1-1-1,-1 0 1,8-5-1,-12 9-246,19-17 268,-1-1 0,0-1 0,-2-1 0,0 0 0,15-23 0,-2-4-163,32-66 0,-52 93-103,-6 13-3,0-1 1,0 1 0,-1-1-1,3-8 1,-22 90 33,10-54-30,2 0 0,0 1 1,1-1-1,1 1 0,0 23 0,2-43-15,0-1 0,0 1 0,0-1 0,0 1 0,0-1 0,0 0 0,0 1 0,0-1 0,0 1 0,0-1 0,1 1 1,-1-1-1,0 1 0,0-1 0,0 0 0,0 1 0,1-1 0,-1 1 0,0-1 0,0 0 0,1 1 0,-1-1 0,0 0 0,1 1 0,-1-1 0,0 0 0,1 0 0,-1 1 0,0-1 0,1 0 1,-1 0-1,1 1 0,-1-1 0,0 0 0,1 0 0,-1 0 0,1 0 0,1 0 0,-1-1 1,1 1-1,-1-1 1,0 1-1,1-1 0,-1 0 1,0 0-1,1 1 1,-1-1-1,0 0 0,2-2 1,28-33 12,-31 36-13,25-36 26,-3-2 1,35-76 0,-23 43-7,-34 71-20,0-1 0,0 0 0,1 0 0,-1 0 0,0 0 0,1 1 0,-1-1 0,1 0 0,-1 0 0,1 1 0,-1-1 0,1 0 0,-1 1 0,1-1 0,0 0 0,-1 1 0,1-1 0,1 0 0,-2 22 0,-11 70 0,6-54 14,1 0 0,1 60 1,3-95-23,0 0 0,0 0 1,0 0-1,0 0 0,0 0 0,1-1 1,-1 1-1,1 0 0,-1 0 1,1 0-1,0-1 0,0 1 1,0 0-1,0-1 0,0 1 1,0-1-1,0 1 0,0-1 0,3 3 1,-3-3-23,1-1 1,-1 0-1,1 1 1,-1-1-1,0 0 1,1 1-1,-1-1 1,1 0-1,-1 0 1,0 0-1,1 0 1,-1-1-1,1 1 1,-1 0-1,0-1 0,1 1 1,-1 0-1,1-1 1,1-1-1,8-4-126,-1-1-1,0 0 1,0-1-1,14-13 1,-22 19 173,31-30-294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15507,'-15'17'1745,"17"-5"-993,2-3-256,14-2 960,2-6-351,10 1-337,3-2-168,5-2-552,0-3-336,-4-4-160,0 0 368,-11-2-136,-4 0-120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3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6 386 15875,'-1'5'612,"-3"21"949,4-26-1520,0 1 0,0-1 0,0 1-1,0-1 1,0 1 0,0-1 0,0 1-1,1-1 1,-1 1 0,0-1 0,0 1 0,0-1-1,1 0 1,-1 1 0,0-1 0,0 1-1,1-1 1,-1 0 0,0 1 0,1-1-1,-1 0 1,1 1 0,-1-1 0,0 0-1,1 1 1,-1-1 0,1 0 0,-1 0 0,1 0-1,-1 1 1,1-1 0,-1 0 0,1 0-1,-1 0 1,0 0 0,1 0 0,-1 0-1,1 0 1,-1 0 0,1 0 0,-1 0-1,1 0 1,-1 0 0,1-1 0,-1 1-1,1 0 1,6-2 177,-1-1 1,0 1-1,0-1 0,-1 0 0,1 0 1,-1-1-1,1 0 0,7-6 0,39-43 357,-11 4-482,-1-2 0,-3-2-1,-2-2 1,30-65-1,-57 107-144,-10 23-9,-11 28-28,12-34 86,-19 48-57,9-26 46,2 0 1,1 0-1,-7 34 0,15-58 16,0 0-1,-1-1 0,1 1 1,0-1-1,0 1 1,0 0-1,0-1 0,0 1 1,0 0-1,0-1 1,1 1-1,-1-1 0,1 1 1,-1-1-1,1 1 1,1 2-1,-2-4 1,1 1 0,-1-1 0,1 0-1,0 1 1,-1-1 0,1 0 0,-1 0 0,1 0 0,0 1-1,-1-1 1,1 0 0,0 0 0,-1 0 0,1 0 0,0 0-1,-1 0 1,1 0 0,0 0 0,-1 0 0,1 0 0,0-1-1,-1 1 1,1 0 0,-1 0 0,1 0 0,1-1 0,4-3 8,-1 1 0,1-1 0,0 0 0,-1-1 0,0 1 0,5-6 0,9-12 4,0 0 0,-1-1 0,-1-1 0,-2-1-1,0 0 1,-1-1 0,13-39 0,-59 145-265,25-61-2,3-9-365,0 1 0,1 0 0,0-1-1,0 1 1,0 18 0,3-29 592,-1 1 0,1-1-1,0 0 1,0 0 0,0 1 0,0-1-1,0 0 1,0 1 0,0-1 0,0 0-1,0 0 1,0 1 0,1-1 0,-1 0-1,0 1 1,0-1 0,0 0 0,0 0-1,0 1 1,0-1 0,1 0 0,-1 0-1,0 0 1,0 1 0,0-1 0,1 0-1,-1 0 1,0 0 0,0 0 0,0 1 0,1-1-1,-1 0 1,0 0 0,0 0 0,1 0-1,-1 0 1,0 0 0,1 0 0,-1 0-1,0 1 1,0-1 0,1 0 0,-1 0-1,0 0 1,0-1 0,1 1 0,-1 0-1,0 0 1,1 0 0,-1 0 0,0 0-1,0 0 1,1 0 0,-1 0 0,0 0-1,0-1 1,1 1 0,-1 0 0,0 0 0,0 0-1,1-1 1,14-5-1024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 16772,'3'0'335,"-1"1"0,0-1 1,0 0-1,1 0 1,-1 0-1,0 0 1,0-1-1,0 1 1,1-1-1,-1 1 0,0-1 1,0 0-1,3-1 1,21-4 1280,-25 6-1594,0 0 0,1 0 0,-1 1 1,0-1-1,1 0 0,-1 1 0,0-1 1,1 1-1,-1-1 0,0 1 0,0-1 1,1 1-1,-1 0 0,0 0 0,0 0 1,0 0-1,0-1 0,0 1 0,0 1 1,0-1-1,-1 0 0,1 0 0,0 0 1,-1 0-1,1 0 0,0 1 0,-1-1 1,0 0-1,1 1 0,-1-1 0,0 0 1,1 1-1,-1-1 0,0 0 0,0 1 1,0-1-1,0 0 0,0 1 0,-1-1 1,0 3-1,0 4-12,-1 0 1,0 0-1,0 0 1,-1-1-1,-5 13 0,1-6 127,-1-1-1,0 1 0,0-1 0,-2 0 0,1-1 0,-2 0 0,1-1 0,-2 0 0,1-1 0,-21 14 0,41-36 253,8 1-556,1 1 0,1 1 0,0 0 0,0 1-1,1 1 1,0 1 0,0 1 0,21-3 0,-21 7-92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14203,'2'1'155,"-1"0"-1,1 0 1,0-1-1,-1 1 1,1-1-1,0 1 1,0-1-1,0 0 1,-1 0 0,1 0-1,0 0 1,0 0-1,0 0 1,-1 0-1,1 0 1,0-1-1,3 0 1,3-1 193,233-31 4295,125 5-3570,221 48-2333,-551-17 1177,0-1 1,0-2 0,0-2 0,1-2 0,-2-1 0,1-1-1,67-22 1,-81 21-214,-12 3-1069,-31 4 515,1 0 322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19 408 14747,'-3'7'621,"0"-2"-363,1-1 0,0 1-1,0 0 1,1 0 0,-1-1-1,1 1 1,0 0 0,1 0-1,-1 1 1,1 6 0,0-12-210,0 1 1,0-1-1,0 1 0,0-1 1,0 1-1,0-1 1,1 0-1,-1 1 1,0-1-1,0 1 1,1-1-1,-1 1 1,0-1-1,1 0 1,-1 1-1,0-1 1,1 0-1,-1 1 1,0-1-1,1 0 1,-1 1-1,1-1 0,-1 0 1,1 0-1,-1 1 1,0-1-1,1 0 1,-1 0-1,1 0 1,0 0-1,17-4 795,16-18-85,-11 1-486,-1-2 0,0 0 0,-2-2 0,32-49 0,51-117 7,-98 181-276,3-7 5,0 1 1,-1-2-1,6-23 0,-48 131 1,30-73-6,0-2-1,0 0 0,1 1 0,1-1 0,1 1 0,-2 23 0,4-38-2,0 0 1,0 0-1,0 0 0,1 1 0,-1-1 1,0 0-1,0 0 0,0 0 1,1 0-1,-1 0 0,1 1 1,-1-1-1,1 0 0,-1 0 0,1 0 1,0 0-1,-1 0 0,1-1 1,0 1-1,0 0 0,0 0 0,0 0 1,0-1-1,-1 1 0,1 0 1,1-1-1,-1 1 0,0-1 1,0 1-1,0-1 0,0 1 0,0-1 1,0 0-1,0 0 0,1 0 1,-1 1-1,0-1 0,0 0 1,0 0-1,0-1 0,1 1 0,-1 0 1,0 0-1,2-1 0,4-1 3,-1 0 0,1 0-1,-1-1 1,0 0 0,1 0-1,5-5 1,6-3 3,-1-2 0,0 0 1,0-1-1,-1 0 0,25-32 0,-30 31-20,-24 40-4,4-4-45,-9 35-1,16-47-115,0-1 0,0 1 0,1 0 0,1-1-1,-1 1 1,1 0 0,2 12 0,-2-19 121,0-1 33,0 0-1,0 0 1,1 0 0,-1 0 0,0 0-1,0 0 1,1 0 0,-1 0 0,1 0-1,-1 0 1,1 0 0,-1 0 0,1-1 0,0 1-1,-1 0 1,1 0 0,0 0 0,-1-1-1,2 2 1,8 1-370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5 194 14275,'-1'1'259,"1"0"0,-1 1 1,0-1-1,1 0 0,-1 1 0,1-1 0,0 1 1,0-1-1,-1 1 0,1-1 0,0 1 0,0-1 0,0 2 1,7-2 1074,7-7-733,20-17 83,-2-2 0,0 0 0,54-60 0,-75 73-615,-8 8-62,0 1-1,-1-1 1,1 1-1,1 0 0,-1 0 1,0 0-1,1 0 1,-1 0-1,1 1 0,0 0 1,0 0-1,5-2 1,-8 4-9,-1 0 1,1 0 0,-1 1 0,1-1 0,-1 0 0,1 0 0,-1 1 0,1-1 0,-1 1 0,0-1-1,1 0 1,-1 1 0,0-1 0,1 1 0,-1-1 0,0 1 0,0-1 0,1 1 0,-1-1 0,0 1-1,0-1 1,0 1 0,0-1 0,0 1 0,0 0 0,0-1 0,0 1 0,0-1 0,0 1 0,0-1 0,0 1-1,0-1 1,0 2 0,-3 23-8,2-22 8,-13 83-33,-7 47-290,22-119-101,3-13-212,11-17-203,-11 11 944,16-20-512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12899,'0'0'1944,"3"6"-824,4 1-399,2-1 1951,4 1-1336,5-3-375,3 1-129,5-5-376,2 0-248,1-3-664,0 0-432,-2-2 744,-5 3-168,-3 0-129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4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11322,'3'1'502,"-1"0"0,1 0-1,-1 0 1,1 1 0,-1-1-1,1 1 1,-1-1 0,0 1-1,2 2 1,-3-3-333,0 0 1,0 1 0,0-1-1,-1 0 1,1 1-1,-1-1 1,1 0 0,-1 1-1,0-1 1,1 1-1,-1-1 1,0 1 0,0-1-1,0 0 1,0 1-1,0-1 1,0 1 0,-1-1-1,1 1 1,-1 1-1,-2 9 92,-2 1 0,1-1 0,-2 0 0,1 0 1,-2 0-1,0-1 0,0 0 0,-1 0 0,0-1 0,-1 0 0,-13 12 0,6-7-203,0-2 0,-1 0 0,-1-1 0,0 0 0,-1-2-1,-25 12 1,40-21-51,1 1 1,-1-1-1,0 0 0,0 0 0,0 0 0,0-1 0,0 1 0,0-1 0,0 0 0,1 0 0,-1 0 0,-6-1 0,8 0-6,-1 0 0,1 0 0,0 0 0,0 0 0,0 0 0,-1 0 0,1-1 0,0 1 0,1-1-1,-1 0 1,0 1 0,0-1 0,1 0 0,-1 0 0,1 0 0,0 0 0,-1 0 0,1 0 0,0-1 0,0 1-1,-1-4 1,-1-6-12,0 1-1,1-1 1,1 1-1,0-1 0,0 0 1,1 1-1,1-1 0,-1 0 1,2 1-1,0-1 1,0 1-1,1 0 0,5-12 1,-8 22 8,1 0 1,-1-1 0,1 1 0,0 0-1,0 0 1,-1 0 0,1 0 0,0-1 0,0 1-1,0 1 1,0-1 0,0 0 0,0 0-1,0 0 1,0 0 0,1 1 0,-1-1-1,0 0 1,0 1 0,1-1 0,-1 1 0,2-1-1,-1 1-3,0 0 1,0 1-1,0-1 0,-1 0 0,1 1 0,0-1 0,0 1 0,-1 0 0,1-1 1,0 1-1,-1 0 0,1 0 0,-1 0 0,3 2 0,4 5-28,0 0-1,0 1 1,-1-1 0,8 13-1,-13-18 27,1 2-6,20 27-49,36 42 0,-52-67 81,0 0-1,0 0 0,1 0 0,-1-1 1,1 0-1,1-1 0,-1 0 1,1 0-1,0-1 0,0 0 0,12 3 1,-18-6 27,0-1 1,0 0-1,0 0 0,0 0 1,0 0-1,0 0 1,0-1-1,1 1 1,-2-1-1,1 0 1,0 0-1,0 0 0,0-1 1,0 1-1,-1-1 1,1 1-1,0-1 1,-1 0-1,0 0 1,1 0-1,-1 0 1,0 0-1,0 0 0,2-3 1,9-17 135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3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32 398 15803,'-5'8'573,"1"-3"-336,1-1-1,0 1 1,0 0-1,0 0 1,1 1 0,0-1-1,0 0 1,-2 8-1,4-12-188,0-1-1,0 0 1,0 1 0,0-1-1,0 0 1,0 1-1,0-1 1,0 0 0,0 1-1,0-1 1,0 0-1,0 1 1,0-1-1,0 0 1,0 1 0,0-1-1,0 0 1,0 1-1,1-1 1,-1 0 0,0 1-1,0-1 1,0 0-1,1 0 1,-1 1-1,0-1 1,0 0 0,0 0-1,1 1 1,-1-1-1,0 0 1,1 0 0,-1 0-1,0 0 1,0 1-1,1-1 1,0 0-1,14-4 836,15-17-98,-6-1-480,-1-1 0,-1-1 0,-1-1 1,33-52-1,56-120 40,-103 185-392,-5 15-39,-8 23-7,-13 33-29,12-42 127,1 1 0,1 1 0,0-1 0,-2 31 0,6-48-3,1-1-1,0 1 1,0-1 0,0 1-1,0-1 1,0 1-1,0 0 1,0-1 0,0 1-1,0-1 1,0 1 0,0-1-1,0 1 1,0-1 0,0 1-1,1-1 1,-1 1-1,0-1 1,0 1 0,1-1-1,-1 1 1,0-1 0,1 1-1,-1-1 1,0 0-1,1 1 1,-1-1 0,1 1-1,-1-1 1,0 0 0,1 0-1,-1 1 1,1-1 0,-1 0-1,1 0 1,-1 1-1,1-1 1,-1 0 0,1 0-1,-1 0 1,1 0 0,0 0-1,-1 0 1,1 0 0,-1 0-1,1 0 1,-1 0-1,1 0 1,-1 0 0,1 0-1,-1 0 1,1-1 0,-1 1-1,1 0 1,-1 0-1,1-1 1,-1 1 0,1 0-1,0-1 1,4-2 7,0 0 0,-1 0 1,1 0-1,6-6 0,9-11-39,-1-1 0,-1 0-1,22-34 1,39-75-313,-68 111 255,-20 36 79,-11 35-1,8-17 30,-1-5-14,7-16-79,0-1 0,0 2 0,2-1 0,0 1 0,-3 23 0,7-29-524,1-9 581,-1 0 0,0 0 0,0 1 1,1-1-1,-1 0 0,0 0 0,1 0 1,-1 0-1,0 0 0,1 0 1,-1 0-1,0 0 0,0 0 0,1 0 1,-1 0-1,0 0 0,1 0 0,-1-1 1,0 1-1,0 0 0,1 0 0,-1 0 1,0 0-1,0 0 0,1-1 1,-1 1-1,0 0 0,0 0 0,1-1 1,10-5-297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4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26 14179,'6'-3'729,"0"-1"-1,0 1 1,1 0 0,-1 1-1,1 0 1,0 0 0,10-2-1,-14 3-552,1 0-1,-1 1 1,0 0-1,1-1 0,-1 1 1,0 0-1,0 1 1,1-1-1,-1 0 0,0 1 1,0 0-1,1 0 1,-1 0-1,0 0 0,0 0 1,0 1-1,0 0 1,2 1-1,-3-1-155,-1-1 1,0 1-1,0 0 1,0-1-1,0 1 1,0 0-1,0 0 1,-1 0-1,1 0 1,0 0-1,-1 0 1,0 0-1,1 0 1,-1 0-1,0 0 1,0 0-1,0 0 1,0 0-1,-1 0 1,1 0-1,0 0 1,-1 0-1,0 0 1,1-1-1,-3 5 1,-1 4 4,-1 1-1,-1-1 1,-7 11 0,12-19-16,-18 23 163,-36 38 0,-8 13 307,51-55-239,14-14-87,11-6-104,26-9-1492,60-19 1,-72 19 1209,8-2-379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1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0 579 12139,'2'0'163,"0"1"0,0-1 0,0 0 0,0 0 0,1 0 0,-1 0 0,0-1 0,0 1 1,0-1-1,0 1 0,0-1 0,0 1 0,0-1 0,0 0 0,-1 0 0,1 0 1,0 0-1,0 0 0,-1-1 0,3-1 0,35-37 1102,-29 29-810,29-36 17,-2-2 1,-2-1 0,-3-2-1,-2-1 1,-2-2-1,-2-1 1,18-61 0,-36 93-390,-4 12 12,-7 29-64,-1 1-30,-14 85-2,16-90 6,1 1 1,0 0-1,2 0 0,-1 0 1,4 17-1,-4-29-3,1-1-1,-1 0 1,0 1-1,0-1 1,1 0 0,-1 0-1,1 1 1,-1-1 0,1 0-1,0 0 1,-1 0 0,1 0-1,0 0 1,0 0 0,0 0-1,0 0 1,-1 0 0,2 0-1,-1 0 1,0 0 0,0-1-1,0 1 1,2 0 0,-2 0 1,1-1 0,0 0 0,0 0 0,-1 0 1,1 0-1,0 0 0,0 0 0,-1-1 0,1 1 1,0 0-1,0-1 0,-1 0 0,1 1 0,-1-1 0,3-1 1,4-3 10,1-1 1,0 0 0,-1-1-1,11-10 1,11-16 32,-2-1-1,26-38 1,-18 22-43,-36 50-4,0 0 0,1 0 0,-1-1 0,0 1 0,0 0 0,0 0 0,0 0 0,1 0 0,-1 0 0,0 0 0,0 0-1,1 0 1,-1 0 0,0 0 0,0 0 0,0 0 0,1 0 0,-1 0 0,0 0 0,0 0 0,0 0 0,1 0 0,-1 0 0,0 0 0,0 0 0,0 0 0,1 0 0,-1 0 0,0 0 0,0 0 0,0 0 0,1 1 0,-1-1 0,0 0 0,0 0-1,0 0 1,0 0 0,0 0 0,1 1 0,-1-1 0,0 0 0,0 0 0,0 0 0,0 1 0,0-1 0,0 0 0,0 0 0,0 0 0,0 1 0,0-1 0,0 0 0,0 0 0,0 0 0,0 1 0,0-1 0,0 0 0,0 0 0,0 1 0,0-1-1,0 0 1,0 0 0,0 0 0,0 1 0,0-1 0,0 0 0,0 18-10,-1 1 1,0-1-1,-5 22 0,-2 19-5,6-41-12,-1 53-6,3-67-12,1 0 0,-1 1 1,1-1-1,-1 0 0,1 1 0,0-1 0,1 0 1,-1 0-1,1 0 0,0 0 0,0 0 0,0-1 1,3 4-1,-5-6 22,1 0 0,0 0 0,0-1 0,0 1 0,0-1 0,-1 1 0,1-1 0,0 1 0,0-1 0,0 0 0,0 1 0,0-1 0,0 0 0,0 0 0,0 0 0,0 0 0,1 0 0,-1 0 0,0 0 0,0 0-1,0 0 1,0 0 0,0 0 0,0-1 0,0 1 0,0 0 0,0-1 0,0 1 0,-1-1 0,1 1 0,0-1 0,0 0 0,1 0 0,4-4-21,-1 1-1,0-1 0,0 0 1,4-5-1,21-30-279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1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14843,'10'6'1448,"2"0"-943,-1 3-209,4 1 552,-1-2-192,-2 3-656,1-6-344,0-3 320,1-4-136,-1-8-128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1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4 512 15579,'0'1'90,"-1"0"0,1-1 0,0 1 0,-1-1 0,1 1-1,0 0 1,0-1 0,-1 1 0,1 0 0,0-1 0,0 1 0,0 0-1,0-1 1,0 1 0,0 0 0,0-1 0,0 1 0,0 0 0,0-1-1,0 1 1,1 0 0,-1-1 0,0 1 0,1 0 0,11-7 1355,17-25-152,29-49-734,-4-2 0,81-162 0,-129 233-567,-3 6-1,-1 1-1,1-1 1,-1 0 0,0 1-1,-1-1 1,1 0 0,-1 0-1,1-8 1,-8 23-22,0 1 0,1 0 0,-8 22 0,10-22 29,1 0 1,-1 1-1,1 12 1,2-21 2,-1 0 0,1 0 0,0 1-1,1-1 1,-1 0 0,0 0 0,1 0 0,0 0 0,0 0 0,0 1 0,0-2 0,0 1 0,1 0 0,-1 0 0,4 5 0,-4-7-1,0 0 0,0 0 1,1 0-1,-1-1 0,0 1 0,0 0 0,0-1 1,1 1-1,-1 0 0,0-1 0,0 1 0,1-1 0,-1 0 1,0 1-1,1-1 0,-1 0 0,1 0 0,-1 0 1,2 0-1,0-1 1,1 1 0,-1-1 0,0 0-1,0 0 1,1 0 0,-1 0 0,5-4 0,3-1 5,-1-1 0,0-1 0,12-11 0,-6 5 14,-1-1 0,-1-1 1,0 0-1,-1-1 0,0 0 1,-2-1-1,15-29 0,-43 77 176,10-11-218,1 0 0,0 1 0,2 0 0,0 0 0,1 0 0,2 0 0,0 0 0,2 25 0,-1-43-47,0 0 0,0-1 1,1 1-1,-1 0 0,1 0 0,-1 0 1,1-1-1,0 1 0,-1 0 0,1-1 1,0 1-1,0 0 0,0-1 0,3 3 1,-4-4 43,1 1 0,0-1 1,-1 0-1,1 1 1,0-1-1,0 0 1,-1 0-1,1 0 0,0 1 1,0-1-1,-1 0 1,1 0-1,0 0 1,0 0-1,-1 0 0,1 0 1,0-1-1,0 1 1,-1 0-1,1 0 1,0-1-1,0 1 0,-1 0 1,1 0-1,0-1 1,-1 1-1,1-1 1,0 1-1,-1-1 1,1 1-1,-1-1 0,1 1 1,-1-1-1,2-1 1,10-12-374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1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15355,'5'0'512,"1"1"0,-1 0 0,0 1 0,0-1 0,0 1 0,0 0 0,0 1 0,0-1 0,8 7-1,-10-7-458,-1 0 0,1 1 0,-1-1 0,0 1 0,0 0 0,0 0 0,-1 0 0,1 0 0,-1 0 0,1 0-1,-1 0 1,0 1 0,0-1 0,0 0 0,-1 1 0,1 5 0,0-1-46,-1 0 0,-1 0 0,1 0 0,-1-1 0,-1 1 0,1 0 1,-1 0-1,-1-1 0,1 1 0,-6 10 0,1-5 90,0-1 0,-1 0 1,-1 0-1,-16 19 0,47-37-567,0 0-1,30-15 1,-52 21 469,17-8-349,26-15 0,-16 2-160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16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13563,'-1'0'98,"0"1"1,0-1-1,0 1 1,-1-1-1,1 0 1,0 1-1,0 0 0,0-1 1,0 1-1,0 0 1,0 0-1,1-1 1,-1 1-1,0 0 1,0 0-1,0 0 0,0 2 1,1-2-45,0-1-1,0 1 1,0-1 0,0 1-1,0-1 1,0 1 0,0-1 0,0 1-1,1-1 1,-1 1 0,0-1-1,0 1 1,1-1 0,-1 1-1,0-1 1,1 1 0,-1-1 0,0 0-1,1 1 1,-1-1 0,1 0-1,-1 1 1,1-1 0,-1 0-1,1 0 1,0 1 0,4 2 185,1-1 1,-1 0-1,1 0 1,0 0-1,-1-1 1,8 1-1,62 4 1337,152-7-1,-124-3-1114,804 19-1635,-817-4 1034,25 1-1316,-114-11 1368,0-1 1,0 0 0,-1 0-1,1 0 1,0 1-1,0-1 1,0 0 0,0 0-1,0-1 1,0 1-1,0 0 1,0 0 0,0 0-1,-1 0 1,1-1-1,0 1 1,0 0 0,0-1-1,0 1 1,-1-1-1,1 1 1,0-1 0,0 1-1,-1-1 1,1 0-1,0 1 1,-1-1 0,1 0-1,-1 0 1,1 1-1,-1-1 1,1 0 0,-1 0-1,0 0 1,1 1-1,-1-1 1,0 0 0,0 0-1,1 0 1,-1-1-1,0-5-572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55 464 10922,'-18'35'1523,"13"-26"-932,0 1 1,0 0 0,0 0-1,2 0 1,-1 0-1,1 1 1,1-1 0,-2 14-1,4-24-562,0 0 0,0-1-1,0 1 1,0 0 0,0 0 0,0 0-1,0 0 1,0-1 0,0 1 0,1 0-1,-1 0 1,0 0 0,0 0 0,0 0-1,0 0 1,0 0 0,1 0 0,-1-1-1,0 1 1,0 0 0,0 0-1,0 0 1,1 0 0,-1 0 0,0 0-1,0 0 1,0 0 0,0 0 0,1 0-1,-1 0 1,0 0 0,0 0 0,0 0-1,0 0 1,1 0 0,-1 0 0,0 0-1,0 0 1,0 0 0,0 1 0,0-1-1,1 0 1,-1 0 0,0 0 0,0 0-1,0 0 1,0 0 0,0 0 0,1 1-1,-1-1 1,0 0 0,0 0 0,0 0-1,0 0 1,0 0 0,0 1-1,0-1 1,0 0 0,0 0 0,0 0-1,0 0 1,0 1 0,0-1 0,0 0-1,11-12 562,-11 11-515,149-221 3205,-106 156-2970,-41 62-300,23-33-2,-1-1 1,-2-1-1,25-63 1,-40 86-420,-5 26 99,-4 27 31,2-37 281,-3 24-98,0-10 82,2 0 1,-1 0-1,2 0 1,0 0-1,0 0 0,6 25 1,-6-38 13,0 1 1,0-1-1,1 0 0,-1 1 1,1-1-1,-1 0 0,1 1 1,-1-1-1,1 0 0,0 0 1,0 0-1,-1 1 0,1-1 1,0 0-1,0 0 0,0 0 1,0-1-1,1 1 0,-1 0 1,0 0-1,0 0 0,0-1 1,1 1-1,-1-1 0,3 2 1,-2-2-2,1-1 1,-1 1-1,1 0 0,-1 0 1,0-1-1,1 0 1,-1 1-1,0-1 1,0 0-1,1 0 1,-1 0-1,0 0 0,3-3 1,6-4-2,-1 0 0,0-1 0,-1 0 0,13-15 0,-2-5 119,0-1 0,-2-1 0,-1-1 0,15-40 0,-22 48 42,-8 55 10,-2 16-193,-1-12-633,1 1 0,9 57 0,-9-89 575,1-1 0,0 1 1,0-1-1,0 1 0,1-1 1,-1 1-1,1-1 0,3 6 0,5 2-424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17 192 14035,'-17'37'2683,"17"-37"-2646,0 0-1,0 0 0,0 0 1,0 0-1,0 0 0,0 0 1,0 1-1,0-1 0,0 0 1,0 0-1,0 0 0,0 0 1,0 0-1,0 1 0,0-1 1,0 0-1,0 0 0,0 0 1,0 0-1,0 0 0,0 1 1,1-1-1,-1 0 0,0 0 1,0 0-1,0 0 0,0 0 1,0 0-1,0 0 0,0 0 1,0 1-1,1-1 0,-1 0 1,0 0-1,0 0 0,0 0 1,0 0-1,0 0 0,0 0 1,1 0-1,-1 0 0,0 0 1,0 0-1,0 0 0,10-2 670,7-7-127,7-9-227,-1-1 1,0-1 0,-2-1 0,-1-1 0,23-31-1,15-16 109,-58 70-457,0-1 0,0 0 0,0 0 0,0 1 0,0-1 0,0 0 0,0 0 0,0 1 0,0-1 0,0 0-1,0 0 1,1 0 0,-1 1 0,0-1 0,0 0 0,0 0 0,0 0 0,0 1 0,1-1 0,-1 0 0,0 0-1,0 0 1,0 0 0,0 1 0,1-1 0,-1 0 0,0 0 0,0 0 0,0 0 0,1 0 0,-1 0 0,0 0 0,0 0-1,1 1 1,-1-1 0,0 0 0,0 0 0,1 0 0,-1 0 0,0 0 0,0 0 0,0 0 0,1-1 0,-1 1-1,0 0 1,0 0 0,1 0 0,-1 0 0,0 0 0,0 0 0,0 0 0,1 0 0,-1-1 0,0 1 0,0 0-1,0 0 1,1 0 0,-1 0 0,0-1 0,0 1 0,0 0 0,0-1 0,-2 27 33,2-21-18,-5 34-23,2 1 0,3 0 0,5 63 0,-5-101-37,0 0 1,1 0-1,-1 0 1,0 0-1,1 0 0,-1-1 1,1 1-1,0 0 0,0 0 1,0-1-1,-1 1 0,2 0 1,-1-1-1,2 3 1,-3-3-2,0-1 0,1 0 1,-1 0-1,0 0 1,1 0-1,-1 0 1,0 0-1,1 0 1,-1 0-1,0 0 1,1 0-1,-1 0 0,0 0 1,1 0-1,-1 0 1,0 0-1,1 0 1,-1 0-1,0 0 1,1-1-1,-1 1 1,0 0-1,1 0 1,-1 0-1,0 0 0,0-1 1,1 1-1,10-17-1515,28-47 99,-15 27 540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15851,'-3'-2'1601,"5"7"-1009,3 2-216,6 1 952,2 1-408,2 0-439,6-2-153,0 2-328,5-4-120,-1-5-497,-2-1-247,-3-8 672,-2 2-152,-7-2-136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4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 15395,'7'-10'2396,"-4"18"-973,-4 21-174,-3 2-764,-8 77 127,2 159-1,10-263-611,1 6-547,-2-14-376,-2-14 484,0 2 45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3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0 578 12035,'0'1'191,"2"27"1165,3-16-444,-5-12-876,0 1 0,0-1 0,0 0 1,1 0-1,-1 0 0,0 0 0,0 1 0,1-1 1,-1 0-1,0 0 0,0 0 0,1 0 0,-1 0 1,0 0-1,1 0 0,-1 0 0,0 0 0,0 0 0,1 0 1,-1 0-1,0 0 0,0 0 0,1 0 0,-1 0 1,0 0-1,1 0 0,-1 0 0,0 0 0,0 0 1,1-1-1,-1 1 0,0 0 0,0 0 0,0 0 1,1-1-1,6-5 438,-1-1 1,1 0-1,-2-1 1,1 1 0,-1-1-1,0 0 1,5-12-1,2-1-71,148-281 1690,-78 141-1492,-78 153-563,-4 7-31,1-1 0,-1 1 0,1-1 0,-1 1 0,1 0 0,0 0 0,0-1 0,0 1 0,0 0 0,0 0-1,0 0 1,0 0 0,0 0 0,0 0 0,0 0 0,0 0 0,2 0 0,-2 1-6,-1 0 1,0 0 0,0 0-1,1 0 1,-1 0 0,0 0-1,0 1 1,1-1-1,-1 0 1,0 0 0,0 0-1,0 0 1,1 1-1,-1-1 1,0 0 0,0 0-1,0 1 1,1-1-1,-1 0 1,0 0 0,0 1-1,0-1 1,0 0-1,0 0 1,0 1 0,0-1-1,0 0 1,0 1-1,0-1 1,0 0 0,0 0-1,0 1 1,0-1-1,0 0 1,0 1 0,1 15-9,-1-14 9,-3 40-39,2-27 37,0 0 1,2 23-1,-1-37 2,0 0 1,0 0-1,0 0 0,0 0 0,0 0 0,0 0 1,1 0-1,-1-1 0,0 1 0,1 0 0,-1 0 1,1 0-1,-1 0 0,1 0 0,-1 0 0,1-1 0,-1 1 1,1 0-1,0 0 0,0-1 0,-1 1 0,1 0 1,0-1-1,0 1 0,1 0 0,0-1 0,-1 0-1,1 0 0,-1 0 1,1 0-1,-1 0 0,1 0 1,-1 0-1,1 0 1,-1-1-1,1 1 0,-1-1 1,1 1-1,-1-1 1,3-1-1,3-2-1,-1 0 0,1-1 0,-1 1 1,0-2-1,6-6 0,1-2 43,0-2 0,-1 0 0,0-1 0,-1 0 0,-1 0 0,-1-1 0,7-20 0,-26 97 550,-34 128-1845,53-202-363,-1 2 1064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24 14995,'28'-8'1870,"-13"4"-1035,-1 0 1,20-2-1,-31 5-683,1 1 0,-1 0 0,0 0 0,1 0 0,-1 0 1,0 0-1,1 1 0,-1-1 0,0 1 0,0 0 0,1 0 0,-1 1 0,0-1 0,0 0 1,4 4-1,-5-3-102,-1-1-1,1 1 1,-1 0 0,0 0 0,1-1 0,-1 1 0,0 0 0,0 0 0,-1 0-1,1 0 1,0 0 0,-1 0 0,1 0 0,-1 1 0,0-1 0,1 0-1,-1 0 1,0 0 0,0 0 0,-1 1 0,1-1 0,0 0 0,-1 0 0,1 0-1,-1 0 1,0 0 0,-1 3 0,-1 4 34,-1 0 1,-1-1-1,0 1 0,-10 14 0,-8 6 155,-43 44-1,53-61-82,0 0 0,0-2-1,-1 1 1,-1-2 0,-26 15-1,78-45 161,173-54-5610,-171 63 4339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11899,'8'0'267,"0"0"0,0 1 1,0 0-1,0 1 0,0 0 1,0 0-1,-1 1 0,1-1 1,-1 2-1,1-1 0,-1 1 1,9 6-1,-6-2-64,-1 0 0,0 0 0,0 1 0,-1 0 0,0 1 0,-1 0 0,10 15 0,-3 1-6,-1 2 0,-1-1 0,-2 2 1,-1-1-1,11 56 0,-11-23 101,-2-1 0,-3 1 0,-3 0 0,-2 0 1,-16 107-1,3-95-494,-2-1 1,-4 0 0,-2-2 0,-45 95-1,53-133-89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70 13083,'65'-66'4439,"-59"63"-3051,-9 11-932,-10 15-296,-13 17-61,-28 65 0,32-61-53,-15 31 83,4 1 1,3 1 0,4 1 0,-31 153-1,49-178-135,3 0-1,1 1 0,6 69 1,1-82-257,2-1 0,2 0 0,2 0 0,26 74 0,-27-94 5,20 33-1,-16-33-161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26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67 15147,'3'-5'486,"0"-1"0,0 1-1,1 0 1,0 1 0,0-1-1,0 0 1,0 1 0,1 0-1,5-4 1,-8 6-338,1 0-1,0 1 1,0-1 0,0 1-1,0-1 1,0 1-1,0 0 1,0 0 0,0 1-1,0-1 1,0 0 0,1 1-1,-1 0 1,0 0-1,0 0 1,1 0 0,-1 0-1,6 2 1,-7-1-111,-1-1 0,0 1 0,1-1 0,-1 1 0,1 0 0,-1 0 0,0-1 0,0 1 0,1 0 0,-1 0 0,0 0 0,0 1 0,0-1 0,0 0 0,0 0 0,0 1 0,0-1 0,-1 0 0,1 1 0,1 2 0,-1 0 4,-1-1-1,1 1 1,-1 0 0,1 0-1,-1-1 1,0 1 0,0 0-1,-1 5 1,-2 4 31,0 0-1,-1 0 1,-9 23 0,-1-8-11,-1-1 0,-1-1 1,-1 0-1,-1-1 0,-2-1 1,-27 27-1,47-51-59,0 0 0,-1 0 0,1 0 0,0 0 0,0 0 0,0 0 0,0 0 0,0 1 0,0-1 0,-1 0 0,1 0 0,0 0 0,0 0 0,0 0 0,0 0 0,0 0 0,0 1 0,0-1 0,0 0 0,0 0 1,-1 0-1,1 0 0,0 0 0,0 1 0,0-1 0,0 0 0,0 0 0,0 0 0,0 0 0,0 1 0,0-1 0,0 0 0,0 0 0,0 0 0,0 0 0,0 0 0,0 1 0,1-1 0,-1 0 0,0 0 0,0 0 0,0 0 0,0 1 0,9-1 44,23-7-14,-17 4-4,15-1-223,0 1 0,1 2 0,0 1 0,-1 2 0,1 1 0,31 7 0,-25-3-42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42 13571,'8'-6'365,"1"1"0,0 0-1,0 0 1,0 1 0,1 0 0,0 1 0,17-4-1,-23 6-233,0 0 0,1 1-1,-1 0 1,1 0 0,-1 0-1,1 0 1,-1 1 0,1-1-1,-1 1 1,1 0 0,-1 1-1,0-1 1,0 1 0,1 0-1,-1 0 1,-1 0 0,1 0-1,0 1 1,0 0 0,3 3-1,-5-4-93,0 0-1,0 0 1,0 0-1,-1 0 1,1 1-1,-1-1 1,1 1-1,-1-1 1,0 1-1,0-1 1,0 1-1,0 0 1,0 0-1,-1-1 1,1 1-1,-1 0 1,1 4-1,-2-2-5,1 0 0,-1 0 0,0 0-1,0 0 1,-1-1 0,1 1 0,-1 0 0,0-1-1,-4 6 1,-4 7 39,-2-1 0,0-1 0,-27 28-1,38-42-60,-50 48 112,21-23-36,-35 44 0,58-61-78,1-1-1,-1 1 1,2 0-1,-1 1 1,1 0 0,1-1-1,0 1 1,0 1 0,-4 20-1,7-28-5,1 1 1,-1 0-1,1-1 0,0 1 1,0 0-1,0-1 0,0 1 1,1 0-1,-1-1 0,1 1 0,0-1 1,0 1-1,1-1 0,-1 1 1,1-1-1,-1 0 0,1 0 1,0 0-1,0 0 0,0 0 0,1 0 1,-1 0-1,1-1 0,-1 1 1,1-1-1,4 3 0,-2-2 2,0-1 0,1 1-1,-1-1 1,1-1 0,0 1 0,0-1-1,-1 0 1,1 0 0,0 0-1,0-1 1,0 0 0,0 0 0,0-1-1,0 1 1,10-4 0,-2 0 67,0 0 1,-1-1 0,1-1-1,-1 0 1,0-1-1,-1 0 1,0-1 0,0 0-1,0-1 1,-1-1-1,-1 0 1,0 0 0,0-1-1,-1 0 1,0 0-1,13-24 1,-21 33-30,0 0 1,0 0-1,0 0 1,0 0-1,0 0 0,-1 0 1,1-1-1,0 1 0,-1 0 1,0 0-1,0-1 1,1 1-1,-2 0 0,1-1 1,0 1-1,0 0 1,-1-1-1,1 1 0,-1 0 1,1 0-1,-1-1 0,0 1 1,0 0-1,0 0 1,0 0-1,-2-2 0,0 1-1,1 1-1,-1 0 1,0 0-1,0 1 0,1-1 1,-1 0-1,0 1 1,0 0-1,-1 0 1,1 0-1,0 0 1,0 0-1,-1 0 0,1 1 1,0 0-1,0 0 1,-6 0-1,-1 0-85,1 1 1,0 1-1,0-1 0,-14 5 1,19-5-141,0 1 0,0-1 1,1 1-1,-1 0 0,0 0 1,1 0-1,-1 1 0,1-1 1,0 1-1,-1 0 1,1-1-1,-3 5 0,6-6 114,-1-1 1,1 1-1,0 0 0,-1-1 1,1 1-1,0-1 0,-1 1 0,1 0 1,0-1-1,0 1 0,0 0 0,-1-1 1,1 1-1,0 0 0,0-1 0,0 1 1,0 0-1,0-1 0,0 1 0,0 0 1,1-1-1,-1 1 0,0-1 0,0 1 1,0 0-1,1-1 0,-1 1 0,0 0 1,1-1-1,-1 1 0,0-1 0,1 1 1,-1-1-1,1 1 0,-1-1 0,1 1 1,-1-1-1,1 0 0,-1 1 0,1-1 1,0 0-1,-1 1 0,1-1 0,-1 0 1,1 0-1,0 1 0,-1-1 1,1 0-1,0 0 0,-1 0 0,1 0 1,0 0-1,0 0 0,18 2-1030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1 401 15987,'0'1'55,"0"-1"-1,0 0 1,0 1-1,0-1 1,0 0-1,0 0 1,1 1-1,-1-1 1,0 0-1,0 1 1,0-1-1,1 0 0,-1 0 1,0 0-1,0 1 1,1-1-1,-1 0 1,0 0-1,0 0 1,1 1-1,-1-1 1,0 0-1,1 0 1,-1 0-1,0 0 1,1 0-1,-1 0 0,0 0 1,1 0-1,-1 0 1,0 0-1,1 0 1,-1 0-1,0 0 1,0 0-1,1 0 1,12-10 766,10-24-129,-21 32-460,173-303 2595,-171 296-2804,-1 4-2,-1 0-1,1-1 1,0 1-1,1 0 1,0 1-1,-1-1 1,6-4-1,-8 8-18,-1 1 0,0 0 0,0 0 0,0 0 0,1-1 0,-1 1 0,0 0 0,0 0 0,0 0 0,1 0 0,-1 0 0,0-1-1,0 1 1,1 0 0,-1 0 0,0 0 0,1 0 0,-1 0 0,0 0 0,0 0 0,1 0 0,-1 0 0,0 0 0,0 0 0,1 0 0,-1 0 0,0 0 0,1 0 0,-1 0 0,0 1 0,0-1-1,1 0 1,-1 0 0,0 0 0,0 0 0,0 0 0,1 1 0,-1-1 0,0 0 0,0 0 0,0 0 0,1 1 0,-1-1 0,0 0 0,0 0 0,0 1 0,0-1 0,0 0 0,1 0-1,-1 1 1,0-1 0,0 0 0,0 0 0,0 1 0,0-1 0,0 0 0,0 1 0,0-1 0,0 0 0,0 1 0,1 23 34,-1-18-28,-19 231 106,5-110-892,14-126 730,-1 0 1,1 0 0,0 0 0,0 0-1,0 1 1,0-1 0,0 0-1,0 0 1,0 0 0,0 0 0,1 1-1,-1-1 1,0 0 0,1 0-1,-1 0 1,1 0 0,-1 0 0,1 0-1,-1 0 1,1 0 0,0 0-1,-1 0 1,2 1 0,7 6-315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3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14699,'1'-1'129,"-1"1"-1,0-1 1,1 1-1,-1-1 1,0 0-1,1 1 1,-1-1 0,0 1-1,1-1 1,-1 1-1,1-1 1,-1 1-1,1 0 1,-1-1-1,1 1 1,-1 0 0,1-1-1,0 1 1,-1 0-1,1 0 1,0-1-1,-1 1 1,2 0-1,0 15 1658,-2-1-1741,0 131 546,2 36 5,-2-176-576,0-2-9,0 0 0,0 1 0,1-1 0,-1 0 0,1 0 0,0 0-1,0 0 1,2 6 0,-2-11-175,-1 0-1,1 0 0,0 0 1,-1 0-1,1 0 0,-1 0 1,0 0-1,1 0 0,-1-3 0,-4-38-523,1 17 203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13083,'-4'0'1768,"4"4"-1016,7 3-168,2 0 1489,10 2-945,-1-2-136,13-1-239,-1-2-105,8-4-128,-5-1-88,2-8-312,-1 1-272,-3-2-672,-2-1-905,-8 10 1401,0 2-216,-7 5-256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 13003,'-1'8'1662,"3"-6"-414,11-13 302,15-25-178,-27 34-1234,283-424 3187,-282 421-3317,26-33 63,-28 38-71,0 0 1,0-1-1,0 1 0,1 0 1,-1 0-1,0 0 1,0 0-1,0-1 0,0 1 1,1 0-1,-1 0 1,0 0-1,0 0 0,1 0 1,-1 0-1,0 0 1,0-1-1,1 1 1,-1 0-1,0 0 0,0 0 1,1 0-1,-1 0 1,0 0-1,0 0 0,1 0 1,-1 0-1,0 0 1,0 1-1,0-1 0,1 0 1,-1 0-1,0 0 1,0 0-1,1 0 0,-1 0 1,0 0-1,0 1 1,0-1-1,1 0 1,-1 0-1,0 0 0,0 0 1,0 1-1,0-1 1,1 0-1,-1 0 0,0 1 1,0-1-1,0 0 1,0 0-1,0 0 0,0 1 1,0-1-1,0 0 1,0 0-1,0 1 0,0-1 1,0 0-1,0 0 1,0 1-1,0-1 0,0 0 1,0 0-1,0 1 1,0 16 6,-27 129 55,1-2-38,24-124-25,1 0 0,0 0 0,2-1 0,0 1 0,6 26 0,-5-31-19,-1-10-8,-1-1 0,1 1 0,0 0 0,1-1 0,-1 1 0,1-1 0,-1 1 0,2-1 0,3 7 0,-5-14-258,0 0 0,0-1 0,-1 1 0,1-1 0,-1 1-1,0-6 1,0-12-99,5-3-134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4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14019,'2'-3'227,"0"1"1,0 0-1,0 0 0,0 0 1,0 0-1,1 0 0,-1 0 0,1 1 1,-1-1-1,1 1 0,0 0 1,-1 0-1,6-2 0,41-7 1609,-46 10-1572,27-4 312,0 1 0,0 2 0,-1 0 0,1 2 0,48 9 0,-73-10-559,0 2 1,0-1-1,0 0 0,-1 1 1,1 0-1,-1 0 0,1 0 1,5 5-1,-9-6-15,0 0 0,0 0 0,0 0 0,0 0 0,0 0 0,0 0 0,0 1 0,-1-1 0,1 0 0,-1 0 1,1 1-1,-1-1 0,1 1 0,-1-1 0,0 0 0,1 1 0,-1-1 0,0 1 0,0-1 0,0 0 0,0 1 0,0-1 0,0 1 0,-1-1 0,1 1 0,-1-1 1,1 0-1,0 1 0,-1-1 0,0 0 0,1 0 0,-3 3 0,-9 16-4,-2-1 1,0 0-1,-27 26 0,4-3 6,17-19 12,-42 54 32,56-69-34,0 1-1,1 0 1,1 0-1,-1 1 1,2-1-1,-1 1 1,-2 13-1,5-21-9,1 1 0,-1-1-1,1 0 1,0 1 0,0-1 0,0 0-1,0 1 1,1-1 0,-1 1-1,0-1 1,1 0 0,0 0-1,0 1 1,-1-1 0,1 0 0,1 0-1,-1 0 1,0 0 0,0 0-1,1 0 1,-1 0 0,1 0 0,0-1-1,-1 1 1,1 0 0,0-1-1,0 0 1,0 1 0,0-1-1,0 0 1,0 0 0,0 0 0,1 0-1,-1-1 1,3 2 0,9 1-163,1 0 0,-1 0 0,1-2 1,23 1-1,-21-2-86,15 2 53,-2 0-80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12347,'-1'1'162,"0"0"1,0 0-1,1-1 1,-1 1-1,1 0 0,-1 0 1,0 0-1,1 0 1,0 0-1,-1 0 1,1 0-1,-1 0 1,1 0-1,0 0 1,0 0-1,0 0 1,-1 0-1,1 0 1,0 0-1,0 0 1,1 0-1,-1 2 1,1-2 5,-1 0 1,1 0 0,0 0 0,-1-1-1,1 1 1,0 0 0,0 0 0,-1-1-1,1 1 1,0-1 0,0 1 0,0-1-1,0 1 1,0-1 0,0 1 0,0-1-1,0 0 1,1 1 0,6 0 339,0 0 1,-1 0 0,1-1-1,13 0 1,17-5 478,54-13 1,-62 11-761,1 1 1,0 1-1,32 0 0,-42 8-153,-20-3-82,0 0 0,-1 0 0,1 0 0,-1 1 0,1-1 0,-1 0 0,1 1 0,0-1-1,-1 0 1,1 1 0,-1-1 0,0 1 0,1-1 0,-1 0 0,1 1 0,-1-1 0,0 1 0,1-1 0,-1 1 0,0 0 0,1-1 0,-1 1 0,0-1 0,0 1-1,0 0 1,0-1 0,1 1 0,-1 1 0,-1-2-111,0 0 1,0 0-1,0 0 0,1 0 0,-1 0 1,0 0-1,0 0 0,0 0 0,1 0 1,-1 0-1,0 0 0,0-1 0,0 1 1,1 0-1,-1 0 0,0-1 0,0 1 1,1-1-1,-1 1 0,0 0 0,1-1 1,-2 0-1,-3-2-336,-7 2-69,-4 0-119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3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5 649 12179,'-5'13'2169,"13"-21"-508,15-22-110,14-30-52,45-97-1,13-72-660,-61 126-584,-34 103-254,0 0 0,0 0 0,0 0 1,0 0-1,0 1 0,0-1 0,0 0 1,0 0-1,0 0 0,0 0 1,0 0-1,0 0 0,1 0 0,-1 0 1,0 0-1,0 0 0,0 1 0,0-1 1,0 0-1,0 0 0,0 0 0,0 0 1,1 0-1,-1 0 0,0 0 1,0 0-1,0 0 0,0 0 0,0 0 1,0 0-1,0 0 0,1 0 0,-1 0 1,0 0-1,0 0 0,0 0 0,0 0 1,0 0-1,0 0 0,0 0 1,1 0-1,-1 0 0,0-1 0,0 1 1,0 0-1,0 0 0,0 0 0,0 0 1,1 14-5,-3 6-6,-4 23-34,1 0-1,3 47 0,2-89 43,0 0 1,0 1-1,0-1 0,0 0 1,0 1-1,0-1 0,0 0 1,0 1-1,1-1 0,-1 0 1,1 0-1,-1 1 1,1-1-1,-1 0 0,1 0 1,0 0-1,0 1 0,0-1 1,-1 0-1,3 1 0,-3-2 2,1 0 0,0 0 0,0 0-1,0 0 1,0 0 0,-1 0 0,1 0-1,0 0 1,0 0 0,0 0 0,0 0-1,-1-1 1,1 1 0,0 0-1,0-1 1,-1 1 0,1 0 0,0-1-1,-1 1 1,1-1 0,0 1 0,-1-1-1,2 0 1,4-6 2,1 0-1,-1 0 1,-1 0-1,7-10 1,23-45 97,44-108 1,-67 140-70,-18 73 14,6-43-44,-18 114 6,16-94-23,1 0 0,0 0-1,4 35 1,-3-54 1,1 1 0,-1-1 0,0 0 0,0 1 0,0-1 0,1 0 0,-1 1 0,1-1 0,-1 0 0,1 0 0,0 0 0,-1 0 0,1 1 0,0-1 0,0 0 0,0 0 0,-1 0 0,3 1 0,-3-2-25,1 0 0,0 0 0,0 1-1,0-1 1,-1 0 0,1 0 0,0 0-1,0 0 1,0 0 0,-1 0 0,1 0-1,0 0 1,0 0 0,0 0 0,-1-1-1,1 1 1,0 0 0,0 0 0,-1-1-1,1 1 1,1-1 0,2-2-126,1 0 1,-1-1 0,0 1-1,0-1 1,-1 0-1,7-8 1,7-13-222,0 0-111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14363,'-9'-1'1283,"-5"1"1957,14 1-3175,0-1 1,-1 0-1,1 0 1,0 1-1,0-1 0,0 0 1,0 1-1,-1-1 1,1 0-1,0 1 0,0-1 1,0 0-1,0 1 1,0-1-1,0 0 0,0 1 1,0-1-1,0 1 1,0-1-1,0 0 0,0 1 1,0-1-1,0 0 1,1 1-1,-1-1 0,0 0 1,0 1-1,0-1 1,0 0-1,1 0 0,-1 1 1,0-1-1,0 0 1,1 1-1,-1-1 0,0 0 1,0 0-1,1 1 1,2 2 67,0 1 1,0-1 0,1 0-1,-1 0 1,1 0 0,-1 0 0,1-1-1,0 0 1,0 1 0,0-1-1,0-1 1,1 1 0,-1-1 0,1 1-1,-1-1 1,0 0 0,1-1-1,0 1 1,-1-1 0,10 0 0,0-1-339,0 0 0,1-1 0,-1-1 0,0 0 0,20-8 1,-19 3-370,-9 2 169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1 587 14787,'58'-111'3545,"-23"49"-2636,178-336 1311,-208 382-2024,-5 28-276,0 12-110,6 43 0,-5-58 190,1 0-1,0-1 1,1 0 0,-1 1 0,2-1 0,-1 0 0,1 0-1,7 10 1,-11-17 0,1 1 0,0-1 0,0 0 0,0 0-1,0 0 1,0 0 0,-1-1 0,2 1 0,-1 0 0,0 0 0,0-1-1,0 1 1,0 0 0,0-1 0,1 1 0,-1-1 0,0 0 0,0 1-1,1-1 1,-1 0 0,0 0 0,1 1 0,1-2 0,-1 1 16,0-1 0,0 1-1,0-1 1,0 0 0,0 0 0,0 0 0,0 0 0,0 0 0,0 0 0,-1-1 0,1 1 0,3-4 0,1-2 120,0 0 0,-1-1 1,1 0-1,-1 0 0,5-13 1,34-89 1340,-46 130-1886,2 0-1,0 1 0,5 28 0,-5-48 393,0-1-1,0 1 1,0 0 0,0-1-1,0 1 1,0 0-1,0 0 1,0-1-1,0 1 1,0 0-1,0-1 1,1 1 0,-1 0-1,0-1 1,1 1-1,-1 0 1,0-1-1,1 1 1,-1 0-1,0-1 1,1 1 0,-1-1-1,1 1 1,-1-1-1,1 1 1,0-1-1,-1 1 1,1-1-1,-1 0 1,2 1 0,0-1 22,0-1 0,-1 0 1,1 0-1,-1 0 0,0 0 1,1 0-1,-1 0 1,0 0-1,1 0 0,-1 0 1,0-1-1,1-1 1,11-11-162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13155,'3'0'205,"-1"1"1,1-1-1,0 1 0,-1-1 1,1 1-1,-1 0 1,1 0-1,-1 0 0,0 0 1,1 1-1,-1-1 1,0 1-1,0-1 0,0 1 1,0 0-1,0 0 1,0 0-1,0 0 0,-1 0 1,3 3-1,-3-1-87,1 0-1,-1-1 1,0 1 0,0 0-1,0 0 1,0 0-1,-1 1 1,0-1 0,1 0-1,-2 0 1,1 0 0,-1 4-1,-2 6 14,0 1-1,-1-1 1,-1-1-1,0 1 1,0 0-1,-12 17 1,7-16 386,-22 27-1,18-24 174,14-18-680,-1 0-1,1 0 1,0 0 0,0 1 0,0-1-1,0 0 1,0 0 0,0 0 0,0 1-1,0-1 1,0 0 0,0 0-1,0 0 1,0 1 0,0-1 0,0 0-1,0 0 1,1 0 0,-1 1 0,0-1-1,0 0 1,0 0 0,0 0 0,0 0-1,0 1 1,0-1 0,1 0-1,-1 0 1,0 0 0,0 0 0,0 0-1,0 1 1,0-1 0,1 0 0,-1 0-1,0 0 1,0 0 0,0 0 0,1 0-1,-1 0 1,0 0 0,0 0-1,0 0 1,1 0 0,-1 0 0,0 0-1,0 0 1,0 0 0,1 0 0,-1 0-1,0 0 1,0 0 0,0 0-1,1 0 1,-1 0 0,17 0-161,-15 0 124,7 0-59,-1-1 1,0 0-1,0-1 0,0 1 1,0-2-1,0 1 1,-1-1-1,1 0 1,-1-1-1,1 1 0,6-6 1,13-10-149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13771,'289'-6'4788,"-2"22"-3655,-96-3-757,796-23-456,-942 8-266,-45 2 307,0 0 0,0 0 0,0 0 0,0 0 0,0 0 0,1 0 0,-1 0 0,0 0 1,0 0-1,0 0 0,0 0 0,0 0 0,0 0 0,0 0 0,0-1 0,0 1 1,0 0-1,0 0 0,1 0 0,-1 0 0,0 0 0,0 0 0,0 0 0,0 0 1,0-1-1,0 1 0,0 0 0,0 0 0,0 0 0,0 0 0,0 0 0,0 0 0,0-1 1,0 1-1,0 0 0,0 0 0,0 0 0,0 0 0,0 0 0,0 0 0,-1 0 1,1-1-1,0 1 0,0 0 0,0 0 0,0 0 0,0 0 0,0 0 0,0 0 1,0 0-1,0 0 0,0 0 0,0 0 0,-1-1 0,1 1 0,0 0 0,0 0 1,0 0-1,0 0 0,-8-6-770,-3 6 248,-1 0-175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3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13795,'0'1'99,"0"0"0,0 1 0,0-1 0,0 1-1,1-1 1,-1 1 0,0-1 0,1 0 0,-1 1 0,1-1 0,-1 0 0,1 1 0,-1-1-1,1 0 1,0 1 0,0-1 0,0 0 0,0 0 0,0 0 0,1 1 0,-1-1-26,1 0 1,0-1 0,-1 1 0,1 0 0,-1-1 0,1 0-1,0 1 1,-1-1 0,1 0 0,0 0 0,0 0 0,-1 0-1,1 0 1,0 0 0,-1 0 0,1-1 0,0 1 0,1-1-1,6-2 110,-1-1-1,1 1 1,-1-2 0,-1 1-1,1-1 1,-1 0-1,1 0 1,8-10-1,6-6 184,23-29 1,-16 13-80,-2-1 0,24-44 0,36-86 86,-70 134-379,-17 53-27,-4 16 8,-1 0-1,-21 209-68,26-233 93,-1-8 1,1 0 0,-1 0 0,1 0 0,0 1 0,1-1 0,-1 0 0,0 0 1,1 0-1,0 1 0,0-1 0,0 0 0,0 0 0,0 0 0,2 3 0,-2-6 1,-1 1-1,0-1 0,1 0 1,-1 1-1,1-1 0,-1 0 1,1 1-1,-1-1 0,1 0 1,-1 0-1,1 0 0,-1 0 1,1 1-1,-1-1 0,1 0 1,-1 0-1,1 0 0,-1 0 1,1 0-1,-1 0 0,1 0 1,0-1-1,-1 1 0,1 0 1,-1 0-1,1 0 0,-1 0 1,1-1-1,-1 1 0,0 0 1,1 0-1,-1-1 0,1 1 1,-1 0-1,1-1 0,0 0 1,14-17 11,-14 16-10,27-42 37,-3 0-1,-2-2 1,28-76-1,-9 19 20,-41 102-57,-1 0-1,0 0 1,0 1-1,0-1 0,1 0 1,-1 0-1,0 1 1,1-1-1,-1 0 1,0 1-1,1-1 1,-1 0-1,1 1 1,0-1-1,-1 1 1,1-1-1,-1 1 0,1-1 1,1 0-1,0 14 11,-7 29-12,-6 28-44,-11 98 949,23-162-784,3-9 60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15635,'2'0'158,"0"0"0,0 0 0,0-1 0,0 1 0,0 0-1,0-1 1,0 1 0,0-1 0,0 0 0,0 1 0,0-1 0,0 0-1,0 0 1,-1 0 0,4-3 0,25-23 386,-17 15-168,8-8-46,-16 14-272,1 0 0,0 0 0,0 1 0,0 0 0,1 0 0,0 0 0,9-4 0,-15 9-55,-1 0 0,0-1 0,1 1 0,-1 0 0,1 0 0,-1 0 0,0 0 0,1 0 0,-1 0 0,1 0 0,-1 0 0,0 0 0,1 0 0,-1 0 0,1 0 1,-1 0-1,0 0 0,1 1 0,-1-1 0,0 0 0,1 0 0,-1 0 0,0 1 0,1-1 0,-1 0 0,0 0 0,1 1 0,-1-1 0,0 0 0,1 1 0,3 14 87,-5 22 55,1-33-129,-4 30 84,1-17-118,1-1 1,1 0-1,1 1 1,0-1-1,4 20 1,-5-35 30,1-1 1,0 1-1,0-1 0,0 1 1,0-1-1,1 1 0,-1-1 1,0 0-1,0 1 0,0-1 1,0 1-1,0-1 0,1 1 1,-1-1-1,0 1 0,0-1 1,1 0-1,-1 1 0,0-1 1,0 1-1,1-1 0,-1 0 1,1 1-1,-1-1 0,0 0 1,1 0-1,-1 1 0,1-1 1,-1 0-1,0 0 0,1 0 1,-1 1-1,1-1 0,-1 0 1,1 0-1,-1 0 0,1 0 1,-1 0-1,1 0 0,-1 0 1,1 0-1,-1 0 0,1 0 0,-1 0 1,1 0-1,0-1 1,20-15 417,0-5-331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47 14723,'-12'7'1640,"4"-1"-911,2-2-329,3 0 928,3 2-344,4 0-288,6-3-160,3-2-263,3-1-65,3-3-216,4-2-136,2-6-561,-1-2 2114,0-2-1393,-6-3 48,0-1-16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1 602 15947,'0'0'62,"0"1"-1,0 0 0,0-1 0,0 1 0,0 0 0,0-1 0,0 1 0,0 0 0,0-1 0,0 1 1,0 0-1,0-1 0,1 1 0,-1 0 0,0-1 0,0 1 0,1-1 0,-1 1 0,0 0 1,1-1-1,-1 1 0,1-1 0,-1 1 0,1-1 0,-1 1 0,1-1 0,0 1 0,0-1-13,0 0-1,0 0 0,0 0 0,0-1 0,0 1 0,0 0 0,0 0 1,-1-1-1,1 1 0,0-1 0,0 1 0,0-1 0,-1 1 0,1-1 1,0 0-1,0 1 0,0-2 0,32-37 886,-32 38-901,29-43 592,-1-2 0,36-80 0,24-110 401,-80 207-783,11-61 0,-35 127-211,1 11-70,-11 82 0,24-126 36,1 0-1,-1 0 0,1 0 1,1 0-1,-1 0 1,2 6-1,-2-9 4,0-1-1,0 1 1,0-1-1,0 1 1,1-1 0,-1 1-1,0-1 1,0 1 0,1-1-1,-1 1 1,0-1-1,1 1 1,-1-1 0,0 0-1,1 1 1,-1-1-1,1 0 1,-1 1 0,1-1-1,-1 0 1,2 1 0,-2-1 0,1 0-1,0 0 1,0 0 0,0 0 0,0 0 0,0-1 0,0 1 0,0 0 0,0 0 0,-1-1 0,1 1 0,0-1 0,0 1 0,0 0 0,-1-1 0,1 1 0,1-2 0,7-7-6,0 0 1,0-1-1,-1 0 1,-1 0 0,1-1-1,-2 0 1,8-16 0,-4 8 4,4-7-1,12-32 1,-31 116 6,0-22 7,-2 11-732,2 0 1,1 85-1,8-118 377,6-12-133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3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7 151 10642,'-1'0'41,"1"0"-1,0 1 1,-1-1-1,1 0 1,0 0-1,0 0 1,-1 0-1,1 1 1,0-1-1,-1 0 1,1 0-1,0 0 1,0 1-1,0-1 1,-1 0-1,1 1 1,0-1-1,0 0 1,0 0-1,-1 1 1,1-1-1,0 0 1,0 1-1,0-1 1,0 0-1,0 1 1,0-1-1,0 0 1,0 1-1,0-1 1,0 0 0,0 1-1,0-1 1,0 0-1,0 1 1,0 0-1,14 4 726,-10-3-716,54 14 155,0-2 0,0-3 0,1-2-1,88 1 1,240-28 157,70-7 503,-135 12-416,78 7-193,-1 23-468,-382-16 197,148 3-88,305-34-1,-206 6 157,77-9 46,-89-23 625,-89 16-22,-145 37-695,0 1 0,0 2 0,1 0 0,-1 0 0,0 2 0,28 5 0,10 1-619,-53-8 507,-2 1 68,1-1 1,-1 0-1,1 1 0,-1-1 0,1 0 1,-1 0-1,1 0 0,-1-1 1,1 1-1,0 0 0,-1 0 1,0-1-1,1 1 0,-1-1 1,1 1-1,-1-1 0,3-1 1,1-4-226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48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5 213 17084,'-5'8'1613,"9"-7"-305,13-12 245,1-8-890,-1 0 0,-1 0 0,-1-2 0,22-36 0,12-18-441,-48 75-224,-1 0 0,0 0 0,0 0 0,0 0 0,0 0 0,0 0 0,0 0 0,0 0 0,0 0 0,0 0 0,0 0 0,1 0 0,-1 0 0,0 0 0,0 0 0,0 0 0,0 0 0,0 0 0,0 0 0,0 0 0,0 0 0,0 0 0,1 0 0,-1 0 0,0 0 0,0 0 0,0 0 0,0 0 0,0 0 0,0 0 0,0 0 0,0 0 0,0 1 0,0-1 0,0 0 0,0 0 0,1 0 0,-1 0 0,0 0 0,0 0 0,0 0 0,0 0 0,0 0 0,0 0 0,0 0 0,0 1 0,0-1 0,0 0 0,0 0 0,0 0 0,0 0 1,0 0-1,0 0 0,0 0 0,0 0 0,0 0 0,0 1 0,0-1 0,0 0 0,0 0 0,0 0 0,0 0 0,0 0 0,0 0 0,0 0 0,-1 0 0,1 0 0,1 15-63,-2 16-7,-4 20-76,2-30 11,1-1 0,0 0 0,2 1-1,1 0 1,3 28 0,-4-49 104,1 1 0,-1-1 1,0 1-1,0-1 0,0 1 1,1-1-1,-1 1 0,0-1 1,0 1-1,1-1 0,-1 1 1,0-1-1,1 1 0,-1-1 1,0 0-1,1 1 0,-1-1 1,1 0-1,-1 0 0,1 1 1,-1-1-1,1 0 0,-1 0 1,1 1-1,-1-1 0,1 0 1,-1 0-1,1 0 0,-1 0 1,1 0-1,-1 0 0,1 0 1,-1 0-1,1 0 0,-1 0 1,1 0-1,0 0 0,-1 0 1,1 0-1,-1-1 0,1 1 1,-1 0-1,1 0 0,-1-1 0,1 1 1,9-8-352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14435,'8'8'958,"-1"0"-1,-1 1 1,1 0 0,-1 0-1,5 12 1,-9-17-895,0 1 0,-1 0 0,0-1 0,0 1 0,0 0-1,-1 0 1,0 0 0,0-1 0,0 1 0,0 0 0,-1 0 0,1 0 0,-1-1 0,-3 8 0,-6 17 329,-2 0 1,-2 0-1,-32 52 1,22-41 198,23-39-564,0 0 0,0 0 0,1 0 0,-1 1 0,1-1-1,-1 0 1,1 0 0,-1 1 0,1-1 0,0 0 0,-1 1 0,1-1 0,0 0-1,0 1 1,0 1 0,0-3-21,1 1 0,-1-1 0,0 1 0,0-1 0,1 0 0,-1 1 0,0-1 0,1 1 0,-1-1-1,1 0 1,-1 1 0,0-1 0,1 0 0,-1 1 0,1-1 0,-1 0 0,1 0 0,-1 0 0,1 1 0,-1-1 0,1 0 0,-1 0 0,1 0 0,-1 0 0,1 0-1,0 0 1,6 0-83,0-1 0,-1 0 0,1 0 0,12-4-1,-8 3-174,100-27-2390,-87 25 2018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14315,'23'17'257,"-2"1"1,0 1-1,-2 2 0,0-1 0,-1 2 1,-1 1-1,-1 0 0,-1 1 0,-1 0 1,-1 1-1,-1 1 0,-2 0 0,0 0 1,-2 1-1,-1 1 0,-1-1 0,-1 1 1,1 32-1,-5-15-64,-1-1 1,-3 1 0,-1-1-1,-3 0 1,-15 57-1,-1-22-159,-64 147-1,-13-26-1758,54-111 1195,24-45 22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5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21 14859,'-1'-19'1549,"1"18"-1528,0 1 0,0 0 1,0 0-1,0 0 0,-1 0 0,1 0 1,0 0-1,0 0 0,0 0 0,0 0 1,-1-1-1,1 1 0,0 0 0,0 0 1,0 0-1,0 0 0,-1 0 0,1 0 0,0 0 1,0 0-1,0 0 0,0 0 0,-1 0 1,1 0-1,0 1 0,0-1 0,0 0 1,0 0-1,0 0 0,-1 0 0,1 0 1,0 0-1,0 0 0,0 0 0,0 0 1,0 1-1,0-1 0,-1 0 0,1 0 1,0 0-1,0 0 0,0 0 0,0 0 0,0 1 1,0-1-1,0 0 0,0 0 0,-19 33 1020,15-26-880,-23 47 200,3 0 0,-17 60-1,-23 117-196,41-131-164,4 1 0,4 1 0,5 0 0,5 159 0,8-211-235,2-1 0,12 48 0,-12-75 153,2 0-1,0 0 1,1-1 0,1 0-1,1 0 1,17 25-1,-18-33-19,1-1-1,12 12 0,-21-23 102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4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89 11418,'0'0'86,"0"-1"0,-1 0 0,1 1-1,0-1 1,0 0 0,-1 1-1,1-1 1,0 0 0,0 1 0,0-1-1,0 0 1,0 0 0,0 1-1,0-1 1,0 0 0,1 0 0,-1 1-1,0-1 1,0 0 0,1 1-1,-1-1 1,0 0 0,1 1 0,-1-1-1,0 1 1,1-1 0,-1 0-1,1 1 1,-1-1 0,1 1 0,-1-1-1,1 1 1,0-1 0,0 0-1,27-13 1712,-25 12-1396,20-8 20,1 2 1,1 0-1,-1 1 1,1 2-1,0 0 1,1 2 0,-1 1-1,37 1 1,-56 1-366,-1 1 1,1 0-1,0 0 0,-1 0 1,9 4-1,-12-4-40,-1-1 0,1 1 0,-1 0-1,1 0 1,-1 0 0,0-1 0,1 1-1,-1 0 1,0 1 0,0-1 0,0 0-1,0 0 1,0 0 0,0 1-1,0-1 1,0 1 0,0-1 0,-1 0-1,1 1 1,-1-1 0,1 1 0,-1 0-1,1-1 1,-1 2 0,0 2 14,-1 0 0,1 0 0,-1-1 1,0 1-1,0 0 0,-1-1 0,0 0 1,1 1-1,-1-1 0,-1 0 0,-2 5 0,-35 46 207,30-41-171,-26 31 91,-28 38 6,63-81-162,-1 1 0,1-1 0,-1 1 0,1 0 0,0-1-1,0 1 1,0 0 0,0 0 0,0 0 0,1 0 0,-1 0-1,1 0 1,0 3 0,0-4-2,1-1 1,-1 1-1,0 0 0,1 0 1,0-1-1,-1 1 0,1 0 0,0-1 1,0 1-1,0-1 0,0 1 1,0-1-1,0 0 0,0 1 0,1-1 1,-1 0-1,0 0 0,1 0 1,-1 0-1,1 0 0,-1 0 0,1 0 1,1 0-1,15 7-103,0-2-1,1 0 1,-1-2-1,1 0 1,0-1-1,0 0 1,0-2-1,0 0 1,1-1-1,28-4 0,7-8-87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5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15187,'-1'-2'177,"0"1"-1,1 0 1,-1 0 0,1 0-1,0-1 1,-1 1-1,1 0 1,0-1 0,0 1-1,0 0 1,0-1-1,0 1 1,0 0 0,0-2-1,1 2-101,0 1-1,0 0 1,0-1-1,0 1 1,0 0-1,0 0 0,0-1 1,0 1-1,1 0 1,-1 0-1,0 0 1,0 0-1,0 1 1,0-1-1,0 0 1,0 0-1,0 0 1,0 1-1,1 0 0,24 5 443,-1 1-1,36 14 0,-52-17-486,1 0 0,-2 1 0,1 0 0,0 0 0,-1 1 1,0 0-1,-1 1 0,1-1 0,10 14 0,-16-18-26,-1 1-1,1-1 1,-1 1-1,1-1 1,-1 1-1,0 0 1,0 0-1,0 0 1,-1 0-1,1 0 1,-1-1-1,1 1 1,-1 0-1,0 0 1,0 0-1,0 0 1,-1 0-1,1 0 1,-1 0-1,1 0 1,-1 0-1,0 0 1,0 0-1,0-1 0,-1 1 1,1 0-1,-1-1 1,1 1-1,-4 2 1,-5 8 1,-1 0 1,-1-2-1,0 1 1,-17 11-1,3-1 57,25-21-59,0 0 0,0-1 0,0 1 0,0 0 1,0 0-1,0 0 0,0 0 0,1 0 1,-1 0-1,0 0 0,0 0 0,1 0 0,-1 0 1,1 0-1,-1 0 0,1 0 0,0 1 1,-1-1-1,1 0 0,0 0 0,0 0 0,0 1 1,0-1-1,0 3 0,1-3-10,-1 0-1,1 0 1,0 0 0,0 0-1,0 0 1,0 0-1,0 0 1,0 0 0,0 0-1,1 0 1,-1 0 0,0-1-1,0 1 1,1-1-1,-1 1 1,0-1 0,3 1-1,6 2-65,1-1-1,-1-1 1,0 0-1,17 0 0,-8-2 242,-1-2-1,1 0 0,-1-1 0,0 0 0,0-2 0,27-12 0,8-8-48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5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85 12387,'3'-6'373,"1"1"0,-1 0 0,1 0 0,-1 0 0,1 1 0,1-1 1,-1 1-1,1 0 0,-1 0 0,1 1 0,0-1 0,1 1 0,-1 0 0,0 1 1,1-1-1,7-2 0,-2 2-188,-1 0-1,0 0 1,1 1 0,0 1-1,0 0 1,-1 0 0,1 1 0,15 1-1,-23-1-177,0 1-1,-1-1 1,1 0-1,-1 1 0,1 0 1,-1-1-1,0 1 0,1 0 1,-1 0-1,0 1 1,1-1-1,-1 0 0,0 1 1,0-1-1,0 1 0,0 0 1,-1 0-1,1 0 1,2 2-1,-3-1-3,0 0 1,0 0-1,0 0 0,0 0 0,0 0 1,0 0-1,-1 0 0,0 0 1,1 0-1,-1 0 0,0 0 1,-1 0-1,0 6 0,-2 5-3,-2 0-1,1-1 1,-2 1-1,1-1 1,-13 19-1,-102 156 65,72-119 173,-61 119 1,104-176-188,-1 1 0,2 0 0,0 0-1,0 0 1,1 1 0,-1 13 0,4-23-34,0 1 1,0-1-1,0 0 0,0 0 1,1 1-1,0-1 0,0 0 1,0 0-1,0 0 0,2 5 0,-1-7-10,-1 1 0,1-1 0,-1 0-1,1 0 1,0 0 0,-1 0 0,1 0-1,0 0 1,0-1 0,1 1 0,-1-1-1,0 1 1,0-1 0,1 0 0,-1 0-1,1 0 1,4 1 0,3 0 3,0-1 0,1 0 0,-1 0 0,0-1 0,1-1 0,-1 1 0,0-2 1,0 0-1,0 0 0,0 0 0,16-7 0,1-2 52,-1-1 0,47-29 0,-62 34-7,27-18 116,-36 23-140,1 0-1,-1 0 1,0 0-1,0-1 1,0 1-1,0-1 1,0 1 0,0-1-1,-1 1 1,1-1-1,1-4 1,-3 6-18,0 0 0,0 0 0,0 1 1,0-1-1,0 0 0,0 0 0,0 0 0,0 0 0,0 0 1,0 1-1,0-1 0,0 0 0,0 0 0,-1 0 1,1 1-1,0-1 0,-1 0 0,1 0 0,-1 1 0,1-1 1,-1 0-1,1 1 0,-1-1 0,0 0 0,-1-1 15,0 0 0,-1 1-1,1-1 1,0 1 0,-1-1-1,1 1 1,-5-2 0,-5 0 66,-1 0 1,-18-3-1,29 6-74,-23-4-124,0 1 1,0 1-1,1 1 0,-1 2 0,-44 5 0,67-5-39,0-1-1,0 1 1,0-1 0,0 1 0,0 0 0,0 0-1,1 0 1,-1 0 0,0 0 0,0 0 0,-1 2-1,2-2 70,1-1 0,0 1 0,0-1 0,0 0 0,-1 1 0,1-1 0,0 1 0,0-1 0,0 1 0,0-1 1,0 1-1,0-1 0,0 1 0,0-1 0,0 1 0,0-1 0,0 1 0,0-1 0,0 1 0,0-1 0,1 1 0,-1-1 0,0 1 0,0-1 0,1 1 0,-1-1 0,0 0 0,0 1 0,1-1 0,-1 1 0,0-1 0,1 0 0,-1 1 0,1-1 0,-1 0 0,0 0 0,1 1 0,-1-1 0,1 0 0,-1 0 0,1 0 0,-1 1 0,1-1 0,-1 0 0,1 0 0,17 7-825,4-1-234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5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42 14467,'3'-4'418,"1"1"0,-1-1 0,1 1 0,0-1 1,1 1-1,-1 0 0,0 1 0,1-1 0,0 1 0,-1 0 0,1 0 0,6-2 0,-10 4-378,1-1-1,-1 1 0,1-1 1,-1 1-1,1 0 1,-1-1-1,1 1 0,0 0 1,-1 0-1,1 0 0,-1 0 1,1 1-1,-1-1 0,1 0 1,-1 1-1,1-1 0,-1 1 1,1-1-1,-1 1 0,1 0 1,-1-1-1,0 1 1,1 0-1,-1 0 0,0 0 1,0 0-1,0 0 0,0 0 1,0 1-1,0-1 0,0 0 1,0 1-1,0-1 0,0 0 1,-1 1-1,1-1 0,-1 1 1,1-1-1,-1 1 1,1-1-1,-1 1 0,0-1 1,0 4-1,1 2-26,-1 0 0,-1 0 0,1 0 0,-1-1 0,-1 1-1,1 0 1,-1 0 0,0-1 0,-4 9 0,-33 59 180,27-52-103,-35 53 233,27-45 3,-24 50 1,43-79-317,1-1 1,-1 1-1,1 0 0,-1 0 0,1 0 0,-1 0 0,1 0 0,0 0 1,-1 0-1,1 0 0,0 0 0,0 1 0,0-1 0,0 0 0,0 0 1,0 0-1,0 0 0,0 0 0,1 0 0,-1 0 0,1 1 0,-1-1-5,1-1 0,0 0 0,-1 1 0,1-1-1,0 0 1,-1 1 0,1-1 0,0 0-1,-1 0 1,1 0 0,0 0 0,-1 0 0,1 0-1,0 0 1,0 0 0,-1 0 0,1 0-1,0 0 1,-1 0 0,1-1 0,0 1-1,0-1 1,8-2-15,-1-1 0,0 0 0,10-6-1,6-6-327,0-1 0,-2-1-1,0-1 1,-1-1 0,30-37 0,-25 22-71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5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16924,'18'2'1146,"1"0"0,22 8 0,-34-8-999,0 0-1,0 1 0,0 0 0,-1 1 0,0 0 0,1 0 1,-1 0-1,10 9 0,-11-7-106,0-1 0,0 1 0,0 0 0,-1 0 0,0 0-1,0 0 1,0 1 0,-1 0 0,0-1 0,0 1 0,-1 1 0,0-1 0,0 0 0,0 0 0,-1 1 0,-1-1 0,1 14-1,-2-7-29,-1-1-1,0 1 1,-1-1-1,0 0 1,-1 0-1,-1 0 1,0-1-1,0 0 1,-8 13-1,-16 21 31,19-33 10,1 1 1,0 0 0,-11 29 0,20-42-44,-1 1 1,1-1-1,-1 0 0,1 1 0,0-1 0,-1 1 1,1-1-1,0 1 0,0-1 0,0 1 0,0-1 1,0 0-1,1 1 0,-1-1 0,0 1 0,1-1 1,-1 1-1,1-1 0,-1 0 0,1 1 0,0-1 1,-1 0-1,3 2 0,-1-1 5,0 0 0,0 0 0,0-1 0,1 1 0,-1-1-1,0 0 1,1 1 0,-1-1 0,1 0 0,0-1 0,4 2 0,9 0-34,-1 0 0,0-1 0,26-1 0,-35-1-36,31-1 392,0-2 1,56-12 0,-68 8-222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1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10994,'-2'4'148,"1"0"0,0 0-1,0 0 1,0 0-1,1 1 1,-1-1 0,1 0-1,0 0 1,0 0-1,0 1 1,1-1 0,0 0-1,-1 0 1,1 0-1,1 0 1,-1 0 0,1 0-1,2 4 1,4 10 334,2-1 0,18 24 0,-26-38-440,10 14 101,0-1 1,1 0-1,1-1 0,1-1 0,0 0 0,31 21 1,-33-27-131,0 0 0,1-1 0,0-1 0,1 0 0,0-1 0,-1-1 0,2 0 1,-1-1-1,27 2 0,-7-3 2,1-3 0,-1 0 0,58-12 0,104-32 78,-35 6-55,-117 30 43,1 3 0,80-2 1,-92 9-14,-1 1-1,-1 2 1,1 1 0,51 15-1,-58-14 81,0-1 0,0-2 0,1 0 0,-1-2 0,47-4-1,-48 1-114,0 1-1,0 1 1,0 2 0,1 0-1,-2 2 1,32 7-1,-46-7-12,1 0 0,-1 1 0,-1 0 0,1 1 0,-1-1-1,1 2 1,-2-1 0,12 12 0,2 5 283,30 41-1,-5-5 88,-47-59-367,0 0 1,0 0-1,0 1 1,1-1-1,-1 0 1,0 0 0,0 0-1,0 0 1,0 1-1,0-1 1,0 0-1,1 0 1,-1 0-1,0 0 1,0 0-1,0 0 1,0 1-1,1-1 1,-1 0-1,0 0 1,0 0-1,0 0 1,1 0 0,-1 0-1,0 0 1,0 0-1,0 0 1,1 0-1,-1 0 1,0 0-1,0 0 1,0 0-1,1 0 1,-1 0-1,0 0 1,1-1-1,2-7 559,-2 1-424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1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12955,'1'-2'104,"-1"-1"0,1 0 1,0 1-1,1-1 1,-1 1-1,0-1 0,1 1 1,-1 0-1,1 0 0,0-1 1,3-2-1,-1 0 49,16-17 57,1 2-1,0 0 1,1 1-1,1 1 1,1 1-1,1 1 0,36-17 1,-17 13-107,1 1 1,1 3 0,81-19-1,-117 33-65,1 0 0,0 0 0,0 1 0,0 0 0,0 1 0,0 0 0,0 1 0,-1 0 0,1 0 0,0 2 0,0-1 0,-1 1 0,1 1 0,-1 0 0,0 0 0,0 1 0,-1 0 0,18 13 0,25 23 301,-22-17-79,41 26 0,-60-44-241,0 0 0,0-1 0,0 0 1,1 0-1,-1-2 0,1 1 0,0-1 1,14 1-1,62 0 82,-55-4-29,46 7-1,-76-7-58,1 1 0,0-1 0,0 0 0,0 0 0,0 0-1,0 0 1,-1-1 0,1 1 0,0-1 0,0 0 0,-1 0 0,1 0 0,0-1 0,-1 0 0,0 1 0,5-4 0,0-2 29,1 0-1,-2 0 1,1-1 0,9-13 0,-15 18-35,13-14-298,21-21-1,-32 36-752,-8-4 564,-2-12 171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4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15907,'-3'10'1689,"2"-3"-993,1 1-224,1-1 912,8-1-191,4-2-241,4 0-120,4 5-256,3-2-64,5-1-72,0 0-72,1-3-264,-1-2-280,-3 1-888,0-4-2017,-4-11 2649,-5-1-424,-4-9-344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4122 661 8050,'-17'-19'278,"-1"0"0,-1 1 1,-34-25-1,-69-37-2461,87 61 1749,0 1 0,0 2 0,-2 2-1,-61-17 1,-159-21 1190,251 51-736,-1572-256 34,991 191 714,420 58-822,-257 22 0,-49 59-837,313-37 580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1127 0 6633,'-74'44'483,"3"3"-1,2 3 0,2 3 1,2 3-1,-99 112 0,-74 139 231,208-268-679,-28 41 42,-85 157 1,113-177-30,3 1-1,2 1 1,-26 105 0,46-137-27,0 1 0,2 0 0,2 0-1,0 0 1,3 0 0,0 0 0,2 0 0,1 0-1,1-1 1,20 54 0,7 2 41,4-2 0,63 107 1,-78-154-89,1 0 1,1-2 0,2 0-1,2-2 1,1-1-1,1-2 1,2-1 0,1-1-1,1-1 1,1-2 0,1-2-1,47 23 1,13-3-284,162 50 1,110 7-272,-357-97 566,642 146-512,-438-112 207,314 12 0,223-37 248,-661-12 115,232-4 520,366-50-1,28-69 672,-626 106-1157,70-16-120,303-104 1,-359 96 138,-2-4 1,-2-5 0,165-110 0,-224 129 72,-2-2 0,-1-2 0,-2-2 0,-2-1 0,-1-2 0,-2-1 0,-1-1 0,43-82 0,-57 87-163,0 0-1,-3-1 0,-1-1 0,-2 0 0,-1-1 0,-3 0 1,-1-1-1,-2 1 0,-1-1 0,-3 0 0,-1 0 0,-2 1 1,-1-1-1,-3 1 0,-16-58 0,-1 25-387,-2 2-1,-59-113 1,28 84 71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286 188 13147,'15'-28'1032,"-2"-2"1,-1 1-1,-1-1 1,8-36-1,-19 62 303,-1 8-501,-4 24-223,-9 41-499,-13 116-87,-31 165-1273,55-339 1089,1 5-146,-2-1 0,-7 21 0,10-34 206,0 1 0,0-1 0,0 1 0,0-1-1,-1 0 1,1 1 0,0-1 0,-1 0 0,0 0 0,0 0 0,1 0 0,-1 0 0,0 0 0,-1-1 0,1 1 0,0-1 0,0 1 0,-1-1 0,1 0 0,-5 2 0,5-3-21,0 0 0,0 0 0,0-1 0,0 1 0,0 0 1,0-1-1,0 0 0,0 1 0,0-1 0,1 0 1,-1 0-1,0 0 0,0 0 0,1 0 0,-1 0 1,0 0-1,1-1 0,0 1 0,-1-1 0,1 1 0,0-1 1,-2-2-1,-5-7-158,0 0 0,-6-15 0,8 15-175,-22-43-1386,-12-19 863,40 72 1052,-1 0-1,1 0 1,-1 0-1,1 0 0,-1 0 1,1 0-1,-1 1 1,0-1-1,1 0 1,-1 0-1,0 1 1,0-1-1,0 1 1,0-1-1,1 1 0,-1-1 1,0 1-1,0-1 1,0 1-1,0 0 1,-2-1-1,2 1-39,1 0-1,-1 1 0,0-1 1,0 0-1,1 1 1,-1-1-1,0 1 0,1-1 1,-1 1-1,1-1 1,-1 1-1,1-1 1,-1 1-1,1 0 0,-1-1 1,1 1-1,-1 0 1,1-1-1,0 1 0,-1 0 1,1 0-1,-3 7 204,1-1 1,0 1-1,0-1 0,-1 14 1,1 6 174,1 0 1,2 0 0,3 34 0,-2-51-331,-1 0 0,1-1 0,1 1 0,0 0 1,0-1-1,1 0 0,0 0 0,0 0 0,1 0 0,0-1 0,1 0 0,9 11 0,-12-16-36,0 0-1,0-1 1,0 1 0,1-1-1,-1 0 1,1 0 0,-1 0-1,1 0 1,0 0 0,0-1-1,0 0 1,0 0 0,0 0-1,0 0 1,6 0-1,-3-1 22,0-1-1,0 1 1,0-1-1,0-1 1,0 1-1,0-1 0,-1 0 1,10-4-1,2-3 46,0-1-1,-1-1 1,-1 0-1,0-1 1,22-20-1,-7 1-210,-1-2 0,-1 0 0,-2-2 0,40-68 0,-36 47-107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1 609 12755,'75'-137'4259,"-38"71"-3789,124-202 87,-86 146-393,-67 107 7,-15 22-36,-14 24 30,12-14-109,0 0 1,-11 35-1,18-46-51,1-1 0,-1 1-1,1-1 1,0 1 0,0 0 0,1-1-1,0 1 1,0 0 0,0-1-1,1 1 1,-1 0 0,1-1 0,1 1-1,2 6 1,-4-10-1,1-1 1,0 1-1,0-1 0,0 0 0,0 1 0,0-1 1,0 0-1,0 0 0,0 0 0,1 0 1,-1 0-1,0 0 0,1 0 0,-1 0 1,1-1-1,-1 1 0,1 0 0,-1-1 1,1 1-1,-1-1 0,1 0 0,0 1 0,-1-1 1,1 0-1,-1 0 0,1 0 0,0 0 1,-1 0-1,1-1 0,0 1 0,-1 0 1,1-1-1,-1 1 0,1-1 0,-1 0 1,1 1-1,2-3 0,4-1 18,1-1-1,-1 0 1,0 0 0,0-1-1,6-7 1,11-13 95,-1-1 1,-1-2 0,35-57 0,-65 109 24,0 1 1,-4 36-1,10-59-140,-1 11-2,-8 57-56,10-63-25,-1 1 0,1-1 0,1 1-1,-1-1 1,1 1 0,0-1 0,1 1-1,2 6 1,-4-11 56,1-1 0,-1 0-1,1 0 1,-1 1 0,1-1-1,0 0 1,-1 0 0,1 0 0,0 0-1,0 0 1,0 0 0,0 0 0,0 0-1,0 0 1,0 0 0,0-1-1,0 1 1,0 0 0,0-1 0,1 1-1,-1-1 1,0 1 0,1-1-1,-1 1 1,0-1 0,1 0 0,-1 0-1,0 0 1,1 0 0,-1 0-1,0 0 1,1 0 0,-1 0 0,0 0-1,1 0 1,-1-1 0,0 1 0,0-1-1,1 1 1,-1-1 0,0 0-1,0 1 1,2-2 0,19-14-339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14139,'0'6'1296,"-1"-1"-856,-1 1-176,4 1 537,-1-1-193,8-1-168,1-1-40,10-4-200,5 0-40,5-3-296,5 0-280,-2-1 400,-1-1-72,-4 1-72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2 505 13547,'-1'17'1094,"1"-17"-1061,0 0-1,0 1 1,0-1-1,0 0 0,0 0 1,0 0-1,0 1 1,0-1-1,0 0 1,0 0-1,0 0 1,0 0-1,0 0 0,1 1 1,-1-1-1,0 0 1,0 0-1,0 0 1,0 0-1,0 0 1,0 1-1,0-1 1,1 0-1,-1 0 0,0 0 1,0 0-1,0 0 1,0 0-1,0 0 1,1 0-1,-1 0 1,0 0-1,0 0 0,0 0 1,0 0-1,1 0 1,-1 0-1,0 0 1,0 0-1,1 0 1,1-1 136,0-1 1,0 1-1,0-1 1,0 0-1,0 0 0,0 0 1,-1 0-1,1-1 1,2-3-1,64-104 1284,101-221 0,-167 327-1449,19-54 43,-39 89-15,9-12-28,-9 32 0,16-46 1,1 0 0,0 0 0,0 1 0,0-1 0,1 0 0,-1 0 0,1 1 0,1-1-1,-1 0 1,1 0 0,0 0 0,1 7 0,-1-12-2,-1 1-1,0 0 1,1 0-1,-1 0 1,0 0-1,1-1 1,-1 1-1,1 0 1,-1 0-1,1-1 1,0 1-1,-1 0 1,1-1-1,0 1 1,-1-1-1,1 1 1,0-1-1,0 1 1,-1-1 0,1 1-1,0-1 1,0 0-1,0 1 1,1-1-1,0 0 4,-1 0-1,1 0 0,0 0 1,-1-1-1,1 1 0,-1-1 1,1 1-1,0-1 0,-1 1 1,0-1-1,1 0 0,2-1 1,2-3 14,0 0 1,-1 0 0,1 0-1,8-11 1,0-2 5,-1-1 0,18-37-1,-37 72-463,1-1-1,1 1 0,1 0 0,0 1 1,-1 16-1,6-22 139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2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53 12451,'0'0'71,"-1"0"0,1 0 0,-1 0 0,1 0 0,-1 0 1,1 0-1,-1 0 0,1 0 0,-1 0 0,1-1 0,-1 1 1,1 0-1,-1 0 0,1-1 0,0 1 0,-1 0 0,1 0 1,-1-1-1,1 1 0,0-1 0,-1 1 0,1 0 0,0-1 1,0 1-1,-1-1 0,1 1 0,0 0 0,0-1 0,-1 1 1,1-1-1,0 1 0,0-1 0,0 1 0,0-1 0,0 1 1,0-1-1,0 1 0,0-1 0,0 1 0,0-1 0,0 1 1,0-1-1,0 1 0,0-1 0,1 1 0,-1-1 0,0 1 1,0-1-1,1 1 0,-1-1 0,0 1 0,0 0 0,1-1 1,0-2 128,1 1 1,-1-1 0,0 1 0,1-1-1,0 1 1,-1 0 0,1 0 0,0 0-1,3-2 1,-1 2-123,0 1-1,0 0 0,0-1 1,0 2-1,0-1 1,0 0-1,1 1 1,-1 0-1,0 0 0,0 0 1,1 0-1,-1 1 1,0-1-1,0 1 0,0 0 1,1 1-1,-1-1 1,-1 1-1,6 2 1,-9-4-74,0 1 1,1-1-1,-1 1 1,0-1-1,0 1 1,0-1-1,1 1 0,-1-1 1,0 1-1,0-1 1,0 1-1,0-1 1,0 1-1,0-1 1,0 1-1,0-1 1,0 1-1,0-1 1,-1 1-1,1-1 1,0 1-1,0-1 1,0 1-1,-1-1 1,1 0-1,0 1 1,0-1-1,-1 1 1,1-1-1,0 0 1,-1 1-1,-14 17 106,13-15-74,-14 16 50,1 0 1,1 0-1,1 2 0,1-1 1,1 2-1,1-1 0,-8 24 1,17-43-83,1-1 1,-1 1-1,1-1 0,0 1 1,-1 0-1,1-1 0,0 1 1,0 0-1,0-1 1,0 1-1,0-1 0,0 1 1,1 0-1,-1-1 0,1 1 1,-1-1-1,1 1 1,-1 0-1,1-1 0,0 0 1,0 1-1,0-1 1,-1 1-1,1-1 0,1 0 1,-1 0-1,2 2 0,2 0 13,0 0-1,0 0 1,1-1-1,-1 0 0,1 0 1,9 2-1,-12-3 12,17 5-224,1-1 0,-1 0-1,1-2 1,0 0 0,40-1 0,-32-7-30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33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29 220 12419,'-3'2'637,"2"-1"-400,-1 1 1,1-1 0,0 0-1,-1 0 1,1 0-1,0-1 1,-1 1-1,1 0 1,-1 0 0,0-1-1,1 1 1,-1-1-1,0 1 1,1-1-1,-3 0 1,5-3 216,0 0 0,-1 0-1,1 0 1,0 0 0,0 0 0,4-5 0,86-163 1362,-88 166-1805,0-1-1,1 0 1,0 1 0,6-8-1,-10 13-10,0 0 0,0 0 0,0 0-1,0 0 1,0 0 0,0-1 0,0 1 0,0 0-1,1 0 1,-1 0 0,0 0 0,0 0-1,0 0 1,0 0 0,0 0 0,0 0-1,1 0 1,-1 0 0,0 0 0,0 0 0,0 0-1,0 0 1,0 0 0,1 0 0,-1 0-1,0 0 1,0 0 0,0 0 0,0 0-1,0 0 1,1 0 0,-1 0 0,0 0 0,0 0-1,0 0 1,0 0 0,0 0 0,1 0-1,-1 0 1,0 0 0,0 0 0,0 1 0,0-1-1,0 0 1,0 0 0,0 0 0,0 0-1,0 0 1,1 0 0,-1 0 0,0 1-1,0-1 1,0 0 0,0 0 0,0 0 0,2 11-7,-2-11 6,0 32-13,-5 58 0,2-58-247,2 62 0,6-72-161,-5-21 415,0-1 1,0 0-1,0 1 1,0-1 0,0 0-1,0 1 1,0-1-1,1 0 1,-1 1 0,0-1-1,0 0 1,0 0-1,0 1 1,0-1-1,1 0 1,-1 1 0,0-1-1,0 0 1,1 0-1,-1 1 1,0-1 0,0 0-1,1 0 1,-1 0-1,0 1 1,1-1-1,-1 0 1,0 0 0,0 0-1,1 0 1,-1 0-1,0 0 1,1 1 0,-1-1-1,1 0 1,-1 0-1,0 0 1,1 0 0,-1 0-1,0 0 1,1-1-1,-1 1 1,0 0-1,1 0 1,-1 0 0,0 0-1,1 0 1,-1 0-1,0-1 1,0 1 0,1 0-1,-1 0 1,0 0-1,1-1 1,-1 1-1,0 0 1,0 0 0,0-1-1,1 1 1,-1 0-1,0-1 1,0 1 0,0 0-1,1-1 1,9-24-252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3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13627,'25'-1'3051,"28"2"-1360,95-13 0,52-21-848,-105 15-533,22-2-149,200-32-14,-212 39-159,110 2 1,-189 12 13,0 2-1,39 8 1,15 2-175,-80-13 134,0 0 0,1 0 0,-1 0-1,1 0 1,-1 0 0,1 0 0,-1 0 0,1 0 0,-1 0 0,0 0 0,1 0-1,-1 0 1,1 0 0,-1 0 0,1 0 0,-1 0 0,0-1 0,1 1 0,-1 0 0,1 0-1,-1 0 1,0-1 0,1 1 0,-1 0 0,0-1 0,1 1 0,-1 0 0,0-1 0,1 1-1,-1 0 1,0-1 0,0 1 0,1-1 0,-5-15-1132,-17-12 148,2 9 365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3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70 354 11803,'-19'18'1372,"-13"14"166,30-30-1327,0 1-1,0-1 0,0 1 1,1-1-1,-1 1 1,1-1-1,0 1 1,0 0-1,0 0 0,0-1 1,-1 5-1,2-7-183,0 1-1,0-1 0,0 0 0,-1 0 1,1 1-1,0-1 0,0 0 0,0 1 0,0-1 1,0 0-1,0 1 0,0-1 0,0 0 1,0 1-1,0-1 0,0 0 0,1 1 1,-1-1-1,0 0 0,0 1 0,0-1 0,0 0 1,0 1-1,1-1 0,-1 0 0,0 0 1,0 1-1,0-1 0,1 0 0,-1 0 1,0 1-1,0-1 0,1 0 0,-1 0 0,0 0 1,1 0-1,-1 1 0,0-1 0,0 0 1,1 0-1,-1 0 0,0 0 0,1 0 1,-1 0-1,0 0 0,1 0 0,-1 0 0,0 0 1,1 0-1,-1 0 0,0 0 0,1 0 1,-1 0-1,0 0 0,1 0 0,-1-1 1,0 1-1,1 0 0,-1 0 0,0 0 0,0 0 1,1-1-1,-1 1 0,0 0 0,0 0 1,1-1-1,21-16 549,21-30-29,-1-2-1,51-79 1,-27 35-371,-42 59-144,-10 13-44,30-32 1,-35 48-28,-6 12 9,-4 16-3,0-21 32,-8 59-32,4-37 45,1 0 0,2 1 0,0 33 1,2-56-5,0-1 1,0 1-1,0 0 1,0-1-1,0 1 1,0-1-1,0 1 1,1-1-1,-1 1 1,1-1-1,-1 1 1,1-1-1,0 1 1,-1-1-1,1 1 1,0-1-1,0 0 1,0 0-1,0 1 1,0-1-1,0 0 1,0 0-1,1 0 1,-1 0-1,0 0 1,0 0-1,1 0 1,1 0-1,-1-1 7,1 0 0,-1 0 0,1 0 0,-1-1 0,1 1 0,-1-1 0,1 1 0,-1-1 0,0 0 0,1 0 0,-1 0 0,0 0 0,0 0 0,0-1 0,0 1 0,0-1 0,3-3 0,12-10 65,-1-1 0,-1 0-1,0-1 1,16-25 0,43-80 131,-72 119-209,-8 24 12,1 1 0,-3 32 0,3-24-13,3-20-7,1-1-25,-1-1-1,1 1 1,0-1-1,1 1 1,0 0-1,2 15 0,-2-23 10,0-1 0,0 1-1,0-1 1,0 1-1,0 0 1,0-1 0,1 1-1,-1-1 1,0 1-1,0-1 1,0 1 0,1-1-1,-1 1 1,0-1-1,0 1 1,1-1 0,-1 0-1,0 1 1,1-1-1,-1 1 1,1-1 0,-1 0-1,0 1 1,1-1 0,-1 0-1,1 1 1,-1-1-1,1 0 1,-1 0 0,1 0-1,-1 1 1,1-1-1,-1 0 1,1 0 0,0 0-1,-1 0 1,1 0-1,-1 0 1,1 0 0,-1 0-1,1 0 1,-1 0-1,1 0 1,-1-1 0,1 1-1,-1 0 1,1 0-1,-1 0 1,1-1 0,-1 1-1,1 0 1,-1-1-1,1 1 1,23-24-490,-23 23 504,17-22-373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0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18732,'3'7'1424,"-3"5"-1144,2 5-136,-2 7 545,5 0-225,-1 8-320,-2 4-144,0 0-104,4 0-64,-3-5-176,-3-7-137,4-3-455,-2-4-616,5-5 1176,3-2-264,5-6-96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3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17 426 16371,'-10'16'1374,"3"-4"-471,11-16 1244,54-88-915,18-25-1434,-75 115 186,1 0 1,-1 0-1,1 0 1,0 0-1,-1 0 1,1 0-1,0 0 1,0 1-1,0-1 1,3-1-1,-4 3 13,-1 0 0,0 0 0,0 0 0,0 0 0,1 0 0,-1 0 0,0 0 0,0 0 0,1 0 0,-1 0 0,0 0 0,0 0 0,0 0 0,1 0 0,-1 0 0,0 1 0,0-1 0,0 0 0,1 0 0,-1 0 0,0 0 0,0 0 0,0 1 0,1-1 0,-1 0 0,0 0 0,0 0 0,0 0 0,0 1 0,0-1 0,0 0 0,0 0 0,1 0 0,-1 1 0,0-1 0,1 19-34,-4 12 39,-9 38 1,6-41-290,-3 51-1,11-62-261,1-16 269,1-11 65,2-18-84</inkml:trace>
  <inkml:trace contextRef="#ctx0" brushRef="#br0" timeOffset="1">326 156 17252,'-10'5'2008,"2"-2"-1360,6-1-288,5-1 1009,10-1-601,1 0-112,14-1-464,1-2-216,6-4-448,-1-1-200,1 0-481,-5-1 2314,-2 0-1353,-4 1-120,-5 0 40</inkml:trace>
  <inkml:trace contextRef="#ctx0" brushRef="#br0" timeOffset="2">530 477 13739,'-10'22'1563,"7"-13"-362,9-16 692,28-59-686,-3-1 0,31-96 0,-43 112-1027,35-103-32,-64 193-108,2 0-1,-5 61 1,11-79-17,-1 5 25,1 41-1,2-66-44,0-1 1,0 1-1,0 0 0,0 0 0,0-1 0,0 1 1,0 0-1,0 0 0,0-1 0,0 1 1,1 0-1,-1 0 0,0-1 0,1 1 0,-1 0 1,0-1-1,1 1 0,-1 0 0,1-1 0,-1 1 1,0-1-1,1 1 0,0-1 0,-1 1 0,1-1 1,-1 1-1,1-1 0,0 1 0,-1-1 1,2 1-1,-1-1-7,1 0-1,-1 0 1,1-1 0,-1 1 0,1 0 0,-1-1 0,1 1-1,-1 0 1,0-1 0,1 0 0,-1 1 0,0-1 0,1 0-1,0-1 1,9-5-583,-1-2-1,15-15 0,-22 21 168,-3 3 419,1 0-50,0-1-1,0 0 1,0 0 0,-1 0 0,1 1 0,0-1 0,-1 0 0,1 0 0,0 0-1,-1 0 1,0 0 0,1 0 0,-1 0 0,1 0 0,-1-1 0,0 0 0,1-8-567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14891,'41'-5'3093,"-36"3"-2782,1 1 1,0 0-1,0 0 0,0 1 1,-1-1-1,1 1 0,7 1 1,-11 0-283,0 0 0,0-1 0,0 1 1,0 0-1,0 0 0,0 0 0,-1 0 1,1 0-1,-1 1 0,1-1 0,0 1 1,-1-1-1,0 1 0,1-1 0,-1 1 1,0-1-1,0 1 0,0 0 0,0 0 1,0 0-1,-1 0 0,1 0 0,0 0 1,-1 0-1,1 3 0,1 6 48,-1 0 0,0 0-1,-1 0 1,0 1 0,-1-1-1,0 0 1,-1 0 0,0 0 0,-6 18-1,-4 7 412,-25 49 0,25-60-95,0-2-1,-26 37 1,38-60-401,0 1 0,0-1 1,0 0-1,0 0 0,0 1 1,1-1-1,-1 0 0,0 1 0,0-1 1,0 0-1,0 0 0,0 1 1,1-1-1,-1 0 0,0 0 0,0 0 1,0 1-1,1-1 0,-1 0 0,0 0 1,0 0-1,1 0 0,-1 1 1,0-1-1,0 0 0,1 0 0,-1 0 1,0 0-1,0 0 0,1 0 1,-1 0-1,0 0 0,1 0 0,-1 0 1,0 0-1,1 0 0,-1 0 1,0 0-1,0 0 0,1 0 0,-1 0 1,1 0-1,15 0-347,-16 0 332,33 1-1157,48 6 0,-44-2 642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4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8586,'-6'2'243,"1"0"0,0-1 1,-1 2-1,1-1 0,0 0 1,0 1-1,0 0 0,1 1 0,-1-1 1,1 1-1,-1-1 0,1 1 1,0 1-1,1-1 0,-7 9 1,6-6-145,1 1 0,-1 0 0,1 0 1,1 0-1,-1 0 0,2 0 0,-1 0 1,1 0-1,-1 15 0,3 7-111,2 0-1,1 0 0,1 0 1,16 53-1,-10-44 28,29 65 1,-34-91-14,1 0 0,0 0 0,1 0 0,1-1 0,0 0 0,0 0 0,1-1 0,13 10 1,-19-17 3,1-1 0,-1 1 1,1-2-1,0 1 1,-1 0-1,1-1 1,1 0-1,-1 0 1,0 0-1,0-1 0,1 0 1,-1 0-1,1 0 1,-1-1-1,1 1 1,-1-1-1,1-1 0,-1 1 1,1-1-1,-1 0 1,0 0-1,1-1 1,-1 1-1,0-1 1,0 0-1,0-1 0,0 1 1,0-1-1,0 0 1,4-4-1,4-3 36,-1 0 1,0-1-1,-1-1 0,0 0 0,0 0 0,-2-1 0,1-1 1,-2 1-1,9-19 0,-10 17 23,0 0 1,-2 0-1,0-1 0,0 1 1,-2-1-1,0 0 0,2-30 1,-5 35-25,0 0-1,-1 1 1,0-1 0,-1 0 0,0 1 0,-1-1 0,0 1-1,-1 0 1,0 0 0,0 0 0,-1 0 0,-11-16 0,-4 0-21,-39-42 1,48 56-124,-2 1 0,0 0 1,0 1-1,-1 0 0,-18-9 1,30 18 139,0 0 0,0 0 0,0 0 0,0 0 1,0 0-1,0 1 0,0-1 0,0 1 0,-1-1 0,1 1 0,0 0 1,0 0-1,0 0 0,-1 0 0,1 0 0,0 1 0,0-1 0,0 1 1,0-1-1,-4 2 0,-6 10 76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4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67 9890,'-4'-1'140,"-3"0"64,0-1 0,1 1 0,-1 1 0,0-1-1,-13 1 1,17 1-179,1-1-1,0 1 1,0 0-1,0 0 1,0-1 0,0 1-1,0 1 1,0-1-1,0 0 1,0 0 0,0 1-1,0-1 1,1 1-1,-1-1 1,0 1-1,1 0 1,0 0 0,-1 0-1,1 0 1,0 0-1,0 0 1,-1 2 0,-9 23 94,2-1 0,0 1 0,-6 40 1,-8 87 200,21-134-281,-1-1 19,1 0 1,2 0-1,0-1 1,0 1 0,6 25-1,-4-34-24,0 0 1,1-1-1,1 1 0,-1-1 1,1 0-1,1 0 0,0 0 0,0-1 1,1 1-1,0-1 0,11 11 1,0-3-1,0-1 0,1 0 1,1-1-1,0-1 1,1-1-1,0-1 1,1-1-1,0 0 0,24 6 1,-32-11-43,1-1 1,0-1-1,0 0 0,0-1 0,0-1 1,0 0-1,0-1 0,0 0 1,0-1-1,0-1 0,0 0 0,0-1 1,-1-1-1,1 0 0,-1 0 1,15-8-1,-10 2-47,-1-1 1,1-1-1,-2-1 0,0 0 1,-1-2-1,0 1 1,-1-2-1,16-20 0,-16 15 6,0 0 0,-2-1 0,0-1 0,-1 1 0,-2-2 0,12-42 0,-16 46 29,-1-1-1,0 0 1,-2 1 0,-1-1 0,0 0 0,-2 0-1,0 0 1,-6-27 0,4 33 20,-1 0-1,-1-1 1,0 1-1,-1 1 1,-1-1-1,0 1 1,-1 0-1,-1 1 1,0 0-1,0 0 1,-18-17-1,21 25 5,1 0 0,-1 0 0,0 1 0,0 0 0,0 0 0,0 0 0,-1 1 0,0-1 0,1 2 0,-1-1 1,0 1-1,-1 0 0,1 1 0,0-1 0,0 1 0,-14 1 0,11 0 7,0 1 0,0 1 0,1 0-1,-1 0 1,1 1 0,-1 0 0,1 0 0,0 1 0,0 1 0,0-1 0,1 1 0,-10 7 0,-2 5 12,1 0 1,1 2-1,-17 20 1,-13 14-2,23-32-18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55 14315,'25'-34'2034,"-25"33"-1966,1 1 0,-1-1-1,0 0 1,1 0 0,-1 0 0,0 1 0,1-1 0,-1 0 0,0 0 0,0 0 0,0 0 0,1 0 0,-1 1-1,0-1 1,0 0 0,-1 0 0,1-1 0,0 1 8,-1 1 1,0-1-1,1 1 0,-1 0 1,0-1-1,1 1 0,-1 0 1,0 0-1,1-1 0,-1 1 1,0 0-1,1 0 0,-1 0 1,0 0-1,0 0 0,1 0 1,-1 0-1,0 0 0,1 0 1,-1 0-1,0 1 0,1-1 1,-1 0-1,0 0 0,1 1 1,-1-1-1,0 1 0,-7 2 133,1 0 0,0 1 0,1 0 1,-1 0-1,1 0 0,-1 1 0,1 0 0,1 0 0,-8 9 0,-3 5-43,-24 34 0,24-26-176,2 0 0,0 1 0,2 0 0,1 1 0,1 0 0,2 1 0,1 0 0,1 1 0,1-1 0,2 1 0,1 0 0,2 0 0,4 38 0,-3-60-75,0 0-1,1 0 1,0 0-1,0 0 1,1-1-1,0 1 1,1-1-1,0 0 0,9 15 1,-11-20 26,1 0-1,0 0 1,0 0 0,0 0 0,0-1 0,0 1 0,1-1-1,-1 0 1,1 0 0,0 0 0,0 0 0,-1 0-1,1-1 1,0 0 0,0 0 0,0 0 0,0 0 0,0-1-1,1 1 1,-1-1 0,0 0 0,0-1 0,0 1-1,5-1 1,3-2-71,1 0-1,16-7 0,32-13-401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15859,'3'3'166,"0"-1"-1,0 1 1,0 0-1,0 0 0,-1 0 1,0 1-1,0-1 1,1 0-1,-2 1 1,1-1-1,0 1 0,1 6 1,11 51 848,-11-42-558,2 8-351,-1 0 1,-2 0-1,0 0 0,-2 0 0,-1 0 0,-1 0 1,-2 0-1,0 0 0,-2 0 0,-1-1 1,-1 0-1,-1 0 0,-1-1 0,-2 0 0,0-1 1,-1 0-1,-2-1 0,-18 22 0,0-4-57,-1-1 0,-3-2-1,-1-2 1,-65 48 0,72-65-89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6 461 14187,'-1'6'442,"0"-1"40,0 1 0,0 0 0,0 0 0,0 10 0,1-16-436,0 0 0,0 1-1,0-1 1,1 1 0,-1-1 0,0 1 0,0-1 0,0 0 0,0 1 0,0-1-1,0 1 1,1-1 0,-1 0 0,0 1 0,0-1 0,1 0 0,-1 1 0,0-1 0,0 0-1,1 1 1,-1-1 0,0 0 0,1 0 0,-1 1 0,0-1 0,1 0 0,-1 0-1,1 1 1,0-2 45,1 1-1,-1 0 0,0 0 1,0-1-1,1 1 0,-1 0 1,0-1-1,0 1 0,0-1 1,0 0-1,0 1 1,1-1-1,-1 0 0,0 1 1,1-2-1,17-15 323,-1 0 1,0-1-1,-2-1 1,17-23-1,53-90 228,-67 101-492,97-169-19,-131 241-207,1 0 0,2 0 0,-6 47 0,17-85 77,1-1-1,-1 1 1,1 0-1,0-1 1,0 1-1,0 0 1,1-1-1,-1 1 1,1 0-1,-1-1 1,1 1-1,0 0 0,0-1 1,2 4-1,-3-5 2,1-1-1,-1 1 0,1-1 1,-1 1-1,1-1 0,-1 1 1,1-1-1,-1 0 0,1 1 1,0-1-1,-1 0 0,1 0 1,-1 1-1,1-1 0,0 0 1,-1 0-1,1 0 0,0 0 1,-1 0-1,1 0 0,0 0 1,0 0-1,2 0 1,-1-1 1,0 0-1,0 0 1,0 1-1,1-1 1,-1 0-1,0-1 1,0 1-1,3-3 1,15-15 12,0-1 0,-2-1-1,0 0 1,25-41 0,-30 43-6,14-21 4,21-30 3,-48 70-15,0-1 0,1 1 0,-1 0-1,0-1 1,0 1 0,1 0 0,-1-1 0,0 1 0,0-1 0,1 1 0,-1 0 0,0 0-1,1-1 1,-1 1 0,1 0 0,-1 0 0,0-1 0,1 1 0,-1 0 0,1 0 0,-1 0-1,0 0 1,1-1 0,-1 1 0,1 0 0,-1 0 0,1 0 0,-1 0 0,1 0 0,-1 0 0,0 0-1,1 0 1,0 1 0,0 0 1,-1 0 0,1-1 0,0 1 0,-1 0 0,1 0 1,-1 0-1,1 0 0,-1 0 0,0 1 0,0-1 0,1 0 0,-1 0 0,0 2 0,1 49 61,-2-43-43,-2 67 114,1-30 33,4 65-1,-2-110-168,0 0-1,0 0 1,1 0 0,-1 1 0,0-1-1,0 0 1,1 0 0,-1 0 0,1 0-1,-1 1 1,1-1 0,-1 0 0,1 0-1,0 0 1,1 1 0,-2-2-19,1 1 0,-1-1 0,1 0 0,-1 0 0,0 0 0,1 1 0,-1-1 0,1 0 0,-1 0 0,1 0 0,-1 0 1,1 0-1,-1 0 0,1 0 0,0 0 0,-1 0 0,1 0 0,-1 0 0,1 0 0,-1-1 0,0 1 0,1 0 0,-1 0 0,1 0 0,0-1 0,2-1-61,0 0 0,0-1 0,0 1 0,0-1 0,-1 0 0,1 0 0,-1 0 0,4-6 0,13-26-159,1-6-86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 14331,'0'0'98,"0"0"-1,0 1 1,0-1 0,-1 0-1,1 1 1,0-1 0,0 0-1,0 1 1,0-1-1,0 0 1,0 1 0,0-1-1,0 0 1,-1 1 0,1-1-1,0 0 1,1 1 0,-1-1-1,0 1 1,0-1 0,0 0-1,0 1 1,0-1-1,0 0 1,0 1 0,0-1-1,1 0 1,-1 1 0,0-1-1,0 0 1,1 1 0,13 2 1744,23-7-180,-30 2-1275,51-7 908,-6 0-711,100-5 0,-151 15-658,0-1 0,0 0 0,0 0 0,0 0 0,0 0 0,0 0 0,0 0 0,1 0 0,-1 0 0,0-1 0,0 1 0,0 0 0,0-1 0,0 1 1,0-1-1,0 1 0,0-1 0,0 1 0,0-1 0,-1 1 0,1-1 0,0 0 0,0 0 0,0 0 0,0-1 0,0 0-32,-1 0 1,0-1 0,0 1 0,0 0 0,0 0-1,0-1 1,0 1 0,-1 0 0,1 0 0,-1 0 0,-1-4-1,-5-16-546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4 507 14739,'-1'4'532,"0"0"0,0 0 0,1 1-1,-1-1 1,1 0 0,1 8 0,-1-11-475,0-1 0,0 0-1,0 1 1,0-1 0,0 1 0,1-1 0,-1 0-1,0 1 1,0-1 0,0 0 0,1 0 0,-1 1 0,0-1-1,0 0 1,1 1 0,-1-1 0,0 0 0,1 0-1,-1 1 1,0-1 0,1 0 0,-1 0 0,0 0 0,1 0-1,-1 0 1,0 1 0,1-1 0,-1 0 0,1 0 0,-1 0-1,1 0 1,1-1 51,-1 1 0,1 0-1,0-1 1,0 0 0,-1 1-1,1-1 1,0 0 0,-1 0 0,1 0-1,0 0 1,1-2 0,15-11 146,-1-2-1,0 0 1,-1-1 0,0-1 0,18-28 0,58-106 6,-87 143-228,21-37 3,-1-1 0,17-52 0,-41 95-37,-4 7 1,-4 13-3,-3 13 1,-28 88-2,32-96 11,2 0 0,0 0-1,-1 33 1,5-52-6,2 27 13,-2-28-12,0-1 0,0 1-1,0-1 1,0 0 0,0 1-1,0-1 1,0 1-1,1-1 1,-1 1 0,0-1-1,0 0 1,1 1 0,-1-1-1,0 1 1,0-1-1,1 0 1,-1 1 0,0-1-1,1 0 1,-1 1 0,1-1-1,-1 0 1,0 0 0,1 1-1,-1-1 1,1 0-1,-1 0 1,1 0 0,-1 0-1,0 0 1,1 0 0,-1 1-1,1-1 1,-1 0-1,1 0 1,-1 0 0,1 0-1,-1-1 1,1 1 0,-1 0-1,1 0 1,-1 0 0,0 0-1,1 0 1,-1-1-1,1 1 1,-1 0 0,1 0-1,-1-1 1,0 1 0,1 0-1,-1 0 1,0-1-1,1 1 1,-1 0 0,1-2-1,6-5 7,1 0-1,-1-1 0,0 0 1,-1 0-1,9-15 0,27-53 24,-27 46-19,75-161 29,-81 175-34,-9 16-6,1 0 1,-1 0-1,0 0 1,0 1-1,0-1 0,1 0 1,-1 0-1,0 0 1,0 1-1,0-1 0,1 0 1,-1 0-1,0 0 0,0 1 1,0-1-1,0 0 1,0 0-1,0 1 0,0-1 1,0 0-1,0 0 1,1 1-1,-1-1 0,0 0 1,0 1-1,0-1 0,0 0 1,-1 0-1,1 1 1,0-1-1,0 0 0,0 1 1,-3 37 21,-9 46 15,-8 97 65,20-180-107,1 29 19,-1-29-23,0-1 0,0 0 0,0 1 0,0-1 0,0 1-1,0-1 1,1 0 0,-1 1 0,0-1 0,0 0 0,0 1-1,0-1 1,1 0 0,-1 0 0,0 1 0,1-1 0,-1 0-1,0 0 1,0 1 0,1-1 0,-1 0 0,0 0 0,1 1-1,-1-1 1,1 0-26,0 0 0,0 0 0,-1-1 0,1 1 0,0 0 0,-1 0 0,1-1-1,0 1 1,-1 0 0,1-1 0,-1 1 0,1 0 0,-1-1 0,1 1 0,-1-1 0,1 1-1,-1-1 1,2 0 0,36-47-742,-23 27 461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11570,'0'1'17,"-3"17"3450,4-13-956,6-11-739,9-17-58,-13 17-1570,1 0-1,-1 1 1,1 0 0,0 0-1,0 0 1,1 0 0,0 1-1,-1-1 1,2 1 0,9-6-1,-14 10-141,0 0-1,-1 0 0,1-1 0,0 1 0,0 0 0,-1 1 0,1-1 0,0 0 0,0 0 0,-1 0 0,1 0 0,0 0 0,-1 1 1,1-1-1,0 0 0,-1 1 0,1-1 0,0 0 0,-1 1 0,1-1 0,0 1 0,-1-1 0,1 1 0,-1-1 0,1 1 0,-1 0 1,0-1-1,1 1 0,-1 0 0,1-1 0,-1 1 0,0 0 0,0-1 0,1 1 0,-1 0 0,0 0 0,0-1 0,0 1 0,0 1 1,6 34-32,-5-32 18,1 13-418,-1 0 1,0 1-1,-1-1 0,-1 1 1,-5 26-1,2-32 15,-1-10-141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16492,'19'-46'5617,"9"-19"-4430,-6 16-622,8-16-316,45-76 0,-75 141-254,0-1 0,0 1 0,1-1 0,-1 1 1,0 0-1,0-1 0,0 1 0,0 0 0,0-1 1,1 1-1,-1 0 0,0-1 0,0 1 0,1 0 1,-1-1-1,0 1 0,0 0 0,1 0 0,-1-1 1,0 1-1,1 0 0,-1 0 0,0 0 0,1 0 1,-1-1-1,0 1 0,1 0 0,-1 0 0,1 0 1,-1 0-1,0 0 0,1 0 0,-1 0 1,0 0-1,1 0 0,0 0 0,2 16-131,-6 32-87,3-45 198,-6 48-223,-1 6-15,0 81 1,11-114-551,-4-23 781,0 0 1,1-1-1,-1 1 0,0 0 0,0-1 0,0 1 0,1 0 1,-1-1-1,0 1 0,1 0 0,-1-1 0,1 1 0,-1-1 1,0 1-1,1-1 0,-1 1 0,1-1 0,-1 1 0,1-1 1,0 0-1,-1 1 0,1-1 0,-1 0 0,1 1 0,0-1 1,-1 0-1,1 0 0,0 0 0,-1 0 0,1 1 0,1-1 1,2-2-358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 15171,'-40'-8'2916,"53"9"-2457,0 0 1,-1 2-1,26 6 1,-2 1-130,71 9 42,0-4-1,1-6 1,131-4 0,323-41-445,-435 23 7,262-12-190,-372 26 147,0 0-1,0 1 0,19 4 0,-31-5-192,-5-4 123,-10-4-9,-4-2 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5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14 250 14227,'-3'4'773,"-7"10"346,9-10-188,9-6 771,26-17-906,-1-1 1,0-2-1,38-32 1,78-88-654,-148 141-145,-1 0 1,1 0-1,0 0 0,-1 1 1,1-1-1,0 0 1,-1 0-1,1 1 0,0-1 1,0 1-1,-1-1 0,1 1 1,0-1-1,0 1 1,0-1-1,0 1 0,0 0 1,0-1-1,0 1 1,0 0-1,0 0 0,0 0 1,0-1-1,0 1 1,1 1-1,-1 0 0,0 0 0,-1 0-1,1 0 1,0 1 0,-1-1 0,1 0-1,-1 1 1,0-1 0,1 0 0,-1 1 0,0-1-1,0 1 1,0-1 0,0 0 0,0 1-1,0-1 1,0 1 0,-1 1 0,-3 55-36,-2 57 25,6-112 19,0 1 0,0-1 0,1 1 0,-1-1 0,1 1-1,0-1 1,0 1 0,3 5 0,-4-8-4,1 0 0,-1-1 0,1 1-1,-1 0 1,1-1 0,-1 1 0,1-1 0,-1 1-1,1 0 1,0-1 0,-1 1 0,1-1 0,0 0 0,0 1-1,-1-1 1,1 1 0,0-1 0,0 0 0,-1 0-1,1 1 1,0-1 0,0 0 0,0 0 0,0 0 0,-1 0-1,1 0 1,0 0 0,0 0 0,0 0 0,0-1-1,-1 1 1,1 0 0,0 0 0,0-1 0,0 1-1,-1 0 1,1-1 0,0 1 0,-1-1 0,1 1 0,1-1-1,2-3 7,1 0 0,-1 1 0,0-1 0,0 0 0,0-1 0,-1 1-1,1-1 1,2-6 0,23-45 50,-20 37-48,36-94-90,-51 174-105,0-31 110,2-11-249,1 1 1,1-1 0,0 29-1,2-47 295,0-1-1,0 1 1,0-1-1,0 1 1,0-1-1,0 1 1,0-1-1,0 1 1,0-1-1,0 0 1,1 1-1,-1-1 1,0 1-1,0-1 1,0 1 0,1-1-1,-1 0 1,0 1-1,1-1 1,-1 0-1,0 1 1,1-1-1,-1 0 1,0 1-1,1-1 1,-1 0-1,1 0 1,-1 1-1,1-1 1,-1 0-1,0 0 1,1 0-1,-1 0 1,1 0-1,-1 0 1,1 0-1,-1 0 1,1 0-1,-1 0 1,1 0-1,-1 0 1,1 0-1,-1 0 1,1 0-1,-1 0 1,1 0-1,-1 0 1,0-1-1,1 1 1,-1 0-1,1-1 1,12-4-494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14507,'0'1'122,"0"-1"0,1 1 0,-1-1 0,0 1 0,0-1 0,0 1 0,0-1 0,1 1 0,-1-1 0,0 1 0,1-1 0,-1 1 0,0-1 0,1 1 0,-1-1 0,0 1 0,1-1 0,-1 0 0,1 1 0,-1-1 0,1 0 0,-1 1 0,1-1 0,-1 0 0,1 0 0,-1 0 0,1 1 0,-1-1 0,1 0 0,-1 0 0,1 0 0,1 0 0,15-12 1866,-15 10-1938,42-43 1335,-32 31-1302,1 0 0,0 2 0,1 0 0,19-14 0,-33 26-88,1-1-1,-1 1 0,1-1 0,0 1 0,0 0 1,-1-1-1,1 1 0,0 0 0,-1-1 0,1 1 1,0 0-1,0 0 0,0-1 0,-1 1 0,1 0 1,0 0-1,0 0 0,0 0 0,-1 0 0,1 1 1,0-1-1,0 0 0,0 0 0,1 1 0,-2-1 0,1 1-1,-1 0 1,1 0-1,-1 0 1,1-1-1,-1 1 1,1 0-1,-1 0 1,0 0-1,0 0 1,1 0-1,-1-1 1,0 1-1,0 0 1,0 0-1,0 0 1,0 0-1,0 1 1,-1 9-35,0 0 0,-1-1 0,-4 11 0,3-9 17,-1 7-36,2-11-51,0-1 1,0 0-1,1 1 0,0-1 1,0 1-1,1 10 1,0-18 97,0 0 0,0 0 1,1 0-1,-1 0 1,0 0-1,0-1 0,0 1 1,0 0-1,0 0 1,0 0-1,0 0 1,0 0-1,0 0 0,0 0 1,1 0-1,-1-1 1,0 1-1,0 0 0,0 0 1,0 0-1,0 0 1,0 0-1,1 0 1,-1 0-1,0 0 0,0 0 1,0 0-1,0 0 1,0 0-1,0 0 1,1 0-1,-1 0 0,0 0 1,0 0-1,0 0 1,0 0-1,0 0 0,1 0 1,-1 0-1,0 0 1,0 0-1,0 0 1,0 0-1,0 0 0,0 1 1,1-1-1,-1 0 1,0 0-1,0 0 1,0 0-1,0 0 0,0 0 1,0 0-1,0 0 1,0 1-1,0-1 0,0 0 1,1 0-1,-1 0 1,0 0-1,0 0 1,0 0-1,0 1 0,0-1 1,0 0-1,0 0 1,6-10-231,-2-3-100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17148,'-2'4'1736,"6"5"-1128,6 0-264,6-3 1105,6-1-513,7-3-632,4-4-240,3-2-680,2-5-337,-4-1 761,-2 4-160,-13 5-136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7 427 15995,'-3'12'1053,"2"-7"-751,0 1 0,0-1 0,1 1 0,-1 9 0,1-14-265,0 0-1,0-1 1,0 1 0,1 0 0,-1-1 0,0 1 0,0-1 0,0 1 0,1 0 0,-1-1 0,0 1-1,1-1 1,-1 1 0,0-1 0,1 1 0,-1-1 0,1 1 0,-1-1 0,1 0 0,-1 1 0,1-1-1,-1 1 1,1-1 0,-1 0 0,1 0 0,-1 1 0,1-1 0,0 0 0,-1 0 0,1 0 0,-1 1-1,1-1 1,0 0 0,-1 0 0,1 0 0,0 0 0,-1 0 0,1 0 0,-1 0 0,1-1 0,0 1-1,-1 0 1,1 0 0,0 0 0,-1-1 0,1 1 0,-1 0 0,2-1 0,5-2 115,0 0 0,-1-1 0,1 0 0,0 0 0,-1-1 0,11-9 1,33-37 216,-39 38-263,18-19 208,-1 0 1,-2-3-1,-1 0 0,-2-1 1,-2-1-1,31-74 0,-45 92-84,-11 29-89,-10 31-53,8-17-54,3-13-31,0 0-1,0 0 0,1 0 0,0 1 0,1-1 0,1 0 0,0 1 0,1 11 1,-1-22-4,0-1 0,0 1 0,0-1 1,0 1-1,1-1 0,-1 1 0,0-1 1,0 1-1,0-1 0,1 1 0,-1-1 1,0 1-1,1-1 0,-1 0 0,0 1 1,1-1-1,-1 1 0,0-1 0,1 0 0,-1 1 1,1-1-1,-1 0 0,1 0 0,-1 1 1,1-1-1,-1 0 0,1 0 0,0 1 1,0-1-2,0-1 0,0 1 0,0 0 0,1 0 0,-1 0 0,0-1 0,0 1 0,0-1 0,0 1 0,0-1 0,0 1 0,2-2 0,1-2-12,1 0 1,-1 0-1,1 0 0,4-6 1,13-21-80,-1-1 0,-2-1 0,-1-1 0,21-53 0,-47 110 39,-4 29 0,2-11 28,3-12-403,1-1 0,-4 36 0,10-64 430,0 1 0,0-1-1,0 0 1,0 0 0,0 1 0,0-1 0,0 0 0,0 0-1,0 1 1,0-1 0,0 0 0,0 0 0,0 1 0,0-1-1,0 0 1,0 0 0,0 0 0,0 1 0,0-1 0,0 0-1,0 0 1,0 1 0,1-1 0,-1 0 0,0 0 0,0 0-1,0 1 1,0-1 0,1 0 0,-1 0 0,0 0 0,0 0-1,0 0 1,1 1 0,-1-1 0,0 0 0,0 0 0,1 0-1,-1 0 1,0 0 0,0 0 0,0 0 0,1 0 0,-1 0-1,0 0 1,0 0 0,1 0 0,-1 0 0,0 0 0,0 0-1,1 0 1,-1 0 0,0 0 0,0 0 0,1 0 0,-1 0-1,0-1 1,0 1 0,0 0 0,1 0 0,-1 0 0,0 0-1,0-1 1,0 1 0,1 0 0,-1 0 0,0-1-1,2 1-40,8-6-228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 16444,'3'-3'383,"-1"-1"0,1 1 1,0 0-1,0 0 0,0 0 1,0 0-1,1 0 1,-1 1-1,1 0 0,0 0 1,-1 0-1,1 0 1,8-3-1,-10 5-323,0 0 0,0-1 0,0 1 0,0 0 0,0 0 0,0 0 0,0 0 0,0 1 0,0-1 0,0 0 0,0 1 0,0 0 0,0-1 0,0 1 0,0 0 0,-1 0 0,1 0 0,0 0 0,-1 0 0,1 0 0,0 1 0,-1-1 0,1 0 0,-1 1 0,0-1 0,0 1-1,1 0 1,-1-1 0,0 1 0,0 0 0,0 2 0,1-1-46,-1 0-1,0 0 0,0 0 0,0 1 0,-1-1 0,1 0 0,-1 1 1,0-1-1,1 0 0,-2 1 0,1-1 0,0 1 0,-1-1 0,1 0 0,-1 1 1,0-1-1,0 0 0,0 0 0,-1 0 0,1 0 0,-1 0 0,-2 4 1,-6 8 168,-1-1 0,0 0 0,-16 15 0,-9 11 325,34-37-471,0-1 1,0 1-1,1 0 1,-1 0-1,1 0 0,0 0 1,0 0-1,0 0 1,0 0-1,0 4 0,1-6-34,-1-1 0,2 1 0,-1 0 0,0-1 0,0 1-1,0 0 1,0-1 0,0 1 0,0-1 0,1 1 0,-1 0-1,0-1 1,0 1 0,1-1 0,-1 1 0,1-1 0,-1 1-1,0-1 1,1 1 0,-1-1 0,1 1 0,0 0-15,1 0 1,-1-1-1,0 1 1,0-1-1,1 0 1,-1 1-1,0-1 1,1 0-1,-1 0 1,0 0-1,1 0 1,-1 0-1,0 0 1,3 0-1,9-3-336,1 0 0,-1-1-1,0-1 1,0 0 0,21-11-1,30-12-373,-21 15 170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15979,'1'-5'302,"0"-1"-1,0 1 0,0 0 0,1 0 0,0 0 0,0 0 0,0 0 0,0 0 1,1 0-1,0 0 0,0 1 0,0 0 0,0-1 0,1 1 0,0 1 1,5-6-1,3-1 212,0 0 1,1 1-1,0 0 1,18-9-1,-28 16-457,0 1-1,-1 0 1,1-1-1,0 1 1,0 0-1,0 0 1,0 1-1,0-1 1,0 1-1,-1-1 1,1 1-1,0 0 0,0 0 1,0 1-1,0-1 1,3 1-1,-5-1-41,0 1 0,0-1-1,0 1 1,0-1 0,0 1-1,-1-1 1,1 1 0,0 0-1,0 0 1,-1-1-1,1 1 1,0 0 0,-1 0-1,1-1 1,-1 1 0,1 0-1,-1 0 1,1 0 0,-1 1-1,1 1-8,-1 0 0,1-1-1,-1 1 1,0-1-1,0 1 1,0 0 0,0-1-1,-1 1 1,1 0 0,-2 3-1,-5 15 6,-2 0-1,0 0 0,-2-1 1,-15 25-1,4-8 38,-2 1-2,16-25-35,0-1 1,0 1 0,2 0 0,0 0-1,-7 20 1,13-32-16,0 0 1,-1 0-1,1 0 0,0 0 0,0 0 1,0 1-1,0-1 0,0 0 1,0 0-1,0 0 0,0 0 1,0 0-1,0 0 0,1 0 0,-1 0 1,0 0-1,1 0 0,-1 0 1,1 0-1,-1 0 0,1 0 0,-1 0 1,2 1-1,-1-1-34,1 0 0,-1-1 0,0 1 1,1 0-1,-1-1 0,1 1 0,-1-1 0,1 1 0,-1-1 0,1 0 0,-1 0 1,1 0-1,-1 1 0,3-2 0,7 0-210,0-1 1,0 0-1,18-7 0,-22 7 285,43-14-313,9-4-90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60 206 14163,'18'-21'425,"1"1"0,0 1-1,1 1 1,1 0 0,1 2 0,0 0-1,1 2 1,1 1 0,0 0 0,1 2-1,28-9 1,-49 18-329,0 1-1,0 0 1,1 0-1,-1 0 1,1 1-1,-1-1 0,1 1 1,-1 0-1,1 1 1,7 0-1,-12-1-70,1 1-1,0-1 1,0 0 0,0 1-1,0-1 1,-1 1-1,1-1 1,0 1-1,0-1 1,-1 1-1,1 0 1,0-1-1,-1 1 1,1 0-1,-1-1 1,1 1 0,-1 0-1,1 0 1,-1 0-1,1-1 1,-1 3-1,1-1 3,-1 0 1,0 0-1,0 0 0,0 0 0,0 0 1,0 0-1,-1 1 0,1-1 0,0 0 0,-1 0 1,0 0-1,1 0 0,-2 2 0,-19 37 148,-1-2 0,-50 67 0,41-62-122,-48 64 31,38-54-64,2 1 0,-53 101 0,89-149-19,0-1 1,0 1-1,1 0 1,0 0-1,0 0 1,1 0-1,0 0 1,0 0-1,0 1 1,1-1 0,0 0-1,1 0 1,2 13-1,-2-15 0,1 0 0,0 0 0,0 0-1,0-1 1,1 1 0,0 0 0,0-1 0,0 0 0,0 0-1,1 0 1,0 0 0,0 0 0,0-1 0,0 1 0,0-1 0,1 0-1,-1-1 1,10 5 0,0-1 2,0-1 0,1-1 0,-1 0 0,1-1-1,-1 0 1,1-2 0,0 1 0,0-2 0,25-2 0,-23 1 26,-1-1 0,1-1 0,-1-1 0,0 0 0,0-1 0,0-1 0,-1-1-1,22-12 1,-32 17 4,-1-1-1,0 0 1,0-1-1,0 1 1,0 0-1,0-1 1,-1 0-1,0 0 0,1 0 1,-2-1-1,1 1 1,0 0-1,1-7 1,-3 9-5,0-1 0,-1 1 0,1-1 0,-1 0 0,0 1 0,1-1 0,-1 0 0,-1 1 0,1-1 0,0 0 0,-1 1 1,1-1-1,-1 1 0,0-1 0,0 1 0,0-1 0,0 1 0,0-1 0,-1 1 0,1 0 0,-1 0 0,1 0 0,-1 0 0,0 0 0,0 0 1,0 0-1,-3-3 0,-4-1 30,-1 0 0,1 0 0,-1 1 1,0 0-1,-1 1 0,1 0 0,-1 0 0,1 1 1,-1 1-1,-11-2 0,13 2-210,0 1 0,0 1 0,0-1 1,0 1-1,0 1 0,1 0 0,-1 0 0,0 0 0,0 1 0,1 1 1,-1 0-1,1 0 0,-9 4 0,16-7 124,0 1-1,1-1 1,-1 0 0,0 1 0,0-1-1,1 0 1,-1 1 0,0-1-1,1 1 1,-1-1 0,0 1 0,1-1-1,-1 1 1,1 0 0,-1-1-1,1 1 1,-1 0 0,1-1 0,0 1-1,-1 0 1,1-1 0,0 1-1,-1 0 1,1 0 0,0 0 0,0-1-1,0 1 1,0 0 0,0 0-1,0 0 1,0-1 0,0 3 0,7 7-621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8 15883,'1'-1'98,"1"0"-1,-1 1 1,1-1-1,0 0 0,-1 0 1,1 1-1,0-1 0,0 1 1,0 0-1,-1-1 0,1 1 1,0 0-1,0 0 1,0 0-1,0 0 0,0 0 1,-1 1-1,1-1 0,0 0 1,0 1-1,3 1 1,-4-1-36,1 1 1,-1-1 0,0 1 0,0-1 0,0 1 0,1 0 0,-2 0 0,1-1 0,0 1 0,0 0 0,0 0-1,-1 0 1,1 0 0,-1 0 0,0 0 0,1 0 0,-1 0 0,0 0 0,0 0 0,0 0 0,-1 2-1,-1 14 100,0-1 0,-2 0-1,0 0 1,0 0-1,-2-1 1,-8 19-1,-53 94 423,64-123-546,-109 166 970,84-132-547,27-39-443,1-1 0,0 0 0,-1 0 0,1 1 0,0-1 0,-1 1 0,1-1 0,0 0 0,0 1 0,-1-1 0,1 0 0,0 1-1,0-1 1,0 1 0,0-1 0,-1 1 0,1-1 0,0 0 0,0 1 0,0-1 0,0 1 0,0-1 0,0 1 0,0-1-1,0 1 1,1 0 0,9-4 163,19-14-120,-29 17-52,55-36-489,94-65-1113,-106 68 1168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0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18476,'4'-6'195,"0"0"0,0 0-1,0 1 1,1-1 0,0 1 0,0 0 0,0 0-1,1 1 1,0 0 0,0 0 0,0 0 0,9-4-1,-11 7-127,0-1 0,0 1-1,-1 0 1,1 0-1,0 0 1,0 1-1,0 0 1,0-1 0,0 1-1,0 1 1,0-1-1,0 0 1,0 1-1,0 0 1,-1 0 0,1 0-1,0 1 1,0-1-1,-1 1 1,1-1-1,-1 1 1,0 1 0,6 3-1,-4-2-29,-1 0-1,0 0 0,-1 0 1,1 0-1,-1 1 0,0-1 1,0 1-1,0 0 0,0 0 1,-1 0-1,0 0 0,2 8 1,-2-4-14,0-1 1,-1 1 0,0 0 0,-1-1 0,0 1 0,0 0 0,-3 11-1,-1 0 25,-1 0-1,-1-1 0,0 0 0,-2-1 0,0 1 1,-13 20-1,-10 6 131,22-33-91,1 0-1,0 1 0,1 0 0,-7 16 0,13-28-77,1-1-1,0 1 1,0 0 0,-1 0-1,1 0 1,0 0 0,0 0-1,0 0 1,0-1 0,0 1-1,0 0 1,0 0 0,1 0-1,-1 0 1,0 0 0,0 0-1,1-1 1,-1 1 0,0 0-1,1 0 1,-1 0-1,1-1 1,-1 1 0,1 0-1,-1 0 1,1-1 0,0 1-1,-1-1 1,1 1 0,0 0-1,0-1 1,-1 1 0,1-1-1,0 0 1,0 1 0,0-1-1,-1 0 1,3 1 0,3 1 3,1-1-1,-1 1 1,1-1 0,8 0 0,-8 0-39,46 3-537,96-6 1,-91-3 356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13915,'3'13'1920,"7"-3"-927,0-6-377,6-1 1624,0 0-1080,5 0-327,-3-2-81,0 1-480,-2-2-272,-3-2-712,1-1-56,-1-8 583,0-4-159,0-3-120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12 483 13707,'-11'11'1476,"11"-11"-1449,0 0 1,0 1-1,0-1 1,0 0-1,0 0 1,0 0 0,-1 0-1,1 0 1,0 0-1,0 0 1,0 0 0,0 0-1,0 0 1,0 0-1,0 0 1,0 1-1,0-1 1,0 0 0,0 0-1,0 0 1,0 0-1,0 0 1,0 0 0,0 0-1,0 0 1,0 0-1,0 1 1,0-1-1,0 0 1,0 0 0,0 0-1,0 0 1,0 0-1,1 0 1,-1 0-1,0 0 1,0 0 0,0 0-1,0 0 1,0 0-1,0 0 1,0 1 0,0-1-1,0 0 1,0 0-1,0 0 1,0 0-1,0 0 1,1 0 0,-1 0-1,0 0 1,0 0-1,0 0 1,0 0 0,0 0-1,0 0 1,0 0-1,0 0 1,0 0-1,1 0 1,1-1 161,0 1 0,1-1 0,-1 0 0,0 0 0,1 0 0,-1 0-1,0-1 1,3-1 0,38-32 457,-2-1 0,-1-2 0,44-55-1,-20 22-466,-54 60-214,27-30-688,3 1-1,1 1 1,55-38 0,-95 76 637,6-3-160,-7 4 235,0 0 1,0 0-1,0 0 0,0 0 1,0 0-1,0 0 0,0 0 0,0 0 1,0 0-1,0 0 0,-1 1 1,1-1-1,0 0 0,0 0 1,0 0-1,0 0 0,0 0 0,0 0 1,0 0-1,0 0 0,0 0 1,0 0-1,0 0 0,1 1 1,-1-1-1,0 0 0,0 0 1,0 0-1,0 0 0,0 0 0,0 0 1,0 0-1,0 0 0,0 0 1,0 0-1,0 0 0,0 0 1,0 0-1,0 0 0,0 1 0,0-1 1,0 0-1,0 0 0,1 0 1,-1 0-1,0 0 0,0 0 1,0 0-1,0 0 0,0 0 0,0 0 1,0 0-1,0 0 0,0 0 1,0 0-1,0 0 0,1 0 1,-1 0-1,0 0 0,0 0 1,0 0-1,0 0 0,0 0 0,0 0 1,-7 13-582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2 535 15435,'-2'0'1489,"11"-8"-865,7-7-176,9-10 696,3-3-192,16-13-168,6-5-111,10-8-209,3 1-136,1 1-288,-5 1-208,-5 8-504,-4 2-281,-16 8 721,-4 7-176,-15 7-176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17300,'4'-5'1999,"0"0"-1800,0 1 1,0 0-1,0 0 0,1 0 1,-1 0-1,1 1 0,0 0 1,5-3-1,47-21 342,-38 19-432,4-1-81,0 0-1,30-7 1,-46 14-32,1 0 1,-1 1 0,1 0-1,-1 0 1,1 1-1,0 0 1,-1 1-1,1-1 1,0 2 0,-1-1-1,12 4 1,-15-3 1,-1-1 1,0 1 0,1 1 0,-1-1-1,0 0 1,0 1 0,0-1-1,0 1 1,-1 0 0,1 0 0,-1 0-1,0 0 1,0 1 0,0-1-1,0 0 1,0 1 0,-1 0 0,1-1-1,0 6 1,2 6-4,-1 0 1,-1-1-1,0 28 1,-2 9 10,-2 0 0,-13 74 0,-32 100-301,21-106-387,23-104 590,0 0 0,1 0 0,-1 16 0,7-21-166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14139,'25'-15'1059,"2"0"0,36-15 0,-52 26-803,0 0-1,1 1 1,-1 0-1,1 1 1,0 0-1,-1 1 1,1 0 0,22 2-1,-30-1-199,1 1 0,0 0 0,-1 0 0,1 0 0,-1 0 0,0 1 0,1 0 0,-1 0 0,0 0-1,0 0 1,0 1 0,0-1 0,-1 1 0,1 0 0,-1 0 0,4 4 0,-3-1-27,0 0 0,0-1 0,-1 1 0,0 0 0,0 0 0,-1 1 0,0-1 0,0 1 0,0-1 0,1 8 0,-1 7-17,-1 0 1,0 1-1,-2-1 0,-1 1 1,0-1-1,-6 22 0,-18 65 88,14-66 13,3 0 0,1 0 1,-5 73-1,13-111-98,0 0 0,1 0 0,-1 0 1,1 0-1,-1 0 0,1 0 1,1 0-1,-1 0 0,0-1 0,1 1 1,0-1-1,3 6 0,-4-8-5,0 0-1,0 1 0,0-1 1,0 0-1,1 0 1,-1 0-1,1 0 0,-1 0 1,1 0-1,-1-1 0,1 1 1,-1 0-1,1-1 1,0 1-1,-1-1 0,1 1 1,0-1-1,0 0 0,-1 0 1,1 0-1,0 0 1,-1 0-1,1 0 0,0 0 1,0-1-1,-1 1 1,1-1-1,0 1 0,-1-1 1,3 0-1,3-3 29,1 0 1,-1-1-1,0 0 0,0 0 0,0 0 1,-1-1-1,1 0 0,-1-1 0,-1 1 1,1-1-1,6-11 0,0-1 96,-1 0 1,-1-2-1,10-25 0,-14 31 27,-1-1 0,4-24 0,-8 36-123,0 0-1,-1 0 0,1 0 1,-1-1-1,0 1 1,0 0-1,-1 0 0,1 0 1,-1 0-1,0 0 1,0 0-1,0 0 1,-1 0-1,1 0 0,-3-4 1,3 7-27,0 0 0,0 0 0,0 0 0,0 0-1,0 0 1,0 0 0,0 0 0,0 0 0,0 0 0,0 0 0,-1 1 0,1-1 0,0 0 0,-1 1 0,1-1 0,0 1 0,-1-1 0,1 1 0,0 0-1,-1 0 1,1 0 0,-3 0 0,0 0-16,1 1 0,0-1 0,0 1 0,0 0 0,0 0-1,0 1 1,0-1 0,0 0 0,-5 4 0,0 2-332,-1 0 0,1 0 1,0 0-1,1 1 0,-7 9 0,8-7-536,14-17 335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17636,'1'-8'276,"0"0"0,1 0 0,0 0 0,0 0 0,0 0 0,1 0 0,1 0 0,-1 1 0,1 0 0,6-9 0,-8 13-181,1-1-1,-1 1 1,1-1 0,0 1-1,0 0 1,0 0 0,1 0-1,-1 0 1,1 1 0,-1-1-1,1 1 1,0 0-1,0 0 1,0 0 0,0 1-1,0 0 1,0-1 0,1 1-1,-1 1 1,8-2 0,-10 2-82,0 1 0,0-1 0,0 0 0,0 0 1,-1 1-1,1 0 0,0-1 0,0 1 1,-1 0-1,1-1 0,0 1 0,-1 0 1,1 0-1,-1 1 0,1-1 0,-1 0 0,0 0 1,2 3-1,0-1-6,-1 0 0,0 0 0,-1 1 0,1-1 0,-1 1 0,1-1 0,-1 1 0,1 5 0,0 4-8,0-1-1,-2 0 0,1 0 0,-3 20 0,-4 5 6,-1 0 0,-2 0 0,-17 45-1,-8 27 45,34-109-48,1 0 0,-1-1 0,0 1 0,0 0 0,1 0 0,-1 0 0,0 0 0,0 0 0,1 0 0,-1 0 0,0 0 0,0 0 0,1 0 0,-1 0 0,0 0 0,0 0 0,1 0 0,-1 0 0,0 0 0,0 0 0,1 0 0,-1 0 0,0 0 0,0 0 0,1 0 0,-1 0 0,0 0 0,0 0 0,1 1 0,-1-1 0,0 0 0,0 0 0,0 0 0,1 0 0,-1 1 0,0-1 0,0 0 0,0 0 1,0 1-1,1-1 0,-1 0 0,0 0 0,0 1 0,0-1 0,0 0 0,0 0 0,0 1 0,0-1 0,0 0 0,0 0 0,0 1 0,0-1 0,0 0 0,0 0 0,0 1 0,0-1 0,0 0 0,0 0 0,0 1 0,0-1 0,23-20 0,-18 16 0,7-6-3,0 0-1,0 1 1,1 0 0,1 1 0,0 0 0,14-5-1,-22 10 6,1 1 0,0 0 0,-1 0 0,1 1 0,0 0 0,0 0 0,0 1 0,0-1 0,0 1-1,0 1 1,0 0 0,0 0 0,-1 0 0,1 1 0,12 4 0,-17-5 1,0 0 0,-1-1 0,1 1-1,0 0 1,-1-1 0,1 1 0,0-1 0,0 0 0,0 0 0,-1 1-1,1-1 1,0 0 0,0-1 0,0 1 0,2-1 0,-3 1-2,0-1-1,0 0 1,-1 1 0,1-1 0,0 0 0,-1 0-1,1 0 1,0 0 0,-1 1 0,1-1 0,-1 0-1,0 0 1,1 0 0,-1 0 0,0 0-1,1 0 1,-1 0 0,0 0 0,0 0 0,0-1-1,0 1 1,0 0 0,0 0 0,0 0 0,0 0-1,-1 0 1,1-1 0,-2-7-156,1-1 1,-1 1-1,-6-16 0,6 21 109,1 1-1,0 0 0,-1 0 1,1 1-1,-1-1 1,0 0-1,0 0 0,0 1 1,0-1-1,0 1 1,-1 0-1,1-1 1,-1 1-1,-3-2 0,-10 0-223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 8178,'4'-18'890,"12"-68"3045,-10 45 2726,-7 55-6496,-11 402 1809,15-326-1904,3-1 0,29 147 0,-29-207-49,2 0 0,1-1 0,0 0 0,21 39 0,-25-59-70,0 1-1,1-1 1,0 0-1,0-1 0,0 1 1,1-1-1,12 9 1,-14-12-44,0-1 1,0 0-1,0 0 1,1 0-1,-1-1 1,1 0-1,0 0 1,0 0-1,0-1 1,0 1-1,0-1 1,0-1 0,7 1-1,-8-1 55,0 0 0,0-1-1,0 1 1,0-1 0,0 0 0,0 0-1,-1-1 1,1 1 0,0-1 0,-1 0-1,1 0 1,-1-1 0,0 1 0,0-1 0,0 0-1,0 0 1,7-7 0,27-32-433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1096 11026,'3'26'2775,"-3"-26"-2748,0 0 1,1 0-1,-1 0 1,0 0 0,0 0-1,0 0 1,0 0 0,0 0-1,0 0 1,0 0 0,0 0-1,0 0 1,0 0 0,0 0-1,0 0 1,0 0 0,0 0-1,0 0 1,1-1 0,-1 1-1,0 0 1,0 0 0,0 0-1,0 0 1,0 0-1,0 0 1,0 0 0,0 1-1,0-1 1,0 0 0,0 0-1,0 0 1,1 0 0,-1 0-1,0 0 1,0 0 0,0 0-1,0 0 1,0 0 0,0 0-1,0 0 1,0 0 0,0 0-1,0 0 1,0 0 0,0 0-1,0 0 1,0 0-1,0 0 1,0 0 0,0 1-1,0-1 1,0 0 0,0 0-1,0 0 1,0 0 0,0 0-1,0 0 1,0 0 0,0 0-1,0 0 1,0 0 0,0 0-1,0 0 1,0 1 0,0-1-1,0 0 1,0 0 0,0 0-1,3-15 1089,5-70 607,-7-149 0,-29-84-968,14 219-557,-52-195 0,69 326-318,21 70 42,41 111 1,-62-203 75,1-1 1,0 0-1,0 0 1,1-1-1,0 1 1,7 8-1,-11-17 4,-1 1-1,1 0 1,0-1-1,-1 1 1,1-1-1,0 1 1,-1-1 0,1 1-1,0-1 1,0 0-1,-1 1 1,1-1-1,0 0 1,0 1-1,0-1 1,-1 0-1,1 0 1,0 0 0,0 0-1,0 0 1,0 0-1,0 0 1,-1 0-1,1 0 1,0 0-1,0-1 1,0 1-1,0 0 1,-1 0-1,1-1 1,0 1 0,0-1-1,-1 1 1,1-1-1,0 1 1,-1-1-1,1 1 1,0-1-1,-1 1 1,1-1-1,-1 0 1,1 1 0,-1-1-1,1 0 1,0-1-1,2-4 14,0 1-1,0-1 1,0 0-1,2-8 1,-5 14-15,9-31 71,-2 1 1,-1-1-1,-1 0 0,1-39 0,-10-126 464,3 184-495,1 5-5,-1-1 1,1 1 0,-1 0-1,-1 0 1,-3-11-1,5 18-32,0 0 0,0 1 0,0-1 0,0 0 0,0 0 0,0 0 0,0 0 0,0 0 0,0 0 0,0 0 0,0 0 0,0 0 0,0 0 0,0 0 0,0 0 0,0 0 0,-1 0 0,1 0-1,0 0 1,0 0 0,0 0 0,0 0 0,0 0 0,0 0 0,0 0 0,0 0 0,0 0 0,0 0 0,0 0 0,0 0 0,0 0 0,0 0 0,0 0 0,0 0 0,-1 0 0,1 0 0,0 0-1,0 0 1,0 0 0,0 0 0,0 0 0,0 0 0,0 0 0,0 0 0,-1 12 54,4 20-21,2-4-132,2 1 1,0-1-1,2-1 1,2 1 0,0-2-1,29 50 1,-38-73 89,0 0 0,0 0 0,0 0 0,0 0 1,1 0-1,-1-1 0,1 1 0,0-1 0,0 0 0,0 1 1,0-1-1,0-1 0,0 1 0,1 0 0,-1-1 0,0 0 1,1 1-1,-1-2 0,1 1 0,0 0 0,-1-1 0,1 1 1,0-1-1,-1 0 0,1 0 0,0 0 0,-1-1 0,1 0 1,-1 1-1,1-1 0,-1 0 0,1-1 0,-1 1 0,1-1 1,-1 1-1,0-1 0,0 0 0,0 0 0,4-3 0,30-30-106,0-9 14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1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14331,'20'14'1552,"15"2"-847,2 1-233,11 4 840,2 5-344,7 7-64,-2 3-120,-5 10-319,-2 9-89,-13 15-120,-8 8-48,-11 13-152,-7 4-88,-9 10-288,-7 0-256,-9 2 464,-1 0-72,-7-8-89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1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2350 166 11554,'-4'-4'190,"-1"0"0,1 0 0,-1 0 0,0 0 0,-1 1 0,1 0 0,0 0 0,-9-3 0,-50-13 1064,6 2-413,24 3-676,-1 2-1,0 1 0,-1 1 0,1 3 0,-2 0 1,-41 0-1,18 7-262,1 4 0,-1 2-1,-60 14 1,-172 53-56,284-71 155,-127 38-3,1 5-1,3 6 0,-179 97 1,260-120-12,0 4 1,2 1 0,-86 78-1,108-86 8,2 2 0,0 0 0,2 2 0,1 0 0,2 2 0,1 0 0,-24 55 0,21-29-2,3 1 0,3 0 0,2 1 0,-7 75 0,11-23-69,8 155 1,6-158-14,21 110 1,-17-166 59,3-2 1,2 1-1,2-2 1,28 62-1,-30-83 20,1-1 0,2-1 0,0-1-1,2 0 1,1-1 0,0-1 0,2-2-1,0 1 1,2-3 0,0 0 0,38 22-1,-27-21-43,1-2-1,1-1 0,0-2 1,1-2-1,1-1 0,0-2 1,0-2-1,51 4 0,-18-7-73,0-4-1,1-3 0,115-18 1,208-69-68,-326 68 184,0-3 0,-2-3 1,0-3-1,77-47 0,-94 44 31,0-2 1,-3-2-1,-1-3 0,-1-1 1,57-69-1,-58 54 76,-3-2-1,-3-1 1,-2-2-1,29-66 1,-27 38 298,-4-2 1,33-134 0,35-241 914,-88 366-1207,-4 0 0,-2-173 0,-10 244-178,-2 0 0,0 1 1,-2-1-1,-1 1 0,-1 0 1,-12-28-1,15 44 26,-2 1 0,1 0 0,-1 0 0,-1 0 0,0 1 0,-1 0 0,0 0 0,0 1 0,-1 0 0,0 1 0,0 0 0,-1 0 1,0 1-1,-1 0 0,1 1 0,-17-7 0,4 4-60,-1 2 1,0 0-1,-1 2 1,1 1-1,-40-2 1,-127 7-344,183-1 450,-68 4-108,8 0-33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1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14 283 13891,'-10'11'990,"10"-11"-980,0 0 1,-1 0-1,1 0 1,0 0 0,0 0-1,0 0 1,0 0-1,0 0 1,0 1 0,0-1-1,0 0 1,0 0 0,0 0-1,0 0 1,0 0-1,0 0 1,0 0 0,0 0-1,0 0 1,0 0-1,-1 0 1,1 0 0,0 0-1,0 0 1,0 0 0,0 0-1,0 0 1,0 0-1,0 0 1,0 0 0,0 0-1,0 0 1,0 0-1,0 0 1,0 0 0,0 0-1,-1 0 1,1 0-1,0 0 1,0 0 0,0 0-1,0 0 1,0-1 0,0 1-1,0 0 1,0 0-1,0 0 1,0 0 0,0 0-1,0 0 1,0 0-1,0 0 1,0 0 0,0 0-1,0 0 1,0 0 0,0 0-1,0 0 1,0 0-1,0 0 1,0-1 0,0 1-1,0 0 1,0 0-1,0 0 1,0 0 0,0 0-1,0 0 1,0 0 0,7-22 907,-2 9-658,1-2-4,20-51 446,-24 62-651,0-1-1,1 0 0,0 1 1,0 0-1,0-1 1,1 1-1,-1 1 0,1-1 1,0 0-1,7-4 1,-8 6-35,1 1 0,-1 0 1,0 0-1,0 0 0,1 0 1,-1 1-1,1-1 0,-1 1 1,1 0-1,-1 0 0,0 0 1,1 0-1,-1 1 0,1-1 0,-1 1 1,0 0-1,1 0 0,4 2 1,8 4 8,0 1 1,21 14-1,-19-11-9,-8-5-16,10 6 38,1-1 0,0 0 1,0-1-1,33 9 0,-48-17-11,-1-1 1,1 0-1,0 0 0,0-1 1,0 1-1,0-1 0,0 0 1,0-1-1,0 0 0,0 1 1,0-2-1,0 1 0,-1-1 0,1 0 1,0 0-1,-1-1 0,1 1 1,-1-1-1,0 0 0,0-1 1,0 1-1,7-8 0,3-6-58,-1-1 0,-1 1 0,-1-2 0,0 0 0,-1-1 0,-2 0 0,0 0 0,12-38 0,-32 60-1464,4-2 993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15171,'1'2'131,"-1"0"0,1 0 0,0 1 0,-1-1 0,0 0 0,1 0 0,-1 0 0,0 1 0,0-1 0,0 0 0,0 0 0,-1 1 0,1-1 0,-1 0 0,1 0 0,-1 0 0,0 0 0,0 0 0,-1 2 0,-24 45 851,19-38-563,-78 116 1354,70-108-1458,-1-1 0,0 0 0,-1-2-1,-28 21 1,43-34-266,-1-1 0,0-1-1,0 1 1,1 0 0,-1-1-1,-1 1 1,1-1-1,0 0 1,0 0 0,0-1-1,0 1 1,-1 0-1,1-1 1,0 0 0,-1 0-1,-3 0 1,4-1-50,1 1 0,0-1 0,0 0 0,0 0 0,0 0 0,0 0 0,0-1 1,0 1-1,0 0 0,0-1 0,0 0 0,1 1 0,-1-1 0,1 0 0,-1 0 0,1 0 0,0 0 0,-1 0 0,1 0 0,0 0 0,0 0 1,1 0-1,-2-4 0,-1-6-144,0 0-1,1-1 1,0 1 0,1-1 0,0-20 0,1 25 60,1 0 0,-1 1 0,1-1 0,1 0 0,-1 1 0,2-1 0,-1 1 0,1 0 0,0 0 0,4-9 0,-6 15 82,0 0 0,0 0 0,0 0 0,-1 0-1,1 0 1,0 0 0,1 0 0,-1 0 0,0 0 0,0 0 0,0 1 0,1-1 0,-1 0 0,0 1-1,0-1 1,1 1 0,-1-1 0,1 1 0,-1 0 0,0-1 0,1 1 0,-1 0 0,1 0 0,-1 0-1,1 0 1,-1 0 0,0 1 0,1-1 0,-1 0 0,1 1 0,-1-1 0,0 1 0,1-1 0,-1 1-1,0 0 1,0-1 0,1 1 0,-1 0 0,0 0 0,1 1 0,6 4 77,-1 1 1,0 0-1,0 0 0,8 12 1,-13-17-63,51 73 664,-36-49-263,2 0-1,39 43 1,-56-67-445,-1 0 0,1-1 0,-1 1 0,1-1 0,-1 0 0,1 1 0,0-1 0,0 0 0,-1 0 0,1 0 0,0 0 0,0 0 0,0-1-1,0 1 1,0 0 0,0-1 0,0 0 0,1 1 0,-1-1 0,0 0 0,0 0 0,0 0 0,0 0 0,0-1 0,0 1 0,1 0 0,-1-1 0,0 0 0,0 1 0,0-1 0,0 0 0,-1 0 0,1 0 0,0 0 0,0-1-1,1-1 1,18-20-278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1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13419,'8'-5'245,"1"1"0,0 0 0,1 1-1,-1 0 1,1 1 0,-1 0 0,1 0 0,0 1 0,16 0 0,-1 1-27,-1 1 1,42 8 0,-56-7-248,1 0 1,-1 1 0,0 0 0,0 0 0,-1 1 0,1 0 0,-1 1 0,0 0 0,0 0 0,0 1 0,-1 0 0,1 1 0,-2 0 0,1 0 0,-1 1 0,0 0 0,0 0-1,-1 0 1,0 1 0,-1 0 0,0 0 0,-1 1 0,1-1 0,-2 1 0,4 11 0,0 10-34,-2 0 0,-1 0 0,-1 0 0,-3 61 0,-5-23-6,-16 77-1,8-83 53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2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1032 13131,'1'4'325,"11"29"956,-12-33-1245,0 1 0,1-1-1,-1 1 1,0-1 0,0 1 0,1-1 0,-1 0 0,0 1-1,1-1 1,-1 1 0,1-1 0,-1 0 0,0 1 0,1-1-1,-1 0 1,1 1 0,-1-1 0,1 0 0,-1 0 0,1 1-1,-1-1 1,1 0 0,-1 0 0,1 0 0,0 0 0,-1 0-1,1 0 1,-1 0 0,1 0 0,-1 0 0,1 0 0,-1 0-1,1 0 1,0 0 0,-1 0 0,1 0 0,-1-1 0,1 1-1,-1 0 1,1 0 0,-1-1 0,1 1 0,-1 0 0,0-1-1,1 1 1,-1 0 0,1-1 0,-1 1 0,0-1 0,1 1-1,-1-1 1,0 1 0,1 0 0,-1-1 0,0 0 0,4-6 164,0 1 1,-1 0 0,0-1-1,-1 1 1,1-1-1,-1 0 1,0 0 0,0-8-1,7-64 535,-7 51-465,4-72 33,-4 0 1,-5 0 0,-4 1 0,-29-145 0,31 216-290,-2-1 1,-12-33 0,28 84-17,50 107-42,-51-115 40,0-1 0,1 1-1,0-2 1,1 1 0,0-2 0,1 1 0,15 12 0,-23-22 6,-1 0-1,0-1 1,1 1 0,-1 0 0,0-1 0,1 0 0,0 0 0,-1 0-1,1 0 1,0 0 0,0 0 0,-1-1 0,1 1 0,0-1-1,0 0 1,5 0 0,-5-1 3,-1 0-1,1 1 0,-1-1 1,1 0-1,-1-1 1,0 1-1,0 0 1,0-1-1,1 1 1,-1-1-1,-1 1 1,1-1-1,0 0 1,0 0-1,1-3 1,3-4 10,-1 0 1,0 0-1,0-1 1,-1 0-1,-1 0 1,0 0-1,4-18 1,-2-5 41,-1 0 1,1-46 0,-5 60-29,-1 1 0,-1-1-1,0 0 1,-2 1 0,-9-30 0,9 42 6,2 14-14,3 5-15,0-1 0,1 0-1,0 0 1,1 0 0,1 0 0,0 0-1,6 12 1,0-2-58,2-1-1,24 36 0,-32-51-30,1 0-1,0 0 0,0 0 1,1-1-1,-1 0 0,1 0 1,0-1-1,0 0 0,1 0 1,8 4-1,-12-7 38,0 1 1,0-1 0,0 0-1,1-1 1,-1 1 0,0-1-1,0 1 1,1-1-1,-1 0 1,0 0 0,1 0-1,-1-1 1,0 1-1,0-1 1,1 0 0,-1 0-1,0 0 1,0 0 0,0 0-1,0-1 1,0 1-1,0-1 1,0 0 0,-1 0-1,4-3 1,-1 0-17,0 0-1,0 0 1,-1-1 0,1 1 0,3-8-1,16-39-414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2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11394,'-2'1'172,"1"-1"-1,0 0 0,0 1 0,0-1 0,0 1 0,-1-1 0,1 1 0,0 0 0,0-1 0,0 1 1,0 0-1,0 0 0,0-1 0,1 1 0,-1 0 0,0 0 0,0 0 0,1 0 0,-1 0 0,0 0 1,1 1-1,-1-1 0,1 0 0,-1 2 0,-9 32 1524,10-34-1658,-4 22 244,1 1 1,1 0 0,1 0-1,1 0 1,1 0 0,6 33 0,1-13-67,2 0 0,25 65 1,-25-82-129,2-1 0,1 0 0,1-1 0,1 0 0,33 41 0,-38-54-171,1 0 1,-1-1 0,2-1-1,-1 0 1,1-1 0,1 0-1,0 0 1,0-2 0,1 1-1,0-2 1,0 0 0,25 7-1,-31-11 39,0-1 0,0 0 0,0 0-1,0-1 1,0 0 0,0 0 0,0-1-1,0 0 1,10-3 0,21-12-239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2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14147,'8'-15'473,"2"1"1,0 0-1,0 0 0,2 2 0,-1-1 1,24-18-1,-24 22-265,0 1 0,0 1 0,0 0 1,1 0-1,0 1 0,0 1 0,1 0 0,0 1 0,13-3 1,-23 6-176,0 0 0,1 1 1,-1 0-1,0 0 1,0 0-1,0 0 0,1 0 1,-1 0-1,0 1 1,0 0-1,0 0 0,0-1 1,0 2-1,0-1 1,0 0-1,0 1 1,0-1-1,0 1 0,4 3 1,-4-1-18,0-1 0,0 1-1,0 0 1,0 0 0,-1 0 0,1 0 0,-1 0 0,0 0 0,0 1 0,-1-1 0,1 1-1,1 9 1,1 13 17,-1 0-1,-1 54 0,-11 57 192,1-31 43,8-93-224,-2 14 103,4 41 1,-2-62-117,1 0 1,0-1-1,1 1 1,-1 0-1,1 0 0,1-1 1,-1 1-1,1-1 1,0 0-1,1 0 0,4 7 1,-6-10-20,0-1 0,0 0 0,0 0 1,0-1-1,0 1 0,0 0 0,0-1 0,1 1 1,-1-1-1,1 0 0,-1 0 0,1 0 1,-1 0-1,1 0 0,0 0 0,4 0 0,-2-1-2,0 0 0,-1 0-1,1-1 1,0 1-1,-1-1 1,1 0 0,-1-1-1,1 1 1,4-3-1,3-1 4,-2-1-1,1 0 1,-1-1-1,0 0 1,0-1 0,15-16-1,-11 9 14,0-1-1,-2-1 1,0 0-1,16-31 1,-23 38 13,-1 1-1,0-1 1,0-1 0,-1 1 0,0 0 0,-1-1 0,0 1-1,0-1 1,-2 0 0,0-19 0,0 27-23,0 1 0,0-1 1,-1 0-1,1 1 0,-1-1 1,1 0-1,-1 1 0,0-1 0,0 1 1,-1-1-1,1 1 0,0 0 1,-1 0-1,1-1 0,-1 1 1,0 0-1,0 0 0,0 1 0,0-1 1,0 0-1,0 1 0,0-1 1,-1 1-1,1-1 0,0 1 0,-1 0 1,-4-1-1,2 1-4,0 0 0,0 1 0,1 0-1,-1 0 1,0 0 0,0 1 0,1 0 0,-1 0-1,0 0 1,1 0 0,-1 1 0,1-1 0,-1 1 0,1 0-1,-5 4 1,-2 1-245,0 1 1,0 0-1,1 1 0,0 0 0,1 0 0,0 1 0,1 0 1,0 1-1,0 0 0,1 0 0,-9 20 0,13-22-267,10-9-94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2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12963,'13'-7'421,"0"0"0,0 1 1,0 1-1,1 0 0,0 1 1,0 0-1,21-2 0,-5 2 177,0 2 0,47 2 0,-62 1-507,0 1 0,0 0 0,-1 1 0,0 1 0,1 0 0,-1 1 0,-1 0 0,1 1 0,-1 1 0,0 0 0,0 0 0,-1 2 0,0-1 0,14 15 0,-11-8-66,-1 0 0,-1 1 0,-1 1 0,0 0 0,-1 1 0,-1 0 0,0 1 0,-2 0 0,11 33 0,-6-5-136,-2 1 0,-2 0 0,-2 0 0,-2 1 0,-3 85 0,-7-55-298,-3-1 1,-33 139-1,11-106 59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4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2824 228 9474,'0'0'90,"-1"-1"-1,1 0 1,-1 0-1,1 1 1,-1-1 0,1 0-1,-1 1 1,1-1 0,-1 0-1,0 1 1,1-1-1,-1 1 1,0-1 0,1 1-1,-1-1 1,0 1-1,0 0 1,1-1 0,-1 1-1,0 0 1,0 0-1,0-1 1,0 1 0,-1 0-1,-22-3-23,-2 2-108,-31 4 1,40-1 107,0-1 1,-1 0-1,1-1 1,0-2-1,-22-3 1,-128-45 686,-9-2-745,100 39 31,-142-5 0,-24-3 314,132 1-246,-77-11 54,153 27-143,0 2-1,0 2 0,-53 5 1,-48 19-33,-185 59 1,185-44 29,98-29-30,0 3 0,1 1 0,1 1-1,0 2 1,1 2 0,1 1 0,0 1-1,2 2 1,1 1 0,0 2 0,-34 38 0,38-34-33,-39 54 1,56-70-16,1 1 0,0 0 0,1 0 0,0 1 0,2 0 0,-7 28-1,-4 59-147,5 1-1,2 138 1,10-177 215,3-1 0,24 118 0,48 122 15,-51-210-17,-4-18 4,32 79 0,-41-127-6,1-2 1,0 1 0,2-2-1,2 0 1,0-1-1,24 26 1,26 15-2,3-4-1,95 65 1,-130-99 1,10 4-47,1-1 1,1-2-1,1-2 1,1-2-1,2-3 1,0-2-1,1-2 1,76 15-1,-66-22-275,1-2 0,0-4 0,0-2 0,0-2 0,0-4 0,0-2 0,83-19 0,-133 22 169,412-103-6217,-403 98 6360,1-1 0,-1 0 0,0-2 0,-1 0 0,-1-2 0,1 0 0,-2-2 0,0 0 0,-1-1 0,-1 0 0,0-2 0,-1 0 0,-1-1 0,-1 0 0,0-1 0,-2-1 0,18-37 0,22-78 581,-29 66-323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4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8578,'18'-74'-168,"-3"9"168,-4 6 16,-5 12 600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4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8 10410,'-1'-1'77,"-1"0"-1,1 0 1,-1 0-1,1 1 0,-1-1 1,0 1-1,1-1 1,-1 1-1,0-1 1,1 1-1,-1 0 0,0 0 1,0 0-1,1 0 1,-1 0-1,0 0 1,1 0-1,-1 1 0,0-1 1,-1 1-1,-1 1 56,0 0 1,0 0-1,0 0 0,1 0 0,-1 1 0,1 0 0,0-1 0,-4 4 0,-4 7 96,0 0 0,1 0 0,-10 18 0,8-9-182,0 1-1,1 0 1,1 1-1,2 0 1,0 1-1,1 0 1,2 0-1,0 0 1,2 0-1,1 1 1,1 30-1,3-20-30,1 0-1,2-1 0,2 0 1,0 0-1,3-1 1,1 0-1,22 48 1,-26-67-25,1 0-1,0-1 1,0 0 0,1 0-1,21 23 1,-26-34 10,-1 1 0,1-1 0,0 0 0,0 0 0,0 0 0,0 0 0,0-1 0,1 0 0,-1 0 0,1 0 0,-1 0 0,1-1 0,0 1 0,0-1 0,0-1 0,-1 1 0,1-1 0,0 1 0,0-1 0,0-1 0,0 1 0,0-1 0,10-2 0,-3-2 23,0 1-1,0-2 1,-1 0-1,1 0 1,-1-1-1,0-1 0,-1 0 1,15-14-1,0-4 131,42-53-1,-36 39 12,-3-1 0,37-70 1,-56 92-129,-1 0 1,0 0-1,-1-1 1,-1 0-1,-1 0 1,-1-1 0,-1 1-1,1-42 1,-4 55-31,-1 0 0,1 0 0,-1-1 0,-1 1 1,1 0-1,-1 0 0,-1 0 0,1 1 0,-1-1 0,0 0 1,-1 1-1,0 0 0,0 0 0,0 0 0,0 0 0,-1 1 1,0 0-1,0-1 0,-1 2 0,1-1 0,-1 1 0,0 0 1,0 0-1,-1 0 0,1 1 0,-1 0 0,1 1 0,-1-1 1,0 1-1,0 0 0,-9 0 0,-10-2-69,0 2 0,0 1 0,-1 1 0,1 1 0,0 2 0,0 0 0,0 2 0,-49 15 0,56-13-46,15-4-62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2:4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 11434,'-16'1'189,"1"1"1,0 0-1,0 1 0,0 0 0,0 2 0,0-1 0,1 2 0,0 0 0,0 1 0,0 0 0,1 1 0,0 1 0,1 0 0,-19 18 0,9-7-144,2 1-1,0 2 1,1 0-1,2 0 1,0 2-1,-23 47 1,26-40 11,0 1 0,3 1 0,0-1 0,3 2 0,1 0 0,1 0 1,-1 45-1,6-50 9,1-1 0,1 1 0,2-1 1,1 0-1,2 0 0,1 0 1,0 0-1,3-1 0,13 30 0,-16-44-25,0 0 0,1-1 0,1 0 0,0 0-1,1-1 1,0 0 0,1-1 0,13 11 0,-20-18-32,1 0 1,0-1-1,0 1 0,1-1 1,-1 0-1,1-1 1,-1 1-1,1-1 0,0 0 1,0-1-1,0 1 1,0-1-1,0 0 0,0-1 1,0 1-1,0-1 1,0-1-1,1 1 0,-1-1 1,0 0-1,0 0 1,0-1-1,8-3 0,-4 0-7,0 0-1,0-1 0,0-1 0,-1 0 0,0 0 0,-1-1 0,0 0 0,0 0 0,0-1 0,-1 0 0,10-16 0,1-7 9,-1 0 0,19-48-1,-15 26-25,-3-1-1,-2-1 1,-2-1 0,-3 0-1,-2 0 1,2-101 0,-12 138-12,0 0 1,-1 0-1,0 0 0,-2 0 1,-11-36-1,13 50-6,-1 1-1,0-1 0,0 1 1,0-1-1,0 1 0,-1 0 1,0 0-1,0 0 1,0 1-1,-6-5 0,7 6-15,0 1-1,-1 0 1,0 0-1,1 0 1,-1 0-1,0 1 1,0-1-1,0 1 1,0 0-1,0 1 1,0-1-1,0 0 1,0 1-1,0 0 1,-1 0-1,-6 1 1,7 0-83,0 0 0,0 0 1,0 0-1,-1 1 0,1-1 0,0 1 1,0 0-1,1 0 0,-1 0 1,0 1-1,1-1 0,-4 5 0,-1 0-25,1 1 0,0 0 0,-11 17 0,-4 14-421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11066,'-1'0'149,"1"1"0,-1-1 0,0 0 0,1 0-1,-1 1 1,0-1 0,1 1 0,-1-1-1,1 0 1,-1 1 0,1-1 0,-1 1 0,1-1-1,-1 1 1,1 0 0,-1-1 0,1 1 0,0-1-1,-1 1 1,1 0 0,0-1 0,0 1-1,-1 1 1,-5 19 2047,5-17-1708,-3 8-177,2-1 0,-1 1-1,1 0 1,1 0 0,0 0-1,1 0 1,1 0 0,-1 0 0,2 0-1,4 20 1,-5-31-304,-1 1-1,0-1 1,1 0-1,-1 0 1,1 0-1,-1 0 1,1 0-1,0 0 1,0 0-1,-1 0 1,1 0 0,0 0-1,0 0 1,0 0-1,0 0 1,0 0-1,0-1 1,0 1-1,0-1 1,0 1-1,1 0 1,-1-1-1,0 0 1,0 1 0,0-1-1,1 0 1,-1 0-1,0 1 1,0-1-1,1 0 1,-1 0-1,0 0 1,1-1-1,-1 1 1,0 0-1,0 0 1,0-1 0,1 1-1,-1-1 1,0 1-1,0-1 1,0 1-1,0-1 1,0 0-1,2-1 1,7-4 9,-1-1 0,1-1 0,15-16 0,-15 15 9,9-10 9,-9 9-12,0 0 1,0 1-1,24-16 1,-34 25-25,1-1 1,0 0 0,0 1-1,0-1 1,0 1 0,0-1-1,0 1 1,0 0 0,0-1-1,0 1 1,0 0 0,0 0-1,0 0 1,0 0 0,0-1-1,0 2 1,0-1-1,0 0 1,0 0 0,0 0-1,0 0 1,0 1 0,0-1-1,0 0 1,0 1 0,0-1-1,0 1 1,0-1 0,0 1-1,0-1 1,-1 1 0,1 0-1,0-1 1,0 1 0,-1 0-1,1 0 1,1 1 0,0 4-16,1-1 1,-1 1 0,0-1 0,0 1-1,1 11 1,6 13-41,-9-29 53,1 0 0,-1-1 0,1 1 0,0 0 0,-1-1 0,1 1 0,0 0 0,0-1-1,0 1 1,-1-1 0,1 1 0,0-1 0,0 0 0,0 1 0,0-1 0,0 0 0,0 0 0,0 1 0,0-1 0,0 0 0,0 0-1,0 0 1,0 0 0,0 0 0,0 0 0,0-1 0,-1 1 0,1 0 0,0 0 0,0-1 0,0 1 0,0 0 0,0-1 0,0 1-1,1-2 1,33-22-81,-28 18 46,6-4 3,-9 6 29,0 1 0,1-1 0,-1 1 0,1 0 0,0 0 0,0 0 0,0 0 0,0 1 0,1 0 0,-1 0 0,11-2 0,-15 5 6,1-1-1,-1 1 0,1-1 1,-1 1-1,0-1 0,1 1 0,-1 0 1,0-1-1,0 1 0,0 0 0,1 0 1,-1 0-1,0 0 0,0 0 1,0 0-1,0 0 0,-1 1 0,1-1 1,0 0-1,0 0 0,-1 1 1,1-1-1,-1 0 0,1 1 0,-1-1 1,0 1-1,1-1 0,-1 0 1,0 1-1,0 2 0,2 9 5,-1-1-1,-1 19 1,-1-22 9,2 77-833,3-128 443,-1 14 126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16275,'2'1'262,"0"0"0,0-1 0,-1 1-1,1 0 1,0 0 0,0 0-1,-1 0 1,1 0 0,-1 1-1,1-1 1,-1 0 0,1 1-1,-1-1 1,0 1 0,2 2 0,18 27 1530,-14-18-1645,0 0 1,-1 1-1,-1 0 0,0 1 0,-1-1 0,0 1 0,-1 0 0,-1 0 0,0 0 0,-1 0 0,-1 0 0,0 0 0,-1 0 0,-5 23 1,4-25-266,-1 0 1,-1 0 0,0 0-1,-1-1 1,0 1 0,-1-1-1,-1 0 1,0-1 0,0 1 0,-1-1-1,0-1 1,-1 0 0,0 0-1,-1-1 1,0 0 0,-16 11-1,7-9-68,1-1 0,-1 0 0,-26 7 0,-8-1-340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15699,'-6'0'1601,"0"2"-1065,5 2-272,0-2 512,1-1-200,5 2-344,1-3-168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25 14179,'1'-1'236,"0"1"1,0-1-1,0 0 0,0 1 1,0-1-1,0 0 0,0 0 0,0 1 1,0-1-1,-1 0 0,1 0 1,0 0-1,0 0 0,-1 0 1,1 0-1,-1 0 0,1-1 1,0-1-1,-6-2 2192,-10 4-1255,0 4-1106,0 1-1,0 0 1,0 1-1,0 0 1,1 1-1,0 1 1,0 0-1,1 1 1,-16 12 0,28-20-81,1 1 1,0-1-1,-1 0 0,1 0 1,-1 1-1,1-1 1,0 0-1,-1 1 1,1-1-1,0 0 1,-1 1-1,1-1 1,0 1-1,0-1 1,-1 0-1,1 1 1,0-1-1,0 1 1,0-1-1,0 1 1,-1-1-1,1 1 1,0-1-1,0 1 0,0-1 1,0 0-1,0 1 1,0-1-1,0 1 1,1-1-1,-1 1 1,0-1-1,0 1 1,0 0-1,1 0-13,0 0-1,0 0 1,0 0-1,0-1 1,1 1-1,-1 0 1,0-1-1,0 1 1,0 0-1,1-1 1,-1 1-1,2-1 1,43 8-499,-44-8 480,16 2-158,6 0-140,32 7-1,-50-8 294,-1 1 0,1-1 0,0 1 0,-1 0 0,1 1 1,-1 0-1,0 0 0,0 0 0,0 0 0,9 8 0,-13-9 55,1 0 0,-1 0-1,0 0 1,1 0 0,-1 0 0,0 1-1,-1-1 1,1 0 0,0 1 0,0-1-1,-1 0 1,0 1 0,1-1 0,-1 1-1,0-1 1,0 1 0,0-1-1,-1 0 1,1 1 0,0-1 0,-1 1-1,0-1 1,1 0 0,-1 1 0,0-1-1,0 0 1,-1 0 0,1 0 0,0 0-1,-2 2 1,-2 4 72,-1-1 1,1 0-1,-1-1 1,-1 1-1,1-1 0,-1 0 1,-7 5-1,5-6 38,1-1-1,-1 1 1,1-1 0,-1-1-1,-18 6 1,23-8-87,-1 0 1,1 0-1,-1-1 1,0 1-1,0-1 1,1 0-1,-1 0 1,0-1-1,1 1 1,-1-1-1,0 0 1,1 0 0,-9-4-1,12 4-68,-1 1 0,1-1-1,0 1 1,0-1 0,0 0 0,0 1 0,-1-1-1,1 0 1,0 0 0,1 0 0,-1 0 0,0 0-1,0 0 1,0 0 0,0 0 0,1 0 0,-1-1-1,1 1 1,-1 0 0,1 0 0,-1-1 0,1 1-1,0 0 1,-1-1 0,1 1 0,0 0 0,0-1-1,0 1 1,0 0 0,0-1 0,0 1 0,1 0-1,-1-1 1,0 1 0,1 0 0,0-2 0,1-1-58,0 1 0,0-1 1,0 1-1,1-1 1,-1 1-1,1 0 1,0 0-1,0 0 1,0 0-1,7-4 0,23-12-482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8 405 9082,'0'0'89,"-1"0"0,1 0 1,0 0-1,-1 0 0,1 0 0,0 0 0,-1 0 1,1-1-1,0 1 0,-1 0 0,1 0 1,0 0-1,0-1 0,-1 1 0,1 0 0,0 0 1,-1-1-1,1 1 0,0 0 0,0-1 1,0 1-1,-1 0 0,1 0 0,0-1 0,0 1 1,0 0-1,0-1 0,0 1 0,0-1 1,0 1-1,0 0 0,0-1 0,0 1 0,0-16 1792,0 12-971,0 3-247,14-15 3048,16-7-2694,-8 7-488,36-36 0,-58 52-522,1-1-1,-1 1 1,1-1 0,-1 1-1,1-1 1,-1 1 0,1-1-1,-1 1 1,1-1-1,-1 0 1,0 1 0,1-1-1,-1 0 1,0 1 0,0-1-1,1 0 1,-1 1-1,0-1 1,0 0 0,0 0-1,0 1 1,0-2 0,0 2-2,-1-1 0,1 1 0,0 0 0,-1-1 0,1 1 0,-1 0 1,1 0-1,-1-1 0,1 1 0,-1 0 0,1 0 0,-1 0 0,1 0 1,-1-1-1,1 1 0,-1 0 0,1 0 0,-1 0 0,1 0 0,-1 0 1,1 0-1,-2 1 0,-2-1 14,-1 1-1,1 0 1,-1 0 0,0 0-1,-6 3 1,-1 3-1,0-1 1,-12 11-1,21-15-23,1 0 0,-1 0 0,1 0 1,0 0-1,0 0 0,0 0 0,0 1 0,0-1 0,0 1 0,1-1 0,-1 1 0,1 0 1,0 0-1,0 0 0,0-1 0,-1 5 0,2-6 0,0 0 1,0 0-1,1 0 0,-1 0 0,0 0 1,0-1-1,1 1 0,-1 0 1,1 0-1,-1 0 0,1-1 0,-1 1 1,1 0-1,-1-1 0,1 1 1,0 0-1,-1-1 0,1 1 1,0-1-1,-1 1 0,1-1 0,0 1 1,0-1-1,0 0 0,-1 1 1,1-1-1,0 0 0,0 0 0,1 1 1,33 4-97,-28-4 74,143 24-299,-134-21 306,0 1 1,0 0 0,0 1 0,-1 1-1,0 0 1,0 1 0,14 11-1,-29-19 27,0 1-1,0-1 0,0 0 0,1 0 1,-1 0-1,0 0 0,0 0 0,0 1 0,1-1 1,-1 0-1,0 0 0,0 0 0,0 0 0,1 0 1,-1 0-1,0 0 0,0 0 0,0 0 1,1 0-1,-1 0 0,0 0 0,0 0 0,0 0 1,1 0-1,-1 0 0,0 0 0,0 0 0,1 0 1,-1 0-1,0 0 0,0 0 0,0-1 1,1 1-1,-1 0 0,0 0 0,0 0 0,0 0 1,0 0-1,1-1 0,-1 1 0,0 0 0,0 0 1,3-13 174,-3-15 67,-1 10-141,-1 1 0,-1 0 0,-1 0 1,-6-17-1,10 34-119,0-1 0,0 1 0,0 0 0,0-1 0,0 1 0,0 0-1,0-1 1,0 1 0,0-1 0,0 1 0,0 0 0,0-1 0,0 1 0,0 0 0,1-1 0,-1 1 0,0 0 0,0-1 0,0 1 0,1 0 0,-1 0 0,0-1 0,0 1 0,1 0 0,-1-1 0,0 1 0,1 0 0,-1 0 0,0 0 0,1 0 0,-1-1 0,0 1 0,1 0-1,-1 0 1,0 0 0,1 0 0,-1 0 0,1 0 0,18-4-465,-12 3 225,9-3-192,-1-1-1,0-1 1,0 0 0,0-1-1,-1-1 1,0 0 0,0-1 0,-1 0-1,0-1 1,13-14 0,-15 14 295,-2-1-1,0 1 1,0-2 0,0 1 0,-2-1 0,1 0-1,-2-1 1,0 0 0,0 0 0,-1 0 0,6-26-1,-10 22 293,-1 17-135,0 0 1,0 0-1,0 0 1,0 0-1,0-1 0,0 1 1,0 0-1,0 0 1,0 0-1,0 0 1,0-1-1,0 1 0,0 0 1,0 0-1,0 0 1,0 0-1,0 0 1,0 0-1,0-1 0,0 1 1,-1 0-1,1 0 1,0 0-1,0 0 1,0 0-1,0 0 0,0 0 1,0 0-1,-1-1 1,1 1-1,0 0 1,0 0-1,0 0 0,0 0 1,0 0-1,-1 0 1,1 0-1,0 0 1,0 0-1,0 0 0,0 0 1,-2 1 41,1 0-1,-1 1 1,1-1 0,0 0 0,0 1-1,0-1 1,0 0 0,0 1-1,0 0 1,0-1 0,0 1 0,-1 2-1,-6 20 226,0-1-1,1 1 1,1 1-1,1-1 1,1 1-1,2 0 1,0-1-1,2 1 0,3 31 1,-2-51-228,0 1 1,1 0 0,0 0-1,0-1 1,0 1-1,6 9 1,-7-13-103,-1-1 1,1 1 0,0-1 0,0 1-1,0-1 1,0 0 0,0 0 0,0 1-1,0-1 1,0 0 0,1 0 0,-1 0-1,0 0 1,1 0 0,-1 0 0,1-1-1,-1 1 1,1 0 0,-1-1 0,1 1-1,0-1 1,-1 0 0,1 1 0,-1-1-1,1 0 1,0 0 0,-1 0-1,1 0 1,1-1 0,-2 1 11,-1 0 0,1 0 0,-1-1 0,1 1 0,-1 0 0,1-1 0,-1 1 0,0 0 0,1-1 0,-1 1 0,1 0 0,-1-1 0,0 1 0,0-1 0,1 1 0,-1-1 0,0 1 1,0-1-1,1 1 0,-1-1 0,0 1 0,0-1 0,0 1 0,0-1 0,0 1 0,0-1 0,0 0 0,0 1 0,0-1 0,0 1 0,0-1 0,0 1 0,0-1 0,0 1 0,-1-1 0,1 1 0,0-1 0,0 1 0,-1-1 0,1 1 0,0-1 0,-1 1 0,1 0 0,0-1 0,-1 0 0,-17-21-679,-27-15 1238,34 29 145,0 0 0,0-1 1,1-1-1,0 0 0,1 0 1,-12-17-1,20 27-630,1-1 1,0 1 0,0 0-1,-1-1 1,1 1 0,0 0-1,0-1 1,0 1 0,0-1-1,-1 1 1,1 0 0,0-1-1,0 1 1,0-1 0,0 1-1,0 0 1,0-1 0,0 1-1,0-1 1,0 1 0,0-1-1,0 1 1,1 0 0,-1-1-1,0 1 1,0-1 0,0 1-1,0 0 1,1-1 0,-1 1-1,0 0 1,0-1 0,1 1-1,-1 0 1,0-1 0,1 1-1,-1 0 1,0 0 0,1-1-1,-1 1 1,0 0 0,1 0-1,-1 0 1,1-1 0,-1 1-1,0 0 1,1 0 0,0 0-1,23-3 386,-20 3-406,22 1-582,36 4-1,-34-1 385,-2-3-117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15139,'0'0'71,"1"0"0,-1 0-1,1 0 1,0 0 0,-1 0 0,1 1-1,-1-1 1,1 0 0,-1 0 0,1 1-1,-1-1 1,1 0 0,0 1 0,-1-1-1,0 0 1,1 1 0,-1-1 0,1 1-1,-1-1 1,1 1 0,-1-1 0,0 1-1,0-1 1,1 1 0,-1-1 0,0 1-1,0 0 1,1-1 0,-1 1 0,0-1-1,0 1 1,0 0 0,0-1 0,0 1-1,0-1 1,0 1 0,0 1 0,1 32 846,-1-26-505,0-1-254,5 69 709,-4-68-815,0-1 0,1 1 0,0-1 0,0 1 1,1-1-1,0 0 0,6 12 0,-8-18-43,0 1-1,0-1 1,0 0-1,1 0 1,-1 1-1,0-1 1,0 0-1,1 0 1,-1 0 0,1 0-1,-1-1 1,1 1-1,-1 0 1,1-1-1,-1 1 1,1-1-1,0 1 1,-1-1 0,1 0-1,0 0 1,-1 1-1,1-1 1,0-1-1,-1 1 1,1 0-1,0 0 1,-1 0-1,1-1 1,0 1 0,-1-1-1,1 0 1,-1 1-1,1-1 1,1-1-1,6-3 25,0 0 0,1-1 0,-2-1-1,10-7 1,-12 9-13,12-11 49,-7 6-34,0 1-1,0 0 1,1 1 0,0 0-1,13-6 1,-22 13-36,0 0 0,0 0 1,0 0-1,0 0 0,0 0 1,0 1-1,0-1 0,0 1 0,0 0 1,1 0-1,-1 0 0,0 0 0,0 1 1,0-1-1,0 1 0,0 0 1,0 0-1,0 0 0,0 0 0,0 0 1,0 1-1,-1-1 0,1 1 1,0 0-1,-1 0 0,1 0 0,-1 0 1,3 3-1,2 3-11,-4-5 8,0 1 0,0-1 0,0 0 0,1-1 0,-1 1 0,5 2 0,-6-4 4,-1 0 0,1-1 0,0 1 0,0-1 0,0 1 1,-1-1-1,1 0 0,0 0 0,0 0 0,0 0 0,0 0 1,-1 0-1,1 0 0,0-1 0,0 1 0,0-1 0,-1 1 0,3-2 1,7-3 8,-1 0-1,0-1 1,12-10 0,-14 11-21,-1-1-1,1 1 0,1 0 0,-1 1 0,1 0 1,10-4-1,-16 7-2,0 1 1,-1 0 0,1-1 0,0 1-1,-1 0 1,1 0 0,0 1-1,-1-1 1,1 0 0,0 1-1,-1 0 1,1 0 0,-1-1-1,1 2 1,-1-1 0,1 0 0,-1 0-1,0 1 1,0-1 0,0 1-1,1 0 1,-2-1 0,1 1-1,0 0 1,0 0 0,2 5-1,7 10-270,-5-7-137,-5-9 164,-2-4-22,-3-8 101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32 18172,'0'9'1376,"-1"-5"-1248,-2-2-472,6-9 720,-2-11-56,5-3-224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8:5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66 15491,'1'-3'157,"-1"0"0,1 1 0,0-1 0,0 0 1,0 0-1,1 0 0,-1 1 0,1-1 0,-1 1 0,1-1 0,0 1 0,0 0 0,0-1 0,0 1 0,1 0 0,2-2 0,-1 2 32,0-1 0,1 1 0,-1 0 0,1 0 0,-1 0 0,1 0 0,0 1 0,0 0 0,6-1 0,-3 1-54,-1 1 0,1 0 0,-1 0 0,1 0 0,0 1 0,-1 0 0,1 1 0,-1 0 0,0 0 0,1 0 0,-1 1 0,12 6 0,-17-8-116,0 0 0,-1 0 0,1 1 0,-1-1 0,1 0 0,-1 1 1,0-1-1,0 1 0,1-1 0,-1 1 0,0-1 0,0 1 0,0 0 0,-1-1 0,1 1 0,0 0 0,-1 0 0,1 0 0,-1 0 1,1 0-1,-1 0 0,0 0 0,0-1 0,0 1 0,0 0 0,0 0 0,0 0 0,-1 0 0,1 0 0,-1 0 0,1 0 0,-1 0 1,0-1-1,-1 4 0,-4 5 70,0 0 0,0 0 1,-1 0-1,-14 14 1,4-4 69,17-20-161,-1 1 1,1-1 0,0 1-1,-1-1 1,1 1-1,0-1 1,-1 1 0,1 0-1,0-1 1,0 1 0,-1 0-1,1-1 1,0 1 0,0 0-1,0-1 1,0 1-1,0 0 1,0-1 0,0 1-1,0 0 1,0-1 0,1 1-1,-1-1 1,0 1 0,0 0-1,1 1-9,0-1 0,0 0 0,0 0 0,0 0 0,0 0 0,0 0 0,0 0 0,1 0 0,-1 0 0,0 0 0,2 1 0,7 2-120,0 0 0,19 5 0,-11-4-43,7 4-51,-6-2-6,0 0 1,26 14-1,-41-19 207,-1 0 0,1 0 0,-1 1 0,0-1 0,1 1 0,-1-1 0,0 1 0,-1 0 0,1 0 0,0 1 0,-1-1 0,0 0 0,0 1 0,0 0 0,0-1 0,0 1 0,-1 0 0,2 4 0,-3-4 53,0-1-1,0 1 0,0-1 0,-1 1 0,1-1 0,-1 1 0,0-1 0,0 1 0,0-1 0,-1 0 0,1 1 0,-1-1 0,1 0 0,-1 0 0,0 0 0,0 0 1,-1 0-1,-3 3 0,-6 6 244,0 0 0,-22 14 1,29-22-197,-7 4 70,-1 1 0,0-2-1,0 0 1,-1 0-1,1-1 1,-2-1-1,1-1 1,0 0-1,-1 0 1,0-2-1,0 0 1,0 0-1,0-1 1,0-1-1,-19-3 1,26 2-259,1 0 1,0-1-1,0 0 0,-9-4 0,14 5 125,1 1 0,-1-1 0,1 1 0,-1-1 0,1 0 0,-1 0-1,1 0 1,0 0 0,0 0 0,-1 0 0,1 0 0,0 0 0,0-1 0,0 1-1,0 0 1,0-1 0,0 1 0,0 0 0,1-1 0,-1 1 0,0-1-1,1 0 1,-1-2 0,5-6-176,10 1-76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0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14955,'0'8'160,"-1"-1"-1,1 0 0,-2 0 1,1 0-1,-1 0 0,0 0 1,0 0-1,-1 0 0,0-1 1,0 1-1,-8 9 0,-1 7 219,-13 27 296,3 2 1,2 0-1,-20 78 1,32-95-449,2 0 1,1 1-1,2-1 1,1 1-1,2 0 1,6 53 0,-4-75-270,0-1 0,2 1 0,-1 0 0,2-1 0,-1 1 0,2-1 0,0-1 0,11 18 0,-15-26 40,0-1 0,1 1 0,0-1 0,-1 0 0,1 0 0,0 0 0,1-1 0,-1 1 0,0-1 0,1 0 0,-1 1 0,1-2 0,0 1 0,0 0 0,0-1 0,0 1 0,0-1-1,0-1 1,0 1 0,0 0 0,0-1 0,0 0 0,0 0 0,0 0 0,1 0 0,-1-1 0,0 1 0,0-1 0,0 0 0,0-1 0,0 1 0,5-3 0,3-2-47,-1 0 1,14-10 0,24-21-161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0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15291,'7'1'127,"0"1"-1,-1 0 1,1 0 0,-1 0-1,1 1 1,-1 0-1,0 0 1,1 1-1,-2 0 1,1 0-1,0 0 1,-1 0 0,8 10-1,6 7 122,-1 0-1,16 26 1,-27-37-93,17 26 227,-1 1-1,-1 0 0,-3 2 1,-1 1-1,19 61 1,-28-70-234,-2 1 0,-1 0 1,-2 0-1,-1 0 1,-1 1-1,-2-1 1,-1 1-1,-6 33 1,1-31-305,-1 1-1,-2-1 1,-1-1-1,-24 54 1,26-72-80,0 1 0,-1-2 0,-1 1 1,0-1-1,-1-1 0,-1 0 0,0-1 0,-1 0 0,-1 0 0,-28 19 0,-7-6-481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0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14723,'1'7'1584,"5"2"-1103,13-8-201,5-5 784,11-4-600,7 3-64,6-4-112,1 3-112,-1 2-256,-1 2-168,-5 2-344,-3 3-136,-14 2 552,-5-1-128,-7-4-136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0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 14651,'13'0'1793,"8"0"-1073,9-3-312,5-5 792,13 0-400,2-3-32,4-1-392,2 5-224,-4 0-560,-3 1-336,-10 2 608,-1-4-160,-8-5-80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2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16019,'-15'20'1625,"-2"12"-1201,-6 14-192,1 9 784,1 13-520,0 4-64,7 6-216,4-1-128,8-5-56,5-4-24,12-14-8,9-9-56,14-19-312,5-7-328,18-11 576,7-5-104,12-6-48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0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14971,'15'11'660,"1"0"1,1-1-1,0-1 0,23 9 0,-24-12-498,-1 1 0,0 1 0,-1 0 0,1 1 0,24 20 0,-35-25-159,-1-1 1,0 1-1,0 0 0,0 0 0,0 0 0,0 1 1,-1-1-1,0 1 0,0-1 0,0 1 0,-1 0 1,1 0-1,-1 0 0,1 7 0,-2-3 3,0-1 0,0 1-1,-1-1 1,0 1 0,0-1-1,-1 1 1,-5 14 0,-3 1 47,0-1 1,-2-1-1,-1 0 1,-26 36 0,18-33-56,-33 32 0,16-18-880,36-38 848,1 1 1,-1 0-1,1 0 0,-1-1 1,1 1-1,0 0 0,0 0 1,0 0-1,0 0 1,0 0-1,1 0 0,-2 4 1,6-4-294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1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41 139 13427,'1'-6'298,"1"-1"0,-1 1 1,1 0-1,0 0 0,0 0 1,1 0-1,0 1 0,0-1 0,0 1 1,1-1-1,-1 1 0,1 0 1,8-7-1,-6 6-75,-1 1-1,2 0 1,-1 1 0,0-1 0,1 1 0,0 0-1,0 1 1,0-1 0,0 1 0,13-3 0,-18 6-205,0-1 1,-1 1 0,1-1 0,0 1 0,0 0-1,0-1 1,0 1 0,0 0 0,0 1-1,-1-1 1,1 0 0,0 0 0,0 1 0,0-1-1,0 1 1,-1 0 0,1-1 0,0 1-1,-1 0 1,1 0 0,0 0 0,-1 0 0,1 0-1,-1 1 1,0-1 0,1 0 0,-1 1-1,0-1 1,0 1 0,0-1 0,0 1 0,0-1-1,0 1 1,0 0 0,0 0 0,-1-1-1,1 3 1,1 2-10,-1 0 0,-1 0-1,1 1 1,-1-1 0,0 0 0,0 0-1,-1 0 1,0 0 0,0 0-1,-3 9 1,-12 30 5,-3 0-1,-35 62 0,-7 13 20,47-89-25,0 2 0,2 0 0,2 0 0,-13 69 0,22-99-6,1 1 0,0 0-1,-1 0 1,2 0 0,-1 0-1,0 0 1,1 0-1,0 0 1,-1-1 0,2 1-1,-1 0 1,0-1 0,1 1-1,0-1 1,-1 1-1,1-1 1,1 1 0,-1-1-1,3 3 1,-2-4 0,1 1 0,-1-1-1,1 0 1,-1 1 0,1-2 0,0 1 0,0 0 0,0-1-1,0 0 1,0 0 0,0 0 0,0 0 0,0-1 0,0 1-1,0-1 1,1 0 0,3-1 0,9 0 10,0-2 0,-1 0-1,0-1 1,0 0 0,27-12 0,-31 11 12,0-1 0,-1 0-1,1-1 1,-2 0 0,1 0 0,-1-1-1,18-19 1,-25 25 1,0-1 0,-1 0 0,0 0 0,1 0-1,-1 0 1,-1-1 0,1 1 0,0-1 0,-1 1-1,0-1 1,1 1 0,-1-1 0,-1 0 0,1 1 0,-1-1-1,1 0 1,-1 0 0,0 0 0,0 1 0,-1-1 0,1 0-1,-1 0 1,0 1 0,0-1 0,0 0 0,0 1 0,-1-1-1,1 1 1,-1 0 0,0-1 0,0 1 0,0 0-1,-1 0 1,1 0 0,-1 0 0,1 1 0,-1-1 0,-4-2-1,-2-2 21,0 0 1,0 1-1,-1 0 0,0 0 0,0 1 0,0 1 0,-18-6 0,6 4-503,-1 1 0,-38-3 0,59 8 256,0 0 0,0 0 0,0 0 0,-1-1 0,1 1 0,0-1 0,0 1 0,0-1 0,0 0 1,0 0-1,-2-1 0,3 1 139,1 0 0,-1 0 1,1 0-1,0 1 0,0-1 1,-1 0-1,1 0 0,0 0 1,0 0-1,0 0 0,0 1 1,0-1-1,0 0 0,0 0 0,0 0 1,0 0-1,1 0 0,-1 1 1,0-1-1,0 0 0,1 0 1,-1 0-1,0 1 0,1-1 1,-1 0-1,1 0 0,-1 1 1,1-1-1,0 0 0,0 0 1,15-20-875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1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14291,'3'-4'225,"0"0"1,0-1-1,0 1 1,1 0-1,0 1 1,0-1-1,0 1 1,0-1-1,0 1 1,1 0-1,-1 1 0,1-1 1,0 1-1,0 0 1,0 0-1,0 1 1,0-1-1,0 1 1,0 0-1,1 0 0,-1 1 1,0 0-1,11 0 1,-9 1-99,1-1 1,-1 1-1,0 0 1,1 0-1,-1 1 1,0 0 0,0 0-1,0 1 1,0 0-1,0 0 1,-1 0-1,1 1 1,-1 0-1,0 0 1,0 1-1,9 9 1,-12-10-106,-1 0 1,0-1-1,0 1 1,0 1-1,0-1 0,-1 0 1,0 0-1,0 0 1,0 1-1,0-1 0,0 1 1,-1-1-1,0 0 1,0 1-1,0-1 1,-1 1-1,1-1 0,-1 1 1,0-1-1,-1 0 1,1 0-1,0 1 0,-5 6 1,-2 5 25,-1 1 1,-1-1-1,0 0 1,-16 18-1,-33 30 172,-11 14 136,70-77-349,-1 0-1,0 0 0,0 0 1,1 0-1,-1 0 0,1 0 0,-1 0 1,1 0-1,-1 1 0,1-1 1,-1 0-1,1 0 0,0 0 1,0 0-1,0 1 0,0-1 0,0 2 1,0-2-13,0 0 1,1-1 0,-1 1-1,1 0 1,-1-1-1,0 1 1,1 0 0,-1-1-1,1 1 1,0 0 0,-1-1-1,1 1 1,-1-1-1,1 1 1,0-1 0,0 0-1,-1 1 1,1-1-1,1 1 1,4 1-112,1-1 1,-1 1-1,0-1 1,1-1-1,7 1 0,-8-1-53,136 9-1272,-83-9 990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1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15203,'-2'7'1705,"5"2"-1097,12-2-152,5 0 840,9-1-488,6 0-80,8-2-207,5 0-81,-4-1-280,1 2-168,-9-3-408,-2 1-145,-13 3-279,-6 0-184,-15 0 664,-10 0-272,-15-2-40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0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15739,'16'17'1505,"9"-4"-937,5-3-192,12-2 560,2-3-104,2-5-352,-1-3-280,-5-2-2160,-2-4 1880,-15-7-280,-9-6-232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4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99 12203,'2'-22'1130,"-2"10"-487,1 1 0,1-1 0,0 1 1,6-20-1,-8 31-629,0 0 0,0 0 0,0 0 0,0 1 0,0-1 0,0 0 0,0 0 0,0 0 1,0 0-1,0 0 0,0 0 0,0 0 0,0 0 0,0 0 0,0 0 0,0 0 0,0 0 0,0 0 0,0 0 0,0 0 0,0 0 0,0 0 0,1 0 1,-1 0-1,0 0 0,0 0 0,0 0 0,0 0 0,0 0 0,0 0 0,0 0 0,0 0 0,0 0 0,0 0 0,0 0 0,0 0 0,0 0 1,0 0-1,0 0 0,1 0 0,-1 0 0,0 0 0,0 0 0,0 0 0,0 0 0,0 0 0,0 0 0,0 0 0,0 0 0,0 0 0,0 0 1,0 0-1,0 0 0,0 0 0,0 0 0,0 0 0,0-1 0,0 1 0,0 0 0,2 11 331,1 16-96,-3 182-81,-8-1 0,-10 0 0,-47 222 0,26-245-69,-24 121 5,49-214-72,-4 125-1,18-206-18,-1 23-17,1-32 13,0 0 0,0 0 0,1 0 0,-1 0 0,0-1 0,1 1 0,-1 0 0,1 0 0,0 0 0,-1-1 0,1 1 0,2 3 0,-3-5 8,-6-9-494,-1 5 386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47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 13315,'-1'-1'121,"0"1"0,0-1 0,0 1-1,0 0 1,0-1 0,0 1 0,0 0 0,0 0 0,-1 0 0,1 0 0,0 0 0,0 0 0,0 0-1,-1 0 1,-1 4 565,11 3-369,0-2-295,0-1-1,0 0 1,0-1-1,1 0 1,-1 0-1,15 2 1,55 4 6,-65-8-8,68 2 43,1-4 0,105-14 0,8 0-7,-146 13-46,-1 3-1,51 7 1,-74-4-3,446 43 104,360 17-117,-345-34 22,48 6-31,-449-25 13,187 21-7,-206-28 7,0-3 0,76-9 0,-31-7-9,-54 6-34,0 3 0,71 0 0,-84 15 1300,-46-9-1044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4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12883,'0'0'32,"1"-1"1,-1 1-1,0 0 1,0 0-1,0 0 1,0-1-1,0 1 1,1 0 0,-1 0-1,0 0 1,0-1-1,0 1 1,1 0-1,-1 0 1,0 0-1,0 0 1,1 0-1,-1 0 1,0 0-1,0-1 1,1 1-1,-1 0 1,0 0 0,0 0-1,1 0 1,-1 0-1,0 0 1,0 0-1,1 0 1,-1 0-1,0 0 1,1 1-1,-1-1 1,0 0-1,0 0 1,0 0-1,1 0 1,-1 0 0,0 0-1,0 0 1,1 1-1,-1-1 1,0 0-1,22 7 246,-14-5-44,15 3-157,0-2-1,1-1 1,-1-1 0,0-1 0,0 0 0,38-7 0,30-1 5,-89 8-67,0 0 1,0 0-1,1 0 1,-1 0-1,0 0 1,1 1-1,-1-1 1,0 1-1,0 0 1,1 0-1,-1-1 1,0 1-1,3 2 1,-5-2 8,1 0 1,0-1-1,-1 1 1,1 0-1,0 0 0,-1 0 1,1 0-1,-1 0 1,1 0-1,-1 0 0,0 0 1,1 0-1,-1 0 1,0 0-1,0 0 0,0 0 1,0 0-1,0 0 1,0 0-1,0 0 0,0 0 1,0 0-1,0 0 1,0 0-1,-1 0 0,1 0 1,0 0-1,-1 0 1,1 0-1,-2 2 1,-6 13 379,-2-1 0,0 0 1,-1 0-1,-1-1 1,-18 19-1,4-6 93,2 0-424,-1 0 0,-55 44 1,71-66-245,8-8-73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4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9 648 13779,'-6'18'1178,"4"-8"441,11-22-613,91-117 799,33-46-1153,-64 69-609,69-143 1,-138 249-45,0 0 0,0-1 0,0 1 0,0 0 1,0 0-1,0 0 0,0 0 0,0-1 0,0 1 1,0 0-1,0 0 0,0 0 0,0 0 0,0-1 1,0 1-1,0 0 0,0 0 0,0 0 0,1 0 0,-1-1 1,0 1-1,0 0 0,0 0 0,0 0 0,0 0 1,0 0-1,1 0 0,-1 0 0,0-1 0,0 1 1,0 0-1,0 0 0,1 0 0,-1 0 0,0 0 1,0 0-1,0 0 0,1 0 0,-1 0 0,0 0 0,0 0 1,0 0-1,0 0 0,1 0 0,-1 0 0,0 0 1,2 12-18,-2 32 10,-1-26 1,1 13 26,4 105-182,-2-121 96,0 0 0,1-1 0,0 0 0,1 0 0,0 0 0,1 0 0,8 14 0,6 0-40,0-9-13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5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19 679 9442,'-8'23'1252,"6"-18"-565,0 0 1,0 0 0,1 0-1,0 1 1,-2 7-1,5-12 791,3-6-839,2-8-42,57-134 1047,67-238-1,-123 356-1601,-1-1-1,4-39 0,-12 62-30,-3 12-10,-3 12-26,1 7-63,0 0-1,1 1 0,2 0 1,-1 40-1,4-62 79,0-1 0,0 0-1,0 1 1,0-1-1,1 0 1,-1 0-1,1 1 1,-1-1 0,1 0-1,0 0 1,0 1-1,0-1 1,0 0-1,0 0 1,2 2 0,-2-3 8,0 0 0,0-1 0,1 1 0,-1-1 0,0 1 1,0-1-1,0 0 0,0 1 0,1-1 0,-1 0 0,0 0 1,0 0-1,1 0 0,-1 0 0,0 0 0,0 0 1,1 0-1,-1-1 0,0 1 0,0 0 0,0-1 0,0 1 1,1-1-1,-1 1 0,0-1 0,0 0 0,0 1 0,0-1 1,0 0-1,0 0 0,1-1 0,9-6 16,0-2 1,0 0-1,-1 0 1,17-23-1,32-55 135,-44 66-99,37-69 159,-52 91-207,0 0-1,0 0 1,0 0 0,0-1-1,0 1 1,0 0 0,0 0-1,0 0 1,0 0 0,0 0-1,0 0 1,0 0 0,0-1-1,0 1 1,0 0 0,1 0-1,-1 0 1,0 0 0,0 0-1,0 0 1,0 0 0,0 0-1,0 0 1,0 0 0,1 0-1,-1 0 1,0 0 0,0 0-1,0 0 1,0-1 0,0 1-1,0 0 1,1 0 0,-1 0-1,0 1 1,0-1 0,0 0-1,0 0 1,0 0 0,0 0-1,1 0 1,-1 0 0,0 0-1,0 0 1,0 0 0,0 0-1,0 0 1,3 9 29,-2 12-15,-1-20-10,0 31-10,3 100 165,-2-113-241,2-1-1,0 0 0,1 0 1,1-1-1,7 19 1,-10-31 0,0 0 1,0 0-1,1 0 1,0 0-1,0 0 1,1 0-1,-1-1 1,1 0 0,0 1-1,0-1 1,8 5-1,6 1-200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17260,'8'7'1472,"-3"9"-1008,-5 6-168,0 8 608,-2 8-207,-1 9-329,2 6-112,-4 0-264,0-2-192,-5-4-345,-1-3-207,-4-12-560,-1-9 984,-8-17-256,1-6-224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1:5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14395,'10'-7'443,"1"1"0,0 1 0,1-1 0,-1 2 0,24-7 0,-33 11-421,1-1 0,-1 1 0,0-1 0,1 1 0,-1 0 0,0 0 0,1 0 0,-1 0 0,0 0 0,1 1 0,-1-1 0,0 1 0,1-1 0,-1 1 0,0 0 0,0 0 0,0 0 0,0 0 0,0 0 0,0 1 0,0-1 0,0 0 0,0 1 0,-1 0 0,1-1 0,0 1 0,-1 0 0,0 0 0,1 0 0,-1 0 0,0 0 0,0 0 0,0 0 0,0 0 0,0 0 0,-1 1 0,1-1 0,-1 0 0,1 3 0,0 3-3,-1-1 1,0 0-1,0 1 0,0-1 0,-1 0 0,0 1 0,-1-1 1,-4 13-1,-25 58 497,27-70-431,-15 33 336,10-24-131,1 0 0,0 0 0,2 1-1,0-1 1,-5 29 0,10-45-265,1 1-1,0 0 1,-1 0 0,1-1 0,0 1-1,0 0 1,0 0 0,1-1-1,-1 1 1,0 0 0,0-1-1,1 1 1,-1 0 0,1-1-1,0 1 1,0 0 0,-1-1-1,1 1 1,0-1 0,0 1-1,0-1 1,0 0 0,2 2-1,-1-2-13,0 0 0,0 0 0,0-1 0,0 1 0,0 0 0,0-1 0,0 0 0,0 1 0,0-1 0,0 0 0,1 0 0,-1 0 0,0 0 0,0-1-1,0 1 1,2-1 0,8-3-20,0 1 0,-1-2 0,0 0-1,0 0 1,14-9 0,5-8-19,51-46-1,-58 47 74,-19 13 316,-12 7-48,-20 8 207,21-6-344,-28 4 418,26-4-493,0 0 0,1 0 0,-1 1 0,1 0 0,-16 6 0,22-7-194,1 1 0,-1 0-1,1-1 1,-1 1 0,1 0 0,0 0 0,-1 0 0,1 0-1,0 0 1,0 0 0,0 0 0,1 0 0,-1 0 0,0 0-1,1 0 1,-1 1 0,1 3 0,0-6 20,-1 1 0,1 0 0,0 0 0,0-1 0,0 1 1,0 0-1,0 0 0,0 0 0,0-1 0,0 1 0,0 0 0,0 0 0,0-1 1,0 1-1,1 0 0,-1 0 0,0-1 0,1 1 0,-1 0 0,0 0 0,1-1 1,-1 1-1,1-1 0,-1 1 0,1 0 0,-1-1 0,1 1 0,0-1 0,-1 1 1,1-1-1,-1 1 0,1-1 0,0 0 0,0 1 0,-1-1 0,1 0 1,0 0-1,0 1 0,-1-1 0,1 0 0,0 0 0,0 0 0,-1 0 0,1 0 1,0 0-1,0 0 0,0 0 0,-1 0 0,1 0 0,0-1 0,0 1 0,13-6-852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06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12555,'1'2'4739,"3"14"-3713,-12 125-105,4-83-740,3 81 1,1-131-158,1-7 6,2-4-1328,3 1 998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0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14139,'3'3'292,"1"0"-1,-1-1 1,1 0 0,0 0-1,0 0 1,0 0 0,0 0 0,0-1-1,0 0 1,0 1 0,1-2-1,-1 1 1,0 0 0,1-1-1,5 0 1,11-1-70,-1 0 0,20-5 0,-24 3 92,13-1-83,215-42 726,-225 38-1501,-18 7 442,1 0 1,-1 0 0,1 0 0,-1 1 0,1-1 0,0 0-1,0 1 1,-1-1 0,1 1 0,0 0 0,0-1 0,0 1-1,-1 0 1,4 0 0,4 3-327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0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1 377 12899,'0'7'523,"0"6"1220,1-12-935,3-7-328,12-35 656,22-84 1,-3-44-255,-31 142-788,0-3-42,-4 30-53,0 0 0,0 0 1,0 0-1,0 0 1,0 0-1,0 0 1,0 0-1,0 0 0,0 1 1,1-1-1,-1 0 1,0 0-1,0 0 1,0 0-1,0 0 1,0 0-1,0 0 0,0 0 1,0 0-1,0 0 1,0 0-1,0 0 1,0 0-1,0 0 0,0 0 1,0 0-1,0 0 1,0 0-1,0 0 1,0 0-1,1 0 0,-1 0 1,0 19-59,0 13-65,0 43-83,1-67 190,0 0 1,0 0 0,0 0 0,1 0-1,1 0 1,5 13 0,-8-20 18,0 0 1,1 0-1,-1 0 1,1 0-1,0 0 1,-1 0-1,1-1 1,0 1-1,-1 0 1,1 0-1,0-1 1,0 1-1,0 0 1,0-1-1,0 1 1,0-1-1,0 1 0,0-1 1,0 1-1,0-1 1,0 0-1,0 1 1,0-1-1,0 0 1,0 0-1,0 0 1,0 0-1,0 0 1,0 0-1,0 0 1,0 0-1,1 0 1,-1-1-1,0 1 1,0 0-1,0-1 1,0 1-1,0-1 1,0 1-1,0-1 1,-1 1-1,1-1 1,0 0-1,0 1 0,0-1 1,0-1-1,6-3 34,-1-1-1,0-1 0,0 1 0,7-11 0,-1 1 29,-1-2 1,0 1-1,-2-1 1,0-1-1,8-24 1,-19 93 60,-1-10-524,2 0 0,5 48-1,1-71-590,-5-17 976,0 0 0,0 0 0,0 0 0,0 1 0,1-1-1,-1 0 1,0 0 0,0 0 0,0 0 0,1 1 0,-1-1 0,0 0-1,0 0 1,1 0 0,-1 0 0,0 0 0,0 0 0,1 0 0,-1 0 0,0 0-1,0 0 1,1 1 0,-1-1 0,0 0 0,0 0 0,1-1 0,-1 1-1,0 0 1,0 0 0,1 0 0,-1 0 0,0 0 0,0 0 0,0 0-1,1 0 1,-1 0 0,0-1 0,0 1 0,1 0 0,-1 0 0,0 0 0,0 0-1,0-1 1,0 1 0,1 0 0,-1 0 0,0 0 0,0-1 0,0 1-1,0 0 1,0 0 0,0-1 0,0 1 0,0 0 0,1-1 0,4-9-550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0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12147,'8'-15'1230,"-2"0"0,6-18 1,-9 22-860,1 0 0,0 0 0,1 0 1,0 1-1,12-16 0,-17 25-361,0 1 0,0-1 0,1 1 0,-1-1 0,0 1 0,1-1 0,-1 1 0,0-1 0,1 1 0,-1 0 0,1-1 0,-1 1-1,0 0 1,1-1 0,-1 1 0,1 0 0,-1-1 0,1 1 0,-1 0 0,1 0 0,0 0 0,-1 0 0,1 0 0,-1 0 0,1-1 0,-1 1 0,1 0 0,-1 0 0,1 1-1,0-1 1,-1 0 0,1 0 0,-1 0 0,1 0 0,-1 0 0,1 1 0,-1-1 0,1 0 0,-1 0 0,1 1 0,-1-1 0,1 0 0,-1 1 0,1-1 0,-1 1 0,0-1 0,1 0-1,-1 1 1,0-1 0,1 1 0,-1-1 0,0 1 0,0-1 0,1 1 0,-1-1 0,0 1 0,0 0 0,13 39 376,-12-35-335,22 120 1841,-23-125-1868,0 1-1,0 0 1,0 0 0,0 0-1,0 0 1,0-1-1,1 1 1,-1 0 0,0 0-1,0-1 1,1 1-1,-1 0 1,0 0 0,1-1-1,-1 1 1,1 0 0,-1-1-1,1 1 1,-1 0-1,1-1 1,0 1 0,-1-1-1,1 1 1,0-1-1,-1 0 1,2 1 0,7 1 276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1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15155,'2'-3'308,"0"-1"0,0 1 0,0-1 0,1 1 0,-1 0 0,1 0 0,0 0-1,0 0 1,0 0 0,0 1 0,0 0 0,1-1 0,-1 1 0,8-3 0,-10 4-268,1 1 0,-1-1 0,0 1 0,1 0 0,-1-1 0,1 1 0,-1 0 1,0 0-1,1 0 0,-1 0 0,1 0 0,-1 0 0,0 1 0,1-1 0,-1 0 0,1 1 1,-1-1-1,2 2 0,-2-1-41,1 0 0,-1 0 0,0 1 0,1-1 0,-1 0 0,0 1 0,0-1 0,0 1 0,0 0 0,0-1 0,-1 1 0,1-1 0,0 1-1,-1 0 1,1 0 0,-1 0 0,0-1 0,1 3 0,-1 8 22,0 0-1,0 0 0,-1-1 0,-1 1 0,0 0 0,-1-1 0,-7 22 0,-4 17-3,11-39-16,1 0 0,0 1-1,0-1 1,1 1 0,1-1 0,0 1 0,1 0 0,1 11 0,-2-23 0,0 1 0,0-1 1,1 1-1,-1-1 0,0 1 0,0-1 1,0 0-1,0 1 0,1-1 0,-1 1 1,0-1-1,0 1 0,1-1 1,-1 0-1,0 1 0,1-1 0,-1 0 1,1 1-1,-1-1 0,0 0 0,1 1 1,-1-1-1,1 0 0,-1 0 1,1 0-1,-1 1 0,0-1 0,1 0 1,-1 0-1,1 0 0,-1 0 1,2 0-1,-1 0 5,1 0-1,-1-1 1,1 1 0,-1-1-1,0 0 1,1 1 0,-1-1 0,1 0-1,-1 0 1,0 0 0,1-1 0,31-32 127,-30 30-120,19-21 90,46-59 280,-68 84-369,0 0 1,0 0-1,1 0 1,-1 0-1,0 0 0,0-1 1,0 1-1,0 0 1,0 0-1,0 0 1,0 0-1,0 0 1,0-1-1,0 1 1,0 0-1,0 0 1,0 0-1,0 0 1,1-1-1,-1 1 1,0 0-1,-1 0 1,1 0-1,0 0 1,0-1-1,0 1 1,0 0-1,0 0 1,0 0-1,0 0 0,0 0 1,0-1-1,0 1 1,0 0-1,0 0 1,0 0-1,0 0 1,-1 0-1,1-1 1,0 1-1,0 0 1,0 0-1,0 0 1,0 0-1,-1 0 1,1 0-1,0 0 1,0 0-1,-13-2 398,-14 5 157,27-3-551,-4 1 3,0 0 0,0 0 0,1 0 0,-1 0 0,0 1 0,0-1 0,1 1-1,-1 0 1,1 0 0,0 0 0,0 1 0,-1-1 0,2 1 0,-6 5 0,7-6-46,0-1 0,-1 1 0,1 0 0,0 0 0,0 0-1,0 0 1,1 0 0,-1 0 0,0 0 0,1 1 0,0-1 0,-1 0 0,1 0 0,0 0 0,0 1 0,0-1 0,0 0-1,0 0 1,1 0 0,-1 0 0,1 1 0,-1-1 0,1 0 0,0 0 0,0 0 0,0 0 0,0 0 0,1 2 0,-1-3 19,0 0 0,-1 0 0,1 0 0,0 0 1,0 0-1,0 0 0,-1 0 0,1-1 1,0 1-1,0 0 0,0 0 0,0-1 1,1 1-1,-1-1 0,0 1 0,0-1 1,0 1-1,0-1 0,1 1 0,-1-1 1,1 0-1,13 1-178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1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15419,'1'0'99,"-1"0"0,1 0-1,-1 0 1,1 0 0,-1 0 0,1 0-1,-1 0 1,0 0 0,1 0-1,-1 0 1,1 0 0,-1 0 0,1-1-1,-1 1 1,1 0 0,-1 0-1,1 0 1,-1-1 0,0 1 0,1 0-1,-1 0 1,0-1 0,1 1-1,-1 0 1,0-1 0,1 1 0,-1 0-1,0-1 1,1 1 0,-1-1-1,0 1 1,0 0 0,0-1-1,1 1 1,-1-1 0,12-20 1147,-11 18-891,2-1-143,0-3-38,0 1 0,1 0 1,0 0-1,0 1 0,6-6 0,-10 10-167,1 0-1,0 1 0,0-1 1,0 0-1,-1 1 1,1-1-1,0 1 0,0-1 1,0 1-1,0-1 0,0 1 1,0-1-1,0 1 0,0 0 1,0 0-1,0 0 1,0-1-1,0 1 0,0 0 1,0 0-1,0 0 0,0 1 1,0-1-1,0 0 0,0 0 1,0 0-1,0 1 1,0-1-1,0 1 0,0-1 1,0 0-1,0 1 0,-1 0 1,1-1-1,0 1 0,0 0 1,0-1-1,-1 1 1,1 0-1,0 0 0,-1-1 1,1 1-1,0 1 0,29 48-166,-10-15-712,-20-35 904,0 1 0,1-1-1,-1 1 1,0-1 0,1 1 0,-1-1 0,0 1-1,1-1 1,-1 0 0,0 1 0,1-1-1,-1 0 1,1 1 0,-1-1 0,1 0-1,-1 0 1,1 1 0,-1-1 0,1 0 0,-1 0-1,1 0 1,-1 0 0,1 0 0,-1 1-1,1-1 1,0 0 0,0-1-32,-1 1 1,1-1 0,0 1-1,-1 0 1,1-1 0,-1 1-1,1-1 1,-1 1-1,1-1 1,-1 0 0,1 1-1,-1-1 1,1 1 0,-1-1-1,0 0 1,1 0 0,-1 1-1,0-1 1,0 0-1,1 0 1,2-18-82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1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91 14859,'-6'-12'5689,"9"26"-4160,4 4-1758,-7-17 236,1-1 1,-1 0 0,0 0-1,0 1 1,0-1 0,0 0-1,1 0 1,-1 0 0,0 0-1,0 1 1,0-1 0,1 0-1,-1 0 1,0 0 0,0 0-1,1 0 1,-1 0-1,0 1 1,0-1 0,1 0-1,-1 0 1,0 0 0,0 0-1,1 0 1,-1 0 0,0 0-1,0 0 1,1 0 0,-1 0-1,0 0 1,0-1 0,1 1-1,-1 0 1,0 0 0,0 0-1,1 0 1,-1 0-1,0 0 1,0 0 0,0-1-1,1 1 1,-1 0 0,0 0-1,0 0 1,0-1 0,1 1-1,-1 0 1,0 0 0,0 0-1,0-1 1,0 1 0,0 0-1,0-1 1,8-12 297,-2 0 0,0-1 0,0 0 0,-2-1 1,6-25-1,-36 133 548,26-104-1230,0 9 301,-1 1 0,1-1 0,0 1-1,0-1 1,0 1 0,0-1 0,0 1 0,0-1-1,0 1 1,1-1 0,-1 1 0,1-1 0,-1 1-1,1 0 1,-1-1 0,1 1 0,0 0 0,-1-1-1,1 1 1,0 0 0,0 0 0,2-2 0,2 2-311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1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13619,'4'3'3916,"9"-2"-2295,24-4-1735,-16 1 463,45 4 167,91 12 0,-89-6-400,-63-8-103,-3 0-10,0 0 0,-1 0 0,1 1 0,0-1 0,0 0 0,0 1 0,-1-1-1,1 1 1,0-1 0,0 1 0,2 1 0,-4-1-33,0-1 0,-1 0 1,1 0-1,0 1 0,0-1 0,0 0 0,-1 0 0,1 1 0,0-1 1,0 0-1,-1 0 0,1 0 0,0 0 0,0 0 0,-1 1 1,1-1-1,0 0 0,0 0 0,-1 0 0,1 0 0,0 0 0,-1 0 1,1 0-1,0 0 0,-1 0 0,1 0 0,0 0 0,0 0 1,-1 0-1,1 0 0,0 0 0,-1 0 0,1-1 0,0 1 0,0 0 1,-1 0-1,-1-1-17,1 0 0,-1-1 0,1 1 0,-1-1-1,1 1 1,-1-1 0,1 1 0,0-1 0,-1-2 0,-4-7-249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0 286 13715,'0'0'995,"11"-7"672,16-33-1062,-2-2 1,-1 0-1,-3-2 1,24-67-1,-42 177-359,-5-45-280,1-11 26,0 0 0,1-1-1,0 1 1,2 14 0,11-47 73,30-91 629,-43 113-691,0 1 1,0 0 0,0 0-1,0 0 1,0 0 0,0 0-1,0 0 1,0 0 0,0 0 0,0 0-1,0 0 1,1 0 0,-1-1-1,0 1 1,0 0 0,0 0-1,0 0 1,0 0 0,0 0-1,0 0 1,0 0 0,0 0-1,1 0 1,-1 0 0,0 0 0,0 0-1,0 0 1,0 0 0,0 0-1,0 0 1,0 0 0,0 0-1,1 0 1,-1 0 0,0 0-1,0 0 1,0 0 0,0 0-1,0 0 1,0 0 0,0 1-1,0-1 1,0 0 0,0 0 0,1 0-1,-1 0 1,0 0 0,0 0-1,0 0 1,0 0 0,0 0-1,0 0 1,0 0 0,0 1-1,0-1 1,0 0 0,0 0-1,6 11-32,1 11-289,-5-10 61,5 17-1291,-7-29 1500,0 1 1,1 0-1,-1 0 1,0-1 0,1 1-1,-1 0 1,1-1-1,-1 1 1,1-1-1,-1 1 1,1 0 0,0-1-1,-1 0 1,1 1-1,-1-1 1,1 1-1,0-1 1,0 0 0,-1 1-1,1-1 1,0 0-1,-1 1 1,1-1-1,0 0 1,0 0 0,0 0-1,-1 0 1,1 0-1,0 0 1,0 0-1,1 0 1,10-4-491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3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16388,'51'-14'1049,"0"2"1,1 3-1,0 1 1,0 3-1,77 3 1,-119 2-965,1 1 1,-1 1-1,1-1 1,-1 2-1,17 5 1,-25-7-77,0 0 0,0-1 0,0 1 0,0 0 0,0 0 0,0 0 0,-1 1 0,1-1 0,0 0 0,-1 1 0,1-1 0,-1 1 0,0 0 0,1-1 0,-1 1 0,0 0 0,0 0 0,0 0 0,0 0 0,0-1 0,0 1 0,-1 1 0,1-1 0,-1 0 0,1 0 0,-1 0 0,0 0 0,0 0 0,0 0 0,0 0 0,0 1 0,-1-1 0,1 0 0,-2 4 0,0 1 37,-1 0 1,0 0-1,0-1 0,-1 1 0,0-1 0,-7 10 1,-34 35 316,28-33-232,-4 5 49,3-4-8,1 1 1,-21 30 0,34-45-161,1 1 0,0-1 0,0 0 0,1 1 0,-1 0 0,1 0 0,0-1 0,1 1 0,0 0 0,0 0 0,0 0 0,0 1 0,1-1 0,0 0 0,2 11 0,-1-12-55,1-1 0,0 0-1,0 1 1,0-1 0,0 0-1,1 0 1,0-1 0,0 1-1,0 0 1,0-1 0,0 0-1,1 0 1,-1 0 0,1 0-1,0 0 1,0-1 0,0 0-1,5 2 1,3 2-194,0-1 0,1 0 0,0-1 0,0 0 0,13 1 0,2-2-83,1-2-99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13939,'39'19'3179,"-36"-16"-3149,1 0-1,-1 0 1,0 0 0,1 1-1,-2-1 1,1 1-1,0 0 1,-1 0-1,0 0 1,0 0-1,0 1 1,0-1-1,-1 0 1,1 1 0,-1-1-1,0 1 1,-1-1-1,1 1 1,-1 0-1,0-1 1,0 1-1,0 0 1,-1-1-1,-1 9 1,-2 1 308,0 0 1,0-1-1,-1 1 1,-1-1-1,0 0 0,-14 20 1,19-32-318,1-1 0,0 1 0,-1-1 0,1 1 0,-1 0 0,1-1-1,0 1 1,-1-1 0,1 1 0,0 0 0,-1-1 0,1 1 0,0 0 0,0-1 0,0 1 0,0 0 0,0 0 0,0-1 0,0 1 0,0 0 0,0-1 0,0 1 0,0 0 0,0 0 0,1-1 0,-1 1 0,0 0 0,0-1 0,1 1 0,-1 0 0,1 0-24,1 0 0,-1-1 0,0 1 0,0-1 0,0 1 1,1-1-1,-1 1 0,0-1 0,1 0 0,-1 1 0,0-1 0,1 0 0,-1 0 0,2 0 1,5 0-219,0-1 0,0 0 1,0 0-1,12-5 1,-14 4 160,0-1 0,-1 0 1,1 0-1,-1-1 0,0 0 0,0 1 1,5-6-1,12-13-244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 13803,'0'0'82,"0"0"0,0 0 0,0 0 0,-1 0 0,1 0 0,0 0 0,0 0 0,0 0-1,0 0 1,0 0 0,0 0 0,-1 0 0,1 0 0,0 0 0,0 0 0,0 0 0,0 0 0,0 0 0,0 0 0,-1 0 0,1 0 0,0 0 0,0 0 0,0 0 0,0 0 0,0 0-1,0 0 1,-1 0 0,1 0 0,0 0 0,0 0 0,0 0 0,0 0 0,0 0 164,0-1-164,-1 1 0,1 0 0,0 0 0,0 0 0,0 0 0,0 0 0,0 0-1,0 0 1,0-1 0,0 1 0,0 0 0,0 0 0,0 0 0,0 0 0,0 0 0,0 0 0,0-1 0,0 1 0,0 0 0,0 0 0,0 0 0,0 0 0,0 0 0,0 0 0,0-1 0,0 1-1,0 0 1,0 0 0,0 0 0,0 0 0,0 0 0,2-8 1009,-2 8-904,-4 32 495,4-32-682,0-1 1,0 1-1,0 0 1,0 0 0,0 0-1,0 0 1,0 0-1,0 0 1,0 0-1,0 1 1,0-1 0,0 0-1,0 0 1,0 0-1,0 0 1,0 0 0,1 0-1,-1 0 1,0 0-1,0 0 1,0 0 0,0 0-1,0 0 1,0 0-1,0 0 1,0 0 0,0 0-1,0 0 1,0 0-1,0 0 1,0 0-1,0 0 1,0 0 0,0 0-1,0 0 1,0 0-1,0 0 1,2-8 490,-5 1 124,3 7-600,-1 0 1,1 0 0,-1 0 0,1 0-1,-1 0 1,1 0 0,0 0-1,-1 0 1,1 0 0,-1 0-1,1 0 1,-1 0 0,1 0-1,0 0 1,-1 1 0,1-1-1,-1 0 1,1 0 0,0 1-1,-1-1 1,1 0 0,0 0 0,-1 1-1,1-1 1,-1 1-10,1 0-1,0-1 1,0 1-1,0-1 1,-1 1 0,1-1-1,0 1 1,0 0-1,-1-1 1,1 1 0,-1-1-1,1 1 1,0-1 0,-1 0-1,1 1 1,-1-1-1,1 1 1,-1-1 0,0 2-842,5 6 33,-4-7 768,1-1 1,-1 1 0,1 0-1,0-1 1,-1 1 0,1 0 0,0-1-1,-1 1 1,1-1 0,0 1-1,0-1 1,0 0 0,0 1 0,-1-1-1,1 0 1,2 1 0,5 1-360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7009,'13'-150'4509,"-10"55"2721,-16 396-7730,12-297 303,1-3 153,0 0 0,-1 1 1,1-1-1,0 0 1,0 0-1,0 0 1,0 0-1,0 1 0,0-1 1,0 0-1,0 0 1,1 0-1,-1 0 1,1 2-1,3 3-269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13467,'-1'0'135,"1"-1"1,0 0-1,0 0 1,0 0-1,0 1 1,0-1-1,0 0 1,0 0-1,0 0 1,0 0-1,0 1 1,0-1-1,1 0 1,-1 0-1,0 0 0,0 1 1,1-1-1,-1 0 1,1 1-1,-1-1 1,1 0-1,-1 1 1,1-1-1,-1 0 1,1 1-1,-1-1 1,1 1-1,0-1 1,-1 1-1,1-1 1,0 1-1,0 0 1,-1-1-1,1 1 0,0 0 1,0 0-1,0-1 1,-1 1-1,1 0 1,0 0-1,1 0 1,0 0-117,0 1 1,-1-1-1,1 1 1,-1 0-1,1-1 0,-1 1 1,1 0-1,-1 0 1,1 0-1,-1 0 1,0 0-1,1 1 0,-1-1 1,0 0-1,0 1 1,0-1-1,0 0 1,0 1-1,1 2 1,0 3-35,0-1 1,-1 1 0,1-1 0,-1 1 0,-1-1 0,1 1 0,-1 0 0,-1 9 0,0-6-30,1 0 0,1 0 0,1 10 0,1-11-74,-1-14 575,-2 4-483,0 1 0,0-1 0,0 1 0,1 0 0,-1-1 1,0 1-1,0-1 0,0 1 0,0-1 0,0 1 0,0 0 0,-1-1 0,1 1 1,0-1-1,0 1 0,0-1 0,0 1 0,0 0 0,-1-1 0,1 1 0,0-1 0,0 1 1,-1 0-1,1-1 0,0 1 0,0 0 0,-1-1 0,1 1 0,0 0 0,-1 0 1,1-1-1,-1 1 0,1 0 0,-1 0 0,0-1 2,1 1 1,-1-1-1,0 1 1,1-1-1,-1 1 1,0-1-1,1 1 1,-1-1-1,0 0 0,1 1 1,-1-1-1,1 0 1,-1 0-1,1 1 1,-1-1-1,1 0 0,0 0 1,-1 0-1,1 1 1,0-1-1,0 0 1,0 0-1,-1-1 1,1-9-140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4 107 11034,'-2'-8'2058,"1"-3"4511,16 1-5315,12-6-906,1-2-284,56-25 0,-84 43-67,1 0 0,-1 0 1,0 0-1,1 0 0,-1 0 0,0 0 0,1 1 0,-1-1 0,0 0 0,1 0 0,-1 0 0,0 1 0,1-1 0,-1 0 1,0 0-1,0 1 0,1-1 0,-1 0 0,0 1 0,0-1 0,0 0 0,1 1 0,-1-1 0,0 0 0,0 1 1,0-1-1,0 0 0,0 1 0,0-1 0,0 0 0,0 1 0,0-1 0,0 1 0,0-1 0,0 0 0,0 1 1,0-1-1,0 0 0,0 1 0,-1 19-17,1-18 16,-2 15 9,-1 0 1,-1 0-1,-11 32 0,10-34 0,0 0 0,1 0 0,0 1 0,2-1 0,-2 22 0,4-37-8,0 1 1,-1 0-1,1-1 1,0 1-1,0-1 0,0 1 1,0 0-1,1-1 1,-1 1-1,0-1 1,0 1-1,0 0 0,0-1 1,1 1-1,-1-1 1,0 1-1,0-1 0,1 1 1,-1-1-1,0 1 1,1-1-1,-1 1 1,1-1-1,-1 0 0,0 1 1,1-1-1,-1 1 1,1-1-1,-1 0 1,1 0-1,0 1 0,-1-1 1,1 0-1,-1 0 1,1 1-1,-1-1 0,1 0 1,0 0-1,-1 0 1,1 0-1,-1 0 1,1 0-1,0 0 0,-1 0 1,1 0-1,-1 0 1,1-1-1,0 1 1,-1 0-1,1 0 0,-1 0 1,1-1-1,34-18-95,-28 15 94,18-10-2,1 1 0,0 1 1,1 2-1,45-12 0,-70 22 8,0-1 0,0 1 0,0-1 0,0 1-1,-1-1 1,1 0 0,0 0 0,0 0 0,0 0 0,0 0 0,-1 0 0,1-1 0,-1 1 0,1 0 0,-1-1 0,1 1 0,1-3 0,-3 2 10,1 1 1,-1-1 0,0 1 0,0-1 0,0 1 0,0-1 0,0 1 0,0-1 0,0 1 0,0-1 0,-1 1 0,1-1 0,0 1 0,-1 0 0,1-1 0,-1 1 0,0 0 0,1-1 0,-1 1 0,0 0 0,0-1 0,0 1 0,0 0 0,-1-1 0,-1-2 63,0 0-1,-1 0 1,1 1 0,-1-1 0,0 1 0,0 0 0,0 0 0,0 0 0,0 1 0,-1-1 0,1 1 0,-1 0 0,-7-2 0,8 3-40,0 1 0,0-1 0,0 1 0,0 0 0,0 0 0,1 1 0,-1-1 0,0 1 0,0 0 0,0 0 0,0 0 0,1 0 0,-1 1 0,1-1 0,-1 1 0,1 0 0,-1 0 0,-2 3 0,-81 68-330,112-90-1238,-15 8 1295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15619,'12'-10'3662,"-11"9"-3582,1 0-1,-1-1 0,1 1 0,0 0 0,-1 0 1,1 1-1,0-1 0,0 0 0,-1 1 0,1-1 0,0 1 1,0-1-1,0 1 0,0 0 0,0-1 0,0 1 0,-1 0 1,1 1-1,0-1 0,0 0 0,3 1 0,-3 0-58,0 1 0,0-1 0,0 0 0,-1 0 0,1 1 0,-1-1 0,1 1 0,-1 0-1,1-1 1,-1 1 0,0 0 0,0 0 0,0 0 0,0 0 0,2 4 0,0 3-36,-1 1 0,0 0 0,0 0 0,-1-1 0,0 1 0,0 0 0,-2 10 0,1-18 18,-8 62 119,8-60-87,-1-1 1,0 0 0,1 0-1,-1 0 1,-1 0-1,1 0 1,0 0 0,-1 0-1,1 0 1,-1-1 0,0 1-1,0 0 1,0-1 0,0 0-1,0 1 1,-5 3 0,6-6-27,1 0 1,0 0-1,0 0 1,0 1-1,-1-1 1,1 0-1,0 0 1,0 0-1,-1 0 1,1 0-1,0 1 1,0-1-1,-1 0 0,1 0 1,0 0-1,0 0 1,-1 0-1,1 0 1,0 0-1,-1 0 1,1 0-1,0 0 1,0 0-1,-1 0 1,1 0-1,0 0 1,0 0-1,-1 0 1,1-1-1,0 1 1,0 0-1,-1 0 1,1 0-1,0 0 1,0 0-1,-1-1 1,1 1-1,0 0 1,0 0-1,0 0 1,-1-1-1,1 1 1,0 0-1,0 0 1,0-1-1,0 1 1,0 0-1,0 0 1,-1-1-1,1 1 0,0 0 1,0 0-1,0-1 1,0 1-1,0 0 1,0-1-1,0 1-7,0-1-1,1 1 1,-1-1-1,0 1 1,0-1-1,0 1 0,1-1 1,-1 1-1,0-1 1,1 1-1,-1 0 1,0-1-1,1 1 0,-1-1 1,0 1-1,1 0 1,-1 0-1,1-1 1,-1 1-1,1 0 0,-1 0 1,0-1-1,1 1 1,-1 0-1,1 0 1,-1 0-1,1 0 0,-1 0 1,1-1-1,-1 1 1,1 0-1,0 0 1,-1 1-1,1-1 0,21 8-89,-2 0-126,-19-8 207,0 0-1,0 0 0,0 0 1,-1-1-1,1 1 0,0 0 1,0 0-1,-1-1 0,1 1 1,0 0-1,0-1 0,-1 1 1,1-1-1,0 1 0,-1-1 1,1 1-1,-1-1 0,1 0 0,-1 1 1,1-1-1,-1 0 0,1 1 1,-1-1-1,1 0 0,-1 1 1,0-2-1,6-12-37,-1 0-1,0 0 0,4-22 1,6-19-136,-10 47-133,-1 8-565,1 1 253,-1-6 258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2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26 12795,'-5'3'701,"-15"12"1305,20-14-1945,-1-1 1,0 1-1,1 0 0,0-1 1,-1 1-1,1-1 1,-1 1-1,1 0 0,0-1 1,-1 1-1,1 0 1,0 0-1,0-1 0,0 1 1,-1 0-1,1 0 1,0-1-1,0 1 0,0 0 1,0 0-1,0 0 1,0-1-1,1 1 0,-1 0 1,0 0-1,0-1 1,1 2-1,-2-11 1482,1 7-1393,0 0-1,-1 0 0,1 0 1,0 0-1,-1 0 0,1 0 1,-1 0-1,1 0 0,-1 0 1,-2-3-1,2 3-45,0 0-1,-1 0 1,1 0 0,-1 1 0,0-1-1,1 0 1,-1 1 0,0-1-1,0 1 1,0 0 0,0 0 0,0-1-1,0 1 1,-1 0 0,1 1-1,-3-2 1,5 3-109,0-1-1,-1 1 1,1 0 0,0-1 0,-1 1-1,1-1 1,0 1 0,0 0-1,0-1 1,0 1 0,0 0-1,0-1 1,0 1 0,0 0 0,0-1-1,0 1 1,0 0 0,0-1-1,0 1 1,0 0 0,0-1-1,1 1 1,-1-1 0,0 1 0,0 0-1,1-1 1,-1 1 0,1-1-1,-1 1 1,0-1 0,1 1 0,-1-1-1,1 1 1,9 7-64,-10-8 77,0 0 0,1 0-1,-1-1 1,0 1 0,1 0 0,-1 0-1,0 0 1,1 0 0,-1 0 0,0-1 0,0 1-1,1 0 1,-1 0 0,0 0 0,1-1-1,-1 1 1,0 0 0,0-1 0,0 1-1,1 0 1,-1 0 0,0-1 0,0 1-1,0 0 1,0-1 0,0 1 0,0 0-1,1-1 1,-1 1 0,0 0 0,0-1-1,0 1 1,0 0 0,0-1 0,1-12 358,1 0-75,1 24-1050,-3-10 696,0 1-1,1 0 1,-1-1-1,0 1 1,1 0-1,0-1 0,-1 1 1,1-1-1,0 1 1,0-1-1,0 1 1,0-1-1,0 0 0,0 1 1,0-1-1,0 0 1,0 0-1,1 0 1,-1 1-1,2-1 0,8 5-448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3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10338,'-16'32'183,"2"1"-1,1 1 1,2 0-1,1 1 1,2 0 0,1 0-1,2 1 1,-1 42-1,6-5-37,2 0 0,16 96-1,42 146 113,-16-95-145,39 505 332,-55 3 557,-24-582-730,-4-10 80,-2-75-61,2 0 0,16 103 0,-15-158-274,1 1 1,-1-1 0,1 1-1,1-1 1,-1 0 0,1 0-1,0 0 1,1 0 0,-1 0 0,1-1-1,9 10 1,-7-10-5,1 1 0,-1-1 0,1 0 0,0-1 1,1 0-1,-1 0 0,1 0 0,0-1 0,9 3 0,46 11 41,1-2 0,0-3 1,100 5-1,200-13-47,25 2-14,155 72-231,-226-26 24,-203-36 154,298 45 2,-5 25 97,297 104 248,-522-141-212,159 37-27,-256-68-82,2-5 0,87 3-1,-72-14 16,-16-1-13,153 22-1,-229-21 28,1 1-1,-1 0 1,0 0-1,0 1 0,0 1 1,-1 0-1,0 0 1,19 13-1,-23-13 3,0 0 0,-1 1-1,1 0 1,-1-1 0,0 2 0,-1-1-1,0 0 1,0 1 0,0 0 0,-1 0 0,0 0-1,0 0 1,0 1 0,0 7 0,10 68-10,-12-68 6,0-1 0,1 1 1,1 0-1,0-1 0,1 1 0,1-1 0,0 0 0,1 0 1,10 17-1,-7-18-22,1 0 1,0-1-1,0-1 1,2 0-1,-1 0 1,1-1 0,1 0-1,21 12 1,-13-11 11,1-1 0,0 0 1,1-2-1,46 12 1,-8-10 33,0-2-1,0-4 1,93-3 0,630-64-755,-542 37 331,417-48-113,232-71 655,-376 51-1318,-495 91 1078,75-12-137,-1-3-1,117-40 1,-183 48 268,-1-1 0,0-1 0,-1-1 1,0-2-1,-1 0 0,-1-2 0,-1-1 0,0 0 0,-1-2 0,-1-1 0,35-44 1,-32 29 87,-1-2 0,-2-1 0,-1 0 1,-3-1-1,-1-1 0,21-82 0,-24 59-71,-2 0 0,-4-1 0,-2 1 0,-3-69 0,-28-152-671,7 108-330,12 90 742,1-2-41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0 338 5481,'83'-2'-91,"539"-32"-990,-508 21 1152,824-72 558,229 74 1442,-350 9-1697,-644 0-387,719-17-281,-1-27 140,-705 32 182,332-23 91,2 29-16,-123 29-59,240 2-35,135-58-58,-163 3 128,5-4 326,-531 30-309,127 8 1,-179 1-87,-1 0 0,1 2 0,-1 2 0,0 1 0,0 1 0,-1 1 0,40 20 0,-58-24 13,-1-1 0,0 2 0,0-1 0,-1 1 0,1 1 0,-2 0 0,1 0 0,-1 1 0,0 0 0,-1 0-1,0 1 1,-1 0 0,0 0 0,0 0 0,-1 1 0,0 0 0,-1 0 0,0 0 0,-1 0 0,-1 1 0,3 19-1,-3 8 69,-2 0 0,-1-1 0,-2 1 0,-12 57-1,-50 152 141,-96 234-18,-18 63-492,29 119 553,40 10 938,77-459-972,11-73-170,-61 354-47,-40-7 361,-190 498 170,290-915-562,6-29-25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4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478 228 10026,'-19'-14'624,"-1"-2"-672,3-5-8,-2 0-32,0-4 8,0 2 32,0 0 136,-5 1 24,-5 3 16,-6 2-32,-5 5-392,-5 4-640,-6 5 888,-7 0-144,-5 3-184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3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7538,'0'0'86,"0"0"1,0 1 0,0-1 0,0 0 0,0 0 0,0 0 0,0 0-1,0 1 1,0-1 0,0 0 0,0 0 0,0 0 0,0 0 0,0 1-1,0-1 1,0 0 0,0 0 0,0 0 0,0 0 0,0 1 0,1-1-1,-1 0 1,0 0 0,0 0 0,0 0 0,0 0 0,0 0 0,0 0-1,1 0 1,-1 1 0,0-1 0,0 0 0,0 0 0,0 0 0,1 0-1,-1 0 1,0 0 0,0 0 0,0 0 0,0 0 0,1 0 0,13 2 1504,24-1-1030,-30-2-177,64 1-224,-1 3 0,1 3 0,97 20 0,-91-10-145,1-4 0,86 3 1,161-10 157,-242-5-123,286 9 494,-197-7-454,203-24-1,-207 8-72,619-22 21,-227 2 26,-278 12-90,-245 19 30,36-1 5,110-21 1,-182 25-18,0-1 1,0 1-1,0-1 0,0 1 0,0-1 1,0 0-1,0 1 0,0-1 0,-1 0 1,1 0-1,0 0 0,-1-1 0,1 1 1,-1 0-1,1-1 0,-1 1 0,1-1 1,-1 1-1,2-4 0,-10 3-74,-2 2 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13099,'0'0'82,"0"0"0,-1 0 0,1 0 0,0 0 0,0-1 0,0 1 1,0 0-1,0 0 0,0 0 0,0-1 0,0 1 0,0 0 0,0 0 0,0 0 0,0-1 1,0 1-1,0 0 0,0 0 0,0 0 0,0-1 0,0 1 0,0 0 0,0 0 0,1 0 1,-1-1-1,0 1 0,0 0 0,0 0 0,0 0 0,0 0 0,0-1 0,1 1 0,-1 0 1,0 0-1,0 0 0,0 0 0,0 0 0,1 0 0,-1 0 0,0-1 0,0 1 0,0 0 1,1 0-1,-1 0 0,0 0 0,0 0 0,0 0 0,1 0 0,-1 0 0,0 0 0,15-4 1172,-12 4-838,8-3 260,1 1 1,-1 0-1,1 1 1,17 0-1,-26 1-578,1 1-1,0-1 1,0 0 0,0 1 0,0 0-1,0 0 1,0 0 0,-1 0 0,1 1-1,0 0 1,-1-1 0,1 1 0,-1 0 0,0 1-1,0-1 1,5 5 0,-6-5-64,-1 0 0,0 0 0,0 1 0,0-1 1,0 0-1,0 1 0,0-1 0,0 1 0,-1-1 1,0 1-1,1-1 0,-1 1 0,0-1 0,0 1 0,0-1 1,0 1-1,-1-1 0,1 1 0,-1-1 0,1 0 0,-1 1 1,-2 4-1,0 0 9,-1 1 1,0 0 0,-1-1 0,1 0-1,-9 10 1,-6 5 70,-29 26 0,38-39-118,0-1 0,-1 0 1,1-1-1,-1 0 0,-20 8 0,34-15-56,0-1-1,0 0 0,1 1 0,-1-1 1,0 1-1,0 0 0,1 0 0,-1 0 0,0 1 1,1-1-1,-1 1 0,0 0 0,0 0 1,0 0-1,0 0 0,0 1 0,0-1 0,0 1 1,3 2-1,0 0 19,0 0 0,0 0 0,-1 1 0,1 0 0,-1 0 0,0 1 0,-1 0 0,1-1 0,4 10 0,2 10-21,-9-20 59,-1 0 0,1-1 0,0 1 0,0-1 0,1 0 0,0 0 0,-1 0 0,1 0 1,0 0-1,4 3 0,-6-6 10,1-1 0,-1 1 1,0-1-1,0 0 1,1 1-1,-1-1 0,0 0 1,0 0-1,1 0 1,-1 0-1,0 0 0,1 0 1,-1 0-1,0-1 1,0 1-1,1 0 0,-1-1 1,0 1-1,0-1 1,0 1-1,1-1 0,-1 1 1,0-1-1,0 0 1,0 0-1,0 0 0,0 1 1,0-1-1,-1 0 0,2-1 1,26-33-8,9-29-1125,-33 57 947,-1 0-1,-1 0 1,1 0 0,-1 0-1,0 0 1,-1-1 0,2-12 0,-5 7-374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41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4013 180 8298,'-833'-23'3018,"518"20"-3324,-477-22-811,156 12 1089,571 16 89,1 3 1,-109 23-1,142-22 58,1 2-1,0 1 1,1 2 0,0 1-1,1 0 1,1 3 0,-43 30-1,-243 213 126,268-223-230,-136 115 229,148-120-186,1 1-1,2 2 1,-32 46-1,34-37 31,2 1 0,-30 66 0,45-84-63,2-1 0,0 2 0,2-1 0,1 1 0,1 1-1,-2 31 1,7-42-17,1 1 0,1 0 0,0 0-1,2-1 1,0 1 0,0-1 0,2 0 0,0 0 0,12 21-1,11 16 18,49 68 1,-73-114-18,15 18-1,0-1 0,1-1 0,2-1 0,0-1 0,2-1 0,0-1 0,1-1 0,1-2 0,34 17 0,36 13-57,143 47-1,-137-57 7,1230 407 119,-1167-394-36,299 49 0,212-52-84,1-74-28,-531 12 51,198-45 0,-247 35 24,0-4 0,175-78 0,-230 84-31,0-1 1,-1-2-1,49-41 1,-28 13-25,64-70 1,-101 96 33,-2 0 0,-1-2 0,-1-1 1,-2-1-1,-1 0 0,-2-1 0,26-70 1,-33 73-118,-2-1 0,-1 0-1,-2 0 1,0 0 0,-3-1 0,0 1 0,-2-1 0,-2 1 0,-9-60 0,1 47 44,-2 0 0,-1 1-1,-3 1 1,-1 0 0,-41-70-1,21 54 266,-2 1 0,-3 3-1,-53-56 1,72 86 81,-229-236 1682,170 182-1612,-110-79 0,121 106-389,-2 3 0,-2 4 0,-3 3 1,-108-42-1,133 64-41,-1 2 0,-1 2 0,0 3 0,0 3 0,-1 2 0,0 2 1,-103 5-1,73 9 48,-1 3 1,-85 25-1,-164 62-220,285-83 276,-89 26-72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3:5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34 12627,'3'21'3877,"-11"-36"-1796,8 15-2052,-1 0 0,1 0 0,0 0 1,0 0-1,0 0 0,-1 0 0,1 0 0,0 0 0,0 1 0,-1-1 1,1 0-1,0 0 0,0 0 0,0 0 0,0 0 0,-1 1 0,1-1 1,0 0-1,0 0 0,0 0 0,0 1 0,0-1 0,-1 0 1,1 0-1,0 0 0,0 1 0,0-1 0,0 0 0,0 0 0,0 1 1,0-1-1,0 0 0,0 0 0,0 1 0,-4 34 61,3-27-376,0-14 118,0-5 204,0 1 0,0-1-1,-1 1 1,-1-1-1,-5-13 1,8 23-32,0 1-1,0 0 1,0 0 0,0 0 0,0 0 0,0-1-1,0 1 1,0 0 0,0 0 0,0 0 0,0 0-1,0 0 1,0-1 0,0 1 0,0 0 0,0 0-1,0 0 1,0 0 0,0 0 0,0-1 0,0 1-1,0 0 1,-1 0 0,1 0 0,0 0 0,0 0-1,0 0 1,0 0 0,0-1 0,0 1 0,-1 0-1,1 0 1,0 0 0,0 0 0,0 0 0,0 0-1,0 0 1,-1 0 0,1 0 0,0 0 0,0 0-1,0 0 1,0 0 0,-1 0 0,1 0 0,0 0-1,0 0 1,0 0 0,0 0 0,-1 0 0,1 0-1,0 0 1,0 0 0,0 1 0,-4 10 87,2 18-70,2-28-21,0 7-82,0 0 0,1 1-1,0-1 1,1 1 0,4 15 0,-4-23-52,1-6 89,-1-6 46,-3-45 432,0 39-49,1 15-140,1 5 38,1 16-519,2-1 0,9 32 1,-13-54 60,-2-14 224,3 14-386,3 11-563,3 10 669,1 4-119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03.0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 49 13387,'1'0'186,"1"-1"0,-1 1 1,1 0-1,-1-1 0,1 1 0,-1-1 0,1 1 1,-1-1-1,1 0 0,-1 1 0,0-1 1,1 0-1,1-2 0,-3 2-91,1 1-1,-1-1 1,0 0 0,0 0 0,0 0-1,0 1 1,0-1 0,0 0-1,0 0 1,0 0 0,0 1-1,0-1 1,0 0 0,0 0-1,0 0 1,-1 1 0,1-1-1,0 0 1,-1 1 0,1-1 0,-1 0-1,1 0 1,0 1 0,-1-1-1,0 1 1,1-1 0,-1 0-1,1 1 1,-1-1 0,0 1-1,0-1 1,0 0-54,1 1-1,0 0 1,0-1-1,0 1 1,-1 0-1,1-1 1,0 1-1,0 0 1,-1-1-1,1 1 1,0 0-1,-1 0 1,1-1-1,0 1 1,-1 0-1,1 0 1,0 0 0,-1 0-1,1-1 1,-1 1-1,1 0 1,0 0-1,-1 0 1,1 0-1,-1 0 1,1 0-1,0 0 1,-1 0-1,1 0 1,-1 0-1,1 0 1,0 0-1,-1 0 1,1 0-1,-1 1 1,1-1-1,0 0 1,-1 0 0,1 0-1,0 1 1,-1-1-1,1 0 1,0 0-1,-1 1 1,1-1-1,0 0 1,-1 1-1,1-1 1,0 0-1,0 1 1,0-1-1,-1 0 1,1 1-1,0-1 1,0 0-1,0 1 1,-1 1-56,1-1-1,0 0 1,0 0 0,0 0 0,0 0 0,0 0-1,0 1 1,0-1 0,0 0 0,0 0-1,0 0 1,1 0 0,-1 0 0,0 1-1,1-1 1,-1 0 0,1 0 0,-1 0-1,1 0 1,1 1 0,5 3-339,-6-9 261,-9-11 330,4 12-115,-17-16 425,20 19-526,1-1 0,-1 1 0,1-1 0,-1 1 0,0-1 0,1 1 1,-1-1-1,1 1 0,-1 0 0,0-1 0,1 1 0,-1 0 0,0 0 0,0-1 0,1 1 0,-1 0 0,0 0 0,0 0 1,1 0-1,-1 0 0,0 0 0,0 0 0,1 0 0,-1 0 0,0 1 0,0-1 0,0 0 0,0 2-15,1-1 0,-1 0 0,1 0 0,-1 1-1,1-1 1,0 0 0,0 1 0,-1-1 0,1 1-1,0-1 1,0 0 0,0 1 0,1-1 0,-1 0-1,0 1 1,0-1 0,1 0 0,0 2 0,9 25-74,-3-18-39,-4-15 53,-2-23 73,0 16 44,-1 12-61,0 0 1,0 0 0,0 0 0,0 0-1,0 0 1,0 0 0,0 0 0,0 0 0,0 1-1,0-1 1,0 0 0,0 0 0,0 0-1,0 0 1,0 0 0,0 0 0,0 0 0,0 0-1,0 0 1,1 0 0,-1 0 0,0 0-1,0 0 1,0 0 0,0 0 0,0 0 0,0 0-1,0 0 1,0 0 0,0 0 0,11 37-78,-13-48 145,2 7-63,-1 0 0,0 1 0,0-1 0,0 0 0,0 0 0,0 1 0,-1-1 0,0 0 0,-3-4 0,1 36-290,4-23 198,0-2-98,0 1 0,0-1 1,0 0-1,-1 1 1,1-1-1,-2 5 1,1-7 153,1 0 1,0 0-1,-1-1 1,1 1-1,-1 0 1,0 0 0,1-1-1,-1 1 1,1-1-1,-1 1 1,0 0-1,1-1 1,-1 1-1,0-1 1,0 0-1,1 1 1,-1-1 0,0 0-1,0 1 1,0-1-1,0 0 1,0 0-1,1 0 1,-1 1-1,0-1 1,0 0-1,0 0 1,0 0-1,0-1 1,-1 1 0,-15-4-434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3.8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1 166 11739,'2'-7'568,"0"1"0,1-1 1,0 0-1,0 1 0,0-1 1,1 1-1,0 0 1,0 0-1,1 1 0,8-10 1,0 2 166,1 1-1,30-20 1,-37 27-620,0 1 0,0 0 0,0 1 0,1 0-1,-1 0 1,1 0 0,8-1 0,-15 4-106,1-1 0,0 1 0,-1 0-1,1 0 1,0 0 0,-1-1 0,1 2 0,-1-1 0,1 0-1,0 0 1,-1 0 0,1 1 0,-1-1 0,1 1-1,-1-1 1,1 1 0,-1 0 0,1 0 0,-1 0 0,1-1-1,-1 1 1,0 1 0,0-1 0,0 0 0,1 0-1,-1 0 1,0 0 0,0 1 0,-1-1 0,1 1 0,0-1-1,0 0 1,-1 1 0,1-1 0,0 1 0,-1 0-1,0-1 1,1 1 0,-1-1 0,0 1 0,0 2 0,1 3-8,-1 1 0,0 0 0,-1-1 1,0 1-1,0 0 0,0-1 0,-5 14 1,-24 51 7,9-27 13,6-10-8,8-21-8,1 0 0,0 1 0,1-1 0,1 1 0,0 1 1,1-1-1,-3 26 0,7-38-12,-1-1 0,0 1 1,1 0-1,0 0 0,-1 0 1,1 0-1,0 0 1,0-1-1,1 1 0,-1 0 1,1-1-1,-1 1 0,1-1 1,0 0-1,0 1 1,0-1-1,0 0 0,0 0 1,0 0-1,1-1 0,-1 1 1,1 0-1,-1-1 1,1 0-1,0 1 0,-1-1 1,1 0-1,0 0 0,0-1 1,5 2-1,-3-1-5,1-1 0,-1 1 0,1-1 0,-1 0 0,1 0 0,0 0 0,-1-1 0,0 0 0,1 0 0,-1-1 0,1 1 0,-1-1 0,0 0 0,0 0 0,9-6 0,-7 2 37,0 0 0,-1 0 0,1-1 0,-1 0 1,-1 0-1,1 0 0,-1-1 0,7-14 0,-9 17 39,-1 0 0,0 0 0,0 0 0,0 0 0,-1 0 0,0 0 0,0 0-1,0 0 1,0-1 0,-1 1 0,0 0 0,0 0 0,-1-1 0,1 1 0,-1 0 0,-3-8 0,4 12-40,-1-1 1,0 1-1,0 0 1,0 0-1,0 0 1,0 0-1,0 0 1,0 0-1,0 0 1,0 0-1,0 0 1,0 0-1,-1 1 1,1-1-1,0 1 1,-1-1-1,1 1 1,0-1-1,-1 1 0,1 0 1,-1-1-1,1 1 1,-1 0-1,1 0 1,-1 0-1,1 0 1,0 0-1,-1 1 1,1-1-1,-1 0 1,1 1-1,-1-1 1,0 1-1,-5 1-85,1 0 0,-1 1 0,1-1 0,0 1-1,-10 7 1,-7 13-3443,36-34 2840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4.7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15291,'33'104'5457,"-26"-79"-5448,14 38 73,-19-56-61,1-1 0,0 0 0,0 0 0,1 0 0,0 0 0,8 10 0,-12-16-9,0 0 0,1 1 0,-1-1 0,0 0 0,0 0 0,0 0 0,0 0 1,0 1-1,0-1 0,0 0 0,0 0 0,1 0 0,-1 0 0,0 0 0,0 0 0,0 1 0,0-1 0,0 0 0,1 0 1,-1 0-1,0 0 0,0 0 0,0 0 0,0 0 0,1 0 0,-1 0 0,0 0 0,0 0 0,0 0 0,0 0 1,1 0-1,-1 0 0,0 0 0,0 0 0,0 0 0,0 0 0,1 0 0,-1 0 0,0 0 0,0 0 0,0 0 0,0 0 1,1 0-1,-1-1 0,0 1 0,0 0 0,0 0 0,0 0 0,0 0 0,1 0 0,-1 0 0,0-1 0,0 1 1,0 0-1,1-15 465,-7-19 137,0 11-417,-1 0 0,-1 1 0,-2 0-1,0 0 1,-1 1 0,-17-25 0,18 37-281,10 9 79,0 0 0,0 0 1,0 0-1,-1 0 1,1 0-1,0 0 0,0 0 1,0 1-1,0-1 1,0 0-1,0 0 0,-1 0 1,1 0-1,0 0 1,0 0-1,0 0 0,0 0 1,0 0-1,0 0 1,0 0-1,-1 1 0,1-1 1,0 0-1,0 0 1,0 0-1,0 0 0,0 0 1,0 0-1,0 0 1,0 1-1,0-1 0,0 0 1,0 0-1,0 0 1,0 0-1,0 0 0,0 1 1,0-1-1,0 0 1,0 0-1,0 0 0,0 2-24,0 0-1,0 0 0,0-1 0,1 1 1,-1 0-1,1 0 0,-1-1 0,1 1 0,0 0 1,0-1-1,1 3 0,-1-2 1,0 0-1,1 0 1,-1-1 0,1 1-1,-1 0 1,1-1 0,0 1-1,-1-1 1,1 1 0,0-1-1,0 0 1,0 0 0,0 0-1,0 0 1,1 0 0,-1 0-1,0 0 1,0-1 0,5 1-1,-6-1 24,1 0-1,0-1 1,-1 1 0,1-1-1,-1 0 1,1 1-1,-1-1 1,1 0 0,-1 0-1,1 0 1,-1 0 0,0 0-1,1 0 1,-1 0-1,0 0 1,0 0 0,0-1-1,0 1 1,0 0 0,0-1-1,0 1 1,0-1-1,-1 1 1,1-1 0,-1 0-1,1 1 1,0-3 0,2-7 14,1-1 1,-1 0 0,-1 0 0,0 1 0,0-18 0,1 48-26,0-1 1,2 1 0,0-1-1,2 0 1,0-1 0,11 22-1,-16-35-119,0 1-1,1 0 1,0-1-1,-1 0 1,2 1-1,-1-1 1,0 0-1,1-1 1,0 1-1,0 0 1,6 3-1,-4-5-141,-5-5-108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5.2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51 13187,'7'7'986,"-1"1"0,0 0 0,5 10 0,14 17 351,-23-33-1262,7 9 173,0 0 0,0 0 0,1-2 0,1 1-1,-1-1 1,2-1 0,23 15 0,-34-23-215,-1 1 1,1-1 0,-1 0-1,1 1 1,0-1 0,0 0 0,-1 0-1,1 1 1,0-1 0,-1 0-1,1 0 1,0 0 0,0 0-1,-1 0 1,1 0 0,0 0 0,0 0-1,-1 0 1,1 0 0,0-1-1,0 1 1,-1 0 0,1 0-1,0-1 1,-1 1 0,1-1-1,0 1 1,-1 0 0,1-1 0,-1 1-1,1-1 1,-1 1 0,1-1-1,-1 1 1,1-1 0,-1 0-1,1 1 1,-1-1 0,0 0-1,1 1 1,-1-1 0,0 0 0,0 1-1,1-2 1,0-4 220,0 0-1,0 0 1,0-1 0,-1-9 0,0 0 101,7-123 1595,-7 138-2002,0 0-1,0 1 0,0-1 1,0 0-1,0 1 0,0-1 1,0 1-1,0-1 1,0 0-1,-1 1 0,1-1 1,0 1-1,0-1 1,-1 0-1,1 1 0,0-1 1,-1 1-1,1-1 1,0 1-1,-2-1 0,2 0-44,0 1-1,-1 0 0,1 0 0,0 0 0,-1 0 0,1 0 0,-1 0 0,1 0 0,0 0 1,-1 0-1,1 0 0,0 0 0,-1 0 0,1 0 0,-1 1 0,1-1 0,0 0 0,-1 0 1,1 0-1,0 0 0,-1 1 0,1-1 0,0 0 0,-1 0 0,1 0 0,0 1 0,0-1 1,-1 1-1,-3 3-635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5.6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15531,'0'-2'1521,"5"11"-913,1 3-256,1 6 904,3 3-424,3 2-368,3 3-104,0 0-312,0 0-144,-3-6-312,2-3-136,-4-4-200,-2-2-96,-3-7 1328,-5-4-1160,-2-3 408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6.0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34 178 11250,'-3'-3'304,"0"0"0,0-1 0,0 1 0,0-1-1,0 0 1,1 0 0,0 0 0,0 0-1,0 0 1,0 0 0,1 0 0,-3-9 0,4 10-137,0 1 0,0-1 1,0 0-1,0 1 1,1-1-1,-1 0 1,1 1-1,0-1 1,0 0-1,0 1 0,0-1 1,0 1-1,0-1 1,1 1-1,-1 0 1,1 0-1,-1-1 1,1 1-1,0 0 0,0 1 1,0-1-1,4-3 1,5-3 35,0 1 0,0 0 0,1 1 0,-1 0 0,1 0 0,1 2 0,-1-1 0,15-2 0,-22 6-180,0-1 1,0 1 0,1 1-1,-1-1 1,0 1-1,1 0 1,-1 0 0,1 0-1,-1 1 1,0 0-1,0 0 1,1 0 0,-1 1-1,0 0 1,0 0-1,0 0 1,-1 0 0,1 1-1,0 0 1,-1 0-1,0 0 1,7 7 0,-9-8-17,-1-1 1,0 1 0,0-1 0,0 1-1,0 0 1,0-1 0,0 1 0,0 0-1,-1 0 1,1 0 0,-1-1 0,1 1-1,-1 0 1,0 0 0,0 0 0,1 0-1,-2 0 1,1 0 0,0 0 0,0 0-1,0 0 1,-1 0 0,1 0 0,-1 0-1,0-1 1,1 1 0,-1 0 0,0 0-1,0-1 1,0 1 0,0 0 0,-1-1-1,1 1 1,0-1 0,-1 0 0,-2 3-1,-6 5-144,-1 0 0,0-1 0,0 0 0,-15 7 0,9-4-530,14-10 607,1 1-1,-1 0 1,1 0 0,-1 0-1,1 0 1,0 0 0,0 0 0,-2 4-1,2 0-331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7.0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19 14403,'27'-6'894,"37"-5"-256,-61 10-592,1 1-1,0 0 1,0 0 0,0 0-1,0 0 1,0 1 0,0 0-1,0-1 1,0 1 0,-1 1 0,1-1-1,5 3 1,-7-3-20,0 1 0,-1-1 0,1 0 1,-1 1-1,0-1 0,1 1 0,-1-1 0,0 1 1,0-1-1,0 1 0,0 0 0,0 0 0,0-1 1,0 1-1,-1 0 0,2 4 0,-2-2-3,1 0-1,-1 1 1,0-1-1,0 0 1,0 0-1,-1 1 1,-1 5-1,-2 4 2,-1 0-1,0 0 0,-12 21 1,-5 4 12,-2-1 0,-42 52 0,-68 62 365,67-78 27,61-68-358,0 1 0,1-1 0,0 1-1,0 1 1,1-1 0,0 1 0,-4 8-1,8-14-46,-1-1 0,1 1 0,-1 0 0,1 0 0,0 0 0,0-1 0,0 1 0,0 0 0,0 0 0,0 0 0,0 0 0,1-1 0,-1 1 0,1 0 0,-1 0 0,2 1 0,-1-1-2,0 0 0,1 0-1,-1 0 1,1-1-1,-1 1 1,1-1 0,0 1-1,0-1 1,0 1 0,0-1-1,0 0 1,0 0-1,0 0 1,0 0 0,4 1-1,6 1 19,-1-1 0,1 0-1,-1 0 1,1-1 0,0-1-1,-1 0 1,1 0 0,21-4-1,-18 1 65,0 0 0,-1-1-1,0-1 1,0 0 0,0-1-1,19-11 1,-29 15-39,0-1-1,0 1 0,-1-1 1,0 0-1,1 0 1,-1 0-1,0 0 1,0 0-1,-1-1 1,1 0-1,-1 1 1,0-1-1,0 0 1,0 0-1,3-8 1,-5 10-34,0 0 1,0-1 0,0 1-1,0 0 1,0-1 0,0 1-1,0 0 1,-1 0 0,1-1 0,-1 1-1,0 0 1,0 0 0,1 0-1,-1-1 1,-1 1 0,1 0-1,0 1 1,0-1 0,-1 0-1,1 0 1,-1 0 0,0 1 0,1-1-1,-1 1 1,0-1 0,0 1-1,0 0 1,0 0 0,0 0-1,-4-2 1,0 1-88,0 0-1,1 0 1,-1 0-1,0 1 1,0 0-1,-1 0 1,1 1-1,0-1 1,0 1-1,0 0 1,0 1-1,0 0 1,-1 0-1,-5 2 1,7-2-63,0 1 0,0-1 0,0 1 0,0 0 0,1 1 0,-1-1-1,1 1 1,-1 0 0,1 0 0,0 0 0,0 1 0,0-1 0,1 1 0,-1 0 0,1 0 0,0 0 0,-3 5 0,-2 11-503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7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45 103 16003,'-7'67'1301,"3"0"0,6 92 0,-13-300 500,7 108-1580,-17-91-126,22 127-143,0-1 0,0 1 0,0-1 1,0 1-1,0-1 0,0 1 0,0-1 0,1 0 0,0 0 0,-1 0 0,1 0 0,0 0 0,0 0 0,0 0 0,0-1 0,0 1 0,0-1 0,0 1 0,1-1 0,-1 0 0,1 0 0,-1 0 0,4 1 0,-2-1 38,0-1-1,0 1 0,0-1 1,0 0-1,0 0 1,0 0-1,0-1 1,0 1-1,0-1 0,0 0 1,-1 0-1,1 0 1,0-1-1,0 1 1,-1-1-1,6-3 0,3-5 6,0 1-1,0-2 0,-1 0 0,0 0 0,-1-1 0,0-1 1,15-26-1,-15 25-2,-10 14 6,0 0 1,0 0-1,0 0 1,0 0-1,0 0 1,0 0-1,0 0 0,0 1 1,0-1-1,0 0 1,0 0-1,0 0 1,0 0-1,0 0 1,0 0-1,0 0 1,1 0-1,-1 0 1,0 0-1,0 1 1,0-1-1,0 0 0,0 0 1,0 0-1,0 0 1,0 0-1,1 0 1,-1 0-1,0 0 1,0 0-1,0 0 1,0 0-1,0 0 1,0 0-1,1 0 0,-1 0 1,0 0-1,0 0 1,0 0-1,0 0 1,0 0-1,0 0 1,0 0-1,1 0 1,-1 0-1,0 0 1,0 0-1,0-1 1,0 1-1,0 0 0,0 0 1,0 0-1,-1 18-71,-6 31 0,-1 7 18,6-29 46,-1 0 51,1 33-1,2-53-25,0 0-1,1-1 1,0 1 0,0 0-1,1-1 1,0 1 0,0-1 0,0 0-1,1 0 1,4 9 0,-6-14-15,0 0 0,-1 0 1,1 0-1,0 0 0,-1 0 1,1 0-1,0 0 0,0 0 0,0 0 1,0 0-1,0 0 0,0 0 1,0-1-1,0 1 0,0 0 1,1-1-1,-1 1 0,0-1 0,0 1 1,1-1-1,-1 0 0,0 1 1,0-1-1,1 0 0,-1 0 1,0 0-1,1 0 0,-1 0 0,0 0 1,0 0-1,1-1 0,-1 1 1,0 0-1,1-1 0,-1 1 1,0-1-1,0 1 0,0-1 0,2-1 1,11-13 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16716,'-13'9'1712,"13"-5"-984,6-2-256,9-2 888,2 0-191,6-2-233,3 1-192,2-2-272,3 3-64,-2 0-104,0 0-128,-10 0-328,-2 0-256,-6 1-720,-4-2-24,-3-11 832,-1-2-248,-3-3-249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8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43 17180,'-1'1'77,"1"0"0,-1 0 0,1 0 0,-1 0 0,1 0 0,-1 0 0,1 0 0,0 0 0,0 0 0,-1 0 0,1 1 0,0-1 0,0 0 0,0 0 0,0 0 0,0 0 0,0 0 0,1 2 0,6 23-2,-4-17 180,2 12-163,1-1 0,1 1-1,1-1 1,1-1 0,1 1-1,13 19 1,-22-37-49,0 0 1,1 0-1,-1 0 1,1 0-1,0-1 1,0 1-1,-1 0 1,1-1-1,0 1 1,0-1-1,0 0 1,0 1-1,1-1 1,-1 0 0,0-1-1,0 1 1,1 0-1,-1-1 1,1 1-1,3 0 1,-3-2 27,0 1 0,-1-1 0,1 1 0,0-1 0,0 0 0,0 0 0,0 0 0,-1-1 0,1 1 0,0-1 0,-1 1 0,1-1 0,-1 0 0,3-3 0,5-5 221,0-1 0,-1 0 0,-1-1 0,0 0 0,10-19 0,-10 15-9,0-1 0,8-27 0,-14 36-204,0 0 0,0 0 0,-1 0 0,0 0 1,0 0-1,-1-1 0,-1-14 0,1 22-105,0 0-1,0 0 1,0 1 0,0-1-1,0 0 1,0 0 0,0 0-1,-1 0 1,1 0 0,0 0 0,0 1-1,-1-1 1,1 0 0,-1 0-1,1 0 1,-1 1 0,1-1-1,-1 0 1,1 1 0,-1-1-1,0 0 1,1 1 0,-1-1-1,0 1 1,1-1 0,-1 1 0,0-1-1,0 1 1,0 0 0,0-1-1,1 1 1,-1 0 0,0 0-1,0-1 1,0 1 0,0 0-1,0 0 1,0 0 0,1 0 0,-1 0-1,0 0 1,0 0 0,0 1-1,0-1 1,-1 0 0,0 1-192,0 0 0,0 0 0,1 0 0,-1 0 0,0 1 1,0-1-1,1 0 0,-1 1 0,1-1 0,-1 1 0,1 0 1,0-1-1,0 1 0,-1 0 0,1 0 0,0 0 0,1 0 1,-2 2-1,0 10-688,2-1-159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8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13235,'11'26'1600,"0"4"-976,-6 0-296,1 4 1409,4 0-1289,-1 1-184,1-6-416,5-3-288,-5-10 384,1-6-168,-8-8-80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8.9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1 117 16748,'0'-4'149,"1"0"1,0-1-1,0 1 1,0 0-1,1 0 1,0 0 0,-1 0-1,1 0 1,0 1-1,1-1 1,-1 1-1,1-1 1,-1 1-1,1 0 1,0 0 0,1 0-1,-1 0 1,0 0-1,1 1 1,-1 0-1,1-1 1,7-2 0,3-1 106,0 0 0,1 2 1,0-1-1,0 1 1,16-1-1,-13 2-142,0 2 0,1 0-1,-1 1 1,0 0 0,32 6 0,-42-4-108,0 0 1,0 1 0,0-1 0,0 1 0,0 1 0,10 5-1,-14-6-9,-1 0-1,1-1 0,0 1 0,-1 1 0,0-1 0,1 0 0,-1 1 0,-1 0 0,1 0 0,0 0 0,-1 0 0,3 5 0,-4-5-1,0 0 1,1 1-1,-1-1 0,-1 0 1,1 0-1,-1 1 0,1-1 1,-1 0-1,0 0 1,-1 1-1,1-1 0,-1 0 1,-1 7-1,-1-4 4,0 0 0,0 0-1,0 0 1,-1 0 0,0-1 0,0 1-1,-6 6 1,0-2-17,-1 0 0,1-1 0,-2 0-1,1-1 1,-1 0 0,-1-1 0,-18 9 0,20-11-214,-1-1 0,0-1 0,-1-1 0,1 1-1,-1-2 1,1 0 0,-24 1 0,20-5-132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0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46 12947,'-1'1'1672,"9"-1"-872,13-3-296,18-2 1953,4-1-1481,11-3-368,2 0-128,5 2-144,1 3-152,-7 2-352,-10 1-256,-19 7-472,-9 2 720,-14 8-168,-3 3-112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0.4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14627,'31'3'1392,"9"1"-815,4-3-201,9 2 408,1-1-232,3-2-160,1 1 128,-11-1-192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1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5 167 16323,'-2'96'2304,"-1"-47"-1881,9 93 0,8-33-152,-7-144 411,-5-66-28,-18-163 0,14 256-679,-1 10 5,1 13-22,3-3-36,0 0-1,7 22 1,-7-30 53,0 0 1,0-1-1,1 1 0,-1 0 1,1-1-1,0 1 0,0-1 1,0 1-1,1-1 0,-1 0 1,1 0-1,4 4 0,-5-6 21,-1 0 0,1-1 0,0 1 0,-1 0 0,1-1 0,0 0 0,0 1 0,-1-1 0,1 0-1,0 0 1,0 0 0,0 0 0,-1 0 0,1 0 0,0-1 0,0 1 0,-1 0 0,1-1 0,0 0 0,-1 1 0,1-1 0,0 0 0,-1 0 0,1 0-1,-1 0 1,1 0 0,-1 0 0,0 0 0,1-1 0,1-1 0,4-5 7,1 0 0,-1-1 0,9-15-1,8-16 135,-3-1-1,31-84 0,-47 112-121,-5 13-15,0 1 0,0-1 1,0 0-1,0 0 0,0 0 1,1 0-1,-1 0 0,0 0 0,0 0 1,0 0-1,0 0 0,0 0 0,0 0 1,0 0-1,0 0 0,0 0 1,0 0-1,0 0 0,0 0 0,0 0 1,0 0-1,0 0 0,0 0 0,0 0 1,0 0-1,0 0 0,0 0 1,0 0-1,0 0 0,0 0 0,0 0 1,0 0-1,1 0 0,-1 0 1,0 0-1,0 0 0,0 0 0,0 0 1,0 0-1,0 0 0,0 0 0,0 0 1,0 0-1,0 0 0,0 0 1,0 0-1,0 0 0,0 0 0,0 0 1,0 0-1,0 0 0,0 0 0,0 0 1,0 0-1,0 0 0,0 0 1,1 0-1,-3 24 14,2-19-17,-2 22 1,-4 32-48,2 0 1,4 0-1,6 61 0,-5-114 44,0 0 0,0 0 1,1 1-1,0-1 0,0 0 0,0 0 1,4 6-1,-5-10 3,0 0 0,1-1 0,-1 1 0,0-1 0,0 1 1,1-1-1,-1 0 0,1 0 0,-1 1 0,1-1 0,0 0 0,-1 0 0,1-1 0,0 1 1,0 0-1,-1 0 0,1-1 0,0 1 0,0-1 0,0 0 0,0 0 0,0 1 0,0-1 1,0 0-1,0-1 0,3 1 0,1-2-17,0 1 0,0-1 1,0 0-1,0-1 0,0 1 0,-1-1 0,1 0 1,-1-1-1,0 1 0,0-1 0,6-5 1,6-8-231,25-30 1,-21 22-109,-21 25 349,0 0 0,0 0-1,0 0 1,0 0 0,0-1 0,0 1-1,0 0 1,0 0 0,1 0-1,-1 0 1,0 0 0,0 0-1,0-1 1,0 1 0,0 0 0,1 0-1,-1 0 1,0 0 0,0 0-1,0 0 1,0 0 0,1 0 0,-1 0-1,0 0 1,0 0 0,0 0-1,1 0 1,-1 0 0,0 0-1,0 0 1,0 0 0,0 0 0,1 0-1,-1 0 1,0 0 0,0 0-1,0 0 1,1 0 0,-1 0-1,0 0 1,0 0 0,0 0 0,0 1-1,0-1 1,1 0 0,-1 0-1,0 0 1,0 0 0,0 0 0,0 1-1,0-1 1,0 0 0,0 0-1,1 0 1,-1 0 0,0 1-1,0-1 1,0 0 0,0 0 0,0 0-1,0 0 1,0 1 0,0-1-1,0 0 1,0 0 0,0 0 0,0 1-1,0-1 1,0 0 0,0 15-154,-2 1 53,-1 11 2,0 30 0,3-51 127,0 0 0,1 1 0,0-1-1,0 0 1,0 0 0,0 1 0,1-1 0,0 0-1,1 0 1,4 8 0,-6-12-1,1 0 0,0 0 0,0 0 0,0 0 0,0 0 0,0 0 0,0-1 0,1 1 0,-1-1 0,1 0 0,-1 1-1,1-1 1,-1 0 0,1 0 0,-1-1 0,1 1 0,0 0 0,0-1 0,-1 0 0,1 0 0,0 0 0,0 0 0,0 0 0,-1 0 0,1-1 0,4 0 0,4-2 35,1 0 1,-1-1 0,0-1 0,18-9 0,-9 2 41,36-28 1,-40 27-65,1 1 0,25-14 0,-41 25-33,0 1 1,-1 0-1,1-1 1,-1 1-1,1 0 1,-1 0-1,1 0 1,0-1-1,-1 1 1,1 0-1,0 0 1,-1 0-1,1 0 1,0 0-1,-1 0 1,1 0-1,0 0 1,-1 0 0,1 1-1,-1-1 1,1 0-1,0 0 1,-1 1-1,1-1 1,-1 0-1,1 0 1,-1 1-1,1-1 1,-1 1-1,1-1 1,-1 0-1,1 1 1,-1-1-1,1 1 1,-1-1-1,0 1 1,1 0-1,-1-1 1,0 1-1,1-1 1,-1 1-1,0 0 1,0-1-1,0 1 1,0-1 0,1 1-1,-1 0 1,0-1-1,0 1 1,0 0-1,0-1 1,-1 2-1,2 6-5,-1 1 0,0 0-1,-2 10 1,1-8 3,1-8 15,0-1 0,0 1 1,0-1-1,0 1 0,1 0 1,-1-1-1,0 1 1,1-1-1,0 0 0,0 1 1,2 3-1,-3-5 1,1 0 1,0-1-1,0 1 1,-1 0-1,1-1 1,0 1-1,0-1 1,0 1-1,0-1 1,0 1-1,0-1 0,0 0 1,0 1-1,0-1 1,0 0-1,0 0 1,0 0-1,0 0 1,0 0-1,0 0 0,0 0 1,0 0-1,0 0 1,0-1-1,0 1 1,0 0-1,0-1 1,0 1-1,0-1 0,0 1 1,1-2-1,9-3 94,0-1-1,15-11 1,-19 12-154,0 0 0,0 0 0,1 1 0,-1 0-1,1 1 1,16-6 0,-22 9-7,-1 0-1,0 0 0,1 0 0,-1 0 0,0 0 0,1 0 0,-1 1 1,0-1-1,0 0 0,1 1 0,-1-1 0,0 1 0,0 0 0,0-1 1,0 1-1,1 0 0,-1-1 0,0 1 0,0 0 0,-1 0 0,1 0 1,0 0-1,0 0 0,0 0 0,-1 0 0,1 1 0,0-1 0,-1 0 1,1 0-1,-1 0 0,0 1 0,1-1 0,-1 0 0,0 1 0,0-1 1,1 0-1,-1 0 0,0 1 0,0-1 0,-1 0 0,1 1 0,0 1 1,-2 1-163,-2-2-11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2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15043,'-3'17'1064,"3"-5"-1040,4-1-168,3-5 320,3-4-32,2-1-96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2.4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5 233 17020,'1'3'173,"-1"0"1,1-1 0,-1 1-1,1 0 1,-1 0-1,0-1 1,0 1 0,-1 0-1,1 0 1,0-1-1,-1 1 1,-1 3 0,-1 13 484,3-10-547,0 0 0,0 0 0,1 0 0,0 0 0,0 0 0,1 0 0,0-1-1,6 14 1,-7-19-101,0-1 0,0 1-1,1-1 1,-1 1-1,1-1 1,-1 1 0,1-1-1,0 0 1,0 0 0,0 0-1,0 0 1,1 0-1,-1 0 1,0 0 0,1-1-1,0 1 1,-1-1-1,1 0 1,0 0 0,-1 0-1,1 0 1,0 0 0,0-1-1,0 1 1,0-1-1,0 0 1,0 0 0,-1 0-1,6-1 1,0 0-22,0-1 0,0 0-1,-1 0 1,1-1 0,-1 0 0,0 0 0,0-1 0,13-9 0,3-4-61,24-24 0,5-3-36,-50 43 109,-1 0 0,1 0 0,-1 1 0,1-1 0,0 1 0,-1-1 1,1 1-1,0 0 0,0 0 0,-1-1 0,1 1 0,0 0 0,0 1 0,0-1 1,-1 0-1,1 0 0,0 1 0,-1-1 0,1 1 0,0 0 0,-1-1 0,3 2 0,20 4 40,11-4 21,-25-2-228,0 0 0,0 1 0,0 0 0,0 1 0,0 0 0,0 0 0,0 1 0,14 6 0,-23-8 147,-1-1 0,1 0 0,-1 0 0,1 0 0,-1 1 0,1-1 0,-1 0 0,1 1 0,-1-1 0,0 0 0,1 1 0,-1-1 0,1 1 0,-1-1 0,0 0 0,0 1 0,1-1 0,-1 1 0,0-1 0,0 1 0,1-1 0,-1 1 0,0-1 0,0 1 0,0-1 1,0 1-1,0-1 0,0 1 0,0 0 0,-6 5-419</inkml:trace>
  <inkml:trace contextRef="#ctx0" brushRef="#br0" timeOffset="1">332 19 16636,'0'13'1552,"0"-5"-1400,1-14-272,1-9 1256,-1-3-952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3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14899,'2'4'577,"-1"0"0,0 0 0,0 0 0,0 0 0,0 0 0,0 8 0,1 3-136,0-5-386,1 0 0,0 0 0,0 0 0,1-1 1,0 0-1,1 0 0,0 0 0,0 0 0,7 8 0,-9-14-46,-1 0-1,1 0 1,0-1-1,0 1 0,0-1 1,1 0-1,-1 0 1,0 0-1,1 0 1,-1-1-1,1 0 0,0 1 1,-1-1-1,1 0 1,0-1-1,0 1 0,0-1 1,-1 1-1,1-1 1,0 0-1,0-1 1,0 1-1,0-1 0,0 1 1,-1-1-1,8-3 1,0-1 39,1 0 0,-1-1 0,0-1 0,-1 0 0,0 0 0,0-1 0,0 0 0,12-14 0,18-15 162,-40 37-208,1 0 1,-1-1-1,0 1 0,0 0 0,1 0 0,-1-1 0,1 1 0,-1 0 0,0 0 0,1 0 0,-1-1 0,1 1 0,-1 0 0,0 0 0,1 0 0,-1 0 0,1 0 0,-1 0 0,1 0 0,-1 0 1,0 0-1,1 0 0,-1 0 0,1 0 0,-1 0 0,0 0 0,1 1 0,-1-1 0,1 0 0,-1 0 0,0 0 0,1 1 0,-1-1 0,1 1 0,9 14-22,0-1-6,-6-11 40,-1-1 0,1 0 0,0 0 1,0 0-1,0 0 0,0-1 0,0 1 1,0-1-1,0 0 0,0-1 0,0 1 0,1-1 1,-1 1-1,0-1 0,0-1 0,6 0 1,11-2 78,0-1 1,23-7 0,-3 0 12,-30 9-125,0 0-1,0 0 0,0 1 1,0 1-1,1 0 1,-1 0-1,0 1 0,0 0 1,0 1-1,0 1 1,0-1-1,15 7 1,-20-7-143,0 0 1,0-1 0,0 0 0,0 0 0,0-1 0,0 1-1,1-1 1,-1-1 0,0 1 0,0-1 0,0 0 0,11-4-1,7 0-259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4.0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 15771,'-1'3'137,"-1"0"-1,1 0 1,0 0-1,0 1 1,0-1-1,0 0 1,0 1-1,1-1 0,0 1 1,0-1-1,0 5 1,-1 2 82,-1 163 1559,3-150-1622,2 0 0,0 0 1,2 0-1,0 0 0,11 29 0,-14-47-79,0 0 0,1 0 0,0 0 0,-1 0 0,1-1 0,1 1-1,-1-1 1,1 1 0,0-1 0,0 0 0,0-1 0,0 1 0,10 5 0,-12-8-22,1 0 0,0 1 0,1-1 1,-1-1-1,0 1 0,0 0 0,0-1 0,1 1 1,-1-1-1,0 0 0,0 0 0,0-1 0,1 1 1,-1 0-1,0-1 0,0 0 0,0 0 0,0 0 0,0 0 1,0 0-1,0-1 0,0 0 0,0 1 0,4-5 1,4-3 97,0-1 0,0 0 0,-1-1 1,-1 0-1,0 0 0,-1-1 0,0 0 1,9-20-1,1-6 103,22-65 1,-33 85-378,-1-1-1,-1 1 1,-1-1 0,4-36-1,-17 82-4177,8 30 2337,2-24 718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14347,'2'0'145,"-1"1"-1,0-1 1,0 0-1,0 1 1,0-1-1,0 1 1,0-1-1,0 1 1,-1 0-1,1-1 1,0 1 0,0 0-1,0-1 1,0 1-1,-1 0 1,1 0-1,0 0 1,-1 0-1,1 0 1,-1 0-1,1 0 1,-1 0 0,0 0-1,1 0 1,-1 0-1,0 0 1,0 0-1,1 0 1,-1 0-1,0 2 1,2 45 1286,-1-34-1116,-6 205 1216,0-83-1079,2-18 256,4-112-443,1-8-193,2-10-233,-3-30-1104,-4-47 0,-1 49 694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4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73 111 12091,'0'-1'228,"0"0"0,1 1 0,-1-1 0,0 0 1,0 0-1,0 0 0,0 0 0,0 0 0,0 0 1,0 0-1,-1 0 0,1 1 0,0-1 0,0 0 1,-1 0-1,1 0 0,-1 0 0,1 1 0,0-1 1,-1 0-1,0 0 0,1 1 0,-2-2 1,1 2-89,-1 1 0,1-1 0,0 1 0,0 0 0,-1 0 0,1 0 0,0 0 0,0 0 1,0 0-1,0 0 0,0 0 0,0 0 0,0 0 0,0 0 0,1 1 0,-2 1 1,1-2-95,-6 9 114,0 0-1,0 0 1,1 1 0,1 0-1,-9 22 1,14-32-144,0 0 0,-1 0 0,1 1 0,0-1 0,0 0 0,0 1 0,0-1 0,0 0 0,0 0 0,1 1 0,-1-1 0,0 0 0,0 0 0,1 1 0,-1-1 0,1 0 0,-1 0 0,1 0 0,0 0 0,-1 0 0,1 0 0,0 0 1,0 0-1,0 0 0,0 0 0,0 0 0,0 0 0,0 0 0,0-1 0,0 1 0,0 0 0,0-1 0,0 1 0,1-1 0,-1 1 0,0-1 0,0 0 0,1 0 0,-1 1 0,0-1 0,3 0 0,4 1 63,0-1 0,0 0 0,0 0 0,0 0 0,11-3 0,2-1 24,-1 0 1,0-1-1,0-1 1,22-10-1,-38 14-99,-1-1-1,1 1 1,-1-1 0,1 0-1,-1 0 1,0 0 0,0 0-1,-1-1 1,5-5 0,18-37 32,-18 33-34,-2 3-46,0-1 0,-1 0 1,4-15-1,-8 28 37,0 0-1,0 0 1,0 0-1,0 0 1,0 0 0,0 0-1,0 0 1,1 0-1,-1 0 1,1-1-1,0 1 1,-1 0 0,1 0-1,0 0 1,0-1-1,0 1 1,0 0 0,0-1-1,1 1 1,-1-1-1,0 1 1,1-1-1,-1 0 1,1 0 0,-1 0-1,1 1 1,0-1-1,0-1 1,-1 1-1,1 0 1,0 0 0,0-1-1,0 1 1,0-1-1,0 1 1,2-1-1,2 1 7,0 0-1,0-1 0,-1 0 0,1 0 1,0-1-1,0 0 0,-1 1 0,1-2 0,0 1 1,-1-1-1,9-3 0,-4-1 12,0-1-1,0 0 0,-1 0 1,1-1-1,8-10 1,17-13 12,-45 62-22,4-18 13,0 1 0,2-1 0,-1 1 0,2 0 0,0 0 0,0 1 0,0 22 0,3-36-16,0 0 0,0 1-1,0-1 1,0 0 0,0 1 0,0-1 0,1 0 0,-1 0 0,0 1 0,1-1 0,-1 0-1,1 0 1,0 0 0,-1 1 0,1-1 0,0 0 0,-1 0 0,1 0 0,0 0 0,0 0-1,0 0 1,0 0 0,0-1 0,0 1 0,0 0 0,0-1 0,1 1 0,-1 0 0,0-1 0,0 1-1,0-1 1,1 0 0,-1 1 0,0-1 0,1 0 0,-1 0 0,0 0 0,1 0 0,-1 0-1,0 0 1,0 0 0,3-1 0,1 0-169,1 0-1,-1-1 0,1 1 1,-1-1-1,0-1 1,0 1-1,0-1 0,9-6 1,-5 2-68,-1-1 1,0 0-1,0 0 1,0-1-1,-1 0 0,-1-1 1,11-18-1,4-17-461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5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2 15667,'-16'-2'1569,"1"5"-1025,2 4-248,5 6 648,-1 2-264,8 5-808,-1-5-888,5-1 904,6-1-224,7-6-184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5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39 16812,'0'-2'110,"-1"0"0,0 1-1,1-1 1,-1 1 0,0-1 0,0 1 0,1-1 0,-1 1 0,0 0 0,-1-1 0,1 1 0,0 0 0,0 0 0,0 0 0,-1 0 0,1 0 0,-1 0 0,1 0 0,-1 0 0,1 0 0,-3 0 0,2 1 3,-1-1-1,1 1 1,0 0 0,-1 0 0,1 0-1,0 1 1,-1-1 0,1 1 0,0-1 0,-1 1-1,1 0 1,0-1 0,-4 3 0,-2 2 57,0 0 0,1 0 0,-1 1 0,1 0-1,0 0 1,-11 14 0,10-10-128,0 1 0,1 0 0,-6 13-1,10-19-30,1 0 0,-1 0 0,1 1 0,1-1 0,-1 1 0,1 0 0,0-1 0,0 1 0,1 8-1,0-12-6,0-1 0,0 1 0,0-1 0,0 1 0,0-1 0,1 1 0,-1-1 0,1 1 0,-1-1 0,1 1 0,0-1 0,-1 0 0,1 1 0,0-1 0,0 0 0,0 0 0,0 0 0,0 1 0,0-1 0,0 0 0,0 0 0,1-1 0,1 2 0,-1-1 1,0 0 0,1 0 1,-1-1-1,1 1 0,0-1 0,-1 0 1,1 1-1,-1-1 0,1 0 1,0-1-1,-1 1 0,5-1 0,1-1 2,0 0-1,1-1 0,-1 0 0,0-1 0,-1 1 0,1-1 1,9-7-1,-1-3 2,-1-1 0,0-1 0,-1 0 0,-1-1 0,0 0 0,11-22 0,-3 7-4,-16 24-1,-7 11 6,-8 17 24,7-11 3,1 1 1,0-1-1,0 0 0,0 19 0,2-26-29,-1-1-1,1 1 0,0-1 0,0 0 0,1 1 1,-1-1-1,0 0 0,0 1 0,1-1 1,-1 0-1,1 1 0,-1-1 0,1 0 1,0 0-1,-1 1 0,1-1 0,0 0 0,0 0 1,0 0-1,0 0 0,0 0 0,0 0 1,0 0-1,0-1 0,0 1 0,0 0 0,0 0 1,0-1-1,1 1 0,-1-1 0,0 1 1,1-1-1,-1 0 0,0 1 0,1-1 1,-1 0-1,0 0 0,1 0 0,-1 0 0,0 0 1,1 0-1,-1 0 0,1 0 0,0-1 1,4 0 0,-1 0 1,0-1-1,0 0 0,0 1 1,0-1-1,-1-1 1,1 1-1,0-1 1,5-4-1,35-34-9,-36 31-63,0 1 1,1 1 0,20-15-1,-30 23 61,0 0 0,1 0 0,-1 0 0,0 0 0,0-1 0,1 1 0,-1 0 0,0 0-1,0 0 1,1 0 0,-1 0 0,0 0 0,1 0 0,-1 0 0,0 0 0,1 0 0,-1 0 0,0 0 0,0 0 0,1 0-1,-1 1 1,0-1 0,0 0 0,1 0 0,-1 0 0,0 0 0,0 0 0,1 1 0,-1-1 0,0 0 0,0 0-1,0 0 1,1 1 0,-1-1 0,0 0 0,0 0 0,0 0 0,0 1 0,1-1 0,-1 0 0,0 1 0,0-1 0,0 0-1,0 0 1,0 1 0,5 21-54,-5-20 55,0 1 0,0-1 1,1 1-1,-1-1 0,1 0 1,-1 1-1,1-1 0,0 0 1,0 0-1,0 1 0,2 1 0,-1-3-30,0 0-1,0 0 1,-1 0-1,1-1 1,0 1-1,0-1 1,0 1-1,0-1 1,0 0-1,0 0 1,0 0-1,0 0 1,0 0-1,0 0 1,0-1-1,0 1 1,4-2-1,33-14-1291,27-24 554,-27 11 267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6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35 15675,'0'0'1641,"-2"-2"-1009,-4 2-296,-4 6 872,0 4-208,-3 6-335,-3 0-209,0 3-232,0 1-56,5 0-80,1 1-88,4-5-320,3-3-192,9-5-449,5 0 1537,10-7-784,5-1-88,5-4-64</inkml:trace>
  <inkml:trace contextRef="#ctx0" brushRef="#br0" timeOffset="1">284 119 14867,'0'0'72,"0"0"1,0 0-1,0 0 0,0 0 0,0 0 1,0 0-1,0 1 0,0-1 0,0 0 1,0 0-1,0 0 0,-1 0 0,1 0 1,0 0-1,0 0 0,0 0 1,0 0-1,0 0 0,0 0 0,0 0 1,-1 0-1,1 0 0,0 0 0,0 0 1,0 0-1,0 0 0,0 0 0,0 0 1,-1 0-1,1 0 0,0 0 0,0 0 1,0 0-1,0 0 0,0 0 0,0 0 1,0 0-1,-1 0 0,1 0 0,0 0 1,0 0-1,0 0 0,0-1 0,0 1 1,0 0-1,0 0 0,0 0 0,0 0 1,0 0-1,0 0 0,-1 0 0,1 0 1,0-1-1,0 1 0,0 0 0,-4 14 1567,4-13-1605,0 0 0,0 0 0,0 0-1,0 0 1,0 0 0,0 0 0,1 0 0,-1 0-1,0 0 1,1 0 0,-1-1 0,1 1-1,-1 0 1,1 0 0,0 0 0,-1-1 0,1 1-1,-1 0 1,1-1 0,0 1 0,0 0-1,0-1 1,-1 1 0,1-1 0,1 1-1,1 0-6,-1-1 0,0 1 0,0-1 0,0 0 0,0 0 0,1 0 0,-1 0-1,0 0 1,0 0 0,0-1 0,3 0 0,3-1 3,0-1 0,0 0 0,0 0 0,14-9 0,-11 4 15,0 1-1,-1-1 0,13-14 1,-21 20-32,1-1 1,0 0-1,-1 0 1,1 0-1,-1 0 1,0 0-1,0-1 1,-1 1-1,1-1 1,-1 1-1,1-1 1,-1 0-1,0 1 1,0-1-1,0-6 1,-1 9-10,0 0 1,0 0 0,0-1-1,-1 1 1,1 0-1,0 0 1,-1 0-1,1 0 1,-1 0 0,1 0-1,-1 0 1,1 0-1,-1 0 1,1 0 0,-1 0-1,0 1 1,0-1-1,0 0 1,1 0 0,-1 1-1,0-1 1,0 0-1,0 1 1,0-1-1,0 1 1,0-1 0,0 1-1,0-1 1,0 1-1,0 0 1,-1 0 0,1-1-1,0 1 1,0 0-1,0 0 1,0 0 0,-1 1-1,-3-1 10,0 0 0,0 1-1,0 0 1,0 0 0,0 0-1,1 0 1,-8 4 0,-1 1 19,0 1 0,1 1 0,0 0 0,0 1 1,0 0-1,1 1 0,-18 20 0,23-23-53,1 0 0,-1 1 0,1-1 0,1 1 1,-1 0-1,1 0 0,0 0 0,1 1 0,0 0 0,1-1 0,-1 1 0,2 0 0,-2 17 0,3-23 20,0 1 0,1-1 0,0 0 0,0 0 0,0 1 0,0-1 0,0 0-1,1 0 1,-1 0 0,1 0 0,0-1 0,0 1 0,0 0 0,0-1-1,0 1 1,1-1 0,-1 0 0,1 0 0,-1 0 0,1 0 0,0 0-1,0-1 1,0 1 0,0-1 0,0 1 0,0-1 0,0 0 0,7 1-1,19 3-93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6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12 182 8330,'-3'-9'719,"1"6"-388,1-1 0,-1 0 1,1 1-1,0-1 0,1 0 1,-1 0-1,1 1 0,-1-8 1,2 11-252,-1-1 1,1 1 0,-1-1-1,1 1 1,-1 0 0,1-1 0,-1 1-1,1 0 1,-1-1 0,1 1-1,-1 0 1,1-1 0,-1 1 0,1 0-1,0 0 1,-1 0 0,1 0-1,0 0 1,-1 0 0,1 0-1,-1 0 1,1 0 0,0 0 0,-1 0-1,1 0 1,1 0 0,23 4 246,-19-3-109,277 15 1427,-174-13-1296,-36 0-140,729 17 201,3-52-2029,-278-30 1089,45-4 1382,-214 52-281,-288 17-623,0 3-1,-1 3 0,76 20 1,92 34 892,-165-47-764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29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29 133 9578,'-7'-3'784,"6"3"-561,-1-1-1,1 1 1,-1-1-1,1 1 1,-1-1 0,1 0-1,0 1 1,-1-1-1,1 0 1,0 0-1,0 0 1,-1 0-1,1 0 1,0 0-1,-1-2 1,43-5 1261,86-8-1295,559-43 8,-299 44-202,-117 3-81,-34 13-9,64-3 21,-236-1 29,0 2 1,87 11-1,-144-9-1,0-1 0,1 0-1,-1 0 1,0 0 0,0-1 0,0 0-1,0-1 1,0 0 0,11-4 0,-18 6 35,0 0 0,0 1 1,0-1-1,0 0 0,0 0 1,0 0-1,0 0 0,0 0 1,0 0-1,0 0 1,0 0-1,0 0 0,0 1 1,0-1-1,0 0 0,0 0 1,0 0-1,0 0 0,0 0 1,0 0-1,0 0 1,1 0-1,-1 0 0,0 0 1,0 0-1,0 0 0,0 1 1,0-1-1,0 0 0,0 0 1,0 0-1,0 0 1,0 0-1,1 0 0,-1 0 1,0 0-1,0 0 0,0 0 1,0 0-1,-9 5-105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1.1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 11875,'3'-3'4080,"-1"10"-3487,-1 2-129,1 3-216,0 1-160,1 4-280,-1 2-104,-2 2-257,0 1-727,-5-2 1016,0 1-192,-3-4-136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11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0 11779,'0'34'1144,"0"-4"-784,-4-2-144,1-5 632,-1 0-520,-1-7-344,0-3-1032,-4-3 952,0-1-192,-2-1-104</inkml:trace>
  <inkml:trace contextRef="#ctx0" brushRef="#br0" timeOffset="0.1">9 459 9482,'3'9'1224,"-1"-1"1841,-5-6-2881,3 1-40,-2-1 8,1 4 24,1-1 0,-1 0-8,1 1-72,-2 0 8,-1-3-8,2-3-48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4:55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1641 17 10122,'3'-15'3703,"-3"13"-3295,-2 10 36,1-6-362,1-2-62,-1 1-1,1-1 1,-1 1-1,0-1 1,1 0-1,-1 1 1,1-1 0,-1 0-1,0 1 1,1-1-1,-1 0 1,0 0-1,1 0 1,-1 0-1,0 0 1,1 0 0,-1 0-1,0 0 1,0 0-1,1 0 1,-2 0-1,-23-3 32,12 2 36,-24-2 799,32 2-854,0 0 0,0 1 0,0 0 0,0-1 0,-1 2 0,1-1 0,0 1 0,0-1 0,0 1 0,0 1 0,0-1 0,0 1 0,0 0 0,-8 4 0,-1 1-25,0-1 0,-1-1 0,0 0 1,0 0-1,0-2 0,-1 0 0,-24 2 0,-8-3 5,25-2-6,-1 2 0,-28 5 0,42-5 12,-1-1 0,0-1 1,-12 0-1,17 0-5,-1-1 0,1 1 0,0 0-1,0 1 1,-1 0 0,1 0 0,0 0 0,0 0 0,0 1 0,0 0 0,-8 5 0,9-5-1,0 1 0,-1-1 0,1 1 0,0-1 0,-1-1 0,1 1 1,-1-1-1,0 0 0,1 0 0,-8-1 0,-22 5 249,28-3-238,1 0 0,-1 1-1,1 0 1,-1 0 0,-5 4-1,7-4-36,0 0-1,0 0 1,0-1-1,-1 0 1,1 0-1,-1 0 1,0 0-1,-9 1 1,8-3 34,-11 1 32,1 0 0,-1 1 0,0 1 0,1 1 0,-21 6 0,30-7-66,-1-1 0,1 0 1,-1-1-1,-12 1 1,12-1 5,1 0 1,-1 0 0,-14 4-1,20-4-2,0 1-1,0-1 1,0 0-1,0 1 1,1 0-1,-1-1 0,1 1 1,-1 0-1,1 0 1,0 1-1,0-1 0,0 0 1,0 1-1,-3 3 1,3-4 10,0 0 1,0-1 0,0 1-1,-1-1 1,1 0-1,0 0 1,-1 0-1,1 0 1,-1 0 0,1 0-1,-1-1 1,-4 1-1,-10 4 9,-22 14-11,31-14 24,0-1-1,0 0 1,0-1-1,-1 1 1,0-1-1,0-1 1,0 0-1,-12 1 1,12-1-3,0-1 0,1 1 0,-1 1 1,0-1-1,-13 8 0,13-6-4,1-1 1,-1 0-1,0 0 1,1-1-1,-17 2 1,15-3-14,0-1-1,-1 2 1,1-1 0,0 1-1,1 1 1,-1 0 0,0 0-1,1 1 1,0 0 0,0 0-1,0 1 1,0 1 0,1-1-1,-16 14 1,16-11-6,0 1 0,0-1 0,0 1 0,1 0 0,1 1 0,0 0 0,0 0 0,1 0 0,-8 20 0,10-22 2,1 1-1,0-1 0,1 1 0,0-1 0,0 1 0,1-1 0,0 1 0,0 0 0,1-1 0,0 1 0,1-1 0,0 1 0,5 15 0,4-2-17,1 0-1,0 0 1,2-1 0,0-1 0,34 37 0,1 2-10,-31-33 21,-15-21 2,0 0 0,0 0 0,1 0 1,0 0-1,0 0 0,0-1 0,0 0 1,1 0-1,0 0 0,-1 0 0,10 4 0,14 6-39,-23-10 41,1-1 1,-1 0-1,1 0 1,0 0-1,0-1 0,0 0 1,1 0-1,-1 0 1,0-1-1,1 0 1,8 0-1,-2-4-2,-11 3 10,-1-1 0,0 1-1,0-1 1,0 1 0,0 0 0,0-1-1,1 1 1,-1 0 0,0 0 0,0 0-1,0 0 1,0 0 0,1 0 0,-1 0 0,0 1-1,0-1 1,0 0 0,0 1 0,1-1-1,-1 0 1,0 1 0,0 0 0,0-1-1,0 1 1,0 0 0,0-1 0,0 1-1,-1 0 1,1 0 0,1 1 0,11 20 46,-12-20-65,-1-1 0,0 0 0,1 0-1,-1 0 1,0 0 0,1 0 0,-1 0 0,0 1 0,0-1 0,0 0-1,0 0 1,0 0 0,0 0 0,0 1 0,0-1 0,-1 0 0,1 0 0,-1 2-1,0-2-27,0-9-22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09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16 13291,'-1'-1'53,"-1"-1"1,1 1 0,-1 0-1,0-1 1,1 1-1,-1 0 1,0 0-1,0 0 1,0 0 0,0 0-1,0 1 1,0-1-1,0 0 1,0 1-1,0 0 1,0-1 0,0 1-1,0 0 1,0 0-1,0 0 1,-1 0-1,1 1 1,0-1 0,0 1-1,0-1 1,0 1-1,0-1 1,0 1-1,0 0 1,0 0 0,1 0-1,-4 3 1,-3 0 5,1 1 0,0 1 1,0 0-1,0 0 0,1 0 1,-11 13-1,9-6-41,0 0 0,1 0 0,0 0 0,1 1 0,1 0 0,0 0 0,1 1 0,0-1 0,-2 23 1,2 2-2,2-1 0,4 59 0,0-62 5,2 1 0,15 61 0,-15-84-15,0 0 0,0 0 0,1-1 1,1 0-1,0 0 0,0 0 0,2-1 1,-1 0-1,1 0 0,15 14 0,-20-21-6,0-1 1,1 0-1,0 0 0,-1-1 0,1 1 0,0-1 0,1 0 0,-1 0 0,0 0 0,1 0 0,-1-1 0,1 0 0,-1 0 1,1 0-1,-1 0 0,1-1 0,0 0 0,-1 0 0,1 0 0,0 0 0,-1-1 0,1 0 0,-1 0 0,1 0 1,-1 0-1,1-1 0,-1 0 0,0 0 0,0 0 0,1 0 0,-2-1 0,1 1 0,4-5 0,3-2 11,0-1 0,-1 0 0,-1-1 0,1 0 0,-2 0 0,0-1 0,0 0 0,-1-1 0,10-23-1,-8 12 16,-2 0-1,0 0 0,-2-1 0,0 0 0,-2 0 0,-1 0 0,-1 0 0,-2-35 0,-1 41-9,0 0-1,-1-1 0,-1 1 0,-1 1 0,-1-1 0,0 1 0,-2-1 0,0 2 0,-1-1 0,0 1 0,-17-22 1,21 34-38,0-1 1,0 0-1,0 1 1,-1 0-1,0 0 1,0 0-1,0 1 1,-1 0 0,0 1-1,1-1 1,-1 1-1,-1 0 1,-12-3-1,15 5 6,0 0-1,0 1 0,0-1 1,0 1-1,0 1 0,0-1 0,0 1 1,0-1-1,0 1 0,0 1 0,0-1 1,0 1-1,1 0 0,-1 0 1,1 0-1,-1 0 0,1 1 0,0 0 1,0 0-1,0 0 0,-6 7 0,-9 14-120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15203,'3'2'5117,"8"4"-3646,24-1-20,1-1 0,57-1 0,70-13-1317,-117 6-345,-38 3 637,10 1-3857,-18 3 1134,-9 4 983,0 0 475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10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63 104 11258,'-1'-1'34,"0"1"-1,0-1 1,0 0-1,0 1 1,-1-1-1,1 1 0,0 0 1,0-1-1,0 1 1,-1 0-1,1 0 1,0 0-1,0 0 0,-1 0 1,1 0-1,0 0 1,0 0-1,0 0 1,-1 0-1,1 1 0,0-1 1,0 1-1,0-1 1,-3 2-1,3-1-3,-1 1 0,0 0 0,1-1 0,-1 1 0,0 0 0,1 0 0,0 0 1,0 0-1,0 1 0,-1-1 0,2 0 0,-2 3 0,-1 6 16,0 1 0,1 0 1,0 0-1,0 14 0,1 15 15,2-1 0,1 1-1,16 77 1,-11-89-46,0-1 0,2 0 0,2-1 0,0 0 0,1-1 0,21 32 0,-28-50-5,1 1-1,0-2 0,1 1 1,0-1-1,0 1 0,1-2 1,-1 1-1,1-1 1,1-1-1,-1 1 0,16 6 1,-18-10 16,0 0 0,1 0 0,-1 0 0,1-1 0,0 0 0,-1 0 0,1-1 0,0 1 0,-1-2 0,1 1 0,0-1 0,-1 0 0,1 0 0,0-1 0,-1 1 0,0-2 0,1 1 0,7-5 0,-3 1 62,0-2-1,0 0 1,0 0 0,-1 0-1,0-2 1,-1 1 0,0-1 0,-1 0-1,0-1 1,0 0 0,9-18-1,-1-2 183,-2-1 0,-1-1-1,10-40 1,-11 32-46,-3-1 1,-1-1-1,-2 1 0,-2-1 0,-2-50 1,-2 83-244,-1 0 1,0 0-1,-1-1 1,0 1-1,0 0 1,-6-13-1,6 19-59,1 0 0,-1 0 0,0 1 0,-1-1 0,1 1 0,-1-1 0,1 1-1,-1 0 1,0 0 0,0 0 0,-1 1 0,1-1 0,0 1 0,-1 0-1,0-1 1,1 2 0,-1-1 0,-4-1 0,0 1 1,0 0 0,1 0 0,-1 1 0,0 1 0,0-1-1,0 1 1,0 1 0,1-1 0,-10 3 0,-37 12-443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19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12203,'62'50'3888,"-20"-20"-3475,1-1 0,83 42-1,101 29-69,-9-4 6,-189-82-516,0-1 1,38 11-1,-61-25-582,-9-5 416,-9-6 115,-9-5-130,-7-2-98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19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45 405 9866,'1'5'329,"1"0"0,-1 0-1,1 0 1,0 0 0,1 0-1,-1 0 1,1-1 0,0 1-1,0-1 1,0 1 0,5 3-1,-5-5-136,0 0-1,-1 0 0,1-1 0,0 1 1,1-1-1,-1 0 0,0 0 0,1 0 1,-1 0-1,1 0 0,-1-1 0,1 0 1,0 1-1,0-1 0,7 0 0,-10-1-128,0 0 0,0-1 0,0 1 0,0-1 0,0 1 0,0-1 1,0 1-1,0-1 0,0 0 0,0 1 0,0-1 0,0 0 0,0 0 0,-1 0 0,1 0 0,0 0 0,-1 0 0,1 0 0,0 0 0,-1 0 0,1 0 0,-1 0 0,0 0 0,1 0 0,-1 0 0,0-1 0,0 1 0,1 0 0,-1 0 0,0 0 0,0 0 0,-1-2 1,0-42 908,1 45-964,-6-42 361,-2 1 0,-2 0 1,-1 1-1,-3 0 0,-1 1 0,-32-61 0,1 27-470,46 73 90,0 0 0,0 0 0,0 0-1,0-1 1,0 1 0,0 0 0,0 0 0,0 0 0,0 0-1,-1 0 1,1 0 0,0-1 0,0 1 0,0 0-1,0 0 1,0 0 0,1 0 0,-1 0 0,0-1 0,0 1-1,0 0 1,0 0 0,0 0 0,0 0 0,0 0 0,0 0-1,0-1 1,0 1 0,0 0 0,0 0 0,0 0-1,1 0 1,-1 0 0,0 0 0,0 0 0,0 0 0,0 0-1,0-1 1,0 1 0,0 0 0,1 0 0,-1 0-1,0 0 1,0 0 0,0 0 0,0 0 0,1 0 0,11-2-307,15 2-143,-26 0 390,153 10-2456,-123-10 2110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37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92 13147,'2'-5'429,"0"1"-1,0-1 1,-1 0 0,1 1 0,-1-1-1,0 0 1,0 0 0,-1 0 0,0 0-1,0 0 1,0-8 0,0 11-318,-1 1 1,1 0 0,0 0-1,-1-1 1,1 1-1,0 0 1,-1 0 0,1 0-1,-1 0 1,0-1 0,1 1-1,-1 0 1,0 0-1,0 0 1,0 0 0,0 1-1,0-1 1,0 0-1,-1-1 1,0 2-55,1-1-1,-1 1 1,0-1-1,1 1 1,-1 0-1,0 0 1,1 0 0,-1 0-1,0 0 1,0 0-1,1 1 1,-1-1-1,1 0 1,-1 1 0,0-1-1,1 1 1,-1 0-1,1 0 1,-2 1-1,-6 3 31,1 0 0,-1 1 0,2 0-1,-1 1 1,1 0 0,0 0 0,0 1-1,1-1 1,0 1 0,-7 13 0,1 0-70,1 1-1,1-1 1,-9 29 0,12-25-21,-8 35 0,14-49-4,-1-1 0,1 1 0,1-1-1,0 1 1,1-1 0,1 14 0,-1-23 5,-1 1 0,0-1 1,1 1-1,-1-1 0,0 0 0,1 1 1,0-1-1,-1 0 0,1 1 1,0-1-1,0 0 0,-1 0 1,1 0-1,0 0 0,0 0 1,2 2-1,-2-3 1,0 0-1,0 1 1,0-1-1,-1 1 1,1-1-1,0 0 1,0 0-1,0 0 1,0 0-1,0 0 1,0 0-1,0 0 1,0 0-1,0 0 1,0 0-1,0 0 1,0 0-1,1-1 1,3-1-4,0 0 0,-1-1 0,0 0 0,1 1 0,-1-2 1,0 1-1,0 0 0,3-5 0,11-12 3,-1 0 1,-1-1-1,18-32 0,34-74 8,-42 77-4,-28 164-15,3-101-70,-1 4-114,3 30 1,-2-43 84,-1-1 1,1 0 0,-1 0 0,1 0 0,0 0 0,1 0 0,-1 0 0,0 0-1,1 0 1,0 0 0,-1 0 0,1-1 0,0 1 0,0-1 0,5 5 0,-6-7-10,1 1 1,-1 0 0,0-1 0,1 1 0,-1-1-1,1 1 1,-1-1 0,1 0 0,-1 0 0,1 0-1,-1 0 1,1 0 0,-1 0 0,1 0-1,-1 0 1,1-1 0,-1 1 0,1 0 0,-1-1-1,0 1 1,1-1 0,-1 0 0,3-1 0,27-21-748,-30 23 826,26-25-1075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38.2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65 12803,'9'-20'2171,"-7"16"-1655,0 1 0,0-1-1,-1 1 1,1-1 0,-1 0 0,0 1 0,0-1 0,0 0-1,0-7 1,-22 29 1514,6 1-1879,0 0 1,2 2-1,-21 38 0,28-46-118,0 1 0,0 0 0,2 0 0,0 0 0,0 1-1,1-1 1,-1 23 0,4-33-28,0 0-1,0-1 0,0 1 1,1-1-1,-1 1 0,1 0 1,0-1-1,0 1 0,0-1 0,3 5 1,-4-7-17,1 0-1,0 0 1,0 1 0,0-1 0,0 0-1,0 0 1,0 0 0,0 0 0,1-1 0,-1 1-1,0 0 1,1 0 0,-1-1 0,0 1-1,1-1 1,-1 1 0,0-1 0,1 1 0,-1-1-1,1 0 1,-1 0 0,1 0 0,-1 0-1,1 0 1,-1 0 0,1 0 0,1-1 0,3 0-195,0-1 0,0 0 1,-1 0-1,1 0 1,-1-1-1,0 0 1,1 0-1,-1 0 1,-1 0-1,8-7 1,5-6-871,20-24 1,-28 29 970,15-15-759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38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21 14835,'1'0'94,"-1"-1"0,0 1 0,1-1 0,-1 0 0,0 1 0,0-1 0,0 1 0,1-1 0,-1 0 0,0 1 0,0-1 0,0 0 0,0 1 0,0-1 0,0 0 0,0 1 0,0-1 0,0 0 0,-1 1 0,1-1 0,0 0 0,0 1 0,0-1 0,-1 1 0,1-1 0,0 1 0,-1-1 0,1 0 0,-1 1 0,1-1 0,0 1 0,-1-1 0,0 1 0,-1 0 25,0 0 1,1 0 0,-1 0 0,0 1 0,1-1 0,-1 0-1,0 1 1,1 0 0,-1-1 0,0 1 0,1 0 0,-1 0-1,-1 1 1,-14 9 73,1 1 0,1 0 0,0 1-1,0 1 1,2 0 0,0 1 0,0 1-1,1 0 1,1 0 0,-15 30 0,24-42-163,0 0 1,1 0 0,-1 0 0,1 0 0,0 1 0,0-1-1,1 0 1,-1 1 0,1-1 0,0 0 0,0 0 0,0 1-1,1-1 1,-1 0 0,2 6 0,-1-8-29,1 1 1,-1-1-1,0 1 1,1-1-1,-1 0 1,1 0 0,0 0-1,0 0 1,0 0-1,0 0 1,0 0-1,0 0 1,0-1-1,1 1 1,-1-1-1,1 0 1,-1 0-1,1 0 1,-1 0-1,1 0 1,0 0-1,-1-1 1,1 1-1,4-1 1,3 1-129,0-1 1,0 0-1,-1-1 1,1-1-1,0 1 1,0-1-1,-1-1 1,1 0-1,-1 0 1,14-8-1,4-1-170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39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0 204 12699,'1'1'134,"0"0"0,0 0 0,0 0 0,0-1 0,0 1 0,0 0 0,0-1 0,0 1 0,0-1 0,0 1 0,1-1 0,-1 1 0,0-1 0,0 0 0,1 0 0,-1 1 0,0-1 0,0 0 0,1 0 0,-1 0 0,0 0 0,0-1 0,1 1 0,-1 0 0,0 0 0,0-1 0,0 1 0,0-1 0,1 1 0,-1-1 0,0 1 0,2-2 0,34-24 941,-28 18-885,0 0 1,-1-1 0,1-1-1,-2 1 1,11-18-1,-13 20-95,-2 0 0,1 0 0,-1 0 0,0 0 0,-1-1 0,1 1 0,-2-1 0,1 1-1,1-16 1,-3 22-80,0 0 0,0 1 0,0-1 1,0 0-1,0 0 0,0 1 0,0-1 0,0 0 0,0 0 0,0 1 0,0-1 0,0 0 0,0 0 0,-1 1 0,1-1 0,0 0 0,0 1 0,-1-1 0,1 0 0,-1 1 0,1-1 0,0 1 0,-1-1 0,0 0 0,1 1 0,-1-1 0,1 1 1,-1 0-1,1-1 0,-1 1 0,0-1 0,1 1 0,-1 0 0,0-1 0,1 1 0,-1 0 0,0 0 0,0 0 0,1 0 0,-1-1 0,0 1 0,0 0 0,1 0 0,-1 0 0,0 0 0,0 1 0,-1-1 0,-1 1 26,0 0-1,-1 1 0,1-1 0,0 1 1,0-1-1,0 1 0,0 0 0,-5 5 1,-1 3 10,-1 0 0,2 1 1,-1 1-1,2-1 1,-1 1-1,2 0 1,0 1-1,0 0 1,1 0-1,0 0 1,1 0-1,1 1 1,0-1-1,1 1 0,1 0 1,0 17-1,1-28-56,-1-1 0,2 1 0,-1-1 0,0 0 0,0 1 0,1-1 0,0 1 0,-1-1 0,1 0 0,0 0 0,0 1 0,0-1 0,0 0-1,1 0 1,-1 0 0,1 0 0,-1 0 0,1 0 0,-1-1 0,1 1 0,0 0 0,3 2 0,-2-3-60,-1-1 0,1 1-1,0-1 1,-1 1 0,1-1 0,-1 0 0,1 0 0,0 0 0,-1 0-1,1 0 1,-1 0 0,1-1 0,-1 1 0,1-1 0,-1 0 0,1 0-1,-1 0 1,1 0 0,-1 0 0,0-1 0,3-1 0,6-4-120,0-2 1,0 1 0,14-16-1,3-4-299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0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3 12675,'1'0'115,"-1"0"0,0 0-1,0-1 1,1 1 0,-1 0 0,0 0 0,0 0 0,1-1 0,-1 1 0,0 0 0,0 0 0,1 0 0,-1 0 0,0 0-1,1-1 1,-1 1 0,0 0 0,1 0 0,-1 0 0,0 0 0,1 0 0,-1 0 0,0 0 0,1 0 0,-1 0 0,0 0-1,0 0 1,1 0 0,-1 0 0,0 1 0,1-1 0,-5 10 1902,-21 24-584,18-26-1033,-4 6-38,-23 34 151,32-45-508,0 1-1,0-1 0,0 1 1,0 0-1,1 0 1,0-1-1,-1 1 0,1 0 1,1 0-1,-1 0 0,0 5 1,2-8-8,-1-1 0,0 1 0,0-1 0,0 1 0,0 0 0,0-1 0,1 1 0,-1-1 0,0 1 0,0-1 0,1 1 0,-1-1 0,1 1 0,-1-1 0,0 1 0,1-1 0,-1 1 1,1-1-1,-1 1 0,1-1 0,-1 0 0,1 1 0,-1-1 0,2 1 0,19 2-104,26-9-170,-42 5 223,25-5-182,-14 2 54,0 1 0,0 0 0,1 1 0,-1 1 0,26 2-1,-41-1 176,1 0 0,-1 0-1,1 0 1,-1 1-1,1-1 1,-1 1 0,0-1-1,1 1 1,-1-1-1,0 1 1,1 0-1,-1-1 1,0 1 0,0 0-1,0 0 1,1 0-1,-1 0 1,0 0-1,0 0 1,-1 0 0,1 1-1,0-1 1,1 2-1,-2-1 38,1 0 1,-1 0-1,1 1 0,-1-1 0,0 0 0,0 0 0,0 1 0,0-1 0,0 0 0,-1 0 0,1 1 0,-1-1 0,-1 4 0,-1 1 166,0 1 0,-1 0-1,0-1 1,-1 1 0,0-1-1,0 0 1,-6 6 0,4-6 107,-1 0 0,-1 0 0,1-1 0,-1 0 0,0 0 0,-19 8 1,21-11-163,0 0 1,0-1-1,0 0 1,0 0 0,0-1-1,-1 0 1,1 0-1,-1-1 1,1 0 0,-13-1-1,19 1-167,-1 0-1,1 0 0,-1 0 1,1 0-1,-1-1 0,1 1 1,-1 0-1,1-1 0,-1 1 1,1-1-1,0 0 0,-1 1 1,1-1-1,0 0 1,0 0-1,-1 0 0,1 0 1,0 0-1,0 0 0,0 0 1,0 0-1,0 0 0,0-1 1,1 1-1,-1 0 0,0 0 1,1-1-1,-1 1 0,1-1 1,-1 1-1,1-1 0,0 1 1,-1-1-1,1-1 1,0 1-5,1-1 1,0 1 0,-1-1 0,1 1 0,0-1 0,0 1 0,0 0 0,1 0 0,-1-1-1,0 1 1,1 0 0,0 0 0,-1 0 0,1 1 0,0-1 0,0 0 0,0 1 0,0-1-1,3-1 1,21-10-319,1 1-51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0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15 15363,'-1'-1'237,"0"0"0,-1-1-1,1 1 1,0 0-1,0 1 1,0-1 0,-1 0-1,1 0 1,0 0 0,-1 1-1,1-1 1,-1 1 0,1-1-1,-1 1 1,1 0-1,-1-1 1,-2 1 0,-27-1 1188,23 2-1352,1 0-1,0 0 1,-1 1-1,1 0 0,0 1 1,0 0-1,0 0 0,-9 6 1,12-7-80,0 0 0,0 1-1,1 0 1,-1 0 0,1 0 0,0 0 0,0 0 0,0 1 0,1-1 0,-1 1 0,1 0-1,0 0 1,0 0 0,0 0 0,-2 6 0,4-9-8,-1-1 1,1 1-1,0 0 1,0-1 0,0 1-1,0 0 1,0-1-1,0 1 1,0 0-1,0-1 1,0 1-1,0-1 1,0 1-1,0 0 1,1-1-1,-1 1 1,0-1-1,0 1 1,1 0-1,-1-1 1,0 1-1,1-1 1,-1 1-1,1-1 1,-1 1-1,1 0 1,1 0-19,-1-1 0,1 1-1,-1 0 1,0-1 0,1 1 0,0-1 0,-1 1 0,1-1-1,-1 0 1,4 1 0,5-1-178,0-1 0,19-3 1,-20 3 54,-1 0 70,0 0-1,0 1 1,0 0 0,1 0 0,-1 1 0,0 0 0,0 0 0,15 5 0,-20-5 96,0 0-1,0 1 1,-1-1-1,1 1 1,0 0 0,-1 0-1,0 0 1,1 0 0,-1 0-1,0 0 1,0 0-1,0 1 1,0-1 0,-1 1-1,1 0 1,-1-1 0,1 1-1,-1 0 1,0 0-1,0 0 1,0 0 0,0 0-1,-1 0 1,1 0 0,-1 0-1,0 5 1,0-2 98,-1-1 0,0 0 0,0 0-1,0 0 1,-1 0 0,1 0 0,-1 0 0,0 0 0,-1-1 0,1 1 0,-1-1 0,0 1 0,0-1-1,0 0 1,-1 0 0,1 0 0,-6 4 0,5-4 0,-1-1 0,1 1 0,-1-1 0,0 1 0,0-1 1,0-1-1,0 1 0,0-1 0,-1 0 0,1 0 0,-1 0 0,0-1 0,1 0 0,-1 0 0,-7 0 0,12-1-137,0 0-1,1 0 0,-1 0 0,0 0 1,0 0-1,1 0 0,-1 0 1,0-1-1,0 1 0,1 0 1,-1 0-1,0-1 0,0 1 1,1 0-1,-1-1 0,0 1 0,1-1 1,-1 1-1,1-1 0,-1 1 1,1-1-1,-1 1 0,1-1 1,-1 0-1,1 1 0,-1-2 0,0 1-95,1-1 0,0 1 0,0 0 0,0-1 0,0 1 0,0 0 0,0-1 0,0 1 0,1 0 0,-1-1 0,0 1 0,1 0 0,-1 0 0,2-2 0,0-2-190,1 0 0,-1 0 0,2 1 1,-1-1-1,0 1 0,6-6 0,11-6-654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1.3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2 355 14427,'7'-1'1977,"-6"5"-1025,-1 6-424,0 3 2200,0 1-1615,0 1-841,0-1-312,0-3-784,-1-4 752,-2-7-209,-3-5-111</inkml:trace>
  <inkml:trace contextRef="#ctx0" brushRef="#br0" timeOffset="1">5 3 17172,'1'-2'1488,"-1"3"-1120,0 5-152,0 7 576,0 1-432,3 7-752,1-1-280,-2 3-136,-2-3 528,-6-2-184,-1-5-224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5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15587,'13'9'1873,"6"-9"-881,4-2-360,10-4 1064,2-1-311,4-3-281,-3 0-184,0 1-392,-4 4-200,-6 3-416,-3 2-208,-10 4-504,-3 5-184,-5 4-384,-2-1-121,-3 2 849,-3-1-304,-6 3-24</inkml:trace>
  <inkml:trace contextRef="#ctx0" brushRef="#br0" timeOffset="1">54 315 13987,'11'8'2120,"3"-5"-1159,11-3-257,2 0 1176,8-5-512,2-1-167,1 2-297,0-2-208,-5 3-560,-1 0-272,-11 3-920,-3 2 960,-10 7-208,-2 1-96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1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15891,'0'0'135,"1"1"-1,0-1 0,-1 1 1,1-1-1,0 1 0,-1 0 1,1-1-1,-1 1 0,1 0 1,-1-1-1,0 1 0,1 0 1,-1 0-1,0 0 0,1-1 1,-1 1-1,0 0 0,0 0 1,0 0-1,0 1 0,5 28 576,-4-19-241,53 515 1840,-53-507-2254,2 24-51,10-70-44,-11 23 35,39-100-195,-36 93 120,1 0 1,0 1-1,1-1 1,0 1-1,0 1 1,1-1-1,10-8 1,-17 16 41,1 1 0,0-1 0,-1 1 0,1-1 0,0 1 0,0 0 0,-1 0 0,1 0 0,0 0 0,0 0 0,1 0 0,-1 0 0,0 1 0,0-1 0,0 1-1,0-1 1,0 1 0,1 0 0,-1 0 0,0 0 0,0 0 0,0 1 0,1-1 0,-1 0 0,0 1 0,0 0 0,0-1 0,3 2 0,-2 0 3,-1 1 0,1-1 0,-1 0 1,0 1-1,0-1 0,0 1 0,0-1 0,0 1 0,0 0 0,-1 0 0,1 0 0,-1 0 1,0 0-1,0 0 0,0 0 0,0 1 0,-1-1 0,1 4 0,0 5 263,0 1 0,-1-1 0,-1 0 0,0 0 0,0 0-1,-2 0 1,1 0 0,-1-1 0,-1 1 0,0-1 0,-1 0 0,0 0 0,-1 0 0,0 0-1,-10 13 1,14-22-178,0 0 1,0 0-1,0 0 0,0 0 0,0 0 0,-1-1 0,1 1 1,-1 0-1,1-1 0,-1 0 0,1 0 0,-1 0 0,0 0 0,1 0 1,-1 0-1,0-1 0,0 1 0,0-1 0,1 0 0,-1 0 1,0 0-1,0 0 0,0 0 0,-4-2 0,3 1-124,1 0 0,0-1 0,0 1 0,0-1 0,0 0 0,0 0 0,0 0 1,1 0-1,-1-1 0,0 1 0,1-1 0,0 0 0,0 1 0,0-1 0,0 0 0,0 0 0,0 0 0,1 0 0,-2-6 0,1 3-26,0 0 0,1 0 0,0 0 1,0 0-1,0 0 0,1 0 0,1-11 0,6-9-457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2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14043,'1'2'249,"0"0"-1,0 0 1,0 1 0,0-1-1,-1 0 1,1 1-1,-1-1 1,1 0 0,-1 4-1,1-1 119,35 204 3455,-2 110-3454,-33-304-1401,-1-31-337,-1-3 1031,1 1-169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3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1 143 10378,'14'4'762,"1"0"1,0-1-1,0 0 0,1-1 1,-1-1-1,0 0 0,1-2 0,24-2 1,-33 2-618,0 0 1,0 0 0,-1-1 0,1 0-1,-1 0 1,1-1 0,-1 0 0,0 0 0,0 0-1,0-1 1,0 0 0,-1 0 0,1 0-1,-1-1 1,0 0 0,-1 0 0,1 0 0,-1 0-1,0-1 1,0 0 0,4-8 0,-7 12-104,0 1 1,0-1-1,-1 0 1,1 0-1,0 0 1,-1 1-1,1-1 1,-1 0-1,0 0 1,1 0-1,-1 0 1,0 0 0,0 0-1,0 0 1,-1 0-1,1 0 1,0 0-1,-1 0 1,1 1-1,-1-1 1,0 0-1,0 0 1,1 0-1,-1 1 1,0-1-1,0 0 1,-1 1-1,1-1 1,0 1-1,0 0 1,-3-3 0,2 3-10,-1 0 1,0-1 0,1 1-1,-1 0 1,0 1 0,1-1-1,-1 0 1,0 1 0,0-1-1,0 1 1,0 0 0,0 0-1,1 0 1,-1 0 0,0 1-1,0-1 1,0 1 0,0-1-1,1 1 1,-1 0 0,-3 2-1,0 0-9,0 0-1,0 1 1,0 0-1,0 0 1,0 0-1,1 1 1,0 0-1,0 0 1,0 0-1,1 1 1,-7 9-1,6-6-7,0 0 0,0 1-1,1 0 1,0-1 0,1 2-1,0-1 1,-3 17 0,5-17-20,0 0 0,1-1-1,-1 1 1,2 0 0,0-1 0,0 1 0,1 0 0,3 13 0,-3-17-11,1 0 1,-1 0-1,1-1 1,0 1-1,0-1 1,1 1-1,-1-1 1,1 0-1,0 0 0,1-1 1,-1 1-1,1-1 1,6 5-1,-7-7-106,0 0 0,0 1 1,0-2-1,0 1 0,0 0 0,0-1 0,1 0 0,-1 0 0,0 0 0,1 0 0,-1-1 1,1 0-1,-1 0 0,0 0 0,1 0 0,5-2 0,-2 0 2,0 0-1,0-1 1,-1 0-1,1 0 1,-1-1-1,0 1 1,0-2 0,7-4-1,24-23-500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5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21 479 12187,'-8'14'1044,"-5"16"417,13-29-1429,0-1-1,0 0 1,0 0-1,0 0 1,0 0-1,0 1 1,0-1-1,0 0 1,0 0-1,0 0 1,1 1-1,-1-1 1,0 0-1,0 0 1,0 0-1,0 0 0,0 1 1,0-1-1,0 0 1,0 0-1,1 0 1,-1 0-1,0 0 1,0 0-1,0 1 1,0-1-1,0 0 1,1 0-1,-1 0 1,0 0-1,0 0 1,0 0-1,0 0 0,1 0 1,-1 0-1,0 0 1,0 0-1,0 0 1,1 0-1,-1 0 1,0 0-1,0 0 1,0 0-1,0 0 1,1 0-1,-1 0 1,0 0-1,0 0 0,0 0 1,0 0-1,1 0 1,-1 0-1,0-1 1,0 1-1,0 0 1,0 0-1,1 0 1,-1 0-1,0 0 1,0 0-1,0-1 1,0 1-1,0 0 1,0 0-1,0 0 0,0-1 1,6-3 223,0-1 0,0 1 0,-1-2 0,0 1 0,0 0 0,0-1 0,4-6 0,28-51 648,-28 47-659,38-72 1059,61-165-1,-106 246-1278,10-20 160,-11 27-183,-1 0 1,0-1-1,0 1 1,0 0-1,0 0 1,0 0 0,0 0-1,0 0 1,0 0-1,0 0 1,1-1-1,-1 1 1,0 0 0,0 0-1,0 0 1,0 0-1,0 0 1,0 0-1,1 0 1,-1 0 0,0 0-1,0 0 1,0 0-1,0 0 1,0 0-1,0 0 1,1 0-1,-1 0 1,0 0 0,0 0-1,0 0 1,0 0-1,0 0 1,1 0-1,-1 0 1,0 0 0,0 0-1,0 0 1,0 0-1,0 0 1,0 0-1,1 1 1,-1-1 0,0 0-1,0 0 1,0 0-1,0 0 1,0 0-1,5 17 23,4 71-15,-6-53-35,8 42 0,-11-76 23,1 0 0,-1 1 0,0-1 0,0 0 0,1 0 0,-1 0 0,1 0 0,-1 0 0,1 0 0,-1 0 0,1 0 0,0 0 0,-1 0 0,1 0 0,1 1 0,-2-2 2,1 0 0,-1 0 0,0 0 0,1 0 0,-1 0 0,0 0 0,1 0 0,-1 0-1,1 0 1,-1 0 0,0 0 0,1 0 0,-1 0 0,0 0 0,1 0 0,-1 0 0,0-1-1,1 1 1,-1 0 0,0 0 0,1 0 0,-1-1 0,0 1 0,1 0 0,-1 0 0,0-1-1,0 1 1,0 0 0,1-1 0,17-33-43,14-54-2,7-18-28,-39 106 74,12-21-132,-12 21 125,0-1 0,0 1 0,1 0 0,-1 0-1,0-1 1,0 1 0,0 0 0,1-1 0,-1 1-1,0 0 1,1 0 0,-1-1 0,0 1 0,1 0-1,-1 0 1,0 0 0,1 0 0,-1-1-1,0 1 1,1 0 0,-1 0 0,0 0 0,1 0-1,-1 0 1,0 0 0,1 0 0,-1 0 0,1 0-1,-1 0 1,0 0 0,1 0 0,-1 0-1,0 1 1,1-1 0,-1 0 0,0 0 0,1 0-1,-1 0 1,0 1 0,1-1 0,-1 0 0,0 0-1,1 0 1,-1 1 0,0-1 0,0 0-1,1 1 1,-1-1 0,0 0 0,0 1 0,0-1-1,1 0 1,-1 1 0,0-1 0,0 0 0,0 1-1,0-1 1,0 0 0,0 1 0,5 14-366,-1 1 1,-1 0 0,0-1 0,1 24-1,-1-7-308,4 39-176,-4-49 396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5.6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14827,'1'37'1569,"1"1"-1105,1-6-368,2-4 568,4-6-712,-2-3 320,3-10-264,2-1-152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6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1 153 13531,'0'-9'449,"1"0"1,0 0 0,1 1-1,0-1 1,0 0-1,1 1 1,0 0-1,1 0 1,7-14-1,-9 18-294,0 0-1,1 1 0,-1-1 0,1 1 0,-1 0 0,1 0 0,0 0 0,0 0 1,0 0-1,1 1 0,-1-1 0,0 1 0,1 0 0,0 0 0,0 0 0,-1 1 1,1-1-1,0 1 0,0 0 0,0 0 0,1 0 0,5 0 0,-8 1-114,1 1 1,-1-1-1,0 0 0,1 1 0,-1-1 0,0 1 1,0-1-1,0 1 0,1 0 0,-1 0 0,0 0 1,0 0-1,0 1 0,0-1 0,-1 0 0,1 1 1,0 0-1,-1-1 0,1 1 0,1 2 0,0 0-16,-1 0 0,0 0 0,-1 0-1,1 0 1,-1 0 0,0 0 0,0 1-1,0-1 1,0 0 0,0 6 0,-1 4-25,0 0 1,-1 0-1,-1 0 1,0 0 0,-7 24-1,-6 2-39,-26 53-1,-10 27-43,50-118 81,0 0 1,0 0 0,1 0-1,-1 0 1,1 0-1,0 0 1,-1 0 0,1 0-1,0 0 1,0 0 0,0 0-1,0 0 1,1 0-1,-1 0 1,1 3 0,0-5 0,-1 1 0,0-1 0,1 1 0,-1-1 0,0 0 1,1 1-1,-1-1 0,1 1 0,-1-1 0,1 0 0,-1 1 1,1-1-1,-1 0 0,1 0 0,-1 0 0,1 1 0,-1-1 1,1 0-1,0 0 0,0 0 0,20-4-28,29-16-14,90-53 0,-80 40 31,-43 24 22,-13 8 1,1-1-1,-1 0 0,1 0 1,-1-1-1,0 0 0,1 1 1,-1-1-1,-1-1 0,7-6 0,-10 10-5,0 0-1,0 0 0,0-1 0,0 1 0,0 0 0,0 0 0,0-1 0,0 1 0,0 0 0,0 0 1,0-1-1,0 1 0,-1 0 0,1 0 0,0-1 0,0 1 0,0 0 0,0 0 0,-1 0 1,1-1-1,0 1 0,0 0 0,0 0 0,-1 0 0,1 0 0,0 0 0,0-1 0,-1 1 0,1 0 1,0 0-1,0 0 0,-1 0 0,1 0 0,0 0 0,-1 0 0,-12-3 79,-8 0-146,0 0 0,0 2 0,0 0 0,0 1 1,0 2-1,0 0 0,0 1 0,-34 9 0,54-11 47,-1-1-1,0 1 1,1-1-1,-1 1 1,1 0-1,-1-1 1,0 1-1,1 0 1,0 0-1,-1 0 1,1 0-1,0 0 1,-1 1-1,1-1 1,0 0-1,-1 2 1,2-3 15,0 0 0,0 0 0,-1 0 0,1 0 0,0 1 0,0-1 0,0 0 0,0 0 0,0 0 0,0 0-1,0 0 1,0 0 0,0 1 0,0-1 0,0 0 0,0 0 0,0 0 0,0 0 0,0 0 0,0 1 0,0-1 0,0 0 0,0 0 0,0 0 0,0 0 0,0 0 0,0 1 0,0-1 0,0 0 0,0 0 0,0 0 0,0 0 0,0 0 0,0 0 0,1 1 0,-1-1 0,0 0 0,0 0 0,0 0 0,0 0 0,0 0 0,0 0 0,0 0 0,1 0 0,-1 0 0,0 0 0,0 1 0,0-1 0,0 0 0,0 0 0,0 0 0,1 0 0,-1 0 0,0 0 0,9-2-211,6-4-79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6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0 15755,'3'14'1193,"8"3"-945,4 2-112,4 1 408,2 3-152,3 6 32,-3 0 16,-2 10-40,-2 4 0,-9 9-8,-5 8-24,-11 6-32,-9 4-63,-12-4-449,-10-2-417,-13-14 529,-5-8-120,-2-16-72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6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4 14883,'0'0'29,"-1"1"-1,1-1 0,0 0 1,0 0-1,0 0 1,0 0-1,0 0 1,0 0-1,0 0 1,-1 0-1,1 0 0,0 0 1,0 0-1,0 1 1,0-1-1,0 0 1,-1 0-1,1 0 0,0 0 1,0 0-1,0 0 1,0 0-1,0 0 1,0 0-1,-1 0 1,1 0-1,0-1 0,0 1 1,0 0-1,0 0 1,0 0-1,-1 0 1,1 0-1,0 0 0,0 0 1,0 0-1,0 0 1,0 0-1,0 0 1,0 0-1,-1-1 1,1 1-1,0 0 0,0 0 1,0 0-1,0 0 1,0 0-1,0 0 1,0-1-1,0 1 0,0 0 1,0 0-1,0 0 1,0 0-1,0 0 1,0-1-1,0 1 1,0 0-1,0 0 0,0 0 1,0 0-1,0 0 1,0-1-1,0 1 1,0 0-1,0 0 0,0 0 1,-12 15 836,-13 28 149,-3 8-655,3 2 1,-20 59-1,36-85-346,2 0-1,0 0 1,2 1-1,1-1 1,1 1-1,2 42 1,2-56-39,0 0 1,1-1-1,1 1 1,0-1-1,1 1 1,1-1-1,0 0 1,1-1-1,0 1 1,1-1-1,11 16 1,-11-19-52,0 0 1,1-1 0,0 1 0,0-2 0,1 1 0,0-1 0,0 0 0,1-1 0,0 0 0,0-1 0,1 0 0,-1 0 0,1-1 0,12 3 0,22 0-207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7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37 15123,'2'-2'299,"-1"-1"-1,0 0 0,0 0 1,0 0-1,0 0 0,0 0 1,0-4-1,-1 6-254,0 1 0,0 0 0,0-1 0,0 1 0,0-1 0,0 1 0,0 0 0,0-1 0,0 1 0,0 0 1,-1-1-1,1 1 0,0 0 0,0-1 0,0 1 0,0 0 0,-1-1 0,1 1 0,0 0 0,0-1 0,0 1 0,-1 0 0,1 0 0,0-1 0,-1 1 0,1 0 0,-1 0 43,0 0-1,0 0 0,0 0 0,0 0 0,1 0 1,-1 0-1,0 0 0,0 0 0,0 0 0,0 1 1,1-1-1,-1 0 0,0 1 0,0-1 0,1 1 1,-1-1-1,-1 1 0,-9 7 55,1 0-1,0 1 0,0 0 1,0 1-1,1 0 1,1 0-1,0 1 1,0 0-1,1 0 1,0 1-1,1 0 1,0 0-1,-6 23 1,8-25-160,1 1 1,0 0-1,1 0 1,0 0-1,1 0 0,0 0 1,1 0-1,0 0 1,1 0-1,0 0 1,1 1-1,0-1 0,0-1 1,1 1-1,1 0 1,8 18-1,-9-25-59,-1 1-1,1-1 1,1 0 0,-1 0-1,0 0 1,1 0 0,0-1-1,0 1 1,0-1-1,0 0 1,0 0 0,1 0-1,0-1 1,-1 0 0,1 0-1,0 0 1,0 0 0,0-1-1,0 0 1,0 0 0,0 0-1,0 0 1,7-1 0,-1-1-70,0 0 0,-1 0 0,1-2 0,-1 1 0,1-1 0,-1 0 0,0-1 0,0-1 0,-1 1 0,14-9 1,23-17-540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8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 14659,'-4'2'204,"0"0"-1,0 1 0,0-1 1,1 1-1,-1 0 1,1 0-1,0 0 1,-1 1-1,2-1 1,-1 1-1,0 0 0,1-1 1,0 1-1,-1 0 1,2 1-1,-1-1 1,0 0-1,1 1 1,0-1-1,0 0 1,-1 8-1,1 1-40,0-1 0,1 0 1,0 1-1,1-1 0,0 0 0,6 25 1,-6-34-139,0 1 0,0 0 0,0-1 0,0 1 1,1-1-1,0 1 0,0-1 0,0 0 0,0 0 0,0 0 1,6 5-1,-7-7-16,1 1 0,0-1 1,-1 0-1,1 0 0,0-1 0,0 1 1,-1 0-1,1-1 0,0 1 0,0-1 1,0 1-1,0-1 0,0 0 0,0 0 1,0 0-1,0 0 0,0 0 0,0 0 1,0-1-1,0 1 0,0-1 0,-1 1 1,1-1-1,0 0 0,2 0 0,10-7 49,0-1-1,-1 0 0,0-1 0,0 0 0,-1-1 1,16-19-1,11-9 61,-27 28-83,-3 2 1,0 1 0,0 0 1,1 0-1,0 1 1,0 0-1,1 1 0,21-10 1,-30 15-32,0 1 1,0-1-1,1 1 1,-1-1 0,0 1-1,1 0 1,-1 0-1,0 0 1,0 0 0,1 0-1,-1 0 1,0 1-1,0-1 1,1 1 0,-1 0-1,0-1 1,0 1-1,3 2 1,-2-1-1,0 0 0,0 0 0,-1 1 0,1-1 1,-1 1-1,1 0 0,-1 0 0,0 0 0,0 0 0,3 5 0,1 8 5,1 0 0,-2 0 0,0 1-1,2 17 1,-2-13 5,-5-19-14,6 17 26,-1-16 1,1-10 11,-2 1-26,2-8 11,1 1 0,0 0 0,1 0-1,1 1 1,11-13 0,-19 23-23,1 0 0,0 0 1,0 1-1,0-1 0,0 0 0,0 1 1,1-1-1,-1 1 0,0 0 0,1 0 1,-1 0-1,1 0 0,-1 0 1,1 0-1,0 1 0,-1-1 0,1 1 1,0 0-1,-1-1 0,1 1 0,0 1 1,-1-1-1,1 0 0,0 1 1,-1-1-1,1 1 0,-1 0 0,1 0 1,-1 0-1,1 0 0,-1 0 0,1 0 1,-1 1-1,0-1 0,0 1 0,3 2 1,8 8-6,1 1 0,17 23 0,2 1 0,-33-36 4,1 0 1,0 0-1,0 0 1,0 0-1,0 0 1,0 0-1,0-1 1,0 1-1,0 0 0,0-1 1,0 1-1,0 0 1,0-1-1,1 0 1,-1 1-1,0-1 1,0 0-1,0 1 1,1-1-1,-1 0 1,0 0-1,0 0 1,1 0-1,-1 0 1,0-1-1,0 1 1,1 0-1,-1 0 0,0-1 1,0 1-1,0-1 1,1 1-1,-1-1 1,0 0-1,0 1 1,0-1-1,2-1 1,2-4 2,0 1-1,0-1 1,-1 0 0,0 0 0,5-10-1,-1 4 4,2-5 3,-1 2-10,0 1-1,16-20 1,-24 32-3,1 0 0,-1 0 0,1 0 0,0 0 0,0 1 0,0-1 0,0 0 0,0 1 0,0 0 0,0-1 0,0 1 0,1 0 0,-1 0 0,0 0 0,1 0 0,-1 1 0,1-1 0,-1 1 0,1-1 0,-1 1 0,1 0 0,-1 0 0,5 1 0,-4 0-1,0 0 0,0 1-1,-1 0 1,1 0 0,0-1 0,-1 2 0,0-1 0,1 0-1,-1 0 1,0 1 0,0-1 0,0 1 0,0 0-1,-1-1 1,1 1 0,-1 0 0,0 0 0,1 0 0,0 5-1,3 9-102,-1 0-1,3 21 0,-6-33 60,6 36-675,-7-41 718,0 0 1,0 0-1,0-1 0,0 1 1,0 0-1,0 0 0,0 0 1,0 0-1,0-1 0,0 1 1,1 0-1,-1 0 0,0 0 1,0 0-1,0 0 0,0-1 1,0 1-1,0 0 0,0 0 1,1 0-1,-1 0 0,0 0 1,0 0-1,0 0 0,0 0 1,0-1-1,1 1 0,-1 0 0,0 0 1,0 0-1,0 0 0,0 0 1,1 0-1,-1 0 0,0 0 1,0 0-1,0 0 0,0 0 1,1 0-1,-1 0 0,0 0 1,0 0-1,0 0 0,0 0 1,1 0-1,-1 1 0,0-1 1,0 0-1,0 0 0,0 0 1,0 0-1,1 0 0,-1 0 1,0 0-1,0 0 0,0 1 1,0-1-1,0 0 0,0 0 0,0 0 1,0 0-1,1 0 0,-1 1 1,0-1-1,0 0 0,5-19-254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19 16059,'6'-19'2210,"-12"23"-445,-16 29-166,-80 213-631,81-185-829,3 1 1,-12 72 0,22-87 46,-2 76 0,10-105-141,0-1 1,2 1-1,0-1 1,0 0-1,2 0 1,0 0-1,11 28 1,-12-38-87,0-1 1,1 0-1,0 0 1,0 0-1,0-1 1,0 1 0,1-1-1,0 0 1,0 0-1,1 0 1,-1-1-1,1 0 1,0 0-1,0-1 1,0 1 0,12 3-1,-7-3-146,-1-2 0,1 1 0,-1-1 0,1-1 0,0 0 0,0 0 0,0-1 0,-1-1 0,1 0 0,14-3 0,3-3-372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8.6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15435,'1'-3'1774,"7"6"-1205,7 8 156,3 9-404,0 1 1,-1 1 0,25 44-1,-40-64-306,-1 0-14,0-1 1,0 1-1,0-1 0,0 0 0,0 1 1,0-1-1,0 0 0,1 0 0,-1 0 1,0 0-1,1 0 0,-1 0 0,1 0 1,-1 0-1,1 0 0,0-1 0,-1 1 1,1-1-1,0 1 0,-1-1 0,1 0 1,0 1-1,1-1 0,3-1-3,0 1-1,0-2 1,-1 1-1,1 0 1,8-4 0,-9 3-2,0 0 1,0 0-1,0 1 1,0 0-1,0 0 0,0 0 1,0 0-1,0 1 1,6 0-1,-7 1 4,1 0 1,-1 1-1,0-1 0,0 1 0,0 0 0,0 0 1,0 0-1,0 1 0,0-1 0,-1 1 0,1 0 0,-1 0 1,0 0-1,0 0 0,0 1 0,0-1 0,0 1 1,-1 0-1,0 0 0,0 0 0,0 0 0,0 0 0,-1 0 1,1 1-1,-1-1 0,0 0 0,0 1 0,-1-1 1,1 8-1,-1-6 31,1-1-1,-1 1 1,0-1 0,-1 0 0,0 1 0,1-1 0,-2 1-1,1-1 1,-1 0 0,1 0 0,-1 0 0,-1 0-1,1 0 1,-1 0 0,0-1 0,0 1 0,0-1 0,-1 0-1,1 0 1,-1 0 0,0 0 0,0 0 0,-1-1 0,-6 4-1,6-5 27,0 0-1,0 0 0,0-1 0,0 1 1,0-1-1,0-1 0,-1 1 0,1-1 1,0 0-1,0 0 0,-1 0 0,1-1 1,0 0-1,0 0 0,0 0 0,-1-1 1,-8-3-1,10 3-78,0 0 1,0 0-1,0 0 0,1-1 0,-1 1 1,1-1-1,-1 0 0,1 0 0,0 0 1,0 0-1,0-1 0,1 1 1,-1-1-1,1 0 0,0 1 0,0-1 1,0 0-1,0 0 0,1-1 1,0 1-1,-2-9 0,3 12-7,0 0 0,0 0 0,0-1 0,0 1 0,0 0 0,0 0-1,0 0 1,0-1 0,1 1 0,-1 0 0,0 0 0,1 0 0,-1 0 0,1 0 0,0 0-1,-1-1 1,1 1 0,0 0 0,-1 1 0,1-1 0,0 0 0,0 0 0,0 0 0,0 0 0,0 1-1,0-1 1,0 0 0,0 1 0,0-1 0,0 1 0,0-1 0,1 1 0,-1 0 0,0-1-1,0 1 1,0 0 0,1 0 0,-1 0 0,1 0 0,19-1-386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9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15419,'6'11'477,"0"0"0,0 0 0,-1 0 0,0 0 0,5 24 0,-2-9 119,1 2-205,-7-17-270,1-1 0,1 1 1,0-1-1,1 0 0,10 18 0,-14-27-108,-1 0 1,1 0-1,0-1 0,0 1 1,-1 0-1,1 0 0,0-1 1,0 1-1,0-1 0,0 1 0,0-1 1,0 1-1,0-1 0,0 1 1,0-1-1,0 0 0,0 0 1,1 1-1,-1-1 0,0 0 1,0 0-1,0 0 0,0 0 1,0 0-1,0-1 0,0 1 1,0 0-1,0 0 0,1-1 1,-1 1-1,0-1 0,0 1 1,0-1-1,-1 1 0,1-1 0,0 0 1,0 1-1,0-1 0,0 0 1,0 0-1,1-1 0,5-6 59,0 0 0,0 0 1,9-15-1,-7 10 17,-5 9-60,-2 1-17,0-1 0,0 1 1,1 0-1,-1 0 0,1 1 0,0-1 0,0 1 0,0-1 1,0 1-1,0 0 0,1 0 0,5-2 0,-8 3 3,0 0 0,0 0 0,0 1-1,-1-1 1,1 0 0,0 0 0,0 0-1,-1 0 1,1 0 0,-1 0 0,1 0 0,-1 0-1,1 0 1,-1-2 0,10-14 226,-9 17-234,-1 0-1,1 0 0,-1-1 1,1 1-1,-1 0 0,1 0 1,-1 0-1,1 0 0,-1 0 0,1 0 1,-1 0-1,1 0 0,-1 0 1,1 0-1,0 0 0,-1 0 1,1 1-1,-1-1 0,1 0 0,-1 0 1,0 0-1,1 1 0,-1-1 1,1 0-1,-1 1 0,1-1 1,-1 0-1,0 1 0,1-1 1,-1 0-1,0 1 0,1-1 0,-1 1 1,0-1-1,1 1 0,-1-1 1,0 1-1,9 14 79,-7-12-61,0 1 0,0-1 1,0 0-1,0 1 1,0-1-1,4 3 1,-6-6-22,1 1 0,-1-1 0,1 0 0,0 0 0,-1 1 0,1-1 0,-1 0 1,1 0-1,-1 0 0,1 0 0,0 1 0,-1-1 0,1 0 0,-1 0 0,1 0 0,0 0 0,-1 0 0,1-1 1,-1 1-1,1 0 0,0 0 0,-1 0 0,1 0 0,-1-1 0,1 1 0,-1 0 0,1-1 0,-1 1 0,1 0 0,-1-1 1,1 1-1,-1-1 0,1 1 0,-1 0 0,0-1 0,1 1 0,-1-1 0,0 1 0,1-1 0,-1 0 0,0 1 1,0-1-1,1 1 0,-1-2 0,18-36 42,4-8-31,-20 43-20,0-1-1,0 1 1,0 0-1,1 0 0,-1 0 1,1 0-1,0 1 0,0-1 1,6-4-1,-8 7-7,0 0-1,0-1 0,0 1 1,0 0-1,1 0 1,-1 0-1,0 0 0,0-1 1,0 2-1,0-1 1,0 0-1,0 0 1,1 0-1,-1 0 0,0 1 1,0-1-1,0 0 1,0 1-1,0-1 1,0 1-1,0 0 0,0-1 1,0 1-1,0 0 1,-1-1-1,1 1 1,0 0-1,0 0 0,-1 0 1,1 0-1,0 0 1,-1 0-1,1 1 1,1-1-59,-1 1 1,0 0-1,0 0 1,0 0-1,0 0 1,0 0-1,0 0 1,0 1-1,-1-1 1,1 0-1,-1 0 1,0 1-1,0-1 1,1 0 0,-2 3-1,1-5 63,0 0 1,-1 0-1,1 0 0,0 0 0,-1 0 1,1 0-1,0 0 0,-1 0 0,1 0 1,0 0-1,0 0 0,-1 0 1,1 0-1,0 0 0,-1 0 0,1-1 1,0 1-1,0 0 0,-1 0 0,1 0 1,0-1-1,0 1 0,-1 0 0,1 0 1,0-1-1,0 1 0,0 0 1,-1 0-1,1-1 0,0 1 0,0 0 1,0-1-1,0 1 0,0 0 0,0 0 1,0-1-1,-9-17-285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49.6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14459,'0'4'1360,"3"3"-1064,3 5-216,0 2 625,4 1-449,3-1-144,1-2-144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0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97 502 12739,'-23'29'2039,"8"-11"-243,-17 26-1,28-37-1579,1-1 1,-1 1-1,1-1 1,1 1 0,-1 0-1,1 0 1,1 0-1,-2 11 1,2-17-200,1 0 1,0 0 0,0 0-1,0 0 1,-1 0 0,1 0-1,0 0 1,0 0 0,1 0-1,-1 0 1,0 0-1,0 0 1,0 0 0,1 0-1,-1 0 1,0 0 0,1 0-1,-1 0 1,1 0 0,-1 0-1,1-1 1,-1 1 0,1 0-1,0 0 1,-1 0 0,1-1-1,0 1 1,-1-1 0,1 1-1,2 0 1,-2-1-9,0 0 0,1 0 0,-1 0 1,1 0-1,-1 0 0,0-1 0,1 1 0,-1-1 1,0 1-1,1-1 0,-1 0 0,0 1 0,0-1 1,0 0-1,1 0 0,-1 0 0,0 0 0,0 0 1,0 0-1,0 0 0,-1 0 0,2-2 1,14-20 14,0-1 0,-2 0 0,-1-2 0,12-32 1,21-40-173,-46 97 140,1-1 0,-1 1 0,1 0 1,0 0-1,-1 0 0,1 0 0,0 1 0,0-1 0,0 0 1,-1 0-1,1 0 0,0 1 0,0-1 0,0 0 0,0 1 1,2-2-1,-3 2 2,1 0-1,-1 0 1,1 0 0,-1 0-1,1 1 1,0-1 0,-1 0 0,1 0-1,-1 0 1,1 0 0,-1 0 0,1 1-1,-1-1 1,1 0 0,-1 1-1,1-1 1,-1 0 0,0 1 0,1-1-1,-1 0 1,1 1 0,-1-1 0,0 1-1,1 0 1,2 4-46,0 1 0,0 0 1,0 0-1,3 11 0,-1-4 14,-5-11 35,1 0 0,-1-1 0,1 1 0,0-1 0,0 1 0,0-1 0,-1 1-1,2-1 1,-1 0 0,0 0 0,0 1 0,0-1 0,0 0 0,1 0 0,1 1 0,-3-2 4,1 0 1,0 0-1,0 1 1,-1-1-1,1 0 0,0 0 1,0 0-1,-1 0 1,1 0-1,0 0 1,0 0-1,0 0 0,-1-1 1,1 1-1,0 0 1,0 0-1,-1-1 0,1 1 1,0 0-1,-1-1 1,1 1-1,1-2 1,2-1 15,0-2 0,0 1 0,-1 0 0,0-1 1,1 0-1,-1 1 0,4-11 0,12-32 217,-2-1 0,-1 0 0,15-93 0,-1 6 253,-23 113-319,-4 49-102,0 82-119,-2-21 12,4-1 1,17 89-1,-21-166 39,-1-7 2,0-1 0,1 0 0,-1 0 0,0 0 0,0 0 1,1 0-1,0 0 0,-1 0 0,1-1 0,0 1 0,0 0 0,0 0 0,0 0 0,0-1 1,0 1-1,1 0 0,-1-1 0,0 1 0,3 0 0,-4-1 0,0-1 0,1 0 0,-1 0 1,0 0-1,1 0 0,-1 0 0,0 0 0,1 0 0,-1 0 0,1 0 1,-1 0-1,0 0 0,1 0 0,-1 0 0,0 0 0,1 0 0,-1 0 1,0 0-1,1 0 0,-1 0 0,0-1 0,1 1 0,-1 0 0,0 0 1,1 0-1,-1-1 0,0 1 0,1 0 0,-1 0 0,0-1 0,0 1 1,1 0-1,-1-1 0,0 1 0,0 0 0,0-1 0,0 1 0,1-1 1,4-16 6,-4 15-5,3-24-14,-1 0 1,-1 0 0,-2 0-1,0 0 1,-7-45 0,2 50-79,2 32 0,3 34 8,10 19 59,-9-58 30,0-1 1,1 1 0,0 0-1,1-1 1,-1 1 0,1-1-1,0 0 1,6 8 0,-8-11-5,-1-1 1,1 0 0,0 0 0,0 0-1,1 0 1,-1 0 0,0-1 0,0 1-1,0 0 1,1-1 0,-1 1 0,0 0-1,0-1 1,1 1 0,-1-1 0,1 0-1,-1 0 1,0 1 0,1-1 0,-1 0-1,3 0 1,-1-1-3,-1 1 1,0-1-1,1 0 1,-1 0-1,0 0 1,0 0-1,1-1 0,-1 1 1,0 0-1,0-1 1,3-2-1,4-6-31,0-1 0,0 0-1,11-20 1,-13 20-20,5-8-30,-7 11 15,0-1-1,1 1 1,0 0-1,0 1 1,9-10 0,-14 17 58,0-1 0,-1 1 0,1-1 1,0 1-1,0 0 0,-1-1 1,1 1-1,0 0 0,0-1 1,0 1-1,-1 0 0,1 0 1,0 0-1,0 0 0,0 0 1,-1 0-1,1 0 0,0 0 1,0 0-1,0 0 0,0 0 1,-1 0-1,1 1 0,0-1 0,0 0 1,0 0-1,-1 1 0,1-1 1,0 1-1,-1-1 0,1 1 1,0-1-1,-1 1 0,1-1 1,-1 1-1,1 0 0,0-1 1,-1 1-1,0 0 0,1-1 1,-1 1-1,1 0 0,-1 1 1,4 4 17,-1 1 0,0 0 0,3 13 0,-5-19-7,14 63 191,-10-42-24,0 1-1,2-2 1,14 34 0,-21-54-162,0 0 0,1 0-1,-1 0 1,1 0 0,-1 0 0,1 0 0,0 0 0,-1 0 0,1-1 0,0 1 0,0 0 0,-1 0 0,1 0 0,0-1 0,0 1 0,0-1 0,0 1-1,0 0 1,0-1 0,0 0 0,2 1 0,-2-1-16,0 0 0,0 0 0,0 0-1,0-1 1,0 1 0,0 0 0,-1-1 0,1 1 0,0-1-1,0 1 1,0-1 0,0 1 0,-1-1 0,1 1 0,0-1-1,-1 0 1,1 1 0,0-1 0,0-1 0,3-4-132,-1 0 1,1 0-1,-2 0 1,1 0-1,0 0 1,1-8-1,3-22-651,5-69 0,-10 56 246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0.4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1 16035,'-19'13'1577,"3"10"-1033,3 1-232,8-2 680,-1-3-376,9-9-800,4-3-336,6-7 440,0-3-184,6-2-144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0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4 217 15083,'-3'105'4278,"3"-104"-4252,0-1-1,0 0 0,0 0 0,0 1 0,0-1 0,0 0 0,0 1 0,0-1 0,0 0 0,0 1 0,0-1 0,0 0 0,0 0 0,0 1 0,0-1 0,0 0 0,0 1 0,0-1 0,1 0 0,-1 0 0,0 1 0,0-1 1,0 0-1,0 0 0,1 0 0,-1 1 0,0-1 0,0 0 0,1 0 0,-1 0 0,0 1 0,0-1 0,1 0 0,-1 0 0,0 0 0,0 0 0,1 0 0,9-8 225,8-22-447,-16 28 222,5-11-121,22-37-168,-27 48 247,0 0 0,0-1 0,-1 1 1,1 0-1,1 0 0,-1 0 0,0 0 1,0 0-1,1 0 0,-1 1 1,1-1-1,0 1 0,-1 0 0,1 0 1,3-1-1,-5 2 19,1 0-1,-1 0 1,1 0-1,-1 1 1,1-1 0,-1 0-1,1 1 1,-1-1 0,0 1-1,1 0 1,-1-1 0,0 1-1,0 0 1,1 0-1,-1 0 1,0 0 0,0 0-1,0 0 1,0 0 0,0 0-1,0 0 1,-1 1 0,1-1-1,1 2 1,15 34 177,-11-17-76,-4-13-36,1 0 0,-1 0 0,1 0 0,5 9-1,-7-16-58,-1 1 0,0-1-1,1 1 1,-1-1-1,0 1 1,1-1-1,-1 0 1,1 1 0,-1-1-1,0 1 1,1-1-1,-1 0 1,1 1-1,-1-1 1,1 0 0,0 0-1,-1 1 1,1-1-1,-1 0 1,1 0-1,-1 0 1,1 0 0,-1 0-1,1 0 1,0 0-1,-1 0 1,1 0-1,-1 0 1,1 0 0,0 0-1,-1 0 1,1 0-1,-1 0 1,1-1-1,-1 1 1,1 0 0,-1 0-1,1-1 1,-1 1-1,1 0 1,-1-1-1,1 1 1,-1-1 0,0 1-1,1 0 1,-1-1-1,1 0 1,18-26 66,-18 24-77,14-22-313,0 1 0,1 0 1,1 1-1,2 1 0,23-23 0,-21 27-112</inkml:trace>
  <inkml:trace contextRef="#ctx0" brushRef="#br0" timeOffset="1">473 8 11723,'-1'-7'2092,"-1"6"-437,-4 12 535,-4 21-933,9-28-1220,1 0 1,-1-1-1,1 1 0,0 0 0,0 0 0,0 0 0,1 0 0,-1-1 0,1 1 0,1 4 0,-1-6-57,0-1-1,0 1 1,0-1-1,0 0 0,1 0 1,-1 1-1,0-1 1,0 0-1,1 0 1,-1 0-1,0 0 1,1 0-1,-1 0 1,1-1-1,0 1 1,-1 0-1,1-1 1,0 1-1,-1-1 1,1 0-1,0 0 1,-1 1-1,1-1 1,3-1-1,0 2-32,0-1 1,0 0-1,0 1 0,0 0 1,0 0-1,0 0 1,-1 1-1,1 0 0,9 4 1,-12-4 86,1 0 1,-1 0 0,1 1 0,-1-1 0,0 0-1,0 1 1,0 0 0,0-1 0,-1 1 0,1 0 0,-1 0-1,1 0 1,-1 0 0,0 0 0,0 0 0,0 6-1,0-4 90,0 0 0,0 0 0,-1 0 0,0 0 0,0 0 0,0 0-1,-1 1 1,1-1 0,-1 0 0,-1 0 0,1-1 0,-1 1 0,0 0 0,0 0-1,0-1 1,0 1 0,-1-1 0,0 0 0,0 0 0,0 0 0,-4 4-1,1-3-92,1 0 0,-1 0-1,0-1 1,0 0-1,-1 0 1,1 0-1,-1-1 1,0 0-1,0 0 1,0-1-1,0 0 1,0 0 0,-15 1-1,3-2-572,0 0-1,-1-1 1,-36-5-1,23-2-177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1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0 210 14227,'3'-7'455,"-1"0"1,1 0-1,0 1 1,0-1-1,0 1 0,1 0 1,0-1-1,1 2 0,4-7 1,-5 8-258,0-1-1,0 1 1,0 0 0,0 1-1,1-1 1,-1 1 0,1 0 0,0 0-1,0 0 1,0 1 0,0 0-1,6-2 1,-9 4-201,0-1-1,-1 1 1,1 0-1,0 0 0,0 1 1,-1-1-1,1 0 1,0 1-1,-1-1 1,1 1-1,0-1 1,-1 1-1,1 0 1,0-1-1,-1 1 0,1 0 1,-1 0-1,0 0 1,1 0-1,-1 1 1,0-1-1,0 0 1,1 0-1,-1 1 0,0-1 1,0 1-1,-1-1 1,1 1-1,0-1 1,0 1-1,0 3 1,3 6-153,0 0 0,-1 1 0,2 19 1,-2-12 20,-2-19 129,0 9-84,1 0 1,0 0-1,1-1 0,0 1 0,8 14 0,-11-22 86,1 0-1,0 0 1,0 0 0,-1 0-1,1 0 1,0 0-1,0 0 1,0 0-1,0 0 1,0 0 0,0-1-1,1 1 1,-1 0-1,0-1 1,0 1 0,0-1-1,1 0 1,-1 1-1,2-1 1,-1 0 14,0 0-1,1 0 0,-1-1 1,0 1-1,0-1 1,0 0-1,0 1 1,0-1-1,-1 0 1,1 0-1,0 0 1,0-1-1,0 1 1,-1 0-1,1-1 1,1-2-1,11-11 65,0-2-1,-2 0 1,0 0 0,0-1-1,-2-1 1,11-25-1,15-26 134,-35 68-203,0 0-1,0 0 1,1 0 0,-1 0 0,1 0 0,-1 0 0,1 0 0,3-2-1,-5 4-2,1 0 0,-1 0 0,0 0 0,1-1 0,-1 1 0,1 0 0,-1 0 0,0 0 0,1 0-1,-1 0 1,1 0 0,-1-1 0,1 1 0,-1 0 0,1 0 0,-1 1 0,0-1 0,1 0-1,-1 0 1,1 0 0,-1 0 0,1 0 0,-1 0 0,0 0 0,1 1 0,-1-1 0,1 1 0,1 1 1,1 1 0,-1 0 1,0 0-1,0 0 1,-1 0-1,1 0 0,-1 1 1,2 4-1,1 1-2,-1-1 4,2 5 7,0 0 1,1-1-1,1 0 1,13 20-1,-19-31 8,0 1 0,0-1 0,0 1 0,1-1 0,-1 1-1,0-1 1,1 0 0,0 1 0,-1-1 0,1 0 0,-1 0-1,1 0 1,0 0 0,0 0 0,0-1 0,0 1 0,-1-1-1,1 1 1,0-1 0,0 0 0,0 1 0,0-1 0,0 0-1,0 0 1,0 0 0,0-1 0,0 1 0,0 0-1,0-1 1,0 1 0,0-1 0,0 0 0,-1 0 0,1 0-1,0 0 1,-1 0 0,1 0 0,0 0 0,-1 0 0,1 0-1,1-3 1,3-2 83,0-1 0,-1-1 0,1 1 0,-2-1 0,1 0 0,-1 0 0,0 0 0,0-1-1,-1 1 1,-1-1 0,1 0 0,-1 0 0,-1 0 0,0 0 0,0 0 0,-1-15 0,0 23-94,0 0 1,0-1-1,0 1 1,0 0-1,0 0 1,-1 0-1,1 0 1,0 0-1,-1 0 1,1 0-1,-1 0 1,1 0 0,-1 1-1,0-1 1,1 0-1,-1 0 1,-1-1-1,2 2-4,-1 0 0,1-1 0,-1 1-1,0 0 1,1 0 0,-1 0 0,1 0-1,-1 0 1,1 0 0,-1-1 0,0 1 0,1 0-1,-1 1 1,0-1 0,1 0 0,-1 0 0,1 0-1,-1 0 1,1 0 0,-1 1 0,0-1-1,-2 2 2,1-1 0,-1 1 0,1-1 0,0 1 0,0 0 0,0 0 0,0 0 0,0 0 0,1 0-1,-4 4 1,2 1 1,-1 1 0,1-1 0,0 0-1,-2 10 1,4-14-16,1 0-1,-1 0 1,1-1 0,0 1 0,-1 0-1,1 0 1,0 0 0,1 0 0,-1 0-1,0 0 1,1-1 0,0 1 0,0 0-1,1 4 1,-2-7-10,1 1 0,-1 0 0,0-1 0,1 1 0,-1-1 0,1 1 1,-1-1-1,1 1 0,-1-1 0,1 1 0,-1-1 0,1 1 0,0-1 0,-1 0 0,1 1 0,-1-1 0,1 0 0,0 0 0,-1 1 0,1-1 1,0 0-1,-1 0 0,1 0 0,0 0 0,1 0 0,0 0-57,-1 0 1,1-1-1,0 1 0,0-1 1,-1 0-1,1 1 0,-1-1 1,1 0-1,0 0 1,1-1-1,4-4-345,0-1 1,13-14-1,-16 17 417,17-19-442,-1-1-104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2.5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 16980,'2'56'2445,"10"77"0,-3-83-2237,1 0 0,3-1-1,29 74 1,-40-118-209,-1-2-11,0 0-1,0 0 1,1 0 0,-1 0-1,1 0 1,0 0-1,0-1 1,0 1-1,0-1 1,4 5-1,-6-7 2,1 0 0,-1 0 0,0 0 0,0 0 0,0 1 0,1-1 0,-1 0 0,0 0 0,0 0 0,1 0 0,-1 0 0,0 0 0,0 0 0,1 0 0,-1 0 0,0 0 0,0 0 0,1 0 0,-1 0 0,0 0 0,0 0 0,1 0 0,-1 0 0,0 0 0,0 0 0,1 0 0,-1-1 0,0 1 0,0 0 0,0 0 0,1 0 0,-1 0 0,0 0 0,0-1 0,0 1 0,1 0 0,-1 0 0,0 0 0,0-1-1,0 1 1,0 0 0,0 0 0,0 0 0,0-1 0,1 1 0,-1 0 0,0 0 0,0-1 0,0 1 0,0 0 0,0 0 0,0-1 0,0 1 0,0 0 0,0 0 0,0-1 0,0 1 0,0 0 0,0 0 0,-1-1 0,1-19-523,-3 2 92,0 1 0,-1-1 0,-1 1-1,-1 0 1,0 0 0,-1 1 0,-1 0 0,-14-22 0,22 38 439,0 0 0,0 0 0,0 0 0,0 0 0,0 1 0,0-1 0,0 0 0,0 0 0,0 0 0,0 0 0,0 0 0,0 0 0,0 0 0,0 0 0,0 0 0,0 0 0,0 0 0,0 0 0,0 0-1,0 0 1,0 1 0,0-1 0,0 0 0,0 0 0,0 0 0,0 0 0,0 0 0,0 0 0,0 0 0,-1 0 0,1 0 0,0 0 0,0 0 0,0 0 0,0 0 0,0 0 0,0 0 0,0 0 0,0 0 0,0 0 0,0 0 0,0 0-1,0 0 1,0 0 0,-1 0 0,1 0 0,0 0 0,0 0 0,0 0 0,0 0 0,0 0 0,0 0 0,0 0 0,0 0 0,0 0 0,0 0 0,0 0 0,0 0 0,0-1 0,1 13 16,4 14 155,-4-25-157,-1 0 0,0 0 0,1 1 0,0-1 0,-1 0 0,1 0 0,-1 0 0,1-1 0,0 1 0,0 0 0,-1 0 0,1 0 0,0 0 0,0-1 0,0 1 0,0 0 0,0-1 0,0 1 0,0-1 0,0 1 0,0-1 0,1 0 0,-1 1 0,1-1 0,1 0 3,-1 0 0,0 0 0,1 0 0,-1-1 1,0 1-1,1-1 0,-1 0 0,0 0 0,0 1 0,1-1 0,2-2 0,5-4-29,0 0 0,-1 0-1,15-14 1,-23 20 3,2-2-68,0 0 1,-1 0-1,1 0 1,-1 0 0,1 0-1,-1-1 1,0 1-1,0-1 1,-1 0-1,1 1 1,-1-1 0,1-4-1,0-2-318,-1 1 0,-1-1-1,0-16 1,0 15 250,8-189-1722,-8 199 1866,0 1 0,0 0 0,0 0 0,0 0 0,1-1 0,-1 1 0,0 0 0,0 0 1,0-1-1,0 1 0,0 0 0,0 0 0,0-1 0,0 1 0,0 0 0,0 0 0,0-1 0,0 1 0,0 0 0,0 0 0,-1 0 0,1-1 0,0 1 0,0 0 0,0 0 0,0-1 0,0 1 0,0 0 0,-1 0 0,1 0 0,0 0 0,0-1 0,0 1 1,0 0-1,-1 0 0,1 0 0,0 0 0,0 0 0,0-1 0,-1 1 0,1 0 0,0 0 0,0 0 0,-1 0 0,1 0 0,0 0 0,0 0 0,0 0 0,-1 0 0,1 0 0,0 0 0,-1 0 0,-12 8-78,3-2 107,8-6 26,1 0 0,-1-1 0,1 1-1,0-1 1,-1 1 0,1-1-1,-1 0 1,1 1 0,0-1-1,-1 0 1,1 0 0,0 0 0,0 0-1,0 0 1,0 0 0,0 0-1,0 0 1,0-1 0,0 1 0,0 0-1,1 0 1,-1-1 0,0 1-1,1-1 1,-1 1 0,1-1 0,-1-1-1,-2-5 366,1 1 0,0-1-1,0 0 1,-1-7-1,4 12 815,1 7-415,7 17-52,7 33-67,6 101 1126,2 12-113,-24-166-1695,12 35 384,-12-35-388,1 0 1,-1-1-1,0 1 0,0 0 1,1-1-1,-1 1 1,0 0-1,1-1 0,-1 1 1,1 0-1,-1-1 1,1 1-1,-1-1 0,1 1 1,-1-1-1,1 1 1,-1-1-1,1 1 1,0-1-1,-1 0 0,1 1 1,0-1-1,-1 0 1,1 0-1,0 1 0,-1-1 1,1 0-1,0 0 1,0 0-1,-1 0 0,1 0 1,0 0-1,0 0 1,-1 0-1,1 0 0,0 0 1,-1 0-1,1-1 1,0 1-1,0 0 0,-1 0 1,1-1-1,0 1 1,-1-1-1,1 1 0,-1 0 1,2-2-1,6-7-6,0-1-1,-1 0 0,-1 0 1,1 0-1,-1-1 0,5-14 1,1 0-52,-1 3 9,51-91-342,-61 110 355,1 0-1,0 1 1,0-1-1,0 1 1,0-1-1,0 1 1,1 0-1,-1 0 1,0 0 0,1 1-1,0-1 1,-1 0-1,6-1 1,-6 2 14,-1 1 1,0 0-1,1 0 1,-1 0 0,1 0-1,-1 0 1,1 0-1,-1 1 1,0-1 0,1 0-1,-1 1 1,0-1-1,1 1 1,-1-1 0,0 1-1,1 0 1,-1-1-1,0 1 1,0 0-1,0 0 1,0 0 0,0 0-1,0 0 1,0 0-1,0 0 1,0 0 0,0 1-1,-1-1 1,1 0-1,0 3 1,5 7-22,-1 1 0,0-1 0,-1 2 0,0-1 0,3 20 0,5 64 499,-12-94-438,0 1-98,1-4 184,0-12 410,0-17-70,-1 15-384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3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0 11298,'-5'9'921,"2"-3"319,-2-3-1392,1-2 1008,3-2-544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4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59 13491,'4'22'2958,"-4"-16"-2499,1 0-1,0-1 1,0 1 0,4 10 0,53 116 783,23 54-1135,-62-135-258,21 91 1,-14-9 497,-27-137-138,-1 1 1,1 0 0,-1 0 0,0 0 0,0 1-1,-4-6 1,-2-3 125,-27-39 735,-46-87 0,70 115-1010,1-2 0,1 0 0,2 0-1,0 0 1,1-1 0,-4-42 0,8 41-61,1 1 1,1-1-1,2 0 1,0 0-1,2 0 0,1 1 1,1 0-1,10-28 1,-14 48-12,0 1 0,0-1 0,0 1 0,0 0 0,1 0 0,0 0 0,0 0 0,0 0 0,0 1 0,1-1 0,-1 1 0,1 0 0,0 0 1,0 0-1,0 1 0,0 0 0,7-3 0,-7 3-8,0 1 1,0 0-1,0 1 1,-1-1-1,1 1 0,0 0 1,0-1-1,0 2 1,0-1-1,0 0 0,0 1 1,0 0-1,0 0 1,0 0-1,0 0 1,-1 1-1,1 0 0,-1-1 1,1 1-1,-1 1 1,5 2-1,-3-1 20,-1 1 1,1-1-1,-1 1 0,1 0 1,-1 0-1,-1 1 0,1-1 1,-1 1-1,0 0 0,0-1 1,0 2-1,-1-1 0,0 0 1,-1 0-1,1 1 0,-1-1 1,0 1-1,-1-1 0,1 1 0,-1-1 1,-1 1-1,1-1 0,-1 1 1,0-1-1,-4 13 0,2-10 39,1-1 1,-1 1-1,-1 0 0,0-1 0,0 0 0,0 0 0,-1 0 0,0-1 0,-1 1 0,0-1 0,0-1 0,0 1 0,-1-1 1,0 0-1,0 0 0,-1-1 0,0 0 0,-9 4 0,12-7-73,0-1-1,0 1 1,0-1 0,-1-1 0,1 1 0,0-1-1,-10 0 1,13-1-29,1 1-1,-1 0 1,1 0 0,-1-1-1,1 1 1,-1 0 0,1-1-1,-1 0 1,1 1 0,0-1-1,-1 0 1,1 0 0,-2-1-1,2 1-6,1 0-1,-1 0 0,1 1 1,-1-1-1,1 0 0,0 0 1,-1 0-1,1 0 0,0 1 1,0-1-1,0 0 0,-1 0 1,1 0-1,0 0 0,0 0 1,0 0-1,0 0 0,1 0 1,-1 1-1,0-1 0,0 0 1,1 0-1,-1 0 0,0 0 1,1-1-1,1-1-18,0 0 1,0 0-1,0 0 1,0 1-1,1-1 0,-1 0 1,1 1-1,-1 0 1,1-1-1,4-1 0,0-1-111,21-18-607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16 14611,'11'-3'924,"-3"0"-280,0 0 1,0 1-1,0 0 1,15-1-1,-23 3-596,0 0-1,0 0 0,1 0 1,-1 0-1,0 0 0,0 0 1,0 0-1,1 0 1,-1 0-1,0 0 0,0 0 1,0 0-1,1 1 0,-1-1 1,0 0-1,0 0 0,0 0 1,1 0-1,-1 0 0,0 0 1,0 0-1,0 1 1,0-1-1,0 0 0,0 0 1,1 0-1,-1 0 0,0 1 1,0-1-1,0 0 0,0 0 1,0 0-1,0 1 0,0-1 1,0 0-1,0 0 1,0 0-1,0 1 0,0-1 1,0 0-1,0 0 0,0 1 1,-5 12 688,-11 12-494,15-24-185,-37 49 280,-3-2 0,-2-1 1,-61 51-1,103-97-331,-8 6 50,1 0 0,-1-1 0,-15 9 0,23-15-52,0 1 0,-1 0 0,1 0 0,0-1 0,0 1 1,-1-1-1,1 1 0,0-1 0,0 0 0,-1 1 0,1-1 0,-1 0 1,1 0-1,0 0 0,-1 0 0,1 0 0,0 0 0,-1 0 0,1-1 1,0 1-1,-1 0 0,1-1 0,0 1 0,-1-1 0,1 1 0,0-1 1,0 0-1,0 1 0,-1-1 0,1 0 0,0 0 0,0 0 0,0 0 0,0 0 1,1 0-1,-1 0 0,-1-2 0,0-3-12,0 0 0,0 1 0,1-1 0,-1 0 0,2 1 0,-1-1 0,1 0 0,-1 0 0,2 0 1,-1 0-1,2-6 0,1-10-73,11-33 1,-9 36-7,16-34 0,-19 49 75,0 0-1,0 0 1,0 0-1,1 0 1,0 0 0,0 0-1,0 1 1,0 0-1,0-1 1,1 1 0,-1 0-1,1 1 1,0-1-1,4-2 1,-6 4 10,-1 1 1,1-1-1,0 1 0,0-1 1,-1 1-1,1 0 1,0 0-1,0-1 0,-1 1 1,1 0-1,0 1 1,0-1-1,-1 0 0,1 0 1,0 1-1,0-1 0,-1 1 1,3 1-1,-1 0 2,0-1 0,0 1 0,0 1 1,0-1-1,-1 0 0,1 1 0,-1-1 0,4 7 0,2 4 6,0 0 0,-1 1 0,7 21 0,-10-26-7,9 27-19,11 26 102,-21-57-121,-1 0-1,1 0 1,0 0-1,1-1 1,-1 1 0,1-1-1,0 0 1,0 0 0,6 4-1,-9-7 4,1 1-1,0-1 1,0 0-1,-1-1 1,1 1-1,0 0 1,0 0 0,0-1-1,0 0 1,0 1-1,0-1 1,0 0-1,0 0 1,0 0-1,0 0 1,0 0-1,0 0 1,0 0 0,0-1-1,0 1 1,0-1-1,0 0 1,3-1-1,15-13-197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5.1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303 692 10522,'-5'-1'694,"-1"0"0,1-1 1,0 0-1,0 0 0,0 0 0,1-1 0,-1 1 0,1-1 0,-8-6 0,-2 0 426,-12-7 134,1-1 1,1-1 0,-44-41-1,59 49-1193,0 0 1,0-1-1,1 0 0,1-1 0,0 1 0,1-1 0,0-1 0,0 1 0,2-1 0,-1 0 0,-2-17 1,4 12-63,1 1 0,1-1 0,0 1 0,1-1 1,1 1-1,1-1 0,1 1 0,0 0 0,1-1 1,1 2-1,1-1 0,0 0 0,1 1 0,1 0 1,0 1-1,1 0 0,1 0 0,0 1 1,1 0-1,0 1 0,15-13 0,-24 24 1,0 0 0,0 1 0,0-1 0,0 1-1,0-1 1,0 1 0,0 0 0,0 0 0,1 0 0,-1 0-1,0 0 1,1 0 0,-1 0 0,1 1 0,-1 0 0,1-1-1,-1 1 1,1 0 0,-1 0 0,5 1 0,-3 0-2,-1 1 1,1-1-1,-1 1 1,0 0 0,0 0-1,0 0 1,0 0-1,-1 1 1,1-1-1,0 1 1,-1 0-1,0 0 1,0 0-1,3 3 1,3 7 7,0 1 1,0 0-1,-2 1 1,0-1-1,0 1 1,-1 0 0,3 21-1,-5-24 30,-1 0 0,-1 1 0,0 0 0,-1-1 0,-1 1 0,1-1 0,-2 1 0,0-1 0,-6 22 0,6-29-16,-1 0 0,0 1 0,0-1 0,0 0 0,-1-1 0,0 1 0,0-1-1,0 1 1,0-1 0,0 0 0,-1-1 0,0 1 0,0-1 0,0 0 0,0 0 0,0 0 0,-1-1 0,-8 3 0,10-3-72,1-1 1,-1 0 0,1-1-1,-1 1 1,0 0-1,1-1 1,-1 0 0,1 0-1,-1 0 1,0 0 0,1-1-1,-1 1 1,0-1-1,1 0 1,-1 0 0,1 0-1,0-1 1,-1 1-1,1-1 1,0 0 0,0 0-1,0 0 1,0 0-1,0 0 1,0-1 0,1 1-1,-1-1 1,1 0-1,0 0 1,0 1 0,-3-5-1,5 5-33,-1 1 0,0 0-1,1 0 1,0-1-1,-1 1 1,1 0-1,-1 0 1,1-1 0,0 1-1,0-1 1,0 1-1,0 0 1,0-1 0,0 1-1,0 0 1,1-1-1,-1 1 1,0 0-1,1-1 1,-1 1 0,1 0-1,0-2 1,1 0-64,0 0 1,1 0-1,-1 0 1,1 0-1,-1 1 1,1-1-1,4-2 1,17-13-518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5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3 101 17668,'-3'8'2056,"3"-2"-1360,4-6-256,7-1 1289,3-8-849,6-3-224,5-4-360,2 1-136,2-4-344,0 3-176,-1 3-392,-4 4-248,-4 5-329,-5 4 905,-12 3-248,-5 4-208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5:56.0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0 582 17332,'9'12'1592,"5"-12"-1064,4-5-192,5-5 672,3-3-255,4-7-393,2-2-288,0-1-664,-2 1-257,-4 2 665,-3 1-200,-1 3-144</inkml:trace>
  <inkml:trace contextRef="#ctx0" brushRef="#br0" timeOffset="1">457 1 15227,'-4'4'209,"1"1"0,-1 0-1,1 0 1,-1 0 0,1 0-1,1 1 1,-1-1 0,1 1 0,0-1-1,0 1 1,1 0 0,-1 7-1,-3 5 359,-5 22-332,1 0 1,3 0 0,1 1-1,2 0 1,1 0 0,7 63-1,-4-96-154,0 0-1,1 0 0,0 0 1,6 14-1,-8-21-61,0 0-1,0 0 1,1 0 0,-1-1-1,0 1 1,1 0 0,-1 0-1,1 0 1,-1 0-1,1-1 1,0 1 0,-1 0-1,1-1 1,0 1 0,-1 0-1,1-1 1,0 1 0,0-1-1,-1 1 1,1-1 0,0 0-1,0 1 1,0-1-1,0 0 1,0 1 0,0-1-1,-1 0 1,1 0 0,0 0-1,0 0 1,0 0 0,0 0-1,0 0 1,0 0-1,0 0 1,0 0 0,0-1-1,0 1 1,0 0 0,-1 0-1,1-1 1,0 1 0,0-1-1,0 1 1,0-1 0,-1 1-1,1-1 1,0 0-1,-1 1 1,1-1 0,0 0-1,-1 1 1,1-2 0,6-6 112,-1 0 0,0 0 1,-1 0-1,0-1 0,0 1 1,-1-1-1,6-17 0,17-72 562,-25 88-621,0 4-30,20-101 542,-19 92-500,-2 0 0,0 0-1,0 0 1,-2 0-1,-1-16 1,2 29-95,-1 0 0,1-1-1,0 1 1,-1 0 0,1 0 0,-1 0 0,0 0 0,0 0-1,0 0 1,0 0 0,0 0 0,0 1 0,0-1-1,0 0 1,-1 1 0,1-1 0,-1 1 0,1-1 0,-1 1-1,0-1 1,-2-1 0,1 3-9,1-1 0,-1 1 0,1-1 1,-1 1-1,1 0 0,0 0 0,-1 0 0,1 0 0,-1 0 0,1 1 0,-1-1 0,1 1 1,0-1-1,-1 1 0,-3 2 0,-6 3 59,0 1 0,0 0 0,1 1 0,0 0 0,-14 15 1,-14 15-157,-1 3-60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4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9162,'-25'16'819,"15"-11"-425,0 1 0,1 0 1,0 1-1,0 0 0,1 0 0,-15 17 0,74-6 2278,-38-13-2446,26 8-111,2-3 0,-1-1 0,74 6 0,2 1-66,78 20 6,295 40 56,93-80 26,-162-8-91,-368 14-36,0 2 1,0 3 0,-1 2 0,0 2 0,-1 2 0,85 35 0,-131-46-82,-6-1 21,-9-2-1,-8-4-26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54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1722 32 11322,'-2'-2'663,"-3"-2"496,3 9-305,1-6-735,-1 1 0,1-1 1,0 0-1,0 0 0,0 1 1,0-1-1,-1 0 0,1 0 1,0 0-1,0 0 0,1 0 1,-1 0-1,0 0 0,-1-2 1,2 2-105,-1 0 1,0 0-1,0 0 1,0 0-1,0 0 0,0 0 1,0 0-1,0 0 1,0 0-1,0 0 1,0 0-1,0 0 1,-1 1-1,1-1 1,0 1-1,-1-1 1,0 0-1,-1 1 40,0 0 0,0 1 0,0-1-1,0 1 1,0-1 0,1 1 0,-1 0 0,0 0 0,1 0-1,-1 0 1,0 1 0,1-1 0,-1 1 0,-3 3 0,3-3-43,0 0 0,0 0 1,0 0-1,0-1 1,0 1-1,0-1 1,-1 1-1,1-1 1,0 0-1,-1 0 1,-5 0-1,-25-2 107,16 1 7,-1 0 0,0 1-1,1 0 1,-21 5-1,19-1-67,-1-2-1,-1 0 1,-34-1 0,10 0 127,-1 3 1,-46 10-1,52-8-133,-10-2 29,34-4-83,0 1 1,-27 7-1,-18 12-12,-83 40 0,-46 17-7,151-70-97,34-7 110,0 0-1,0 0 1,0 0 0,1 1 0,-1 0-1,0 0 1,0 0 0,1 1 0,-10 6 0,-13 13-119,15-11 80,0-1-1,0-1 1,-18 9 0,-71 39 26,61-32 26,-70 30 0,98-51 5,12-4-16,1 1 0,-1-1 0,0 0-1,0 0 1,0 1 0,0-1 0,0 1-1,1-1 1,-1 1 0,0-1 0,0 1-1,1-1 1,-1 1 0,0 0 0,1-1-1,-1 1 1,0 0 0,1 0 0,-1-1-1,1 1 1,-1 0 0,0 2 0,-2 2-3,-1-1 1,1 1-1,-1-1 0,-9 8 1,9-10-1,1 1 0,0 0 0,0 0 1,0 0-1,0 0 0,1 0 0,-1 1 0,1-1 0,0 1 1,0-1-1,0 1 0,-2 7 0,0 4-6,2-8 4,0 1 0,0 0 0,0 0 1,1 0-1,0 0 0,1 0 0,-1 0 0,2 0 1,-1 0-1,1 0 0,0-1 0,1 1 0,0 0 1,3 8-1,1-1-68,1-1 1,1 1-1,0-1 1,1-1-1,19 23 1,-7-10 74,-14-16-4,1 0 0,0-1-1,0-1 1,1 1 0,0-1 0,1 0 0,12 7 0,-5-6-16,0-1 0,0-1 0,1-1 0,23 6 0,-17-4 40,0 1 0,40 21 1,-50-23-12,4 3-2,-9-5-5,1 0 1,-1-1-1,1 0 1,13 4-1,-5-9-41,-16-2 35,-11 1 51,-7-1 16,-1 0 0,-21-9-1,-17-3 47,46 12-101,0 0 1,1-1-1,0 0 0,0 0 0,0-1 0,0 0 0,0-1 0,-8-8 0,-22-14 22,26 21-13,-1-1-43,0 0-1,-14-13 1,23 17 3,0-1-1,-1 1 1,1-1 0,1 0 0,-1 0 0,1-1 0,0 1-1,-4-11 1,-19-36-67,-5-10 77,29 57-3,0-1 0,0 1-1,1-1 1,0 0 0,0 0 0,0 1-1,1-1 1,0-12 0,1 12-4,0 0-1,1 0 1,0 0-1,0 0 1,1 0 0,-1 1-1,1-1 1,1 1 0,-1-1-1,6-6 1,7-6 24,23-23 1,-23 26-17,2-5-11,0-2 0,19-29 0,10-14-209,-38 54 229,1 0 0,0 1 0,0 1 0,1 0 0,0 0 0,1 1 0,0 0 0,0 1 0,1 1 0,-1 0 0,2 0 0,25-6 0,-30 9-10,1 0-1,-1 0 1,0-1 0,-1 0 0,1-1-1,0 0 1,-1 0 0,0-1-1,11-11 1,10-5 38,-21 17-23,0 1 1,1 0-1,-1 1 0,1 0 1,-1 1-1,1-1 0,0 2 0,0-1 1,0 1-1,0 1 0,14 0 1,-9-1 2,0 0 0,0 0 0,23-6 0,30-20-31,-47 18 29,35-11 0,-39 17 5,1 0 0,0 2 0,-1 0 0,1 0 0,19 3 1,40-2 3,96-23-8,-146 20-139,0 0-1,37 2 1,-62 1 137,-18-8-413,14 5 352,-12-6-103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0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15275,'0'-4'1321,"-1"0"-849,-3 0 2304,5 4-2776,-1-6-1696,-1 0 1480,1-2-200,-9-8-96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0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14587,'-4'0'960,"-2"0"-856,0 0-104,5 0 120,1-1-152,0-4-272,1-2-80,5 3-712,-2-3 872,4 3-176,-3 1-64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08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14139,'8'10'1112,"-8"-7"-808,0 1-136,0-2 312,-1-1 9,7-2-1306,-3-2 753,2-6-160,1-2-88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0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12659,'2'6'824,"-2"-3"-736,-2 1 0,4-4-136,2-1 56,2-1 24,-2-2-64</inkml:trace>
  <inkml:trace contextRef="#ctx0" brushRef="#br0" timeOffset="1">255 0 13723,'-4'6'1032,"-3"-1"-1008,1-1-136,2-1 80,1-2 24,-6 1-168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1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11690,'1'-2'55,"0"-1"0,-1 1 0,1 0 0,0 0 0,0-1-1,1 1 1,-1 0 0,0 0 0,1 0 0,-1 0 0,1 0-1,-1 1 1,1-1 0,0 0 0,0 1 0,0-1 0,0 1-1,0 0 1,0 0 0,0-1 0,0 1 0,1 1 0,-1-1-1,0 0 1,1 0 0,-1 1 0,0 0 0,5-1-1,6 1-101,-1 0 0,0 1 0,0 1 0,20 4-1,-12-2 157,52 6-129,101 1-1,74-14-22,-56-1 15,691-11 87,-870 14-60,640 13 9,380 46-47,-723-46 51,554-1-44,142-37-87,-380 45 83,-95-27-9,-216-4 61,-204 8-72,158-25 0,-226 22-110,0 3 0,1 1 1,-1 2-1,1 2 0,60 8 0,-103-9 164,1 0-1,-1 0 1,0 0 0,1 0-1,-1 0 1,0 0 0,1 0-1,-1 0 1,1 1-1,-1-1 1,0 0 0,1 0-1,-1 0 1,0 0-1,0 0 1,1 1 0,-1-1-1,0 0 1,1 0 0,-1 0-1,0 1 1,0-1-1,1 0 1,-1 0 0,0 1-1,0-1 1,1 0 0,-1 1-1,0-1 1,0 0-1,0 1 1,0-1 0,0 0-1,0 1 1,1-1 0,-1 0-1,0 1 1,0-1-1,0 0 1,0 1 0,0-1-1,0 0 1,0 1 0,0-1-1,-1 0 1,1 1-1,0-1 1,0 0 0,0 1-1,0-1 1,-1 1-1,-13 13-73,-1-7 49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16772,'-6'0'1400,"3"10"-1024,0 3-160,0 8 784,0 2-488,2 7-312,-1 5-72,2 4-64,0 3-32,0 0-160,0-2-136,0-3-280,-1-7-184,-3-13 536,-4-7-112,1-13-144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3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 15699,'2'1'1145,"-5"1"-1385,0-2 200,-6-3 576,6-3-344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12395,'14'-8'263,"0"0"1,1 1 0,0 0 0,0 2 0,0 0 0,1 0 0,0 1-1,19-1 1,-5 2-26,0 1 1,0 1-1,46 5 0,-67-3-193,0 0 0,0 1 0,0 0 0,-1 0-1,1 1 1,16 8 0,-23-10-38,1 0 0,-1 1-1,0-1 1,0 1 0,0 0-1,0 0 1,0-1 0,0 1-1,0 1 1,0-1 0,-1 0-1,1 0 1,-1 1 0,0-1 0,0 1-1,0-1 1,0 1 0,0-1-1,0 1 1,0 0 0,-1-1-1,0 1 1,1 0 0,-1-1-1,0 1 1,-1 4 0,0 3 1,-2 0 0,1-1 1,-1 1-1,0 0 0,-1-1 0,0 0 1,-1 0-1,-11 17 0,-55 65 15,57-75-18,-101 110 86,-37 46 231,148-168-297,1 0 0,0 1 1,0-1-1,1 1 0,-5 9 1,7-14-21,0 1-1,0 0 1,0 0 0,-1 0 0,1-1 0,0 1-1,0 0 1,0 0 0,0-1 0,0 1 0,0 0-1,1 0 1,-1-1 0,0 1 0,0 0 0,0 0-1,1-1 1,-1 1 0,0 0 0,1-1 0,-1 1-1,1 0 1,-1-1 0,1 1 0,-1-1 0,1 1-1,-1 0 1,1-1 0,-1 0 0,1 1 0,0-1-1,-1 1 1,1-1 0,0 0 0,0 1 0,-1-1-1,1 0 1,0 0 0,0 1 0,-1-1 0,1 0 0,0 0-1,0 0 1,-1 0 0,1 0 0,0 0 0,1-1-1,14 2 34,1-1 0,0-1 0,0-1 0,0 0 0,-1-1 0,1-1 0,17-6 0,-2-2 48,0-1-1,43-24 0,-71 35-62,3-2 30,0 0 1,-1-1-1,1 1 0,5-7 1,-11 11-42,0-1 0,0 1 1,-1-1-1,1 0 0,0 1 0,-1-1 1,1 0-1,-1 1 0,1-1 0,-1 0 1,1 0-1,-1 0 0,1 1 0,-1-1 0,0 0 1,1 0-1,-1 0 0,0 0 0,0 0 1,0 0-1,0 0 0,0 0 0,0 0 1,0 0-1,0 1 0,0-1 0,0 0 1,0 0-1,-1 0 0,1 0 0,0 0 1,-1 0-1,1 0 0,0 1 0,-1-1 1,1 0-1,-1 0 0,0 1 0,1-1 1,-1 0-1,1 1 0,-1-1 0,-1 0 1,-3-3 40,0 1 1,-1 0-1,1 1 1,-1-1-1,1 1 1,-1 1-1,0-1 1,0 1-1,0-1 1,-7 1-1,-63-2 77,71 3-158,-2 0-14,4-1-60,-1 1 0,0 0 0,0 0 1,0 0-1,0 1 0,0-1 0,0 1 0,0 0 0,1 0 0,-1 0 1,0 0-1,1 1 0,-6 2 0,9-4 95,0 1 1,0-1-1,0 0 0,0 0 1,0 0-1,-1 0 0,1 0 1,0 0-1,0 0 0,0 1 1,0-1-1,0 0 0,0 0 1,0 0-1,0 0 0,0 0 1,0 1-1,0-1 0,0 0 0,0 0 1,0 0-1,0 0 0,0 0 1,0 1-1,0-1 0,0 0 1,0 0-1,0 0 0,0 0 1,0 0-1,0 1 0,0-1 1,0 0-1,1 0 0,-1 0 1,0 0-1,0 0 0,0 0 0,0 0 1,0 1-1,0-1 0,0 0 1,0 0-1,1 0 0,-1 0 1,0 0-1,0 0 0,0 0 1,0 0-1,0 0 0,1 0 1,-1 0-1,0 0 0,0 0 1,0 0-1,11 3-238,14-3-193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3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13387,'0'14'1376,"5"-4"-960,19-8-144,7-2 632,11-3-431,5 0-65,8 0-216,3 0-128,-4 2-304,-1 2-184,-16 4-81,-8 3 353,-17 5-152,-8 3-128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3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12323,'12'6'1488,"8"-2"-928,13-1-208,6 0 936,9 0-703,1 0-113,2-3 0,0 1-216,-1 4-128,-5 1-32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3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14219,'6'16'1608,"4"-5"-1064,8-5-127,5 0 743,10 0-424,6-1-112,3-3-416,1-1-272,2-1 144,0 0-40,-7-1-160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3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13 531 13595,'-6'14'873,"-1"4"832,13-16-862,9-9-91,23-18-45,-1-2 1,65-63-1,-63 55-483,75-69-332,141-162 0,-246 256-308,-17 23 80,0-1 261,-11 21-15,2 0 0,1 2-1,2 0 1,2 0 0,1 1 0,1 1 0,2 0 0,-3 45 0,10-72 76,1 0 1,0 1-1,0-1 1,1 0-1,1 1 1,0-1-1,4 13 1,-6-22 10,0 0 0,1 1 0,-1-1 0,1 0 0,0 0 0,-1 1 1,1-1-1,0 0 0,0 0 0,0 0 0,0 0 0,0 0 0,0 0 0,0 0 0,0 0 0,1 1 1,-1-2-2,0 0 0,0 0 0,0 0 1,0 0-1,0 0 0,0 0 0,0 0 1,0-1-1,0 1 0,0 0 1,0 0-1,-1-1 0,1 1 0,0-1 1,0 1-1,1-1 0,1-1-7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54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13803,'33'14'1248,"2"4"-992,4-2-128,3 0 472,1-5-600,5-4-192,-2-4-992,-1-3 1040,-10-5-192,-9-4-136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5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12411,'24'6'1224,"10"-1"-928,12-5-128,6 2 456,12-4-560,-1-2-872,4 0 792,-7 2-120,-12 1-176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55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13003,'18'7'222,"-1"1"-1,-1 1 1,1 1 0,-1 0 0,-1 1 0,0 1 0,-1 0-1,23 25 1,-32-31-184,1 1-1,-2 0 0,1 0 0,-1 0 0,0 1 1,0 0-1,-1 0 0,0 0 0,3 12 0,-5-14-1,-1 0 0,1 0 0,-1 0 0,0 0 0,0 1-1,-1-1 1,0 0 0,0 0 0,0 0 0,-1 0-1,0-1 1,0 1 0,0 0 0,-5 7 0,-2 0 43,0 0 0,-1-1-1,0 0 1,0-1 0,-2 0 0,1 0 0,-1-1 0,-1-1 0,-21 13 0,-4-1-23,-2-1 1,-44 15 0,51-22-97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6:57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2 14083,'2'-1'2074,"-3"3"-755,-7 9-272,-15 17-587,-8 2-382,0-3 0,-2 0 1,-1-2-1,-1-1 0,-1-2 1,-59 26-1,79-41-102,-1 0 1,-19 4-1,31-9-6,0-1-1,-1 0 0,1-1 1,0 1-1,0-1 0,0 0 1,-1 0-1,1 0 0,0-1 0,0 0 1,-10-3-1,13 3 3,0 0-1,1 0 0,-1 0 1,0 0-1,0-1 1,1 1-1,-1-1 1,1 0-1,-1 1 1,1-1-1,0 0 0,0 0 1,0 0-1,0 0 1,0 0-1,0 0 1,0 0-1,1 0 0,-1 0 1,1 0-1,-1 0 1,1 0-1,0-1 1,0 1-1,0 0 1,0 0-1,0 0 0,0 0 1,1-1-1,0-2 1,0-2-44,1 1 0,0 0 0,0-1 0,0 1 0,1 0 0,0 0 0,0 0 1,0 0-1,5-5 0,-4 7 49,-1 0 1,2 0-1,-1 0 0,0 0 1,1 1-1,-1 0 1,1 0-1,0 0 1,0 0-1,0 1 0,1 0 1,-1 0-1,0 0 1,7-1-1,-3 2 34,0 0 0,0 1 0,0 0 0,0 0 0,0 1-1,0 0 1,0 0 0,12 4 0,-5 0 53,-1 1-1,0 0 1,0 1-1,0 0 1,-1 1-1,0 1 1,0 1-1,-1 0 1,17 17-1,-20-16-3,-2 0 0,1 0 0,-1 1 0,10 22 0,-7-15-203,-11-17 122,1 0 1,0-1-1,0 1 1,1-1-1,-1 1 1,0-1 0,0 0-1,1 1 1,-1-1-1,0 0 1,1 0-1,0 0 1,-1 0-1,1 0 1,0 0 0,-1-1-1,1 1 1,0-1-1,0 1 1,-1-1-1,1 1 1,0-1 0,0 0-1,3 0 1,14-6-136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14419,'1'-2'166,"-1"-1"-1,1 0 1,0 0-1,0 1 1,0-1-1,0 1 1,0-1-1,0 1 1,1-1-1,-1 1 1,1 0-1,0 0 1,-1 0-1,1 0 1,0 0-1,5-3 1,-3 2 87,1 0 0,-1 1 0,1-1 0,0 1 0,0 0 0,0 1 0,0-1 0,8 0 0,-1 0 46,1 1 0,-1 1 1,1 0-1,-1 0 0,1 1 0,23 6 1,-33-7-272,1 1 0,-1 0 0,0 0 0,1 1 0,-1-1 0,0 1 1,0-1-1,0 1 0,0 0 0,0 0 0,-1 0 0,1 1 0,-1-1 1,1 1-1,2 3 0,-4-4-11,0 0 0,0 1 0,0-1 0,-1 0 0,1 0 0,0 1 0,-1-1-1,0 1 1,1-1 0,-1 1 0,0-1 0,-1 0 0,1 1 0,0-1 0,0 1 0,-1-1 0,0 0 0,1 1 0,-1-1 0,0 0 0,0 0 0,-2 4 0,-10 15 140,0-1 0,-22 26 0,21-29-67,0 1 0,2 1 0,-12 21 0,23-39-86,0 1 1,0 0-1,0 0 1,0 0-1,1 0 1,-1 0-1,1 0 1,-1 0-1,1 0 1,0 0-1,0 0 1,-1 0-1,1 0 1,1 1-1,-1-1 1,0 0-1,1 0 1,-1 0-1,1 0 1,-1 0-1,1 0 1,0 0-1,1 2 1,1-1-12,0 0 0,0 0 0,0 0-1,0-1 1,0 1 0,1-1 0,-1 0 0,1 0 0,0 0 0,-1 0-1,6 1 1,12 7-522,-14-7 608,-1 0 1,1 0 0,0 0 0,-1 0-1,1-1 1,1-1 0,-1 1 0,14 1-1,-5-7-80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 11747,'7'-3'499,"-1"0"1,1 1 0,-1-1 0,1 1 0,0 1 0,0-1 0,0 1 0,0 0 0,13 1 0,-15 0-419,0 0 0,0 0 0,0 1 0,0 0 0,0 0 0,0 0 0,-1 1 0,1-1 0,0 1 0,-1 0 0,0 1 0,1-1 0,-1 1 0,6 4 0,-8-5-71,-1-1-1,0 1 1,1-1 0,-1 1-1,0 0 1,0-1 0,0 1-1,0 0 1,-1 0 0,1 0-1,0-1 1,-1 1-1,1 0 1,-1 0 0,0 0-1,1 4 1,-1-2 1,-1 1 0,1-1-1,-1 0 1,0 0 0,0 0-1,-1 0 1,-2 7 0,-4 4 20,-1 0 0,0 0 1,-13 14-1,12-15 25,-33 42 151,-21 31 161,55-74-277,1 0 1,1 1-1,1-1 1,-10 29-1,15-39-72,0 1 0,0 0 0,0-1 0,1 1 0,-1 0-1,1 0 1,0-1 0,0 1 0,0 0 0,1 0 0,-1-1 0,1 1 0,0 0 0,0-1 0,0 1-1,0-1 1,3 4 0,-2-4-12,0 0 0,1 0 0,-1-1 1,1 1-1,-1-1 0,1 1 0,0-1 0,0 0 0,0 0 0,0-1 0,1 1 0,-1-1 0,0 1 0,1-1 1,-1 0-1,1 0 0,-1 0 0,4-1 0,5 2 8,0-2 0,0 1-1,0-2 1,0 0 0,0 0 0,0-1 0,0 0 0,-1-1 0,1-1-1,-1 0 1,0 0 0,0-1 0,0 0 0,12-9 0,-21 12 2,1 0 1,-1 1 0,0-1 0,0 0 0,0-1 0,0 1-1,0 0 1,0 0 0,0-1 0,-1 1 0,1-1-1,-1 0 1,0 1 0,0-1 0,0 0 0,0 0 0,0 0-1,-1 0 1,1-3 0,-1 3 3,0 1 0,0 0 0,-1-1 0,1 1 0,-1 0 0,1-1 0,-1 1 0,0 0 1,0-1-1,0 1 0,0 0 0,-1 0 0,1 0 0,0 0 0,-1 0 0,1 0 0,-1 1 0,0-1 0,0 0 0,0 1 0,0-1 0,0 1 0,0 0 0,-3-2 0,-5-2 46,-1 1 0,1 0 0,-1 1 0,0 0 0,0 1 0,-12-1 0,17 2-178,-1 0 0,1 1 1,-1 0-1,0 0 0,1 0 0,-1 1 0,1 0 0,0 0 1,-1 1-1,1 0 0,-10 4 0,16-6 80,0 0 0,-1 0 0,1 0 0,-1 0 0,1 1 1,0-1-1,-1 0 0,1 0 0,0 0 0,-1 0 0,1 1 0,0-1 0,-1 0 0,1 0 0,0 0 1,0 1-1,-1-1 0,1 0 0,0 1 0,0-1 0,0 0 0,-1 1 0,1-1 0,0 0 0,0 1 1,0-1-1,0 0 0,0 1 0,-1-1 0,1 0 0,0 1 0,0-1 0,0 0 0,0 1 0,0-1 1,0 1-1,0-1 0,0 0 0,1 1 0,-1-1 0,0 0 0,0 1 0,0-1 0,0 0 0,0 1 1,1-1-1,-1 0 0,0 1 0,17 6-467,9-4-165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15555,'15'-1'432,"0"0"0,0 0 0,0 1-1,0 1 1,0 1 0,0 0 0,18 5-1,-31-7-407,-1 1 0,1-1-1,0 0 1,0 1 0,-1-1-1,1 1 1,0 0 0,0-1-1,-1 1 1,1 0 0,-1 0-1,1 0 1,-1 0 0,1 1 0,-1-1-1,0 0 1,1 0 0,-1 1-1,0-1 1,2 3 0,-3-2-17,0-1 1,0 1 0,0-1 0,0 1 0,0-1 0,0 1 0,-1-1 0,1 1 0,0-1 0,-1 1 0,1-1-1,-1 0 1,1 1 0,-1-1 0,0 0 0,0 1 0,0-1 0,1 0 0,-1 0 0,0 0 0,-1 0 0,1 0-1,0 0 1,0 0 0,-2 1 0,-17 13 144,-30 18 0,-1 0 195,49-32-327,1 1 0,-1-1 1,0 1-1,1-1 0,-1 1 0,1-1 0,0 1 1,-1 0-1,1-1 0,0 1 0,0 0 0,-1 3 0,2-5-15,0 1-1,0 0 0,0-1 1,0 1-1,0 0 0,0-1 1,0 1-1,0 0 0,0-1 1,0 1-1,1-1 0,-1 1 1,0 0-1,0-1 0,1 1 1,-1 0-1,0-1 0,1 1 1,-1-1-1,1 1 0,-1-1 1,1 1-1,-1-1 0,1 1 1,-1-1-1,1 0 0,-1 1 1,1-1-1,-1 0 0,1 1 1,0-1-1,-1 0 0,1 0 1,0 1-1,-1-1 0,1 0 1,-1 0-1,1 0 0,0 0 1,1 0-1,19 3-310,1-1 0,-1-2 1,1 0-1,41-5 0,-5 0 77,-2 2-108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13795,'-1'8'1648,"2"-1"-904,5-5-287,6-1 1239,4 2-736,7-1-344,1-2-264,5 0-592,2 3-344,-4-2 512,-4 5-136,-11 3-120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13795,'7'3'1632,"3"0"-1008,12-3-255,-2 0 903,12-1-872,-2-5-360,12 3 176,1 3-40,1 0-224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11602,'-11'5'1369,"-4"8"-937,-9 10-216,0 6 1440,-2 19-1352,0 5-104,5 15-112,6 4-32,9 7-48,6-3 24,16-1-24,5-4-40,16-14-168,10-7-80,14-21 232,8-8-48,8-13-24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26 12411,'8'-4'337,"-1"0"1,1 1 0,-1 0 0,1 0 0,0 1-1,0 0 1,0 0 0,1 1 0,-1 0-1,13 1 1,-18 0-225,1 0 0,0 0 0,0 1 0,-1 0-1,1 0 1,-1 0 0,1 0 0,0 0 0,-1 1 0,0-1 0,5 4-1,-6-4-70,0 1 0,-1-1 0,1 1 0,0 0 0,-1 0 0,1 0 0,-1 0 0,0 0 0,1 0 0,-1 0 1,0 0-1,0 1 0,-1-1 0,1 0 0,0 1 0,-1-1 0,1 0 0,-1 5 0,0-2-15,0-1 1,-1 1 0,1-1 0,-1 1 0,0-1 0,0 0 0,-1 0 0,1 1-1,-1-1 1,0 0 0,0 0 0,-1 0 0,1-1 0,-1 1 0,-3 3 0,-6 8 39,-2-2 0,-17 16 1,22-21-24,-57 44 180,46-38-109,1 0 0,0 2-1,2 0 1,0 1-1,-30 38 1,46-52-103,-1-1-1,1 0 1,-1 0 0,1 1 0,0-1 0,0 1-1,0-1 1,0 1 0,1-1 0,-1 1 0,0-1-1,1 1 1,0 0 0,0-1 0,0 1-1,0 0 1,0-1 0,1 1 0,-1 0 0,1 3-1,1-4-5,-1 1 0,1-1 0,0 1 0,-1-1 0,1 0-1,0 1 1,1-1 0,-1 0 0,0 0 0,0-1 0,1 1 0,-1 0-1,1-1 1,0 1 0,3 0 0,5 3-8,1-2-1,0 1 1,0-2 0,0 1 0,1-2-1,-1 0 1,18 0 0,-13-2-7,1 0 1,-1-2-1,23-5 0,-35 7 25,1-1-1,-1 1 1,0-1 0,0-1-1,0 1 1,0-1-1,0 1 1,0-1-1,-1-1 1,1 1-1,-1-1 1,0 1-1,0-1 1,4-6-1,-7 9 2,0 0-1,0-1 1,0 1-1,-1 0 1,1-1-1,-1 1 1,1 0-1,-1-1 0,1 1 1,-1 0-1,0-1 1,1 1-1,-1-1 1,0 1-1,0-1 1,0 1-1,0-1 1,-1 1-1,1 0 0,0-1 1,0 1-1,-2-3 1,1 3 9,0-1 0,0 0-1,0 1 1,-1-1 0,1 1 0,-1-1 0,1 1 0,-1 0 0,1 0-1,-1 0 1,0 0 0,1 0 0,-1 0 0,-3-1 0,0 0 24,-1 0 0,0 1-1,0-1 1,0 1 0,-1 0 0,1 1 0,0 0 0,0 0 0,-10 1 0,11 0-125,0 0 0,1 1 0,-1 0 0,1 0 0,0 0 0,-5 3 0,8-5 65,1 0 0,-1 0 0,1 1 1,-1-1-1,1 0 0,-1 1 0,1-1 1,-1 1-1,1-1 0,-1 1 0,1-1 1,-1 1-1,1-1 0,0 1 1,-1-1-1,1 1 0,0-1 0,0 1 1,-1-1-1,1 1 0,0 0 0,0-1 1,0 1-1,0 0 0,0-1 0,0 1 1,0-1-1,0 1 0,0 0 0,0-1 1,0 1-1,0 0 0,0-1 0,0 1 1,1-1-1,-1 1 0,0 0 0,0-1 1,1 1-1,-1-1 0,0 1 0,1-1 1,-1 1-1,1-1 0,-1 1 0,0-1 1,1 0-1,-1 1 0,1-1 0,0 1 1,-1-1-1,1 0 0,-1 0 0,1 1 1,-1-1-1,1 0 0,0 0 0,0 1 1,21 7-198,5-2-80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15027,'0'0'45,"0"0"0,0 0 0,0 0 0,0 1 0,0-1 0,0 0 0,0 0 0,0 0 0,0 0 0,0 1 0,0-1 0,0 0 0,0 0-1,0 0 1,0 1 0,0-1 0,0 0 0,0 0 0,0 0 0,0 0 0,0 1 0,0-1 0,0 0 0,0 0 0,0 0 0,1 0 0,-1 0 0,0 1 0,0-1 0,0 0 0,0 0 0,0 0-1,0 0 1,1 0 0,-1 0 0,0 1 0,0-1 0,0 0 0,0 0 0,0 0 0,1 0 0,-1 0 0,0 0 0,0 0 0,0 0 0,1 0 0,-1 0 0,0 0 0,0 0 0,0 0 0,0 0-1,1 0 1,-1 0 0,0 0 0,16-7 1051,13-15 117,-9 3-454,29-35-1,-1 0-641,-61 96-254,7-27 49,1-1 0,1 1 1,0 0-1,1 1 0,1-1 1,-1 31-1,3-45 60,0 0 1,-1 0-1,1 0 0,0 0 1,1 0-1,-1 0 0,0 0 0,0 0 1,0 0-1,1 0 0,-1 0 1,0 0-1,1 0 0,-1 0 0,1 0 1,-1-1-1,1 1 0,-1 0 1,1 0-1,0 0 0,-1-1 0,1 1 1,0 0-1,0-1 0,0 1 1,-1-1-1,1 1 0,0-1 0,0 1 1,0-1-1,2 1 0,4-2-212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 15907,'-6'2'801,"64"-17"-2930,-38 14 2889,3 5-128,0 3-127,5 12-41,-4 6-64,-2 14-128,-5 7-88,-8 12-48,-5 4-40,-15 3-24,-7 2 8,-12-1-72,-6-4-232,-12-12 224,-1-10-40,0-15-16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11723,'7'-4'405,"1"1"1,-1 0 0,0 0-1,1 0 1,0 1 0,0 0-1,0 1 1,10-1 0,3 0 847,41 3 1,-58 0-1184,0-1 0,0 1 0,0-1 0,0 1 0,0 0 0,0 1 0,-1-1 1,1 1-1,0 0 0,-1-1 0,4 4 0,-6-4-54,0 0 0,0 0 0,0 0 0,0 0 1,0 0-1,0 0 0,0 0 0,0 1 0,-1-1 1,1 0-1,-1 1 0,1-1 0,-1 0 0,1 1 1,-1-1-1,0 1 0,1-1 0,-1 0 0,0 1 0,0-1 1,0 1-1,0-1 0,0 1 0,-1-1 0,1 1 1,0-1-1,-1 0 0,1 1 0,-1-1 0,1 0 1,-1 1-1,0-1 0,-1 3 0,-5 6 25,0-1 1,-1 1-1,0-1 0,0-1 1,-20 16-1,-18 20 125,45-43-163,1-1 1,-1 1-1,0 0 1,1-1 0,-1 1-1,1 0 1,-1 0-1,1-1 1,-1 1 0,1 0-1,0 0 1,-1 0 0,1-1-1,0 1 1,0 0-1,-1 0 1,1 0 0,0 0-1,0 0 1,0 0-1,0 0 1,1 1 0,-1-1-9,1 0 0,-1-1 1,1 1-1,-1 0 1,1-1-1,0 1 0,-1-1 1,1 1-1,0-1 0,0 1 1,-1-1-1,1 1 1,0-1-1,0 0 0,0 1 1,-1-1-1,1 0 0,1 1 1,6 0-88,0 0-1,0-1 1,14-1 0,-19 1 57,72-4-185,-26 0 71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11698,'7'-3'3801,"-2"3"-3057,-3 9-327,0 7-153,-2 14 632,0 8-216,0 11-256,0 3-112,0 6-176,0-2-32,1-5-72,1-8-32,1-14-208,0-7 1544,-8-18-1288,-3-13 112,-4-7 32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14499,'0'0'77,"0"0"-1,1 0 1,-1-1 0,0 1-1,0 0 1,0 0 0,0 0-1,0 0 1,1 0-1,-1 0 1,0 0 0,0 0-1,0 0 1,0 0 0,1 0-1,-1 0 1,0 0 0,0 0-1,0 0 1,0 0 0,0 0-1,1 1 1,-1-1-1,0 0 1,0 0 0,0 0-1,0 0 1,0 0 0,1 0-1,-1 0 1,0 0 0,0 0-1,0 1 1,0-1-1,0 0 1,0 0 0,0 0-1,0 0 1,1 0 0,-1 1-1,0-1 1,0 0 0,0 0-1,0 0 1,0 0-1,0 1 1,0-1 0,0 0-1,0 0 1,0 0 0,0 0-1,0 0 1,0 1 0,0-1-1,0 0 1,0 0-1,0 0 1,-1 0 0,1 1-1,0-1 1,0 0 0,0 0-1,0 0 1,0 0 0,0 0-1,0 0 1,0 1 0,-1-1-1,18-14 1871,19-25-803,111-154 307,-116 149-1411,-31 44-41,0-1-1,0 1 1,0 0-1,0 0 1,0-1-1,1 1 1,-1 0-1,0 0 1,0-1-1,0 1 1,0 0-1,0 0 1,1-1-1,-1 1 1,0 0-1,0 0 1,0 0-1,1-1 1,-1 1-1,0 0 1,0 0-1,1 0 1,-1 0-1,0-1 1,0 1-1,1 0 1,-1 0-1,0 0 1,1 0-1,-1 0 1,0 0-1,0 0 1,1 0-1,-1 0 1,0 0-1,1 0 1,-1 0-1,1 0 1,-1 14-44,-8 30-29,7-38 55,-11 43-92,3-11-162,-8 71 1,17-109 251,0 1-7,0-1 0,0 1 0,-1 0 0,1-1 0,0 1 0,0-1 0,0 1 0,0-1 1,0 1-1,0-1 0,0 1 0,1-1 0,-1 1 0,0-1 0,0 1 0,0-1 0,0 1 0,1-1 0,-1 1 0,0-1 0,0 1 0,1-1 0,-1 0 0,0 1 1,1-1-1,-1 1 0,1-1 0,-1 0 0,0 1 0,1-1 0,-1 0 0,1 0 0,-1 1 0,1-1 0,0 0 0,8 1-281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11498,'22'8'1553,"4"-2"-961,4-6-216,4 0 896,2-3-127,1 2-665,1-7-104,0 1-24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0 342 14459,'1'0'77,"-1"0"-1,0 0 1,1 1-1,-1-1 0,0 0 1,1 0-1,-1 0 1,1 0-1,-1 0 1,0 0-1,1 1 1,-1-1-1,1 0 1,-1 0-1,0 0 1,1-1-1,-1 1 1,1 0-1,-1 0 1,0 0-1,1 0 1,-1 0-1,0 0 1,1 0-1,-1-1 1,0 1-1,1 0 1,-1 0-1,0-1 0,1 1 1,-1 0-1,17-10 400,10-10 376,-1-1-1,-1-1 0,27-33 0,60-83-137,-97 115-674,-13 18-33,1 0 0,1 0 0,-1 0 0,1 0 0,0 0 0,0 1 0,0-1 0,1 1 0,5-4 0,-9 8-7,-1 0 0,0 0 0,0 0 0,0 0-1,1 0 1,-1 0 0,0 1 0,0-1 0,0 0 0,0 0-1,1 0 1,-1 0 0,0 1 0,0-1 0,0 0 0,0 0-1,0 0 1,0 1 0,1-1 0,-1 0 0,0 0 0,0 0 0,0 1-1,0-1 1,0 0 0,0 0 0,0 1 0,0-1 0,0 0-1,0 0 1,0 0 0,0 1 0,0-1 0,0 0 0,0 0-1,0 1 1,-1-1 0,1 0 0,0 0 0,-1 14-4,-9 46-85,4-30-201,1 0 0,1 0 0,2 0 0,3 48 0,-1-76 214,0 1 0,0-1 0,0 0 1,1 1-1,0-1 0,-1 0 1,1 0-1,0 1 0,0-1 0,0 0 1,0 0-1,0 0 0,1 0 1,-1 0-1,1-1 0,-1 1 0,3 2 1,5-2-300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15587,'0'9'1513,"5"-2"-961,2-4-240,9-1 904,3-2-488,7-2-552,3-4-384,1-5 1833,0-4-1505,2-5 16,0-2 40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412 191 14459,'-15'30'1290,"-2"0"-1,-38 52 1,34-55-1055,-2-1 1,0-2-1,-1 0 0,-1-1 1,-40 26-1,58-44-200,-1 0 0,1-1 0,-1 0-1,1-1 1,-1 1 0,-9 1 0,15-4-54,0-1 1,0 0-1,0 1 0,0-1 1,0 0-1,0 0 1,0 0-1,0 0 1,0 0-1,0 0 0,0-1 1,0 1-1,0-1 1,0 1-1,0-1 1,1 0-1,-1 0 0,0 0 1,0 0-1,1 0 1,-1 0-1,0 0 1,1-1-1,-1 1 0,1-1 1,0 1-1,-1-1 1,1 1-1,0-1 1,0 0-1,-1-1 0,-2-8-240,-1 1-1,2-1 0,-1 0 1,2 0-1,-1 0 0,2 0 0,-2-14 1,2-4-801,4-46 1,-2 69 924,5-38-755,-6 41 850,1 1 0,0-1 0,0 1 0,0 0 1,0-1-1,0 1 0,0 0 0,0-1 0,1 1 0,-1 0 0,1 0 0,0 0 0,-1 0 0,3-1 1,-3 2 44,0 1 1,0-1 0,0 1-1,0 0 1,0-1 0,0 1 0,1 0-1,-1 0 1,0 0 0,0-1-1,0 1 1,0 0 0,0 1 0,0-1-1,0 0 1,0 0 0,0 0-1,0 1 1,0-1 0,0 0 0,0 1-1,0-1 1,0 1 0,0-1-1,0 1 1,1 0 0,25 22 403,-22-17-300,27 26 440,69 62 995,-86-82-1369,-1-1-1,2-1 1,-1-1-1,1 0 1,24 10-1,-35-17-139,0 0-1,0-1 0,0 0 0,0 0 0,0 0 0,0 0 0,0-1 0,0 0 0,1 0 1,4-1-1,-6 1-20,-1-1 1,1 0-1,-1 0 1,0-1-1,1 1 1,-1-1 0,0 0-1,0 0 1,0 0-1,0 0 1,0 0-1,-1 0 1,1-1-1,-1 1 1,3-4 0,18-26-2</inkml:trace>
  <inkml:trace contextRef="#ctx0" brushRef="#br0" timeOffset="1">559 0 13123,'5'12'1240,"5"8"-792,3 3-152,0 7 496,0 8-215,-4 7-73,-4 6-80,-6 4-168,-8 2-80,-10 3-152,-10-2-200,-14-8 1832,-8-6-1536,-14-8 120,-1-7 64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13595,'-19'0'1032,"-7"11"-832,-1 5-88,-7 16 280,1 7-80,1 18-128,3 6-96,12 12-40,7 4-32,16-3 16,7-1-16,19-11-56,5-6-120,15-19 144,0-9-24,2-15-32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 13923,'26'-2'1227,"45"2"1,-61 0-985,0 1 1,0 1 0,0 0-1,0 0 1,0 1-1,-1 0 1,14 7 0,-21-9-219,0 0 1,0 0-1,0 0 0,-1 0 1,1 0-1,-1 0 1,1 1-1,-1-1 1,1 1-1,-1-1 1,0 1-1,1 0 1,-1-1-1,0 1 1,0 0-1,0 0 1,-1 0-1,1-1 1,0 1-1,-1 0 0,1 0 1,-1 0-1,0 0 1,1 0-1,-1 0 1,0 0-1,0 1 1,0-1-1,-1 0 1,1 0-1,0 0 1,-1 0-1,0 0 1,1-1-1,-1 1 1,0 0-1,0 0 1,-1 2-1,-4 6-13,0 0 0,-1 0 1,0-1-1,-1 0 0,-10 10 0,-31 29-4,-32 34 15,69-69-7,1 2 0,0-1 0,1 2 0,-9 17 0,17-29-10,0 0 1,0 1-1,0-1 0,1 0 0,0 0 1,0 1-1,0-1 0,0 1 0,1-1 1,0 1-1,0-1 0,0 8 0,1-9 1,0 1 0,0-1 0,0 0-1,1 0 1,-1 0 0,1 0 0,0 0-1,0 0 1,0 0 0,0-1 0,0 1-1,0-1 1,1 1 0,-1-1 0,1 0-1,5 4 1,2-1 6,-1 0 0,1 0 0,0-1 0,0 0 0,0-1 0,0 0 0,1-1 0,-1 0 0,1-1 0,13 1 0,-8-2 28,1 0-1,0-2 1,-1 1 0,1-2-1,29-8 1,-42 10-5,0 0 1,0-1-1,-1 1 1,1-1-1,-1 0 1,1 0-1,-1 0 0,0-1 1,1 1-1,-1-1 1,4-4-1,-7 6-17,1 0 0,-1 0 0,1 0 0,-1 0 0,1 0 0,-1 0 0,1 0 0,-1 0 0,0 0 0,0 0 0,1 0 0,-1 0 0,0 0 0,0 0 0,0 0 0,0 0 0,0 0 0,-1-2 0,0 2 5,1-1-1,-1 0 0,0 0 0,0 1 0,0-1 1,0 1-1,0-1 0,0 1 0,-1-1 0,1 1 0,-1 0 1,1-1-1,-3-1 0,-9-5-105,0 1 1,-1 0-1,0 1 1,0 0-1,0 1 1,-19-4 0,6 1-653,24 7 431,3-1-120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 14395,'5'-1'382,"0"1"0,1 0 0,-1-1 1,1 2-1,-1-1 0,0 1 0,1-1 0,6 3 0,-10-2-346,-1-1 0,1 1-1,-1 0 1,0 0 0,0-1-1,1 1 1,-1 0 0,0 0-1,0 0 1,0 0 0,0 0-1,0 1 1,0-1 0,0 0-1,0 0 1,0 1 0,-1-1-1,1 0 1,-1 1 0,1-1-1,-1 1 1,1-1 0,-1 1-1,0-1 1,0 1 0,1-1-1,-1 1 1,0-1 0,0 1-1,-1-1 1,1 1 0,0-1-1,0 1 1,-2 2 0,1 2-6,-1 0 1,0 0 0,-1 0 0,0 0-1,0 0 1,0 0 0,0-1 0,-1 1-1,-5 5 1,-7 7 167,-22 18 1,2-2 205,34-32-372,1-1 1,-1 1-1,1-1 0,0 1 1,0 0-1,0-1 0,0 1 1,0 0-1,0 0 0,0 0 1,-1 3-1,2-4-22,0 0-1,0-1 1,1 1 0,-1 0-1,0-1 1,0 1-1,0 0 1,1-1-1,-1 1 1,0 0 0,1-1-1,-1 1 1,0 0-1,1-1 1,-1 1 0,1-1-1,-1 1 1,1-1-1,-1 1 1,1-1 0,0 1-1,-1-1 1,1 0-1,-1 1 1,1-1 0,0 0-1,-1 1 1,1-1-1,0 0 1,0 0 0,-1 0-1,1 0 1,0 0-1,-1 0 1,2 0-1,14 2 138,-1-1 0,1-1-1,0 0 1,-1-1 0,1-1-1,21-5 1,-10 2-36,28-5 37,1-5 63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13995,'23'1'1256,"3"6"-848,4 3-144,1 11 417,-1 6-73,-10 15-184,-2 9-88,-12 14-144,-6 6-32,-13 4-40,-8 3-8,-10-3-8,-6-1 24,-9-10-288,-5-11 1944,-11-17-1600,0-7 112,4-13 97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0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9698,'-18'10'1312,"-4"9"-760,-6 7-175,-1 7 1591,2 15-1320,-2 11-40,6 14-96,3 5-24,12 4-7,8 2-33,15 0-104,11-3-32,19-10-80,10-6-112,17-19-488,3-8 384,12-19-72,-2-9-40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38 15987,'49'-16'1512,"-38"12"-1187,1 0 0,-1 0-1,1 1 1,22-3 0,-33 6-299,-1 0 1,1 0 0,0 0 0,-1 0-1,1 0 1,0 0 0,-1 0-1,1 0 1,0 0 0,0 0-1,-1 0 1,1 0 0,0 1-1,-1-1 1,1 0 0,-1 0 0,1 1-1,0-1 1,-1 0 0,1 1-1,-1-1 1,1 1 0,-1-1-1,1 1 1,-1-1 0,1 1-1,-1-1 1,1 1 0,-1-1 0,0 1-1,1 0 1,-1-1 0,0 1-1,0 0 1,1-1 0,-1 1-1,0 0 1,0-1 0,0 1-1,0 0 1,0-1 0,0 1 0,0 0-1,0-1 1,0 1 0,0 0-1,0-1 1,0 1 0,0 0-1,-1-1 1,1 1 0,0 0-1,-1-1 1,1 1 0,-1 0-1,-1 5 44,-1 0-1,-1 0 1,1-1-1,-8 10 0,-78 85 173,-13 17-93,98-112-141,0 0 1,1 0-1,0 0 0,0 0 0,-2 7 0,4-10-7,1 0 1,-1 0-1,1-1 1,-1 1-1,1 0 0,0 0 1,0 0-1,0 0 0,0-1 1,0 1-1,0 0 0,0 0 1,1 0-1,-1-1 0,1 1 1,-1 0-1,1 0 1,0-1-1,0 1 0,-1-1 1,3 4-1,1-1-15,0 0 0,1 0 0,-1-1 0,1 0 0,-1 0-1,1 0 1,0 0 0,0-1 0,0 1 0,1-1 0,8 2 0,12 2-376,30 4-1,-42-8 213,106 15-297,-62-11 176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5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7014 666 7858,'-30'-6'64,"0"1"0,-50-2 0,45 6-603,-60-12 0,-64-27 1032,-130-24 951,-104 26-2728,-15-2 857,-244-96 23,173 30 2427,-126 14-1532,-3 27-3771,555 59 3205,-640-40 1657,0 64 130,99 49-1704,439-40-140,-271 83 0,375-92-212,0 2-1,1 2 0,-70 44 0,94-50 72,1 2 0,1 0-1,1 1 1,1 2-1,1 0 1,0 1 0,-33 48-1,46-58 68,1 1-1,1 0 1,0 0-1,-8 24 1,12-29 143,0 0 1,1 1 0,0-1 0,0 0 0,0 1 0,1-1 0,1 0 0,-1 1 0,3 11-1,12 21-211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16980,'0'3'352,"0"0"0,0 0 0,-1 0 1,1 0-1,0 0 0,-1 0 0,-2 5 1,2-3 112,-7 35-227,1 0 1,2 1-1,2 0 1,2 0-1,5 49 1,-4-83-236,0-4-11,0-1 1,0 1 0,1-1 0,-1 1 0,1-1-1,-1 1 1,1-1 0,0 1 0,0-1 0,0 0 0,0 1-1,2 2 1,-3-5-15,0 0-1,1 0 1,-1 0 0,0 0-1,0 0 1,0 0-1,1 0 1,-1 0-1,0 0 1,0 0 0,0 0-1,1 0 1,-1 0-1,0 0 1,0-1-1,0 1 1,0 0 0,0 0-1,1 0 1,-1 0-1,0 0 1,0-1-1,0 1 1,0 0 0,0 0-1,0 0 1,0 0-1,0-1 1,1 1-1,-1 0 1,0 0 0,0 0-1,0-1 1,0 1-1,0 0 1,0 0-1,0 0 1,0-1 0,0 1-1,0 0 1,0 0-1,0 0 1,-1-1-1,1 1 1,0 0 0,0 0-1,0 0 1,0-1-1,-1-14-757,-12-32 35,3 16 186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2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21 15563,'9'-4'265,"0"1"-1,0 0 0,1 0 0,-1 1 0,1 0 1,0 0-1,0 1 0,-1 0 0,15 1 1,-5 1-8,-1 1 0,1 0-1,36 11 1,-53-13-247,0 0-1,0 1 0,-1-1 0,1 1 1,0 0-1,0 0 0,0 0 0,0 0 0,-1 0 1,1 0-1,0 0 0,-1 0 0,1 1 0,-1-1 1,1 1-1,-1-1 0,0 1 0,0-1 0,2 5 1,-2-4-10,-1 0 0,0-1 0,0 1 0,-1 0 1,1 0-1,0 0 0,-1 0 0,1 0 0,-1 0 0,1 0 1,-1 0-1,0-1 0,0 1 0,0 0 0,0-1 0,0 1 1,0 0-1,-1-1 0,1 1 0,0-1 0,-3 2 0,-124 116-122,85-83 75,3 1 1,-53 63-1,87-92 42,0 0-1,0 0 1,1 0 0,1 1 0,-6 13-1,9-20 7,0-1-1,0 1 0,1 0 0,-1-1 0,1 1 0,0 0 0,0-1 0,-1 1 0,1 0 0,0 0 0,0-1 1,0 1-1,1 0 0,-1 0 0,0-1 0,1 1 0,-1 0 0,1-1 0,0 1 0,-1 0 0,1-1 0,0 1 0,0-1 1,0 1-1,0-1 0,0 0 0,0 1 0,0-1 0,1 0 0,-1 0 0,0 0 0,1 0 0,-1 0 0,1 0 0,-1 0 1,1 0-1,0-1 0,2 2 0,21 4 67,1 0 1,0-2 0,0 0-1,0-2 1,34-1 0,-14 0 263,-21 1-78,-17-1-34,1 0-1,-1-1 0,0 0 0,1 0 0,-1-1 0,14-2 1,-21 2-184,0 0 1,0 0 0,0 0 0,0 0 0,-1 0-1,1 0 1,0 0 0,0 0 0,-1 0 0,1-1-1,0 1 1,-1 0 0,1 0 0,-1-1 0,0 1-1,1 0 1,-1-1 0,0 1 0,0 0 0,0-1-1,0 1 1,0 0 0,0-1 0,-1-2 0,-5-33-522,-1 21-267,6 14 710,0 0-1,0 1 0,0-1 0,0 0 0,0 0 0,1 0 0,-1 0 0,1 0 0,-1-4 0,1-8-298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4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6 12915,'13'-5'3286,"-18"16"-1003,-2 2-2007,-11 20-4,-2 0 1,-1 0-1,-1-2 0,-2-1 1,-1-1-1,-1-1 0,-2-1 1,-35 27-1,53-47-204,0 0 0,0-1 0,0 0 0,-17 6 0,25-11-57,0-1 1,0 1 0,-1 0-1,1-1 1,0 0-1,0 1 1,-1-1-1,1 0 1,0 0 0,0 0-1,-1 0 1,1-1-1,-3 0 1,3 0-10,1 1 1,0-1-1,0 0 1,0 0-1,0 1 1,0-1-1,0 0 1,0 0-1,0 0 1,0 0-1,0-1 1,0 1-1,1 0 1,-1 0-1,0 0 1,1-1-1,-1 1 1,1 0-1,0-1 1,-1 1-1,1 0 1,0-1-1,0 1 1,0-2-1,-1-7-38,2 1 0,-1 0 0,1 0-1,1 0 1,-1 0 0,2 0 0,-1 0 0,1 0-1,6-12 1,7-10-179,20-33-1,-28 51 124,0 1 1,13-14 0,-20 24 79,1 0-1,0 0 1,-1 0 0,1 0 0,0 0 0,0 0 0,0 1-1,1-1 1,-1 1 0,0 0 0,1 0 0,-1 0 0,0 0-1,1 0 1,-1 0 0,1 0 0,0 1 0,-1-1 0,1 1 0,3 0-1,-4 1 13,0-1 0,-1 1-1,1 0 1,-1 0 0,1-1-1,-1 1 1,1 1 0,-1-1-1,0 0 1,1 0 0,-1 0-1,0 1 1,0-1 0,0 0-1,0 1 1,0-1 0,0 1-1,-1-1 1,2 3 0,11 37 8,-9-28-6,5 16 91,0-1-1,21 38 0,-25-55-101,1-2-1,1 1 0,0-1 1,0 0-1,1 0 0,0-1 0,0 0 1,1 0-1,14 9 0,5 2-148,-15-14 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5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14395,'8'-2'319,"1"0"0,0 1 0,0 0 0,-1 1 0,1 0 0,0 0 0,0 1 0,9 1 0,-3 1 3,0 0 1,-1 2-1,26 9 1,-37-13-296,0 1 1,0-1-1,0 1 1,-1-1-1,1 1 1,0 0-1,-1 0 1,0 0-1,1 0 1,-1 0-1,0 0 1,0 1-1,0-1 1,0 1-1,-1 0 1,1-1-1,-1 1 1,0 0-1,1 0 1,0 4-1,-2-3-10,1 1-1,-1-1 1,0 1-1,0-1 1,-1 1-1,1-1 1,-1 1-1,0-1 1,0 0-1,0 1 1,-1-1-1,0 0 1,-3 7-1,-18 27 58,-1-1-1,-51 60 1,42-56 163,-38 61 0,67-96-182,1 0 0,-1 0 1,2 0-1,-1 1 0,-3 10 0,6-15-40,0-1 1,0 0-1,0 1 0,-1-1 1,1 0-1,0 1 0,1-1 1,-1 0-1,0 1 0,0-1 0,0 0 1,1 1-1,-1-1 0,1 0 1,-1 0-1,1 1 0,0-1 1,-1 0-1,1 0 0,0 0 1,0 0-1,0 0 0,0 0 0,-1 0 1,2 0-1,-1 0 0,0 0 1,0-1-1,0 1 0,0 0 1,0-1-1,1 1 0,-1-1 1,2 1-1,4 1 23,0 0 0,0-1 0,0 0 0,0-1 0,0 0 0,0 0 1,0 0-1,0-1 0,0 0 0,0 0 0,13-5 0,3-1 11,-1-2 0,26-13 0,-31 14 48,30-21 0,-42 25-40,1 0-1,-1-1 0,0 1 1,0-1-1,-1-1 0,1 1 1,-1 0-1,6-10 0,-10 13-30,1 1-1,0-1 1,0 1-1,-1-1 1,1 1-1,-1-1 1,1 0-1,-1 1 1,1-1-1,-1 0 1,0 1-1,0-1 1,0 0-1,0 1 1,0-1-1,0 0 0,-1 1 1,1-1-1,0 0 1,-1 1-1,0-1 1,1 1-1,-1-1 1,-1-2-1,0 2 19,0 0 0,-1 0 0,1-1 0,0 1 1,-1 1-1,0-1 0,1 0 0,-1 1 0,0-1 0,0 1 0,0 0 0,-4-1 0,-4-1-251,-1 0 1,0 1-1,0 0 1,0 1-1,0 1 1,-13 0-1,10 4-707,9 0 486,7-1-175,9-1-83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15291,'-1'0'71,"1"1"1,0-1-1,0 0 0,0 1 0,0-1 1,0 0-1,0 1 0,1-1 0,-1 0 0,0 1 1,0-1-1,0 0 0,0 1 0,0-1 0,0 0 1,0 0-1,1 1 0,-1-1 0,0 0 0,0 0 1,0 1-1,1-1 0,-1 0 0,0 0 1,0 1-1,1-1 0,-1 0 0,0 0 0,1 0 1,-1 0-1,0 0 0,0 1 0,1-1 0,-1 0 1,0 0-1,1 0 0,-1 0 0,1 0 0,16-5 1267,18-17 138,-34 22-1335,31-27 460,-1 0-1,-1-2 1,31-38-1,-52 57-591,-20 29-234,-14 40-1,23-54 168,-51 150-1284,46-137 1060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9802,'-2'3'1004,"0"0"1,0 0-1,-1 0 0,1 0 1,-1-1-1,-3 3 0,-13 14 416,5 4-1010,0 0 0,2 0 0,0 1 0,2 1 0,-13 44 1,10-14-223,-12 93 0,16-20-79,9-113-105,1-1 0,0 1-1,1 0 1,1-1 0,0 1 0,8 20 0,-9-30-45,0 0 0,1-1 0,-1 1 0,1-1 0,0 1 0,0-1 0,0 0 0,1 0 1,0 0-1,0-1 0,0 1 0,0-1 0,0 0 0,0 0 0,1-1 0,0 1 1,-1-1-1,1 0 0,9 2 0,0 0-87,0-2 0,1 0 1,-1-1-1,1 0 0,27-4 0,1-1-180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11 301 13083,'-3'8'794,"2"-6"-650,0 0 0,0 0 0,0 0 0,1 0 0,-1 0 0,0 0 0,1 0 0,0 1 0,-1-1 0,1 0 0,0 0 0,0 0 0,1 5 0,-1-7-59,1 0 0,0 1 0,0-1 0,-1 0 0,1 0 0,0 0 0,0 0 0,0 1 0,-1-1 0,1 0 0,0-1 0,0 1 0,0 0 0,-1 0 0,1 0 0,0 0 0,0-1 0,-1 1 0,1 0 0,0-1 0,0 1 0,-1 0 0,1-1 0,0 1 0,-1-1 0,2 0-1,21-16 702,-21 16-672,163-154 2156,-6 5-1852,-157 148-417,16-11 21,-18 13-21,1 0-1,-1 0 1,0 0-1,0 0 1,0 0-1,1 0 1,-1-1 0,0 1-1,0 0 1,1 0-1,-1 0 1,0 0 0,0 0-1,1 0 1,-1 0-1,0 0 1,0 0-1,0 0 1,1 0 0,-1 0-1,0 0 1,0 0-1,1 0 1,-1 1-1,0-1 1,0 0 0,0 0-1,1 0 1,-1 0-1,0 0 1,0 0 0,0 1-1,1-1 1,-1 0-1,0 0 1,0 0-1,0 0 1,0 1 0,0-1-1,1 0 1,-1 0-1,0 0 1,0 1 0,0-1-1,0 0 1,0 0-1,0 1 1,0-1-1,0 0 1,0 0 0,0 1-1,0-1 1,0 0-1,0 0 1,0 0-1,0 1 1,0-1 0,0 0-1,0 0 1,0 1-1,0-1 1,0 0 0,0 0-1,-1 0 1,1 1-1,0-1 1,0 0-1,0 0 1,-31 119 50,18-75-38,-10 67 0,21-101-47,-1 28-52,2-36 24,1 1 1,0-1-1,1 0 1,-1 0-1,0 1 1,1-1-1,-1 0 1,1 0-1,0 0 1,0 0-1,0 0 1,0 0-1,1 2 1,-1-3 48,0-1 1,-1 1-1,1-1 1,0 1 0,0-1-1,0 0 1,0 1-1,0-1 1,0 0-1,0 0 1,0 0-1,0 0 1,0 0-1,0 0 1,0 0 0,0 0-1,0 0 1,0 0-1,0 0 1,0-1-1,-1 1 1,1 0-1,0-1 1,0 1 0,0-1-1,0 1 1,0-1-1,-1 1 1,1-1-1,0 1 1,0-1-1,-1 0 1,1 0-1,0 0 1,-1 1 10,23-19-258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17692,'9'8'1512,"5"-8"-1096,2-3-184,9-3 448,5 2-288,2-6-760,-2-1-200,6-2 448,1-1-176,0 1-152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 15243,'0'0'41,"0"-1"0,1 1 0,-1 0 0,0 0 0,0 0 0,0 0 0,1 0 0,-1 0 0,0 0 0,0 0 0,1 0 0,-1 0 0,0 0 0,0 0 0,1 0 0,-1 0 0,0 0 0,0 0 0,1 0 0,-1 0-1,0 0 1,0 0 0,0 0 0,1 0 0,-1 0 0,0 0 0,0 1 0,1-1 0,-1 0 0,0 0 0,0 0 0,0 0 0,0 1 0,1-1 0,-1 0 0,0 0 0,0 0 0,0 1 0,0-1 0,0 0 0,0 0 0,0 0 0,1 1 0,-1-1 0,0 0 0,0 1 0,-4 16 1216,-17 23-75,18-35-1059,-104 173 1791,82-141-1405,-1-1 0,-51 53 0,72-84-449,0 0 1,-1 0 0,1-1 0,-1 0 0,-11 7 0,16-11-72,0 1 1,0-1 0,0 1 0,-1-1-1,1 1 1,0-1 0,-1 0 0,1 1 0,0-1-1,-1 0 1,1 0 0,0 0 0,-1 0-1,1 0 1,0-1 0,-1 1 0,1 0 0,0-1-1,0 1 1,-1 0 0,1-1 0,0 0-1,0 1 1,0-1 0,0 0 0,-1 1-1,1-1 1,0 0 0,0 0 0,1 0 0,-1 0-1,0 0 1,0 0 0,0 0 0,1 0-1,-2-2 1,-1-3-174,0-1-1,0 0 0,1 0 0,-1 0 0,2 0 1,-1-1-1,-1-13 0,2-56-1461,2 60 1244,-1 1 22,0-14-592,5-32-1,-5 56 857,1-1 0,1 1 0,-1-1 0,1 1 1,0 0-1,1-1 0,-1 1 0,1 0 0,0 1 0,1-1 1,4-5-1,-7 9 152,1 1 0,0 0 0,0 0 0,-1 0 1,1 0-1,0 0 0,0 0 0,0 0 0,0 1 0,0-1 1,0 1-1,0-1 0,0 1 0,1 0 0,-1 0 0,0 0 1,0 0-1,0 0 0,0 0 0,0 1 0,0-1 0,0 1 1,0-1-1,0 1 0,0 0 0,0 0 0,0 0 0,2 1 1,8 5 301,-1 0 0,0 0 1,12 10-1,-20-14-256,59 55 1126,-51-46-1188,1 0 0,0-1 0,0 0-1,1-1 1,0-1 0,30 16 0,-25-19-116,-4-8-80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13811,'18'28'1664,"1"1"-1024,5 0-215,1 3 847,2 4-448,-2 1 24,-8 7-248,-5 2-120,-12 10-176,-10 5-63,-15 3-49,-4 4-48,-11-5-256,-4 0-337,-3-11 401,-1-5-72,4-16-24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42 14195,'5'-5'214,"1"1"0,0-1 0,1 2 0,-1-1 0,1 1 0,-1 0 0,1 0 1,0 0-1,0 1 0,0 0 0,1 1 0,-1 0 0,0 0 0,0 0 0,1 1 0,10 1 0,-13-1-152,0 0 0,0 0 0,1 1 0,-1 0 0,0 0 0,0 1-1,-1-1 1,1 1 0,0 0 0,0 0 0,-1 0 0,1 1 0,-1 0 0,0 0 0,0 0-1,0 0 1,0 1 0,-1-1 0,1 1 0,-1 0 0,0 0 0,0 0 0,0 1 0,2 4-1,-4-5-44,0-1 0,-1 1 0,1-1-1,-1 1 1,0 0 0,0-1-1,0 1 1,0-1 0,-1 1-1,1 0 1,-1-1 0,0 1-1,0-1 1,0 0 0,-1 1-1,1-1 1,-1 0 0,0 0 0,1 0-1,-2 0 1,1 0 0,0 0-1,-6 5 1,-5 5 26,0-1-1,-2 0 1,-18 13 0,28-22-32,-46 30 68,-24 18 37,67-45-85,-1 1 0,1 1 0,0-1 0,1 1 1,-11 16-1,16-23-19,1 1 0,0 0 0,-1 0 0,1 0 0,0 0 0,0 1 0,0-1 0,0 0 0,1 0 0,-1 1 0,1-1 0,-1 0 0,1 1 0,0-1 0,0 0 0,0 1 0,0-1 0,0 1 0,1-1 0,-1 0 0,1 1 0,-1-1 0,1 0 0,0 0 0,0 0 0,0 1 0,0-1 0,0 0 0,1 0 0,-1 0 0,1-1 0,-1 1 0,1 0 0,-1 0 0,1-1 0,0 1 0,0-1 0,0 0 0,2 2 0,6 2 33,-1 0-1,1 0 1,-1-1 0,1-1-1,1 0 1,-1 0 0,16 2-1,-10-3 11,0-1 0,0 0-1,0-2 1,27-2 0,-34 1 5,-1 1-1,0-1 1,0 0 0,0-1 0,0 0-1,0 0 1,-1-1 0,1 0 0,-1 0-1,11-9 1,-16 11-23,0 1 1,0 0-1,-1-1 1,1 0-1,-1 1 0,1-1 1,-1 0-1,1 0 0,-1 0 1,0 0-1,0 0 0,0 0 1,0 0-1,-1 0 1,1 0-1,0 0 0,-1-1 1,0 1-1,1 0 0,-1-5 1,-1 5 12,1-1 0,-1 1 0,0-1 0,0 1 0,0-1 0,0 1 0,-1 0-1,1-1 1,-1 1 0,1 0 0,-1 0 0,0 0 0,0 0 0,1 0 0,-4-1 0,-3-3 2,-1 0-1,1 1 0,-1 0 1,0 0-1,-1 1 1,1 1-1,-1-1 1,-10-1-1,20 5-53,-3-1-126,0 0-1,0 0 1,0 1-1,0-1 1,0 1-1,0 0 1,0 0-1,0 0 0,0 0 1,0 0-1,0 1 1,0 0-1,0-1 1,-4 3-1,7-3 108,0 1 0,-1-1 0,1 0 0,0 1 0,0-1 0,0 1 0,0-1 0,0 0 0,0 1 0,0-1 0,0 1-1,0-1 1,0 0 0,0 1 0,0-1 0,1 0 0,-1 1 0,0-1 0,0 1 0,0-1 0,0 0 0,1 1 0,-1-1 0,0 0-1,0 1 1,1-1 0,-1 0 0,0 0 0,1 1 0,-1-1 0,0 0 0,1 0 0,-1 1 0,0-1 0,1 0 0,-1 0 0,0 0-1,1 0 1,-1 0 0,1 1 0,17 6-574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14243,'-1'0'1904,"-1"3"-1167,8-3-201,4 2 1576,6-1-1072,1-1-183,9 0-281,6-3-80,3 0-360,4 1-208,-1-3-856,-2-1 848,-9 2-184,-4 1-105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1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4 142 16371,'-1'3'201,"0"0"-1,0 0 1,1 0-1,-1 0 0,1 1 1,0-1-1,0 0 1,0 0-1,1 0 0,0 5 1,-1-7-147,1 0-1,-1 0 1,0-1 0,1 1 0,-1-1 0,1 1-1,-1 0 1,1-1 0,-1 1 0,1-1 0,-1 1-1,1-1 1,-1 1 0,1-1 0,0 1 0,-1-1-1,1 0 1,0 1 0,0-1 0,1 0 40,0 1 1,0-1 0,0 0-1,-1 0 1,1 0-1,0 0 1,0 0 0,0 0-1,0-1 1,3 0-1,6-3 247,0 0 0,0-1-1,0 0 1,-1-1-1,0 0 1,14-12-1,56-50 481,-66 54-693,2 0-66,-8 7-99,1 0 1,-1-1 0,13-17-1,-108 175-1337,70-117 1094,1 1-1,-18 59 1,26-62 15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2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40 15171,'-1'7'792,"-1"-12"-776,-5-9 0,0-14 24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2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63 15411,'-15'-1'1617,"8"-1"-993,4-4-232,18-2 688,11-1-184,17-1-144,9 0-191,10 3-393,5-1-152,-1 7-400,-5 2-337,-13 15 601,-12 0-144,-17-3-112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12 13699,'27'-10'1900,"-27"9"-1873,1 1 1,-1 0 0,0 0-1,0 0 1,0 0 0,0 0 0,0 0-1,1 0 1,-1 0 0,0 0-1,0 0 1,0 0 0,1 0 0,-1 0-1,0 0 1,0 0 0,0 0-1,0 0 1,1 0 0,-1 0 0,0 0-1,0 0 1,0 0 0,0 0-1,0 1 1,1-1 0,-1 0 0,0 0-1,0 0 1,0 0 0,0 0-1,0 0 1,0 0 0,1 1-1,-1-1 1,0 0 0,0 0 0,0 0-1,0 0 1,0 1 0,-9 12 822,-38 34 76,-89 67 0,64-57-705,-119 91 284,187-144-558,0-1 0,-1 0 0,0 0 0,0-1 0,-8 4 0,12-6 25,0 1 1,1-1-1,-1 0 1,0 0-1,1 0 0,-1 0 1,0 0-1,0 0 1,1 0-1,-1 0 1,0 0-1,1 0 1,-1 0-1,0-1 0,1 1 1,-1 0-1,0 0 1,1-1-1,-1 1 1,0-1-1,0 0-25,0 0 0,0 0 0,1 0 0,-1 0 1,1 0-1,-1 0 0,1-1 0,-1 1 0,1 0 0,0 0 0,-1 0 0,1-1 0,0 1 0,0 0 0,0 0 1,0-2-1,1-18-291,5-31-1,2 2-153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13251,'7'23'1160,"2"7"-656,4 5-104,7 2 480,8 1-87,8-3-105,7-3-56,7-8-160,0-2-176,2-6-616,-3-3 392,-1-4-152,-7-2-72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15579,'22'5'1417,"6"-1"-897,2 3-184,9 2 472,4-3-120,7-1-136,-3 1-128,-5-3-424,-3 0-272,-8 0-504,-5-2 656,-13 5-152,-6 0-104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14699,'20'2'1272,"7"-2"-896,7-2-247,5 1-121,3-2-1505,-2 3 1577,-2 0-224,-5 3-384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1 11666,'2'0'159,"0"1"-1,1-1 1,-1 1-1,0 0 0,0 0 1,0 0-1,0 0 0,0 0 1,0 0-1,0 0 1,-1 1-1,3 1 0,-4-2-80,1 0 0,-1 0 1,0 0-1,1 1 0,-1-1 0,0 0 0,0 0 0,0 0 0,0 0 0,0 0 0,0 1 0,-1-1 0,1 0 0,0 0 0,-1 0 0,1 0 1,0 0-1,-1 0 0,1 0 0,-1 0 0,0 0 0,1 0 0,-1 0 0,0 0 0,1 0 0,-1-1 0,-2 3 0,-10 12 196,-1-1-1,-1 0 1,0 0-1,-1-2 1,-30 19-1,-93 43 162,137-74-430,-78 36 362,70-32-259,0-1-1,0 0 0,-1-1 0,1 0 1,-20 2-1,29-4-98,0 0 0,0 0 0,0 0 0,0 0 0,1 0 1,-1 0-1,0 0 0,0-1 0,0 1 0,0 0 0,1 0 1,-1-1-1,0 1 0,0 0 0,1-1 0,-1 1 0,0-1 0,0 1 1,1-1-1,-1 1 0,1-1 0,-1 1 0,0-1 0,1 0 0,-1 1 1,1-1-1,-1 0 0,1 0 0,0 1 0,-1-1 0,1 0 0,0 0 1,0 1-1,-1-1 0,1 0 0,0 0 0,0 0 0,0 0 1,0 1-1,0-1 0,0 0 0,0 0 0,0-1 0,1-2-21,0 0-1,0 0 1,0 0-1,1 0 1,-1 1-1,1-1 1,4-6-1,4-5-155,0 1-1,1 0 1,21-20-1,-27 29 107,0 1 0,1-1 0,-1 1 0,1 0 0,0 1 0,-1-1 0,2 1-1,-1 0 1,0 1 0,1-1 0,-1 1 0,11-1 0,-15 2 57,0 1 0,0 0 0,0 0 0,0 0 0,0 1 0,0-1 1,0 0-1,0 1 0,0-1 0,0 1 0,0 0 0,0-1 0,0 1 0,0 0 0,0 0 1,-1 0-1,1 1 0,0-1 0,-1 0 0,1 1 0,-1-1 0,1 1 0,-1-1 0,0 1 1,2 2-1,1 4 11,0 0 0,-1 0 0,0 0 0,4 16-1,-5-15 9,0 0-1,1-1 0,6 13 1,-4-15-19,-1 0-1,1-1 1,0 0 0,0 0 0,1 0 0,-1-1 0,1 0-1,0 0 1,0 0 0,1-1 0,-1 0 0,1 0 0,7 2 0,7 4-14,-5-1-10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13795,'20'-1'382,"1"2"1,0 0-1,-1 1 0,1 2 1,-1 0-1,0 1 1,0 0-1,-1 2 0,0 1 1,22 11-1,-38-18-355,-1 1 0,0-1 0,1 1 0,-1 0 0,0 0-1,0 0 1,0 0 0,3 4 0,-4-5-20,-1 0-1,1 0 1,-1 0 0,1 0 0,-1 0-1,0 0 1,0 0 0,0 0-1,1 1 1,-1-1 0,0 0-1,0 0 1,0 0 0,0 0 0,-1 0-1,1 0 1,0 0 0,0 0-1,-1 0 1,1 0 0,0 0-1,-1 0 1,1 0 0,-1 0-1,0 0 1,1 0 0,-1 0 0,-1 1-1,-9 8 14,0 0-1,0-1 0,-1 0 1,0-1-1,-1-1 0,-24 12 1,-4 3 3,19-10-12,-3 1 37,1 1 0,1 2 0,0 0 0,-26 25 0,47-39-32,0 0-1,0 0 1,0 0 0,1 0 0,-1 1 0,0-1 0,1 1 0,-1 0 0,1-1 0,0 1 0,0 0-1,0 0 1,0-1 0,0 6 0,1-6-3,0 0 0,1-1 0,-1 1 0,0 0-1,1-1 1,-1 1 0,1-1 0,0 1 0,0-1 0,-1 1 0,1-1-1,0 1 1,0-1 0,0 0 0,0 1 0,1-1 0,-1 0-1,0 0 1,0 0 0,1 0 0,-1 0 0,1 0 0,-1 0 0,1-1-1,-1 1 1,3 0 0,9 4 45,0-1 0,0 0 0,0-1 1,1-1-1,-1 0 0,1-1 0,0 0 0,17-2 0,-2-1 50,-1-1 0,54-14 0,-71 14-57,-1-1 0,0 1 1,0-2-1,14-7 0,-22 11-34,0-1 0,0 1 0,0-1-1,0 1 1,0-1 0,-1 0 0,1 1 0,0-1-1,-1 0 1,0 0 0,2-3 0,-2 4-6,-1 0 1,0-1-1,1 1 0,-1 0 1,0 0-1,0 0 1,0 0-1,0 0 0,0-1 1,0 1-1,0 0 1,0 0-1,-1 0 0,1 0 1,0 0-1,-1 0 1,1 0-1,-1-1 0,1 1 1,-1 0-1,1 0 1,-1 1-1,0-1 0,-1-2 1,-2 0 10,1 0 1,-1 0-1,0 0 1,-1 1 0,1 0-1,0-1 1,-1 2-1,1-1 1,-1 0-1,1 1 1,-1 0-1,0 0 1,0 0-1,1 1 1,-7-1 0,6 1-132,1 0 0,-1-1 0,0 2 1,0-1-1,1 1 0,-1-1 0,1 1 1,-1 0-1,1 1 0,-1-1 1,1 1-1,-1 0 0,1 0 0,0 1 1,-6 4-1,9-7 85,1 1 0,-1-1 1,1 1-1,-1 0 0,1-1 0,0 1 1,-1 0-1,1-1 0,0 1 1,0 0-1,-1-1 0,1 1 0,0 0 1,0-1-1,0 1 0,0 0 0,0 0 1,0-1-1,0 1 0,0 0 1,0 0-1,0-1 0,1 1 0,-1 0 1,0-1-1,0 1 0,1 0 0,0 0 1,7 11-472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5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12259,'0'0'92,"0"1"0,-1-1 0,1 1 0,0-1-1,0 1 1,0 0 0,0-1 0,0 1 0,0-1 0,0 1 0,0-1 0,0 1 0,0 0 0,0-1 0,0 1 0,0-1 0,0 1 0,1-1 0,-1 1 0,0-1 0,0 1 0,1-1 0,-1 1 0,0-1 0,1 1 0,-1-1 0,1 1 0,16 4 1862,22-9 211,-9-4-1250,52-23-1,-55 20-803,0 1 1,33-8 0,-59 18-112,-1 0 1,0 0 0,0 0 0,0 0-1,1 0 1,-1-1 0,0 1 0,0 0-1,0 0 1,1 0 0,-1 0 0,0 0-1,0 0 1,1 0 0,-1 0 0,0 0-1,0 1 1,1-1 0,-1 0 0,0 0-1,0 0 1,0 0 0,1 0 0,-1 0-1,0 0 1,0 0 0,0 1 0,0-1-1,1 0 1,-1 0 0,0 0 0,0 0-1,0 1 1,0-1 0,0 0 0,1 0-1,-1 1 1,-3 10 11,-15 21 0,11-19 10,-19 46-93,24-54 27,0 0 0,0 1 1,1 0-1,0-1 0,0 1 0,0-1 0,1 1 1,1 11-1,-1-17 40,0 1 1,0 0 0,0-1 0,0 1-1,0-1 1,0 1 0,1-1-1,-1 1 1,0 0 0,0-1-1,1 1 1,-1-1 0,0 1 0,1-1-1,-1 0 1,1 1 0,-1-1-1,1 1 1,-1-1 0,1 1-1,13 4-88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14851,'0'1'181,"0"1"-1,0-1 0,0 1 1,0-1-1,1 1 0,-1-1 0,0 1 1,1-1-1,-1 1 0,1-1 1,0 1-1,0-1 0,-1 0 1,1 1-1,0-1 0,2 2 1,-2-3-77,0 0 1,0-1 0,1 1-1,-1 0 1,0 0 0,0-1-1,1 1 1,-1-1 0,0 1-1,0-1 1,0 1 0,0-1-1,0 0 1,0 1 0,0-1-1,0 0 1,0 0-1,0 0 1,0 0 0,0 0-1,0 0 1,-1 0 0,2-1-1,81-100 3502,29-65-2372,-95 140-1141,-11 17-108,3-3-226,-8 12 82,-3 7 12,-44 122-477,40-108 468,1 1-1,1 0 0,1 0 0,-1 31 1,6-35-675,-2-17 816,1 1 0,-1-1 1,0 0-1,0 1 1,0-1-1,1 0 0,-1 1 1,0-1-1,0 1 1,1-1-1,-1 0 1,0 0-1,1 1 0,-1-1 1,0 0-1,1 0 1,-1 1-1,1-1 0,-1 0 1,0 0-1,1 0 1,-1 1-1,1-1 0,-1 0 1,0 0-1,1 0 1,-1 0-1,1 0 0,-1 0 1,1 0-1,-1 0 1,1 0-1,-1 0 1,0 0-1,2-1 0,9-5-383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13699,'0'2'61,"2"17"762,1 1-1,0-1 1,1 0 0,11 27-1,-13-42-738,-1 0 0,1 0 0,0 0 0,0 0 0,0-1 0,1 1-1,-1-1 1,1 0 0,0 1 0,0-1 0,0-1 0,1 1 0,-1 0-1,1-1 1,-1 0 0,1 1 0,0-1 0,-1-1 0,1 1 0,0-1-1,1 1 1,-1-1 0,0 0 0,0-1 0,0 1 0,8 0 0,1-2-269,0 0 0,1-1 1,-1 0-1,0-1 0,0 0 0,19-8 1,72-40-907,-71 34-525,40-17 1,-71 33 1469,0 1 0,-1-1-1,1 1 1,-1-1 0,1 1 0,0 0 0,0-1-1,-1 1 1,1 0 0,3 0 0,-5 0 124,0 1 1,0-1-1,1 0 1,-1 0-1,0 0 1,0 0-1,1 0 1,-1 1-1,0-1 1,0 0-1,1 0 1,-1 0-1,0 1 1,0-1-1,0 0 1,0 0-1,1 1 1,-1-1-1,0 0 1,0 0-1,0 1 1,0-1-1,0 0 1,0 0-1,0 1 1,0-1-1,0 0 1,0 1-1,0-1 1,0 0-1,0 0 1,0 1-1,0-1 1,0 0-1,0 1 1,0-1-1,-2 5 121,0-1 1,0 1-1,0-1 0,-1 1 0,-4 6 1,-76 94 2227,52-69-744,-40 61 1,66-87-1466,-1 1 0,2 0-1,-5 13 1,8-16-90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14275,'16'7'1496,"3"5"-799,5-5-233,14-1 704,5-2-312,9-4-200,3-1-192,-1-4-576,-2 1-328,-9-2 304,-7 0-16,-17 6-144,-9 5-64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15019,'24'3'1344,"12"-2"-927,12-1-161,7 0 216,3 0-400,-2 0 192,1 0-80,-14 0-240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16123,'22'-14'1328,"46"-22"0,-4 2-524,179-131 461,-276 217-1039,22-33-226,2 0 0,-11 28 1,16-38-11,1 1-1,1-1 1,0 0 0,0 1 0,1-1 0,0 1 0,1 17 0,0-25 21,0 0-1,1 0 1,-1-1 0,0 1 0,1 0 0,-1 0 0,1-1-1,0 1 1,0 0 0,0-1 0,-1 1 0,1 0 0,1-1-1,-1 1 1,0-1 0,0 0 0,0 1 0,1-1-1,-1 0 1,1 0 0,-1 0 0,1 0 0,-1 0 0,1 0-1,0 0 1,1 0 0,2 0 58,-1 0 0,1 0 0,-1-1-1,1 0 1,-1 0 0,1 0 0,-1 0 0,1-1 0,-1 1 0,8-3-1,18-7 118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16748,'0'-2'1616,"15"-1"-1144,7-2-296,7-3 272,4 0-480,4-1 280,0 3-128,-1 2-408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414 103 13835,'-3'9'357,"-1"-1"1,0 0-1,0 0 1,-1 0-1,0 0 1,0-1-1,-1 0 1,0 0-1,-13 11 1,2-3 27,-1-1 1,-35 21 0,30-22-42,0-1-1,-29 10 1,42-18-216,0-1-1,0 0 0,0-1 1,-1 0-1,1-1 0,-1 0 1,1 0-1,-13-2 0,20 1-150,0 0-1,1-1 0,-1 1 0,0-1 0,0 0 0,1 0 0,-1 0 0,1 0 0,-1 0 0,1-1 0,-1 1 0,1-1 0,0 1 0,0-1 0,-1 0 0,1 0 1,1 0-1,-1 0 0,0 0 0,0-1 0,1 1 0,-1-1 0,1 1 0,0-1 0,0 1 0,0-1 0,0 1 0,0-1 0,0 0 0,1 0 0,0 1 1,-1-1-1,1-3 0,0 2-22,0 1 1,0 0 0,1-1 0,-1 1-1,1 0 1,0-1 0,0 1 0,0 0 0,0 0-1,0 0 1,1 0 0,0 0 0,-1 0-1,1 0 1,0 0 0,0 0 0,1 1-1,-1-1 1,0 1 0,1 0 0,0 0-1,-1 0 1,1 0 0,0 0 0,0 1-1,0-1 1,4-1 0,-2 2 72,1 0 0,-1 0 0,1 0 0,0 1 0,-1-1 0,1 1 0,0 1 1,-1-1-1,1 1 0,0 0 0,7 2 0,10 5 332,32 14 1,7 3-164,-39-19 234,1-1-1,0-1 1,34 1-1,-32-3-230</inkml:trace>
  <inkml:trace contextRef="#ctx0" brushRef="#br0" timeOffset="1">673 1 15147,'1'24'1537,"-1"-1"-1065,-1-1-160,-1 3 584,-5 5-432,-2 2-40,-8 0-64,-5 2-152,-14 4-376,-7 1-248,-16 4 1256,-9-1-864,-18-10-24,-3-4 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13731,'-13'13'1368,"-12"3"-960,-10 7-160,-1 8 953,-3 5-817,0 7-64,4 5-64,7 3-32,9-1-56,9-1-56,12 1-40,10-7 8,20 0-336,11-4-176,24-10 368,15-5-56,17-11-48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12275,'11'0'356,"0"1"1,1 0 0,-1 1 0,0 1 0,0-1 0,0 2 0,0-1 0,0 1-1,-1 1 1,14 8 0,-21-12-313,0 1-1,0 0 1,0 1 0,0-1-1,0 0 1,-1 1-1,1-1 1,-1 1 0,0 0-1,0 0 1,1 0 0,-2 0-1,1 0 1,0 1-1,-1-1 1,1 0 0,-1 1-1,0-1 1,0 1 0,-1-1-1,1 1 1,-1 0-1,0-1 1,1 1 0,-2 0-1,1-1 1,0 1 0,-1-1-1,1 1 1,-1-1-1,0 1 1,-1-1 0,1 1-1,0-1 1,-4 6-1,-2 4-13,-1 0 0,-1 0 0,0-1-1,-19 19 1,-50 41 39,50-48-22,2 0 0,-25 30 0,48-50-31,0 0-1,0 0 1,0 1 0,0-1-1,1 1 1,0 0-1,-3 9 1,4-13-5,1 0 1,0 1-1,0-1 0,-1 1 1,1-1-1,0 1 0,0-1 0,1 1 1,-1-1-1,0 1 0,0-1 1,1 1-1,-1-1 0,1 0 1,-1 1-1,1-1 0,0 0 1,-1 1-1,1-1 0,0 0 1,0 0-1,0 0 0,0 1 0,0-1 1,0 0-1,0 0 0,0-1 1,1 1-1,-1 0 0,0 0 1,2 0-1,6 3 52,1 0 1,-1-1-1,1-1 0,-1 1 1,1-2-1,0 1 0,0-1 1,16-1-1,6-1 189,41-7 1,-61 7-163,33-7 232,-42 7-282,0 0 1,-1 0-1,1 0 0,0 0 0,0 0 0,0-1 1,-1 0-1,1 1 0,-1-1 0,1 0 1,2-3-1,-4 4-29,-1 1 1,0 0-1,1-1 1,-1 1-1,0-1 1,1 1-1,-1-1 1,0 1-1,0 0 1,0-1-1,1 1 1,-1-1-1,0 1 1,0-1-1,0 1 1,0-1-1,0 0 1,0 1-1,0-1 1,0 1-1,0-1 1,0 1-1,0-1 1,0 1-1,-1-1 1,1 1-1,0-1 1,0 1-1,0 0 1,-1-1-1,1 1 1,0-1-1,-1 1 1,1-1-1,-2-1 19,0 1 1,0-1-1,0 1 0,0-1 0,0 1 0,0 0 1,0 0-1,-3-1 0,-42-12 299,30 10-500,-1 1 0,1 0 1,-1 1-1,1 1 0,-1 1 0,-17 2 1,66 6-1249,-4-5 864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3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16091,'20'8'3101,"-18"-8"-3059,-1 0-1,0 0 1,0 1-1,0-1 1,0 1-1,1-1 1,-1 1-1,0-1 0,0 1 1,0 0-1,0-1 1,0 1-1,0 0 1,-1 0-1,1 0 1,0 0-1,0 0 1,0 0-1,-1 0 1,1 0-1,-1 0 1,1 0-1,-1 0 1,1 0-1,-1 0 1,1 1-1,-1-1 1,0 0-1,0 0 1,0 1-1,0-1 1,0 0-1,0 0 1,0 0-1,0 1 1,0-1-1,0 0 1,-1 0-1,1 1 1,0-1-1,-1 0 1,1 0-1,-1 0 1,0 0-1,1 0 1,-1 0-1,-1 2 1,-6 6 44,1-1 1,-1 1 0,-1-2-1,-13 11 1,4-2 354,14-14-368,1 1 1,0 1-1,1-1 0,-1 0 1,1 1-1,-1-1 0,-2 7 1,5-9-67,-1 0 1,1 0-1,0 0 1,0 0-1,0 0 1,0-1-1,0 1 1,0 0-1,0 0 1,0 0-1,0 0 1,0 0-1,0-1 1,0 1-1,1 0 0,-1 0 1,0 0-1,1 0 1,-1-1-1,1 1 1,-1 0-1,0-1 1,1 1-1,0 0 1,-1-1-1,1 1 1,-1 0-1,1-1 1,0 1-1,0-1 1,-1 1-1,1-1 1,0 1-1,0-1 1,-1 0-1,1 1 1,0-1-1,0 0 1,0 0-1,0 0 1,-1 0-1,1 1 1,2-1-1,12 2-222,1 0-1,-1-1 0,1-1 1,0 0-1,-1-2 0,22-3 1,-1-1-77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14203,'-8'-3'1296,"6"1"-624,23 2 145,10 5-145,17-2-216,7 2-72,10 1-240,5-2-88,-1 1-168,-5-1-104,-14-1-328,-12 0 2256,-18-3-1712,-17 0 48,1 0 120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15787,'-2'6'1929,"4"-2"-1177,5-3-128,3-1 1056,6 0-495,3 0-193,2 2-312,4-1-120,0-1-232,-4 2-208,-2-1-608,1-1-408,-5-6 704,-5-2-104,0-4-136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13051,'11'19'1344,"19"-12"-744,14-4-200,12-4 424,9-4-87,5-5-233,1-1-208,-6-4-592,-7-4 360,-14-1-184,-12-2-112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14579,'2'1'113,"0"1"0,1-1 0,-1 0 0,1 0 0,-1 0 0,1 0 0,0-1 0,-1 1-1,1-1 1,0 1 0,-1-1 0,1 0 0,0 0 0,3-1 0,-1 1 60,23 0 93,-1-1 0,0-2 0,0-1 0,0-1 0,0-1 0,-1-1 0,34-15 0,-22 7-141,-1-3-1,-1-1 1,0-2 0,40-31-1,-55 33-146,-2 2-15,-14 15-36,-5 6-61,-10 27 56,2-1 1,1 1 0,-6 52-1,12-66-87,0 1-1,1-1 1,1 0 0,0 1-1,2-1 1,0 0 0,1 0-1,7 22 1,-8-33 114,-1 1 0,1-1 0,1 0 0,6 9 0,-7-11-4,1-1 0,-1 1 0,1-1 0,0 0 0,4 3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 13083,'0'-3'1432,"-3"3"-832,-1 2-224,-11 8 729,-4 4-193,-10 12-184,-5 5-168,-14 14-264,-6 4-72,-1 3-56,3 0-88,6-6-248,6-4-224,8-17 1896,10-12-1440,12-29 64,6-10 48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13715,'13'4'1064,"-1"9"-704,4 2-104,8 4 368,4 4-215,6 0-65,4 1 32,4 0-152,-3-3-224,1-5-408,-3-3-785,-4-11 993,-3-5-152,-4-7-136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14539,'44'0'1489,"75"10"1,-103-7-1288,0 0 0,1 1 0,-1 1 0,-1 0 0,1 2-1,-1-1 1,23 15 0,-35-19-174,0 0 0,0 0-1,-1 0 1,1 0-1,-1 0 1,0 1 0,1-1-1,-1 1 1,0-1-1,0 1 1,-1 0-1,1 0 1,-1 0 0,1 0-1,-1 0 1,0 0-1,0 0 1,1 7 0,-2-6-16,0 0 1,0-1 0,-1 1 0,1 0-1,-1-1 1,0 1 0,0 0 0,0-1 0,0 1-1,-1-1 1,1 1 0,-1-1 0,0 0 0,0 0-1,0 0 1,-4 4 0,-15 14 51,0 0 0,-2-2 0,0 0 0,-49 29-1,-18 14 154,88-61-208,-21 20 65,23-21-70,-1 1-1,1-1 0,-1 1 0,1-1 1,0 1-1,-1-1 0,1 1 0,0-1 0,-1 1 1,1-1-1,0 1 0,0 0 0,-1-1 1,1 1-1,0-1 0,0 1 0,0 0 0,0-1 1,0 1-1,0 0 0,0-1 0,0 1 1,0-1-1,0 1 0,0 0 0,0-1 0,1 1 1,-1 0-1,0-1 0,0 1 0,1-1 1,-1 1-1,0-1 0,1 1 0,-1-1 0,0 1 1,1-1-1,-1 1 0,1-1 0,-1 1 1,2 0-1,4 2-36,1-1 0,0 1 0,0-1-1,1-1 1,-1 1 0,0-1 0,0 0 0,1-1 0,12 0 0,-1 0-168,156 5-721,-118 0 646</inkml:trace>
  <inkml:trace contextRef="#ctx0" brushRef="#br0" timeOffset="1">1036 417 16099,'-3'3'1457,"0"10"-921,-4 2-208,-3 9 688,-1 4-368,1 9-240,2 7-40,-1 1-184,3-2-176,0-1-248,5-4-160,0-12-408,1-9-88,-3-18 600,1-11-208,-4-11-48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13579,'16'4'1448,"7"2"-960,16-3-168,5 1 505,12-1-273,5-3-56,7-1-496,6-4 208,-3-1-144,-1 1-72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4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15 347 11971,'-2'2'196,"1"0"0,-1 0 0,1 0 0,0 0 0,0 0 0,0 0 0,0 0 1,0 0-1,0 0 0,1 0 0,-1 1 0,1-1 0,-1 0 0,1 1 0,0-1 1,0 0-1,0 1 0,0-1 0,0 0 0,1 0 0,-1 1 0,1-1 0,-1 0 1,1 0-1,2 4 0,-2-2-26,1 0 1,0 0 0,-1 0-1,2-1 1,-1 1-1,0-1 1,1 1-1,-1-1 1,1 0-1,0 0 1,0 0 0,0-1-1,1 1 1,3 2-1,0-2-219,1-1 0,0 0 0,-1 0-1,1 0 1,0-1 0,0 0 0,0-1-1,0 0 1,-1 0 0,1 0 0,0-1-1,0 0 1,12-4 0,9-4-346,1-1 1,28-13-1,-58 22 397,141-64-6066,-217 137 9450,51-45-2460,2 1-1,0 1 0,2 0 1,-24 45-1,36-57-903,0 0 0,2 1 0,0 0 0,1 0 0,1 1 0,0 0-1,2 0 1,0 0 0,1 0 0,1 20 0,1-34-71,1 1 1,-1 0-1,1 0 0,0-1 1,1 1-1,0 0 0,3 8 1,5 7-202</inkml:trace>
  <inkml:trace contextRef="#ctx0" brushRef="#br0" timeOffset="1">628 7 13731,'17'-3'482,"1"1"0,0 1 0,0 0 0,19 2-1,-30 0-344,0-1 0,0 1 0,0 1 0,0-1 0,0 1-1,-1 1 1,1-1 0,-1 1 0,1 0 0,-1 1-1,0-1 1,0 1 0,6 6 0,-11-9-103,1 0-1,-1 1 1,0-1 0,0 1 0,0-1-1,0 1 1,0 0 0,-1-1 0,1 1-1,0 0 1,-1 0 0,1-1 0,-1 1 0,0 0-1,1 0 1,-1 0 0,0 0 0,0-1-1,0 1 1,-1 0 0,1 0 0,0 0-1,-1 0 1,1-1 0,-1 1 0,1 0-1,-1 0 1,0-1 0,0 1 0,0-1-1,0 1 1,0-1 0,0 1 0,0-1-1,-2 3 1,-6 5 165,0 1-1,0-2 1,-21 16 0,22-18-45,-23 18 262,-90 73 1321,120-95-1707,-21 21 436,21-23-451,1 1 1,-1 0-1,1-1 0,-1 1 1,1 0-1,0-1 1,-1 1-1,1 0 1,0 0-1,0-1 0,-1 1 1,1 0-1,0 0 1,0-1-1,0 1 0,0 0 1,0 0-1,0 0 1,0-1-1,0 1 0,0 0 1,1 0-1,-1-1 1,0 1-1,0 0 0,1 0 1,-1-1-1,0 1 1,1 0-1,-1-1 0,1 1 1,-1 0-1,1-1 1,-1 1-1,1-1 1,0 1-1,0 0 0,2 1-38,0-1 0,1 1 0,-1-1-1,1 1 1,-1-1 0,1 0 0,0 0-1,-1-1 1,1 1 0,0-1 0,4 0-1,47-2-1381,-34 0 533,58-3-279,-44 1 392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13003,'42'5'1640,"6"-4"-1024,11 0-280,5-1 1273,1 0-1193,-5-1-376,-3-3 144,-9 1-112,-15-3-152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13267,'22'7'450,"0"2"0,0 1 1,-1 0-1,0 2 0,35 25 1,-54-36-426,-1 1 0,1-1-1,0 0 1,-1 1 0,0-1 0,1 1 0,-1-1 0,0 1 0,1 0 0,-1-1 0,0 1 0,0 0 0,-1 0 0,1 0-1,0 0 1,-1 0 0,1 0 0,-1 0 0,1 0 0,-1 0 0,0 0 0,0 0 0,0 0 0,0 0 0,0 0-1,0 0 1,-1 0 0,1 0 0,-1 0 0,0 0 0,1 0 0,-1 0 0,0 0 0,-2 3 0,-3 3-2,-1-1 1,1 1-1,-2-1 1,1 0 0,-16 11-1,4-3-9,4-3-2,-10 8-4,-27 30-1,47-44-5,-1 0 0,2 0 0,-1 0-1,1 1 1,-1-1 0,2 1-1,-1 0 1,1 1 0,0-1 0,-3 13-1,6-18 0,-1 0 0,1 1 0,-1-1 0,1 0 0,0 1 0,0-1 0,0 0-1,0 1 1,1-1 0,-1 0 0,0 1 0,1-1 0,0 0 0,-1 0 0,1 1 0,0-1 0,0 0-1,1 0 1,-1 0 0,0 0 0,1 0 0,-1-1 0,1 1 0,-1 0 0,1-1 0,0 1 0,0-1-1,-1 1 1,1-1 0,0 0 0,1 0 0,-1 0 0,0 0 0,0 0 0,0 0 0,0-1 0,4 1-1,3 1 1,1-1-1,0 0 0,-1-1 0,1 0 0,0 0 0,0-1 0,17-4 0,28-10 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8 14291,'3'-1'198,"21"-6"2103,-24 7-2274,0 0-1,0 0 1,0 0-1,0 0 1,0 0-1,0 0 1,1 0-1,-1 0 0,0 0 1,0 0-1,0 0 1,0 0-1,0 0 1,0 0-1,1 1 1,-1-1-1,0 0 1,0 0-1,0 0 0,0 0 1,0 0-1,0 0 1,0 0-1,0 0 1,1 0-1,-1 0 1,0 1-1,0-1 1,0 0-1,0 0 0,0 0 1,0 0-1,0 0 1,0 0-1,0 0 1,0 1-1,0-1 1,0 0-1,0 0 0,0 0 1,0 0-1,0 0 1,0 0-1,0 1 1,0-1-1,0 0 1,-8 13 983,-254 256 1284,244-252-2270,13-11-141,0-1 0,-1-1 1,1 1-1,-1-1 0,0 0 0,-12 6 0,18-10 99,-1 0 0,0 0 0,1 1 0,-1-1 0,1 0 0,-1 0 0,0 0 0,1 0 0,-1 0 0,1 0 0,-1 0 0,0 0 0,1 0 0,-1 0 0,1 0 0,-1-1 0,0 1 0,1 0 0,-1 0 0,1 0-1,-1-1 1,1 1 0,-1 0 0,1-1 0,-1 1 0,1-1 0,-1 1 0,1 0 0,-1-1 0,1 1 0,0-1 0,-1 1 0,1-1 0,0 1 0,-1-1 0,1 0 0,0 1 0,0-1 0,-1 1 0,1-1 0,0 0 0,-3-28-225,3 26 170,0-31-330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18372,'0'0'40,"1"0"-1,-1 0 1,0 0-1,1 0 1,-1 0 0,1 0-1,-1 0 1,0 0 0,1 0-1,-1 0 1,0 0-1,1 0 1,-1 0 0,1 0-1,-1 0 1,0 0 0,1 1-1,-1-1 1,0 0-1,1 0 1,-1 0 0,0 1-1,1-1 1,-1 0 0,0 0-1,0 1 1,1-1-1,-1 0 1,0 1 0,0-1-1,1 0 1,-1 1 0,0-1-1,0 0 1,0 1-1,0-1 1,0 1 0,0-1-1,0 0 1,1 1 0,-1-1-1,0 1 1,0-1-1,0 0 1,-1 1 0,1-1-1,0 0 1,0 1 0,0-1-1,0 1 1,0-1-1,0 0 1,0 1 0,-1-1-1,1 0 1,0 1 0,0-1-1,-1 1 1,-11 25 519,12-25-530,-24 39 349,-1-1 0,-2-1 1,-2-1-1,-2-1 0,-37 34 1,61-64-218,0 1 1,-1-1 0,1 0 0,-18 9-1,24-15-136,0 1 0,0-1-1,0 1 1,0-1-1,0 0 1,0 1-1,0-1 1,0 0-1,0 0 1,0 1-1,-1-1 1,1 0-1,0 0 1,0-1-1,0 1 1,0 0-1,0 0 1,-1 0-1,1-1 1,-2 0-1,2 0-6,0 0 0,0-1 0,0 1 0,0 0 0,1-1 0,-1 1 0,0 0-1,1-1 1,-1 1 0,0-1 0,1 1 0,0-1 0,-1 1 0,1-1 0,0 1-1,0-1 1,0 0 0,0 1 0,0-1 0,0-2 0,2-16-115,1 0 0,1 0 1,0 0-1,2 0 0,0 0 1,1 1-1,1 0 0,1 1 1,13-22-1,-21 38 71,1 0 0,-1 0 0,0 0 0,1 0 0,-1 1 1,1-1-1,-1 0 0,1 1 0,0-1 0,0 1 0,0 0 0,0-1 0,0 1 0,0 0 1,0 0-1,2-1 0,-2 2 18,-1 0 0,1 0 0,-1 1 0,1-1 0,-1 0 0,1 0 0,-1 1 0,1-1 0,-1 1 0,0-1 0,1 1 0,-1 0 0,0-1 0,1 1 1,-1 0-1,0 0 0,0 0 0,0 0 0,0 0 0,0 0 0,0 0 0,0 0 0,0 1 0,0-1 0,0 2 0,34 59 2,-25-40 162,17 24 0,-23-40-105,0-1-1,0 0 1,1 0-1,-1 0 1,1 0-1,0-1 0,0 1 1,12 6-1,-16-11-83,1 1 1,-1 0-1,1 0 0,-1-1 1,1 1-1,0-1 0,0 1 0,-1-1 1,1 0-1,0 1 0,-1-1 0,1 0 1,0 0-1,0 0 0,-1-1 1,1 1-1,0 0 0,0-1 0,-1 1 1,1-1-1,0 1 0,-1-1 0,1 0 1,-1 0-1,1 1 0,-1-1 0,1 0 1,-1-1-1,0 1 0,1 0 1,-1 0-1,0-1 0,0 1 0,2-3 1,7-13-271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11154,'22'6'1537,"3"4"-897,-1 3-248,4 2 1568,7 0-1432,1 0-231,4-4-41,1 0 0,-2-6-160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15387,'-11'8'355,"1"0"1,0 1-1,1 0 0,0 1 0,-14 19 0,21-27-296,0 1-1,1-1 1,-1 1-1,1 0 1,0 0-1,0 0 1,0-1-1,0 1 1,1 0-1,-1 0 1,1 0-1,-1 0 1,1 5-1,1-6-10,-1 0-1,1 0 0,0 0 0,0 0 0,-1 0 0,1 0 0,1 0 0,-1-1 0,0 1 0,0 0 0,0-1 0,1 1 0,-1-1 0,1 1 0,0-1 0,-1 1 0,1-1 0,0 0 0,0 0 0,-1 0 0,5 1 0,3 2-72,0-1 0,1 0 0,-1-1 0,1 0 1,-1-1-1,1 0 0,0 0 0,-1-1 0,20-2 0,-7 0-454,-1-2 0,1-1 0,26-9-1,-26 6-361,0-2-1,-1 0 0,36-24 0,-71 43 1123,1 0 0,1 1 0,-1 1-1,-18 21 1,1 6 502,1 1 0,-28 53 0,-35 92 401,27-61-791,27-64-278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14915,'19'6'1152,"3"-3"-920,2-2-103,11-1 351,7 2-200,0-2-344,-2-2-192,-4 1-545,-4-1 657,-17 2-112,-14 0-120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7:4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12899,'18'11'1528,"9"-2"-952,17-5-200,5 2 817,9-2-513,0 1-128,1-5-1112,-6-5 736,-19-5-184,-13 1-136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30 14419,'4'-4'629,"-2"2"-446,1-1 0,-1 1 0,0 0 0,1 0 0,-1 0 0,1 0 0,-1 0 0,1 1 0,0-1-1,0 1 1,0 0 0,0 0 0,3-1 0,-6 2-130,0 1 1,0 0-1,0-1 1,0 1-1,0-1 0,0 1 1,0-1-1,0 1 0,0 0 1,0-1-1,-1 1 0,1-1 1,0 1-1,0-1 0,-1 1 1,1-1-1,0 1 1,-1-1-1,1 1 0,0-1 1,-1 0-1,1 1 0,-1-1 1,1 1-1,-1-1 0,0 1 1,-16 17 379,5-7-344,-206 194 331,152-138-1042,-67 88 0,121-142-8,11-13 639,1 0-1,0 0 1,0 0-1,0 0 1,-1 0-1,1 0 1,0 0-1,0 0 1,0-1-1,0 1 1,-1 0-1,1 0 1,0 0-1,0 0 1,0 0-1,0 0 1,0 0-1,-1 0 1,1-1-1,0 1 1,0 0-1,0 0 1,0 0-1,0 0 1,0 0-1,0-1 1,0 1-1,0 0 1,0 0-1,-1 0 1,1 0-1,0-1 1,0 1-1,0 0 1,0 0-1,0 0 1,0-1-1,0 1 1,0 0-1,0 0 1,0 0-1,1 0 1,-1-1-1,5-32 1022,-4 27-1180,8-34 198,1-5 40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14747,'0'2'1168,"0"5"-760,0 2-127,5 5 463,7 2-104,11 6-160,3 2-72,10 4-104,6-1-208,2 1-576,-1-5 2208,0-7-1624,-4-5 48,-13-6 16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14251,'-4'1'282,"1"0"0,-1 1-1,1 0 1,-1 0 0,1 0 0,-5 4-1,-29 30 94,2 1-1,2 2 0,1 1 0,-32 55 1,48-69-365,0 2 1,2 0 0,1 1-1,2 1 1,1 0 0,1 0 0,1 1-1,-6 51 1,13-64-25,0-1-1,2 0 1,0 0-1,0 0 1,2 1-1,0-2 1,8 27-1,-6-31-27,0 0 0,1 0 0,0 0 0,1-1 0,0 0 0,0 0 0,2 0 0,-1-1 0,1-1 0,18 16 0,-11-14 41,0 0 1,0-1-1,1-1 0,0-1 0,0 0 1,1-1-1,0-1 0,1-1 1,-1 0-1,35 3 0,36-1-80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16628,'-2'0'1424,"5"0"-984,6 1-144,5 2 496,5 2-136,9-1-200,4 0-160,4-1-472,3 0-320,-3-3 464,4 0-136,1-1-64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14443,'-1'1'86,"-1"-1"-1,1 1 1,-1 0-1,1 0 1,-1-1-1,1 1 1,-1 0-1,1 1 1,0-1 0,0 0-1,0 0 1,0 0-1,-1 1 1,2-1-1,-1 1 1,0-1-1,-1 2 1,2-1-32,0-1 0,-1 0 1,1 0-1,0 0 0,0 1 0,0-1 0,0 0 1,0 0-1,1 1 0,-1-1 0,0 0 0,0 0 1,1 0-1,-1 1 0,1-1 0,-1 0 1,1 0-1,1 1 0,0 2 21,0-1-1,1-1 1,0 1-1,-1 0 1,1-1-1,0 1 1,1-1-1,-1 0 1,0 0-1,1 0 1,-1 0-1,1-1 1,-1 1-1,5 0 1,8 1-100,-1 0 0,1-2 0,0 0 0,0 0 1,0-1-1,0-1 0,27-6 0,-20 2-354,0-1 0,0-1 0,0-1 0,32-16 0,-49 21 260,-4 3 92,0-1 1,-1 1-1,1-1 1,-1 0 0,1 1-1,-1-1 1,0 0-1,1 0 1,-1 0 0,0 0-1,1 0 1,-1 0-1,0-1 1,0 1 0,2-3-1,-45 39 1382,34-26-1289,0 2-1,1-1 0,0 1 1,1 1-1,1-1 0,-1 1 1,2 0-1,0 0 0,0 0 1,1 0-1,0 1 0,1 0 1,0 24-1,1-23-253,-1 0 0,0 0 1,0 0-1,-1-1 0,-1 1 0,-1-1 0,-6 14 0,-5 3-239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7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0 14875,'2'13'1416,"5"3"-1007,2 12-65,1 1 504,0 10-280,2 3-24,-5 8-64,-1 1-16,-6 7-120,-8 1-104,-10 2-128,-6 1-80,-12 2-208,-3-1-232,-7-5-192,0-6 456,-5-7-120,3-9-80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16179,'58'42'3231,"-39"-29"-2325,0 0 0,26 26 0,-40-34-846,0 0 0,0 1 0,-1 0 0,1 0 0,-1 0 0,-1 1 0,1-1 0,-1 1 0,0 0 0,-1 0 0,0 0 0,2 9 0,-3-4-75,0 1 1,-1 0-1,0 0 0,-1 0 1,0-1-1,-1 1 1,-1 0-1,0-1 1,-1 0-1,0 0 1,0 0-1,-2 0 1,-11 20-1,10-20-161,-1 0 0,0-1 0,-1 0-1,0 0 1,-1-1 0,0 0 0,0 0 0,-1-1-1,0-1 1,-1 0 0,0 0 0,-18 7 0,-12-2-267,-1-10-164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0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14187,'2'-3'179,"1"-1"0,0 1 0,0 0 0,0-1-1,1 1 1,-1 1 0,0-1 0,1 0 0,0 1 0,0 0 0,0 0 0,0 0 0,0 0 0,0 1-1,0 0 1,6-1 0,-4 0 4,1 2 1,0-1-1,0 1 0,-1 0 0,1 0 0,0 1 1,0 0-1,-1 0 0,1 1 0,8 2 1,-9-1-78,0-1 1,0 1 0,-1 0 0,1 0 0,-1 0 0,0 1 0,1 0 0,-2 0 0,1 0 0,8 10 0,-10-10-76,-1-1 0,0 1 0,1 0 0,-1-1 0,-1 1 0,1 0 0,0 1 0,-1-1-1,0 0 1,0 0 0,0 0 0,-1 1 0,1-1 0,-1 0 0,0 1 0,-1 7 0,-1-2 16,-1 0 1,0 0-1,0-1 1,-1 1-1,0-1 1,-1 0-1,0 0 1,0 0-1,-11 13 1,-9 8 131,-36 32 0,-3 5 96,58-60-249,0 0 0,1 0 0,0 0 1,1 1-1,-1 0 0,-2 8 0,6-14-51,0-1 0,1 1 0,-1 0 0,1-1 1,0 1-1,-1 0 0,1 0 0,0 0 0,0-1 0,0 1 0,0 0 1,0 0-1,1 0 0,-1-1 0,0 1 0,1 0 0,0 0 0,-1-1 1,1 1-1,0-1 0,0 1 0,0 0 0,0-1 0,0 1 0,0-1 1,0 0-1,0 1 0,1-1 0,-1 0 0,0 0 0,1 0 0,-1 0 0,1 0 1,-1 0-1,4 1 0,4 1-24,1 0 0,-1 0 1,1-1-1,0-1 0,-1 1 0,1-2 1,0 1-1,13-2 0,47-7-234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3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63 11546,'-7'-6'191,"-1"0"0,1 1 0,-1-1-1,0 2 1,0-1 0,-1 1-1,0 0 1,1 1 0,-1 0-1,0 0 1,-1 1 0,-10-1-1,-15-2-57,-65 2 0,90 3 0,-3 0-98,0 0-1,0 1 0,0 1 0,0 0 0,0 0 0,0 1 0,-15 6 0,22-6-21,-1 1 1,1-1-1,0 1 1,0 0-1,0 0 0,1 1 1,-1 0-1,1 0 1,0 0-1,0 1 0,1-1 1,0 1-1,0 0 0,-6 12 1,2 0-16,2 1 1,-1 0-1,2 0 1,1 0-1,0 1 1,1-1-1,1 1 1,1 0 0,1 0-1,1 0 1,0 0-1,2 0 1,0-1-1,1 1 1,1-1-1,1 0 1,13 29-1,-16-42-33,1 1-1,0-1 1,1 0 0,0-1-1,0 1 1,0-1 0,0 0-1,1 0 1,0-1 0,0 0-1,0 0 1,0 0 0,1 0-1,-1-1 1,1 0-1,0-1 1,10 3 0,-3-2-32,1 0 0,-1-1 0,1-1 1,-1 0-1,1-1 0,0-1 0,28-4 0,-27 1 21,0-1 0,-1 0-1,1-1 1,-1 0 0,0-1-1,0-1 1,-1 0 0,0-1-1,16-15 1,-13 10 17,-1-1 1,0 0-1,-2-1 0,0-1 1,0-1-1,16-28 0,-25 38 75,-1 0 0,-1 0 0,1-1-1,-1 1 1,0-1 0,-1 1 0,0-1-1,-1 0 1,0 0 0,0 0 0,-1-14 0,0 17 0,-1-1 0,-1 0 0,1 1 0,-1 0 1,-1-1-1,1 1 0,-1 0 0,0 0 0,0 0 0,-1 0 1,1 1-1,-1-1 0,-1 1 0,1 0 0,-10-8 0,2 4-132,0 0-1,-1 1 0,0 0 1,-1 1-1,1 1 0,-1 0 1,-1 1-1,1 0 0,-1 1 1,0 1-1,0 0 0,0 1 0,-23 0 1,8 2-182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1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7394,'135'-29'2851,"0"0"-1494,178 4-799,1 26-576,-119 1-85,191-19-395,-158 3 451,252-38-299,-204 15-927,755-22-1402,-405 77 2978,-219 6 10,445-33 1,-117-13-207,287-19 983,-947 34-1045,168-5-71,-235 12 25,0 0 1,1 1-1,-1 0 1,0 0-1,0 1 1,-1 0-1,10 4 1,-46 0-12,13-2-565,-3 1 238,16-3 119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4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22 7410,'-20'7'889,"-10"6"618,29-12-1484,1-1 1,0 0-1,0 0 1,0 0-1,0 0 0,-1 0 1,1 0-1,0 0 0,0 0 1,0 0-1,0 0 1,0 1-1,0-1 0,0 0 1,-1 0-1,1 0 0,0 0 1,0 0-1,0 1 1,0-1-1,0 0 0,0 0 1,0 0-1,0 0 0,0 0 1,0 1-1,0-1 0,0 0 1,0 0-1,0 0 1,0 0-1,0 1 0,0-1 1,0 0-1,0 0 0,0 0 1,0 0-1,0 1 1,0-1-1,0 0 0,0 0 1,0 0-1,0 0 0,1 0 1,-1 0-1,0 1 1,0-1-1,0 0 0,0 0 1,11 5 460,13-1-207,69-1-29,134-14 1,-37 0-246,536-17-63,56 17-247,-58 17 260,-330-7 77,294 41 104,-270-8-63,-147-16-64,316 15 15,0-24 367,122-56 357,-763 60-2222,18-1 1221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9762,'-30'270'2570,"21"1"-897,6-142-995,-17 1236 2716,-64 724-3346,63-1782-102,20 359 0,12-515-82,4 176-381,-16-307 583,-2 0 0,0 0 0,-10 31 0,10-42-34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11883,'13'-3'299,"1"1"1,0 0-1,0 1 1,26 0 0,56 11 212,-58-5-310,84 9-379,1-6 1,0-5-1,235-25 0,-20-32 212,312-35 158,-111 70 4,-16 1-72,71-38-103,256-12 26,-307 73-46,2 24-71,21 0-32,-412-23 96,542 23 186,-2 30 98,112 31-132,2-38 374,-127-53 160,-2-20-111,-651 19-547,751 3-59,-759 0-97,-10-1 223,0 0-1,1 1 0,-1 0 0,12 4 0,-18-5-65,-3-6 34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12315,'78'22'1011,"99"43"0,-149-54-1052,-28-11 40,9 3-37,0 1-1,-1-1 0,0 2 1,14 8-1,-19-11 43,-1 0 0,0 0 0,0 0 1,-1 0-1,1 0 0,0 1 0,-1-1 0,1 0 0,-1 1 0,0-1 0,0 1 0,0 0 1,0-1-1,0 1 0,0 0 0,-1 0 0,0-1 0,1 1 0,-1 5 0,-1 10 169,-1-1 0,-1 1 0,0-1 0,-1 1 0,-1-1 0,-1 0 0,-14 28 0,-4 3 501,-39 56 0,51-85-470,-58 80 260,63-90-458,-1 0 0,-1 0 0,1-1-1,-2 0 1,1 0 0,-1-1 0,-17 10-1,23-15 2,-1 0-1,1 0 0,-1 0 0,0-1 1,-7 2-1,-16-6-102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19 657 14099,'-13'3'1073,"8"-10"-565,5 5-455,0 0 1,0 0-1,0 0 0,0 0 1,1 0-1,-1 0 0,1 0 0,0 0 1,-1 0-1,1 1 0,2-4 0,12-18 438,2 1-1,27-29 0,-5 7-165,124-172 101,-133 171-597,-3-2 0,41-98 0,-64 134 150,6-11-41,-10 22 61,0 0 1,0 0-1,0 0 0,0 0 1,0 0-1,0 0 1,1 0-1,-1 0 1,0 0-1,0 0 0,0 0 1,0 0-1,0 0 1,0 0-1,1 0 1,-1 0-1,0 0 1,0 0-1,0 0 0,0 0 1,0 0-1,0 0 1,1 0-1,-1 0 1,0 0-1,0 0 0,0 0 1,0 0-1,0 0 1,0 0-1,0 0 1,0 0-1,1 1 0,-1-1 1,0 0-1,0 0 1,0 0-1,0 0 1,0 0-1,0 0 1,0 0-1,0 0 0,0 1 1,0-1-1,0 0 1,0 0-1,5 15-16,21 106 127,61 174-1,-72-256-49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1 914 10850,'43'-71'1541,"-3"-1"0,53-135-1,-68 150-1059,95-235 1702,-104 259-1812,-16 32-353,0 1 1,0-1 0,0 1 0,1-1 0,-1 1 0,0-1 0,1 1-1,-1-1 1,0 1 0,1-1 0,-1 1 0,1 0 0,-1-1-1,1 1 1,-1 0 0,1-1 0,-1 1 0,1 0 0,0-1-1,4 8 226,-3 17-39,-2-24-201,1 41 142,-2-22-131,1 1 1,1 0 0,1-1 0,0 1-1,8 23 1,-10-41-10,0-1-1,1 1 1,-1-1 0,1 1-1,0-1 1,0 1-1,-1-1 1,1 0-1,0 0 1,0 1 0,0-1-1,0 0 1,0 0-1,1 0 1,-1 0 0,0 0-1,0 0 1,1 0-1,-1-1 1,1 1-1,-1 0 1,2 0 0,0-1 4,-1 0 0,0 0 0,1 0 0,-1 0 0,1 0 0,-1 0 0,1-1 0,-1 1 0,1-1 0,-1 1 0,0-1 1,4-2-1,6-4 26,0 0 0,-1 0 1,0-1-1,11-10 0,-18 14-29,42-39 151,-2-3-1,71-94 1,-37 42-45,-55 73-72,-23 24-40,0 1 0,0 0-1,1 0 1,-1 0 0,0-1 0,0 1-1,0 0 1,1 0 0,-1 0 0,0 0-1,0 0 1,0 0 0,1-1 0,-1 1-1,0 0 1,0 0 0,0 0 0,1 0-1,-1 0 1,0 0 0,0 0-1,1 0 1,-1 0 0,0 0 0,0 0-1,1 0 1,-1 0 0,0 0 0,0 0-1,0 0 1,1 0 0,-1 0 0,0 1-1,0-1 1,1 0 0,-1 0 0,0 0-1,0 0 1,0 0 0,0 0 0,1 1-1,-1-1 1,0 0 0,0 0 0,0 0-1,0 1 1,1-1 0,-1 0 0,0 0-1,0 0 1,0 1 0,0-1 0,0 0-1,0 0 1,0 1 0,0-1 0,0 0-1,0 0 1,0 1 0,0-1 0,0 0-1,-1 19 15,1-17-12,-6 50 12,0-6-53,2 0 1,2 0-1,4 48 0,-2-87-23,1 1-1,1-1 1,0 0 0,0 0-1,5 13 1,-6-17 51,1-1 0,-1 0 1,0 0-1,1 1 0,-1-1 0,1 0 0,0 0 0,0 0 0,-1-1 0,1 1 1,1 0-1,-1-1 0,0 1 0,0-1 0,0 0 0,1 0 0,-1 0 0,1 0 1,4 1-1,-2-1-13,-1-1 0,0 0 0,1 0 0,-1 0 0,8-2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14987,'27'-18'871,"-11"6"-459,1 1 0,1 0 1,0 2-1,25-11 0,-38 19-381,-1-1 0,0 1 0,1 0 1,-1 0-1,1 0 0,-1 1 0,1 0 0,-1 0 0,1 0 0,-1 0 0,1 1 0,-1-1 1,1 1-1,-1 0 0,0 0 0,1 1 0,-1 0 0,0-1 0,0 1 0,0 1 0,0-1 1,0 1-1,-1-1 0,1 1 0,3 3 0,-3-1-32,1 0 0,-1 1 0,0-1 0,-1 0 0,1 1 0,-1 0 0,0 0-1,0 0 1,-1 0 0,3 12 0,-3-7 12,0 0 0,-1 0 0,0 0 0,-1 0-1,-2 21 1,-3-3 71,-1-1 0,-1 0 0,-1 0 0,-13 28 0,-18 34 297,-23 64 224,54-131-512,2 0 0,0 1-1,2 0 1,-3 42 0,7-59-85,0 0 1,0 0-1,1 0 0,0 0 0,0 0 1,1 0-1,0 0 0,0 0 0,0-1 1,5 10-1,-6-14-8,1 0-1,-1-1 1,0 1 0,1 0 0,-1 0-1,1-1 1,0 1 0,-1-1 0,1 0 0,0 1-1,0-1 1,0 0 0,0 0 0,0 0-1,3 1 1,-2-2-2,0 0-1,0 1 0,0-1 1,-1 0-1,1 0 1,0 0-1,0-1 0,0 1 1,0-1-1,0 0 1,0 0-1,0 1 0,-1-2 1,5-1-1,10-6-11,0-2 0,-1 0 0,-1 0 0,0-1-1,24-26 1,61-78 98,-90 103-48,0 1 69,0 0 0,-1-1-1,-1 0 1,0 0 0,10-24 0,-17 36-82,-1 0 0,1-1 0,-1 1 0,0 0 0,0 0 0,1 0 0,-1-1 0,0 1 0,0 0 0,0 0 0,-1 0 0,1-1 0,0 1 0,0 0 0,-1 0 0,1 0 0,0-1 0,-1 1 0,1 0 0,-1 0 0,0 0 0,1 0 0,-1 0 0,0 0 0,0 0 0,1 0 0,-1 0 0,0 1 0,0-1 0,0 0 0,0 0 0,0 1 0,0-1 0,0 1-1,-1-1 1,1 1 0,0-1 0,0 1 0,0 0 0,0-1 0,-1 1 0,0 0 0,-8-2 67,1 1 0,-1 0 0,1 1 0,-12 0 1,14 1-57,-5-2-388,0 2 0,-1-1 0,1 2 0,0 0 1,0 0-1,0 1 0,0 0 0,-20 10 0,31-10-223,6-3-205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14675,'-2'3'387,"0"1"0,1-1 0,-1 0 0,1 0 0,0 0 0,-1 7-1,-3 7 511,-46 102 1610,17-44-1982,-44 149 0,75-215-516,-3 17 47,-7 47-1,12-66-57,1-1 0,0 0 0,0 0 0,0 1 0,1-1 0,0 0 0,0 0 0,0 0 0,1 0 0,0 0 0,0 0 0,0 0 0,5 8 0,-4-11-31,0 0 0,0 0-1,0 0 1,0 0 0,1 0 0,-1-1 0,1 1 0,0-1 0,-1 0 0,1 0 0,0-1 0,0 1 0,0-1-1,1 0 1,-1 0 0,0 0 0,8 0 0,2 0-6,0 0-1,0-2 1,0 0 0,16-2 0,-18 0-11,0 0 0,18-6 0,24-15-149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15731,'19'13'1713,"4"-2"-1105,15-6-136,6-5 840,17-6-496,7-4-63,19-8-137,4-3-128,6-2-448,-4-2-224,-11 5 336,-2 2-192,-17 4-56,-8 2-104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9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7 593 14923,'-1'9'485,"-1"-2"-184,1 0-1,0 0 1,0 1-1,1-1 0,0 13 1,0-19-273,0 0-1,1 0 1,-1 0 0,0-1-1,0 1 1,1 0 0,-1-1 0,0 1-1,1 0 1,-1 0 0,0-1 0,1 1-1,-1-1 1,1 1 0,0 0 0,-1-1-1,1 1 1,-1-1 0,1 1-1,0-1 1,-1 1 0,1-1 0,0 0-1,0 1 1,1-1 22,0 0 0,0 0 1,0 0-1,0 0 0,0 0 0,0 0 0,-1-1 0,1 1 0,0-1 0,0 0 1,0 1-1,-1-1 0,1 0 0,3-2 0,9-5 96,0-2 1,0 0-1,-1 0 1,-1-1-1,17-19 1,53-72 256,-38 38-252,-2-1-1,-3-3 1,-4 0 0,-2-3 0,23-74 0,-55 143-75,-1 8-20,-2 18 13,-6 34-31,3-30-32,1-4 7,0 0-1,2 0 1,1 0 0,3 44-1,-2-66-7,0 0-1,1 0 1,-1-1 0,0 1-1,1 0 1,0 0 0,-1 0-1,1 0 1,0-1-1,0 1 1,0 0 0,0-1-1,0 1 1,0-1 0,1 1-1,-1-1 1,2 2 0,-2-2 0,1-1 0,-1 1 0,1-1 1,0 1-1,-1-1 0,1 0 0,-1 1 0,1-1 1,0 0-1,-1 0 0,1 0 0,0 0 1,-1-1-1,1 1 0,0 0 0,-1-1 1,1 1-1,-1-1 0,1 1 0,0-1 1,1-1-1,9-4-8,0-1 0,0-1 1,0 0-1,-1 0 0,0-1 0,-1 0 1,10-13-1,64-81-75,-65 77 47,4-7-23,-15 21-24,1-1-1,1 1 0,0 0 0,11-10 0,-21 22 77,0 0-1,0 0 1,0 0-1,0 0 1,0 0-1,1-1 1,-1 1-1,0 0 0,0 0 1,0 0-1,0 0 1,0 0-1,0 0 1,1 0-1,-1-1 1,0 1-1,0 0 1,0 0-1,0 0 1,1 0-1,-1 0 1,0 0-1,0 0 1,0 0-1,0 0 1,1 0-1,-1 0 1,0 0-1,0 0 1,0 0-1,0 0 1,1 0-1,-1 0 1,0 0-1,0 0 1,0 0-1,0 1 1,1-1-1,-1 0 1,0 0-1,0 0 1,0 0-1,0 0 1,0 0-1,0 0 0,1 1 1,-1-1-1,0 0 1,0 0-1,0 0 1,0 0-1,0 0 1,0 1-1,0-1 1,0 0-1,0 0 1,0 0-1,0 0 1,0 1-1,0-1 1,0 0-1,0 0 1,0 1-1,0 13-38,0-13 34,-23 125-157,15-97 154,2 0-1,1 0 0,2 1 0,0-1 0,3 42 1,0-69-11,0 0 1,1-1-1,-1 1 1,0 0-1,1-1 1,-1 1 0,1 0-1,-1-1 1,1 1-1,0-1 1,0 1-1,0-1 1,1 3-1,-1-4 16,0 1 0,0-1-1,-1 1 1,1-1 0,0 0-1,0 1 1,0-1 0,0 0-1,0 1 1,0-1 0,0 0-1,0 0 1,-1 0 0,1 0-1,0 0 1,0 0-1,0 0 1,0 0 0,0 0-1,0-1 1,0 1 0,0 0-1,0-1 1,0 1 0,-1 0-1,3-2 1,17-11-94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17436,'22'-57'5266,"-12"27"-4990,27-52-1,-37 82-278,0-1-1,0 1 1,0-1-1,0 1 1,0-1 0,1 1-1,-1-1 1,0 1-1,0 0 1,1-1 0,-1 1-1,0 0 1,0-1-1,1 1 1,-1 0 0,0-1-1,1 1 1,-1 0-1,1-1 1,-1 1 0,0 0-1,1 0 1,-1 0-1,1-1 1,-1 1 0,0 0-1,1 0 1,-1 0-1,1 0 1,-1 0 0,1 0-1,-1 0 1,1 0-1,0 1 1,0-1-1,-1 1 0,1 0 0,-1 0 0,1 0 0,-1 0 0,1 0 0,-1 0 0,0 0 0,1 0 0,-1 0 0,0 1 0,0 0 0,2 49-80,-2-46 54,0 25-228,-1-10 81,1-1 0,1 0 1,5 33-1,1-31-5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27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 16780,'12'-13'832,"-7"10"-40,-2 0-56,-3 19-56,0 13-32,-1 17-72,-2 10-7,0 15-153,-1 7-56,-2 6-96,2 0-72,2-7-304,1-5-208,1-17-304,4-13 512,8-20-144,2-12-64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1 658 14131,'-1'0'34,"1"0"0,0 1 0,0-1 0,0 0 0,0 1 0,0-1 0,0 0 0,0 1 0,0-1-1,0 1 1,0-1 0,0 0 0,0 1 0,1-1 0,-1 0 0,0 1 0,0-1 0,0 0 0,0 1 0,1-1 0,-1 0 0,0 0 0,0 1 0,0-1 0,1 0 0,-1 0-1,0 1 1,1-1 0,-1 0 0,0 0 0,0 0 0,1 1 0,-1-1 0,0 0 0,1 0 0,-1 0 0,0 0 0,1 0 0,-1 0 0,0 0 0,1 0 0,-1 0 0,1 0 0,-1 0-1,0 0 1,1 0 0,18-15 586,13-23 303,-2-2-1,41-69 1,36-95 243,1-44-346,-104 236-801,-1 10-39,-3 9 4,-1 13-18,-4 37-26,3 1 0,2-1 0,8 63 1,-6-101 46,2-1 0,8 30 0,-10-42 1,0 1 0,1-1-1,0 0 1,0 0-1,0 0 1,1 0 0,0-1-1,0 1 1,0-1-1,7 6 1,-10-10-15,0 0 0,1 0 1,-1 0-1,1 0 0,-1 0 0,1 0 0,0-1 1,-1 1-1,1 0 0,0-1 0,-1 0 0,1 1 0,0-1 1,0 0-1,-1 0 0,1 0 0,0 0 0,0 0 0,-1 0 1,1 0-1,0-1 0,0 1 0,-1-1 0,1 1 1,0-1-1,-1 0 0,1 0 0,-1 1 0,1-1 0,-1 0 1,1 0-1,-1-1 0,0 1 0,1 0 0,0-2 1,6-5 47,-1-1 0,0 0 1,0 0-1,6-13 1,-7 12-99,8-12-75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15219,'12'-2'408,"0"0"1,1 1-1,-1 0 0,1 1 0,-1 1 1,1 0-1,-1 0 0,13 4 0,-20-4-333,0 0 0,-1 0 0,1 1-1,-1 0 1,1 0 0,-1 0 0,0 0 0,0 1-1,0 0 1,0-1 0,0 2 0,-1-1 0,1 0-1,-1 1 1,0-1 0,0 1 0,0 0 0,-1 0-1,1 0 1,-1 0 0,0 1 0,0-1 0,2 9-1,-2-1 47,0 0 0,-1 1 0,0-1 0,-1 1-1,-1 0 1,0-1 0,0 0 0,-1 1 0,-1-1-1,0 0 1,-1 0 0,-8 20 0,-5 2 146,-1 1 0,-40 55 0,30-57-343,28-33 69,0 0 1,0 0 0,0 1 0,-1-1 0,1 0-1,0 0 1,0 0 0,0 0 0,0 0 0,0 0 0,0 0-1,-1 1 1,1-1 0,0 0 0,0 0 0,0 0-1,0 0 1,0 1 0,0-1 0,0 0 0,0 0 0,0 0-1,0 0 1,0 1 0,0-1 0,0 0 0,0 0-1,0 0 1,0 1 0,0-1 0,0 0 0,0 0-1,0 0 1,0 0 0,0 1 0,0-1 0,0 0 0,0 0-1,0 0 1,0 0 0,1 0 0,-1 1 0,0-1-1,0 0 1,0 0 0,0 0 0,0 0 0,0 0-1,1 0 1,-1 1 0,0-1 0,0 0 0,0 0 0,0 0-1,1 0 1,-1 0 0,0 0 0,0 0 0,0 0-1,0 0 1,1 0 0,-1 0 0,0 0 0,0 0 0,0 0-1,1 0 1,-1 0 0,12-1-218,23-5-383,0-1 0,0-3-1,-1 0 1,62-29 0,-47 12 156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9 218 10850,'-1'-1'165,"0"0"0,0-1 0,1 1-1,-1 0 1,0-1 0,0 1 0,1-1 0,-1 1-1,1-1 1,-1 1 0,1-1 0,0 0-1,-1 1 1,1-1 0,0 1 0,0-1-1,0 0 1,0 1 0,1-1 0,-1 0 0,0 1-1,1-1 1,-1 1 0,1-1 0,-1 1-1,1-1 1,1-1 0,3-8 577,0 0-1,11-15 1,-12 21-503,4-7 153,0 1 0,2 0 1,-1 0-1,1 1 0,13-10 0,-17 14-229,1 1 0,0 0 0,1 1-1,-1-1 1,1 1 0,0 1-1,0 0 1,0 0 0,15-4 0,-21 7-142,0 0 0,0-1 0,0 1 0,1 0 0,-1 0 0,0 0 1,0 1-1,0-1 0,0 0 0,1 1 0,-1-1 0,0 1 0,0 0 1,0 0-1,0 0 0,0 0 0,0 0 0,-1 0 0,1 0 0,2 3 1,-1-1-8,-1-1 1,0 1 0,0 0 0,-1 0 0,1 0 0,-1 0 0,1 1 0,-1-1 0,0 0 0,0 1 0,1 5 0,-1 8 7,0-1 1,-1 1-1,-1-1 0,-3 21 1,-6 20 50,-3 0 1,-33 91 0,27-95 11,3 0 0,-19 110 0,34-155-80,0 0 0,1 0 0,0 0 0,1-1 0,-1 1 0,2 0 0,-1 0 0,4 9 0,-5-15-3,1 0-1,0 0 1,0 1-1,0-1 1,0 0-1,1 0 0,-1-1 1,0 1-1,1 0 1,0 0-1,-1-1 1,1 1-1,0-1 1,0 1-1,-1-1 0,1 0 1,0 1-1,0-1 1,1 0-1,-1 0 1,0-1-1,0 1 1,0 0-1,1-1 1,-1 0-1,0 1 0,1-1 1,-1 0-1,0 0 1,1 0-1,2-1 1,1 0 13,0 0 0,-1-1 0,1 0 0,-1-1 0,1 1 0,-1-1 0,0 0 0,0 0 0,0 0 0,0-1 0,0 0 0,-1 0 0,0 0 0,0 0 0,7-9 1,1-4 62,-1 0 1,0-1 0,9-20 0,-7 10 58,-1 0 0,8-31 0,-17 47-82,0-1 0,0 1 0,-1-1 0,-1 0 0,0 0 0,-1 0 0,-2-18 0,2 28-41,-1-1 1,0 1 0,0-1 0,0 1 0,0-1 0,0 1 0,-1 0 0,0 0-1,0 0 1,0 0 0,0 0 0,0 0 0,0 0 0,-1 0 0,-3-2-1,4 3-9,0 1 0,0 0 0,0-1 0,0 1-1,-1 1 1,1-1 0,0 0 0,0 0-1,-1 1 1,1-1 0,0 1 0,-1 0 0,1 0-1,-1-1 1,1 2 0,0-1 0,-1 0 0,1 0-1,0 1 1,-1-1 0,1 1 0,0 0-1,0 0 1,-5 2 0,1 1-25,-1 0 1,1 1-1,-1 0 0,1 0 1,0 1-1,1-1 1,0 1-1,0 1 0,0-1 1,-6 12-1,5-9-164,1 0 1,1 1-1,0 0 1,0 0-1,1 0 1,0 0-1,-2 16 1,5-24 85,0 0 1,-1 0-1,1 0 0,0 0 1,0-1-1,0 1 1,1 0-1,-1 0 1,0 0-1,1 0 0,-1 0 1,1 0-1,0-1 1,-1 1-1,1 0 1,0 0-1,0-1 1,0 1-1,0-1 0,2 3 1,-1-3 19,0 1-1,0-1 1,0 0 0,1 0 0,-1 0 0,0 0-1,0-1 1,1 1 0,-1-1 0,0 1 0,1-1 0,-1 0-1,1 0 1,-1 0 0,0 0 0,3-1 0,25-3-648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39 531 13259,'-9'26'1340,"-1"-1"1206,-8 39 0,18-64-2522,-1 0 0,1 1 1,0-1-1,0 0 0,0 0 1,0 0-1,0 0 0,0 0 1,0 0-1,0 0 0,0 0 1,0 0-1,0 0 0,0 0 0,0 1 1,0-1-1,0 0 0,0 0 1,0 0-1,0 0 0,0 0 1,0 0-1,0 0 0,0 0 0,0 1 1,0-1-1,0 0 0,0 0 1,0 0-1,0 0 0,0 0 1,0 0-1,0 0 0,0 0 1,0 0-1,0 1 0,0-1 0,0 0 1,0 0-1,0 0 0,0 0 1,1 0-1,-1 0 0,0 0 1,0 0-1,0 0 0,0 0 0,0 0 1,0 0-1,0 0 0,0 0 1,0 0-1,0 0 0,1 0 1,-1 0-1,0 0 0,0 0 0,0 0 1,0 0-1,0 0 0,0 0 1,0 0-1,0 0 0,1 0 1,-1 0-1,0 0 0,8-7 685,8-13-182,211-418 2128,-158 294-2432,-63 132-226,-5 9-3,0 0 1,0 0-1,1 0 0,-1 1 1,1-1-1,0 0 0,0 1 0,4-5 1,-3 9-36,-1 8 16,-2 13 8,-24 229-34,0-20 85,24-218-34,-1 96-20,2-99 3,0 1 0,1 0 0,1-1 0,-1 1 0,2-1 0,0 0 0,6 13 0,-10-23-5,0 0 1,1 0-1,-1 0 1,1 0-1,-1 0 1,1 0 0,-1 0-1,1 0 1,0 0-1,-1 0 1,1 0-1,0 0 1,0 0 0,0-1-1,0 1 1,0 0-1,0-1 1,0 1-1,0-1 1,0 1-1,0-1 1,0 1 0,0-1-1,0 0 1,0 1-1,2-1 1,-2-1-58,0 1 0,0-1-1,1 0 1,-1 0 0,0 0 0,0 0 0,0 0 0,0 0 0,0 0 0,-1 0-1,1 0 1,0 0 0,0 0 0,-1-1 0,1 1 0,-1 0 0,1-1 0,-1 1-1,1 0 1,-1-3 0,3-4-98,-2 4 94,0 0-1,0 0 1,0 0-1,-1 0 1,1 0-1,-1-7 1,-3-19-409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29 128 15715,'-13'-3'1761,"3"0"-969,4 0 864,11 3-568,9 0-167,6 0-145,12-4-320,7-5-144,12-4-112,4 0-96,6-1-192,1-1-200,-2 2-2056,-3-1 2095,-18 2-319,-9 1-192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4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0 642 13763,'0'2'138,"0"0"1,1 0-1,-1 1 0,0-1 1,1 0-1,-1 0 1,1 0-1,0 0 0,0 0 1,0 0-1,0 0 1,0 0-1,0 0 0,0-1 1,1 1-1,1 2 0,-2-4-60,0 1-1,1 0 0,-1-1 0,0 1 0,1-1 1,-1 1-1,0-1 0,1 0 0,-1 0 0,1 1 1,-1-1-1,1 0 0,-1 0 0,0 0 0,1 0 1,-1-1-1,1 1 0,-1 0 0,0-1 0,1 1 1,-1-1-1,0 1 0,1-1 0,-1 0 0,0 1 1,2-2-1,7-4 180,-1-1 0,-1 0 1,1 0-1,-1 0 0,0-1 0,-1 0 0,7-10 1,4-7 176,20-37 0,-8 4-281,-2-1 1,-4-1 0,-2-1-1,-2-1 1,14-88-1,-26 79-669,-11 91 349,1-1-1,0 1 1,1 24-1,1-9 33,-1-5 49,-1-11 85,2-1-1,0 1 0,1 0 0,0 0 1,2-1-1,5 20 0,-8-37 8,0 0-1,0 0 0,1 0 0,-1 1 0,1-1 0,-1 0 1,1 0-1,0 0 0,-1 0 0,1 0 0,0 0 0,0 0 1,-1 0-1,1 0 0,0 0 0,0-1 0,0 1 0,0 0 1,0 0-1,2 0 0,-2-1 2,1 0 1,-1 0-1,0 0 0,0 0 1,0 0-1,0 0 1,0 0-1,0 0 0,0-1 1,0 1-1,0 0 0,0-1 1,0 1-1,0-1 1,0 1-1,0-1 0,0 0 1,1-1-1,5-4 34,-1 0 0,0 0 0,-1-1 0,8-12 0,82-150 320,-41 67-323,-61 137-22,4-13-10,-7 18-94,1 0-1,3 1 0,-3 81 1,9-115-37,1-1 1,-1 0 0,1 0-1,1 1 1,3 10 0,-5-16 109,1 0 0,-1 0 0,0 0 0,1 0 0,-1 0 0,1 0 0,0 0 0,-1 0 0,1 0 0,0 0 0,-1 0 0,1-1 0,0 1 0,0 0 0,0 0 0,0-1 0,0 1 0,0-1 0,0 1 0,0-1 0,0 1 0,0-1 0,0 0 0,0 1 0,0-1 0,0 0 0,0 0 0,1 0 0,-1 0 0,0 0 0,0 0 0,0 0 0,0 0 0,0 0 0,0-1 0,0 1 0,0 0 0,1-1 0,0 0 0,21-13-344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16924,'-3'6'484,"0"0"-1,0 0 1,0 1 0,1-1 0,0 1 0,0 0 0,1-1 0,-1 9 0,-2 58 219,3-52-503,0 45 26,0-4-476,-13 90 1,14-148 149,-1 0 1,0 1-1,-1-1 0,1 0 1,-1 0-1,-2 4 1,4-7 100,0-1-1,0 0 1,-1 1 0,1-1 0,0 0 0,0 1 0,0-1 0,-1 0 0,1 0 0,0 0 0,0 1 0,-1-1 0,1 0 0,0 0 0,0 0 0,-1 1 0,1-1 0,0 0 0,-1 0 0,1 0 0,0 0 0,-1 0 0,1 0 0,0 0 0,-1 0 0,1 0 0,0 0 0,-1 0 0,1 0 0,-1 0 0,0 0 12,0-1-1,1 0 1,-1 0 0,0 0 0,0 1 0,1-1 0,-1 0-1,1 0 1,-1 0 0,0 0 0,1 0 0,0 0 0,-1 0 0,1 0-1,-1-2 1,-7-26-189,-3-12 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15387,'16'-17'1538,"16"-17"-407,-30 32-969,1 0 0,0 0-1,-1 0 1,1 0 0,0 1-1,0-1 1,0 1 0,0-1 0,0 1-1,5-1 1,-7 2-129,0 0-1,0 0 1,0 0-1,0 0 1,0 0 0,0 1-1,0-1 1,0 0 0,0 1-1,0-1 1,0 0 0,0 1-1,0 0 1,0-1-1,0 1 1,0-1 0,0 1-1,0 0 1,-1 0 0,1-1-1,0 1 1,0 0 0,-1 0-1,1 0 1,-1 0 0,1 0-1,-1 0 1,1 0-1,-1 0 1,0 0 0,1 0-1,-1 0 1,0 2 0,2 3 21,-1 1 0,0 0 0,0 0 0,-1 8 0,-2 13 223,-1 1-1,-1-1 1,-2 0-1,-13 42 0,-9 39 524,27-106-778,0 1-1,1-1 1,-1 1 0,1-1-1,0 0 1,0 1-1,0-1 1,1 0 0,-1 1-1,1-1 1,1 5 0,-1-7 12,0 1 0,0-1 0,0 0 0,0 1 0,0-1 0,0 0 0,1 0 0,-1 0 1,0 0-1,1 0 0,-1 0 0,1 0 0,-1-1 0,1 1 0,-1 0 0,1-1 0,0 1 1,-1-1-1,1 0 0,0 1 0,-1-1 0,1 0 0,0 0 0,1 0 0,33-5 54,12-10 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16844,'-1'0'1464,"-1"18"-1056,2 7-152,5 11 608,1 7-248,1 12-280,0 8-136,-3 6-111,-1-1-33,-1 0-128,-1-1-129,-1-4-239,-4-4-96,1-9-184,0-6 512,4-10-168,4-7-144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6 118 14715,'0'0'40,"-1"0"-1,1 0 0,0 0 1,0 0-1,0 0 0,-1 0 1,1 0-1,0 0 1,0-1-1,0 1 0,-1 0 1,1 0-1,0 0 0,0 0 1,0 0-1,0 0 1,-1 0-1,1 0 0,0-1 1,0 1-1,0 0 1,0 0-1,0 0 0,-1 0 1,1-1-1,0 1 0,0 0 1,0 0-1,0 0 1,0 0-1,0-1 0,0 1 1,0 0-1,0 0 1,0 0-1,0-1 0,0 1 1,0 0-1,0 0 0,0 0 1,0-1-1,0 1 1,0 0-1,0-1 0,8-9 623,16-8 133,-24 17-747,24-15 704,2 1 0,29-14-1,-48 25-673,1 1 0,-1 0 0,1 0-1,0 1 1,0 0 0,0 0 0,0 1-1,1 0 1,-1 0 0,0 1-1,0 0 1,12 2 0,-17-1-54,0 0 1,-1 0 0,1 0-1,0 0 1,-1 0-1,1 1 1,-1-1 0,1 1-1,-1-1 1,0 1-1,0 0 1,0 0 0,0 0-1,0 0 1,3 5-1,-2-2-1,-1-1-1,0 1 0,0 0 0,0 0 0,0 0 0,-1 0 0,0 0 1,1 7-1,-1 2 15,-1 1 0,0-1 0,-1 1 1,0-1-1,-6 21 0,0-6 59,-2-1 0,-1 0 0,-21 41 0,-51 74 362,61-108-330,15-25-83,0 1 0,1-1 0,0 1 0,1 0 1,-4 12-1,8-21-41,-1 0 0,1 0 0,-1 0 0,1 0 0,0 0 1,-1 0-1,1 0 0,0 0 0,1 0 0,-1 0 0,0 0 0,0 0 1,1 0-1,0 0 0,-1 0 0,1 0 0,0 0 0,0 0 0,0 0 1,0 0-1,0 0 0,0-1 0,0 1 0,1 0 0,-1-1 0,1 1 0,-1-1 1,1 0-1,0 1 0,-1-1 0,1 0 0,0 0 0,0 0 0,0 0 1,2 0-1,4 1-19,1 0 1,0 0 0,-1-1-1,1 0 1,0-1-1,0 0 1,-1 0 0,1-1-1,0 0 1,-1 0 0,15-5-1,-7 1-15,-1 0 0,0-1 0,0 0 0,0-2-1,19-12 1,-27 15 18,0 0 0,-1-1 0,0 1-1,0-1 1,7-10 0,-12 15 14,0 0-1,0 0 1,0 0-1,0-1 1,0 1-1,0 0 1,0-1-1,-1 1 1,1-1 0,-1 1-1,1-1 1,-1 1-1,1-1 1,-1 0-1,0 1 1,0-1-1,0 1 1,0-1 0,0 0-1,0 1 1,0-1-1,0 1 1,-1-1-1,1 1 1,-1-1-1,1 0 1,-1 1-1,0 0 1,1-1 0,-1 1-1,0-1 1,0 1-1,0 0 1,0 0-1,-2-2 1,-4-2 16,1 0 0,-1 1 1,-1 0-1,1 0 0,0 1 0,-1 0 0,0 0 1,0 1-1,-9-2 0,11 2-38,1 1 0,-1 1 0,1-1 0,-1 1 0,0 0 0,1 0 0,-1 0 0,0 1 0,1 0 0,-1 0 0,1 1 0,0-1 0,-1 1 1,-5 3-1,9-4-44,1 0 1,0 0 0,-1 0-1,1 0 1,0 0 0,0 0-1,0 0 1,0 0 0,0 1-1,0-1 1,0 0 0,0 1-1,0-1 1,0 1 0,1-1-1,-1 1 1,1-1 0,-1 1-1,1-1 1,-1 1 0,1 0-1,0 2 1,0-2 18,0-1 1,1 0-1,-1 1 0,0-1 1,1 0-1,-1 0 0,1 1 1,0-1-1,-1 0 0,1 0 1,0 0-1,-1 0 0,1 0 1,0 0-1,0 0 0,0 0 1,0 0-1,0 0 0,0 0 1,0-1-1,1 1 0,-1 0 1,0-1-1,0 1 0,1-1 1,-1 1-1,2 0 0,18 1-467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16636,'6'-3'464,"0"-1"0,0 0 1,0-1-1,0 1 1,-1-1-1,6-6 1,20-16 777,-24 22-1137,0 0 1,1 1 0,0 0 0,0 1-1,0-1 1,14-2 0,-21 5-95,1 1 1,-1-1-1,1 1 0,-1 0 0,1 0 1,0 0-1,-1 0 0,1 0 0,-1 0 1,1 0-1,-1 1 0,1-1 0,-1 0 1,1 1-1,-1-1 0,1 1 1,-1 0-1,1-1 0,-1 1 0,0 0 1,1 0-1,-1 0 0,0 0 0,0 0 1,0 0-1,0 0 0,0 1 0,0-1 1,0 0-1,0 0 0,0 1 1,0-1-1,-1 1 0,1-1 0,-1 1 1,1-1-1,-1 1 0,1-1 0,-1 1 1,0-1-1,0 1 0,0 0 1,0 2-1,0 3 63,0 1 0,-1 0 0,1 0 0,-1-1 0,-1 1 0,0-1 0,-2 8 0,-24 53 481,18-46-358,-26 56 405,-29 75 54,63-149-652,1 0 1,0-1-1,0 1 1,0 0 0,1 0-1,-1 0 1,1 0-1,0 6 1,1-9-10,-1-1-1,0 1 1,0 0 0,0-1-1,0 1 1,1-1 0,-1 1-1,0 0 1,1-1 0,-1 1 0,0-1-1,1 1 1,-1 0 0,1-1-1,-1 1 1,1-1 0,-1 1-1,1-1 1,-1 0 0,2 1 0,-1 0-12,0-1 1,0 0-1,0 0 1,1 1-1,-1-1 1,0 0-1,0 0 1,1 0-1,-1 0 1,0-1 0,0 1-1,1 0 1,-1 0-1,0-1 1,2 0-1,5-2-184,0-1 0,0 0 0,0 0-1,0-1 1,0 0 0,7-6 0,41-40-918,-46 41 1103,30-31-436,-3 1-93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17460,'0'2'85,"0"0"1,0 0 0,1 0 0,-1 1 0,0-1-1,1 0 1,-1 0 0,1 0 0,0 0-1,0 0 1,0 0 0,0 0 0,0 0-1,0 0 1,0-1 0,1 1 0,-1 0-1,1-1 1,-1 1 0,1-1 0,0 1-1,-1-1 1,1 0 0,0 0 0,0 0-1,0 0 1,0 0 0,0 0 0,0 0 0,0-1-1,0 1 1,0-1 0,0 1 0,1-1-1,1 0 1,3 1-19,0-1-1,-1 0 1,1-1-1,0 0 1,0 0-1,-1 0 1,1 0 0,-1-1-1,1 0 1,6-4-1,28-18 410,-39 23-432,0 0 0,-1-1 0,1 1 0,0-1 0,-1 1 0,1-1-1,-1 0 1,1 1 0,-1-1 0,0 0 0,0 0 0,0 0 0,0 0-1,0 0 1,0 0 0,-1 0 0,1 0 0,0-3 0,-1 4-22,0 0 0,0 0 0,-1 0 0,1 0-1,0 1 1,0-1 0,-1 0 0,1 0 0,-1 1 0,1-1 0,0 0 0,-1 1 0,1-1 0,-1 0 0,0 1 0,1-1 0,-1 1 0,1-1-1,-1 1 1,0-1 0,0 1 0,1-1 0,-1 1 0,0 0 0,0-1 0,1 1 0,-1 0 0,0 0 0,0 0 0,0-1 0,1 1-1,-1 0 1,0 0 0,0 0 0,0 0 0,0 0 0,1 1 0,-1-1 0,0 0 0,-1 0 0,-34 9 362,28-6-378,0 1 0,0-1 0,0 1 0,0 0 0,1 1-1,0 0 1,0 0 0,0 1 0,1 0 0,-1 0 0,2 0 0,-11 14 0,16-20-60,-1 0 1,1 1-1,0-1 0,0 0 1,-1 1-1,1-1 0,0 0 1,0 1-1,-1-1 0,1 0 1,0 1-1,0-1 0,0 0 0,0 1 1,-1-1-1,1 0 0,0 1 1,0-1-1,0 1 0,0-1 1,0 0-1,0 1 0,0-1 1,0 1-1,0-1 0,0 0 0,0 1 1,1-1-1,-1 1 0,0-1 1,0 0-1,0 1 0,0-1 1,1 0-1,-1 1 0,0-1 1,0 0-1,0 1 0,1-1 0,-1 0 1,0 0-1,1 1 0,-1-1 1,0 0-1,1 0 0,-1 0 1,0 1-1,1-1 0,-1 0 1,0 0-1,1 0 0,-1 0 0,1 0 1,-1 0-1,1 1 0,24-5-1423,-3-4 584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69 15291,'0'1'100,"0"0"0,-1-1 0,1 1 0,0-1 0,0 1 0,-1 0 0,1-1 0,0 1-1,0 0 1,0-1 0,0 1 0,0 0 0,0-1 0,0 1 0,0 0 0,0-1 0,0 1 0,0-1 0,1 1-1,-1 0 1,0-1 0,0 1 0,0 0 0,1-1 0,-1 1 0,0-1 0,1 1 0,0 0 20,0 0 0,1 0 0,-1 0 0,0 0 0,0 0 0,1-1 0,-1 1 0,0-1 0,1 1 1,-1-1-1,3 1 0,-1 0 1,0 0 1,0-1 0,0 0 0,1 0 0,-1 0-1,0 0 1,0 0 0,0 0 0,0-1 0,0 0-1,5-1 1,-4-1-9,0 1 0,-1-2 0,1 1 0,-1 0 0,0 0 0,0-1 0,0 0 0,0 0 0,2-4 0,-4 6-60,1 0 0,-1 0-1,0 0 1,0 0 0,0 0-1,0 0 1,-1-1 0,1 1 0,-1 0-1,1-1 1,-1 1 0,0 0 0,0-1-1,0 1 1,0 0 0,0-1-1,0 1 1,-1 0 0,0-5 0,0 7-46,1-1 1,0 1-1,-1 0 1,1-1-1,0 1 1,-1-1-1,1 1 1,0 0-1,-1-1 1,1 1-1,0 0 1,-1-1-1,1 1 1,-1 0-1,1 0 1,-1 0-1,1-1 1,-1 1-1,1 0 1,-1 0-1,1 0 1,-1 0-1,1 0 1,-1 0-1,1 0 1,-1 0-1,1 0 1,-1 0-1,1 0 1,-1 0-1,1 0 1,-1 0-1,1 1 1,-1-1-1,1 0 1,-1 0-1,1 1 1,-1-1-1,1 0 1,0 0-1,-1 1 1,1-1-1,0 0 1,-1 1-1,1-1 1,-1 1-1,-16 20 37,14-16-150,0 0 0,1 0 0,-1 0 0,-2 11 1,5 4-937,0-20 978,0 1 0,1-1-1,-1 1 1,0-1 0,0 1 0,1-1 0,-1 1 0,0-1-1,1 1 1,-1-1 0,1 0 0,-1 1 0,0-1 0,1 0-1,-1 1 1,1-1 0,-1 0 0,1 1 0,-1-1 0,1 0-1,-1 0 1,1 0 0,0 1 0,-1-1 0,1 0 0,-1 0-1,2 0 1,-2 0 43,1 0-1,-1 0 0,1 0 1,-1 0-1,1 0 0,-1 0 1,1 0-1,-1 0 1,1-1-1,-1 1 0,1 0 1,-1 0-1,1 0 0,-1-1 1,1 1-1,-1 0 0,0-1 1,1 1-1,-1 0 0,1-1 1,-1 1-1,0 0 0,1-1 1,-1 1-1,0-1 1,13-27-721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15091,'-10'6'1569,"2"0"-1129,13-4-208,8-2 600,11 3-264,7-1-72,9-1-344,5-1-160,4 2-296,2 1-152,-9-2-256,-5 3-72,-13 1 512,-13-1-209,-20 2-95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25 352 11923,'-20'15'1240,"16"-2"-752,4-6-168,13-3 912,10-1-608,14-4-152,10-5-151,5-3-505,-2 0-393,-3-14 553,-5-4-120,-8-8-112</inkml:trace>
  <inkml:trace contextRef="#ctx0" brushRef="#br0" timeOffset="1">550 1 13779,'26'3'1200,"2"1"-952,5 2-104,6 1 304,0 6-160,-4 3-24,-8 10-111,-5 4-25,-19 11 0,-6 4-40,-20 7 0,-12 0-8,-10 3-40,-5-2-96,-5-5 104,-4-3-32,5-11-32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11 12747,'93'-10'1442,"-84"10"-1317,0 0 0,1 0 0,-1 1 0,1 0 0,-1 1 0,0 0 0,15 6 0,-22-7-98,0-1 1,0 1 0,0 0-1,0 0 1,0 1 0,-1-1-1,1 0 1,0 0 0,-1 1 0,1-1-1,-1 1 1,1 0 0,-1-1-1,0 1 1,0 0 0,1 0-1,-1 0 1,-1 0 0,1 0 0,0 0-1,0 0 1,-1 0 0,1 0-1,-1 0 1,0 0 0,1 0-1,-1 0 1,0 1 0,0-1-1,-1 0 1,1 0 0,0 0 0,-2 3-1,0 4 46,-1-1 0,-1 1 0,1-1-1,-1 0 1,-1 0 0,-7 11 0,-119 143 1061,47-62-453,81-97-658,-3 4 49,1 0-1,-1 1 1,-7 16-1,12-23-62,1 0-1,-1 0 0,0 0 0,1 1 0,-1-1 0,1 0 0,0 1 1,-1-1-1,1 1 0,0-1 0,0 0 0,0 1 0,0-1 0,0 1 1,0-1-1,0 0 0,0 1 0,1-1 0,-1 1 0,0-1 0,1 0 1,-1 1-1,1-1 0,0 0 0,-1 0 0,1 0 0,0 1 0,0-1 1,0 0-1,0 0 0,0 0 0,0 0 0,0 0 0,1 1 0,5 1 12,-1 0-1,1-1 0,-1 0 1,1 0-1,0 0 0,0 0 1,0-1-1,0-1 0,12 1 1,5-1 20,37-6 0,-25 0 60,0-2 1,0-1-1,65-26 0,-97 33-41,0 0 0,0 0 0,-1 0-1,1-1 1,0 1 0,-1-1 0,0 0 0,5-5 0,-7 7-41,-1 1 1,1 0 0,-1-1 0,0 1 0,1-1 0,-1 1 0,0-1-1,0 0 1,1 1 0,-1-1 0,0 1 0,0-1 0,0 1 0,0-1-1,0 0 1,0 1 0,0-1 0,0 1 0,0-1 0,0 0 0,0 1-1,0-1 1,0 1 0,-1-2 0,0 1 5,1 0 0,-1 0 0,0 1 0,0-1 0,0 0 0,0 0 0,0 1 0,0-1 0,0 1 0,-1-1 0,1 1 0,0-1 0,0 1 0,0 0 0,0 0 0,-1-1 0,-1 1 0,-15-2 70,-1 1 0,0 1 0,0 1 0,1 0 0,-1 2 0,0 0 0,1 1 0,0 0 0,-23 10 0,25-4-796,17-6 36,13-6 331,21-10-9,8-7-102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13963,'1'-3'129,"0"0"-1,1 1 1,0-1 0,-1 0 0,1 0-1,0 1 1,0-1 0,1 1-1,-1 0 1,1 0 0,-1-1 0,1 2-1,-1-1 1,1 0 0,0 0 0,0 1-1,0 0 1,0-1 0,0 1-1,0 0 1,7-1 0,5 0 156,1-1 0,1 2 0,18 0 0,-24 1-59,10 0 76,31 3-1,-47-3-262,-1 1 0,1 0 0,-1 0 0,1 0 0,-1 0 0,1 1 1,-1 0-1,0 0 0,0 0 0,0 0 0,0 0 0,0 1 0,4 4 0,-7-6-28,0 0 1,0 0-1,-1 0 1,1 0-1,0 0 1,-1 0-1,1 0 1,-1 0 0,0 1-1,1-1 1,-1 0-1,0 0 1,1 1-1,-1-1 1,0 0-1,0 0 1,0 1-1,0-1 1,-1 0-1,1 0 1,0 0-1,0 1 1,-1-1-1,1 0 1,-1 0-1,1 0 1,-1 1-1,1-1 1,-1 0-1,0 0 1,1 0 0,-1 0-1,0 0 1,0 0-1,-1 0 1,-4 6 46,-1-1 0,0 0 0,-15 9 0,14-10-9,-31 20 106,-24 16 92,58-37-214,0 0 0,0 1 0,0-1-1,1 1 1,-1 0 0,1 0 0,0 1 0,-4 8-1,7-12-32,0-1 0,1 0 0,-1 1 0,1-1 0,-1 1 0,1-1-1,0 1 1,-1-1 0,1 1 0,0-1 0,0 1 0,0-1 0,0 1-1,1-1 1,-1 1 0,0-1 0,0 0 0,1 1 0,-1-1-1,1 1 1,0-1 0,-1 0 0,1 1 0,0-1 0,0 0 0,-1 0-1,1 0 1,0 1 0,0-1 0,1 0 0,-1 0 0,0 0 0,0-1-1,0 1 1,1 0 0,-1 0 0,3 0 0,4 3-111,-1-1 0,1-1 0,0 1 0,0-1 0,14 1 1,10 1-16,1-3 0,31-1 0,11-4-118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0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16131,'3'-6'270,"1"1"-1,-1 0 1,1 0-1,0 0 1,1 0-1,-1 1 1,1 0-1,0-1 1,0 2-1,0-1 1,1 1-1,-1-1 1,1 2-1,-1-1 1,1 0-1,10-2 1,4 0 284,0 0 1,1 1-1,37-2 0,-40 5-360,0 1 0,-1 1 0,26 4-1,-36-4-156,1 0 1,-1 1-1,0 0 0,0 0 0,-1 1 1,1 0-1,0 0 0,-1 1 0,0 0 0,0 0 1,6 5-1,-10-7-25,0-1 0,-1 1 1,1-1-1,-1 1 0,0 0 1,1 0-1,-1 0 0,0 0 1,0 0-1,0 0 0,-1 0 1,1 0-1,0 0 0,-1 1 1,1-1-1,-1 0 0,0 0 0,0 4 1,0-3 12,-1 1-1,1-1 1,-1 0 0,0 1 0,0-1-1,-1 0 1,1 0 0,-1 0 0,0 0-1,-3 6 1,-5 3 81,-1 0-1,0-1 0,-1 0 1,-15 10-1,19-15-54,-3 3-7,1 0-1,-1 0 1,2 1 0,-1 0-1,1 1 1,-12 18 0,19-26-39,0 1 1,1-1 0,-1 1 0,1-1 0,-1 1 0,1 0 0,0-1-1,0 1 1,1 0 0,-1 0 0,1 0 0,0 0 0,0 0 0,0 0-1,1-1 1,-1 1 0,1 0 0,0 0 0,0 0 0,0-1 0,0 1-1,1 0 1,0-1 0,-1 1 0,1-1 0,1 0 0,3 6-1,9 8-220,-1-2-1,2 0 0,0 0 1,1-1-1,0-2 1,32 19-1,-48-30 194,-1-1 1,1 1 0,-1-1-1,1 1 1,0-1 0,-1 0-1,1 1 1,0-1 0,-1 0-1,1 0 1,0 0 0,-1 1-1,1-1 1,0 0 0,0 0-1,-1 0 1,1 0 0,0 0-1,0 0 1,-1 0 0,1 0-1,0-1 1,-1 1 0,1 0-1,0 0 1,0-1 0,-1 1-1,1 0 1,-1-1 0,1 1-1,0 0 1,-1-1 0,1 0-1,8-11-411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6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14067,'-19'7'1496,"16"3"-896,3-1-207,19-4 1031,13 4-496,14-2-272,6 1-144,12-1-232,1-1-24,0-2-288,-3-1-256,-13-2-480,-11 1 0,-22-4 544,-9 1-192,-14 1-144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13563,'-19'7'1264,"19"2"-672,12-3-152,15 2 753,8-1-257,9 1-232,0-1-120,6-3-160,-1 2-248,-7-3-696,-6 1 552,-7 1-168,-6-1-88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15323,'-53'24'2489,"42"-16"-2402,0 1-1,1 0 1,0 1 0,0 0 0,0 0 0,2 1-1,-1 0 1,1 1 0,1 0 0,0 0 0,1 0-1,-9 25 1,5-7-91,1 1-1,2 0 1,1 0-1,-4 50 0,9-63 9,0 0-1,1 1 0,1-1 0,1 1 1,0-1-1,2 0 0,8 30 0,-9-41-29,0 1-1,1-1 0,-1 0 0,1 0 0,0-1 0,1 1 1,0-1-1,0 0 0,0 0 0,1 0 0,0-1 0,0 0 1,0 0-1,1-1 0,0 1 0,-1-1 0,1-1 0,1 0 1,-1 0-1,11 3 0,40 7-60,7-4-34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8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30 11851,'22'-7'521,"1"0"0,0 2 1,1 1-1,-1 1 0,1 0 0,-1 2 1,1 1-1,0 1 0,0 1 1,38 8-1,-57-9-443,-1 0 0,0 1 0,1-1 1,-1 1-1,0 0 0,0 0 0,0 1 0,0-1 0,0 1 0,7 6 1,-10-8-56,0 1 1,0-1 0,1 1 0,-1-1 0,0 1-1,-1 0 1,1 0 0,0-1 0,0 1-1,-1 0 1,1 0 0,-1 0 0,0 0 0,1 0-1,-1 0 1,0 0 0,0 0 0,0 0 0,0 0-1,-1-1 1,1 1 0,0 0 0,-1 0 0,1 0-1,-1 0 1,0 0 0,-1 2 0,-3 4 26,0 0 0,0 0 0,-1 0 0,0-1 0,0 1 0,-13 10 0,-50 36 86,36-29-77,-18 13 22,-75 65 89,122-99-164,-1 1 0,1-1 0,1 1 0,-7 10 0,9-14-3,1 0-1,-1 0 0,0 0 1,1 1-1,-1-1 0,1 0 0,-1 1 1,1-1-1,0 0 0,0 1 1,-1-1-1,1 1 0,0-1 0,0 0 1,1 1-1,-1-1 0,0 1 0,0-1 1,1 0-1,-1 1 0,0-1 1,1 0-1,0 1 0,-1-1 0,1 0 1,1 2-1,1 0 3,-1-1 1,1 1-1,0-1 1,0 0-1,0 0 1,0-1-1,1 1 1,-1-1-1,0 1 0,1-1 1,-1 0-1,5 0 1,46 7 27,-48-7-28,19 2 41,0-2-1,0-1 0,-1 0 1,1-2-1,0-1 0,-1-1 1,0-1-1,43-14 0,-63 17-1,0 1 0,-1-1 0,1 0 1,-1 0-1,1 0 0,-1-1 0,0 1 0,0-1 0,0 0 0,0 1 0,3-6 0,-5 7-17,0-1 0,-1 1 0,1-1 0,0 0 0,-1 1 0,1-1 1,-1 1-1,0-1 0,0 0 0,1 1 0,-1-1 0,0 0 0,0 1 0,-1-1 1,1 0-1,0 1 0,0-1 0,-1 0 0,1 1 0,-1-1 0,0 1 0,1-1 1,-1 1-1,0-1 0,0 1 0,0-1 0,0 1 0,-2-2 0,-3-4 82,0 1 0,-1-1 0,0 1 0,-1 1 0,1 0 0,-1 0 0,-13-7 0,2 3-107,0 2 1,-28-9-1,43 15-122,0 0 0,0 1 0,0-1-1,0 1 1,0-1 0,0 1 0,0 0 0,0 1-1,0-1 1,-6 2 0,9-2 71,1 0-1,-1 1 1,1-1 0,-1 0-1,0 1 1,1-1 0,-1 0 0,1 1-1,-1-1 1,1 0 0,-1 1-1,1-1 1,-1 1 0,1-1-1,0 1 1,-1-1 0,1 1-1,0-1 1,-1 1 0,1 0 0,0-1-1,0 1 1,0-1 0,-1 1-1,1 0 1,0 0 0,0 1-9,1 0 1,-1 0-1,1 0 0,-1 0 1,1 0-1,0 0 1,0 0-1,0-1 1,0 1-1,0 0 0,0 0 1,0-1-1,3 3 1,23 23-555,7 1-127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14779,'0'0'65,"1"1"0,-1-1 0,0 0 0,0 0 0,1 1 0,-1-1-1,0 0 1,0 1 0,0-1 0,1 1 0,-1-1 0,0 0 0,0 1 0,0-1 0,0 0-1,0 1 1,0-1 0,0 1 0,0-1 0,0 0 0,0 1 0,0-1 0,0 1 0,0-1 0,0 0-1,0 1 1,0-1 0,0 1 0,-1-1 0,1 0 0,0 1 0,0-1 0,0 0 0,-1 1 0,1-1-1,0 0 1,0 1 0,-1-1 0,-11 17 529,12-16-569,-20 24 457,-2-1-1,0-1 1,-41 33-1,48-44-378,-1-1-1,-1 0 0,1-1 1,-1-1-1,-1-1 0,0-1 0,-26 8 1,40-14-65,1 0 0,-1 0 0,1-1 0,-1 1 0,1-1 0,-1 0 0,1 0 1,-1 0-1,1-1 0,0 1 0,-1-1 0,-4-1 0,7 1-27,-1 0-1,1 1 1,0-1-1,0 0 1,-1 0-1,1 0 1,0 0-1,0 0 1,0-1-1,0 1 1,1 0-1,-1 0 1,0-1-1,0 1 1,1 0 0,-1-1-1,1 1 1,-1-1-1,1 1 1,-1-1-1,1 1 1,0-1-1,0 1 1,0-1-1,0 1 1,0-1-1,0 1 1,0-1-1,0 1 1,1 0-1,0-3 1,0-2-19,1 0 0,1 0 0,-1 0 0,1 0 0,0 0 0,0 0 0,1 1 0,0 0 0,0-1 0,0 1 0,0 1 0,1-1 0,0 1 0,0-1 0,0 1 0,0 1 0,12-7 0,-13 8 2,0 0 0,0 0 0,0 0 0,0 0 0,0 1 0,0 0 0,0 0 0,1 0 0,-1 0 0,0 1 0,1-1 0,-1 1 0,0 0 0,1 1 0,-1-1 0,0 1 0,1 0 0,-1 0 0,0 0 0,0 0 0,0 1 0,0 0 0,0 0 0,0 0 0,0 0 0,0 0 0,4 5 0,4 6 45,-1 1-1,0 0 1,17 31 0,-16-24 78,25 32 1,-32-48-201,-1 0 0,1 0 0,0 0 1,0-1-1,1 1 0,-1-1 1,1 0-1,0-1 0,0 0 0,8 4 1,-11-6 35,0 0 1,0 0-1,0-1 1,0 1-1,0-1 1,0 1-1,0-1 1,3 0-1,9-3-220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1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14619,'23'-18'3436,"4"1"-2830,-1-3 0,0 0 0,-1-1 0,32-37 0,-49 47-244,-10 14 131,-15 18-102,8-5-331,0 0-1,1 1 1,-7 21-1,13-30-57,0 0 0,0 0-1,0-1 1,1 1 0,0 0-1,0 0 1,1 1 0,0-1-1,3 15 1,-3-21-53,1 0 0,0 0 0,0 0 0,-1 0-1,1 0 1,0 0 0,0-1 0,1 1 0,-1 0 0,0 0 0,1-1-1,-1 1 1,3 1 0,-4-3-3,1 1 1,0-1-1,0 1 0,-1-1 0,1 1 1,0-1-1,0 1 0,0-1 1,0 0-1,0 0 0,0 1 0,0-1 1,0 0-1,0 0 0,-1 0 0,1 0 1,0 0-1,0 0 0,0 0 0,0 0 1,0 0-1,0-1 0,0 1 0,0 0 1,0-1-1,0 1 0,-1-1 1,1 1-1,0-1 0,1 0 0,4-5-386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16059,'13'11'1369,"6"-3"-969,1 2-168,6-10 376,12 0-120,2-4-368,5-1-304,-3-5 200,-9-6-96,-11-1-104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3 431 13187,'0'1'101,"-1"-1"-1,1 1 1,0 0 0,0 0 0,-1 0 0,1 0 0,0-1-1,0 1 1,0 0 0,0 0 0,0 0 0,0 0 0,0 0-1,0 0 1,1 1 0,-1-2-75,0 0 1,0 1-1,1-1 0,-1 0 1,0 0-1,1 0 1,-1 0-1,0 0 0,0 0 1,1 0-1,-1 0 0,0 0 1,1 0-1,-1 0 0,0 0 1,0 0-1,1 0 0,-1 0 1,0 0-1,1 0 0,-1 0 1,0 0-1,1 0 1,-1 0-1,0 0 0,0 0 1,1-1-1,-1 1 0,0 0 1,29-22 879,-25 19-677,193-189 1816,-19-15-1872,-177 205-184,0 1 1,0-1-1,0 0 1,1 1-1,-1-1 0,0 1 1,1 0-1,-1-1 1,1 1-1,-1 0 1,1 0-1,-1 0 0,1 0 1,2-1-1,-9 25-184,0-2 158,-24 115-169,25-113 137,1 1 0,2 0 1,2 45-1,0-62 152,0 1 0,1-1 0,-1 1 0,7 13 0,-8-19-37,1-1-1,-1 1 1,1-1 0,0 1 0,0 0 0,0-1-1,0 1 1,0-1 0,0 0 0,0 1 0,0-1 0,1 0-1,-1 0 1,0 0 0,1 0 0,-1 0 0,1 0-1,-1 0 1,1 0 0,0-1 0,-1 1 0,1-1-1,0 1 1,-1-1 0,1 1 0,0-1 0,2 0 0,-1-1-24,0 1 1,0-1-1,0 0 1,0 0-1,0-1 1,0 1-1,0-1 1,-1 1-1,4-3 1,27-23 282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16371,'1'12'1289,"8"-9"-969,3-2-144,4-1 328,2 0-176,4-4-496,3-5 2000,-4-8-1664,0 0 73,0-5 23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0 16283,'0'0'41,"1"1"0,-1-1 0,1 1 0,-1-1 0,1 0 0,-1 1 0,0-1-1,1 1 1,-1-1 0,1 1 0,-1-1 0,0 1 0,0 0 0,1-1 0,-1 1-1,0-1 1,0 1 0,0 0 0,1-1 0,-1 1 0,0 0 0,0-1 0,0 1-1,0-1 1,0 1 0,0 0 0,-1-1 0,1 1 0,0 0 0,0-1 0,0 1 0,0-1-1,-1 1 1,1-1 0,0 1 0,-1 0 0,1-1 0,0 1 0,-1-1 0,1 1-1,-1-1 1,1 0 0,-1 1 0,0 0 0,-28 28 277,19-20 32,-47 48 326,17-15-546,-2-2 0,-2-2 0,-52 35 0,91-69-128,0-1-1,0-1 1,-1 1-1,1-1 1,-1 1 0,0-2-1,-10 3 1,14-3-10,0-1 0,0 0 0,0 0 0,0 0 0,1 0 0,-1 0 0,0-1 0,0 1 0,0 0 0,0-1 0,1 0 0,-1 1 0,0-1 0,1 0 0,-1 0 0,0 0 0,1 0 0,-1 0 0,1 0 0,0 0 0,-1-1 0,1 1 0,0 0 0,0-1 0,-1 1 0,1-1 0,0 1 0,-1-4 0,-2-5-110,0 0 0,1-1 0,1 1 0,-1-1-1,2 0 1,-1 0 0,2 1 0,0-20 0,1 15-81,0 0 1,1 0 0,1 1-1,0-1 1,10-25-1,-12 37 160,0 0 0,0 0-1,1 1 1,-1-1 0,1 1-1,-1-1 1,1 1 0,0-1-1,0 1 1,0 0 0,1 0-1,2-2 1,-4 3 35,0 1 0,0-1 1,1 1-1,-1 0 0,0-1 0,0 1 0,1 0 0,-1 0 0,0 0 1,0 0-1,1 0 0,-1 0 0,0 0 0,1 0 0,-1 0 1,0 1-1,0-1 0,1 0 0,-1 1 0,0-1 0,0 1 0,0-1 1,0 1-1,1 0 0,-1 0 0,0-1 0,0 1 0,0 0 0,1 2 1,8 8 90,0 2 0,-1-1 0,0 1 1,-1 0-1,-1 1 0,9 20 0,12 21 283,-20-40-296,1 0 1,1 0-1,1-1 1,21 23 0,-28-33-109,-1-1 0,1 0 1,-1 0-1,1 0 1,0-1-1,0 0 0,0 1 1,1-1-1,-1 0 1,0-1-1,1 1 0,-1-1 1,1 0-1,-1 0 1,1-1-1,0 1 1,-1-1-1,1 0 0,0 0 1,-1 0-1,1-1 1,0 0-1,5-1 0,19-11-220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1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19 15051,'2'-1'265,"-1"-1"-1,0 0 0,1 1 1,0 0-1,-1-1 0,1 1 1,0 0-1,0 0 0,0 0 1,-1 0-1,1 0 0,0 0 1,0 0-1,0 1 0,1-1 0,-1 1 1,0 0-1,0-1 0,0 1 1,0 0-1,3 1 0,5-1 348,0 0-1,0 1 0,11 2 1,-17-2-502,-1 0 0,1 0 0,0 0-1,-1 0 1,1 0 0,0 1 0,-1 0 0,0-1 0,1 1 0,-1 1 0,0-1 0,0 0 0,0 1 0,3 3 0,-5-4-91,-1-1 0,1 1 0,0 0 0,0-1 0,-1 1 0,1 0 0,-1 0 1,0 0-1,1 0 0,-1-1 0,0 1 0,0 0 0,0 0 0,0 0 0,-1 0 0,1 0 0,0-1 0,-1 1 0,1 0 0,-1 0 0,0 0 1,0-1-1,1 1 0,-1 0 0,0-1 0,0 1 0,-1-1 0,1 1 0,0-1 0,-3 3 0,-13 14 36,-1-1 1,-1-1-1,-21 15 1,19-15-17,1 0 0,-32 33 0,51-48-38,0 0 0,0 0 0,0 0 0,0 0 0,0 0 0,0 1 0,1-1 0,-1 0 0,0 0 0,0 1 0,1-1-1,-1 0 1,1 1 0,0-1 0,-1 1 0,1-1 0,0 1 0,0-1 0,0 0 0,0 1 0,0-1 0,0 1 0,0-1 0,0 1 0,1-1 0,-1 1 0,0-1 0,1 0 0,-1 1 0,1-1 0,0 0 0,-1 1 0,1-1 0,0 0 0,0 0 0,0 0 0,0 0 0,0 0 0,0 0 0,0 0 0,0 0 0,0 0 0,1 0-1,-1 0 1,0-1 0,2 2 0,5 1-70,-1 1-1,1-1 0,0 0 0,1-1 1,-1 1-1,15 1 0,-10-3-24,0 0-1,0-1 1,-1 0-1,1-1 1,0-1 0,0 0-1,0 0 1,-1-2-1,14-4 1,30-17-189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15627,'9'11'1417,"4"10"-905,3 2-184,1 10 400,-1 5 24,-6 11-192,-3 3-144,-8 6-136,-8 4-120,-13 0-88,-4-3-16,-10-2-208,-1-7-272,-4-12 368,-1-8-32,8-11-72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 12387,'-16'-1'1328,"-1"4"-904,-5 15-192,-2 4 936,1 16-712,4 8-80,4 23-159,4 5-57,11 6-32,0-1-8,13-1-176,7-4-200,7-13 232,2-8-24,6-22-40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 12651,'16'-3'534,"1"1"0,-1 1 1,1 1-1,-1 0 0,1 1 0,-1 1 1,17 3-1,-32-4-482,1-1 1,-1 0-1,0 1 1,1-1-1,-1 1 0,0 0 1,1-1-1,-1 1 1,0 0-1,0 0 0,0-1 1,0 1-1,0 0 1,0 0-1,0 1 0,0-1 1,0 0-1,1 2 1,-1-2-22,-1 0 1,0 1 0,0-1 0,1 0 0,-1 0-1,0 1 1,0-1 0,0 0 0,-1 0-1,1 0 1,0 1 0,0-1 0,-1 0-1,1 0 1,-1 0 0,1 0 0,-2 2 0,-3 5 47,0 0 0,-1-1 0,0 0 0,-12 12 0,7-9-35,-25 27 78,-83 92 283,102-108-307,1 0 1,1 1-1,1 1 0,-16 36 1,27-54-72,1 1 1,-1 0-1,2 0 1,-1 1-1,1-1 1,0 0-1,0 0 1,0 1-1,1-1 1,0 8-1,1-12-13,-1 1-1,1-1 0,0 1 1,0-1-1,0 1 0,0-1 1,0 1-1,0-1 0,1 0 0,-1 0 1,1 0-1,-1 0 0,1 0 1,0 0-1,0 0 0,0 0 0,0-1 1,0 1-1,0-1 0,0 1 1,1-1-1,-1 0 0,0 0 1,1 0-1,-1 0 0,5 0 0,8 2 15,-1 0 0,1-1 0,-1-1 0,1-1 0,0 0 0,-1-1 1,1 0-1,21-6 0,-18 3 2,-1 0 0,0-2 0,-1 0 1,0-1-1,0 0 0,26-17 1,-37 21-9,-1 0 0,0-1 0,0 1 1,0-1-1,0 0 0,-1 0 0,1 0 0,-1 0 1,0-1-1,-1 0 0,1 1 0,2-8 1,-4 10-8,0 0 0,-1-1 0,0 1 0,1 0 0,-1 0 0,0-1 0,0 1-1,0 0 1,0-1 0,-1 1 0,1 0 0,-1 0 0,1 0 0,-1-1 0,0 1 0,0 0 0,0 0 0,0 0 0,0 0 0,0 0 0,0 0 0,-1 1 0,1-1 0,-1 0 0,0 1 0,1-1 0,-1 1 0,0-1 0,0 1 0,0 0 0,-3-2 0,-2-1 14,-1 1 0,0-1-1,1 2 1,-2-1 0,1 1 0,0 0 0,0 0 0,0 1 0,-16 0 0,19 1-117,0 0-1,0 0 1,0 1-1,1-1 1,-1 1 0,0 0-1,0 0 1,1 1 0,-1-1-1,1 1 1,-1 0 0,1 0-1,0 1 1,0-1-1,0 1 1,0 0 0,0 0-1,-4 5 1,7-7 38,0 1 0,0-1 0,0 0 0,1 0 0,-1 1 0,0-1 0,1 0 0,-1 1 0,1-1 0,0 1 0,-1-1 0,1 1 0,0-1 0,0 0 0,0 1 0,0-1 0,0 1 0,0-1 0,0 1 0,1-1 0,-1 1 0,0-1 0,1 0 0,0 2 0,1 0-13,-1 0-1,1 0 0,0 0 0,0-1 1,0 1-1,0-1 0,1 1 0,-1-1 1,5 3-1,23 15-644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 14747,'9'-3'269,"-1"1"1,1 1-1,-1-1 0,1 1 0,-1 1 0,1 0 1,0 0-1,-1 0 0,1 1 0,0 1 0,-1-1 1,1 1-1,-1 1 0,9 3 0,-16-5-240,1-1-1,-1 1 1,0 0-1,0-1 0,0 1 1,0 0-1,0 0 1,0 0-1,0 0 0,0 0 1,0 0-1,0 0 1,0 0-1,-1 0 0,1 1 1,0-1-1,-1 0 1,1 0-1,-1 1 0,1-1 1,-1 0-1,0 1 1,0-1-1,1 0 0,-1 1 1,0-1-1,0 0 1,0 1-1,-1-1 0,1 1 1,0-1-1,0 0 1,-1 1-1,1-1 0,-1 0 1,1 0-1,-1 1 1,1-1-1,-1 0 0,-2 2 1,-1 4 39,-1 0-1,0 0 1,0-1 0,-1 1 0,-8 7-1,-18 12 151,-45 27 0,45-31-106,31-22-108,0 0 0,0 1 0,1-1 0,-1 1 0,0 0 0,0-1 0,0 1 0,1 0-1,-1-1 1,0 1 0,0 0 0,1 0 0,-1 0 0,1 0 0,-1-1 0,1 1-1,-1 0 1,1 0 0,-1 2 0,1-2-2,1-1 1,-1 1-1,0-1 1,1 1-1,-1-1 1,0 0-1,1 1 1,-1-1-1,1 1 0,-1-1 1,1 0-1,-1 1 1,1-1-1,-1 0 1,1 0-1,-1 1 0,1-1 1,-1 0-1,1 0 1,-1 0-1,1 1 1,0-1-1,-1 0 0,1 0 1,47 1-179,-10-3-522,0-2 0,-1-1 0,58-17 0,-37 1 147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11666,'9'3'346,"0"1"-1,0 0 0,0 0 0,-1 1 1,1 0-1,-1 0 0,0 1 0,-1 0 1,9 9-1,-4-3 14,-1 0-1,0 1 1,-1 1 0,12 20 0,-14-19-246,-2 0-1,0 0 1,0 1 0,-1-1 0,-1 1 0,-1 1-1,-1-1 1,0 0 0,-1 1 0,0-1-1,-1 1 1,-1-1 0,-1 1 0,-1-1 0,-7 30-1,0-14-96,-1-1-1,-1 0 1,-1-1-1,-2 0 1,-1-1-1,-2-1 1,-20 26-1,24-36 196,-1 0-1,-1 0 0,-1-2 1,0 0-1,-1-1 1,-1-1-1,-30 18 0,31-23 30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3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 11851,'-1'0'96,"1"-1"0,-1 0 0,0 0 0,1 0 0,-1 0 0,1 0 0,-1 0 0,1 0 0,-1 0 0,1 0 0,0 0 0,0 0 0,-1 0 0,1 0 0,0 0 0,0-1 0,0 1 0,0 0 0,0 0 0,0 0 0,0 0 0,1 0 0,-1 0 0,0 0 0,1-2 0,0 2 35,1-1 0,-1 1 0,0 0 0,1 0 0,-1-1 0,0 1 0,1 0 0,-1 0 0,1 0 0,0 1 0,-1-1 0,1 0 0,0 1 0,1-1 0,7-2 255,0 1 0,1 0 0,-1 1 1,15 0-1,-5 1-32,1 1 0,0 1 1,31 7-1,-46-8-306,0 1 1,0 0-1,0 0 1,-1 0-1,1 0 1,-1 1-1,1 0 1,-1 0-1,0 0 1,0 1-1,0 0 1,-1 0-1,1 0 1,-1 1-1,0-1 1,5 9-1,-7-11-26,-1 1 0,0 0 0,0-1-1,0 1 1,0 0 0,-1 0 0,1 0-1,-1 0 1,0 0 0,0 0 0,0 0-1,0 0 1,0 0 0,0 0 0,-1 0-1,0-1 1,1 1 0,-1 0-1,0 0 1,0 0 0,-1-1 0,1 1-1,-1-1 1,-2 5 0,-5 5 53,-1-1 0,0 0 0,-22 18 0,2 0 63,27-26-126,0 0 1,0 0-1,1 0 1,0 1-1,-1-1 0,1 1 1,1 0-1,-3 4 1,4-7-17,-1 1 1,1-1 0,0 0-1,0 0 1,0 0 0,0 1-1,0-1 1,0 0-1,0 0 1,0 1 0,0-1-1,1 0 1,-1 0 0,0 0-1,1 0 1,-1 1-1,1-1 1,-1 0 0,1 0-1,0 0 1,-1 0 0,1 0-1,0 0 1,0 0-1,0-1 1,0 1 0,0 0-1,0 0 1,0 0 0,0-1-1,2 2 1,3 1-98,0-1 0,0 1 1,0-1-1,1-1 0,-1 1 0,1-1 0,0 0 1,6 0-1,57-1-368,-66 0 454,36-2-292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 12979,'-7'-7'1224,"7"4"-848,7 0-160,6 0 536,8 0-160,3-3-191,5 5-129,6-1-200,4 2-104,-3 0-240,0 0-129,-7 2 313,-8-2-56,-17 1-80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11210,'-4'3'1033,"10"0"-585,8 0-152,9-3 872,8 0-624,6 1-256,7 0-168,2 1-1216,3-4 1144,-6 1-216,2 0-144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14579,'1'1'62,"-1"0"-1,1 0 1,0 0-1,-1 0 0,1 0 1,0 0-1,0 0 1,0-1-1,0 1 1,-1 0-1,1 0 1,0-1-1,0 1 1,0 0-1,1-1 1,-1 1-1,0-1 1,0 0-1,0 1 1,0-1-1,3 0 0,3 3 122,10 6-153,1 0 0,-2 1 0,1 1 0,-1 0 0,-1 1 0,0 1 0,-1 0 0,0 1 0,14 20 0,-24-28-52,0 0-1,-1 1 1,0-1 0,0 1-1,0 0 1,-1 0 0,0 0-1,-1 0 1,1 0-1,-1 0 1,-1 0 0,1 1-1,-1-1 1,-1 0 0,1 0-1,-1 0 1,0 1 0,-1-1-1,0 0 1,0 0-1,0 0 1,-1-1 0,-6 13-1,-3 1-199,-1 0-1,0-1 1,-1 0-1,-2-2 0,-32 32 1,44-45-21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23 15283,'-1'-1'46,"1"0"1,0 0-1,0 0 0,-1 0 0,1 0 1,-1-1-1,1 1 0,-1 0 0,0 0 0,1 1 1,-1-1-1,0 0 0,1 0 0,-1 0 1,0 0-1,0 1 0,0-1 0,0 0 0,0 1 1,0-1-1,0 0 0,0 1 0,0-1 1,0 1-1,0 0 0,0-1 0,-1 1 0,1 0 1,0 0-1,0 0 0,0 0 0,0 0 1,0 0-1,-1 0 0,1 0 0,-2 1 0,-6 0 48,1 1 0,-1 0 0,-15 7-1,20-8 15,-30 13 24,1 2 1,0 1-1,2 1 1,0 2-1,0 1 1,2 1-1,1 2 1,-26 28-1,46-44-107,1 0 1,0 1-1,1 0 1,0 0-1,0 0 0,1 1 1,0 0-1,-5 17 1,9-25-27,0 1 0,0 0 0,1 0 1,0-1-1,-1 1 0,1 0 0,0 0 1,0 0-1,0-1 0,1 1 0,-1 0 1,1 0-1,0 0 0,-1-1 0,1 1 1,0 0-1,1-1 0,-1 1 0,0-1 1,1 1-1,-1-1 0,1 0 0,0 0 1,0 0-1,0 0 0,0 0 0,0 0 1,0 0-1,1 0 0,-1-1 0,0 1 1,1-1-1,-1 0 0,1 0 0,0 0 1,-1 0-1,4 1 0,5 1-117,0-1 0,0 0 0,0 0 0,0-1 0,0 0 0,0-1 1,0 0-1,1-1 0,11-2 0,14-5-279,47-15 1,-33 7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5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3257,'81'44'296,"13"1"-184,8-3-40,3-6 328,4-4-184,5-4-160,9-2 8,11-3-24,4 0 24,-4-4-24,5 2-120,10 0 56,0 0 0,0 3-8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1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 12283,'3'-2'182,"0"0"1,0 1 0,0 0-1,0 0 1,0 0 0,0 0-1,0 0 1,1 1 0,-1-1-1,0 1 1,0 0 0,1 0-1,-1 0 1,0 0-1,1 1 1,-1-1 0,0 1-1,0 0 1,0 0 0,0 0-1,0 0 1,0 0 0,0 1-1,0 0 1,0-1 0,0 1-1,-1 0 1,1 0 0,-1 1-1,0-1 1,1 0 0,-1 1-1,2 2 1,3 5 39,0 0-1,-1 0 1,0 0 0,-1 1 0,0 0-1,0 0 1,-1 0 0,2 13-1,-1-1 42,-2 1 0,0 0-1,-2 0 1,-1 0 0,-1-1-1,-6 40 1,0-22 78,-2 0-1,-28 76 1,25-86-458,-1-1 0,-2-1 0,-1 0 0,-21 29 0,26-43-136,-1-1 0,0 0 0,-1 0 0,-1-2 0,0 1 0,0-2 0,-1 0 0,-27 15 0,2-8-358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38 12643,'0'-1'92,"1"-1"-1,-1 1 1,0 0 0,0 0 0,0 0 0,0 0 0,0-1 0,-1 1-1,1 0 1,0 0 0,0 0 0,-1 0 0,1 0 0,-1 0 0,1 0-1,-1 0 1,0 0 0,1 0 0,-1 0 0,0 0 0,1 0 0,-1 0 0,0 0-1,0 1 1,0-1 0,0 0 0,0 1 0,0-1 0,0 0 0,0 1-1,0 0 1,0-1 0,0 1 0,0-1 0,0 1 0,-1 0 0,-1 0-1,-4-2 229,-1 1-1,1-1 1,-1 2-1,-11-1 0,2 2-50,0 1-1,0 1 0,0 0 0,0 1 0,-17 6 0,25-6-234,-1-1 0,1 2 1,-1-1-1,1 1 0,0 0 0,1 1 1,0 0-1,-1 1 0,-11 12 1,18-16-30,0 1 1,0-1-1,0 1 1,1-1-1,-1 1 1,1-1-1,0 1 1,0 0-1,0 0 1,0 0 0,1 0-1,-1-1 1,1 1-1,0 0 1,1 0-1,-1 0 1,1 0-1,1 6 1,1 2-14,0 0 0,1-1 1,0 0-1,10 18 0,-12-26-1,-1-1-1,0 0 1,1 0-1,-1 1 0,1-1 1,0 0-1,-1 0 1,1-1-1,0 1 1,0 0-1,1-1 0,-1 1 1,0-1-1,0 1 1,1-1-1,-1 0 1,1 0-1,-1 0 0,5 0 1,-3 0-7,0-1 1,1 0-1,-1 0 0,0 0 1,1-1-1,-1 0 1,0 1-1,1-2 0,-1 1 1,8-4-1,3-2-34,0-2 0,-1 0 0,1 0 0,23-23 0,-12 9-25,-1-1 0,33-42 1,-53 58 133,-13 21-5,6-7-34,0 1-1,0-1 0,0 1 1,1 0-1,-1 12 1,2-17-18,0-1 1,0 0-1,0 0 1,0 0-1,0 0 1,0 1-1,0-1 1,1 0-1,-1 0 1,0 0 0,1 0-1,-1 0 1,1 1-1,-1-1 1,1 0-1,-1 0 1,1 0-1,0 0 1,-1-1-1,1 1 1,0 0-1,0 0 1,0 0-1,0-1 1,0 1-1,0 0 1,0-1 0,0 1-1,0-1 1,0 1-1,0-1 1,0 1-1,0-1 1,1 0-1,-1 0 1,0 1-1,0-1 1,0 0-1,0 0 1,1 0-1,-1 0 1,1-1-1,7 0-3,-1-1-1,0 0 0,0-1 0,0 0 0,0 0 0,0 0 0,12-9 1,-12 8-6,0-1 1,0 1-1,1 0 1,0 1 0,17-4-1,-25 6 20,0 1 0,0 0 0,0 0 0,0 0 0,0 1 0,1-1 1,-1 0-1,0 0 0,0 1 0,0-1 0,0 0 0,0 1 0,0-1 0,0 1 0,0 0 0,0-1 0,0 1 0,0 0 0,0-1 0,0 1 0,-1 0 0,1 0 0,0 0 1,0 0-1,-1 0 0,1 0 0,-1 0 0,1 0 0,0 1 0,0 0 12,0-1 1,0 1-1,0-1 1,0 1-1,0-1 1,0 1-1,0-1 0,0 0 1,1 0-1,-1 0 1,1 0-1,-1 0 1,1 0-1,1 1 1,2-1 10,0 1 0,0-1 1,0-1-1,0 1 1,0-1-1,0 0 1,0 0-1,1-1 0,7-1 1,49-15-132,-24 6-73,-37 11 161,34-5-225,-34 5 223,-1 0 0,1 0 0,-1 0 1,1 0-1,0 0 0,-1 0 1,1 0-1,0 0 0,-1 1 0,1-1 1,-1 0-1,1 0 0,0 1 1,-1-1-1,1 0 0,-1 0 0,1 1 1,-1-1-1,1 1 0,-1-1 1,1 1-1,-1-1 0,1 1 1,-1-1-1,0 1 0,1-1 0,-1 1 1,0-1-1,1 1 0,-1-1 1,0 1-1,0 0 0,0-1 0,1 1 1,-1 0-1,0-1 0,0 1 1,0 0-1,0-1 0,0 1 0,0-1 1,0 1-1,-1 0 0,1-1 1,0 1-1,0 0 0,-1 0 0,-1 6-36,-1 0 0,-1-1-1,1 1 1,-1-1-1,0 0 1,0 0-1,-1 0 1,0-1-1,0 1 1,-6 4-1,-1-2 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 15211,'2'-2'230,"1"0"0,-1 0 0,1 0 0,0 0 0,-1 1 0,1 0 0,0-1 0,0 1 0,0 0 0,5-1 0,-7 2-182,0 0 0,0 0 0,-1 0 0,1 0 0,0 0 0,0 0 0,-1 0 0,1 1 0,0-1 0,-1 0 0,1 0 0,0 1 0,-1-1 0,1 1 0,0-1 0,-1 0 0,1 1 0,-1-1 0,2 2 0,-1-1 34,0 1 0,0-1 0,0 1 0,-1-1 0,1 1 0,0 0 0,-1-1 0,1 1 0,-1 0 1,1-1-1,-1 4 0,2 15 124,-1 0 0,-1 0 1,-1-1-1,-4 26 0,-21 80-95,15-72-3,4-26-84,5-21-26,0 0 0,0 1 1,0-1-1,1 1 0,0-1 0,1 1 1,0-1-1,0 1 0,0-1 0,2 11 0,-2-16-11,1 0 0,-1 0 0,1 0 0,0 0-1,-1 0 1,1-1 0,0 1 0,0 0-1,-1 0 1,1-1 0,0 1 0,0-1 0,0 1-1,0-1 1,0 1 0,0-1 0,0 1-1,0-1 1,0 0 0,0 1 0,0-1 0,0 0-1,0 0 1,0 0 0,0 0 0,0 0-1,2 0 1,33-5-365,-29 3 290,23-4-213,49-9-425,-72 15 640,1-1-1,-1 1 0,1 0 1,-1 1-1,1 0 0,-1 0 1,1 0-1,9 4 0,-16-4 93,1-1-1,-1 0 0,1 1 0,-1-1 1,1 1-1,-1 0 0,0-1 0,1 1 1,-1 0-1,0 0 0,0 0 1,1 0-1,-1 0 0,0 0 0,0 0 1,0 0-1,0 0 0,0 1 1,-1-1-1,1 0 0,0 1 0,-1-1 1,1 0-1,0 1 0,-1-1 1,0 1-1,1-1 0,-1 1 0,0-1 1,0 1-1,0-1 0,0 1 1,0-1-1,0 1 0,0-1 0,0 1 1,-1-1-1,1 1 0,-1-1 1,1 1-1,-1-1 0,1 1 0,-1-1 1,0 0-1,-2 3 0,0 1 92,-1 0 0,0 0 1,-1 0-1,1 0 0,-1-1 0,0 0 0,0 0 0,0 0 0,0-1 0,-7 4 0,3-3 33,-1-1-1,0 1 0,0-2 1,-1 1-1,1-1 1,0-1-1,-1 0 0,1 0 1,-1-1-1,1-1 1,-1 0-1,1 0 0,-18-5 1,19 4-370,1-1 1,-1 0 0,1-1-1,0 1 1,-1-2 0,2 1-1,-1-1 1,1 0-1,0-1 1,-7-6 0,13 12 189,1-1 0,-1 1-1,1-1 1,-1 1 0,1-1 0,-1 1 0,1-1 0,-1 1 0,1-1 0,0 1 0,-1-1 0,1 0 0,0 1 0,0-1 0,-1 0 0,1 1 0,0-1-1,0 0 1,0 1 0,0-1 0,0 0 0,0 0 0,0 0 0,7 0-723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72 179 13387,'6'-5'567,"1"0"1,-1 0-1,0-1 1,-1 0-1,1 0 1,6-9 0,-6 5-379,0 1 1,-1 0 0,0-1-1,-1 0 1,0 0 0,-1-1 0,4-13-1,-7 22-177,0 1 0,1-1 0,-1 0 0,0 1 0,0-1-1,0 0 1,0 1 0,0-1 0,0 0 0,-1 1 0,1-1 0,0 0-1,-1 1 1,0-1 0,1 1 0,-1-1 0,-1-1 0,2 2-2,-1 1 1,0-1-1,0 0 1,0 1-1,1-1 1,-1 1-1,0 0 1,0-1-1,0 1 1,0 0-1,0-1 1,0 1-1,0 0 1,0 0-1,0 0 1,0 0-1,0 0 1,0 0-1,0 0 1,0 0-1,0 0 1,0 0-1,1 1 1,-1-1-1,0 0 1,0 1-1,0-1 1,0 0-1,0 1 1,-1 0-1,-7 4 83,-1 1 1,1 0-1,0 0 0,1 1 1,-1 0-1,1 1 0,1 0 0,0 0 1,0 0-1,0 1 0,1 0 0,0 0 1,1 1-1,0-1 0,-6 18 0,11-25-86,-1-1 0,0 1 0,1 0 0,0 0 0,-1 0 0,1 0 0,0 0 0,0 0 0,0-1 0,0 1 0,1 0 0,-1 0 0,0 0-1,1 0 1,-1 0 0,1 0 0,0-1 0,0 1 0,0 0 0,-1-1 0,2 1 0,-1 0 0,0-1 0,2 3 0,0-2 61,0 0 0,1 0 0,-1 0 0,0-1 0,1 1 0,-1-1 1,0 0-1,1 0 0,0 0 0,-1-1 0,1 1 0,5-1 0,49 2 360,-25-2-266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11955,'7'-5'522,"1"0"0,0 1 1,1 0-1,-1 0 1,1 0-1,-1 1 1,1 1-1,0 0 1,16-3-1,11 2 389,38 0 0,-70 3-868,4-1 59,1 2 0,-1-1 0,0 1 0,1 1 0,-1-1 0,0 1 0,0 1 0,11 4 0,-17-6-87,0 0 1,0 0 0,0 0 0,0 0 0,0 1 0,0-1 0,-1 1 0,1-1 0,0 1 0,-1 0-1,1 0 1,-1-1 0,1 1 0,-1 0 0,0 0 0,0 1 0,0-1 0,0 0 0,0 0-1,-1 0 1,1 1 0,-1-1 0,1 0 0,-1 1 0,0-1 0,0 0 0,0 1 0,0-1-1,0 0 1,-1 1 0,1-1 0,-1 0 0,1 0 0,-1 1 0,-1 2 0,-3 6-1,0-1 1,-1 0-1,1 0 1,-2-1-1,0 0 1,-14 16-1,-54 47 90,73-70-98,-34 28 88,19-16-11,1 0 1,-16 18 0,31-31-73,0 0-1,0 0 1,0 1 0,0-1-1,0 0 1,0 1-1,0-1 1,1 1 0,-1-1-1,0 1 1,1-1 0,-1 1-1,1-1 1,-1 1-1,1-1 1,0 3 0,0-2-3,1-1 1,-1 0 0,1 0-1,-1-1 1,1 1 0,0 0-1,-1 0 1,1 0 0,0 0 0,0 0-1,0-1 1,0 1 0,0 0-1,-1-1 1,1 1 0,0-1-1,0 1 1,1-1 0,-1 1-1,0-1 1,0 0 0,0 0 0,0 1-1,0-1 1,2 0 0,14 3 48,0-1 0,0-1 0,1-1 0,32-3 1,71-17-444,-115 19 339,6-1-254,1-1-1,-1 0 1,1 0 0,-1-2 0,0 1 0,14-9 0,-25 13 277,-1 0 0,1-1 1,-1 1-1,1 0 0,-1 0 0,1-1 0,-1 1 0,1 0 0,-1-1 1,1 1-1,-1-1 0,1 1 0,-1-1 0,0 1 0,1-1 0,-1 1 0,0-1 1,1 1-1,-1-1 0,0 1 0,0-1 0,0 0 0,1 1 0,-1-1 1,0 1-1,0-1 0,0 0 0,0 1 0,0-1 0,0 1 0,0-1 1,0 0-1,0 1 0,-1-1 0,1 1 0,0-1 0,0 0 0,0 1 0,-1-1 1,1 1-1,-1-1 0,-13-8-613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13075,'15'2'1544,"13"4"-792,9-4-280,7-2 849,3 0-433,3-5-608,1 0 1920,-2-1-1856,-5-2 41,-8 0-49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6 223 13091,'3'-3'337,"-1"0"0,1 0 0,0 1 0,0-1 0,0 1 0,0-1 1,4-1-1,14-11 1052,-5 0-527,30-30 755,-42 40-1500,0 1-1,-1-1 1,1 0 0,-1 0 0,0-1-1,0 1 1,4-11 0,-7 16-108,1-1 1,-1 0 0,0 1 0,0-1-1,1 0 1,-1 1 0,0-1 0,0 0-1,0 1 1,0-1 0,0 0 0,0 0-1,0 1 1,0-1 0,0 0 0,0 1-1,0-1 1,-1 0 0,1 0 0,0 1-1,0-1 1,-1 1 0,1-1 0,0 0-1,-1 1 1,1-1 0,0 1 0,-1-1-1,1 0 1,-2 0 0,1 1-2,0 0 0,0-1 1,-1 1-1,1 0 0,0 0 1,-1 0-1,1 0 0,0 0 1,-1 0-1,1 0 0,0 0 1,-1 1-1,1-1 0,-2 1 1,-5 2 4,0 1-1,0-1 1,1 1 0,-9 6 0,6-3-3,1 1 0,-1 0 0,1 1 0,-9 11 0,16-17-11,0 0-1,-1 0 1,1 1 0,1-1-1,-1 1 1,0-1 0,-1 8-1,2-10 0,1 1 0,0-1 1,0 1-1,-1 0 0,1-1 0,0 1 0,1-1 0,-1 1 1,0 0-1,0-1 0,1 1 0,-1-1 0,1 1 0,-1-1 0,1 1 1,0-1-1,-1 0 0,1 1 0,2 1 0,-1 0-17,1-1-1,-1 0 1,1 0 0,0 0-1,0-1 1,0 1 0,0 0-1,0-1 1,1 0 0,-1 0-1,0 0 1,0 0-1,1-1 1,-1 1 0,6-1-1,10 1-122,29-2 0,-35 0 96,81-9-257,-60 5 241,0 2 0,0 1-1,39 4 1,-56 3 198,-17-5-127,0 0 0,1 0-1,-1 0 1,0 0 0,0 0 0,1 0 0,-1 0 0,0 0 0,0 0-1,0 0 1,1 0 0,-1 0 0,0 0 0,0 1 0,0-1-1,1 0 1,-1 0 0,0 0 0,0 0 0,0 0 0,0 1 0,1-1-1,-1 0 1,0 0 0,0 0 0,0 0 0,0 1 0,0-1-1,0 0 1,1 0 0,-1 1 0,0-1 0,0 0 0,0 0 0,0 0-1,0 1 1,0-1 0,0 0 0,0 0 0,0 1 0,0-1-1,0 0 1,0 0 0,0 0 0,0 1 0,-1-1 0,1 0 0,0 0-1,0 0 1,0 1 0,0-1 0,0 0 0,0 0 0,0 0-1,-1 1 1,1-1 0,0 0 0,0 0 0,0 0 0,0 0-1,-1 0 1,1 1 0,0-1 0,0 0 0,0 0 0,-1 0 0,1 0-1,-1 0 5,1 0 0,0 1 0,-1-1-1,1 0 1,-1 0 0,1 0-1,-1 0 1,1 0 0,-1 0-1,1 0 1,0 0 0,-1 0 0,1 0-1,-1 0 1,1 0 0,-1 0-1,1 0 1,0 0 0,-1-1 0,1 1-1,-1 0 1,1 0 0,-1 0-1,1-1 1,0 1 0,-1 0-1,1 0 1,0-1 0,-1 1 0,1 0-1,0-1 1,0 1 0,-1-1-1,1 1 1,0 0 0,0-1-1,-1 1 1,1-1 0,0 1 0,0 0-1,0-1 1,0 1 0,0-1-1,0 1 1,0-1 0,0 1 0,0-1-1,0 1 1,0 0 0,0-1-1,0 1 1,0-1 0,1-27 196,5-9-143,-3-1-1,0-60 0,-3 98-68,0 0 1,1 0-1,-1 0 0,0 0 0,1 0 0,-1 0 0,1 0 0,-1 0 0,0 0 1,1 0-1,-1 0 0,0 0 0,1 0 0,-1 1 0,0-1 0,1 0 0,-1 0 1,0 0-1,1 0 0,-1 1 0,0-1 0,1 0 0,-1 0 0,0 1 0,0-1 1,1 0-1,-1 1 0,0-1 0,0 0 0,0 1 0,1-1 0,19 19-239,-10-9-33,-7-7 299,1 0 1,-1 0 0,0 0-1,1 0 1,0-1 0,-1 0-1,1 1 1,0-1-1,0-1 1,0 1 0,1-1-1,-1 1 1,0-1-1,0 0 1,1-1 0,-1 1-1,1-1 1,-1 0 0,1 0-1,-1 0 1,0-1-1,1 1 1,3-2 0,23-11-29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33 16964,'-2'-2'90,"1"-1"0,-1 1 0,0 0 0,0 0 1,0-1-1,0 1 0,-1 1 0,1-1 1,0 0-1,-1 0 0,1 1 0,-1 0 0,0-1 1,1 1-1,-1 0 0,0 0 0,0 1 0,0-1 1,1 0-1,-1 1 0,0 0 0,0 0 1,0 0-1,0 0 0,-5 1 0,-2 0 44,1 0 1,-1 1-1,1 0 0,0 1 0,0 0 0,-16 8 0,13-5-70,0 1-1,1 1 0,-1 0 1,1 1-1,1 0 0,-19 20 0,24-22-47,0-1 1,0 1-1,0 0 0,1 1 0,0-1 0,1 1 0,-1-1 0,1 1 0,1 0 0,0 0 0,0 0 0,-1 16 0,2-21-16,1 1 0,0 0-1,0-1 1,1 1-1,-1-1 1,1 1 0,0 0-1,0-1 1,0 0-1,0 1 1,1-1 0,-1 0-1,1 1 1,0-1-1,0 0 1,0 0 0,0 0-1,0-1 1,1 1-1,-1 0 1,1-1 0,0 0-1,0 1 1,0-1-1,0-1 1,0 1 0,0 0-1,1-1 1,-1 1-1,0-1 1,1 0 0,-1 0-1,7 1 1,2 0-2,1-1-1,0 0 1,-1-1 0,1 0 0,0-1 0,-1 0-1,1-1 1,20-5 0,-18 2 8,1-1 0,-1 0 0,0-1 0,-1 0 0,0-1 0,0-1 0,22-17 0,-31 21-6,1 1 0,-1-1 0,0 0 0,0-1-1,-1 1 1,0-1 0,1 0 0,-2 0 0,1 0-1,-1-1 1,0 1 0,0-1 0,-1 0-1,0 0 1,0 0 0,-1 0 0,0 0 0,0 0-1,0-12 1,-1 15-36,-1 1-1,1 0 1,-1-1 0,0 1-1,0 0 1,-1 0 0,1-1-1,0 1 1,-1 0 0,0 0-1,0 1 1,0-1 0,0 0-1,0 1 1,0-1 0,-1 1-1,1-1 1,-1 1 0,0 0-1,0 0 1,0 1 0,0-1-1,0 0 1,0 1 0,0 0-1,0 0 1,0 0 0,-6-1-1,-4-1-60,0 1-1,0 1 0,0 0 0,0 1 0,0 0 0,-16 3 0,-28 7-254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2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11562,'18'6'397,"1"-1"0,0-1 0,0 0-1,0-1 1,0-2 0,25 0 0,121-15 1425,485-107 1502,-68 10-2584,-258 70-620,-156 21-651,-128 14-336,-64 4-401,1 2 880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36 14131,'62'-36'2673,"-59"37"-1178,-6 6-940,-6 7-128,-37 44 292,-89 89 0,106-119-651,-2-2 1,0-2-1,-2 0 0,-62 33 0,85-52-26,0-1 0,-1 1 0,1-2 0,-1 0 0,0 0 0,-21 2 0,29-4-39,1-1 0,-1 0 0,1 0 0,0 0 0,-1 0 0,1 0 0,-1 0 1,1-1-1,0 1 0,-1-1 0,1 0 0,0 0 0,0 0 0,-1 0 0,1 0 0,0 0 1,0-1-1,0 1 0,0 0 0,0-1 0,1 0 0,-1 1 0,0-1 0,1 0 0,-1 0 0,1 0 1,0 0-1,0 0 0,-1 0 0,1-1 0,1 1 0,-1 0 0,0 0 0,0-1 0,1 1 1,-1-4-1,1-3-47,0-1 0,0 1 0,0-1 0,2 1 0,-1 0 0,1-1 0,0 1 0,1 0 0,0 0 0,0 1 0,1-1 0,8-12 0,-7 12-24,0 0 0,1 0 0,1 1 0,-1 0 0,1 0 0,1 0 0,0 1 0,0 0 0,0 0 1,18-10-1,-23 16 57,0 0 0,0-1 1,0 1-1,-1 0 1,1 0-1,0 1 0,1-1 1,-1 1-1,0 0 1,0-1-1,0 1 0,0 0 1,0 1-1,0-1 1,0 1-1,0-1 0,0 1 1,6 2-1,-5-1 25,-1 0 0,1 1 0,0-1 0,-1 1 0,1 0 0,-1 0 0,0 0 0,0 0 0,0 1 0,0-1 0,-1 1 0,5 7 0,24 58 298,-22-48-96,0-1 0,22 36 1,-26-49-186,0-1 1,0-1 0,0 1 0,0 0-1,1-1 1,0 0 0,0-1 0,0 1-1,1-1 1,0 0 0,0-1 0,9 4-1,56 12-205,-61-14 98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12 11787,'11'-12'3467,"-31"28"-1349,2 2-1776,2 0 1,0 1 0,1 1-1,1 0 1,1 1 0,1 1-1,-19 44 1,18-30-166,1 0-1,2 0 1,2 1 0,-7 58-1,13-65-43,0 1 0,4 33 0,-2-54-115,1 0 0,1 0 0,0-1 0,0 1 0,1 0 0,0-1 0,1 0 0,-1 0 0,2 0 0,7 12 0,-9-18-59,0 1 1,0-1 0,0 0 0,0 0 0,1 0 0,0-1 0,-1 1 0,1-1-1,0 1 1,0-1 0,1-1 0,-1 1 0,0-1 0,6 2 0,0-1-22,-1-1 0,0 0 1,0 0-1,1-1 0,17-2 0,11-5-130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1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70 13371,'6'0'4991,"64"0"-1435,-35-6-2997,-1-1-1,67-24 1,-24 6-380,-76 25-179,-1 0-1,0 0 1,0 0-1,1-1 1,-1 1-1,0 0 1,1 0-1,-1 0 1,0 0-1,1 0 1,-1 0-1,0 0 1,1 0-1,-1 0 1,0 1-1,1-1 1,-1 0-1,0 0 1,0 0-1,1 0 1,-1 0-1,0 0 1,1 1-1,-1-1 1,0 0-1,0 0 1,1 0-1,-1 1 1,0-1-1,0 0 1,0 0-1,1 1 1,0 12-11,-7 16 5,5-28 7,-10 31 54,-24 47 0,25-59-29,0 1-1,1 0 0,2 0 0,0 1 0,-8 43 0,13-18-18,1 0-1,7 55 1,0-12 19,-5-44-2,7 91 49,0-104-62,-10-31-19,0 0 0,0-1 0,-1 1 0,1-1 0,-1 1 0,1-1 0,-1 0 0,0 0 0,1 0 0,-4 1 0,4-2 10,-138 37 761,57-17-200,71-18-1089,13-5-1736,1 3 2038,0-1 0,0 0 0,0 1 0,0 0 0,0-1 0,0 1 0,0 0 0,3 0 0,7 1-572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16267,'26'12'1497,"13"-10"-1017,6-2-208,10 0 448,2-5-80,-1-3-312,-1 3-328,-9-1-576,-5 3-224,-18 3 592,-13 1-176,-16 2-136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3 393 14099,'-3'13'1544,"5"-3"-1008,9-1-151,5-2 647,6-3-320,7 4-40,5-7-320,4-1-232,1-3-624,-1-3-1664,-9-1 1896,-6 0-329,-6-2-215</inkml:trace>
  <inkml:trace contextRef="#ctx0" brushRef="#br0" timeOffset="1">443 2 15355,'26'-1'1177,"-3"1"-921,3 6-96,-1 10 360,-2 5-112,-5 8-152,-3 7-104,-14 9-56,-6 3-8,-16 6-32,-3 1 0,-12-2 0,-2-1-32,-3-6-392,0-7 368,-3-10-64,5-4-8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35 11026,'19'-8'818,"-1"2"-1,1 0 1,19-4-1,-32 9-584,1-1 0,-1 2 0,1-1 1,-1 1-1,1 0 0,-1 0 0,1 1 0,-1 0 0,0 0 0,1 0 0,-1 1 0,12 4 0,-17-5-200,1 0-1,0 0 1,-1 0 0,1 0-1,-1 0 1,1 0-1,-1 0 1,0 0-1,1 0 1,-1 1-1,0-1 1,0 1 0,0-1-1,0 1 1,0-1-1,0 1 1,0-1-1,-1 1 1,1 0-1,0-1 1,-1 1 0,0 0-1,1 0 1,-1 0-1,0-1 1,0 1-1,0 0 1,0 0-1,0 0 1,0-1-1,-1 1 1,1 0 0,0 0-1,-1-1 1,0 1-1,1 0 1,-2 1-1,-3 7 33,0-2-1,0 1 1,-1-1 0,0 0-1,-10 10 1,-44 46 143,22-24 18,-50 65 1,79-92-156,0 1 0,0 1 0,1 0 0,1 0 0,0 0 1,2 1-1,-1 0 0,2 0 0,-4 22 0,8-34-40,-1 1-1,1 0 1,0 0-1,0 0 1,0-1-1,1 1 1,0 0 0,0 0-1,0-1 1,0 1-1,1 0 1,0-1 0,2 6-1,-2-7-7,0-1 0,0 1 1,0 0-1,1-1 0,-1 0 0,1 1 0,-1-1 0,1 0 0,0 0 1,0 0-1,0-1 0,0 1 0,0-1 0,0 1 0,0-1 0,0 0 0,1 0 1,-1-1-1,5 2 0,3-2 16,-1 0 0,0 0 0,0-1 0,0 0 0,0-1 0,0 0 0,0 0 0,0-1 0,-1 0 0,1-1 0,-1 0 0,14-9 0,-10 5 38,0 0 0,-1-1 0,0 0 0,-1-1 0,0 0 0,-1-1 0,18-23 0,-26 31-48,0-1 0,1 1 0,-2-1 0,1 0 1,0 1-1,-1-1 0,1 0 0,-1 0 0,0-1 0,-1 1 1,1 0-1,-1 0 0,0 0 0,0 0 0,0 0 1,0-1-1,-2-4 0,1 6-10,0 0-1,0 0 1,0 0 0,0 0 0,-1 1-1,1-1 1,-1 0 0,0 1 0,0 0-1,0-1 1,0 1 0,0 0-1,0 0 1,-1 0 0,1 0 0,-1 0-1,1 1 1,-1-1 0,0 1 0,0-1-1,1 1 1,-1 0 0,0 0 0,-4 0-1,-2-1-48,0 1 0,0 0 0,-1 1 0,1 0 0,-15 1 0,20 0-83,1-1 0,0 0 0,-1 1 1,1 0-1,0 0 0,-1 0 0,1 0 1,0 0-1,0 1 0,0-1 0,0 1 0,0 0 1,0 0-1,1 0 0,-1 0 0,1 0 1,-1 1-1,-2 3 0,4-5 97,1-1 0,0 0 0,0 1 0,-1-1 0,1 0 1,0 1-1,0-1 0,0 1 0,-1-1 0,1 0 0,0 1 0,0-1 0,0 1 0,0-1 0,0 0 0,0 1 0,0-1 0,0 1 0,0-1 0,0 0 0,0 1 1,0-1-1,0 1 0,0-1 0,1 0 0,-1 1 0,0-1 0,0 1 0,0-1 0,1 0 0,-1 1 0,0-1 0,0 0 0,1 1 0,-1-1 0,0 0 0,0 0 1,1 1-1,-1-1 0,1 0 0,-1 0 0,0 1 0,1-1 0,-1 0 0,0 0 0,1 0 0,-1 0 0,1 0 0,-1 0 0,0 0 0,1 1 0,-1-1 1,1 0-1,-1 0 0,0 0 0,1-1 0,-1 1 0,1 0 0,0 0 0,18 2-639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5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 15267,'1'21'1475,"-1"-21"-1436,0 0 1,0 1-1,0-1 1,1 1-1,-1-1 1,0 1-1,0-1 0,1 0 1,-1 1-1,0-1 1,0 0-1,1 1 1,-1-1-1,1 0 1,-1 1-1,0-1 0,1 0 1,-1 1-1,1-1 1,-1 0-1,0 0 1,1 0-1,0 1 1,2-1 52,-1-1 1,1 1-1,-1-1 1,1 1 0,-1-1-1,0 0 1,1 1 0,-1-1-1,0 0 1,1-1 0,-1 1-1,0 0 1,3-3-1,20-15 299,0-2 0,-1 0 0,-1-2 0,26-33 0,18-18-365,-67 74-26,0 0 0,0 1 0,0-1 0,0 0 0,0 0 0,0 0 0,0 0 0,0 0 0,0 0 0,0 0 0,0 0 0,0 1 0,0-1 0,0 0 0,0 0 0,0 0 0,0 0 0,0 0 0,0 0 0,1 0 0,-1 0 0,0 1 0,0-1 0,0 0 0,0 0 0,0 0 0,0 0 0,0 0 0,0 0 0,0 0 0,0 0 0,1 0 0,-1 0 0,0 0 0,0 0 0,0 0 0,0 0 0,0 0 0,0 0 0,0 0 0,1 0 0,-1 0 0,0 0 0,0 0 0,0 0 0,0 0 0,0 0 0,0 0 0,0 0 0,0 0 0,1 0 0,-1 0 0,0 0 0,0 0 0,0 0 0,0 0 0,0 0 0,0 0 0,-4 19 34,-9 25 37,12-42-73,-29 96 133,27-86-194,0 1 0,1 1 0,0-1 1,1 0-1,1 19 0,1-30 14,-1 0 0,0-1-1,0 1 1,1 0 0,-1 0 0,1-1-1,0 1 1,-1 0 0,1 0 0,2 2-1,-3-4 45,1 1-1,-1-1 0,0 0 0,0 0 0,1 1 1,-1-1-1,0 0 0,1 0 0,-1 0 0,0 1 1,1-1-1,-1 0 0,1 0 0,-1 0 0,0 0 1,1 0-1,-1 0 0,0 0 0,1 0 0,-1 0 1,1 0-1,-1 0 0,0 0 0,1 0 0,-1 0 1,0-1-1,1 1 0,-1 0 0,0 0 0,1 0 1,-1 0-1,0-1 0,1 1 0,-1 0 0,0 0 1,1-1-1,-1 1 0,0 0 0,0 0 0,1-1 1,-1 1-1,0 0 0,0-1 0,0 1 0,0 0 1,1-1-1,-1 0 0,10-17-233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16668,'-6'4'1696,"-1"8"-1208,-3 8-160,0 6 704,-1 12-448,4 5-111,3 8-121,2-1-80,7 0-240,3-3-112,5-10-184,1-4-112,-1-16-417,-5-7-167,-2-16 648,-5-4-176,-2-14-48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 12579,'-2'-2'1752,"13"2"-784,7 2-376,7-1 1937,5 0-1465,5 1-424,3-2-240,1 0-744,-2-4-552,-2-4 760,-5 0-184,-5-2-152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 15499,'18'-5'728,"0"2"0,1 0 0,-1 1 0,34 2 0,-45 0-594,0 1-1,0-1 1,1 2-1,-1-1 0,-1 1 1,1 0-1,0 0 1,0 1-1,-1 0 0,1 0 1,-1 1-1,0 0 1,0 0-1,-1 0 1,8 7-1,-10-8-114,-1 0 1,0 0-1,0 0 1,0 0-1,0 0 0,-1 0 1,1 0-1,-1 1 1,0-1-1,0 0 0,0 1 1,0-1-1,-1 1 1,1-1-1,-1 1 0,0-1 1,0 1-1,0 0 1,-1-1-1,1 1 0,-1-1 1,0 1-1,0-1 1,0 0-1,0 1 0,0-1 1,-4 6-1,-4 6-16,-1 0 0,0 0 0,-1-1 0,-16 16 0,19-21 19,-30 33 8,-39 44 118,66-72-100,0 0 1,2 1-1,-1 1 1,-8 20-1,17-33-32,-1 1-1,1 1 0,-1-1 1,1 0-1,0 0 1,1 0-1,-1 1 1,1-1-1,0 0 1,0 0-1,0 1 1,1-1-1,0 5 1,0-6-5,0-1 1,0 1-1,0-1 0,0 0 1,1 1-1,-1-1 1,1 0-1,-1 0 1,1 0-1,0 0 1,0 0-1,-1-1 1,2 1-1,-1-1 1,0 1-1,0-1 0,0 1 1,0-1-1,1 0 1,-1 0-1,1 0 1,4 0-1,1 1 2,1-1 0,0 0-1,-1-1 1,1 0 0,0 0-1,-1-1 1,1 0 0,0-1-1,-1 1 1,0-2 0,1 1 0,-1-1-1,9-5 1,-6 3-6,0 0 1,0-2-1,0 1 0,-1-1 1,0-1-1,0 0 1,-1 0-1,12-15 0,-18 21-4,-1-1-1,0 1 1,-1 0-1,1-1 1,0 0-1,-1 1 1,1-1-1,-1 0 1,0 0-1,0 1 1,0-1-1,0 0 1,-1 0-1,1 0 1,-1 0-1,0-1 1,0 1-1,0 0 0,0 0 1,0 0-1,-1 0 1,1 0-1,-1 0 1,0 0-1,-1-4 1,0 4 0,0 0 0,-1 0 0,1 0 0,-1 1 0,0-1 0,1 0 0,-1 1 0,0 0 0,0 0 0,-1 0 0,1 0 0,0 0 0,-1 1 0,1-1 0,-1 1 0,0 0 1,1 0-1,-1 0 0,-7 0 0,-2-1-20,-1 1 0,0 1 0,-14 0 1,24 1-106,0-1 0,0 1 0,0-1-1,-1 1 1,1 0 0,0 1 0,0-1 0,0 1 0,1 0 0,-1 0 0,0 0 0,1 0 0,-1 0 0,-3 4 0,6-5 88,1-1 0,-1 0-1,1 0 1,0 1 0,-1-1 0,1 1 0,-1-1 0,1 0 0,0 1 0,-1-1-1,1 1 1,0-1 0,0 1 0,-1-1 0,1 1 0,0-1 0,0 1-1,0-1 1,0 1 0,-1 0 0,1-1 0,0 1 0,0-1 0,0 1 0,0-1-1,0 1 1,0-1 0,1 1 0,-1-1 0,0 1 0,0 0 0,0-1 0,0 1-1,1-1 1,-1 1 0,0-1 0,1 1 0,-1-1 0,0 0 0,1 1-1,-1-1 1,0 1 0,1-1 0,-1 0 0,1 1 0,-1-1 0,1 0 0,-1 1-1,1-1 1,-1 0 0,1 0 0,-1 0 0,1 1 0,-1-1 0,1 0-1,-1 0 1,1 0 0,0 0 0,22 3-694</inkml:trace>
  <inkml:trace contextRef="#ctx0" brushRef="#br0" timeOffset="1">443 413 16331,'19'-4'1339,"-3"0"-423,1 1 1,24-1 0,-37 3-835,0 1 0,0 0 0,-1 1 1,1-1-1,0 1 0,0-1 0,0 1 0,0 1 1,0-1-1,-1 0 0,1 1 0,-1 0 1,1 0-1,-1 0 0,6 4 0,-7-4-65,-1-1 0,1 1-1,-1 0 1,0 0 0,1 0-1,-1 1 1,0-1 0,0 0-1,0 0 1,-1 1 0,1-1-1,0 0 1,-1 1 0,1-1-1,-1 0 1,0 1 0,0-1-1,0 1 1,0-1 0,-1 1-1,1-1 1,0 0 0,-2 4-1,-1 4-8,0-1-1,-1 0 0,0-1 0,-8 14 0,-10 12 103,-43 50 0,40-54 170,-39 60 1,63-87-251,-1-1 0,1 1 0,-1 0 1,1-1-1,0 1 0,0 0 0,0 0 1,1 0-1,-1 0 0,1 0 0,-1 5 1,2-7-22,-1 1 0,0-1 0,1 0 0,-1 0 0,1 0 1,-1 0-1,1 0 0,-1 0 0,1-1 0,0 1 0,-1 0 1,1 0-1,0 0 0,0 0 0,0-1 0,-1 1 0,1 0 1,0-1-1,0 1 0,0-1 0,0 1 0,0-1 0,0 0 1,0 1-1,1-1 0,-1 0 0,0 0 0,0 1 1,0-1-1,0 0 0,0 0 0,0 0 0,2-1 0,10 1-139,0 0-1,0-1 0,0-1 0,0 0 0,0-1 1,0-1-1,23-9 0,-8 1-79,0-2 0,32-22 0,7-11-135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13851,'17'20'698,"-1"1"1,0 1-1,-2 1 1,-1 0-1,-1 0 1,-1 1-1,15 45 1,-21-47-398,0 0 0,-1 0-1,-1 0 1,-1 0 0,-1 1 0,-1-1 0,0 1 0,-2-1 0,-7 33-1,-7 3-214,-2-2 0,-2 1 0,-54 101-1,16-61-2471,14-27 713,35-51 802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15995,'-9'0'2185,"8"2"-1737,21 6 576,9-2-168,13-1-175,7 3-161,9-4-672,1-1-521,2-2 625,-2-1-192,-11 0-120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17316,'9'-3'205,"0"0"0,1 0 1,-1 1-1,1 0 1,-1 1-1,1 0 0,0 1 1,0-1-1,-1 2 0,1 0 1,0 0-1,0 0 0,-1 1 1,1 1-1,11 4 1,-14-4-172,0 0 1,0 0 0,-1 0 0,1 1 0,-1 0 0,1 1 0,-1-1 0,-1 1-1,1 0 1,-1 1 0,0-1 0,0 1 0,0 0 0,-1 0 0,0 1 0,0-1-1,0 1 1,-1 0 0,0 0 0,2 8 0,-4-8-28,0 0-1,0 1 1,-1-1 0,0 1 0,0-1-1,-1 0 1,0 1 0,0-1 0,-1 0-1,0 1 1,0-1 0,-1 0 0,1-1-1,-2 1 1,-6 11 0,-6 8 11,-2-2 0,-31 35 0,37-45-5,-29 32 16,20-25 18,2 1 0,1 0 0,0 2 0,-18 33 0,33-51-21,0 0 1,1 0 0,-1 0 0,1 0 0,-1 11 0,3-15-17,-1 0 0,1 0 0,0 0 0,0 0 0,0 0 0,0 0 0,0-1 0,1 1 0,-1 0 0,1 0 0,-1 0 0,1 0 0,0 0 0,-1-1 0,1 1 0,0 0 0,0-1 0,0 1 0,1-1 0,-1 1 0,0-1 0,1 1 0,1 1 0,1-1 9,0 0 0,1 0 0,-1 0 0,1-1 0,-1 1 0,1-1-1,-1 0 1,1 0 0,0-1 0,0 1 0,-1-1 0,1 0 0,0-1 0,0 1 0,-1-1 0,10-2 0,5-2 32,1-1 1,30-13-1,82-45 80,-118 56-114,0-1 0,0 0 0,-1-1-1,-1-1 1,1 0 0,19-24-1,-30 33-10,-1 0 0,1-1-1,-1 1 1,1-1-1,-1 1 1,0-1 0,0 1-1,0-1 1,0 0 0,0-4-1,-1 6-2,0 0 0,0 0 0,0-1 0,0 1 1,0 0-1,-1 0 0,1 0 0,0 0 0,-1 0 0,1 0 0,0 0 0,-1 0 0,0 0 0,1 0 0,-1 0 0,0 0 0,1 0 0,-1 0 0,0 0 0,0 1 0,0-1 0,0 0 0,1 0 0,-1 1 0,0-1 0,0 1 0,0-1 1,-1 1-1,-1-1 0,-5-2 5,-1 1 1,0 0 0,0 1 0,0 0-1,0 0 1,-1 1 0,1 0 0,-12 2 0,3 0-181,-1 1 1,1 1 0,-22 8 0,10 1-478,28-13 621,1 1 0,0-1 0,-1 1 0,1 0 0,0 0 0,0-1 0,0 1 0,-1 0-1,1 0 1,0 0 0,0 0 0,0 0 0,0 0 0,1 1 0,-1-1 0,0 0 0,0 0-1,1 1 1,-1 0 0,6 4-331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1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13139,'1'-1'158,"0"0"0,0 0 0,0 0 0,0-1 0,0 1 0,0 0 0,0 1 0,0-1 0,0 0 1,0 0-1,0 0 0,1 1 0,-1-1 0,0 0 0,0 1 0,1-1 0,-1 1 0,0 0 0,4-1 0,31-4 1153,-28 4-809,1 1-179,36-6 966,0 3-1,58 3 1,-101 0-1247,1 0-1,0 1 1,-1-1-1,1 1 1,-1 0-1,1-1 0,-1 1 1,1 0-1,-1 1 1,0-1-1,4 2 1,-6-2-31,1 0 0,0-1 0,-1 1 1,1 0-1,0 0 0,-1 0 0,1-1 0,-1 1 0,1 0 1,-1 0-1,0 0 0,1 0 0,-1 0 0,0 0 1,0 0-1,1 0 0,-1 0 0,0 0 0,0 0 0,0 0 1,0 0-1,0 0 0,-1 0 0,1 0 0,0 0 0,0 0 1,-1 0-1,1 0 0,-1 0 0,0 2 0,-10 16 89,0 1-1,-2-2 1,0 0 0,-17 17-1,14-16 163,1 1 0,-26 41-1,40-60-236,0 0-1,1 0 1,-1 0-1,1 1 0,-1-1 1,0 0-1,1 1 1,0-1-1,-1 0 1,1 1-1,0-1 1,0 0-1,0 1 0,0-1 1,0 1-1,0-1 1,0 0-1,0 1 1,1-1-1,-1 0 1,1 3-1,0-3-8,0 0-1,0 0 1,0 0-1,0 0 1,0-1-1,0 1 1,0 0-1,0 0 1,1-1-1,-1 1 1,0 0-1,0-1 1,1 0-1,-1 1 1,0-1-1,1 0 1,1 1-1,9-1 21,-1 1-1,0-2 0,0 0 1,14-2-1,-18 2-15,27-4 21,49-8-944,-80 12 871,-1 1-1,1-1 1,0 0-1,-1 0 1,1 0 0,-1-1-1,1 1 1,-1-1-1,0 1 1,0-1-1,3-2 1,5-10-235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 15627,'3'-1'153,"21"-4"692,0 0 0,28 0 0,-47 4-728,1 1 0,0 0 1,-1 0-1,1 1 0,-1-1 0,1 1 1,-1 0-1,1 1 0,-1 0 0,0 0 1,0 0-1,0 0 0,0 1 0,0-1 1,7 6-1,-10-6-77,0 0 0,0 0-1,0 0 1,-1 1 0,1-1 0,-1 0-1,1 1 1,-1-1 0,0 1 0,0-1 0,0 1-1,0 0 1,0-1 0,-1 1 0,1 0-1,0 5 1,-1-3 1,-1 1-1,1-1 0,-1 1 1,0-1-1,-1 1 1,1-1-1,-5 11 0,-3 3 5,-2 0-1,0-1 1,-19 23-1,27-37-34,-43 54 114,-68 66 0,111-121-118,-2 1 10,0 1-1,0 0 1,1 0-1,0 1 1,0-1-1,-4 8 1,8-12-13,-1-1 0,1 1 0,0 0 0,0-1 0,0 1 0,0 0 0,0-1 0,0 1 0,0 0 0,0-1 0,0 1 0,1-1 0,-1 1 0,0 0 0,0-1 0,0 1 0,1-1 0,-1 1 0,0 0 0,1-1 0,-1 1 0,1-1 0,-1 1 0,0-1 0,1 0 0,-1 1 0,1-1 0,-1 1 0,1-1 0,-1 0 0,1 1 0,0-1 0,-1 0 0,1 0 0,-1 1 0,1-1 0,0 0 0,-1 0 0,1 0 0,0 0 0,-1 0 0,1 0 0,0 0 0,34 3 59,-31-3-54,77-1 425,1-4-1,155-29 1,-172 19-253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3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16892,'16'-8'1544,"14"8"-1008,3-1-224,16 1 640,3 0-248,12 0-375,0 0-249,-2 1-721,-7 2-111,-18 3 560,-6-2-168,-18 2-176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14307,'30'10'1472,"15"-1"-807,6-5-233,9-1 672,4-1-232,2-5-456,-2-3-432,-12 2 176,-6-2-88,-12 3-176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73 15131,'3'-3'195,"-1"1"0,0-1-1,0 0 1,-1 0 0,1 1 0,0-1-1,-1-1 1,0 1 0,0 0 0,2-6-1,-3 8-142,0-1 0,0 1 0,0 0 0,0 0 0,0 0 0,-1-1 0,1 1 0,0 0 0,0 0 0,-1 0 0,1 0 0,-1 0 0,1 0 0,-1 0 0,0-1 0,1 1 0,-1 1 0,0-1 0,0 0 0,1 0 0,-1 0 0,0 0 0,0 1 0,0-1 0,0 0 0,0 1 0,0-1 0,0 1 0,0-1 0,0 1 0,-1-1 0,1 1 0,-2-1 0,-4 0 94,1 0 0,-1 0 0,0 1 0,0 0 0,0 0 0,0 1-1,0-1 1,0 1 0,0 1 0,1 0 0,-1 0 0,0 0 0,1 0-1,-8 5 1,-2 1-63,2 0-1,-1 1 0,1 1 0,-22 20 1,22-17-75,2 0 0,0 2 0,1-1 0,0 1 0,1 1 0,1 0 0,-9 20 0,13-25-5,0 1 0,1-1 1,1 1-1,0 0 0,0 0 0,1 0 0,1 1 1,0-1-1,0 0 0,1 1 0,4 21 0,-3-28 5,1 0 0,0 0-1,0 0 1,0 0 0,1 0-1,0 0 1,0-1 0,1 1-1,0-1 1,0 0 0,0 0-1,0 0 1,1-1 0,0 0-1,0 0 1,0 0 0,0 0-1,1-1 1,-1 1-1,1-2 1,0 1 0,0 0-1,8 1 1,-2-1 11,0 0 0,1-1 0,0 0-1,-1-1 1,1 0 0,0-1 0,-1-1 0,1 0-1,0 0 1,-1-1 0,15-5 0,-4-1 32,1 0-1,-1-2 1,-1-1 0,33-20 0,-40 22-19,-2-1 0,1 0 1,-2-1-1,1-1 1,-1 0-1,-1 0 1,16-23-1,-23 29-31,-1 0-1,0 1 0,0-1 1,-1 0-1,0-1 1,0 1-1,0 0 0,-1-1 1,0 1-1,0 0 1,0-1-1,-1 1 1,0-1-1,0 0 0,-1 1 1,0 0-1,-2-11 1,1 12-55,0 0 0,0-1 1,-1 2-1,1-1 0,-1 0 1,0 0-1,0 1 1,0 0-1,-1-1 0,0 1 1,0 0-1,0 1 0,0-1 1,0 1-1,-1 0 0,1 0 1,-1 0-1,0 1 1,0-1-1,-9-2 0,4 3-84,-1-1 0,0 1 0,1 1-1,-1 0 1,0 0 0,0 1 0,0 0-1,0 1 1,0 1 0,0 0-1,-17 5 1,-13 9-410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 15115,'-10'7'1281,"12"1"-833,4 0-112,23-5 432,16-3-128,22 0-112,6-3-64,8-3-256,-1-1-176,-6-2-416,-9 0-224,-15 4-232,-15 0 608,-33 4-200,-4-4-160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6 347 12883,'-5'25'1504,"8"-5"-920,17-7-112,12-3 601,21-4-273,9-1-72,8-4-160,5-1-232,-3-6-688,-5-4 440,-2-7-168,-6-6-64</inkml:trace>
  <inkml:trace contextRef="#ctx0" brushRef="#br0" timeOffset="1">799 0 14363,'12'1'354,"0"0"-1,0 0 1,0 1-1,-1 1 1,1 0-1,15 6 1,-21-7-294,0 1 1,0-1 0,-1 1-1,1 0 1,-1 1-1,1 0 1,-1 0 0,0 0-1,-1 0 1,1 1 0,-1-1-1,0 1 1,5 7-1,-7-7-32,0-1-1,-1 1 0,1 0 0,-1-1 0,0 1 0,-1 0 0,1 0 0,-1 0 1,0 0-1,0 0 0,0-1 0,-1 1 0,1 0 0,-1 0 0,-1 0 0,1-1 0,-2 6 1,-4 8 98,-1-1 1,-20 33 0,-109 140 626,74-108-842,34-36 63,30-50-67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44 12747,'23'-10'903,"-5"1"-256,35-10 1,-48 18-521,0-1 0,0 1 1,-1 1-1,1-1 1,0 1-1,0 0 0,0 0 1,0 0-1,0 1 1,-1-1-1,1 1 0,9 3 1,-13-3-100,0-1 1,0 1-1,1-1 0,-1 1 1,0 0-1,0-1 0,0 1 1,0 0-1,0 0 0,0 0 1,0 0-1,0 0 0,-1 0 1,1 0-1,0 0 0,-1 0 1,1 0-1,0 0 1,-1 1-1,1-1 0,0 3 1,-1-2-2,0 1 0,0 0 0,0-1 0,0 1 1,-1 0-1,1-1 0,-1 1 0,1-1 0,-1 1 0,-1 3 1,-4 6 27,1-1 0,-2 0 0,-11 16 1,16-24-40,-31 38 266,-64 64 0,-11 12 460,102-109-641,0 0 1,0 1-1,0-1 0,-4 12 1,9-18-79,0 0 1,0-1 0,1 1 0,-1 0-1,0-1 1,1 1 0,0 0 0,-1 0-1,1-1 1,0 1 0,0 0 0,0 0-1,0 0 1,0 0 0,1-1 0,-1 1-1,0 0 1,1 0 0,-1-1 0,1 1-1,0 0 1,0-1 0,-1 1 0,1-1-1,0 1 1,0-1 0,0 1 0,1-1-1,-1 0 1,0 1 0,2 0 0,4 2 22,-1-1-1,0 0 1,1 0 0,-1-1 0,1 0 0,0 0 0,0 0 0,0-1 0,0 0-1,0-1 1,0 1 0,7-2 0,3 1 19,0-2 0,-1 0-1,1-1 1,16-5 0,-23 5-1,0 0 0,-1-1 0,1-1 0,-1 0 0,0 0-1,0-1 1,14-12 0,-21 17-35,0-1 1,-1 0-1,1 0 0,0 0 0,-1 0 0,1 0 0,-1-1 0,0 1 0,1 0 0,-1-1 0,0 1 1,-1-1-1,1 1 0,0-1 0,0-2 0,-1 2-3,-1 1 1,1 0-1,0 0 1,-1-1-1,1 1 1,-1 0-1,0 0 1,0 0-1,0 0 1,0 0-1,0 0 1,0 0 0,-1 0-1,1 0 1,-1 0-1,1 1 1,-1-1-1,1 1 1,-1-1-1,-3-1 1,0 0-47,1-1 0,-1 2 0,1-1 0,-1 1 0,0-1 0,0 1 0,0 0 1,-1 1-1,1 0 0,0-1 0,0 2 0,-1-1 0,1 1 0,-1-1 0,1 1 1,0 1-1,-1-1 0,1 1 0,-10 3 0,14-4 8,0 0-1,1 0 1,-1 0-1,0 1 1,1-1-1,-1 0 0,0 1 1,1-1-1,-1 1 1,0-1-1,1 1 1,-1-1-1,1 1 1,-1-1-1,1 1 1,-1 0-1,1-1 1,-1 1-1,1 0 1,-1-1-1,1 1 1,0 0-1,0-1 1,-1 1-1,1 0 1,0 0-1,0-1 1,0 1-1,0 0 1,0 0-1,0-1 1,0 1-1,0 0 1,0 0-1,0 0 0,0-1 1,0 1-1,1 0 1,-1 0-1,2 2-10,-1 0-1,1-1 1,-1 1-1,1-1 1,0 0-1,0 0 1,0 0-1,5 4 1,14 9-290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6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 15939,'7'-3'417,"0"0"0,0 1 0,0 0-1,1 0 1,-1 1 0,0 0 0,9 0 0,-12 0-302,0 1 0,1 0 0,-1 0 0,0 1 0,0-1 0,0 1 0,0 0 0,0 0 0,0 0 0,0 1 0,0-1 0,0 1 0,6 4 0,-9-5-100,0 0-1,0-1 0,0 1 0,-1 0 0,1 0 0,0 0 0,-1 0 0,1-1 0,-1 1 1,1 0-1,-1 0 0,1 0 0,-1 0 0,1 0 0,-1 1 0,0-1 0,0 0 0,0 0 1,0 0-1,1 0 0,-1 0 0,-1 0 0,1 2 0,0-1 2,-1 1-1,0-1 1,0 1 0,0-1-1,0 1 1,-1-1-1,1 0 1,-1 0 0,-2 4-1,-4 3 22,-1 0 1,-1-1-1,-11 9 0,18-15-19,-76 53 283,-13 9 263,76-47-345,15-17-212,1 0 0,0 1 0,0-1 0,0 0 0,-1 1 0,1-1 0,0 0 0,0 1 0,0-1 0,0 0 0,0 1 0,0-1 1,0 1-1,0-1 0,0 0 0,-1 1 0,2-1 0,-1 0 0,0 1 0,0-1 0,0 0 0,0 1 0,0-1 0,0 1 0,0-1 1,0 0-1,0 1 0,1-1 0,-1 0 0,0 1 0,0-1 0,0 0 0,1 0 0,-1 1 0,0-1 0,1 0 0,-1 0 0,0 1 1,0-1-1,1 0 0,-1 0 0,0 0 0,1 1 0,-1-1 0,0 0 0,1 0 0,-1 0 0,1 0 0,-1 0 0,0 0 1,1 0-1,-1 0 0,0 0 0,1 0 0,-1 0 0,1 0 0,-1 0 0,0 0 0,1 0 0,26 0-21,1-1-1,-1 0 1,0-2-1,37-9 1,-17 3-582,98-13-980,-114 20 1026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14811,'3'2'166,"0"0"1,1 0-1,0 0 0,-1-1 0,1 1 0,0-1 0,0 0 1,-1 0-1,1 0 0,8 1 0,45-4 185,-29 0-64,676-56 3368,-200 11-2920,-65 22-551,-2 32-170,-423-6-15,7 0-51,0 1 0,-1 1 0,32 8 1,-42-6-434,-13-3 52,-15-4 20,7-7 139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72 13315,'34'-14'587,"1"1"-1,1 2 1,0 1 0,1 2 0,68-7 0,-96 15-423,1 0 1,-1 0 0,1 1 0,16 3 0,-24-3-125,0-1 0,0 1 0,1 0 0,-1 0 0,0 0 0,0 0 0,0 0 0,0 0 0,0 1 0,3 2 0,-4-3-20,0 0 0,-1 0 0,1 0 0,0 0 0,-1 0 0,1 0 0,-1 0 0,1 1 0,-1-1 1,0 0-1,0 0 0,1 0 0,-1 1 0,0-1 0,0 0 0,0 0 0,0 1 0,0-1 0,0 0 0,-1 0 0,1 0 0,-1 2 0,-1 2 33,0 1 0,0-1-1,-1 0 1,0 0-1,0 0 1,0 0 0,-1 0-1,0-1 1,0 0 0,-8 8-1,-9 5 188,-25 16-1,15-11-3,13-8-79,-99 79 709,102-79-747,0 1 0,1 1 0,0 0-1,1 0 1,-10 20 0,19-31-93,1 1 0,0 0-1,1 0 1,-1 0 0,1 1-1,0-1 1,1 1 0,0-1-1,0 1 1,0-1 0,1 1-1,0 0 1,1 11 0,0-14-20,0 1 0,0-1 0,1 1 0,0-1 0,-1 0 0,2 0 0,-1 0 0,0 0 0,1 0 0,0 0 0,0 0 0,0-1 0,0 0 0,0 1 0,1-1 0,-1-1 0,1 1 0,0 0 0,0-1 0,7 4 0,2-1 0,0-1 1,0 0 0,0 0-1,1-1 1,-1-1-1,1 0 1,0-1 0,-1-1-1,23-1 1,-20 0 33,0-1-1,0-1 1,0 0-1,0-1 1,-1-1-1,0-1 1,26-12-1,-37 16-7,-1 0 0,0 0-1,1 0 1,-1 0 0,0-1-1,0 0 1,0 1 0,-1-1-1,1 0 1,-1 0 0,0-1-1,4-5 1,-5 7-11,-1 1 0,1-1 0,-1 0 1,0 0-1,1 0 0,-1 0 0,0 0 0,0 0 0,0 0 1,0 0-1,0 0 0,-1 0 0,1 0 0,-1 0 0,1 0 1,-1 1-1,0-1 0,0 0 0,1 0 0,-1 0 0,0 1 1,-1-1-1,1 1 0,0-1 0,0 1 0,-3-2 0,-3-5 56,-1 2 0,0-1 0,-1 1 0,0 0 0,0 1 0,0 0 0,0 0 0,-1 1 0,-12-4 0,6 4-482,0-1 0,0 2 1,0 0-1,-1 1 0,-17 0 0,49-3-527,2-4 317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1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 14531,'5'-1'186,"-1"1"0,1 0 0,-1 0-1,0 0 1,1 1 0,-1-1 0,1 1 0,-1 0 0,0 1 0,0-1-1,1 1 1,-1-1 0,0 1 0,-1 0 0,1 1 0,0-1 0,0 1-1,5 5 1,4 3 179,-1 1-1,0 1 1,14 20-1,-12-13-236,-1 1 0,0 0-1,-2 1 1,0 1 0,-2 0 0,0 0-1,-2 0 1,0 1 0,-2 1 0,0-1-1,-2 1 1,-1-1 0,-1 1 0,-1 0-1,-1 0 1,-1-1 0,-1 1 0,-11 41-1,0-18-116,-3-1-1,-1-1 0,-2 0 1,-45 72-1,27-59-602,-3-1-1,-84 90 1,76-99 238,9-14-118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8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1 323 16420,'0'1'57,"0"-1"0,0 0 1,0 1-1,0-1 0,0 0 1,0 1-1,0-1 0,0 0 1,0 0-1,0 1 0,1-1 1,-1 0-1,0 0 0,0 1 1,0-1-1,0 0 0,1 0 1,-1 1-1,0-1 0,0 0 1,0 0-1,1 0 0,-1 1 1,0-1-1,0 0 0,1 0 1,-1 0-1,0 0 0,0 0 1,1 0-1,-1 0 0,0 1 1,1-1-1,-1 0 0,0 0 1,0 0-1,1 0 0,-1 0 1,0 0-1,1 0 0,-1-1 1,0 1-1,0 0 0,1 0 1,-1 0-1,0 0 0,1 0 1,-1 0-1,0 0 1,0-1-1,1 1 0,-1 0 1,0 0-1,1-1 0,20-8 517,-19 8-335,32-18 162,0-1 1,-2-2-1,0-1 0,-2-1 1,-1-2-1,-1-1 1,41-50-1,-57 62-385,-1 0 1,18-34-1,-38 83-35,-7 46 0,13-61 7,-2 10-251,1 0 0,1 1 1,2 32-1,1-61 232,0-1 0,0 1 0,0-1 1,0 1-1,0-1 0,0 1 0,0 0 1,0-1-1,1 1 0,-1-1 0,0 1 0,0-1 1,0 1-1,1-1 0,-1 1 0,0-1 0,1 1 1,-1-1-1,0 1 0,1-1 0,-1 1 1,1-1-1,-1 0 0,0 1 0,1-1 0,-1 0 1,1 1-1,-1-1 0,1 0 0,0 0 1,-1 1-1,1-1 0,-1 0 0,1 0 0,-1 0 1,1 0-1,-1 0 0,1 0 0,0 0 0,-1 0 1,1 0-1,-1 0 0,1 0 0,0 0 1,-1 0-1,1 0 0,0-1 0,12-2-432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9 16436,'10'-7'1544,"-6"6"-808,-4 15 392,-3 5-512,-2 14-304,0 6-80,1 9-159,3 0-57,-2 2-16,0 1 32,1-9-153,2-6-183,0-13-432,0-7 1104,-5-10-464,-7-5-48,-3-9-48</inkml:trace>
  <inkml:trace contextRef="#ctx0" brushRef="#br0" timeOffset="1">0 137 16139,'7'1'1521,"5"3"-1161,7 1-168,0-2 760,10-5-1104,4-1 312,15-8-152,2-5-88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9 17716,'8'-3'250,"0"2"1,0-1 0,0 1-1,0 0 1,0 1 0,0-1 0,0 2-1,0-1 1,0 1 0,0 1-1,10 2 1,-6-1-47,0 0 0,-1 2 0,1-1 0,-1 1 0,0 1 1,17 11-1,-26-15-182,1-1 0,-1 1 0,0 0 0,1 0 0,-1 0-1,0 0 1,-1 0 0,1 1 0,0-1 0,-1 0 0,1 1 0,-1 0 0,1-1 0,-1 1 0,0 0 0,0-1 0,-1 1 0,2 3 0,-3-2-9,1 0 0,0 0 1,-1-1-1,1 1 0,-1 0 0,0-1 1,0 1-1,-1-1 0,1 1 1,-1-1-1,0 1 0,1-1 0,-2 0 1,-2 4-1,-28 34 160,-2-1 1,-54 47 0,48-48 71,-67 80 0,102-112-213,1 1-1,0 0 1,0 0 0,1 0 0,-6 16-1,10-23-25,-1 1-1,1-1 1,-1 1-1,1 0 0,0-1 1,0 1-1,0 0 1,0-1-1,0 1 0,0 0 1,0-1-1,1 1 1,-1-1-1,0 1 0,1 0 1,1 2-1,-1-3-3,0 0 1,0 0-1,0 0 0,0 1 0,1-1 0,-1 0 0,1-1 0,-1 1 0,0 0 0,1 0 0,-1 0 1,1-1-1,0 1 0,-1-1 0,1 1 0,-1-1 0,1 0 0,0 0 0,-1 0 0,3 0 1,10 0-10,-1 0 1,0-1-1,0-1 1,1 0 0,-1-1-1,0 0 1,-1-1 0,18-8-1,-7 2-22,0-1 0,-1-2 0,32-22 0,-45 28 25,-1 1 0,0-2 0,0 1 0,0-1-1,7-10 1,-14 16 4,0 1 0,0 0 0,0 0 0,0-1-1,0 1 1,0-1 0,-1 1 0,1 0 0,0-1-1,-1 0 1,1 1 0,-1-1 0,0 1 0,0-1-1,1 1 1,-1-1 0,0 0 0,0 1 0,0-1-1,-1 1 1,1-1 0,0 0 0,-1 1 0,1-1-1,-1 1 1,1-1 0,-1 1 0,0-1 0,1 1 0,-1 0-1,0-1 1,0 1 0,0 0 0,0 0 0,0-1-1,-1 1 1,1 0 0,0 0 0,0 0 0,-1 0-1,1 1 1,0-1 0,-3-1 0,-4-1-66,1 0 0,0 1 0,-1 0-1,1 0 1,-1 1 0,0 0 0,0 0 0,1 1 0,-1 0 0,-11 1 0,7 0-28,0 1 0,0 0 1,0 1-1,1 0 0,-23 9 0,31-11 130,2 0-56,0-1 0,-1 1 0,1-1 1,0 1-1,0 0 0,0-1 0,-1 1 1,1 0-1,0 0 0,0 0 0,0 0 1,-1 2-1,4-3-204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0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26 15403,'4'0'300,"-1"0"0,1 0 0,0 0 0,0 0-1,-1 0 1,1-1 0,0 0 0,-1 0 0,1 0-1,-1 0 1,1 0 0,3-3 0,19-4 1218,-15 5-1181,1 1 0,-1 1 0,1 0 0,-1 1 0,18 1 0,-27-1-318,0 0 1,0 0 0,1 1 0,-1-1-1,0 1 1,0-1 0,0 1 0,0 0 0,0 0-1,0 0 1,0 0 0,0 0 0,0 0 0,0 0-1,0 1 1,-1-1 0,1 1 0,-1-1 0,1 1-1,-1 0 1,1-1 0,-1 1 0,0 0 0,0 0-1,0 0 1,0 0 0,0 0 0,0 0-1,-1 0 1,1 0 0,-1 1 0,1-1 0,-1 0-1,0 0 1,0 3 0,0 0-7,-1 0-1,0 0 1,0-1 0,0 1-1,-1-1 1,0 1 0,0-1-1,0 0 1,0 0 0,-1 0-1,1 0 1,-7 7 0,-5 4 71,-26 23-1,30-30-47,-24 20 187,-51 31-1,28-20-4,56-39-214,0 1 1,0-1-1,0 1 1,0 0 0,0-1-1,1 1 1,-1 0-1,0-1 1,0 1-1,1 0 1,-1 0-1,0 0 1,1 0-1,-1 0 1,1-1-1,-1 1 1,1 0-1,-1 2 1,1-3-4,1 1 0,-1-1-1,0 1 1,0-1 0,1 1 0,-1-1 0,0 0 0,1 1 0,-1-1 0,0 1 0,1-1 0,-1 0 0,1 0 0,-1 1 0,1-1 0,-1 0 0,1 0 0,-1 1 0,0-1-1,1 0 1,-1 0 0,1 0 0,0 0 0,-1 0 0,2 0 0,8 2-45,1-2-1,18 0 1,-17 0-46,93-5-1220,24 1-951,-109 6 1637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13499,'-1'2'136,"0"0"1,0 1-1,0-1 0,0 0 1,0 0-1,0 1 0,1-1 1,-1 1-1,1-1 0,0 0 1,-1 5-1,-1 10 115,-8 28 445,-23 127 299,31-151-963,0 1 0,2-1-1,0 0 1,1 1 0,1-1 0,5 22 0,-6-38-22,1 0 0,-1 0 0,1 1 0,0-1 0,0 0 0,1-1 0,-1 1 0,1 0 0,0-1 0,0 0 0,1 1 0,-1-1 0,1-1 0,8 7 1,-9-7 0,1-2 1,-1 1 0,1 0-1,0-1 1,-1 0 0,1 1-1,0-1 1,0-1 0,0 1-1,0-1 1,0 1 0,0-1-1,0 0 1,0-1 0,0 1-1,0-1 1,0 0 0,0 0-1,0 0 1,5-2 0,6-4 38,-2 0 1,1 0 0,-1-2-1,0 1 1,-1-2-1,0 1 1,0-2-1,-1 1 1,12-17 0,-6 6 95,-1 0 0,-1-1 1,-1 0-1,18-40 0,-22 34 49,-8 19-61,-5 15 55,-2 10-150,0 1-1,1-1 1,0 1 0,1 0 0,0 21-1,2-28-41,1 0 0,0 0 0,1 1 0,0-1-1,1 0 1,0 0 0,0 0 0,1-1 0,1 1-1,4 10 1,-6-17 3,0 0-1,0 0 1,0 0-1,0 0 1,0 0-1,1-1 1,-1 1-1,1-1 1,-1 0-1,1 0 1,0 0-1,0 0 1,0 0-1,0 0 1,1-1-1,-1 0 1,5 2-1,-2-2 6,0 0-1,-1-1 1,1 1-1,0-1 1,-1 0 0,1-1-1,0 0 1,-1 0-1,1 0 1,5-2-1,4-2 39,-1-1 1,0 0-1,-1-1 0,1-1 0,-1 0 0,-1-1 0,15-12 0,-11 6 68,0 0 0,-2-1 0,19-26 0,-27 35-56,-1-1-1,-1 0 1,1 0-1,-1 0 1,-1 0-1,0-1 1,0 1-1,0-1 1,-1 0-1,2-15 1,-4 23-51,0 0 1,0 0-1,0 0 1,0 0-1,0-1 0,0 1 1,0 0-1,0 0 1,0 0-1,-1 0 1,1 0-1,0 0 0,-1 0 1,1 0-1,0 0 1,-1 0-1,0 0 1,1 0-1,-1 0 0,1 0 1,-1 1-1,-1-2 1,1 2 0,0-1 0,0 1 1,1 0-1,-1 0 1,0 0-1,0 0 0,0 0 1,0 0-1,0 0 0,0 0 1,0 0-1,0 0 0,1 0 1,-1 1-1,0-1 0,0 0 1,0 1-1,0-1 0,1 1 1,-2 0-1,-4 2 17,1 1-1,0 0 0,0 0 1,0 1-1,-6 7 1,1-1-91,6-6 36,-1 0 0,1 0 1,0 0-1,0 1 0,-5 11 0,10-27 225,0 0-1,0 0 0,-1-1 1,0 1-1,-2-13 0,-3-12-41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39 18484,'4'-20'1072,"-1"1"146,-7 38-255,-15 70-733,-15 169 0,34-250-221,0 0 1,0-1 0,0 1-1,1 0 1,0-1 0,1 1-1,2 7 1,-3-13-6,-1 0 0,1-1 0,0 1 0,0 0 0,0-1 0,0 1 0,0 0-1,0-1 1,1 0 0,-1 1 0,0-1 0,1 0 0,-1 1 0,1-1 0,-1 0 0,1 0 0,0 0 0,-1-1 0,1 1 0,0 0-1,0-1 1,0 1 0,-1-1 0,1 1 0,0-1 0,0 0 0,0 0 0,0 0 0,0 0 0,0 0 0,0 0 0,-1 0 0,4-1-1,14-5 3,-1 0 0,0-1 0,0-1 0,0 0 0,-1-1 0,-1-1 0,17-13 0,-13 9-32,0 1 0,1 1 1,1 1-1,22-8 0,-41 18 18,0 0-1,-1 0 1,1 1-1,0-1 0,0 1 1,0-1-1,0 1 1,0 0-1,0 0 1,6 1-1,-8 0 6,0-1-1,0 1 1,0-1-1,0 1 1,0-1-1,1 1 1,-1 0-1,0 0 1,-1 0-1,1-1 1,0 1-1,0 0 1,0 0-1,0 0 1,-1 0-1,1 0 1,0 0-1,-1 1 1,1-1-1,-1 0 1,1 0-1,-1 0 1,0 1-1,0-1 1,1 0-1,-1 0 1,0 0-1,0 1 1,0 1-1,-2 12 6,1 0-1,-2 1 0,0-1 0,-1 0 0,-1 0 0,-12 26 0,6-12 27,0 0 16,6-18-11,0 1 0,1 0-1,-3 18 1,6-29-41,1-1 1,0 1-1,0-1 0,0 1 0,-1-1 1,1 1-1,0-1 0,0 1 0,0 0 1,0-1-1,0 1 0,0-1 0,0 1 1,0-1-1,0 1 0,1-1 0,-1 1 1,0 0-1,0-1 0,0 1 0,1-1 1,-1 1-1,0-1 0,0 1 0,1-1 1,-1 0-1,1 1 0,-1 0 0,1-1 23,0 0-1,0 0 1,-1 0 0,1-1-1,0 1 1,0 0-1,0 0 1,-1-1-1,1 1 1,0 0 0,-1-1-1,1 1 1,0 0-1,-1-1 1,1 1-1,0-1 1,0 0-1,26-28 631,-10 4-572,3-4 39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16516,'1'1'115,"0"1"0,1-1 0,-1 1 0,0-1 0,0 0 0,1 0 0,-1 0 0,1 0 0,-1 0 0,1 0 0,-1 0 0,1 0 0,-1 0 1,1-1-1,0 1 0,0-1 0,-1 1 0,1-1 0,0 0 0,0 0 0,0 1 0,-1-1 0,4-1 0,43-5 842,-46 6-899,16-4 75,1-1 0,-1-1-1,0-1 1,0-1 0,-1 0 0,0-1-1,0-1 1,-1 0 0,20-17-1,-33 24-120,0 0 0,0 0 0,0 0 0,0-1 0,-1 1 0,1-1 0,-1 1 0,4-8 0,-6 10-9,0 0 0,0 0 0,1 1 0,-1-1 0,0 0 0,0 0 0,0 0 0,0 1 0,0-1 0,0 0 0,0 0 0,0 0 0,0 1 0,0-1 0,-1 0 0,1 0 0,0 1 0,-1-1 0,1 0-1,-1-1 1,0 2 0,0-1 0,0 0-1,0 0 1,0 0 0,0 1-1,0-1 1,0 1-1,0-1 1,0 1 0,-1-1-1,1 1 1,0-1 0,0 1-1,-1 0 1,1 0-1,0 0 1,-2 0 0,-4 0 1,0 0 1,0 1 0,0 0-1,-1 0 1,1 1 0,1 0-1,-1 0 1,0 0 0,0 1-1,1 0 1,0 0 0,-1 1-1,1 0 1,-6 5 0,-2 2 5,1 0 0,1 1 0,0 0 0,-19 26 0,24-29-10,1 0 0,1 1 0,-1 0 1,2 0-1,-1 0 0,1 1 1,1-1-1,-3 13 0,5-20 0,1 1 0,-1-1 0,1 0 1,0 1-1,0-1 0,0 0 0,0 0 0,0 1 0,1-1 0,-1 0 1,1 1-1,0-1 0,0 0 0,0 0 0,1 0 0,-1 0 0,1 0 1,0 0-1,0-1 0,0 1 0,0 0 0,0-1 0,0 0 0,1 1 1,-1-1-1,1 0 0,-1 0 0,1 0 0,0-1 0,6 4 0,-1-2-11,1 0 0,0-1 0,0 0 0,0 0 0,0-1 0,1 0 0,-1-1 0,18-1 0,79-15-189,-73 10 133,16-5-43,31-4-110,-70 13 166,0 1 1,1 1-1,-1 0 0,0 0 0,17 4 0,-25-4 52,-1 0-1,1 1 1,0-1-1,0 1 1,-1-1-1,1 1 0,0 0 1,-1 0-1,1-1 1,-1 1-1,1 0 1,-1 0-1,1 1 1,-1-1-1,0 0 0,0 0 1,1 1-1,-1-1 1,0 1-1,0-1 1,0 1-1,-1-1 0,1 1 1,0 0-1,0 2 1,0 1 68,0 1 0,-1 0 0,0-1 0,0 1 0,0 0 0,-2 8 1,0 1 222,2-15-277,0 0-1,0 0 1,0 0 0,0 0-1,0 1 1,0-1 0,0 0-1,0 0 1,-1 0 0,1 0-1,0 0 1,0 1 0,0-1-1,0 0 1,0 0 0,0 0 0,0 0-1,0 0 1,0 1 0,0-1-1,0 0 1,0 0 0,0 0-1,0 0 1,1 1 0,-1-1-1,0 0 1,0 0 0,0 0-1,0 0 1,0 0 0,0 0-1,0 1 1,0-1 0,0 0-1,1 0 1,-1 0 0,0 0-1,0 0 1,0 0 0,0 0-1,0 0 1,0 0 0,1 1 0,-1-1-1,0 0 1,0 0 0,0 0-1,0 0 1,0 0 0,1 0-1,-1 0 1,0 0 0,0 0-1,0 0 1,0 0 0,1 0-1,-1 0 1,0 0 0,0 0-1,0-1 1,0 1 0,0 0-1,1 0 1,-1 0 0,0 0-1,0 0 1,8-9 264,7-15-182,-3-1 1,0 0 0,-1-1-1,-1-1 1,-2 1 0,-1-1-1,6-42 1,-8 54-270,-5 15 169,1 0 1,-1 0 0,0 0-1,0 0 1,0-1 0,1 1-1,-1 0 1,0 0 0,0 0-1,1 0 1,-1 0 0,0 0-1,0 0 1,0 0 0,1-1-1,-1 1 1,0 0 0,0 0 0,1 0-1,-1 0 1,0 0 0,0 0-1,1 1 1,-1-1 0,0 0-1,0 0 1,1 0 0,-1 0-1,0 0 1,0 0 0,0 0-1,1 1 1,18 20-268,-8-7 213,-3-6 50,1 0 1,0-1-1,1-1 1,-1 1 0,1-1-1,0-1 1,1 0-1,0-1 1,-1 1-1,1-2 1,1 0-1,-1 0 1,0-1-1,22 1 1,-25-2 14,0-1 0,0 0 0,0-1 1,1 0-1,-1 0 0,0 0 0,-1-1 0,1-1 0,0 1 1,-1-1-1,1 0 0,-1-1 0,0 0 0,0 0 1,0 0-1,0-1 0,-1 0 0,0-1 0,0 1 0,0-1 1,8-12-1,-12 16-4,-1 1 1,0-1-1,0 0 0,0 1 1,0-1-1,0 0 1,0 1-1,0-1 0,0 0 1,-1 0-1,1 0 0,-1 0 1,1 0-1,-1 0 1,0 0-1,0 0 0,0 0 1,0 0-1,0 0 1,0 0-1,-1 1 0,1-1 1,-1 0-1,1 0 0,-1 0 1,0 0-1,0 0 1,1 1-1,-1-1 0,0 0 1,-1 1-1,1-1 1,0 1-1,0-1 0,-1 1 1,1-1-1,-1 1 0,1 0 1,-1 0-1,0 0 1,-1-1-1,-2-1-3,0 1-1,0 0 1,0 1 0,0-1-1,0 1 1,0 0-1,0 0 1,0 0 0,0 1-1,-1 0 1,1 0 0,0 0-1,0 1 1,-10 1 0,10 0-1,0 0 1,0 0 0,0 0 0,0 0 0,0 1 0,1 0 0,-1 0 0,1 0 0,-1 1 0,1-1 0,0 1 0,1 0 0,-1 0 0,-4 7 0,4-4 0,0-1 0,1 1 0,0 0 0,0 0 0,0 1 0,1-1 0,0 1 0,1-1 1,-2 14-1,2-12-45,1-1-1,0 0 1,0 0 0,1 1 0,0-1 0,1 0 0,0 0 0,0 0 0,0 0 0,1 0 0,0 0 0,1-1 0,0 0 0,0 1 0,0-1 0,1-1 0,0 1 0,1-1 0,11 11 0,-14-14 29,1-1 0,-1 1 0,1-1 0,0 0 0,0 0 0,0-1 0,8 3 0,-2-2-50,0-1 0,19-1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 15747,'0'15'398,"-1"1"-1,0-1 0,-1 0 1,-1 1-1,-1-1 0,-6 17 1,0 5 269,-46 243 1669,49-216-2155,2 1-1,6 89 1,-6-216-362,0 9-2,2 0 1,5-59 0,-2 109 172,1 0 1,-1 0-1,0 0 1,1 0-1,0 0 1,0 0-1,0 0 1,0 0-1,0 0 1,0 0-1,1 1 1,2-5-1,-2 5 8,0 1 0,0 0 0,0-1 0,0 1 1,0 0-1,1 0 0,-1 0 0,0 1 0,0-1 0,1 0 0,-1 1 0,0-1 0,1 1 1,-1 0-1,0 0 0,5 0 0,5 0 3,136-5 45,-126 3-31,0-2-1,0 0 1,-1-1-1,37-15 1,-41 13-3,0-1 0,-1-1 1,0-1-1,0 0 0,-1-1 1,-1-1-1,0 0 0,15-18 1,-21 22-2,-1 0 0,-1-1 0,1 0 0,-1 0 0,-1-1 1,0 0-1,0 0 0,-1 0 0,0 0 0,-1-1 0,0 0 1,-1 1-1,0-1 0,-1 0 0,1-12 0,-2 20-7,0 0-1,-1 0 0,1 0 1,0 0-1,-1 0 1,0 0-1,0 0 0,0 0 1,0 1-1,0-1 0,0 0 1,-1 1-1,1-1 1,-1 1-1,0-1 0,0 1 1,0-1-1,0 1 0,0 0 1,0 0-1,-1 0 0,1 1 1,-3-3-1,1 3 0,1-1-1,0 1 1,-1 0 0,0 0-1,1 0 1,-1 1 0,1-1-1,-1 1 1,0 0-1,1 0 1,-1 0 0,0 0-1,1 1 1,-1-1 0,1 1-1,-1 0 1,0 0-1,-5 3 1,-1 1 1,0 1-1,0 0 1,1 1 0,-1 0 0,1 1-1,1 0 1,0 0 0,0 1-1,0 0 1,-6 11 0,6-8 2,0 0 0,1 1 0,0-1 0,1 2 0,1-1 0,0 1 0,-6 26 0,10-35-3,0 0 0,1-1 0,-1 1-1,1-1 1,0 1 0,0 0 0,0-1 0,1 1-1,0-1 1,0 1 0,0-1 0,0 1 0,1-1-1,-1 0 1,1 1 0,0-1 0,1 0-1,-1 0 1,1 0 0,0-1 0,0 1 0,0-1-1,0 1 1,0-1 0,1 0 0,-1 0 0,1-1-1,0 1 1,0-1 0,0 0 0,0 0-1,1 0 1,7 2 0,12 2-36,0-2 0,-1 0-1,1-2 1,47-1 0,-8 0-130,-61-1 153,-1-1 0,1 1 0,0 0 0,0 1 0,0-1 0,0 0 0,0 0 0,-1 1 0,1-1 0,0 1 0,0 0 0,-1-1 0,1 1 0,0 0 0,-1 0 0,1 0 0,-1 0 0,1 0 0,-1 1 0,1-1 0,-1 0-1,0 1 1,0-1 0,2 3 0,-2-1-1,-1 0 0,1 1 0,-1-1 0,1 0 0,-1 1-1,0-1 1,0 0 0,-1 1 0,1-1 0,-1 0-1,0 0 1,1 1 0,-3 3 0,-9 26 28,-20 43-1,18-46 10,-17 55-1,30-85-46,1 1 1,0-1-1,0 0 1,0 0-1,0 0 1,0 0-1,-1 1 1,1-1-1,0 0 1,0 0-1,0 0 1,0 1-1,0-1 1,0 0-1,0 0 1,0 0-1,0 1 1,0-1-1,0 0 1,0 0-1,0 1 1,0-1-1,0 0 1,0 0-1,0 0 1,0 1-1,0-1 1,0 0-1,0 0 1,0 0-1,0 1 1,0-1-1,0 0 1,1 0-1,-1 0 1,0 1-1,0-1 1,0 0-1,0 0 1,0 0-1,1 0 1,-1 0-1,0 1 1,0-1-1,0 0 1,1 0-1,9-8-259,15-22 151,-24 28 71,25-32-249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75 15131,'8'7'706,"1"-1"-1,1 0 1,-1-1 0,18 7-1,-22-10-528,0-1 0,-1 0-1,1 0 1,0 0 0,0-1 0,0 0-1,0 0 1,0 0 0,0 0 0,0-1 0,-1 0-1,1 0 1,5-2 0,-1 0 48,1-1 1,-1 0-1,0 0 0,14-10 1,-20 12-204,0 0 1,0 0 0,-1 0 0,1 0-1,-1-1 1,1 1 0,-1-1 0,0 0-1,0 1 1,0-1 0,0 0 0,0 0-1,-1 0 1,1-1 0,-1 1 0,0 0-1,1-5 1,-2 7-25,0 0 0,0 0 0,0 0 0,-1-1 0,1 1 0,0 0 0,-1 0 0,1 0 0,-1 0-1,1 0 1,-1 0 0,1 0 0,-1 0 0,1 0 0,-1 0 0,0 0 0,0 0 0,0 0 0,0 0 0,1 1 0,-1-1 0,0 0 0,0 1-1,0-1 1,0 1 0,0-1 0,-1 1 0,1-1 0,0 1 0,0 0 0,0-1 0,0 1 0,0 0 0,-1 0 0,1 0 0,-1 0-1,-5-1-16,0 1 0,1 0 0,-1 0 0,0 1-1,-7 1 1,5 0 8,0 1 0,1 0 0,-1 1 0,1 0 0,0 0-1,0 0 1,0 1 0,0 0 0,1 1 0,0 0 0,0 0 0,1 1 0,0-1-1,0 1 1,0 1 0,1-1 0,0 1 0,1 0 0,-1 0 0,-4 14 0,6-16-22,1 0 1,0 0 0,1 0 0,-1 0-1,1 0 1,1 0 0,-1 1 0,1-1-1,0 0 1,0 1 0,1-1-1,0 0 1,0 0 0,0 0 0,1 1-1,0-1 1,0-1 0,0 1 0,1 0-1,0 0 1,0-1 0,0 0 0,1 0-1,0 0 1,0 0 0,0 0 0,1-1-1,-1 1 1,1-1 0,8 5 0,-8-6 5,1 0 1,0 0 0,0 0 0,0-1-1,10 3 1,38 5-169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14571,'7'8'295,"0"1"0,-1 0 0,0 0-1,0 0 1,-1 0 0,0 1 0,-1 0 0,0 0-1,4 16 1,1 12 312,5 46 1,-13-77-503,5 41 442,-3-1 0,-4 81 0,-1-93-331,-2-1-1,-2 0 1,-1-1-1,-17 49 1,10-53 118,6-22 38,8-7-349,0-1-1,-1 1 1,1 0 0,0-1-1,-1 1 1,1-1 0,0 1 0,0 0-1,-1-1 1,1 1 0,0-1-1,0 1 1,0-1 0,0 1-1,0-1 1,0 1 0,0-1 0,-1 1-1,1-1 1,0 1 0,1-1-1,-1 1 1,0-1 0,0 1 0,0-1-1,3-35 142,1 0 0,2 1-1,19-64 1,-20 82-144,65-192-400,-53 171 187,0 1 0,3 1 0,32-47 0,-46 76 133,1-1 1,-1 1-1,1 0 1,1 0-1,-1 1 0,1 0 1,0 1-1,12-7 1,-18 10 40,1 1 1,-1 0 0,1 0-1,-1 0 1,1 0 0,-1 0-1,1 0 1,0 1-1,-1-1 1,1 1 0,0 0-1,-1 0 1,1 0 0,0 0-1,0 0 1,-1 1-1,1-1 1,0 1 0,-1 0-1,1-1 1,-1 1 0,1 0-1,-1 1 1,1-1 0,-1 0-1,0 1 1,1-1-1,-1 1 1,0 0 0,0 0-1,0 0 1,0 0 0,-1 0-1,4 4 1,-3-1-7,0 0 1,1 0-1,-2 0 1,1 0-1,0 0 1,-1 0-1,0 0 1,0 1-1,-1-1 1,0 0-1,1 1 1,-2-1-1,1 0 1,-1 0-1,1 1 1,-2-1-1,1 0 1,0 0-1,-1 0 1,0 0-1,-3 6 1,-2 2 50,1 0 0,-2-1 0,0 0 0,0 0 0,-1-1 1,-17 17-1,15-18 54,0 0 1,-1-1 0,0 0-1,0-1 1,-18 8-1,26-13-88,0-1 0,-1 0 0,1-1 0,-1 1 0,1-1 0,-1 0 1,0 0-1,1 0 0,-1-1 0,0 1 0,0-1 0,1 0 0,-1-1 0,0 1 0,0-1 0,1 0 0,-1 0 0,1 0 0,-1-1 0,-4-2 0,7 3 5,0 0 0,0 0-1,0-1 1,1 1 0,-1-1 0,0 1 0,1-1 0,-1 0 0,1 1-1,0-1 1,0 0 0,-1 0 0,1 0 0,0 0 0,1 0-1,-1 0 1,0 0 0,1 0 0,-1-1 0,1 1 0,-1 0 0,1 0-1,0 0 1,0-4 0,1-24-152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3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586 11610,'10'-122'4783,"-11"98"-4703,0 0-1,-1 0 1,-2 0 0,0 0-1,-2 0 1,0 1 0,-2 0 0,-14-31-1,15 41-58,0-1-1,-1 2 0,0-1 1,-1 1-1,-1 0 1,0 0-1,0 2 0,-1-1 1,-1 1-1,1 1 0,-2 0 1,1 0-1,-1 1 0,-21-9 1,7 7-26,0 1 0,0 2 0,0 0 0,-56-4 0,-114 7-114,168 6 106,-1 1 0,1 2 1,0 0-1,0 2 1,0 2-1,1 0 0,0 2 1,1 1-1,-47 29 0,43-22-12,2 2 0,0 2 0,2 0-1,0 2 1,2 1 0,0 1 0,-34 50 0,54-70-32,3-5 2,0 0 0,0 1 0,1-1 0,-1 1 0,1-1 0,-1 1 0,1 0 0,0 0 0,0 0 0,0 0 0,0 0 0,0 0 0,1 0 0,-1 3 0,1-6 51,0 0 0,0 0 0,0 0 0,0 0 0,1 0 0,-1 0 0,0 1 0,0-1 0,0 0 0,0 0 0,0 0 0,0 0 0,0 0 1,0 0-1,1 0 0,-1 0 0,0 0 0,0 0 0,0 0 0,0 0 0,0 0 0,0 0 0,1 0 0,-1 0 0,0 0 0,0 0 0,0 0 0,0 0 0,0 0 0,0 0 0,0 0 0,1 0 0,-1-1 0,0 1 0,0 0 0,0 0 0,0 0 0,0 0 0,0 0 0,0 0 0,0 0 0,0 0 0,0 0 0,1 0 0,-1-1 0,0 1 0,0 0 1,0 0-1,0 0 0,0 0 0,0 0 0,0 0 0,0-1 0,5-6-102,5-9-129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103 127 13219,'1'-1'153,"0"0"1,0-1-1,0 1 0,0 0 1,0-1-1,0 1 0,0-1 1,-1 1-1,1-1 1,0 0-1,-1 1 0,1-1 1,-1 0-1,0 1 0,0-1 1,0 0-1,0-2 0,0 3-92,0 0 1,-1 0-1,1 1 0,0-1 0,-1 0 0,1 0 0,-1 1 0,0-1 0,1 0 0,-1 1 0,0-1 0,1 0 0,-1 1 0,0-1 0,1 1 0,-1-1 0,0 1 0,0 0 0,0-1 0,0 1 0,1 0 1,-1 0-1,0-1 0,0 1 0,0 0 0,0 0 0,0 0 0,0 0 0,1 0 0,-1 0 0,0 0 0,0 0 0,0 1 0,0-1 0,-1 1 0,-3 0 8,-1 1 0,1-1 0,0 1 0,1 0 0,-1 1 0,0-1 0,1 1-1,-1 0 1,1 0 0,0 1 0,0-1 0,0 1 0,0 0 0,1 0 0,0 0 0,-1 1 0,2-1-1,-1 1 1,0-1 0,-1 7 0,4-10-64,-1 0 0,1 1 0,0-1 0,1 0 0,-1 0 0,0 1 0,0-1 0,0 0 0,1 1-1,-1-1 1,1 0 0,-1 0 0,1 0 0,0 1 0,-1-1 0,1 0 0,0 0 0,0 0 0,-1 0 0,1 0 0,0 0 0,0-1-1,0 1 1,0 0 0,0 0 0,1-1 0,-1 1 0,0 0 0,0-1 0,0 1 0,0-1 0,2 1 0,6 2-34,-1-1 0,1 0 0,12 2 1,-18-3 22,8 0-24,-1 1 1,1-1 0,0-1-1,0 0 1,-1 0 0,21-4-1,-25 2 50,-1 1-1,0-1 1,1 0-1,-1-1 1,0 1-1,0-1 1,-1 0-1,1 0 1,0-1-1,-1 1 0,0-1 1,0 0-1,0 0 1,6-9-1,-5 7-20,-1 0 0,0-1 0,0 0 0,0 0 0,-1 0 0,0 0 0,0-1 0,-1 1 0,0-1 0,0 0 0,-1 1 0,1-13 0,-2 19-58,0 0 1,1 1-1,-1-1 1,0 0 0,0 0-1,1 1 1,-1-1-1,1 0 1,-1 1-1,0-1 1,1 0-1,-1 1 1,1-1-1,-1 1 1,1-1-1,0 1 1,-1-1 0,1 1-1,0-1 1,-1 1-1,1 0 1,0-1-1,-1 1 1,2-1-1,21-5-385,-17 4 376,24-7-308,8-5-89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14187,'-18'28'592,"2"1"-1,1 0 1,-14 38-1,23-50-430,1 0 0,1 1 0,1 0 0,0 0-1,1 0 1,1 0 0,1 25 0,2-26-255,0-1 1,1 1 0,0-1-1,1 0 1,1 0 0,1-1-1,0 0 1,1 1 0,1-2-1,14 22 1,-22-35 40,1 0 0,0 0 1,-1 0-1,1 0 0,0 0 0,0 0 1,-1 0-1,1 0 0,0 0 0,0-1 1,0 1-1,0 0 0,0-1 0,2 2 1,-3-3 21,0 1 1,0 0 0,1-1 0,-1 1-1,0 0 1,0-1 0,0 1 0,1-1-1,-1 1 1,0-1 0,0 1-1,0 0 1,0-1 0,0 1 0,0-1-1,0 1 1,0-1 0,0 1 0,0 0-1,0-1 1,0 1 0,0-1 0,-1 1-1,1-1 1,-12-41-317,-72-134 4168,78 155-3016,6 21-768,0-1 0,0 1 0,0-1 1,0 1-1,0-1 0,1 0 0,-1 1 0,0-1 1,0 1-1,0-1 0,0 1 0,1-1 0,-1 1 0,0-1 1,0 1-1,1-1 0,-1 1 0,0 0 0,1-1 1,0 0-1,1 0-10,0 1 0,0-1 0,1 0 0,-1 1 0,0 0 0,0-1 1,1 1-1,-1 0 0,0 0 0,1 0 0,-1 1 0,0-1 0,3 1 0,107 16-563,-61-10 316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 15859,'-1'0'68,"1"-1"0,-1 1 0,0-1 1,0 1-1,1 0 0,-1 0 0,0-1 0,0 1 0,0 0 0,0 0 0,1 0 0,-1 0 0,0 0 0,0 0 0,0 0 0,0 0 0,0 0 0,1 0 0,-1 0 0,0 1 0,0-1 0,0 0 0,1 1 0,-1-1 0,0 0 0,0 1 0,0 0 0,-18 16 62,18-16-88,-10 11 160,1 1 0,1 1 0,0 0-1,1 0 1,0 0 0,2 1 0,-11 29 0,6-6-15,2 0 0,-5 44 0,6-9 90,4 0-1,9 132 1,-4-193-267,-1-7 0,0-1 1,0 1-1,1 0 0,0-1 1,0 1-1,3 8 0,-4-13-7,0 0-1,0 0 1,0 0-1,0 1 0,0-1 1,0 0-1,0 0 0,0 0 1,0 0-1,0 0 0,0 0 1,1 1-1,-1-1 1,0 0-1,0 0 0,0 0 1,0 0-1,0 0 0,0 0 1,0 0-1,1 0 0,-1 1 1,0-1-1,0 0 1,0 0-1,0 0 0,0 0 1,1 0-1,-1 0 0,0 0 1,0 0-1,0 0 0,0 0 1,0 0-1,1 0 0,-1 0 1,0 0-1,0 0 1,0 0-1,0 0 0,0 0 1,1 0-1,-1 0 0,0-1 1,0 1-1,0 0 0,0 0 1,0 0-1,0 0 1,0 0-1,1 0 0,-1 0 1,0 0-1,0-1 0,6-11 75,2-18 31,-5-6-7,-1 1-1,-2-1 1,-1 1 0,-3-1-1,0 1 1,-16-58-1,15 79-55,-1 0 0,-9-16 0,10 19-73,15 18-209,1 0 1,1-1-1,-1 0 0,1-1 1,0 0-1,0-1 0,16 3 1,-4-2-179,2 0 0,43 0 0,-16-5-177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94 443 13419,'0'-1'103,"0"0"1,0 0-1,0 0 1,0 0-1,0 0 0,0 0 1,0 0-1,0 0 1,0 0-1,-1 0 1,1 0-1,0 0 1,-1 0-1,1 0 0,-1 0 1,1 0-1,-1 1 1,1-1-1,-1 0 1,1 0-1,-1 1 0,0-1 1,0 0-1,1 1 1,-1-1-1,0 0 1,0 1-1,-1-1 0,0 1 28,0-1-1,0 1 1,0 0-1,0 0 0,0 0 1,0 0-1,0 0 1,0 1-1,0-1 0,0 1 1,0-1-1,0 1 1,-2 1-1,0-1-50,1 1 0,-1 0 0,1 0 1,0 0-1,0 1 0,0-1 0,0 1 1,1-1-1,-1 1 0,1 0 0,-1 0 0,1 0 1,0 1-1,0-1 0,1 0 0,-1 1 0,-1 4 1,2-7-73,1 1 0,0-1 0,-1 0 0,1 1 1,0-1-1,0 1 0,-1-1 0,1 1 0,0-1 0,1 1 1,-1-1-1,0 1 0,0-1 0,1 1 0,-1-1 1,1 0-1,-1 1 0,1-1 0,-1 0 0,1 1 1,0-1-1,0 0 0,0 0 0,-1 1 0,1-1 0,0 0 1,1 0-1,-1 0 0,0 0 0,0-1 0,0 1 1,0 0-1,1 0 0,-1-1 0,0 1 0,1 0 1,-1-1-1,1 0 0,-1 1 0,1-1 0,-1 0 1,0 0-1,1 1 0,-1-1 0,3-1 0,4 2 13,0-1 1,-1 0-1,1-1 0,0 0 0,-1 0 0,1-1 0,-1 0 0,1 0 0,-1-1 0,0 1 1,0-2-1,0 1 0,0-1 0,-1 0 0,1 0 0,-1-1 0,0 0 0,5-5 1,10-12-49,-2 0 0,0-2 0,21-34 0,-12 17-171,-16 27 166,-1 0 0,2 2-1,0-1 1,20-13 0,-19 15 99,0 0 1,-1-1-1,-1 0 1,20-25-1,-21 20 3,14-26 0,-22 38-71,-1 0 0,0 0 0,0-1 0,0 1-1,-1-1 1,0 1 0,0-1 0,0 1 0,-1-1 0,1-7 0,-1 12-1,0 1 0,0-1 0,0 1-1,0-1 1,0 1 0,0-1 0,-1 1-1,1-1 1,0 1 0,0-1 0,0 1-1,0-1 1,-1 1 0,1 0 0,0-1-1,0 1 1,-1-1 0,1 1 0,0 0-1,-1-1 1,1 1 0,0 0 0,-1-1-1,1 1 1,0 0 0,-1-1 0,1 1-1,-1 0 1,1 0 0,-1 0 0,0-1-1,0 1 0,0 0-1,0 1 0,0-1 0,0 0 0,0 0 1,-1 1-1,1-1 0,0 1 0,0-1 0,0 1 1,0-1-1,0 1 0,0 0 0,-28 27-48,10-3 85,2 0 1,1 1-1,1 1 1,2 0-1,0 1 1,2 0-1,1 1 1,-8 35-1,17-58-24,-1 0 0,1 0 0,1 0 0,-1 1 0,1-1 0,0 0-1,1 0 1,0 1 0,0-1 0,0 0 0,0 0 0,1 0 0,0 0-1,0 0 1,4 6 0,-3-7-18,1-1-1,0 1 0,0-1 0,0 1 1,0-1-1,1-1 0,0 1 1,-1-1-1,1 1 0,0-1 1,1-1-1,-1 1 0,1-1 1,-1 0-1,1 0 0,6 1 1,1 0-33,0 0 1,1 0 0,-1-1-1,1-1 1,0-1-1,16 0 1,-25-1 44,1 1 0,0-1 0,-1-1 0,1 1 0,-1-1 0,1 0 0,-1 0 0,0 0 0,0-1 0,0 0 0,0 0 0,0 0 0,-1-1 0,1 1 0,-1-1 0,0 0 0,4-6 0,13-19 317,-24 35-271,0 0 0,0 0 0,1 0-1,-1 0 1,1 1 0,-1 9 0,2-13-55,0 0-1,1 0 1,0 0 0,-1 0-1,1 0 1,0 1 0,0-1-1,1 0 1,-1 0 0,1 0-1,0 0 1,-1 0 0,1 0-1,1 0 1,-1 0 0,0 0-1,2 2 1,-2-3-36,1-1 1,-1 0-1,0 0 0,1 0 1,-1 0-1,1 0 0,-1-1 1,1 1-1,-1 0 0,1-1 1,-1 1-1,1-1 0,0 1 1,-1-1-1,1 0 1,0 1-1,-1-1 0,1 0 1,0 0-1,-1-1 0,1 1 1,0 0-1,-1 0 0,1-1 1,0 1-1,1-2 0,1 1-17,-1 0 0,0-1-1,0 1 1,1-1 0,-1 0-1,0 0 1,-1 0-1,1-1 1,0 1 0,-1-1-1,1 1 1,2-5-1,11-26-309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5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15499,'-5'29'1265,"4"-3"-953,2 2-112,9-4-48,6-1-376,6-5 384,6-5-120,8-9-248</inkml:trace>
  <inkml:trace contextRef="#ctx0" brushRef="#br0" timeOffset="0.49">287 246 14755,'-7'6'395,"-65"52"1800,62-50-1837,1 1 1,1 0 0,0 0-1,0 1 1,-7 12-1,14-21-324,0 0 0,1-1 1,-1 1-1,0 0 0,1 0 0,-1 0 0,1 0 0,-1 0 1,1 0-1,0 1 0,-1-1 0,1 0 0,0 0 0,0 0 1,0 0-1,0 0 0,0 0 0,0 1 0,0-1 0,0 0 0,0 0 1,1 0-1,-1 0 0,0 0 0,1 0 0,-1 0 0,1 0 1,-1 0-1,1 0 0,-1 0 0,1 0 0,0 0 0,-1 0 1,1 0-1,0 0 0,0-1 0,0 1 0,0 0 0,0-1 0,-1 1 1,1-1-1,0 1 0,1-1 0,-1 1 0,0-1 0,0 1 1,0-1-1,2 0 0,5 2-9,0-1-1,0 1 1,0-2 0,0 1-1,10-2 1,0 0-69,0-1 0,0-1 1,19-5-1,-29 6 29,-1 0 0,1-1 0,-1 0 0,0 0 0,0-1 0,0 1 1,0-2-1,0 1 0,8-8 0,-15 11 14,1 1 0,-1 0 1,1-1-1,-1 1 0,1-1 1,-1 1-1,0 0 0,1-1 1,-1 1-1,0-1 0,1 1 0,-1-1 1,0 1-1,0-1 0,1 1 1,-1-1-1,0 1 0,0-1 1,0 0-1,0 1 0,0-1 0,0 1 1,0-1-1,0 1 0,0-1 1,0 0-1,0 1 0,0-1 1,0 1-1,0-1 0,-1 1 0,1-1 1,0 0-1,-1 0 5,-1 0 0,1 0 1,0 0-1,0 0 0,-1 0 0,1 0 0,0 1 1,-1-1-1,1 0 0,-1 1 0,1-1 0,-2 1 1,-6-2-20,1 0 0,0 1 1,-14 0-1,-11 6-1774,32-5 1742,0 0-1,0 1 1,1-1-1,-1 0 1,0 0-1,0 1 1,0-1-1,0 1 1,0-1-1,0 1 1,0-1-1,1 1 1,-1-1-1,0 1 1,1 0-1,-1 0 1,0-1-1,1 1 1,-1 0-1,0 0 0,1 0 1,0-1-1,-1 1 1,1 0-1,-1 0 1,1 0-1,0 0 1,0 0-1,-1 1 1,4 10-557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15363,'2'8'265,"-1"0"0,1-1 0,-2 1 0,1 0 0,-1 0 0,0 0 0,-2 13 0,-15 58 577,3-16-172,9-33-478,-11 116 625,15-133-748,1 1-1,1-1 1,0 0 0,1 0-1,0 0 1,1 0-1,0 0 1,10 22 0,-12-31-54,1-1 1,0 1-1,0 0 1,1-1-1,-1 0 1,1 1-1,0-1 1,-1 0-1,1 0 1,1 0-1,-1-1 1,0 1-1,1-1 1,-1 0-1,1 0 1,0 0-1,-1 0 1,1-1-1,0 1 1,0-1-1,0 0 1,0 0-1,1-1 1,-1 1-1,0-1 1,0 0-1,0 0 1,0 0-1,1-1 1,7-1-1,-2-1 28,1 0-1,-1 0 0,1-2 0,-1 1 0,0-1 0,-1-1 0,1 1 1,-1-2-1,0 1 0,12-13 0,-10 8 19,-1-1 0,14-20 0,-16 25-80,-5 15-12,-3 22-42,0-22 49,-1 0-19,2 0 0,-1 0 0,1-1 0,0 1 0,1 0 0,0 0 0,3 9 0,-3-14 5,-1-1 0,0 1-1,1-1 1,-1 1 0,1-1 0,-1 0-1,1 0 1,0 0 0,0 0 0,0 0-1,0 0 1,1-1 0,-1 1 0,0-1-1,1 1 1,-1-1 0,1 0-1,-1 0 1,1 0 0,0 0 0,-1-1-1,1 1 1,0-1 0,3 1 0,3-1 135,0-1 1,1 0 0,-1 0-1,-1-1 1,1 0-1,0 0 1,0-1 0,-1 0-1,15-8 1,15-9-35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47 14595,'-18'6'569,"0"1"-1,1 0 0,0 2 1,0 0-1,1 0 1,0 2-1,1 0 0,-18 16 1,32-27-544,1 1 0,-1-1 0,0 1 0,1-1 0,-1 1 0,0 0 0,1-1 0,-1 1 0,1 0 0,-1 0 0,1-1 0,-1 1 0,1 0 0,-1 0 0,1 0 0,0 0 0,-1-1 0,1 1 0,0 0 0,0 0 0,0 0 0,0 0 0,0 0 0,0 0 0,0 2 0,1-2-2,0 0 0,0 0 0,0 0-1,0-1 1,1 1 0,-1 0 0,0 0-1,0-1 1,1 1 0,-1-1 0,1 1 0,-1-1-1,0 1 1,1-1 0,-1 0 0,1 0-1,-1 0 1,2 0 0,17 2 0,0-2 1,0-1-1,0 0 1,0-1-1,-1-1 1,1-1-1,-1-1 1,0-1-1,0 0 1,0-2-1,-1 0 1,24-15-1,-27 8-45,-16 11-50,-9 7 18,7 0 34,0-1-1,0 0 1,0 1 0,0 0-1,0-1 1,1 1 0,-1 0-1,1 1 1,0-1 0,0 0-1,0 1 1,0-1-1,0 1 1,1-1 0,-2 8-1,2-9-7,1-1 0,-1 1 0,1 0 0,0-1-1,0 1 1,-1 0 0,1-1 0,0 1 0,1-1-1,-1 1 1,0 0 0,0-1 0,1 1 0,-1 0-1,1-1 1,-1 1 0,1-1 0,0 1 0,0-1-1,-1 1 1,1-1 0,0 0 0,0 1 0,1-1-1,-1 0 1,0 0 0,0 0 0,0 0 0,1 0-1,-1 0 1,1 0 0,-1 0 0,1 0 0,-1-1 0,1 1-1,-1-1 1,1 1 0,-1-1 0,3 1-1,7 0-344,0 0-1,-1 0 0,1-1 0,0-1 0,-1 0 0,1 0 0,-1-1 1,1-1-1,-1 0 0,0 0 0,0 0 0,0-2 0,0 1 0,-1-1 1,0-1-1,13-9 0,-8 5-83,-2 0 0,0-1 1,0 0-1,0-1 0,13-19 1,-17 19 866,-1 1 1,0-1-1,8-20 1,-18 44 3275,2-9-3663,0 0-1,1 0 1,0 0 0,0 0 0,0 0 0,0 0 0,0 0 0,1 0 0,-1 0 0,1 0-1,0 0 1,0 0 0,1 4 0,2 2-20,3 3 50,-2 0 0,0 1 1,0 0-1,3 16 0,-8-25 16,1 0 1,-1 0 0,1 1 0,-1-1-1,-1 0 1,1 0 0,-1 0 0,1 0-1,-1 0 1,0 0 0,-1 0 0,1 0-1,-1 0 1,1 0 0,-1-1 0,0 1-1,-1 0 1,-3 4 0,-1 0 151,-1 0 1,0 0 0,0-1 0,-1 0-1,0-1 1,0 0 0,-1 0-1,-13 6 1,18-10-260,0 0-1,0 1 1,0-2 0,0 1-1,0-1 1,-1 0 0,1 0-1,0 0 1,-1-1 0,1 1-1,-1-1 1,1-1 0,-1 1-1,1-1 1,0 0 0,-1 0-1,1-1 1,-8-3 0,12 5 25,0-1 1,0 1-1,0-1 0,0 1 1,0-1-1,1 0 1,-1 0-1,0 1 1,1-1-1,-1 0 0,0 0 1,1 0-1,-1-1 1,-4-13-343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16147,'-12'60'1198,"3"1"0,2 1 0,2 68 0,5-126-1174,0 0 1,1 0-1,-1 0 0,1 0 0,-1 0 1,1 0-1,1 0 0,-1 0 0,0 0 1,4 5-1,-4-8-20,0 0-1,0 0 1,0 0 0,-1 0-1,2 0 1,-1 0 0,0-1-1,0 1 1,0 0 0,0-1 0,0 1-1,1 0 1,-1-1 0,0 0-1,0 1 1,1-1 0,-1 0-1,0 0 1,1 1 0,-1-1-1,0 0 1,1 0 0,-1 0 0,0-1-1,1 1 1,-1 0 0,0 0-1,0-1 1,1 1 0,-1-1-1,0 1 1,0-1 0,1 0 0,0 0-1,5-3-1,0-1 0,0 1 0,0-1 0,-1 0-1,0-1 1,0 1 0,6-9 0,37-50-21,-30 37 15,8-10 6,-13 16-32,0 1 1,27-27 0,-40 46 27,-1 1 1,1 0-1,-1-1 1,0 1 0,1-1-1,-1 1 1,1 0 0,-1-1-1,1 1 1,-1 0 0,1 0-1,-1-1 1,1 1 0,-1 0-1,1 0 1,-1 0 0,1 0-1,0 0 1,-1 0 0,1 0-1,4 7 0,-5 21 15,0-22-19,-2 33-24,0-23-12,1-1-1,1 1 1,1 0 0,3 23-1,-4-37 75,1-1 0,-1 0 0,0 0 0,1 1-1,-1-1 1,1 0 0,-1 0 0,1 0 0,-1 0 0,1 0-1,0 1 1,0-1 0,-1-1 0,1 1 0,0 0 0,0 0-1,0 0 1,0 0 0,0-1 0,0 1 0,0 0 0,1-1 0,-1 1-1,2 0 1,0 0 17,0-1 0,0 0 1,0 0-1,0 0 0,0 0 0,0 0 0,0-1 0,0 1 0,0-1 0,3-1 0,20-7 149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20 16339,'-22'1'554,"0"0"0,0 2 0,-26 7 0,40-8-411,0 0 1,-1 1-1,1 0 1,0 1-1,0 0 0,1 0 1,-1 1-1,1 0 1,0 0-1,-12 11 0,18-14-106,-1-1-1,0 1 1,1 0-1,-1 0 1,1 0-1,0 0 0,0 0 1,0 1-1,0-1 1,0 0-1,0 0 1,0 1-1,1-1 1,-1 0-1,1 1 1,0-1-1,-1 3 0,2-3-13,-1 0 0,1 0 0,-1 1 0,1-1-1,0 0 1,-1-1 0,1 1 0,0 0-1,0 0 1,1 0 0,-1 0 0,0-1-1,1 1 1,-1-1 0,3 3 0,2 1-5,0-1 0,1 0 1,-1 0-1,1-1 0,-1 0 0,1 0 1,0-1-1,0 0 0,12 3 0,-3-3-2,1 0 0,0-1-1,-1-1 1,1 0-1,0-1 1,29-6 0,-34 4 24,-1 0-1,1 0 1,-1-1 0,0-1 0,0 0 0,0 0 0,-1-1 0,0-1 0,0 0-1,12-10 1,-20 15-34,0 0 0,0 0-1,0 0 1,0 0 0,-1 0-1,1 0 1,-1 0 0,1-1-1,-1 1 1,0 0 0,0-1 0,0 1-1,0-1 1,0 0 0,-1 1-1,1-1 1,-1 0 0,1 1-1,-1-1 1,0 0 0,0 1-1,-1-1 1,1 0 0,0 1-1,-1-1 1,0 0 0,1 1-1,-1-1 1,0 1 0,0-1-1,-1 1 1,1-1 0,0 1 0,-1 0-1,1 0 1,-1 0 0,0-1-1,0 2 1,0-1 0,0 0-1,0 0 1,0 1 0,-1-1-1,1 1 1,-3-2 0,0 0-121,-1 0 1,1 0 0,-1 1-1,0 0 1,0 0 0,0 0-1,0 1 1,0 0 0,0 0-1,-1 0 1,1 1 0,0 0-1,0 0 1,-11 2 0,4 6-312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9 119 13259,'0'0'31,"-1"1"0,1-1-1,-1 0 1,1 0 0,0 0 0,-1 1 0,1-1 0,-1 0 0,1 0 0,0 1-1,-1-1 1,1 0 0,0 1 0,-1-1 0,1 0 0,0 1 0,-1-1 0,1 1-1,0-1 1,0 1 0,0-1 0,-1 0 0,1 1 0,0-1 0,0 1 0,0-1-1,0 1 1,0-1 0,0 1 0,0-1 0,0 1 0,0-1 0,0 1 0,0-1-1,0 1 1,0-1 0,0 1 0,1-1 0,-1 1 0,0-1 0,0 0 0,0 1-1,1-1 1,-1 1 0,0-1 0,1 0 0,-1 1 0,0-1 0,1 0 0,-1 1-1,0-1 1,1 0 0,-1 1 0,1-1 0,-1 0 0,0 0 0,1 0 0,-1 1-1,2-1 1,30 10 696,38 1 597,135 3 0,-176-13-1165,528-6 1517,-3-30-1546,-478 29-224,329-38-899,-396 43 923,-5 0 17,1 0 0,-1 0-1,1 0 1,-1 0-1,0-1 1,1 1-1,6-5 1,-11 6 47,0 0 0,0-1 0,1 1 1,-1 0-1,0 0 0,0 0 0,0-1 1,0 1-1,0 0 0,0 0 0,0-1 1,1 1-1,-1 0 0,0 0 0,0-1 1,0 1-1,0 0 0,0 0 0,0-1 1,0 1-1,0 0 0,0 0 0,0-1 1,-1 1-1,1 0 0,0 0 0,0-1 1,0 1-1,0 0 0,0 0 0,0-1 1,0 1-1,-1 0 0,1 0 0,0 0 1,0-1-1,0 1 0,-1 0 0,1 0 1,0 0-1,0 0 0,0 0 0,-1-1 1,1 1-1,0 0 0,0 0 0,-1 0 1,1 0-1,0 0 0,0 0 0,-1 0 1,1 0-1,0 0 0,0 0 0,-1 0 0,1 0 1,-20-6-185,19 5 145,-7-1-62,1 0 0,-1 0 0,1-1 0,0 0-1,0 0 1,0-1 0,0 0 0,1 0 0,-9-7 0,5-5-90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3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13251,'-9'8'446,"0"0"0,0 1 1,1 0-1,0 0 0,-9 15 0,-30 54 628,35-56-750,-17 31 159,1 1-1,-34 100 0,59-146-467,1 0 0,0 0 1,1 0-1,-1 0 0,1 16 0,1-22-12,0 1 1,1-1 0,-1 0 0,0 1-1,1-1 1,0 1 0,-1-1 0,1 0-1,0 1 1,0-1 0,1 0-1,-1 0 1,0 0 0,1 1 0,-1-2-1,1 1 1,0 0 0,-1 0-1,1 0 1,0-1 0,0 1 0,4 1-1,1 0-8,0 0 0,-1-1 0,1 0 0,1 0 0,-1-1-1,0 1 1,0-2 0,1 1 0,8-1 0,71-8-368,-71 6 289,118-16-133,-66 13 53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 15323,'0'0'46,"0"0"-1,0 0 1,0 0 0,0-1-1,0 1 1,0 0-1,0 0 1,0 0-1,1 0 1,-1 0 0,0-1-1,0 1 1,0 0-1,0 0 1,0 0-1,0 0 1,1 0 0,-1 0-1,0 0 1,0 0-1,0 0 1,0-1-1,1 1 1,-1 0 0,0 0-1,0 0 1,0 0-1,1 0 1,-1 0-1,0 0 1,0 0 0,0 0-1,0 0 1,1 0-1,-1 0 1,0 1-1,0-1 1,0 0 0,0 0-1,1 0 1,-1 0-1,0 0 1,0 0-1,0 0 1,0 0 0,1 1-1,-3 10 1271,-12 27-110,9-25-833,-6 17-104,2 1-1,1 0 0,1 1 0,1 0 0,2 0 1,1 0-1,3 59 0,1-85-243,0 0 0,0 0 0,1 0 0,-1 0-1,1-1 1,1 1 0,-1-1 0,1 0 0,4 7 0,-7-11-19,1 0 1,-1 0-1,1 0 1,0-1-1,0 1 1,-1 0-1,1-1 1,0 1-1,0-1 1,0 1-1,-1 0 1,1-1-1,0 0 1,0 1-1,0-1 1,0 0-1,0 1 1,0-1-1,0 0 1,0 0-1,0 0 1,0 0-1,1 0 1,0-1 0,0 1 0,0-1 0,0 0 0,-1 0 0,1 0 0,0 0 0,-1-1 0,1 1 0,-1 0 0,1-1 0,-1 1 0,0-1 0,0 1 0,1-1 0,-1 0 0,1-3 0,7-11 30,-2 0 0,0 0 0,-1-1 0,0 0-1,4-27 1,-5 17-60,-1-1 0,0-52 0,-4 78 14,-2-27-73,2 28 70,0 0 1,0 0-1,0 0 0,0 0 0,0-1 0,-1 1 0,1 0 0,0 0 0,-1 0 0,1 0 0,0 0 0,-1 0 0,0 0 0,1 0 1,-1 0-1,1 0 0,-1 0 0,-1-1 0,5 18-216,-1-11 218,1 0 0,0 0 0,0 0 1,1-1-1,-1 1 0,1-1 0,0 0 0,1 0 1,-1 0-1,0 0 0,1-1 0,0 0 0,0 0 1,0 0-1,0-1 0,1 1 0,-1-1 0,0 0 0,1-1 1,0 0-1,-1 1 0,7-1 0,0 0 18,0 0-1,-1 0 1,1-1-1,0-1 1,0 0-1,-1 0 1,1-2-1,-1 1 1,22-9-1,-22 7 11,0-1 0,-1-1 0,0 1 0,-1-2 0,1 1 0,-1-1 0,0-1 0,-1 0 0,0 0 0,0-1 0,-1 1 0,12-19 0,-19 27-18,1 0 1,-1-1-1,0 1 1,1-1 0,-1 1-1,0-1 1,0 1 0,1-1-1,-1 1 1,0-1 0,0 1-1,0-1 1,0 0 0,0 1-1,1-1 1,-1 1 0,0-1-1,0 1 1,0-1-1,-1 0 1,1 1 0,0-1-1,0 1 1,0-1 0,0 1-1,0-1 1,-1 1 0,1-1-1,0 1 1,-1-1 0,0 0-1,1 1 0,-1 0 1,0 0-1,1 0 0,-1 0 0,0 0 0,1 0 1,-1 1-1,1-1 0,-1 0 0,0 0 1,1 1-1,-1-1 0,1 1 0,-1-1 0,1 0 1,-1 1-1,1-1 0,-1 1 0,1-1 0,-1 1 1,1-1-1,0 1 0,-1 0 0,1-1 1,0 1-1,-1-1 0,1 2 0,-5 8-4,0 0 0,1 0 0,1 0-1,-1 0 1,2 1 0,-1 0 0,2-1-1,-2 19 1,3-21 9,0 0-1,0 0 1,1 0-1,0 0 1,0 0-1,1 0 0,0-1 1,0 1-1,1 0 1,0-1-1,0 0 1,7 10-1,-9-15 7,0 0-1,0-1 1,0 1 0,0-1-1,0 1 1,1-1-1,-1 1 1,1-1 0,-1 0-1,1 1 1,0-1 0,-1 0-1,1 0 1,0 0-1,0-1 1,-1 1 0,1 0-1,0-1 1,0 1-1,0-1 1,0 1 0,0-1-1,0 0 1,0 0-1,0 0 1,0 0 0,0 0-1,0-1 1,0 1-1,0-1 1,0 1 0,0-1-1,0 1 1,0-1 0,-1 0-1,1 0 1,0 0-1,0 0 1,-1 0 0,1-1-1,-1 1 1,1 0-1,-1-1 1,2-1 0,2-4 49,0 0 0,0 0 0,0 0 1,-1-1-1,5-13 0,4-13 60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15547,'-2'10'1857,"0"6"-1209,-1 1-352,3 2 2104,5 7-2087,8 3-297,9-1-625,7 0-255,10-3 680,3-2-200,4-8-96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12195,'0'1'52,"0"-1"0,0 0 0,0 0 0,0 0 1,0 0-1,0 0 0,0 0 0,1 1 0,-1-1 0,0 0 1,0 0-1,0 0 0,0 0 0,0 1 0,0-1 1,0 0-1,0 0 0,0 0 0,0 0 0,0 1 1,0-1-1,0 0 0,0 0 0,0 0 0,0 1 0,0-1 1,0 0-1,0 0 0,0 0 0,0 0 0,0 1 1,0-1-1,-1 0 0,1 0 0,0 0 0,0 0 1,0 0-1,0 1 0,0-1 0,0 0 0,-1 0 0,1 0 1,0 0-1,0 0 0,-13 6 1146,-21 1 321,30-6-965,-21 3 555,-17 3 96,0 2 1,-42 14-1,81-22-1177,0 1-1,-1-1 0,1 1 1,0-1-1,0 1 0,0 0 0,0 0 1,-4 4-1,7-6-34,0 1 0,0-1 0,-1 0 0,1 1 0,0-1 1,0 1-1,-1-1 0,1 0 0,0 1 0,0-1 0,0 1 0,0-1 0,0 0 0,-1 1 0,1-1 0,0 1 1,0-1-1,0 1 0,0-1 0,0 0 0,1 1 0,-1-1 0,0 1 0,0-1 0,0 0 0,0 1 0,1 0 1,-1 0-34,1 0 1,0 0-1,0 0 1,1 0 0,-1 0-1,0-1 1,0 1 0,0 0-1,0-1 1,1 1 0,-1 0-1,0-1 1,3 1 0,35 9-2059,79 11 0,-29-7 63,-78-12 1790,72 18-1640,-76-18 1761,1 1 0,-1 0 0,0 0 0,0 0 0,0 1 0,-1 0 0,1 0 0,8 9 0,-14-12 149,1 0-1,-1 0 1,0 0-1,0 0 1,0 0 0,0 1-1,-1-1 1,1 0-1,0 1 1,0-1-1,-1 0 1,1 1 0,-1-1-1,1 1 1,-1-1-1,0 1 1,1-1 0,-1 4-1,0-4 23,-1 1 0,1-1 0,-1 0 0,1 0 0,-1 1-1,1-1 1,-1 0 0,0 0 0,1 0 0,-1 0 0,0 0 0,0 0 0,0 0 0,0 0-1,0 0 1,0-1 0,-2 2 0,-3 2 174,-1-1-1,0 0 0,0-1 1,0 1-1,0-1 1,-11 1-1,0 0 174,0-1 0,-1-1 0,-21-1 0,31-1-114,0 0 0,0 0 0,1-1 0,-1 0 0,0 0 0,0-1 0,1 0 0,-12-7-1,19 10-253,0 0 0,0 0 0,0-1-1,0 1 1,0-1 0,0 1 0,0-1-1,0 0 1,1 1 0,-1-1 0,0 1-1,0-1 1,1 0 0,-1 0 0,0 0-1,1 1 1,-1-1 0,1 0-1,-1 0 1,1 0 0,0 0 0,-1 0-1,1 0 1,0 0 0,0 0 0,-1 0-1,1 0 1,0 0 0,0 0 0,0 0-1,0 0 1,0 0 0,1 0 0,-1 0-1,0 0 1,1-2 0,10-13 344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15363,'0'1'50,"0"-1"0,1 0 0,-1 0-1,0 1 1,0-1 0,0 0-1,1 1 1,-1-1 0,0 0 0,0 1-1,0-1 1,0 1 0,0-1 0,0 0-1,0 1 1,0-1 0,0 0 0,0 1-1,0-1 1,0 0 0,0 1 0,0-1-1,0 1 1,0-1 0,0 0 0,-1 1-1,1-1 1,0 0 0,0 0 0,0 1-1,-1 0 1,-6 15 144,-31 61 1571,-47 131 0,46-59-799,36-133-853,0-1 0,2 1 0,0 0 0,1 0 0,0 0 0,1 0 0,6 26 0,-7-39-88,1-1 1,-1 1 0,1 0-1,0-1 1,0 1 0,1 0-1,-1-1 1,0 1-1,1-1 1,0 0 0,-1 1-1,1-1 1,0 0-1,0 0 1,0 0 0,0 0-1,1-1 1,-1 1-1,4 1 1,-2-1 3,-1-1 0,1 0-1,-1-1 1,1 1 0,-1-1 0,1 0 0,-1 1-1,1-2 1,0 1 0,-1 0 0,1-1 0,-1 1-1,6-3 1,6-2 53,0-1-1,0-1 1,-1 0-1,0-1 1,20-15-1,6-6-66,-2-2 0,0-1 0,-2-2 0,56-70 0,-90 102-77,10-17-386,-11 19 351,-1-1-1,0 0 1,1 1-1,-1-1 1,0 1-1,0-1 1,1 0-1,-1 1 1,0-1 0,0 0-1,0 1 1,0-1-1,0 0 1,0 1-1,0-1 1,0 0 0,0 1-1,0-1 1,0 0-1,-1 1 1,1-1-1,0 0 1,0 1 0,-1-1-1,1 1 1,0-1-1,-1 0 1,-7 9-1318,3 2 516</inkml:trace>
  <inkml:trace contextRef="#ctx0" brushRef="#br0" timeOffset="1">337 554 16339,'-11'32'1745,"6"1"-1041,5 2-288,7-5 864,2-1-383,6-7-593,0-9 1408,7-13-1472,0-1 24,1-7-32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0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23 226 12443,'-2'-1'68,"0"-1"0,1 1 0,-1-1 0,0 0 0,1 0 1,-1 0-1,1 0 0,0 0 0,0 0 0,-1 0 0,1 0 1,1 0-1,-1 0 0,0-1 0,0 1 0,1 0 0,-1-1 1,1 1-1,0 0 0,0-1 0,0 1 0,0 0 0,0-1 1,1 1-1,-1-1 0,0 1 0,1 0 0,0 0 0,0-1 1,0 1-1,0 0 0,0 0 0,0 0 0,2-3 1,5-6 101,0 1 1,1 0 0,0 1 0,1 0 0,0 0 0,0 1 0,1 0 0,0 1 0,1 0 0,-1 1 0,19-7 0,-7 4 0,0 1 0,1 2 0,-1 0 0,1 1 0,33-1 1,-37 5-67,-1 0 1,0 2 0,0 0 0,1 2 0,34 8 0,-45-8-78,0-1 0,0 1 0,-1 1 0,1 0 0,-1 0 0,0 1 0,-1 0 0,1 0 0,-1 1-1,0 0 1,0 0 0,0 0 0,-1 1 0,7 11 0,-10-14-3,0 0-1,-1 0 0,0 1 0,0-1 0,-1 1 0,1-1 1,-1 1-1,0 0 0,0 0 0,-1 0 0,1-1 1,-1 1-1,0 0 0,0 0 0,-1 0 0,1 0 1,-1-1-1,0 1 0,0 0 0,-1 0 0,0-1 0,0 1 1,0-1-1,-5 8 0,-5 6 111,0-1 1,-2-1-1,0 0 0,-23 20 1,24-23-55,-16 15 119,-115 118 635,119-118-692,1 1 0,2 2 0,-26 44 0,42-64-111,1 0 0,0 0-1,1 0 1,0 1 0,-3 15 0,6-24-30,1-1 0,-1 1 1,1 0-1,0 0 1,-1 0-1,1-1 1,1 1-1,-1 0 1,0 0-1,1-1 1,-1 1-1,1 0 0,0 0 1,0-1-1,0 1 1,0-1-1,0 1 1,1-1-1,-1 1 1,1-1-1,-1 0 1,1 0-1,0 0 0,0 0 1,0 0-1,0 0 1,0 0-1,3 1 1,1 0-5,0-1 0,0 0 0,0-1 0,0 1 0,0-1 0,0 0 0,1-1 0,-1 1 0,0-1 0,0 0 0,1-1 0,-1 0 0,0 0 0,0 0 0,0-1 0,0 1 0,11-6 1,-2 0 9,0 0 1,-1-1 0,0 0 0,0-1-1,21-18 1,-24 16 46,-1 1 0,0-2 0,0 1 0,-1-1 0,0-1 0,-1 1 0,-1-2 0,0 1 0,6-17 0,-11 24-24,1 0 0,-2 0 0,1 0 1,0 0-1,-1-1 0,0 1 0,-1-1 0,1 1 0,-1-1 0,-1 1 1,1-1-1,-1 1 0,0-1 0,-1 1 0,1 0 0,-1 0 1,0 0-1,-1-1 0,1 2 0,-1-1 0,-1 0 0,1 1 1,-7-9-1,6 11-64,0-1 0,1 1 0,-1 1 0,0-1 0,0 0 0,-1 1-1,1 0 1,0 0 0,-1 0 0,1 1 0,-1-1 0,0 1 0,-8-1 0,7 1-168,0 1 1,-1 0-1,1 0 0,0 0 0,0 0 0,-1 1 0,1 0 0,0 1 0,-11 3 1,15-4 106,1-1 68,1 0-1,-1 0 0,1 0 1,-1 1-1,0-1 1,1 0-1,-1 0 1,1 0-1,-1 1 1,1-1-1,-1 0 1,1 1-1,-1-1 0,1 0 1,-1 1-1,1-1 1,-1 0-1,1 1 1,0-1-1,-1 1 1,1-1-1,0 1 0,-1-1 1,1 1-1,0-1 1,0 1-1,0 0 1,-1-1-1,1 1 1,0-1-1,0 1 1,0 1-1,4 4-580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14331,'0'-3'235,"1"-1"-1,-1 1 1,1-1-1,0 1 1,0 0 0,1-1-1,-1 1 1,1 0-1,-1 0 1,1 0 0,0 0-1,0 0 1,0 0-1,1 1 1,-1-1 0,1 1-1,-1 0 1,1-1-1,0 1 1,0 0 0,0 0-1,0 1 1,5-3-1,3-1 125,0 0-1,1 1 0,0 0 1,0 1-1,18-3 0,-25 5-309,1 1 0,0-1 0,-1 1 0,1 0 0,0 0-1,0 0 1,-1 1 0,1 0 0,8 3 0,-13-4-46,0 1 1,0-1-1,0 1 1,0-1-1,1 1 1,-1 0-1,0 0 1,0 0-1,-1 0 1,1 0-1,0 0 1,0 0-1,0 0 1,-1 0-1,1 0 1,0 0-1,-1 0 1,1 2-1,0 0-1,-1-1-1,0 1 0,1-1 0,-1 1 0,0-1 1,-1 1-1,1-1 0,0 1 0,-1-1 1,1 1-1,-1-1 0,-2 5 0,-7 15 4,-1 0-1,0-1 1,-2-1-1,-1 0 0,-20 23 1,14-18 34,-34 56 1,53-79-39,0 0 1,-1 1 0,1-1 0,0 1-1,1-1 1,-1 1 0,0-1 0,1 1-1,-1-1 1,1 1 0,0-1 0,-1 1 0,1 0-1,1-1 1,0 6 0,-1-6 0,1 0 0,0-1 0,0 1 1,0 0-1,0-1 0,1 1 0,-1-1 0,0 1 0,1-1 1,-1 0-1,1 1 0,-1-1 0,1 0 0,-1 0 0,1 0 1,0 0-1,0-1 0,0 1 0,-1 0 0,1-1 0,3 1 1,16 4-115,-1-1 0,1-2 0,-1 0 1,22-1-1,83-9-375,-79 3 298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3 12043,'0'0'90,"1"0"1,0-1-1,0 1 1,-1 0 0,1-1-1,0 1 1,0 0-1,-1 0 1,1 0 0,0 0-1,0 0 1,0 0-1,-1 0 1,1 0-1,0 0 1,0 0 0,0 1-1,-1-1 1,1 0-1,0 0 1,-1 1 0,1-1-1,0 0 1,0 1-1,-1-1 1,1 1 0,0 0-1,-1 1 108,0 0 0,0 0 0,0 0 0,-1 0 0,1 0-1,-1 0 1,0 0 0,0 0 0,1 0 0,-1-1 0,0 1 0,-2 2 0,-19 33 734,-2 0 1,-32 38 0,-64 61 275,30-47-545,75-76-532,-1-1 0,0 0-1,0-1 1,-23 10-1,36-19-104,-1 0-1,1-1 1,-1 1-1,1-1 0,-1 0 1,0 0-1,1-1 1,-1 1-1,0-1 1,1 1-1,-1-1 1,0-1-1,-6 0 1,8 1-29,1-1 0,-1 0 0,0 0 0,1 0 0,-1 0 0,1 0 1,-1 0-1,1 0 0,-1 0 0,1-1 0,0 1 0,0-1 0,0 1 1,0-1-1,0 1 0,0-1 0,0 0 0,0 1 0,0-1 0,1 0 0,-1 0 1,1 1-1,-1-1 0,1 0 0,0 0 0,0 0 0,0 0 0,0-2 1,0-10-124,1 1 1,0 0 0,1 0 0,1 0 0,0 0-1,0 0 1,11-22 0,-5 13-140,1 2 1,1-1-1,25-33 0,-31 47 170,0 1-1,1-1 0,0 1 1,1 0-1,-1 1 1,15-10-1,-18 13 83,-1 1 0,1-1 0,0 1 0,0 0 0,0 0 0,-1 0 0,1 0 0,0 1-1,0-1 1,0 1 0,0 0 0,0 0 0,0 0 0,0 0 0,0 0 0,0 0 0,0 1 0,0 0 0,0 0 0,0-1-1,0 2 1,0-1 0,3 2 0,2 2 57,-1 1 1,1 0-1,-1 0 0,0 1 0,0 0 1,-1 0-1,8 11 0,35 63 519,-19-30-87,-21-37-320,1 0 0,0-1 0,12 13 0,-17-22-64,0 1 0,0-1 0,0 0 0,1 0 0,-1 0 0,1-1 0,0 0 0,0 0 0,1 0 0,8 2 0,-13-5-79,1 1-1,-1-1 1,0 1 0,1-1 0,-1 0-1,1 0 1,-1 0 0,3 0 0,20-12 88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15843,'10'1'1761,"6"-1"-1113,13-4-232,11 0 792,14-2-384,9 0-135,17 0-225,4 0-80,1 1-296,-1 0-144,-13 5-288,-7 0-128,-18 2-329,-13 2-183,-26 0 664,-9-1-256,-27-3-8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0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13355,'4'18'1488,"21"-11"-744,8-3-224,17-5 681,8-2-161,10-3-160,3-2-40,-4-4-520,-4 0-496,-5-3 264,-6-6-80,-13-3-144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 15483,'1'-1'119,"1"1"0,0-1 0,-1 1 0,1-1 0,-1 1 0,1 0 0,0 0 0,-1 0 0,1-1 0,0 2 0,-1-1 0,1 0 0,2 1 0,-3-1-77,0 0 0,0 1 0,-1-1 0,1 1 0,0-1 0,-1 0 0,1 1 0,-1 0 0,1-1 0,-1 1 0,1-1 0,-1 1 0,1 0 0,-1-1 0,1 1 0,-1 0 0,0-1 0,1 1 0,-1 0 0,0 0 0,0 0 0,1 5 90,-1-1 1,1 1-1,-2 0 1,1-1 0,-1 1-1,1 0 1,-3 6-1,-4 12 98,0 0-1,-1 0 0,-2-1 0,-14 28 0,-59 84 68,68-113-265,-1 0-1,-1-1 0,-1 0 1,0-1-1,-39 30 0,56-49-30,0 0 0,0 0 0,0 0 0,0-1 0,0 1 0,0-1 0,0 1 0,0 0 0,-1-1 0,1 0 0,0 1 0,0-1 0,0 0 0,0 1 0,-1-1 0,1 0 0,0 0 0,0 0 0,-1 0 0,1 0 0,-2-1-1,3 1-6,-1-1-1,0 0 0,1 1 0,-1-1 1,1 0-1,-1 0 0,1 1 0,-1-1 1,1 0-1,0 0 0,-1 0 0,1 0 1,0 1-1,0-1 0,0 0 0,0 0 1,-1 0-1,1 0 0,0 0 0,0 0 0,1-1 1,0-10-114,1 0 0,1 0-1,4-15 1,-5 21 60,98-307-2388,-89 288 2258,-4 22 135,0 13 66,23 81 177,-23-66-123,1 0 0,1-1 0,1 0 1,23 40-1,-19-43 54,31 35-1,-38-49-78,1 1-1,-1-1 1,2 0-1,-1-1 0,1 0 1,18 10-1,-26-15-30,1-1 0,-1 1 0,0 0 0,1-1 0,-1 1-1,0-1 1,1 0 0,-1 1 0,1-1 0,-1 0 0,0 0-1,1 0 1,-1 0 0,3 0 0,-4-1-7,0 1 0,1 0 0,-1 0 0,0-1 0,0 1 0,1 0 0,-1 0 0,0-1 0,0 1 0,1 0 0,-1-1 0,0 1 0,0 0 0,0-1 0,0 1-1,0 0 1,1-1 0,-1 1 0,0-1 0,0 1 0,0 0 0,0-1 0,0 1 0,0 0 0,0-1 0,0 1 0,0-1 0,0 1 0,-1 0 0,1-1 0,0 0 0,-2-3-17,1-1 0,-1 1 0,-1 0 0,1-1 0,0 1 0,-5-5 0,-18-23-167,0 2 0,-2 0 0,-1 2 0,-1 2 0,-1 0 0,-48-30 0,78 56 183,-23-12 44,22 12-39,0-1 1,1 1-1,-1-1 0,0 1 1,1 0-1,-1-1 1,0 1-1,1 0 1,-1 0-1,0 0 1,0-1-1,1 1 0,-1 0 1,0 0-1,0 0 1,1 0-1,-1 0 1,0 0-1,0 0 0,1 1 1,-1-1-1,0 0 1,1 0-1,-1 1 1,0-1-1,0 0 1,1 1-1,-2 0 0,2 0 4,0-1 0,0 1-1,1 0 1,-1 0 0,0 0-1,0 0 1,1 0 0,-1-1-1,0 1 1,1 0 0,-1 0-1,1-1 1,-1 1 0,1 0-1,0 0 1,-1-1 0,1 1-1,0-1 1,-1 1 0,1-1-1,0 1 1,-1-1 0,1 1-1,0-1 1,0 0 0,1 1-1,23 12 102,-25-13-111,23 8-17,0-1-1,0-1 0,1-1 1,-1-1-1,1-1 0,0-1 1,0-1-1,0-1 0,0-1 0,35-7 1,-48 6-7,-1 0 0,20-7 0,9-13-88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01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13803,'-5'5'855,"0"0"1,-1-1-1,0 0 0,0 0 0,-9 5 1,14-9-793,1 0-1,0 0 1,0 0 0,0 0 0,0 0 0,0 0 0,-1 0 0,1 0 0,0 0-1,0 0 1,0 0 0,0 1 0,0-1 0,0 0 0,0 0 0,0 0-1,-1 0 1,1 0 0,0 0 0,0 1 0,0-1 0,0 0 0,0 0 0,0 0-1,0 0 1,0 0 0,0 1 0,0-1 0,0 0 0,0 0 0,0 0 0,0 0-1,0 0 1,0 1 0,0-1 0,0 0 0,0 0 0,0 0 0,0 0-1,0 0 1,0 1 0,1-1 0,6 8 1023,11 7-108,-2-3-669,0-2 0,0 0-1,1-1 1,0-1-1,28 9 1,-40-15-318,1-1 0,0 0 0,-1 0 0,1 0 0,0-1 0,-1 0 0,1 0-1,0 0 1,0-1 0,6-1 0,-9 1-76,1 0-1,-1 0 0,1-1 0,-1 0 0,0 0 1,1 0-1,-1 0 0,0 0 0,0 0 0,-1-1 1,1 1-1,0-1 0,-1 0 0,0 0 0,1 0 1,2-7-1,6-16-226,-2-1-95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13307,'-4'-1'1384,"4"2"-872,0 8-176,1 14 761,5 9-273,1 14-232,2 5-112,3 8-208,2 3-48,3 2-56,2-3-128,-3-13-384,1-7-216,-5-15 464,-3-7-96,-8-11-64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18 15651,'0'-1'50,"0"0"-1,0 0 0,-1 0 0,1 1 0,0-1 1,-1 0-1,1 0 0,0 0 0,-1 1 0,1-1 0,-1 0 1,0 1-1,1-1 0,-1 0 0,1 1 0,-1-1 1,0 1-1,0-1 0,1 1 0,-1-1 0,0 1 1,0-1-1,1 1 0,-1 0 0,0 0 0,0-1 1,0 1-1,0 0 0,0 0 0,0 0 0,1 0 1,-1 0-1,0 0 0,0 0 0,0 0 0,0 0 1,0 0-1,0 1 0,1-1 0,-1 0 0,0 0 0,0 1 1,0-1-1,1 1 0,-1-1 0,0 1 0,0-1 1,0 2-1,-7 2 164,1 2 0,0-1-1,-11 11 1,17-15-175,-28 29 257,2 0 1,0 2 0,3 1 0,-41 70-1,27-28 209,-41 109 0,62-139-269,-11 47 0,25-78-187,0 0-1,1 0 0,1 0 1,0 1-1,0-1 0,2 0 1,3 28-1,-2-36-57,-1-1 0,1 1 0,0-1 0,0 0 0,0 0 0,1 0 1,0 0-1,0-1 0,0 1 0,1-1 0,-1 1 0,1-1 0,0-1 0,0 1 0,0 0 0,1-1 0,-1 0 0,1 0 0,0 0 0,0 0 0,0-1 0,0 0 0,6 1 1,10 3-2,0-1 1,0-1-1,1-1 1,34 0-1,-4-2-75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13 15515,'7'-12'2503,"-20"35"-1237,5-10-1058,-19 32 43,-3-1 1,-1-1-1,-2-2 0,-2-1 0,-2-2 0,-1-1 1,-71 52-1,96-80-188,0-1 0,0 0-1,0-1 1,-1-1 0,-23 8 0,33-13-49,1 0-1,-1 0 1,1 0 0,-1-1 0,1 0-1,-1 0 1,0 0 0,1 0 0,-1-1-1,1 1 1,-1-1 0,-5-2-1,6 2-7,1 0-1,0-1 0,-1 1 0,1-1 0,0 0 0,0 1 0,0-1 0,0 0 0,1 0 0,-1 0 1,0-1-1,1 1 0,0 0 0,-1-1 0,1 1 0,0 0 0,0-1 0,0 0 0,0-3 0,-1-3-29,0-1-1,1 1 0,1-1 0,-1 1 0,2-1 0,-1 1 0,1-1 1,1 1-1,0-1 0,0 1 0,5-13 0,0 3-74,1 0 0,1 1-1,0 0 1,17-23 0,-20 32 52,1 1-1,-1 0 1,2 1 0,-1 0 0,1 0 0,0 0 0,0 1 0,1 0 0,-1 1 0,1 0 0,1 0 0,18-6 0,-23 9 38,0 1 0,0 0 0,0 0 0,0 0 1,1 1-1,-1 0 0,0 0 0,0 0 0,1 1 0,-1-1 0,0 1 0,0 0 1,0 1-1,0-1 0,0 1 0,0 0 0,0 0 0,-1 1 0,1 0 0,-1-1 1,1 1-1,-1 1 0,0-1 0,0 1 0,-1-1 0,1 1 0,3 5 0,0 1 4,0 1 0,-1 0-1,0 0 1,0 0-1,4 17 1,17 66 64,-19-60 74,15 37-1,-22-67-81,17 35-235,-18-38 149,1 1-1,0-1 0,0 1 0,0-1 1,0 1-1,0-1 0,0 0 0,0 1 1,0-1-1,0 0 0,1 0 0,-1 0 1,0 0-1,1 0 0,-1 0 0,1-1 1,-1 1-1,1 0 0,2 0 0,-3-1 30,-1 0-1,1 0 0,-1 0 1,1 0-1,-1 0 1,0 0-1,1 0 0,-1 0 1,1-1-1,-1 1 1,1 0-1,-1 0 0,0 0 1,1-1-1,-1 1 1,0 0-1,1-1 0,-1 1 1,0 0-1,1-1 1,0 0-1,7-16-192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 17652,'0'0'32,"0"0"-1,0 0 1,0 0 0,1 0 0,-1 0 0,0 0-1,0 0 1,0 0 0,0 0 0,0 0 0,0 0-1,0 0 1,1 0 0,-1 0 0,0 0 0,0 0-1,0 0 1,0 0 0,0 0 0,0 0 0,0 0-1,0 0 1,0 0 0,0 1 0,1-1 0,-1 0-1,0 0 1,0 0 0,0 0 0,0 0 0,0 0-1,0 0 1,0 0 0,0 1 0,0-1-1,0 0 1,0 0 0,0 0 0,0 0 0,0 0-1,0 0 1,0 0 0,0 0 0,0 1 0,0-1-1,0 0 1,0 0 0,0 0 0,0 0 0,-2 12 426,-6 10-79,-14 30-12,-2 0 1,-2-2-1,-3-1 1,-2-1-1,-38 47 0,43-69 79,26-26-440,0 0 1,0 0-1,0 0 1,0 0-1,-1 0 0,1 0 1,0 0-1,0 0 1,0 0-1,-1 0 1,1 0-1,0 0 0,0-1 1,0 1-1,-1 0 1,1 0-1,0 0 1,0 0-1,0 0 0,0 0 1,0 0-1,-1 0 1,1-1-1,0 1 1,0 0-1,0 0 0,0 0 1,0 0-1,0 0 1,-1-1-1,1 1 1,0 0-1,0 0 0,0 0 1,0-1-1,0 1 1,0 0-1,0 0 1,0 0-1,0 0 0,0-1 1,0 1-1,0 0 1,0 0-1,0 0 1,0-1-1,0 1 0,0 0 1,0 0-1,2-11-7,0 0 0,0 0 0,1 1 0,0 0 0,7-15-1,0-4-96,30-89-765,-40 118 854,0 0 0,0 0 0,0-1 0,0 1 0,0 0 0,0 0 0,1 0 0,-1-1 0,0 1 0,0 0 0,0 0 0,0 0 0,1 0 0,-1 0 0,0-1 0,0 1 0,0 0 0,1 0 0,-1 0 0,0 0 0,0 0 0,0 0 0,1 0 0,-1 0 0,0 0 0,0 0 0,1 0 0,-1 0 0,0 0 0,0 0 0,0 0 0,1 0 0,-1 0 0,0 0 0,0 0 0,1 0 0,-1 0 0,0 0 0,0 0 0,0 0 0,1 1 0,-1-1 0,0 0 0,0 0 0,0 0 0,0 0 0,1 0 0,-1 1 0,0-1 0,0 0 0,0 0 0,0 0 0,0 1 0,0-1 0,1 0 0,-1 0 0,0 0 0,0 1 0,0-1 0,0 0 0,0 0 0,0 1 0,0-1 0,0 0 0,3 10-94,-1 1 0,0-1 0,0 0 1,-1 1-1,0 20 0,1 10-114,6 19 77,18 69 0,-38-156-806,-30-47 1,31 54 676,-78-116-742,54 84 2050,46 69-1029,2-1 1,0-1-1,1 0 1,0 0-1,1-2 1,1 0-1,0 0 1,1-2 0,0 0-1,1-1 1,36 15-1,-13-13-263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12827,'4'31'1280,"5"19"-736,2 5-160,0 10 640,2 4-247,-5 3-49,1 4-112,-5 2-168,-4 3-56,-6 1-120,-8 2-64,-11-2-80,-4-3-88,-10-7-440,-4-4-224,-8-15 536,-4-8-144,2-17-56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16604,'-15'6'1344,"27"1"-800,8-2-200,22-4 424,7 2-120,15-3-192,7 0-144,7-2-424,-1 0-408,-11-3 416,-5 2-112,-25 3-104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40 13579,'-3'14'1656,"9"-7"-992,22-7-288,11-1 921,14-2-553,6-1-160,15-2-584,3-1-320,2-5 320,1-1-152,-6-2-80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1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 12499,'-22'0'412,"-1"0"-1,1 2 1,0 0 0,0 1 0,0 1 0,0 2 0,1 0 0,0 1 0,-40 19 0,47-18-237,-1 0 0,2 0-1,-1 1 1,1 1 0,0 0 0,1 1 0,1 0 0,0 1 0,0 0 0,1 1 0,0 0 0,1 0 0,1 1 0,-9 20-1,14-26-101,0 1-1,0-1 1,1 1-1,1 0 1,-1 0-1,2 0 1,-1-1-1,1 1 1,0 0-1,1 0 0,0 0 1,0 0-1,5 14 1,-4-17-48,0 1 0,1-1 0,0 0 0,0 0 0,1 0 0,-1 0 0,1-1 0,0 0 0,1 1 0,0-1 0,-1-1 0,1 1 0,1-1 0,-1 0 0,1 0 0,-1 0 0,1-1 0,10 4 0,-5-3-11,1-1 1,-1 0-1,0-1 0,1 0 0,0-1 0,-1-1 0,1 0 1,-1 0-1,1-1 0,0 0 0,-1-1 0,0 0 1,17-7-1,-6 2 29,0-2 1,-1 0-1,-1-1 0,0-2 1,35-24-1,-41 25 10,0-1 0,-1 0-1,0-1 1,-1 0 0,-1-1 0,19-28 0,-27 36-37,0 0 1,0-1 0,0 1-1,-1-1 1,0 1-1,0-1 1,-1 0-1,1 0 1,-1-7-1,-1 9-16,0 1-1,0-1 1,-1 0-1,0 1 1,0-1-1,0 1 1,0-1-1,-1 1 1,0-1-1,0 1 1,0 0-1,0 0 1,-1 0-1,-4-6 1,0 3-68,0 0 1,-1 1 0,1-1-1,-1 2 1,-1-1-1,1 1 1,-1 0-1,0 1 1,0 0-1,0 1 1,0 0-1,-1 0 1,1 1-1,-19-3 1,2 3-194,0 0 0,1 1 0,-1 2 0,-40 5 0,2 8-201,10 5-65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7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11378,'8'2'1441,"2"1"-809,11 0-136,5 0 1112,16 1-816,4 0-71,13-1-105,3 0-72,1-2-232,-4 1-160,-6-1-296,-6-1-136,-15 2-304,-8-1-120,-17 2 464,-7 0-169,-10 1-47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8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15 363 10754,'-15'11'1289,"15"-2"-593,8-3-240,16-6 1528,12 0-1256,21-7-143,6-1-73,10-3-304,2-4-248,-3-1-1473,-5-2 1417,-11 3-240,-10 2-192</inkml:trace>
  <inkml:trace contextRef="#ctx0" brushRef="#br0" timeOffset="1">677 14 13083,'3'-2'106,"0"1"-1,1-1 1,-1 0 0,0 1 0,1 0 0,-1 0-1,1 0 1,-1 0 0,1 0 0,0 1 0,-1 0 0,1-1-1,0 1 1,-1 1 0,1-1 0,-1 0 0,1 1-1,0 0 1,-1 0 0,1 0 0,4 2 0,5 3 103,0 0 0,0 0 0,-1 1 1,16 11-1,-22-13-148,1 0 0,-1 0 1,0 1-1,0-1 0,0 1 1,-1 1-1,0-1 0,0 1 0,7 13 1,-10-15-41,0-1 0,-1 1 0,0 0 0,1 0 0,-2 0 1,1 0-1,0 0 0,-1 0 0,0 0 0,0 0 0,-1 1 0,1-1 1,-1 0-1,0 0 0,-1-1 0,1 1 0,-4 8 0,-5 8 49,-1-1 0,-1 0-1,0 0 1,-25 27 0,-70 69-49,91-99-103,1-2 6,-48 47-120,61-60 187,-1 0-1,1 0 0,0-1 0,0 1 0,-1-1 0,1 1 1,-6 1-1,8-3 4,-1 0 1,1 0-1,-1 0 1,0 0-1,1 0 1,-1 0 0,1 0-1,-1 0 1,0 0-1,1-1 1,-1 1-1,1 0 1,-1 0-1,1-1 1,-1 1-1,1 0 1,-1-1-1,1 1 1,-1 0 0,1-1-1,-1 0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0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14707,'1'1'205,"0"0"0,1 0 0,-1 0 0,0 0 0,1-1 0,-1 1 0,1 0 0,-1-1 0,1 1 0,0-1 0,-1 0 0,1 0 0,-1 1 0,1-1 0,0 0 0,-1 0 0,1-1 0,-1 1 0,1 0 0,2-1 0,0-1 57,1 1 0,-1-1 1,0 0-1,0 0 0,0-1 0,0 1 1,4-5-1,6-6 250,0 0 0,19-25 0,-31 34-380,39-49 255,-3-2 0,-2-1-1,-3-2 1,38-91 0,-73 211-510,-11 50 111,5-55-245,-1 98-1,12-131-427,-3-24 676,0 1 0,0-1 0,0 0 0,0 1 0,0-1 0,0 1 0,0-1 0,0 0 0,0 1 1,0-1-1,1 1 0,-1-1 0,0 0 0,0 1 0,0-1 0,0 0 0,1 1 0,-1-1 0,0 0 1,0 1-1,1-1 0,-1 0 0,0 1 0,1-1 0,-1 0 0,0 0 0,1 1 0,-1-1 0,0 0 1,1 0-1,-1 0 0,1 0 0,-1 1 0,0-1 0,1 0 0,-1 0 0,1 0 0,-1 0 0,0 0 1,1 0-1,-1 0 0,1 0 0,-1 0 0,0 0 0,1 0 0,-1-1 0,1 1 0,-1 0 0,1 0 1,9-14-303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13811,'-2'41'1206,"-9"52"0,6-62-864,1 0 0,2-1 0,2 51-1,0-76-302,1 0 0,0 0 0,0-1-1,0 1 1,1 0 0,0 0 0,0-1-1,2 5 1,-3-7-24,0 0 0,1-1 0,-1 1 0,0 0 0,0-1-1,1 0 1,-1 1 0,1-1 0,-1 0 0,1 0 0,0 0 0,0 0-1,-1 0 1,1 0 0,0 0 0,0-1 0,0 1 0,0 0 0,0-1-1,0 0 1,0 0 0,0 1 0,2-1 0,3-1 10,-1 0-1,1 0 1,-1-1-1,0 1 1,1-1 0,-1-1-1,0 1 1,8-5 0,47-33 108,-44 29-101,82-61 126,44-28-74,-141 99-84,0 0 0,0 0 1,0-1-1,0 1 0,0 1 0,0-1 0,1 0 0,-1 0 0,5 0 0,-6 1 1,-1 1 1,1-1 0,-1 0-1,1 0 1,-1 1-1,1-1 1,-1 0-1,1 1 1,-1-1-1,1 1 1,-1-1-1,1 1 1,-1-1 0,0 1-1,1-1 1,-1 1-1,0-1 1,1 1-1,-1-1 1,0 1-1,0-1 1,1 1-1,-1 0 1,0-1 0,0 1-1,0 0 1,0-1-1,0 1 1,0-1-1,0 1 1,0 0-1,0-1 1,0 1-1,-1 1 1,1 3 0,0-1 20,0 0 0,0 0-1,0-1 1,0 1 0,1 0 0,0-1-1,-1 1 1,3 5 0,-2-8-14,-1-1-1,0 1 1,1 0 0,-1-1-1,1 1 1,0-1 0,-1 1-1,1 0 1,-1-1 0,1 0-1,0 1 1,-1-1 0,1 1 0,0-1-1,-1 0 1,1 1 0,0-1-1,1 0 1,0 1 4,0-1 0,0 0 0,0 0 0,0 0 0,0 0 0,0-1 0,0 1 0,0 0 0,4-2 0,8-3 38,0-1 1,0-1-1,20-13 0,-24 13-50,1 1-1,0 0 0,1 1 0,-1 0 0,1 0 0,13-2 0,-23 6 0,-1 1 0,1 0 0,-1 0 0,1 0 1,-1 0-1,1 0 0,0 0 0,-1 0 0,1 0 0,-1 0 1,1 1-1,-1-1 0,1 1 0,-1-1 0,1 1 0,-1 0 1,0 0-1,1-1 0,-1 1 0,0 0 0,1 0 0,-1 0 1,0 1-1,0-1 0,0 0 0,0 0 0,0 0 0,0 1 0,0-1 1,-1 1-1,1-1 0,0 0 0,-1 1 0,1-1 0,-1 1 1,0-1-1,1 1 0,-1 0 0,0 2 0,1 8 45,0 0 1,-1-1-1,0 1 0,-3 14 0,2-15 8,-1 13 56,0-13-21,1 0-1,1 0 1,0 12-1,3-13-107,2-12 27,3-16 533,-6 8-470,-1 0 0,0 0 0,-1-16 1,-2-10 34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9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16187,'2'31'1433,"-1"-13"-1009,2-3-208,10-4 280,7-3-368,13-7 136,11 1-200,9-5-224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14211,'-15'12'793,"-1"-2"-1,0 0 1,-1-1 0,0 0-1,0-2 1,-1 0 0,-25 7-1,-16 6 346,58-20-1145,1 0 1,0 0-1,-1 0 1,1 0-1,0 0 1,0 0-1,-1 0 0,1 0 1,0 1-1,-1-1 1,1 0-1,0 0 0,0 0 1,-1 0-1,1 0 1,0 0-1,0 1 1,-1-1-1,1 0 0,0 0 1,0 0-1,-1 1 1,1-1-1,0 0 1,0 0-1,0 1 0,0-1 1,-1 0-1,1 0 1,0 1-1,0-1 0,0 0 1,0 1-1,0-1 1,0 0-1,0 0 1,0 1-1,0-1 0,0 0 1,0 1-1,14 5-385,35 1-446,-39-6 618,12 2-109,3 0-154,30 8 1,-49-9 436,0 0 1,1 0-1,-1 0 1,0 1-1,0 0 0,-1 0 1,1 1-1,-1-1 1,10 9-1,-13-10 75,-1 0 0,1 0 1,0 0-1,-1 0 0,1 1 0,-1-1 0,0 0 1,0 1-1,0-1 0,0 1 0,0-1 0,0 1 1,-1 0-1,1-1 0,-1 1 0,0 3 0,0-1 63,0 0 0,-1 1 0,0-1 0,0 0 0,0 0 0,-1 0 0,-4 9 0,-1 0 260,-1 0 1,-1 0 0,0-1 0,-15 18-1,18-25-172,-1 1 0,1-2-1,-1 1 1,0-1 0,0 0 0,-12 7-1,18-11-198,0-1 0,0 1-1,0 0 1,-1-1 0,1 1-1,0-1 1,-1 1 0,1-1 0,0 1-1,-1-1 1,1 0 0,-1 0-1,1 0 1,0 0 0,-1 0 0,1 0-1,-1 0 1,1 0 0,0-1-1,-1 1 1,1 0 0,0-1 0,-1 1-1,1-1 1,0 0 0,0 1-1,-1-1 1,1 0 0,0 0-1,0 1 1,0-1 0,0 0 0,0 0-1,0 0 1,0-1 0,0 1-1,1 0 1,-1 0 0,0 0 0,1-1-1,-1 1 1,0 0 0,1-1-1,0 1 1,-1 0 0,1-1-1,0 1 1,0 0 0,0-3 0,-1-2-56,0 0 0,1 0 0,0 1 0,1-1 0,-1 0 1,1 0-1,0 0 0,2-5 0,10-21-412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143 374 12675,'1'0'156,"-1"-1"0,1 1 0,-1-1 0,1 1 0,-1-1 0,1 1 0,-1-1 0,0 0 1,1 1-1,-1-1 0,0 1 0,0-1 0,1 0 0,-1 1 0,0-1 0,0 0 0,0 1 0,0-1 0,0 0 1,0 0-1,0 1 0,0-1 0,0 0 0,0 1 0,0-1 0,0 0 0,0 1 0,-1-1 0,1-1 1,-7-23 2285,6 23-2346,0 0 0,-1-1 0,1 1-1,-1 0 1,1 0 0,-1 0 0,0 1 0,0-1-1,0 0 1,0 1 0,0-1 0,0 1 0,-1-1-1,1 1 1,0 0 0,-1 0 0,1 0-1,-1 1 1,1-1 0,-1 0 0,1 1 0,-1 0-1,1-1 1,-1 1 0,-4 1 0,0-1-91,-1 1 0,1 0 0,0 0 0,0 1 0,-1 0 0,1 0 0,-11 6 0,18-8-6,-1 0 0,1 0-1,0 0 1,0 0-1,0 1 1,0-1-1,0 0 1,0 0-1,0 0 1,0 0-1,0 0 1,0 0-1,0 0 1,-1 0 0,1 0-1,0 0 1,0 0-1,0 0 1,0 0-1,0 0 1,0 0-1,0 0 1,0 1-1,0-1 1,0 0-1,0 0 1,0 0 0,0 0-1,0 0 1,0 0-1,0 0 1,0 0-1,0 0 1,0 0-1,0 1 1,0-1-1,0 0 1,0 0-1,0 0 1,0 0 0,0 0-1,0 0 1,0 0-1,0 0 1,0 0-1,0 0 1,0 1-1,0-1 1,0 0-1,0 0 1,0 0-1,1 0 1,-1 0 0,0 0-1,0 0 1,0 0-1,7 4-60,9 0-49,-12-4 112,0 0-1,0 0 0,-1 0 0,1-1 0,0 0 0,0 0 0,0 0 1,-1 0-1,1 0 0,-1-1 0,1 0 0,-1 1 0,1-1 1,-1-1-1,0 1 0,5-5 0,3-4 134,0 0-1,16-24 1,-22 30-86,-5 5-46,0-1-1,0 1 1,0 0-1,0 0 1,1 0-1,-1-1 1,0 1-1,0 0 1,0 0-1,0 0 1,0-1-1,0 1 1,0 0-1,1 0 1,-1-1-1,0 1 1,0 0-1,0 0 1,0-1-1,0 1 1,0 0-1,0 0 1,0-1-1,0 1 1,0 0-1,-1 0 1,1-1-1,0 1 1,0 0-1,0 0 1,0 0-1,0-1 1,0 1-1,0 0 1,-1 0-1,1 0 1,0-1-1,0 1 1,0 0-1,0 0 1,-1 0-1,1 0 1,0-1-1,0 1 1,-1 0-1,-15-4 14,-18 6-59,27 0 37,1-1 0,-1 2 0,1-1-1,-1 1 1,1 0 0,0 0 0,0 1-1,-7 5 1,10-6 4,-1 0 0,1 0-1,0 0 1,0 0 0,0 0-1,1 1 1,-1-1 0,1 1 0,0 0-1,0 0 1,0 0 0,0 0-1,1 0 1,-2 5 0,3-8 1,0 0 0,0 1 0,0-1 0,0 1 1,0-1-1,0 0 0,0 1 0,0-1 0,1 0 0,-1 1 0,0-1 0,1 0 1,0 1-1,-1-1 0,1 0 0,0 0 0,-1 0 0,1 1 0,0-1 1,0 0-1,0 0 0,0 0 0,0 0 0,0-1 0,0 1 0,0 0 1,0 0-1,1-1 0,-1 1 0,0 0 0,1-1 0,-1 1 0,0-1 1,1 0-1,2 1 0,5 1-33,1 0 0,0-1 0,18 0 0,-23-1 18,112-3-440,37 1-228,-146 3 649,-1 0-1,1 0 1,0 1-1,7 2 1,-14-3 43,1-1-1,-1 1 1,0-1-1,0 1 1,0-1-1,0 1 1,1 0-1,-1 0 1,0 0 0,0-1-1,0 1 1,-1 0-1,1 0 1,1 2-1,-2-3 11,0 1-1,1 0 0,-1 0 0,0-1 0,0 1 0,0 0 1,0 0-1,0-1 0,0 1 0,0 0 0,0-1 1,-1 1-1,1 0 0,0 0 0,0-1 0,-1 1 1,1 0-1,0-1 0,-1 1 0,1 0 0,0-1 0,-1 1 1,1-1-1,-1 1 0,1-1 0,-1 1 0,-1 0 1,2 0 4,0-1 0,-1 1 0,1 0 0,-1-1 0,1 1 0,-1-1 1,0 1-1,1-1 0,-1 1 0,1-1 0,-1 1 0,0-1 1,1 0-1,-1 1 0,0-1 0,1 0 0,-1 0 0,0 1 0,0-1 1,1 0-1,-1 0 0,0 0 0,0 0 0,1 0 0,-1 0 0,0 0 1,0 0-1,0 0 0,1 0 0,-1-1 0,0 1 0,1 0 1,-1 0-1,0-1 0,0 1 0,1 0 0,-1-1 0,1 1 0,-1-1 1,0 1-1,1-1 0,-1 1 0,1-1 0,-1 0 0,1 1 0,-1-1 1,1 1-1,0-1 0,-1 0 0,1 1 0,0-1 0,-1 0 1,1 0-1,0 1 0,0-1 0,0-1 0,-2-2 16,1-1 1,0 1-1,0-1 0,0 0 0,1 1 0,-1-1 0,2-9 1,-1 12-51,1 1-1,-1-1 1,1 0 0,-1 0 0,1 1 0,0-1 0,0 0 0,0 1 0,0-1 0,0 1 0,0-1 0,0 1 0,1 0 0,-1-1 0,0 1 0,1 0 0,-1 0 0,1 0 0,-1 0 0,1 0 0,0 0 0,-1 1 0,1-1 0,0 0-1,3 0 1,6-1-90,-1 0 0,0 1-1,18 0 1,-1 0-107,-4-2-23,-1 0 1,1-2-1,-1-1 0,1 0 1,-2-2-1,1 0 1,37-22-1,-48 24 182,-1-1-1,1 0 1,-1-1 0,0 0-1,-1 0 1,0-1 0,-1-1-1,0 1 1,0-1 0,-1-1-1,0 1 1,0-1 0,-2 0-1,1-1 1,6-22 0,-6 1 220,-5 32-155,-1 0 1,0 0-1,0 0 1,0 0-1,0 0 1,0 0-1,0 0 0,0 0 1,0 0-1,0 0 1,0 0-1,0 0 1,-1 0-1,1 0 0,0 0 1,-1 0-1,1 0 1,-1 0-1,1 0 1,-1 0-1,1 0 0,-1 1 1,0-1-1,1 0 1,-1 0-1,-1 0 1,0 0-1,1 1 0,0 0 0,0 0 0,0 1 0,0-1 1,0 0-1,0 0 0,0 0 0,0 1 0,0-1 1,0 1-1,0-1 0,0 1 0,0-1 0,0 1 0,0-1 1,0 1-1,0 0 0,1 0 0,-1-1 0,0 1 0,0 0 1,1 0-1,-1 0 0,0 0 0,0 1 0,-14 28 205,10-19-168,1 1-1,0 0 1,1 0 0,1 0-1,0 0 1,0 0 0,1 1-1,1-1 1,2 24 0,0-27-42,-1 1-1,2-1 1,-1 0 0,1 0 0,1 0-1,-1 0 1,2 0 0,-1-1 0,1 0-1,0 0 1,1 0 0,0-1 0,10 10 0,-10-10-76,1 0 1,0-1 0,0-1-1,0 1 1,1-1 0,0 0-1,0-1 1,0 1 0,1-2 0,-1 1-1,1-1 1,0-1 0,13 3-1,-22-5 59,0 0 0,1 0 0,-1 0 0,0 0 0,0 0 0,1 0 0,-1 1 0,0-1 0,1-1 0,-1 1 0,0 0 0,1 0 0,-1 0 0,0 0-1,0 0 1,1 0 0,-1 0 0,0 0 0,1 0 0,-1 0 0,0-1 0,0 1 0,1 0 0,-1 0 0,0 0 0,0-1 0,0 1 0,1 0 0,-1 0 0,0-1 0,0 1 0,0 0-1,1 0 1,-1-1 0,0 1 0,0 0 0,0-1 0,0 1 0,0 0 0,0 0 0,0-1 0,0 1 0,0 0 0,0-1 0,0 1 0,0 0 0,0-1 0,0 1 0,0 0-1,0 0 1,0-1 0,0 1 0,0 0 0,0-1 0,-1 1 0,1 0 0,0 0 0,0-1 0,0 1 0,0 0 0,-1 0 0,1-1 0,0 1 0,0 0 0,-1 0 0,1 0 0,0-1-1,-1 1 1,-16-18-156,-7-1 330,-2 1 0,-50-26 0,-6-4 1087,82 44-1013,6 2-215,11 0-244,108 0-736,-68 2 637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 15499,'0'0'31,"0"0"-1,-1 0 1,1 0-1,0 0 0,0 0 1,0 0-1,0 0 1,0 0-1,0 0 0,0 0 1,0 0-1,0 0 1,0 1-1,0-1 0,0 0 1,0 0-1,-1 0 1,1 0-1,0 0 0,0 0 1,0 0-1,0 0 1,0 0-1,0 0 0,0 0 1,0 0-1,0 0 1,-1 0-1,1 0 0,0 0 1,0 0-1,0 0 1,0 0-1,0 0 0,0 0 1,0 0-1,0 0 1,0 0-1,0 0 1,-1 0-1,1-1 0,0 1 1,0 0-1,0 0 1,0 0-1,0 0 0,0 0 1,0 0-1,0 0 1,0 0-1,0 0 0,0 0 1,0 0-1,0 0 1,0-1-1,0 1 0,0 0 1,0 0-1,0 0 1,0 0-1,-5 15 708,-3 22 290,-1 16-535,2 1 0,2-1 1,3 1-1,5 64 0,5-79-373,-7-37-113,-1-1 1,1 0-1,-1 0 0,1 1 1,0-1-1,0 0 1,-1 0-1,1 0 0,0 0 1,0 0-1,2 2 0,-3-3-3,1 0 0,-1 0 0,1 1 0,-1-1 0,1 0 0,0 0-1,-1 0 1,1 0 0,-1 0 0,1 0 0,-1 0 0,1 0 0,0 0-1,-1 0 1,1 0 0,-1 0 0,1 0 0,-1 0 0,1-1 0,-1 1-1,1 0 1,-1 0 0,1-1 0,-1 1 0,1 0 0,-1 0-1,1-1 1,-1 1 0,1-1 0,2-2 6,0-1 0,0 1 0,0-1 0,-1 0 0,1 0 0,-1 0 0,0 0 0,0 0 0,0-1 1,1-5-1,12-51-30,-12 44 6,19-123-778,-21 145 721,0-1 0,0 1 1,1-1-1,-1 0 0,1 1 0,0-1 0,4 6 0,24 37-119,-25-42 199,0-1 0,0 1-1,1-1 1,0 0 0,-1 0 0,1-1 0,1 0 0,-1 0 0,0 0 0,1-1 0,0 1-1,-1-2 1,1 1 0,0-1 0,0 0 0,0 0 0,0-1 0,0 0 0,0 0 0,0-1 0,-1 0-1,1 0 1,0-1 0,7-2 0,-8 3 11,0-1 1,-1 0-1,1 0 0,0-1 0,-1 1 1,1-1-1,-1-1 0,0 1 0,0-1 1,0 0-1,0 0 0,-1 0 0,1-1 1,-1 1-1,0-1 0,-1 0 0,1 0 1,-1-1-1,0 1 0,0-1 0,-1 1 1,0-1-1,0 0 0,0 0 0,0 0 1,-1 0-1,0-7 0,0 13-20,-1-1 0,0 1 0,0-1 0,0 1-1,0-1 1,0 0 0,0 1 0,0-1 0,0 1 0,0-1-1,0 0 1,0 1 0,0-1 0,-1 1 0,1-1 0,0 0 0,0 1-1,-1-1 1,1 1 0,0-1 0,0 1 0,-1-1 0,1 1-1,-1-1 1,1 1 0,-1 0 0,1-1 0,0 1 0,-1 0 0,1-1-1,-1 1 1,1 0 0,-1-1 0,0 1 0,1 0 0,-1 0-1,1 0 1,-1-1 0,1 1 0,-1 0 0,0 0 0,1 0-1,-1 0 1,1 0 0,-1 0 0,0 0 0,1 0 0,-1 1 0,0-1-1,-1 1-2,-1-1 0,1 1 0,0 0-1,0 0 1,-1 1 0,1-1 0,0 0-1,0 1 1,1-1 0,-1 1 0,-3 3 0,-1 3 9,0 1 0,1 0 0,0 0 0,1 0 0,0 0 0,1 0 0,-1 1 0,2 0 0,-4 16 0,6-21 12,-1 0-1,1 0 1,0 0-1,0 1 0,1-1 1,0 0-1,-1 0 1,2 0-1,1 6 0,-2-8-1,1 0 0,-1 0 0,1-1 0,-1 1 0,1 0-1,0-1 1,0 0 0,0 1 0,0-1 0,1 0 0,-1 0-1,0 0 1,1 0 0,0-1 0,-1 1 0,5 1 0,1 0 0,1-1 0,-1 0 0,1 0 1,-1 0-1,1-2 0,-1 1 0,1-1 1,0 0-1,-1 0 0,1-1 0,0-1 1,-1 1-1,1-1 0,-1-1 0,0 1 1,14-8-1,-4 2-75,-1-1 0,0-1 0,-1 0 0,0-2-1,-1 1 1,20-21 0,-61 67-63,20-24 139,4-9-10,1 1 0,-1-1 0,1 1 0,-1 0 0,1 0 0,0 0 0,0 0 0,0 0 0,1 0 0,-1 0 0,1 0 0,-1 5 0,1-8-29,0 1-1,1 0 1,-1-1 0,0 1 0,0-1 0,1 1 0,-1-1 0,0 1 0,0-1 0,1 1 0,-1-1 0,1 0 0,-1 1 0,0-1-1,1 1 1,-1-1 0,1 0 0,-1 1 0,1-1 0,-1 0 0,1 0 0,-1 1 0,1-1 0,-1 0 0,1 0 0,-1 0 0,1 0-1,0 0 1,-1 0 0,1 1 0,-1-1 0,1-1 0,-1 1 0,1 0 0,0 0 0,-1 0 0,1 0 0,-1 0 0,1 0 0,-1-1 0,1 1-1,-1 0 1,1 0 0,-1-1 0,1 1 0,-1 0 0,1-1 0,26-17-660,-9-3 366,0-6-123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13035,'-2'1'126,"1"0"0,0 1 0,-1-1 0,1 1 1,0-1-1,0 1 0,0-1 0,0 1 0,0-1 0,0 1 0,0 0 1,1 0-1,-1-1 0,1 1 0,-1 0 0,1 0 0,0 0 1,-1 0-1,1 0 0,0-1 0,0 1 0,0 0 0,1 0 0,-1 0 1,0 0-1,2 3 0,-1-2-31,0 0 0,0 0 0,0 0 0,0 0 0,1 0 0,-1 0 0,1-1 0,0 1 0,0 0 0,0-1 0,0 1 0,0-1 0,0 0 0,1 0 0,3 3 0,1-2-295,0 0-1,1 0 0,0-1 1,0 0-1,0 0 1,0 0-1,0-1 0,10 0 1,69-4-3652,-58 1 2916,-19 2 719,23-1-235,-33 1 473,1 1 0,-1-1 0,0 0 0,0 0 0,0 0 0,1 0 0,-1 0 0,0 0 0,0 0 0,1 0 0,-1 0-1,0 0 1,0 0 0,0 1 0,1-1 0,-1 0 0,0 0 0,0 0 0,0 0 0,1 1 0,-1-1 0,0 0 0,0 0 0,0 0 0,0 1 0,0-1 0,0 0-1,1 0 1,-1 0 0,0 1 0,0-1 0,0 0 0,0 0 0,0 1 0,0-1 0,-12 14 2013,-27 11 2010,31-21-3599,0 1 0,0 0 0,1 0-1,-1 0 1,1 1 0,0 1 0,1-1-1,-7 8 1,14-13-447,-1-1-1,0 0 1,0 1 0,0-1-1,0 0 1,0 0 0,0 1-1,1-1 1,-1 0 0,0 1-1,0-1 1,0 0 0,1 0 0,-1 1-1,0-1 1,0 0 0,1 0-1,-1 0 1,0 1 0,0-1-1,1 0 1,-1 0 0,0 0-1,1 0 1,-1 0 0,0 0-1,1 1 1,-1-1 0,0 0-1,1 0 1,-1 0 0,0 0 0,1 0-1,-1 0 1,0 0 0,1 0-1,-1-1 1,0 1 0,1 0-1,-1 0 1,23 1-482,-17-1 343,5 0-109,74 6-1278,-75-5 1419,0 1-1,0 0 1,0 0 0,0 1-1,0 1 1,10 5 0,-19-9 127,1 1 1,-1 0-1,1-1 1,-1 1-1,0 0 1,1 0 0,-1 0-1,0 0 1,0 0-1,0 0 1,0 0-1,0 1 1,0-1-1,0 0 1,0 1 0,0-1-1,0 0 1,-1 1-1,1-1 1,0 3-1,-1-3 24,0 0-1,0 0 0,0 0 0,-1 0 1,1 1-1,0-1 0,-1 0 1,1 0-1,-1 0 0,1 0 0,-1 0 1,0 0-1,1 0 0,-1 0 1,0 0-1,0 0 0,1 0 0,-1-1 1,0 1-1,-2 1 0,-3 2 146,0 0-1,0 0 1,-1-1 0,0 0-1,0 0 1,0-1 0,-7 2-1,5-1-173,0-1 0,-1-1-1,1 0 1,0 0-1,-1 0 1,1-1 0,0-1-1,-1 0 1,1 0-1,0-1 1,0 0-1,0 0 1,-17-8 0,13 0-222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232 137 14299,'1'-1'104,"-1"1"1,0-1-1,1 1 1,-1-1-1,0 0 0,0 1 1,1-1-1,-1 0 0,0 1 1,0-1-1,0 0 0,0 1 1,0-1-1,0 0 0,0 0 1,0 1-1,0-1 1,0 0-1,0 1 0,-1-1 1,1 0-1,0 1 0,0-1 1,-1 0-1,0 0 0,0-1 67,0 1-1,-1-1 0,1 1 0,-1-1 0,1 1 0,-1 0 0,0 0 0,1 0 1,-3-1-1,-3-1 233,1 0 1,0 1 0,-1 0 0,-11-2-1,9 3-274,0 0 0,0 1-1,0 0 1,0 1 0,0 0 0,1 0-1,-1 1 1,0 0 0,-10 4-1,15-4-131,-1-1 0,1 1 0,0 0 0,-1 1 1,1-1-1,0 1 0,1 0 0,-1 0 0,0 0 0,1 0 0,0 1 0,-1-1 0,2 1 0,-1 0 0,0 0 0,1 0 0,-1 0 0,-2 8 0,5-11 1,-1 0-1,1 1 0,-1-1 0,1 0 1,0 0-1,-1 0 0,1 0 1,0 0-1,0 0 0,0 1 0,0-1 1,0 0-1,0 0 0,0 0 1,1 0-1,-1 0 0,0 0 0,1 1 1,-1-1-1,1 0 0,-1 0 1,1 0-1,-1 0 0,1 0 0,1 1 1,-1-1-4,1 0 0,-1 0 0,1 0 0,0-1 0,-1 1 1,1 0-1,0-1 0,-1 1 0,1-1 0,0 0 0,0 0 0,0 1 0,-1-1 1,4-1-1,5 0-51,0 0 0,0-1-1,0 0 1,15-5 0,0-4-78,1-1 0,-2-1 0,0-1 0,0-1 0,-2-1 0,0-1 0,0-1 0,-2-1-1,28-34 1,-45 50 290,-9 9-69,-12 16 44,7-4 2,2 0 0,-11 25 0,17-35-80,1-1 1,-1 1 0,1 0-1,1 0 1,0 0 0,0 1-1,0-1 1,2 16 0,-1-22-37,0 1 1,1-1 0,-1 0-1,1 1 1,0-1 0,0 1-1,0-1 1,0 0 0,0 0-1,0 0 1,1 1 0,-1-1-1,1 0 1,0-1 0,-1 1-1,1 0 1,0 0 0,0-1 0,0 1-1,0-1 1,0 0 0,0 1-1,1-1 1,-1 0 0,0 0-1,1-1 1,-1 1 0,0 0-1,1-1 1,-1 1 0,1-1-1,-1 0 1,1 0 0,-1 0-1,5-1 1,4 1 13,-1-2 1,1 0-1,0 0 1,-1-1-1,1 0 1,18-9-1,-7 2-2,0-2-1,20-14 1,-34 20-30,0 0 1,-1 0 0,1-1-1,-1 1 1,-1-2 0,1 1-1,9-16 1,-16 23 1,1-1 0,0 0 0,-1 1 0,1-1 0,-1 0-1,0 0 1,1 1 0,-1-1 0,0 0 0,1 0 0,-1 0 0,0 1 0,0-1 0,0 0-1,1 0 1,-1 0 0,0 0 0,0 0 0,0 0 0,-1 1 0,1-1 0,0 0 0,0 0 0,-1-1-1,0 1 3,1 1 0,-1-1 0,0 1 0,0 0 0,0 0 0,0-1-1,1 1 1,-1 0 0,0 0 0,0 0 0,0 0 0,0 0-1,0 0 1,1 0 0,-1 0 0,0 0 0,0 1 0,0-1 0,-1 1-1,-6 1 26,0 1-1,0 1 1,-11 6-1,6-2 41,2 0-1,0 1 0,-20 20 1,26-24-40,2-1 0,-1 0 0,0 1 0,1 0 0,0 0 0,0 0 0,0 0 0,1 0 0,0 1 0,0-1 0,0 1 1,-1 7-1,3-11-20,0-1 1,0 1 0,0-1 0,0 1 0,0-1 0,0 1-1,0-1 1,1 1 0,-1-1 0,0 1 0,1-1 0,-1 1-1,1-1 1,0 0 0,0 1 0,-1-1 0,1 0 0,0 1-1,0-1 1,2 2 0,-1-2-37,0 1 1,0-1-1,1 0 0,-1 0 0,0 0 1,1 0-1,-1 0 0,1 0 1,-1 0-1,1-1 0,2 1 0,6 0-99,-1-1-1,1 0 1,-1-1-1,20-4 1,13-5-54,1-5-68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15371,'0'1'161,"1"0"-1,0 0 1,0 0-1,0 0 1,-1 0-1,1 0 1,0 0-1,-1 0 1,1 1-1,-1-1 1,1 0-1,-1 0 1,0 0-1,1 1 0,-1-1 1,0 3-1,1 23 560,-1-20-204,-6 106 1651,-40 221 1,23-200-1836,37-202-473,2 1-1,4 1 1,2 0-1,34-67 0,-49 119 32,0 0 0,0 0 0,1 0 0,1 1 0,1 1 0,19-22 0,-25 30 65,1 1 1,-1-1-1,1 1 1,0 0 0,0 0-1,1 0 1,-1 0 0,0 1-1,1 0 1,0 0-1,-1 1 1,1 0 0,0 0-1,0 0 1,0 0 0,0 1-1,-1 0 1,1 0-1,0 1 1,0 0 0,8 2-1,-10-2 11,1 0-1,-1 0 1,0 1-1,-1-1 1,1 1-1,0 0 1,0 0-1,-1 1 1,1-1-1,-1 1 1,0-1-1,0 1 1,4 4-1,-6-5 32,1 0-1,-1 0 1,0 1 0,0-1-1,0 0 1,0 0 0,0 1-1,0-1 1,-1 0 0,1 1-1,-1-1 1,1 1 0,-1-1-1,0 1 1,0-1 0,0 1-1,0-1 1,-1 0 0,1 1-1,-1-1 1,0 1 0,1-1-1,-1 0 1,-2 4-1,-1 1 56,0 0-1,0-1 1,-1 0-1,0 0 0,0 0 1,0-1-1,-1 1 1,0-1-1,0 0 0,0-1 1,-1 0-1,-12 7 0,10-7 17,-1 0-1,1 0 0,-1-1 0,1 0 1,-1-1-1,0 0 0,0 0 0,0-1 1,-13 0-1,20-1-59,0 0 1,1 0-1,-1-1 1,0 1-1,1-1 0,-1 1 1,1-1-1,-1 0 1,1 0-1,-1 0 1,1 0-1,0-1 1,-1 1-1,1-1 1,0 1-1,0-1 0,0 0 1,0 1-1,0-1 1,1 0-1,-3-3 1,3 3 18,1 0 1,-1 0-1,0 0 1,0 0-1,1 0 1,0-1 0,-1 1-1,1 0 1,0 0-1,0-1 1,0 1-1,0 0 1,0 0-1,1-1 1,-1 1 0,1 0-1,0 0 1,-1 0-1,1 0 1,0 0-1,0 0 1,0 0-1,0 0 1,3-3 0,13-16-27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7 130 15099,'2'2'175,"-1"-1"0,1-1 0,0 1 0,0 0 0,-1 0 0,1-1 0,0 1 0,0-1 0,0 1 0,0-1 0,0 0 0,0 0 0,-1 0 0,1 0 0,0 0 0,0 0 0,0 0 0,0-1 0,3-1 0,37-12 1533,-31 9-1318,-1 0 0,0-1 0,18-12 0,-25 16-363,0-1 0,1 1-1,-2-1 1,1 0-1,0 0 1,0 0 0,-1-1-1,0 1 1,0 0-1,0-1 1,0 1-1,0-1 1,-1 0 0,3-7-1,-4 10-34,0 0-1,0 0 1,1 0-1,-1 0 1,0 0 0,0 0-1,0 0 1,0 0-1,0 0 1,-1 0-1,1 0 1,0 0 0,0 0-1,-1 0 1,1 0-1,0 0 1,-1 0 0,1 0-1,-1 0 1,0 0-1,1 0 1,-1 0-1,1 1 1,-1-1 0,0 0-1,0 0 1,0 1-1,1-1 1,-1 1 0,0-1-1,0 0 1,0 1-1,0 0 1,0-1-1,0 1 1,0-1 0,0 1-1,0 0 1,0 0-1,0 0 1,0 0-1,0 0 1,-2 0 0,-2 0-33,0 0 1,0 1 0,0 0 0,0 0 0,0 0-1,0 0 1,0 1 0,-5 2 0,2 1 17,0 0 0,1 0 0,-1 1 0,1 0 0,1 0 0,-1 1 0,1 0 0,0 0 0,0 0 0,1 1 0,0 0 0,0 0 0,1 0 0,0 0 0,1 1 0,0 0 0,0 0 0,1 0 0,0 0 0,0 0 0,0 12 0,2-19 28,0 0-1,1 1 0,-1-1 0,0 0 0,1 0 0,0 0 1,-1 0-1,1 0 0,0 0 0,0 0 0,0 0 0,0-1 1,0 1-1,1 0 0,-1 0 0,1-1 0,-1 1 0,1-1 0,-1 1 1,1-1-1,0 0 0,0 0 0,-1 0 0,1 0 0,0 0 1,0 0-1,0 0 0,0 0 0,0-1 0,0 1 0,1-1 0,-1 0 1,0 0-1,0 1 0,3-2 0,5 2-22,0-2 1,1 0-1,-1 0 1,0-1-1,18-5 1,4-4-96,40-20 1,-41 16 12,33-10 0,-63 25 112,0-1-1,0 1 1,0-1-1,0 1 1,0 0-1,0-1 1,0 1-1,0 0 1,0 0-1,0 0 1,0 0-1,0 0 1,0 0-1,1 0 1,-1 0-1,0 0 1,0 0-1,0 0 1,0 1-1,0-1 1,0 0-1,0 1 1,0-1-1,0 1 1,1 0-1,-1 1 49,-1-1 0,1 1 0,-1-1 0,0 1 0,1-1 0,-1 1 0,0-1 0,0 1 0,0 0 0,0-1-1,0 1 1,-1 2 0,0-2 25,1 0 0,0 0 0,0 1 0,-1-1 0,1 0 0,1 0-1,-1 0 1,0 1 0,1-1 0,-1 0 0,2 3 0,-2-4-62,1-1 0,-1 1 1,1-1-1,0 1 0,-1-1 1,1 0-1,-1 1 0,1-1 1,0 0-1,-1 1 0,1-1 0,0 0 1,0 0-1,-1 0 0,1 1 1,0-1-1,0 0 0,-1 0 0,1 0 1,0 0-1,-1-1 0,1 1 1,0 0-1,0 0 0,0-1 1,22-6 136,-19 6-115,56-24 121,-44 17-195,0 0 0,1 2 0,0 0 0,0 1 0,29-5 0,-44 10 19,0 0 0,0 0 0,0 0 0,0 0 0,0 0 0,-1 0 1,1 1-1,0-1 0,0 0 0,0 1 0,0 0 0,-1-1 0,1 1 0,0 0 1,-1 0-1,1 0 0,-1 0 0,1 0 0,-1 0 0,1 0 0,-1 1 1,0-1-1,1 0 0,1 4 0,-1-1-51,0 1 1,0-1-1,0 1 1,-1 0-1,0-1 1,0 1-1,1 9 1,-2-14 45,0 1-1,0-1 1,0 1 0,1 0 0,-1-1-1,0 1 1,0-1 0,0 1 0,1-1-1,-1 1 1,0-1 0,0 1 0,1-1-1,-1 1 1,0-1 0,1 0 0,-1 1-1,1-1 1,-1 1 0,0-1-1,1 0 1,-1 0 0,1 1 0,-1-1-1,1 0 1,-1 0 0,1 1 0,-1-1-1,1 0 1,0 0 0,-1 0 0,1 0-1,-1 0 1,1 0 0,-1 0 0,1 0-1,-1 0 1,1 0 0,0 0 0,-1 0-1,1 0 1,-1 0 0,1 0 0,-1-1-1,1 1 1,-1 0 0,1 0 0,-1-1-1,1 0 1,14-4-178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234 138 13043,'0'0'112,"1"-1"0,-1 1-1,0 0 1,0-1 0,0 1 0,0 0 0,1-1 0,-1 1 0,0 0-1,0-1 1,0 1 0,0 0 0,0-1 0,0 1 0,0 0 0,0-1-1,0 1 1,0-1 0,0 1 0,0 0 0,0-1 0,-1 1 0,1 0-1,0-1 1,0 1 0,0 0 0,0-1 0,-1 1 0,1 0 0,0 0 0,0-1-1,0 1 1,-1 0 0,1-1 0,0 1 0,-1 0 0,1 0 0,-19-4 2636,-21 7-595,28 0-1968,0 0 0,1 0 0,-1 1 0,1 0 0,0 1-1,-15 8 1,19-9-191,1 0 1,-1 1-1,1 0 0,0 0 1,0 0-1,1 1 0,0 0 0,0 0 1,0 0-1,-7 12 0,11-15-2,0-1 1,0 0-1,0 1 0,0-1 0,0 1 0,1-1 0,-1 1 0,1 0 1,0-1-1,-1 6 0,2-7 3,-1 0-1,0 1 1,0-1 0,1 0 0,-1 0 0,1 0-1,-1 0 1,1 0 0,-1 0 0,1 0 0,0 0-1,0 0 1,-1 0 0,1 0 0,0 0 0,0-1-1,0 1 1,0 0 0,0 0 0,0-1 0,0 1-1,0-1 1,0 1 0,0-1 0,0 1 0,0-1-1,2 1 1,5 0-44,0 0 0,-1 0-1,1-1 1,0 0 0,0 0 0,0-1-1,0 0 1,0 0 0,-1-1-1,14-4 1,4-3-106,-1-1 0,24-13 0,-15 5 29,0-1-1,-1-2 0,-1-1 1,-1-1-1,-1-2 0,40-44 1,-62 61 144,-4 5 4,-1 1 0,0-1 0,0 1 0,0-1 0,0 0 0,-1 0 0,1 0 0,2-6 0,-19 19 322,2 4-263,1 0-1,1 1 1,0 1 0,1-1 0,1 2 0,0-1 0,2 1 0,-1 1-1,2-1 1,-5 22 0,11-37-80,-1-1 0,1 1-1,0 0 1,-1-1 0,1 1-1,0 0 1,0 0 0,0-1-1,1 1 1,-1 0 0,0-1-1,1 1 1,-1-1 0,1 1-1,-1 0 1,1-1 0,0 1-1,1 2 1,-1-3 1,0 0 0,1-1 0,-1 1 0,0 0 0,0 0 0,1-1-1,-1 1 1,1-1 0,-1 1 0,0-1 0,1 1 0,-1-1 0,1 0 0,-1 0 0,1 0 0,-1 0-1,1 0 1,-1 0 0,1 0 0,-1-1 0,3 1 0,20-6-66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0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 13123,'-4'6'1656,"5"-1"-704,2 3-255,8 0 1255,5 1-536,6-2-176,4-1-87,7-6-241,2 0-144,-2-1-224,1-4-104,-4-3-288,-3-3-168,-6 1-536,-4-1-384,-7-7 760,0-3-176,-1-7-136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0 135 14643,'66'-5'8209,"-52"3"-8118,0-1 0,0 0 0,-1-1 0,1-1 0,-1 0 0,0-1-1,0 0 1,20-15 0,-29 18-85,-1 1 0,0-2 1,1 1-1,-1 0 0,-1 0 0,1-1 0,4-6 0,-7 9-9,1 0 1,-1 0-1,1 0 1,-1 0-1,1 0 0,-1 0 1,0 1-1,0-1 1,1 0-1,-1 0 1,0 0-1,0 0 1,0 0-1,0 0 1,0 0-1,0 0 0,0 0 1,0 0-1,-1 0 1,1 0-1,0 0 1,0 0-1,-1 0 1,1 0-1,-1 0 1,1 1-1,-1-1 0,1 0 1,-1 0-1,1 0 1,-1 1-1,0-1 1,1 0-1,-1 1 1,0-1-1,0 1 0,0-1 1,1 1-1,-1-1 1,0 1-1,-1-1 1,-4-1-16,1 1 1,-1-1-1,0 1 0,1 0 1,-1 1-1,0 0 0,0 0 1,1 0-1,-1 0 1,0 1-1,0 0 0,1 0 1,-1 1-1,1-1 1,-1 1-1,-6 4 0,3-2-8,-1 0 0,1 1 0,0 1 0,1-1 0,0 1 0,-1 1 0,2 0 0,-11 11 0,14-13 16,0 0 0,0 1 0,1 0-1,-1 0 1,1 0 0,1 0 0,-1 0 0,1 1 0,-2 8-1,3-13 8,1 1 1,0-1-1,-1 0 0,1 0 0,0 0 0,0 0 0,1 1 0,-1-1 0,0 0 0,1 0 1,-1 0-1,1 0 0,-1 0 0,1 0 0,0 0 0,0 0 0,0 0 0,0 0 0,0 0 0,1 0 1,-1-1-1,1 1 0,-1-1 0,1 1 0,-1-1 0,1 1 0,0-1 0,0 0 0,-1 0 1,1 0-1,0 0 0,3 1 0,3 1-36,1-1 1,0 0 0,0 0-1,0-1 1,0 0-1,0-1 1,0 0-1,0 0 1,1-1-1,-1 0 1,9-3-1,16-4-218,49-19-1,-75 23 219,61-23-267,-36 12 66,37-9 0,-50 21 295,-20 3-46,1 0-1,-1 1 0,1-1 0,-1 0 0,0 0 0,1 0 0,-1 0 0,0 0 1,1 1-1,-1-1 0,0 0 0,1 0 0,-1 1 0,0-1 0,1 0 1,-1 1-1,0-1 0,1 0 0,-1 0 0,0 1 0,0-1 0,0 1 1,1-1-1,-1 1 0,0 1 52,0 1 0,0-1 0,0 1 0,0-1 0,-1 0 0,1 1 0,-1-1 0,1 1 0,-3 3 0,-1 11 228,3-16-254,1 0-1,0 1 1,0-1-1,0 0 1,0 1-1,0-1 1,0 0-1,0 1 1,0-1-1,0 0 1,0 1 0,1-1-1,0 2 1,-1-3-16,0 1 1,1-1 0,-1 1-1,1-1 1,-1 1 0,0-1 0,1 0-1,-1 1 1,1-1 0,-1 1-1,1-1 1,-1 0 0,1 0-1,-1 1 1,1-1 0,0 0-1,-1 0 1,1 0 0,-1 1 0,2-1-1,2 0 21,1 0 0,-1-1 0,0 0 0,0 1 0,1-1 0,6-3 0,56-21-209,-46 16-77,0 1-1,0 1 0,41-8 1,-60 14 235,-1 1 0,1-1 0,-1 1 0,1 0 0,-1 0 0,1 0 0,-1 0 1,1 0-1,-1 0 0,1 0 0,-1 0 0,1 1 0,-1-1 0,0 0 0,1 1 0,-1-1 0,1 1 1,-1 0-1,0-1 0,1 1 0,-1 0 0,0 0 0,0 0 0,0 0 0,0 0 0,0 0 0,0 0 1,0 0-1,0 1 0,0-1 0,0 0 0,1 3 0,-2 0 42,1 0 0,-1 0 0,1 0 0,-1 0 0,-1 0 0,1 0 0,0 0 0,-1 0 0,0 0 0,0 0-1,-2 6 1,-2 1 107,0 1-745,5-10 109,4-4-63,10-7 261,14-4-117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 13419,'-1'-1'374,"0"1"-1,0-1 1,-1 1 0,1 0 0,0-1-1,-1 1 1,1 0 0,0 0-1,-1 0 1,1 0 0,0 0 0,-1 0-1,1 0 1,0 0 0,-1 1 0,1-1-1,-3 1 1,-34 11 1232,15-4-768,15-6-651,-78 23 1029,77-21-1155,1-1 0,0 1 0,0 0 0,1 0-1,-1 1 1,1 1 0,-13 10 0,19-15-59,-1 1-1,1-1 1,-1 0 0,1 0-1,0 1 1,0-1 0,0 1-1,0-1 1,0 1 0,0-1-1,0 1 1,1-1 0,-1 1-1,0 0 1,1-1 0,0 1-1,-1 0 1,1 0 0,0 0 0,0-1-1,0 1 1,0 0 0,0 0-1,0-1 1,0 1 0,1 0-1,-1 0 1,1-1 0,-1 1-1,1 0 1,0-1 0,-1 1-1,1 0 1,2 1 0,-1 0-54,1-1 0,0 1 0,0-1 0,0 0 0,0 0 0,0 0 0,0 0 0,0-1 0,1 0 0,-1 1 0,1-1 0,-1 0-1,1-1 1,-1 1 0,1 0 0,5-1 0,8 0-224,1-1-1,-1-1 1,0 0-1,34-10 0,-8-1-165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74 107 14875,'-1'0'138,"0"1"-1,0-1 1,0 1 0,0 0-1,0-1 1,0 1-1,0 0 1,1 0 0,-1-1-1,0 1 1,1 0-1,-1 0 1,0 1 0,0-1-84,1-1 0,0 0 0,0 1 0,0-1 0,0 0 1,0 1-1,0-1 0,0 0 0,0 1 0,0-1 0,0 0 1,0 1-1,0-1 0,1 0 0,-1 1 0,0-1 0,0 0 1,0 1-1,0-1 0,0 0 0,1 1 0,-1-1 0,0 0 1,0 0-1,1 1 0,-1-1 0,1 0 0,1 2 104,0-1-1,0 0 1,0 0 0,0 0-1,0 0 1,1-1 0,-1 1-1,0 0 1,1-1-1,-1 0 1,4 1 0,16-1 165,0-1 1,0 0 0,-1-2-1,35-7 1,-40 6-304,-1-1-1,0 0 1,0-1-1,-1 0 1,0-1 0,0-1-1,14-10 1,-26 17-19,-1 0 0,0 0 0,1 0 0,-1 0 1,0 0-1,0 0 0,0 0 0,1-1 0,-1 1 0,0 0 1,-1-1-1,1 1 0,0-1 0,0 1 0,-1-1 0,1 0 1,-1 1-1,1-1 0,-1 0 0,0 1 0,1-1 0,-1 0 1,0-2-1,-1 3 1,1-1-1,-1 1 1,0 0 0,0-1-1,0 1 1,1 0 0,-1 0 0,0-1-1,0 1 1,-1 0 0,1 0 0,0 0-1,0 0 1,0 0 0,-1 0 0,1 1-1,0-1 1,-1 0 0,1 1 0,-1-1-1,1 1 1,-1-1 0,1 1 0,-1 0-1,-1 0 1,-11-2 9,1 1 0,0 0-1,0 1 1,-1 1 0,1 0 0,0 1 0,-18 4 0,8 0 16,0 1 0,0 1 1,-25 14-1,33-15-1,1 1 0,0 1 1,-15 12-1,25-18-19,1 0 0,-1 0 0,1 1 1,-1-1-1,1 1 0,0-1 0,1 1 0,-1 0 1,1 0-1,-1 1 0,1-1 0,0 0 1,1 1-1,-1-1 0,0 6 0,2-8-24,0 0-1,0 0 0,0 0 1,0 0-1,1 0 1,-1 0-1,1 0 0,-1 0 1,1 0-1,0-1 1,-1 1-1,1 0 0,0 0 1,0-1-1,1 1 1,-1-1-1,0 1 0,0-1 1,1 1-1,-1-1 1,1 0-1,-1 1 0,1-1 1,0 0-1,0 0 1,-1 0-1,1 0 1,0-1-1,0 1 0,3 0 1,4 2-90,1 0 0,0-1 0,0 0 0,17 0 0,26-1-88,4-2-72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31 19148,'-20'9'1872,"13"-3"-1271,0-3-321,7-6 920,5-6-1200,4-1 256,1-3-192,5 0-272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7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16067,'4'-6'2389,"-4"15"-972,-4 17 269,3-21-1461,-3 6 101,2 0 0,-1 1 0,1-1 0,0 20 0,2-29-315,0 0 0,0 1 0,0-1 1,0 0-1,1 0 0,-1 0 0,1 0 0,-1-1 0,1 1 0,0 0 0,-1 0 0,1 0 0,0 0 0,0-1 0,1 1 0,-1 0 0,0-1 0,0 1 0,1-1 1,-1 1-1,1-1 0,0 0 0,-1 0 0,1 0 0,0 1 0,-1-2 0,1 1 0,0 0 0,0 0 0,0-1 0,0 1 0,0-1 0,4 1 0,5 0-25,1 0 0,-1-1 0,1 0-1,-1-1 1,1-1 0,11-2 0,67-23-173,-72 20 101,0 1 0,1 1 0,0 0 0,1 1 0,-1 1 0,27 0 0,-45 3 88,0 0 0,0 0 0,0 0 0,0 0 0,0 0 0,-1 0 0,1 0 0,0 0 0,0 1 1,0-1-1,0 0 0,0 1 0,-1-1 0,1 0 0,0 1 0,0-1 0,-1 1 0,1-1 0,0 1 0,-1 0 0,1-1 0,0 1 0,-1 0 0,1-1 0,-1 1 0,1 0 0,-1 0 0,0-1 0,1 1 0,-1 0 0,0 0 0,1 0 0,-1 0 0,0 0 0,0-1 0,0 1 0,0 0 0,0 0 0,0 0 0,0 0 0,0 0 0,0 0 0,0 0 1,0-1-1,-1 1 0,1 0 0,-1 1 0,1-1 6,0-1 0,-1 1 0,1 0 0,0 0 0,0 0 1,0-1-1,0 1 0,0 0 0,-1 0 0,1 0 0,1 0 1,-1-1-1,0 1 0,0 0 0,0 0 0,0 0 0,1-1 0,-1 1 1,0 0-1,0 0 0,1 0 0,-1-1 0,1 1 0,-1 0 1,1-1-1,-1 1 0,1 0 0,-1-1 0,1 1 0,0-1 1,-1 1-1,1-1 0,0 1 0,-1-1 0,1 0 0,0 1 1,0-1-1,-1 0 0,1 1 0,0-1 0,1 0 0,10 0-10,1 0 0,-1-1 0,0-1 0,0 0 0,1-1 0,-2 0 0,21-8 0,3 0-134,-27 9 125,6-3-110,0 2 1,1-1-1,0 2 0,22-1 0,-34 2 123,-1 1 1,1 0-1,0 1 0,-1-1 0,1 0 1,-1 1-1,1-1 0,-1 1 0,1 0 0,-1 0 1,1 0-1,-1 0 0,0 0 0,0 0 1,1 1-1,-1-1 0,0 1 0,0 0 1,0-1-1,-1 1 0,1 0 0,0 0 0,-1 0 1,1 0-1,-1 1 0,0-1 0,1 0 1,-1 0-1,0 1 0,0-1 0,-1 1 1,2 4-1,-1 5 149,-1-10-121,-1 0 0,2-1 1,-1 1-1,0 0 0,0-1 1,0 1-1,1-1 0,-1 1 0,1 0 1,1 2-1,0-5-618,-2-5 332,0-10 45,-2 2-30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0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17 545 14395,'-15'45'2366,"15"-45"-2350,0 0 1,-1 0 0,1 1-1,0-1 1,0 0-1,0 0 1,0 0-1,0 0 1,0 1-1,0-1 1,0 0-1,0 0 1,0 0-1,0 1 1,0-1-1,0 0 1,0 0-1,0 0 1,0 1-1,0-1 1,0 0 0,0 0-1,0 0 1,0 1-1,0-1 1,0 0-1,0 0 1,0 0-1,1 0 1,-1 1-1,0-1 1,0 0-1,0 0 1,0 0-1,0 0 1,1 0-1,-1 0 1,0 1 0,0-1-1,0 0 1,0 0-1,1 0 1,-1 0-1,0 0 1,0 0-1,0 0 1,0 0-1,1 0 1,-1 0-1,0 0 1,0 0-1,0 0 1,1 0-1,-1 0 1,0 0 0,12-6 827,11-13-256,-2 0 1,0-2-1,28-34 1,0-2-257,215-227-292,-246 264-88,7-7-134,0 2-1,49-39 1,-93 102 2,13-27 160,0 1 24,0-1 0,1 1 0,0 0 1,1 1-1,1-1 0,-1 1 0,-1 16 0,5-28 4,0 1 0,0-1 0,0 1 0,0 0-1,0-1 1,0 1 0,1 0 0,-1-1 0,0 1 0,1-1 0,-1 1 0,1-1-1,0 1 1,-1-1 0,1 1 0,0-1 0,0 0 0,0 1 0,0-1 0,0 0-1,0 0 1,0 0 0,1 0 0,-1 0 0,0 0 0,1 0 0,-1 0 0,1 0-1,-1 0 1,1-1 0,-1 1 0,1-1 0,-1 1 0,1-1 0,-1 0 0,1 1-1,0-1 1,-1 0 0,1 0 0,-1 0 0,1 0 0,2-1 0,5 0 20,0 0 1,0-1-1,0 0 1,-1 0 0,1-1-1,12-5 1,12-9 15,-1-2 0,47-35 0,28-17-196,-107 71 150,1-1 0,-1 1-1,1 0 1,-1-1 0,1 1 0,-1 0 0,1 0 0,-1-1 0,1 1-1,-1 0 1,1 0 0,-1 0 0,1 0 0,-1 0 0,1-1 0,-1 1-1,1 0 1,0 0 0,-1 1 0,1-1 0,-1 0 0,1 0 0,-1 0-1,1 0 1,0 1 0,-1-1 1,1 1 1,-1-1-1,0 1 1,0-1-1,0 1 0,1 0 1,-1-1-1,0 1 0,0 0 1,0-1-1,0 1 0,0 0 1,0-1-1,0 1 0,-1-1 1,1 1-1,0 0 0,0 0 1,-18 41 37,12-29-22,0 2-38,1 0 1,-4 17 0,8-28 105,1 0 0,-1-1 0,1 1 0,-1 0 0,1 0 0,0 0 0,0 0 0,1-1-1,-1 1 1,1 0 0,0 0 0,0-1 0,0 1 0,3 5 0,-3-8-55,0 1-1,-1-1 0,1 0 0,0 0 0,0 0 0,0 0 1,1 0-1,-1 0 0,0 0 0,0 0 0,0 0 0,1 0 0,-1-1 1,0 1-1,1-1 0,-1 1 0,1-1 0,-1 1 0,0-1 1,1 0-1,2 1 0,13-2 285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 12331,'15'-5'315,"0"1"1,0 0 0,1 1 0,-1 1 0,1 0 0,17 1 0,-24 1-248,-1 0 1,0 1-1,1 0 1,-1 1-1,0 0 1,0 0-1,0 0 1,0 1-1,0 1 1,-1-1-1,1 1 1,-1 0-1,7 6 1,-11-8-54,0 1 0,-1-1 0,1 1 0,0-1 0,-1 1 0,0 0 0,0 0 0,0 0 0,0 0 0,0 0 0,-1 0 0,1 1 0,-1-1 1,0 0-1,0 1 0,0-1 0,0 1 0,-1 0 0,1-1 0,-1 1 0,0-1 0,0 1 0,-1 0 0,1-1 0,-1 1 0,1-1 0,-1 1 0,0-1 0,0 1 0,-1-1 1,1 0-1,-3 5 0,-3 4 20,-1-1 0,1 0 0,-2 0 0,0-1 0,0 0 0,0 0 0,-16 11 0,-77 51 379,66-48-3,-56 48-1,87-67-357,1-1-1,-1 1 1,1 0 0,0 0 0,0 0-1,1 1 1,-6 11 0,9-16-41,-1 1 0,0 0 1,1 0-1,-1-1 0,1 1 0,-1 0 1,1 0-1,0 0 0,0 0 1,0-1-1,0 1 0,0 0 0,1 0 1,-1 0-1,0 0 0,1-1 1,-1 1-1,1 0 0,0-1 0,0 1 1,-1 0-1,1-1 0,0 1 1,0-1-1,1 1 0,-1-1 0,0 1 1,0-1-1,1 0 0,-1 0 1,2 2-1,4 1 2,0-1 1,0 0-1,0 0 1,0 0-1,1-1 0,-1 0 1,1 0-1,-1-1 1,1 0-1,0 0 0,12-1 1,7-1 17,52-9 0,-40 3 0,-1-1-1,37-15 0,-56 16-4,0-1 0,-1 0 0,0-2-1,0 0 1,26-20 0,-42 29-22,-1 0 1,0 0-1,1 0 1,-1 0-1,0 0 1,0 0-1,0-1 1,0 1-1,0 0 1,0-1-1,0 1 1,0-1-1,-1 1 1,1-1-1,-1 1 1,1-1-1,-1 1 1,1-4-1,-1 4 0,-1 0 0,1-1 0,-1 1 1,1 0-1,-1 0 0,1 0 0,-1-1 0,0 1 0,0 0 0,1 0 0,-1 0 1,0 0-1,0 0 0,0 0 0,0 1 0,0-1 0,-1 0 0,1 0 0,0 1 0,0-1 1,0 1-1,-1-1 0,1 1 0,-2-1 0,-13-4 27,0 1 1,0 0-1,-1 1 0,1 1 0,-30 0 1,-82 8-1026,113-4 394,15-2 592,0 0-1,0 0 1,0 0-1,0 0 1,0 0-1,0 0 1,0 0 0,0 0-1,0 0 1,0 0-1,0 0 1,0 0-1,0 0 1,1 0-1,-1 0 1,0 0 0,0 0-1,0 0 1,0 0-1,0 1 1,0-1-1,0 0 1,0 0-1,0 0 1,0 0-1,0 0 1,0 0 0,0 0-1,0 0 1,0 0-1,0 0 1,0 0-1,0 0 1,0 0-1,-1 0 1,1 0 0,0 0-1,0 0 1,0 0-1,0 0 1,0 0-1,0 1 1,0-1-1,0 0 1,0 0-1,0 0 1,0 0 0,0 0-1,0 0 1,0 0-1,0 0 1,0 0-1,0 0 1,0 0-1,22 3-368,18-1-96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14523,'-7'0'1480,"10"3"-999,24 3-129,6-4 648,17 3-440,3-2-48,11-2-40,4 2-88,-6-2-320,-3-1-248,-18 2-416,-9 1-152,-25 0 544,-12 4-144,-16 2-144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12987,'4'9'1232,"18"-1"-640,5-2-208,14-2 600,2-1-255,8-1-281,-1-2-416,-3-3 144,-8 0-8,-12-1-216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4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15307,'5'15'1433,"-2"9"-1089,0 20-56,-1 8 416,1 14-184,2 5-24,-1 11-88,3 5-48,-1 9-88,0 1-48,1-11-320,0-2-280,-2-8-2040,-3 0 2168,-2-5-280,-1-7-209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0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 16788,'6'-1'397,"-3"0"-150,0 1 1,1-1-1,-1 1 0,1 0 0,-1 0 1,0 0-1,7 2 0,-9-2-182,0 1-1,0-1 1,0 1 0,0 0 0,0-1-1,0 1 1,-1 0 0,1-1-1,0 1 1,0 0 0,-1 0 0,1 0-1,0 0 1,-1 0 0,1 0-1,-1 0 1,1 0 0,-1 0 0,0 0-1,1 0 1,-1 0 0,0 0-1,0 0 1,0 0 0,0 0 0,1 1-1,-2-1 1,1 0 0,0 1 0,-1 11 157,0 0-1,-1 0 1,0-1 0,-2 1 0,1-1 0,-10 22 0,1-8-38,-1-1-1,-16 25 1,14-28 84,-33 39-1,42-54-207,0-1-1,-1 0 0,0 0 0,0 0 0,-1-1 0,1 0 0,-1 0 1,0-1-1,-12 5 0,17-8-53,1 0-1,-1 0 1,0-1-1,0 1 1,0-1 0,0 1-1,0-1 1,0 0 0,0 0-1,0-1 1,0 1 0,0 0-1,0-1 1,0 0 0,0 0-1,0 0 1,0 0-1,-4-3 1,3 2-40,1-1 0,-1 0 0,1 0 0,0 0 0,0-1 0,0 1 0,0-1 0,0 0 0,1 0 0,0 0 0,-3-5 0,0-5-140,0 0 1,1 0-1,0 0 1,2 0 0,-1-1-1,0-25 1,6-3-253,4 22 267,-7 21 158,0-1-1,0 1 1,1-1 0,-1 1-1,0 0 1,1-1 0,-1 1-1,0-1 1,1 1 0,-1 0-1,1-1 1,-1 1-1,0 0 1,1 0 0,-1-1-1,1 1 1,-1 0 0,1 0-1,-1 0 1,1 0 0,-1-1-1,1 1 1,-1 0 0,1 0-1,-1 0 1,1 0-1,-1 0 1,2 1 0,0-1 18,-1 1 1,1 0 0,-1 0-1,1 0 1,-1 0-1,1 0 1,-1 0-1,0 0 1,0 0 0,1 0-1,-1 1 1,0-1-1,0 1 1,0-1 0,1 3-1,13 28 229,-8-18-124,-1-1 15,1 1-1,0-2 1,1 1-1,17 19 1,-21-28-105,1 1 0,0-1 0,0 0 0,0 0 0,1-1 0,-1 0 0,1 0 0,0 0 0,0 0 0,0-1 0,0 0 0,0 0 0,11 1 0,-1-1 40,1-1 0,0 0 1,0-2-1,0 0 0,0 0 0,-1-2 0,1 0 0,19-6 1,0-2-23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5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14499,'-4'68'991,"-1"2"-564,7 110-1,17-31-233,-8-82 93,2 99 1,-14-134 839,3 31-81,1-46-609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56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16 15627,'11'-7'1056,"5"-2"-30,-13 10-241,-6 7 417,-4 2-960,0 1-1,-1-2 0,0 1 0,0-1 1,-1 0-1,-14 11 0,-2-2-48,-38 23-1,-16 0 102,71-38-254,0 0-1,0 0 0,-1 0 1,1-1-1,-1-1 1,0 1-1,-15 0 0,23-2-40,0 0-1,0 0 0,0 0 0,0 0 0,-1 0 0,1 0 0,0-1 0,0 1 0,0 0 0,0 0 0,0-1 0,0 1 0,0-1 0,0 1 1,0-1-1,0 1 0,0-1 0,0 0 0,0 1 0,0-1 0,0 0 0,1 0 0,-1 0 0,0 1 0,1-1 0,-1 0 0,0 0 1,1 0-1,-1 0 0,1 0 0,0 0 0,-1 0 0,1-1 0,0 1 0,-1 0 0,1 0 0,0 0 0,0 0 0,0 0 0,0 0 0,0-1 1,0 1-1,1-2 0,0-2-35,0 0 0,1 0 1,0 1-1,0-1 0,0 0 1,0 1-1,1-1 0,3-4 1,1 1-35,0 0 0,0 0 0,1 1 0,0 0 0,0 0 1,1 1-1,0 0 0,0 1 0,0 0 0,1 0 0,14-4 1,-20 7 51,0 1 0,1 0 1,-1 0-1,0 1 0,1-1 1,-1 1-1,1 0 0,-1 0 1,1 1-1,-1-1 0,1 1 1,7 2-1,-9-2 22,0 1 0,0 0 1,1 0-1,-1 0 0,0 0 0,0 0 0,-1 0 1,1 1-1,0 0 0,-1-1 0,0 1 1,1 0-1,-1 0 0,0 0 0,-1 1 0,1-1 1,2 6-1,8 34 92,4 10 77,-14-49-191,-1-1 1,1 0-1,0 1 1,0-1-1,0 0 1,0 0-1,0 0 1,1-1 0,-1 1-1,1 0 1,6 3-1,-6-4 37,1-1-1,-1 0 0,1 0 1,0 0-1,0-1 1,0 1-1,-1-1 0,1 0 1,0 0-1,0 0 1,0-1-1,5-1 1,-8 2-21,21-4-15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5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13971,'35'5'1437,"-8"-2"-386,33 8-1,-52-9-902,0 1 0,0-1 0,-1 2 0,1-1 0,-1 1 0,0 0 0,0 0 0,10 9 0,-15-12-118,0 1 0,0 0-1,0 0 1,0 0 0,-1 0-1,1 1 1,-1-1-1,1 0 1,-1 1 0,0-1-1,0 1 1,0-1 0,0 1-1,0 0 1,-1-1 0,1 1-1,0 4 1,-2-3 0,1 0 0,0 1 0,-1-1 0,0 0 1,0 1-1,0-1 0,-1 0 0,1 0 0,-1 0 0,-2 4 0,-6 7 51,-1 0 0,0-1-1,0 0 1,-17 15 0,-36 30 235,38-36-77,1 1 0,-22 27 0,46-49-213,-1-1 1,1 1-1,0 0 0,-1-1 0,1 1 0,0 0 0,0 0 0,0 0 1,1 0-1,-1 0 0,0 0 0,1 0 0,-1 0 0,1 0 1,0 0-1,-1 0 0,1 0 0,0 1 0,1 3 0,0-5-4,0 1 0,0-1 0,0 1 0,0-1 0,0 1 0,0-1 0,0 0 0,1 1 0,-1-1 0,1 0 0,-1 0 0,1 0-1,-1 0 1,1 0 0,0 0 0,-1-1 0,1 1 0,0 0 0,-1-1 0,1 0 0,4 1 0,9 2 22,0-1 0,1 0 0,-1-2 0,1 1 0,-1-2 0,1 0 0,-1-1 0,1-1 0,-1 0 0,0-1 0,0 0 0,23-12 0,-36 16-37,-1-1 0,0 1 0,1-1 0,-1 0-1,0 0 1,1 1 0,-1-1 0,0 0 0,0 0 0,0 0 0,0 0 0,0-1 0,0 1 0,0 0 0,0 0-1,0-1 1,-1 1 0,2-2 0,-2 2-2,0 1 0,0-1 0,-1 0 0,1 0 1,0 1-1,0-1 0,0 0 0,-1 1 0,1-1 0,0 0 0,-1 0 0,1 1 0,0-1 0,-1 1 0,1-1 0,-1 0 0,1 1 0,-1-1 1,1 1-1,-1-1 0,0 1 0,1-1 0,-1 1 0,-1-1 0,-3-2-6,0 1 1,0 0-1,-1 0 1,1 0-1,-1 0 0,1 1 1,-11-1-1,5 1-304,0 0-1,0 1 0,0 0 0,1 1 1,-1 0-1,0 1 0,-15 4 0,25-6 268,0 1-1,0-1 0,1 0 0,-1 1 0,0-1 0,0 1 0,1-1 0,-1 1 0,0-1 1,1 1-1,-1 0 0,0-1 0,1 1 0,-1 0 0,1-1 0,-1 1 0,1 0 0,-1 0 1,1-1-1,0 1 0,-1 0 0,1 0 0,0 0 0,0 1 0,1 8-601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8:5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4 238 10730,'-4'18'2966,"4"-18"-2878,0 1 1,1-1-1,-1 0 1,0 0-1,0 0 1,0 0-1,0 1 0,0-1 1,0 0-1,0 0 1,0 0-1,1 0 1,-1 0-1,0 1 1,0-1-1,0 0 1,0 0-1,0 0 0,1 0 1,-1 0-1,0 0 1,0 0-1,0 0 1,0 0-1,1 0 1,-1 0-1,0 0 1,0 0-1,0 0 0,0 0 1,1 0-1,-1 0 1,0 0-1,0 0 1,0 0-1,1 0 1,-1 0-1,0 0 1,0 0-1,0 0 1,0 0-1,1 0 0,-1 0 1,3-2 352,1 0 0,-1-1 0,0 1 0,0-1 0,0 1 0,4-7 0,186-213 2416,-180 209-2911,-13 13 53,0 0 0,0 0 0,0 0-1,0 0 1,0 0 0,1 0 0,-1 0 0,0 0 0,0 0 0,0 0 0,0-1 0,0 1 0,0 0-1,0 0 1,0 0 0,0 0 0,0 0 0,1 0 0,-1 0 0,0 0 0,0 0 0,0 0 0,0 0 0,0 0-1,0 0 1,0 0 0,0 0 0,1 0 0,-1 0 0,0 0 0,0 0 0,0 0 0,0 0 0,0 0 0,0 1-1,0-1 1,0 0 0,0 0 0,1 0 0,-1 0 0,0 0 0,0 0 0,0 0 0,0 0 0,0 0-1,0 0 1,0 0 0,0 0 0,0 1 0,0-1 0,0 0 0,0 0 0,0 0 0,0 0 0,0 0 0,0 0-1,0 0 1,0 1 0,-7 24-119,0-1 79,4-4-129,0-1 1,1 1-1,1 0 0,1 0 1,1 0-1,4 27 1,4-27-700,-9-19 848,1-1 0,-1 1 0,1-1 0,-1 1 0,1-1 0,-1 0 0,1 1 0,-1-1 0,1 0 0,-1 1 0,1-1 0,-1 0 0,1 1 0,0-1 0,-1 0 0,1 0 0,-1 0 0,1 0 0,0 0 0,-1 0 1,1 0-1,0 0 0,-1 0 0,1 0 0,-1 0 0,1 0 0,0 0 0,-1 0 0,1 0 0,-1-1 0,1 1 0,0 0 0,-1-1 0,2 0 0,12-11-485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12883,'12'0'8573,"28"4"-6566,6 0-1826,17 2 33,101 3-1340,-177-8-509,2 4 1078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13531,'-2'54'4540,"-4"28"-2277,-2 22-1506,7-70-762,1 1 0,1-1 0,6 34 0,-7-65-43,1-1-1,-1 0 1,1 0 0,0 0-1,-1 0 1,1-1-1,0 1 1,0 0 0,0 0-1,0 0 1,0-1-1,2 3 1,-2-4 65,-1 1 0,1-1 0,0 0 0,-1 1 0,1-1 0,0 0 0,-1 0 0,1 1 0,0-1 0,0 0 0,-1 0 0,1 0 0,0 0 0,0 0 0,-1 0 0,1 0 1,0 0-1,0 0 0,-1 0 0,1 0 0,0-1 0,-1 1 0,1 0 0,0-1 0,-1 1 0,1 0 0,0-1 0,-1 1 0,1-1 0,-1 1 0,1 0 0,-1-1 0,1 0 0,-1 1 0,2-2 0,12-11-116,6-5-37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10522,'-1'-3'96,"1"2"-64,1-1-72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5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12603,'0'0'74,"0"0"0,0 0 0,0 0 0,1 0 0,-1 0 0,0 0 0,0 0 1,0 0-1,0 0 0,0 0 0,1 0 0,-1 0 0,0 0 0,0 0 0,0 1 1,0-1-1,1 0 0,-1 0 0,0 0 0,0 0 0,0 0 0,0 0 0,0 0 0,0 0 1,0 1-1,1-1 0,-1 0 0,0 0 0,0 0 0,0 0 0,0 0 0,0 1 0,0-1 1,0 0-1,0 0 0,0 0 0,0 0 0,0 1 0,0-1 0,0 0 0,0 0 0,0 0 1,0 0-1,0 1 0,0-1 0,0 0 0,0 0 0,0 0 0,-6 12 1186,-11 9-526,-10 8 512,-61 51 0,71-67-1025,-1 0 0,0-2 0,-1 0 0,0-1 0,-27 10 0,44-19-210,0 0 0,0-1 1,0 1-1,0 0 0,0-1 0,-1 0 0,1 0 1,0 1-1,0-1 0,-1-1 0,1 1 0,0 0 1,0 0-1,-1-1 0,1 1 0,-2-2 0,2 1-15,1 0 0,0 0 0,0 0 0,0 0 0,0 0 0,-1 0-1,2 0 1,-1 0 0,0-1 0,0 1 0,0 0 0,0-1 0,1 1-1,-1 0 1,1-1 0,-1 1 0,1-1 0,0 1 0,-1-1 0,1 1-1,0-1 1,0 1 0,0-1 0,0 1 0,1-3 0,-1-3-51,1 1 0,0-1 1,1 0-1,0 1 0,0-1 1,0 1-1,1 0 0,0 0 1,0 0-1,0 0 0,1 0 1,0 1-1,0-1 0,1 1 1,-1 0-1,1 0 0,9-6 1,-9 7 25,0 0 0,1 0 0,-1 1 0,1 0 0,0 0 0,0 0 0,0 1 0,1 0 0,-1 0 0,0 0 0,1 1 1,-1 0-1,1 1 0,-1-1 0,1 1 0,0 0 0,-1 1 0,9 1 0,-11-2 26,-1 1-1,0 0 1,0 0-1,0 1 1,0-1-1,0 1 0,0-1 1,-1 1-1,1 0 1,0 0-1,-1 0 1,0 0-1,1 0 1,-1 1-1,0-1 1,0 1-1,0 0 1,2 4-1,1 3 29,-2-1 0,1 1 0,-2 0 0,4 16 0,6 25 150,-10-48-156,-1 1 0,1 0 0,0-1-1,-1 0 1,2 1 0,-1-1 0,0 0 0,1 0 0,-1 0-1,5 4 1,-5-6-63,-1 0 0,1 0 0,-1-1-1,1 1 1,-1 0 0,1-1 0,-1 1-1,1-1 1,0 1 0,-1-1 0,1 0 0,0 0-1,-1 0 1,1 0 0,0 0 0,-1 0-1,3-1 1,27-8-315,-9-1 115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14715,'8'-3'223,"0"1"0,0-1-1,0 1 1,0 1 0,1 0-1,-1 0 1,0 1 0,1-1-1,-1 2 1,0-1 0,1 1 0,-1 1-1,0 0 1,0 0 0,0 0-1,0 1 1,13 6 0,-15-5-151,0-1-1,-1 1 1,1 0 0,-1 0 0,0 0 0,0 1 0,0 0 0,-1 0-1,0 0 1,0 0 0,0 1 0,0 0 0,-1-1 0,0 1 0,0 1-1,-1-1 1,0 0 0,0 1 0,0-1 0,-1 1 0,0-1 0,1 11-1,-2-6-15,-1 0-1,0 0 0,0 0 1,-1 0-1,0-1 1,-1 1-1,0-1 0,-1 1 1,0-1-1,-11 18 0,-3 1 116,-2 0 0,-26 28-1,27-35-38,1 0-1,1 1 0,-24 45 0,39-65-115,0 0 0,1 1 1,0-1-1,0 0 0,0 1 0,0-1 1,1 1-1,-1-1 0,1 1 0,0-1 0,0 4 1,0-5-9,1-1 0,-1 0 0,0 1 1,1-1-1,-1 0 0,1 0 1,0 0-1,-1 1 0,1-1 0,0 0 1,0 0-1,0 0 0,0 0 1,0 0-1,0-1 0,0 1 1,0 0-1,0 0 0,0-1 0,0 1 1,1 0-1,-1-1 0,0 1 1,0-1-1,1 0 0,-1 1 0,0-1 1,0 0-1,1 0 0,-1 0 1,0 0-1,2 0 0,6 0 17,-1-1-1,1 1 0,-1-2 1,0 1-1,1-1 1,-1-1-1,0 1 0,0-1 1,0-1-1,13-7 1,-10 5 0,-1-1 0,1 0 0,-1-1 0,-1 0 0,1-1 0,12-15 0,-20 22-18,-1 0-1,0 1 1,1-1-1,-1 0 1,0 0-1,0 0 1,0 0-1,-1 0 1,1 0-1,0 0 1,-1 0-1,1 0 1,-1 0-1,0-1 1,0 1-1,0 0 1,0 0-1,0-3 1,-1 3-3,1 1 0,-1 0-1,0-1 1,1 1 0,-1-1 0,0 1 0,0 0 0,0 0 0,0-1 0,0 1-1,0 0 1,-1 0 0,1 0 0,0 0 0,0 0 0,-1 1 0,1-1-1,-1 0 1,1 0 0,-1 1 0,1-1 0,-1 1 0,1 0 0,-1-1-1,-2 1 1,-3-1-13,0 0-1,-1 1 1,1 0-1,0 0 0,0 1 1,-11 1-1,15-1-109,-1 0 0,1 0 0,-1 0 0,1 0 0,0 0 0,-1 1 0,1-1 0,0 1 0,0 0 0,0 0 0,0 0 0,0 1 0,0-1 0,-3 5 0,6-6 68,-1-1 1,1 1 0,-1 0-1,1 0 1,0-1-1,0 1 1,-1 0-1,1 0 1,0 0-1,0 0 1,0-1-1,0 1 1,0 0-1,0 0 1,0 0 0,0 0-1,0-1 1,0 1-1,1 0 1,-1 0-1,0 0 1,0-1-1,1 1 1,-1 0-1,1 0 1,-1-1-1,0 1 1,1 0 0,-1-1-1,1 1 1,0 0-1,-1-1 1,1 1-1,0-1 1,-1 1-1,2 0 1,11 8-601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68 14307,'0'0'41,"0"0"-1,0-1 0,0 1 1,0 0-1,0 0 1,0 0-1,0 0 1,0 0-1,0 0 1,0 0-1,0 0 1,0 0-1,0 0 1,0 0-1,0 0 1,0 0-1,0 0 1,0 0-1,0-1 608,0 1-608,0 0 1,0 0-1,0 0 0,0 0 1,0 0-1,-1 0 1,1 0-1,0 0 1,0 0-1,0 0 1,0 0-1,0 0 1,0 0-1,0 0 1,0 0-1,0 0 1,0 0-1,0 0 1,0 0-1,0 0 0,0 0 1,0 0-1,-1 0 1,8-8 1082,11-7 192,43-15 660,-55 27-1904,0 1 1,0 0-1,1 1 0,-1-1 0,1 1 0,-1 0 0,1 1 0,7 0 1,-13 0-70,0 0 1,0 0-1,-1 0 1,1 0-1,0 0 1,-1 0-1,1 0 0,0 0 1,-1 1-1,1-1 1,0 0-1,-1 0 1,1 1-1,0-1 1,-1 0-1,1 1 1,-1-1-1,1 1 1,-1-1-1,1 1 1,-1-1-1,1 1 1,-1-1-1,0 1 1,1 0-1,-1-1 1,0 1-1,1 0 1,-1-1-1,0 1 1,0 0-1,1-1 0,-1 1 1,0 0-1,0-1 1,0 1-1,0 0 1,0-1-1,0 1 1,0 0-1,0 0 1,0-1-1,-1 1 1,1 1-1,-1 2 0,-1 0 0,0 1 0,0-1 1,0 0-1,-4 7 0,-16 20 82,-2-1 1,-1-1 0,-1-1-1,-1-1 1,-53 39 0,77-63-44,-1 0 1,-1 0-1,1-1 1,0 0-1,-7 3 1,10-5-37,1 1 0,0-1 0,-1 0 0,1 0 1,0 0-1,0 0 0,-1 0 0,1 0 0,0 0 0,-1 0 0,1 0 1,0 0-1,0 0 0,-1 0 0,1 0 0,0 0 0,-1 0 0,1 0 0,0 0 1,0 0-1,-1 0 0,1-1 0,0 1 0,0 0 0,-1 0 0,1 0 1,0 0-1,0-1 0,-1 1 0,1 0 0,0 0 0,0 0 0,0-1 0,-1 1 1,1-2 2,0 1 1,0 0 0,0-1 0,0 1 0,1 0-1,-1 0 1,0-1 0,1 1 0,-1 0 0,1-1-1,-1 1 1,1 0 0,0-2 0,1 0-11,0 0 0,0-1 0,0 1 0,0 0 0,1 0 0,-1 0 0,1 1 0,0-1 0,0 0 0,0 1 0,0 0 0,0 0 0,0 0 0,1 0 0,3-1 0,-5 2-4,-1 1 0,1-1 0,0 1 0,0 0 0,-1 0 1,1 0-1,0 0 0,-1 0 0,1 0 0,0 0 0,-1 0 0,1 1 1,0-1-1,-1 1 0,1-1 0,0 1 0,-1 0 0,1 0 1,-1 0-1,0-1 0,1 1 0,-1 1 0,0-1 0,1 0 0,-1 0 1,0 0-1,0 1 0,0-1 0,0 0 0,0 1 0,0-1 1,0 1-1,-1-1 0,1 1 0,0 2 0,3 5 4,-1 0 1,-1 1-1,3 13 0,-4-15 48,0 0-1,1-1 0,0 1 1,0-1-1,7 12 1,-9-18-31,0 0 0,1-1 0,-1 1 1,1 0-1,-1-1 0,1 1 1,-1 0-1,1-1 0,-1 1 1,1-1-1,0 1 0,-1-1 0,1 1 1,0-1-1,0 0 0,-1 1 1,1-1-1,0 0 0,0 1 1,0-1-1,-1 0 0,1 0 0,0 0 1,1 0-1,0 0 14,0 0-1,-1-1 0,1 1 1,0-1-1,0 1 1,-1-1-1,1 0 1,-1 0-1,1 1 1,2-3-1,2-2 76,1-1 0,-2 1 0,11-13-1,-8 9-72,0 0-1,-1-1 1,0 1-1,-1-1 0,0-1 1,-1 1-1,0-1 0,6-20 1,-12 19-209,-5 11-676,-11 11-1378,15-8 1963,-1-3-247,-4-5-99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53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1043 5697,'451'-9'1123,"-2"-19"0,556-108 0,-815 99-1133,282-95 1,-394 104 11,-1-3 1,-1-4-1,-3-3 1,-1-3 0,-2-3-1,77-63 1,-123 87 102,-1-2 1,26-29-1,-43 44-81,0 0 0,-1 0 0,-1 0 0,1-1 0,-1 1 1,0-1-1,-1 0 0,1 0 0,-2 0 0,1-1 0,-1 1 0,2-16 0,-4 19-67,-1 0 0,1 0-1,-1 0 1,1 0 0,-1 0 0,-1 1 0,1-1-1,-1 0 1,0 1 0,0 0 0,0-1 0,0 1-1,-1 0 1,-4-5 0,-1 0 39,0 0 0,0 1 0,-1 0 0,-16-11 0,-37-22-108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0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15667,'10'12'1833,"0"4"-1169,6 4-192,3 4 784,0 10-272,1 2-71,-4 10-281,-3 2-136,-7 7-176,-5 0-56,-11 0-176,-9-2-152,-12-5-408,-9-3-320,-13-13-809,-2-5 1289,-7-8-256,4-5-232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0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15523,'14'2'5792,"68"4"-3962,140 14-1970,-236-22-1591,0 2 1165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1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23 130 12147,'9'-11'494,"1"0"0,0 0 1,0 1-1,1 0 1,0 1-1,1 1 1,0-1-1,1 2 1,-1 0-1,1 0 0,1 1 1,-1 1-1,1 0 1,0 1-1,27-4 1,-36 7-432,-1 1 0,1-1 1,-1 2-1,0-1 0,1 0 0,-1 1 1,1 0-1,-1 0 0,0 0 1,0 0-1,1 1 0,5 2 0,-8-3-43,0 1 0,-1-1 0,1 0 0,-1 0 0,1 1 0,-1-1 0,1 1-1,-1-1 1,0 1 0,1-1 0,-1 1 0,0 0 0,0 0 0,0 0-1,-1-1 1,1 1 0,0 0 0,-1 0 0,1 0 0,-1 0 0,1 0 0,-1 0-1,0 0 1,0 0 0,0 0 0,0 1 0,-1-1 0,0 3 0,-1 4 14,-1 0 1,-1 0 0,0 0 0,0 0 0,0 0 0,-1-1-1,-1 0 1,-9 12 0,-58 57 258,61-65-230,-28 26 141,-46 48 271,77-75-395,0 0 1,1 0 0,0 1-1,1 0 1,0 0-1,-7 20 1,12-28-58,1-1 0,0 1 0,0 0 0,0 0 0,0 0 0,1 0 1,0 1-1,0-1 0,0 0 0,0 0 0,0 0 0,1 0 0,0 0 0,0 0 0,3 7 0,-3-8-11,1-1 0,-1 1 1,1-1-1,0 1 0,0-1 0,0 0 0,0 0 0,0 0 0,1 0 0,-1 0 1,1-1-1,-1 1 0,1-1 0,-1 1 0,1-1 0,0 0 0,0 0 0,0 0 1,0-1-1,-1 1 0,1-1 0,4 1 0,8-1 19,0 0-1,-1-1 0,1-1 1,-1 0-1,1-1 0,-1 0 1,0-1-1,0-1 1,-1 0-1,1-1 0,-1-1 1,0 0-1,23-17 1,-34 22-18,0 1 0,0-1 1,0 0-1,0 0 1,0 0-1,0 0 0,-1 0 1,1 0-1,-1 0 1,0-1-1,0 1 0,1-3 1,-1 4-5,-1 0 0,0 0 0,0 0 0,0-1 0,0 1 0,0 0 0,0 0 0,0 0 0,0 0 0,0 0 0,-1 0 0,1-1 0,0 1 0,-1 0 0,1 0 0,-1 0 0,1 0 0,-1 0 0,0 0-1,1 0 1,-1 1 0,0-1 0,1 0 0,-1 0 0,0 0 0,0 1 0,0-1 0,-2-1 0,-6-4-136,-1 1 0,0 0-1,-1 0 1,1 1 0,-1 0-1,0 1 1,0 0-1,0 1 1,0 0 0,0 1-1,-20-1 1,31 2 78,0 0-1,-1 0 1,1 0 0,0 0 0,0 0-1,-1 0 1,1 0 0,0 0-1,-1 0 1,1 0 0,0 0 0,0 1-1,-1-1 1,1 0 0,0 0-1,-1 0 1,1 0 0,0 0-1,0 0 1,-1 1 0,1-1 0,0 0-1,0 0 1,0 0 0,-1 1-1,1-1 1,0 0 0,0 0 0,0 1-1,0-1 1,0 0 0,-1 0-1,1 1 1,0-1 0,0 0 0,0 0-1,0 1 1,0-1 0,0 0-1,0 1 1,0-1 0,0 0 0,0 0-1,0 1 1,0-1 0,0 0-1,0 1 1,0-1 0,0 0-1,1 1-37,0 0-1,-1 0 0,1 0 0,0 0 0,-1 0 0,1-1 1,0 1-1,0 0 0,0-1 0,0 1 0,-1-1 0,1 1 1,0-1-1,2 1 0,16 5-747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1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98 11995,'24'-19'3864,"38"-23"0,-53 36-3500,1 1-1,0 0 0,0 1 0,0 0 0,0 1 0,1 0 1,16-2-1,-26 5-338,0-1 1,0 1-1,0 0 1,1 0-1,-1 0 1,0 0-1,0 0 1,0 0-1,1 0 1,-1 1-1,0-1 1,0 0-1,0 1 1,0-1-1,0 1 1,1-1-1,-1 1 1,0 0-1,1 0 1,-1 0-10,-1 0-1,1 0 1,-1 0 0,1 0-1,-1 0 1,0 0 0,1-1-1,-1 1 1,0 0 0,0 0-1,1 0 1,-1 0 0,0 0-1,0 0 1,0 0 0,0 0-1,-1 0 1,1 2 0,-1 2 11,-1 0 1,0 0 0,0 0 0,0 0-1,0-1 1,-1 1 0,-5 7-1,-24 28 141,-1-3-1,-1 0 0,-2-3 1,-2 0-1,-58 38 1,68-59 48,38-22-108,-7 7-114,1 1 0,0 0 0,-1 0 0,1 0 0,0 1 0,-1-1 0,1 1 0,0 0 1,0 0-1,0 0 0,-1 0 0,1 1 0,0 0 0,-1 0 0,1 0 0,0 0 0,-1 0 0,1 1 0,-1-1 1,0 1-1,1 0 0,3 3 0,1 2-14,-1-1 0,0 1 1,-1 0-1,1 1 0,-1 0 1,-1 0-1,8 13 0,-13-19 34,1 0 0,0-1 0,0 1 0,0 0 0,1 0 0,-1-1 0,0 1 0,1-1 0,-1 1 0,1-1 0,-1 0 0,1 0 0,-1 0 0,1 1 0,0-1-1,0-1 1,0 1 0,-1 0 0,1 0 0,0-1 0,0 1 0,0-1 0,0 0 0,4 1 0,-2-2 27,0 0 0,0 0 1,0 0-1,0 0 0,0-1 0,0 1 0,0-1 0,0 0 1,-1-1-1,1 1 0,3-3 0,8-7 180,23-22 0,-34 29-216,1 0 1,-1 1-1,0-2 0,0 1 0,-1 0 1,0-1-1,1 0 0,2-9 1,-6 14-44,0 1 0,0 0 1,0-1-1,0 1 0,0 0 1,0-1-1,0 1 1,0 0-1,0 0 0,0-1 1,0 1-1,0 0 0,0-1 1,0 1-1,-1 0 1,1 0-1,0-1 0,0 1 1,0 0-1,-1 0 0,1-1 1,0 1-1,0 0 0,0 0 1,-1 0-1,1-1 1,0 1-1,-1 0 0,1 0 1,0 0-1,0 0 0,-1 0 1,1 0-1,0 0 1,-1-1-1,1 1 0,0 0 1,-1 0-1,1 0 0,0 0 1,-1 1-1,0-2-14,1 1 1,-1 0-1,0 0 0,1 0 1,-1 0-1,1 0 0,-1-1 0,0 1 1,1 0-1,-1 0 0,1-1 1,-1 1-1,1-1 0,-1 1 0,1 0 1,-1-1-1,1 1 0,-1-1 1,1 1-1,0-1 0,-1 1 0,0-2 1,-1-10-435,3-4-111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2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33 16972,'-36'-1'616,"68"2"-376,4 1-56,36-8 248,5-3-96,-8 4-208,-1 0-136,-2 2-128,-10-1-304,-8 1-128,-15 5-168,-8 2-89,-21 0 505,-7 2-152,-19 3-40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3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10210,'-29'7'1360,"13"0"-671,4 1-273,20-1 1640,6-3-1200,17 1-176,5-1-103,10-1-177,5 0-216,8-3-408,2 0-104,-2-7 296,-4 1-152,-10 0-113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39:3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14987,'86'21'1667,"-65"-17"-1520,1 0 1,-1 2-1,-1 0 0,1 2 1,-1 0-1,35 21 0,-52-28-142,-1 1 0,0-1-1,0 1 1,1 0 0,-1 0-1,-1 0 1,1 0 0,0 0-1,0 0 1,-1 0 0,1 0 0,-1 1-1,0-1 1,0 1 0,0-1-1,0 1 1,0-1 0,0 1 0,0 3-1,-1-2-1,0-1-1,-1 0 1,1 1-1,-1-1 1,0 0-1,0 0 0,0 0 1,0 1-1,0-1 1,-1 0-1,1-1 1,-1 1-1,0 0 1,0 0-1,-4 4 0,-28 28 15,-2-1-1,-1-1 1,-50 31 0,12-7-170,-107 85-601,133-106 580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1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29 374 10634,'-23'7'906,"18"-2"-433,16-1 110,30-1-213,1-2 0,68-8-1,-69 3-267,774-88-226,-67 4 1470,528 41-1206,-962 58-291,592 3-479,332-58 453,-502-9 163,-141 7-285,-354 22-1004,-171 11 1007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7226,'78'-3'856,"-1"0"-560,-5-1-160,1 1 840,-4 2-688,1-1-144,-5 1-72,1-1-32,1 2-16,-1 2-24,7 1-584,2-2 536,1-1-48,4 0-48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1:5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4305,'840'34'559,"379"4"3651,-193-63-4406,-525 7-191,-410 15 307,1052-4 350,-1109 8-161,-5-1 257,57 9 0,-74-4-291,-12-5-71,1 0 0,-1 0 0,0 0 0,0 0 1,0 1-1,0-1 0,0 0 0,0 0 0,1 0 0,-1 0 0,0 1 0,0-1 0,0 0 0,0 0 0,0 0 0,0 1 0,0-1 0,0 0 0,0 0 0,0 0 0,0 1 0,0-1 0,0 0 0,0 0 0,0 1 0,0-1 0,0 0 0,0 0 0,0 0 0,-1 0 0,1 1 0,0-1 1,0 0-1,0 0 0,0 0 0,0 1 0,0-1 0,-1 0 0,1 0 0,0 0 0,0 0 0,0 0 0,0 0 0,-1 1 0,1-1 0,0 0 0,0 0 0,0 0 0,-1 0 0,1 0 0,0 0 0,0 0 0,0 0 0,-1 0 0,1 0 0,0 0 0,-12 6 75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6 15667,'-3'-1'153,"0"0"-1,-1 0 0,0 0 1,1 0-1,-1 1 0,1-1 1,-1 1-1,0 0 1,1 0-1,-1 0 0,0 1 1,1-1-1,-1 1 0,1 0 1,-1 0-1,1 0 0,-1 0 1,1 1-1,-4 2 0,-3 0 76,1 2-1,0-1 0,0 2 0,0-1 0,-10 10 1,16-14-190,1 1 0,-1-1 0,0 1 0,1-1 0,-1 1 0,1 0 0,0 0 0,0 0 0,0 0 0,1 1 1,-1-1-1,1 0 0,-1 1 0,1-1 0,0 1 0,1 0 0,-2 5 0,3-8-30,-1 0 0,0 0 0,1 0 0,-1 0 0,1 0 0,-1 0 0,1-1 0,-1 1 0,1 0 0,0 0 0,-1 0 0,1-1 0,0 1 0,0 0 0,-1-1 0,1 1 0,0 0 1,0-1-1,0 1 0,0-1 0,0 0 0,0 1 0,0-1 0,0 0 0,0 0 0,0 1 0,0-1 0,0 0 0,0 0 0,0 0 0,0 0 0,0 0 0,0 0 0,1-1 0,5 1 24,-1-1 0,0 0-1,1 0 1,7-3 0,-1-1 31,0-1-1,0-1 0,-1 0 1,0 0-1,20-18 0,7-3-66,-38 27-29,-1 1 0,1 0 0,-1 0 1,0 0-1,1-1 0,-1 1 1,1 0-1,-1 0 0,1 0 0,-1 0 1,1 0-1,-1 0 0,1 0 0,-1 0 1,1 0-1,-1 0 0,0 0 1,1 0-1,-1 0 0,1 1 0,-1-1 1,1 0-1,-1 0 0,1 0 0,-1 1 1,0-1-1,2 1 0,11 12-1034,3 2 447,1-9 151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16436,'-1'2'179,"1"0"1,-1 0-1,0-1 1,0 1 0,0 0-1,-1-1 1,1 1 0,0-1-1,-1 1 1,-1 1 0,-6 6 91,-9 17 54,2 0-1,0 1 1,2 1 0,0 0 0,2 1 0,-14 53 0,17-46-319,2 2 0,1-1 0,2 1 1,2-1-1,3 49 0,0-69-36,1 0 0,0 0 0,1-1 0,1 0 0,1 0 0,0 0 0,1 0 0,10 17 0,-12-25-41,1 0 0,0-1 0,0 0 1,1 0-1,0 0 0,0-1 1,0 0-1,1 0 0,0 0 1,0-1-1,0 0 0,1-1 0,0 1 1,0-1-1,0-1 0,0 0 1,9 3-1,32 3-203,0-8-67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 14627,'0'-1'66,"0"0"0,0 0 0,0 0 1,0 0-1,-1 0 0,1 0 0,0 0 0,0 0 0,0 0 0,-1 0 0,1 0 0,0 1 1,-1-1-1,1 0 0,-1 0 0,1 0 0,-1 1 0,-1-2 0,2 2-23,-1 0 0,1 0 0,-1 0 0,1 1 0,-1-1 0,1 0 0,-1 1 0,1-1 0,0 0 0,-1 1 0,1-1 0,-1 0 0,1 1 0,0-1 0,-1 1 0,1-1 0,0 1 0,0-1 0,-1 1 0,1-1 0,0 1 0,0 0 0,-16 44 1366,14-38-1234,-26 105 1568,25-97-1575,1 1 1,0-1-1,1 1 1,1-1-1,2 21 1,-1-33-166,-1 0 0,1 0-1,-1 0 1,1 0 0,0 0 0,0 0 0,1 0 0,-1 0 0,0-1 0,1 1-1,0 0 1,0-1 0,-1 1 0,2-1 0,-1 0 0,0 0 0,0 1 0,1-1-1,-1-1 1,1 1 0,-1 0 0,1-1 0,0 1 0,0-1 0,0 0 0,0 0-1,0 0 1,0 0 0,0-1 0,5 1 0,8 0-253,0-1 1,-1 0 0,1-1-1,30-7 1,-12 3-149,-25 4 240,0 1 0,-1 0 0,13 1 0,-19-1 152,0 0-1,0 1 1,0-1 0,-1 1 0,1-1-1,0 1 1,-1 0 0,1-1 0,0 1-1,1 2 1,-2-3 19,-1 1 0,1-1 0,-1 0 0,0 1 0,1-1 0,-1 1 0,0-1 0,1 1 0,-1 0 0,0-1 0,0 1 0,0-1 0,1 1 0,-1-1 0,0 1 0,0 0 0,0-1 0,0 1 0,0-1 0,0 1 0,0 0 0,0-1 0,0 1 0,0-1 0,-1 1 0,1 0 0,0-1 0,0 1 0,-1-1 0,1 2 0,-3 1 87,0 1-1,1 0 1,-1-1 0,-1 1-1,1-1 1,0 0-1,-1 0 1,1 0 0,-1-1-1,0 1 1,0-1 0,0 0-1,0 0 1,-5 1-1,-7 3 259,0-1 0,-25 5-1,28-7-304,-1 0-1,0-2 0,0 0 0,0 0 0,0-1 0,-1-1 0,1 0 1,-24-6-1,36 7-109,1 0 0,0-1 0,0 1 0,-1-1 0,1 1 0,0-1 0,0 1 0,0-1 0,0 0 0,0 0 0,0 1 0,0-1 0,0 0 0,0 0 0,0 0 0,0 0 0,0 0 0,1 0 0,-1 0 0,0 0 0,1-1 0,-1 1 0,1 0 0,-1 0 0,1-1 0,0 1 1,-1 0-1,1-2 0,0 1 11,1 1 0,-1-1 1,0 0-1,1 1 1,0-1-1,-1 0 0,1 1 1,0-1-1,0 1 1,0-1-1,0 1 0,0-1 1,0 1-1,0 0 1,1 0-1,-1-1 1,0 1-1,1 0 0,-1 0 1,1 0-1,1 0 1,30-15-633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17916,'1'0'62,"-1"0"0,0 0 0,0 0 0,0 0 0,1 0 0,-1 1 0,0-1 1,0 0-1,0 0 0,0 0 0,1 1 0,-1-1 0,0 0 0,0 0 0,0 1 0,0-1 0,0 0 0,0 0 1,0 0-1,0 1 0,0-1 0,0 0 0,0 0 0,0 1 0,0-1 0,0 0 0,0 0 0,0 1 0,0-1 0,0 0 1,0 0-1,0 1 0,0-1 0,0 0 0,0 0 0,0 1 0,-1-1 0,1 0 0,0 0 0,0 0 0,0 1 1,-7 14-151,6-14 332,-18 39 11,3 0 0,1 0 0,2 2 0,1 0 1,3 0-1,1 1 0,3 0 0,-2 58 0,7-90-318,2 29-141,-2-38 155,0 0 0,0 1 0,1-1 0,-1 0 0,1 0 0,0 1 0,0-1 0,0 0 1,0 0-1,0 0 0,0 0 0,3 3 0,1-4-391,-3-9 174,-1-8-19,-1 16 284,0-15-142,-2 1 1,1 0-1,-2-1 1,0 1-1,-5-16 1,-30-65 711,38 95-554,0 0 0,0 0 0,-1-1 0,1 1-1,0 0 1,0 0 0,0-1 0,0 1 0,0 0 0,0 0 0,0-1 0,0 1-1,0 0 1,0 0 0,0-1 0,0 1 0,0 0 0,0 0 0,0-1-1,0 1 1,0 0 0,0 0 0,0 0 0,0-1 0,0 1 0,1 0 0,-1 0-1,0-1 1,0 1 0,0 0 0,0 0 0,1 0 0,-1 0 0,0-1 0,11 0 124,21 7-432,-19-3 141,68 4-155,-29-3 72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8722,'-49'19'5238,"-14"7"954,56-23-5919,0 1 0,0 1 0,-10 8 1,12-8-183,0 1 1,0-1-1,1 0 1,0 1-1,0 0 1,1 0-1,-5 10 1,7-15-75,1 1 1,-1 0-1,0 0 1,1 0-1,0 0 1,-1 0-1,1 0 1,0 0-1,0 0 1,0 0-1,0 0 1,0 0-1,1 2 1,0-2-12,-1-1 0,1 0 0,0 0 0,-1 0 0,1 0 0,0 0 0,0 0 0,0 0 0,0 0 0,-1 0 0,1 0 0,1 0 0,-1-1 0,0 1 0,0 0 0,0-1 0,0 1 0,0-1 0,1 1 0,-1-1-1,0 1 1,2-1 0,5 1 6,0 0 0,0-1 0,1 1-1,-1-2 1,0 1 0,0-1 0,0-1-1,0 1 1,-1-1 0,1-1-1,0 1 1,-1-1 0,1-1 0,7-4-1,8-5 13,-1-1-1,40-33 0,-56 42-20,-2 2-7,-1 1-1,1-1 1,-1 0 0,0 0 0,0 0-1,0 0 1,-1-1 0,1 1 0,-1-1-1,0 1 1,3-6 0,-7 6-48,-3 7 26,-6 7 8,8-6 16,-1 0-1,2 0 1,-1 0 0,1 0 0,0 1-1,0-1 1,0 1 0,-2 11 0,4-15 1,0-1 1,0 1 0,-1 0-1,1 0 1,1 0-1,-1 0 1,0 0 0,0 0-1,1 0 1,-1 0 0,1-1-1,-1 1 1,1 0-1,0 0 1,0 0 0,0-1-1,0 1 1,0-1-1,0 1 1,0-1 0,0 1-1,1-1 1,-1 1 0,1-1-1,-1 0 1,1 0-1,-1 0 1,1 0 0,0 0-1,3 1 1,3 1-26,0-1 1,1-1 0,-1 1-1,1-1 1,-1-1 0,1 0-1,-1 0 1,1 0-1,11-3 1,12-3-154,33-11-1,-59 15 167,36-12-154,-30 9 117,0 1 1,1 0 0,-1 1-1,1 0 1,0 1-1,0 0 1,20 0 0,-32 3 75,0-1 0,1 1 0,-1-1 1,0 1-1,0-1 0,0 1 0,0-1 1,0 1-1,0 0 0,0 0 0,0-1 1,0 1-1,0 0 0,0 0 0,-1 0 1,1 0-1,0 0 0,-1 0 1,1 0-1,-1 1 0,1-1 0,-1 0 1,1 0-1,0 3 0,-1-2 24,1-1 0,0 1 0,-1 0-1,1 0 1,0-1 0,0 1 0,1 0 0,-1-1 0,2 3-1,0-3 2,-1 1 0,1-1 0,0 0 0,0 1 0,-1-1 0,1-1 0,0 1 0,0 0 0,0-1 0,0 1 0,0-1 0,0 0 0,5-1 0,43-5 153,-44 5-192,75-16-133,39-7-441,-102 22 412,0 0 0,0 1 0,-1 1 0,27 4-1,-42-4 184,1 1-1,0 0 1,0 0-1,-1 0 1,1 1-1,-1-1 1,1 1-1,-1 0 1,0 0-1,0 0 1,0 0-1,0 0 1,0 1-1,0-1 1,0 1-1,-1 0 1,1 0-1,2 5 1,8 8 614,-12-15-653,-1-1 0,0 0 1,1 0-1,-1 1 0,1-1 0,-1 0 1,1 0-1,-1 1 0,0-1 1,1 0-1,-1 0 0,1 0 1,-1 0-1,1 1 0,-1-1 1,1 0-1,-1 0 0,1 0 0,-1 0 1,1 0-1,-1 0 0,1-1 1,-1 1-1,1 0 0,-1 0 1,1 0-1,-1 0 0,1-1 1,-1 1-1,0 0 0,1 0 0,-1-1 1,1 1-1,-1 0 0,0 0 1,1-1-1,-1 1 0,0-1 1,1 1-1,-1 0 0,0-1 0,0 1 1,1-1-1,-1 0 0,14-23-996,-12 21 1054,7-20-360,0-14-136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37 21653,'-14'7'1592,"14"-5"-1320,3-2-280,16-7 640,2-2-240,10-6-272,-1 1-56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15011,'3'2'1401,"11"1"-841,2-2-200,17-1 720,14 0-360,13-3-224,8-1-96,10-2-304,1 2-192,-3-2-464,-5 0-208,-17 3 592,-18 2-152,-22 4-136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 12019,'-24'5'1224,"15"3"-632,8-3-192,21-3 1104,10-2-823,19 0-145,5-2-48,10 1-200,1-2-120,1 0-584,-4-1-913,-11-2 1145,-8 2-200,-15-2-152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13603,'33'10'1280,"1"5"-824,2 2-144,1 5 457,1 5-137,-6 4-104,-9 2-112,-14 3-152,-9 3-64,-22 3-40,-13 0-16,-13 0-16,-2-1-8,-4-5-320,2-7 1928,7-9-1560,9-6 136,20-12 49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8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137 115 15707,'0'-10'729,"1"0"0,-2-1-1,1 1 1,-4-14 0,4 21-626,-1 1 1,1-1 0,-1 1-1,0-1 1,1 1 0,-1 0 0,0-1-1,0 1 1,-1 0 0,1 0-1,0 0 1,-1 0 0,0 0-1,1 0 1,-1 0 0,0 0-1,0 1 1,0-1 0,0 1 0,0-1-1,0 1 1,0 0 0,-4-2-1,4 3-90,0 0-1,0 0 0,1 0 0,-1 0 1,0 0-1,0 1 0,0-1 0,1 1 1,-1-1-1,0 1 0,0-1 0,1 1 1,-1 0-1,1 0 0,-1 0 0,1 0 1,-1 0-1,1 0 0,-1 0 1,1 1-1,0-1 0,0 0 0,-2 3 1,-2 2-22,0 1 0,1-1 0,0 1 0,-4 9 0,2-2-22,1 0 0,0 1 0,-5 28 0,9-39 27,0 1-1,0 0 0,1-1 1,-1 1-1,1 0 1,1 0-1,-1-1 0,0 1 1,1-1-1,0 1 1,0 0-1,1-1 1,-1 1-1,1-1 0,0 0 1,4 7-1,-4-9 5,-1 0-1,1-1 1,0 1-1,0-1 1,-1 1-1,1-1 1,0 0-1,0 0 1,0 0-1,0 0 1,0 0-1,0 0 1,0-1-1,1 1 1,-1-1-1,0 1 1,3-1-1,0 0 2,0 0 0,0 0-1,0-1 1,0 1 0,-1-1 0,1-1-1,7-1 1,1-3 13,0 0-1,0-1 1,0 0 0,15-12 0,-12 7 68,0-1 0,-1 0 0,0-2 0,21-25 0,-37 41 65,-3 4-92,0 0 0,0 1 0,0-1 0,-4 9 0,5-4-46,-1-1 1,1 0 0,1 1-1,0-1 1,-2 20 0,4-27-41,0 1 0,0-1-1,0 0 1,0 1 0,0-1 0,1 1 0,-1-1 0,1 1 0,-1-1 0,1 0 0,0 1 0,0-1 0,0 0 0,0 0 0,1 0 0,-1 0 0,0 0 0,1 0 0,0 0 0,-1 0 0,1 0 0,0-1 0,0 1 0,0-1 0,0 1 0,0-1 0,0 0 0,4 2 0,4 0-87,1-1 0,0 0 0,-1-1 0,1 0 0,0 0 0,0-1-1,0-1 1,0 0 0,0 0 0,0-1 0,12-4 0,38-10-324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90 11362,'8'-7'982,"-1"-1"-1,0 0 0,0-1 0,-1 1 0,9-18 0,-14 25-918,-1 1 0,0-1 0,1 1 0,-1-1 0,0 1 0,1-1 0,-1 1 0,0-1 0,1 1 0,-1-1 0,0 1 0,0-1 0,0 1 0,0-1 0,0 1 0,0-1 0,0 0 0,0 1 0,0-1 0,0 1 0,0-1 0,0 1 0,0-1 0,0 0 0,0 1 0,0-1 0,-1 1 1,1-1-1,0 1 0,0-1 0,-1 1 0,1-1 0,0 1 0,-1-1 0,1 1 0,-1 0 0,1-1 0,0 1 0,-1-1 0,1 1 0,-1 0 0,1-1 0,-1 1 0,1 0 0,-1 0 0,1 0 0,-1-1 0,0 1 0,1 0 0,-1 0 0,1 0 0,-1 0 0,1 0 0,-1 0 0,0 0 0,1 0 0,-1 0 0,1 0 0,-1 0 0,1 0 0,-2 1 0,-2-1 110,-1 1 1,1 0-1,0 0 0,0 1 0,-1-1 1,-5 4-1,1 0-169,1 1 0,-1 0 0,1 0 1,1 0-1,-1 1 0,1 0 0,1 1 1,-1-1-1,1 1 0,0 1 0,-8 15 0,14-23-21,0 0-1,-1-1 0,1 1 1,0-1-1,0 1 0,0 0 0,-1-1 1,1 1-1,0-1 0,0 1 0,0 0 1,0-1-1,0 1 0,0 0 0,0-1 1,0 1-1,1-1 0,-1 1 1,0 0-1,0-1 0,0 1 0,1-1 1,-1 1-1,0 0 0,1-1 0,-1 1 1,1-1-1,-1 1 0,0-1 0,1 1 1,-1-1-1,1 0 0,-1 1 1,1-1-1,-1 0 0,1 1 0,0-1 1,-1 0-1,1 1 0,-1-1 0,1 0 1,0 0-1,-1 0 0,1 0 1,-1 0-1,1 0 0,0 0 0,-1 0 1,1 0-1,0 0 0,-1 0 0,2 0 1,7 0-223,0 0-1,0-1 1,10-2 0,-5 1-120,-6 1 151,0 0 0,0 1 0,0 0 0,1 1 0,14 2 0,-20-2 171,-1 0 0,1 0 1,-1 0-1,0 0 0,1 0 0,-1 0 0,0 1 0,0-1 0,0 1 0,0 0 0,0-1 1,0 1-1,0 0 0,0 0 0,-1 0 0,1 0 0,-1 1 0,0-1 0,0 0 0,1 1 1,-2-1-1,1 1 0,1 2 0,0 6 13,0 1 1,0 0 0,-1-1-1,0 1 1,-3 21 0,-10 61 137,10-85-99,-10 65 670,-38 117 0,49-186-584,-1 0 0,0-1 0,0 1-1,0-1 1,-1 1 0,-2 3 0,4-7-78,1-1 0,-1 1 0,1-1 0,-1 1 1,1-1-1,-1 1 0,0-1 0,1 1 1,-1-1-1,0 0 0,1 1 0,-1-1 1,0 0-1,1 0 0,-1 1 0,0-1 0,1 0 1,-1 0-1,0 0 0,0 0 0,1 0 1,-1 0-1,0 0 0,1 0 0,-1 0 1,0 0-1,0 0 0,1-1 0,-1 1 1,0 0-1,1 0 0,-1-1 0,0 1 0,1 0 1,-1-1-1,1 1 0,-1-1 0,0 1 1,1-1-1,-1 1 0,1-1 0,-1 1 1,1-1-1,0 0 0,-1 1 0,1-1 0,0 1 1,-1-1-1,1-1 0,-11-17 153,1-1 0,0-1 0,2 0 0,1 0-1,-9-39 1,13 49-150,2 5-42,-3-6 27,1 0 1,1 0-1,0 0 0,0-20 1,2 28-56,0 1 0,0-1 0,1 1 0,0-1 1,0 1-1,0-1 0,0 1 0,0 0 1,1 0-1,-1 0 0,1-1 0,0 1 0,0 1 1,0-1-1,0 0 0,1 0 0,-1 1 1,1 0-1,-1-1 0,6-2 0,22-13 119,0 2-1,1 1 0,45-15 1,-16 9-206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 14291,'-7'0'418,"1"1"-1,-1 0 1,0 1-1,0-1 1,0 1-1,1 1 1,-13 5-1,-41 26 1076,59-33-1470,-11 7 276,-1 1 1,-16 14-1,26-20-265,0 0 0,0 0 0,0 0 0,1 0 0,-1 1 0,1-1 1,0 1-1,0-1 0,0 1 0,0 0 0,0 0 0,1 0 0,-2 8 0,3-11-32,0 0 0,0 0 1,0-1-1,0 1 0,0 0 1,0 0-1,0 0 0,0 0 0,1 0 1,-1 0-1,0-1 0,0 1 1,1 0-1,-1 0 0,1 0 1,-1-1-1,1 1 0,-1 0 0,1 0 1,-1-1-1,1 1 0,0 0 1,-1-1-1,1 1 0,1 0 1,0 0-10,0 0 1,1 0 0,-1 0 0,1 0 0,-1-1 0,0 1 0,1-1 0,0 1 0,2-1 0,6 0-73,0 0 1,0-1-1,15-3 1,-10 0-66,-1 0 1,0-1-1,0 0 0,24-13 1,51-37-566,-67 40 520,-6 9 112,-16 6 84,-1 0 0,0 0 0,1 0 0,-1 0 0,0 0 0,1 0 0,-1 0 0,0 0 0,1 0 0,-1 0 0,0 0-1,1 1 1,-1-1 0,0 0 0,0 0 0,1 0 0,-1 1 0,0-1 0,0 0 0,1 0 0,-1 1 0,0-1 0,0 0 0,0 1 0,1-1 0,-1 0 0,0 0-1,0 1 1,1 3 75,-1-1 0,0 0 0,0 1 0,0-1 0,0 0-1,0 1 1,-2 3 0,1 9 81,1-14-114,-1 1 0,1 0-1,0-1 1,0 1-1,1 0 1,-1 0-1,1-1 1,-1 1-1,1 0 1,0-1-1,0 1 1,0-1-1,0 1 1,0-1-1,1 1 1,2 3-1,-2-5-20,0 1 0,1-1 0,-1 1-1,0-1 1,1 0 0,0 0 0,-1 0-1,1 0 1,-1 0 0,1-1 0,0 1-1,-1-1 1,1 1 0,0-1 0,0 0-1,-1 0 1,5-1 0,22-2-58,1-2 0,-1 0 0,41-14 0,-42 10-163,0 2 0,0 1 1,58-5-1,-81 11 176,0 0 1,1 1-1,-1 0 1,1 0-1,-1 0 1,0 0-1,0 1 1,0 0-1,0 0 0,0 1 1,0-1-1,-1 1 1,1 0-1,-1 0 1,1 1-1,-1-1 1,3 5-1,12 7 127,-15-12-85,0 0 1,1-1-1,-1 0 1,1 1-1,0-2 1,0 1-1,0-1 1,0 1-1,0-1 0,0 0 1,0-1-1,0 0 1,0 1-1,0-2 1,11 0-1,5-3-109,0 0-1,30-11 0,-34 10-64,17-6-130,59-15-629,-83 23 749,0 2 0,0-1 0,0 2-1,1-1 1,-1 1 0,0 1 0,11 1-1,-19-1 154,1-1-1,-1 1 1,0 0-1,0-1 1,0 1-1,0 0 1,0 1-1,0-1 1,0 0-1,0 0 1,0 1-1,0-1 1,-1 1-1,1 0 1,-1-1-1,1 1 1,-1 0-1,1 0 1,-1 0-1,0 0 1,0 0-1,0 0 1,0 0-1,-1 1 1,1-1-1,-1 0 1,1 0-1,-1 1 1,1 3-1,-1 3 13,0 0-1,-1 1 1,0-2 0,0 1-1,-1 0 1,-3 11-1,5-20-1,0 0 0,0-1 0,-1 1 0,1 0 0,0 0 0,0 0 0,-1-1 0,1 1 0,0 0 0,0 0-1,0 0 1,-1-1 0,1 1 0,0 0 0,0 0 0,0-1 0,0 1 0,0 0 0,-1 0 0,1-1 0,0 1 0,0 0-1,0-1 1,0 1 0,0 0 0,0-1 0,0 1 0,0 0 0,0 0 0,0-1 0,0 1 0,0-1 0,-1-16-56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16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1 825 13867,'1'-5'376,"1"-1"0,0 1 1,0-1-1,0 1 0,1 0 0,0 0 0,5-8 1,2-3 242,116-199 2727,-19 36-2063,-90 148-1098,58-107 502,-61 108-428,-1-1 1,15-53 0,-34 130-424,-12 25 23,-23 110 50,40-177 86,0 1 1,1 0 0,0 0 0,0 0 0,0 0 0,1 0-1,1 8 1,-2-12 4,1 0 0,-1-1-1,0 1 1,1 0 0,-1-1-1,0 1 1,1 0 0,-1-1-1,1 1 1,-1-1 0,1 1-1,-1 0 1,1-1 0,-1 0 0,1 1-1,0-1 1,-1 1 0,1-1-1,0 0 1,-1 1 0,2-1-1,0 0 3,-1 0-1,1 0 0,-1 0 1,1 0-1,-1 0 0,1 0 1,-1-1-1,1 1 0,-1-1 1,0 1-1,1-1 1,-1 1-1,0-1 0,1 0 1,0-1-1,7-4 21,0-1 0,-1 0 0,0-1 0,0 1 0,-1-2 0,12-17 0,33-60 217,-48 79-211,28-56 645,39-112-1,-110 343-481,29-116-313,2-16-33,3-21-171,2 0 0,0 0 0,1 0-1,0 26 1,2-41 302,-1 0-1,1 0 0,0 1 1,0-1-1,0 0 0,0 0 1,0 0-1,0 1 0,0-1 1,0 0-1,0 0 0,0 0 0,0 0 1,0 1-1,0-1 0,0 0 1,0 0-1,1 0 0,-1 1 1,0-1-1,0 0 0,0 0 1,0 0-1,0 0 0,0 0 1,0 1-1,0-1 0,1 0 1,-1 0-1,0 0 0,0 0 0,0 0 1,0 0-1,0 0 0,1 1 1,-1-1-1,0 0 0,0 0 1,0 0-1,0 0 0,1 0 1,-1 0-1,0 0 0,0 0 1,0 0-1,1 0 0,-1 0 1,8-6-461,-4 3 289,5-6-361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2:5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16388,'-10'26'976,"-1"-6"-976,-7-14-32,8-6 624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29 17156,'-1'0'47,"0"0"1,0 0-1,0 0 1,1 0-1,-1 1 1,0-1 0,0 0-1,1 0 1,-1 1-1,0-1 1,1 0-1,-1 1 1,0-1 0,1 1-1,-1-1 1,1 1-1,-1-1 1,1 1-1,-1-1 1,1 1 0,-1 0-1,1-1 1,-1 1-1,1 0 1,0-1-1,-1 1 1,1 0-1,0 0 1,0-1 0,-1 1-1,1 0 1,0 0-1,0-1 1,0 1-1,0 0 1,0 0 0,0-1-1,0 1 1,0 0-1,1 0 1,-1 0-1,0-1 1,0 1 0,1 0-1,-1-1 1,0 1-1,1 0 1,-1-1-1,1 1 1,-1 0-1,1-1 1,-1 1 0,1-1-1,-1 1 1,1-1-1,-1 1 1,1-1-1,0 1 1,-1-1 0,1 0-1,0 1 1,-1-1-1,1 0 1,0 1-1,0-1 1,-1 0 0,1 0-1,1 0 1,8 1-18,1-1 0,-1 0-1,1 0 1,-1-1 0,0-1 0,14-3 0,62-23-336,-9 3-83,-76 25 376,0-1 0,1 0 0,-1 1 0,1 0 0,-1-1 0,1 1 0,-1 0 0,1 0 0,-1 0 1,1-1-1,-1 2 0,1-1 0,-1 0 0,1 0 0,-1 0 0,1 1 0,-1-1 0,1 1 0,-1-1 0,0 1 0,1 0 0,1 1 0,-2 0 11,0 0 0,-1-1 0,0 1 1,1 0-1,-1 0 0,0 0 0,0 0 0,0 0 1,0 0-1,0 0 0,0 0 0,-1 0 1,1 0-1,-1 0 0,1 0 0,-1 0 0,-1 3 1,-65 257 1121,60-216-844,1-1 0,3 1 0,4 89 0,-1-132-258,1 0 1,-1 1-1,0-1 1,0 0-1,0 0 1,0 0-1,-1 1 0,0-1 1,1 0-1,-3 4 1,2-5-6,0-1 0,0 0 0,0 1 0,0-1 0,0 0 0,0 0 0,-1 0 0,1 0 1,0 0-1,-1-1 0,1 1 0,-1 0 0,1-1 0,-1 1 0,1-1 0,-1 1 0,1-1 0,-1 0 0,0 1 0,-2-1 0,-3 1 9,1 0 0,-1-1 0,0 0 0,1 0 0,-1 0 0,0-1 0,1 0 0,-1 0-1,0-1 1,1 0 0,0 0 0,-1 0 0,1-1 0,0 0 0,0 0 0,1 0-1,-1-1 1,1 0 0,-1 0 0,1-1 0,0 1 0,1-1 0,-1 0 0,1 0 0,0-1-1,0 1 1,1-1 0,0 0 0,0 0 0,0 0 0,0 0 0,1-1 0,0 1 0,1-1-1,-1 1 1,1-1 0,1 0 0,-1-7 0,1 4-191,1 0 0,1 1 0,-1-1 0,2 1 0,-1-1 0,1 1-1,1 0 1,0 0 0,0 0 0,0 1 0,1-1 0,10-11 0,-4 5-70,2 1 0,0 1 0,1 0 0,0 1 0,26-18 1,26-10-504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16339,'-4'0'234,"0"1"-1,0-1 1,0 1-1,0 0 1,0 0-1,1 0 1,-1 0-1,0 1 1,1-1-1,-1 1 1,1 0-1,0 0 1,-1 1-1,1-1 0,-4 4 1,5-4-143,0 0 0,0 0 0,0-1 1,0 1-1,0 1 0,1-1 0,-1 0 0,0 0 0,1 1 0,0-1 1,-1 1-1,1-1 0,0 1 0,0-1 0,1 1 0,-1 0 0,0-1 1,1 1-1,0 0 0,0 0 0,0-1 0,0 5 0,1-5-77,0-1 0,0 1 0,0 0 0,0-1 0,0 1 0,0-1-1,0 1 1,1-1 0,-1 0 0,1 1 0,-1-1 0,1 0 0,-1 0-1,1 0 1,0 0 0,-1 0 0,1-1 0,0 1 0,0 0 0,0-1-1,-1 1 1,1-1 0,0 0 0,0 0 0,3 1 0,7-1-101,0 0 0,21-2 0,-32 2 82,26-5-279,0 0 0,-1-2-1,0-1 1,27-13 0,27-7-439,-78 27 732,0 0 0,0 1 0,0-1 1,0 0-1,0 1 0,0 0 0,1 0 1,-1 0-1,0 0 0,0 0 0,0 0 1,3 1-1,-4-1 41,0 1-1,0 0 1,0-1 0,0 1-1,-1 0 1,1 0 0,0 0-1,0 0 1,-1-1 0,1 1-1,-1 0 1,1 0 0,-1 0-1,1 1 1,-1-1 0,0 0-1,1 0 1,-1 0 0,0 0-1,0 0 1,0 0 0,0 0-1,0 2 1,0-1 14,1-1 0,-1 1 0,0 0 0,1 0 0,-1 0-1,1 0 1,0-1 0,-1 1 0,1 0 0,0-1 0,0 1 0,0 0 0,0-1 0,0 1 0,1-1 0,-1 0 0,0 1-1,1-1 1,1 2 0,0-2-16,0 0 0,-1 0 1,1 0-1,0 0 0,-1 0 0,1-1 0,0 1 0,0-1 0,0 1 0,0-1 0,4-1 0,8-1-34,0 0-1,0-1 0,-1-1 0,16-6 0,-13 4-38,15-6-130,30-8-252,-57 19 343,0 0 0,0 0 0,0 1 0,0-1 0,-1 1 0,1 0 1,0 1-1,0-1 0,0 1 0,6 1 0,-9-1 3,0 0 1,0 1 0,0-1 0,0 0-1,0 1 1,-1-1 0,1 1-1,0 0 1,-1 0 0,1-1-1,-1 1 1,0 0 0,1 0 0,-1 0-1,0 1 1,0-1 0,0 3-1,1-3-22,-1 1 0,0 0-1,0-1 1,1 1 0,0 0-1,-1-1 1,1 0-1,0 1 1,0-1 0,0 0-1,3 2 1,13 3-137,3-5-63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17 16059,'-2'-1'84,"1"-1"0,0 1-1,0 0 1,-1-1-1,1 1 1,-1 0-1,1 0 1,-1 0-1,0 0 1,1 0-1,-1 1 1,0-1-1,0 0 1,0 1-1,1-1 1,-1 1 0,0 0-1,0-1 1,0 1-1,0 0 1,0 0-1,0 0 1,1 1-1,-1-1 1,0 0-1,0 1 1,0-1-1,0 1 1,1-1 0,-1 1-1,-2 1 1,-4 2 97,0 0 0,0 0 0,0 1 0,0 0 0,-8 8 0,2 0 25,-1 0 1,2 2 0,0-1-1,-19 30 1,24-33-138,1 1 0,1 0 0,0 0 0,1 1 0,0-1 0,1 1 0,-4 24 1,7-32-45,0-1 1,1 1-1,0-1 1,0 0-1,0 1 1,0-1 0,1 1-1,0-1 1,2 7-1,-3-9-14,1 0 0,0-1-1,0 1 1,0 0 0,0 0-1,1-1 1,-1 1 0,0-1-1,1 1 1,-1-1 0,1 1 0,0-1-1,-1 0 1,1 0 0,0 0-1,0 0 1,0 0 0,0 0-1,-1 0 1,1-1 0,0 1-1,4 0 1,1 0-19,0-1 0,1 0 0,-1 0 0,0-1-1,0 0 1,0 0 0,0 0 0,0-1 0,0 0 0,-1-1 0,1 1 0,-1-1 0,9-6 0,5-3-68,0-1 1,31-27 0,-28 20 39,-1-1 1,-1-1-1,-1-1 0,-2 0 0,30-48 1,-39 46 145,-10 20 46,-7 14 36,0 4-121,1 1-1,0 1 0,0-1 1,2 1-1,0 0 0,0 0 1,2 1-1,0-1 0,0 1 1,2 0-1,-1 18 1,3-30-83,-1 0 0,1 0 1,0 0-1,0 0 1,0-1-1,0 1 1,1 0-1,0-1 1,-1 1-1,1-1 1,0 0-1,1 1 1,-1-1-1,1 0 1,-1 0-1,1 0 1,0-1-1,0 1 1,0-1-1,0 0 1,1 0-1,-1 0 1,1 0-1,-1 0 0,1-1 1,-1 1-1,1-1 1,0 0-1,0 0 1,0-1-1,0 1 1,0-1-1,0 0 1,-1 0-1,8 0 1,-1-2-23,0 0 1,18-5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16211,'0'0'60,"1"0"-1,-1 0 0,0 0 0,0 0 0,0 0 0,1 0 0,-1 0 0,0 0 0,0 0 0,0 1 0,0-1 0,1 0 0,-1 0 0,0 0 1,0 0-1,0 0 0,0 0 0,1 0 0,-1 0 0,0 1 0,0-1 0,0 0 0,0 0 0,0 0 0,0 0 0,0 0 0,1 1 0,-1-1 1,0 0-1,0 0 0,0 0 0,0 1 0,0-1 0,0 0 0,0 0 0,0 0 0,0 0 0,0 1 0,0-1 0,0 0 0,-1 14 1228,-11 25-509,7-22-407,-4 21-72,1 1 1,-2 42-1,8-60-227,2-1-1,0 1 0,1 0 1,1 0-1,9 33 0,-10-50-50,0 1 0,0-1 0,1 0-1,0 1 1,0-1 0,0 0-1,0 0 1,1-1 0,0 1 0,-1 0-1,1-1 1,1 0 0,-1 1 0,5 2-1,-5-4-4,1 0-1,-1 0 1,1 0-1,0-1 1,-1 0-1,1 0 1,0 0-1,0 0 1,-1 0-1,1-1 1,0 0-1,0 0 1,0 0-1,0 0 0,0 0 1,-1-1-1,6-1 1,6-3 11,-1 0 0,1-1 0,-1-1 0,0 0 0,-1-1 0,0 0 0,15-13 0,-11 9-10,1 0-1,35-17 0,-52 28-16,0 0-1,0 1 0,-1 0 0,1-1 1,0 1-1,0-1 0,0 1 0,0 0 1,0 0-1,-1-1 0,1 1 0,0 0 1,0 0-1,0 0 0,0 0 0,0 0 1,0 0-1,0 0 0,0 1 0,0-1 0,0 0 1,-1 0-1,1 1 0,0-1 0,0 0 1,0 1-1,0-1 0,-1 1 0,1-1 1,0 1-1,-1 0 0,2 0 0,0 2 4,-1 1-1,0-1 1,0 0-1,0 0 1,0 1-1,0-1 1,0 6-1,-2-6 5,1-1-1,1 1 0,-1 0 0,0-1 0,1 1 1,-1-1-1,1 1 0,0-1 0,0 1 1,0-1-1,0 0 0,0 0 0,0 1 0,1-1 1,-1 0-1,1 0 0,0 0 0,1 2 1,1-3 5,-1 0 0,0 1 0,1-2 0,-1 1 0,1 0 1,-1-1-1,1 1 0,-1-1 0,1 0 0,-1 0 0,1 0 0,-1-1 1,1 1-1,5-3 0,8-1 16,27-13-1,-29 11-20,32-14-13,47-16-53,-83 32 34,0 1 0,1 0 1,-1 1-1,1 1 0,0 0 0,15 0 0,-24 1 20,-1 0 1,1 1-1,0-1 1,0 1-1,-1-1 1,1 1-1,0 0 0,-1 0 1,1 0-1,-1 0 1,1 1-1,-1-1 1,0 1-1,1-1 0,-1 1 1,0 0-1,0 0 1,0 0-1,3 4 1,-2 0 14,1 0 1,-1 1-1,-1-1 1,1 1-1,2 13 1,-3-13 21,-1-1 0,1 0 0,0 0 0,1 0 1,0 0-1,-1 0 0,2 0 0,5 8 0,-7-12-22,-1-1-1,1 0 0,0 0 0,0 0 0,-1 0 0,1 0 0,0 0 0,0-1 0,0 1 0,0-1 1,0 1-1,0-1 0,0 1 0,0-1 0,0 0 0,0 0 0,0 0 0,0 0 0,0-1 1,0 1-1,0 0 0,0-1 0,0 0 0,0 1 0,-1-1 0,1 0 0,3-2 0,6-2-120,-1-1-1,1 0 1,10-10-1,-21 16 103,6-4-120,5-4-366,-2 0 1,14-12 0,-22 18 399,1 0 1,0 1-1,-1-1 1,1 0-1,-1 0 1,1 0-1,-1 0 1,0-1-1,0 1 1,0 0 0,0 0-1,-1-1 1,1 1-1,-1 0 1,1-1-1,-1 1 1,0 0-1,0-1 1,0-3-1,-5-7-621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6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16492,'-13'-4'1832,"7"1"-1264,6 1-304,3 4 904,10 2-912,1 1-432,11 2 240,2 0-176,4 3-176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16636,'18'1'3633,"-15"0"-3352,1-1-1,0 1 1,-1-1-1,1 0 1,0-1-1,4 0 1,7-2-174,0-2 0,0 0 1,0-1-1,-1-1 0,0 0 0,0-1 1,-1 0-1,0-1 0,-1 0 0,0-1 1,0-1-1,-1 0 0,0 0 1,-1-1-1,13-19 0,-21 27-109,-1 1 0,1 0 0,-1-1 0,1 1 0,-1 0 1,0-1-1,0 0 0,0 1 0,-1-1 0,1 0 0,-1 1 0,0-1 0,0 0 0,-1 1 0,0-5 0,1 6 0,0 1 0,-1 0 0,1 0 0,-1 0-1,1 0 1,-1 0 0,1 0 0,-1 0 0,0 0 0,1 0-1,-1 0 1,0 0 0,0 0 0,0 0 0,0 1 0,0-1-1,0 0 1,0 1 0,-2-2 0,1 2-1,0-1 0,0 1 0,0-1-1,-1 1 1,1 0 0,0 0 0,0 0 0,0 0 0,-1 1 0,1-1-1,0 1 1,0-1 0,0 1 0,-4 1 0,-6 3-9,1 1 0,-1 0 0,1 1 0,1 0 0,-1 1 0,1 0-1,0 1 1,1 0 0,-13 17 0,10-12 2,1 1 0,1 0-1,0 1 1,1 0-1,1 1 1,-7 20-1,13-31-35,0 0 0,0 0-1,1 0 1,0 0-1,0 1 1,1-1 0,0 0-1,0 0 1,1 9-1,-1-12-8,1-1 1,-1 0-1,1 1 0,0-1 0,0 0 0,0 0 0,0 0 0,0 0 0,1 0 1,-1 0-1,0 0 0,1 0 0,0 0 0,-1 0 0,1-1 0,0 1 0,0-1 1,0 1-1,0-1 0,0 0 0,0 0 0,0 0 0,1 0 0,-1 0 0,0 0 1,4 0-1,0 0-15,1 0 0,0-1 0,-1 0 0,1 0 0,-1 0 0,1-1 0,0 0 0,-1 0 0,1-1 0,7-3 0,34-16-445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6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58 16644,'-43'50'2181,"26"-32"-1587,2 1 0,0 0 0,1 0-1,-18 34 1,31-52-554,0 0 1,1 1-1,-1-1 0,1 1 1,-1 0-1,1-1 0,-1 1 0,1-1 1,0 1-1,0 0 0,0-1 1,0 1-1,0-1 0,0 1 1,1 1-1,-1-2-25,0 0 0,1 0 0,-1-1 0,1 1 0,-1 0 0,1 0 1,-1-1-1,1 1 0,-1-1 0,1 1 0,0 0 0,0-1 0,-1 1 0,1-1 0,0 1 0,0-1 0,-1 0 0,1 1 0,0-1 1,1 0-1,5 2-12,-1-2 1,1 1-1,0-1 1,0 0-1,12-2 1,-6 1-59,53-3 28,0 2 0,1 4 0,67 10 0,-133-11 72,0-1-1,0 0 1,0 0-1,1 0 0,-1 0 1,0 1-1,0-1 1,0-1-1,1 1 1,-1 0-1,0 0 1,0 0-1,0-1 1,0 1-1,1 0 0,-1-1 1,0 1-1,0-1 1,0 0-1,0 1 1,0-1-1,0 0 1,0 1-1,0-1 1,1-2-1,-1 0 65,1 0-1,-1 0 1,0 0 0,0 0 0,0 0-1,-1 0 1,1-7 0,1-3-50,1-4-42,-1-1 1,0 0 0,-1 0 0,-2 0 0,1 0 0,-2 0-1,-5-21 1,4 29-188,5 15 66,8 19 18,-2-12 77,0-2-1,2 1 1,-1-1 0,1 0-1,1-1 1,0 0-1,0-1 1,1 0-1,0-1 1,0 0 0,0-1-1,1-1 1,0 0-1,0 0 1,1-1 0,-1-1-1,16 2 1,-17-3 2,0 0 0,0-1 0,0-1 1,1 0-1,-1-1 0,0 0 0,0-1 0,0 0 1,0-1-1,0 0 0,-1-1 0,1 0 0,-1-1 1,0-1-1,-1 1 0,1-2 0,-1 1 0,0-1 1,17-17-1,-22 19 1,-1-1 1,1 0-1,-1 0 1,-1-1-1,1 1 1,-1-1-1,0 0 1,-1 1-1,1-1 1,1-13-1,-3 18 8,-1 0 1,0 0-1,1 0 0,-1 0 0,0 0 0,0 0 0,0 0 1,0 0-1,0 0 0,-1 0 0,1 0 0,-1 0 1,1 0-1,-1 0 0,0 1 0,0-1 0,1 0 1,-1 0-1,-1 0 0,1 1 0,0-1 0,0 1 0,-1-1 1,1 1-1,0-1 0,-1 1 0,0 0 0,1-1 1,-1 1-1,0 0 0,1 0 0,-1 1 0,0-1 0,0 0 1,0 0-1,0 1 0,0-1 0,0 1 0,0 0 1,0 0-1,0-1 0,-3 2 0,-2-1 8,1 1-1,-1-1 1,1 2-1,-1-1 1,1 1-1,0 0 1,-1 0-1,1 1 0,0 0 1,1 0-1,-1 0 1,0 1-1,1 0 1,0 0-1,0 0 1,0 0-1,0 1 1,-5 7-1,4-5-21,1 0 0,0 0 0,0 0-1,1 0 1,0 1 0,0-1 0,1 1 0,0 0-1,0 0 1,1 0 0,0 1 0,0-1 0,-1 17 0,4-21-40,-1 0 1,0-1 0,1 1-1,0 0 1,0 0 0,0 0-1,0 0 1,0-1 0,1 1-1,0 0 1,0-1 0,0 1-1,0-1 1,0 0 0,1 0-1,-1 0 1,1 0 0,0 0 0,0-1-1,3 3 1,0-1 0,0 0 0,0-1 0,0 0 0,0-1 0,1 0 0,-1 1 0,1-2 0,-1 1 0,1-1 0,13 1-1,27-1-314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0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249 279 15243,'3'-4'202,"0"-1"0,0 1 0,0-1 0,-1 0 0,1 1 0,-1-1 0,0 0 0,-1-1 0,1 1 0,-1 0 0,0 0 0,-1-1 0,1 1 0,-1 0 0,0-1 0,0 1 0,-1-1 0,1 1 0,-1 0 0,0 0 1,-1-1-1,-2-6 0,2 7-105,0 1 0,0 0 0,-1 0 0,1 0 0,-1 0 0,0 0 1,0 1-1,0-1 0,0 1 0,0 0 0,-1 0 0,0 0 1,1 1-1,-1-1 0,0 1 0,0 0 0,-1 0 0,1 0 1,0 0-1,-1 1 0,1 0 0,-1 0 0,1 0 0,-1 0 0,0 1 1,-5 0-1,3 0-81,0 1 0,0 0 0,0 1 0,0 0-1,0 0 1,0 0 0,1 1 0,-1 0 0,1 0 0,0 1 0,0 0 0,0 0 0,0 0 0,1 1 0,-1-1 0,-7 11 0,8-9-23,0 0-1,0 0 1,1 1 0,0-1 0,0 1 0,0 0 0,1 0 0,0 1 0,1-1 0,0 1 0,0-1 0,0 1 0,1 0 0,-1 15 0,2-20 5,0 0 1,1-1-1,-1 1 0,1 0 1,-1-1-1,1 1 0,0 0 0,0-1 1,0 1-1,0-1 0,0 0 1,1 1-1,-1-1 0,1 0 1,-1 0-1,1 1 0,0-1 0,2 2 1,-1-2-2,0-1 1,0 1-1,0 0 0,0-1 1,1 1-1,-1-1 1,0 0-1,1 0 1,-1-1-1,1 1 1,-1-1-1,0 1 1,1-1-1,5-1 0,2 0-14,0-1 0,-1 0 0,0-1-1,1 0 1,-1 0 0,0-1-1,-1-1 1,1 0 0,-1 0-1,10-8 1,8-6-51,47-46 0,-54 46 53,-1-1 1,0-1 0,-2 0 0,-1-1-1,0-1 1,15-33 0,-24 39 82,-12 24-2,-13 29 8,9-8-48,2 0 0,-6 42 1,12-57-25,0 1 1,0 0-1,1-1 1,1 1 0,0 0-1,1-1 1,5 22 0,-6-32-14,0 1-1,0 0 1,1-1 0,-1 1 0,1-1 0,0 1 0,0-1 0,0 0-1,0 0 1,1 0 0,-1 0 0,1 0 0,0-1 0,-1 1-1,1-1 1,0 1 0,1-1 0,-1 0 0,0 0 0,1-1-1,-1 1 1,1-1 0,-1 0 0,1 1 0,0-2 0,0 1-1,-1 0 1,1-1 0,0 0 0,0 1 0,0-1 0,-1-1 0,1 1-1,0-1 1,0 1 0,-1-1 0,7-2 0,3-3-175,0 0 1,-1 0-1,1-1 1,-1 0-1,-1-1 1,15-13-1,61-65-1674,-25 24 70,-60 59 1715,1 1-1,-1 0 1,1 0 0,-1 0 0,1 0 0,0 1 0,0-1 0,5-1-1,-7 2 93,0 1 0,0 0 0,-1 0 0,1 0 0,0 0 0,0 0 0,0 0 0,0 0 0,0 1 0,0-1 0,0 0 0,0 0 1,-1 1-1,1-1 0,0 1 0,0-1 0,0 1 0,-1-1 0,1 1 0,0-1 0,0 1 0,-1-1 0,1 1 0,-1 0 0,1 0 0,0-1 0,-1 1 0,1 0 0,-1 0 0,0-1 0,1 3 0,9 9 959,-10-12-941,0 0 0,1 0-1,-1 0 1,0 0-1,0 0 1,0 0 0,1 0-1,-1 0 1,0 0-1,0 0 1,0 0 0,0 0-1,1 0 1,-1 0-1,0 0 1,0 0-1,0 0 1,1 0 0,-1 0-1,0 0 1,0-1-1,0 1 1,0 0 0,1 0-1,-1 0 1,0 0-1,0 0 1,0 0-1,0 0 1,0-1 0,0 1-1,1 0 1,-1 0-1,0 0 1,0 0 0,0-1-1,0 1 1,0 0-1,1-2 57,-1 1-1,0 0 1,0-1-1,0 1 1,0-1-1,0 1 1,0 0-1,0-1 1,0 1-1,0-1 1,-1 1-1,1 0 0,-1-1 1,1 1-1,-1 0 1,1-1-1,-2-1 1,0 0-45,0 0-1,0 0 1,-1 0 0,1 1-1,0-1 1,-1 1 0,0-1 0,0 1-1,1 0 1,-1 0 0,-1 0-1,1 0 1,0 1 0,0-1 0,-1 1-1,1 0 1,0 0 0,-1 0 0,1 0-1,-1 1 1,0 0 0,1-1-1,-1 1 1,1 0 0,-1 1 0,0-1-1,1 1 1,-1-1 0,1 1-1,-7 3 1,2-2-37,1 1-1,0 1 0,0-1 1,0 1-1,0 1 1,0-1-1,1 1 0,0 0 1,0 1-1,0-1 1,1 1-1,0 0 0,-5 8 1,4-4-2,1 0 0,0 0 1,1 1-1,0-1 0,1 1 1,0 0-1,0 0 0,1 0 0,-1 22 1,3-28-6,0 0 0,0-1 0,0 1 0,1 0 1,0-1-1,-1 1 0,2 0 0,-1-1 0,0 1 1,1-1-1,0 0 0,0 1 0,0-1 0,1 0 1,-1 0-1,1-1 0,0 1 0,0 0 0,0-1 1,1 0-1,-1 0 0,1 0 0,0 0 0,0 0 0,0-1 1,5 3-1,-2-2-63,-1-1 1,1 0-1,0-1 1,-1 0-1,1 0 1,0 0-1,0 0 0,0-1 1,0-1-1,0 1 1,-1-1-1,1 0 1,12-4-1,-5 0 0,0 0-1,0-1 1,-1 0-1,1-2 1,16-11 0,27-24-163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15843,'-14'20'541,"2"1"-1,0 1 0,1 0 1,2 0-1,0 1 1,1 0-1,2 1 0,-5 26 1,5-8-99,2 0 1,1 1 0,7 75 0,-4-111-429,2 11-3,-3 31 0,1-45 3,0 0 1,-1 0 0,1 0-1,-1 0 1,0 0 0,-1 0 0,1 0-1,-1-1 1,1 1 0,-1 0-1,0-1 1,-1 1 0,-3 5 0,5-10-7,1 1 1,0 0 0,0-1 0,-1 1 0,1 0 0,0-1 0,0 1 0,0 0 0,-1-1 0,1 1 0,0-1 0,0 1 0,0 0-1,0-1 1,0 1 0,0-1 0,0 1 0,0 0 0,0-1 0,0 1 0,0-1 0,0 1 0,0 0 0,0-1 0,0 0 0,6-22-63,0 1 1,1 0 0,2 0 0,12-25 0,-7 16-71,9-17-262,36-60-1,-46 87 235,1 1 0,1 1-1,0 0 1,2 2-1,22-21 1,-33 34 127,0-1-1,-1 2 1,1-1 0,1 0-1,-1 1 1,1 0 0,-1 1-1,1 0 1,0 0-1,0 0 1,0 1 0,0-1-1,0 2 1,12-1 0,-14 2 20,0-1 0,0 1 1,0 0-1,-1 0 0,1 0 0,0 1 1,-1 0-1,1 0 0,-1 0 1,0 0-1,0 1 0,1-1 1,-2 1-1,1 0 0,0 1 1,-1-1-1,1 0 0,-1 1 1,0 0-1,0 0 0,0 0 1,2 6-1,-3-7 27,0 1 1,0-1-1,-1 0 0,0 1 0,1-1 1,-2 1-1,1-1 0,0 1 0,0-1 1,-1 1-1,0 0 0,0-1 0,0 1 1,0 0-1,-1-1 0,1 1 0,-1-1 1,0 1-1,0 0 0,0-1 0,0 0 1,-1 1-1,0-1 0,1 0 0,-1 0 1,0 0-1,-1 0 0,1 0 0,0 0 1,-1-1-1,1 1 0,-1-1 0,0 1 1,0-1-1,0 0 0,0 0 0,0-1 1,-5 3-1,2-1-26,0-1 1,0 1-1,0-1 0,-1 0 1,1-1-1,-1 1 0,1-1 0,-1-1 1,1 1-1,-1-1 0,1 0 1,-1-1-1,1 1 0,-1-1 1,1-1-1,-1 1 0,1-1 1,0 0-1,0 0 0,0-1 1,-6-3-1,8 3-55,1 0 0,0 1 0,0-1 0,0-1 1,0 1-1,0 0 0,0-1 0,1 0 0,0 1 0,0-1 0,0 0 0,0 0 1,0 0-1,1 0 0,0 0 0,0-1 0,0 1 0,0 0 0,1-1 0,-1-7 1,5-20-380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1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16147,'11'-7'577,"0"2"0,0-1 0,1 2 0,-1-1 0,1 2 0,0-1 0,14-1 0,-18 4-387,0 0 0,0 0 0,0 1 1,0 0-1,0 0 0,0 1 1,0 0-1,0 0 0,0 1 1,0 0-1,15 6 0,-22-7-174,1 0 0,0 0 0,0 0 0,0 0 0,-1 1 0,1-1-1,0 0 1,-1 1 0,1-1 0,-1 1 0,0 0 0,1-1 0,-1 1 0,0 0 0,0 0-1,0 0 1,0 0 0,-1 0 0,1 0 0,0 0 0,0 2 0,-1 0 19,0 0-1,0-1 1,-1 1 0,1-1 0,-1 1 0,0 0 0,0-1 0,0 1-1,0-1 1,0 0 0,-3 5 0,-5 7 136,0-1 1,-1-1-1,0 0 0,-16 15 1,7-10 131,-1-1 0,-28 20 0,-14 10 151,61-47-453,1 0 0,0 1 0,-1-1 1,1 0-1,0 0 0,-1 0 1,1 1-1,0-1 0,-1 0 1,1 0-1,0 1 0,-1-1 1,1 0-1,0 1 0,0-1 1,0 0-1,-1 1 0,1-1 0,0 0 1,0 1-1,0-1 0,0 0 1,0 1-1,-1-1 0,1 1 1,0-1-1,0 0 0,0 1 1,0-1-1,0 1 0,0-1 1,0 0-1,1 1 0,-1-1 0,0 1 1,0-1-1,0 0 0,1 1 1,16 4-39,29-7-189,-45 2 213,118-19-1461,-75 10 1173,-13 5-40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14563,'8'1'337,"0"0"1,0 0-1,0-1 0,0-1 1,0 1-1,0-1 0,0-1 1,0 1-1,0-1 0,7-4 1,-10 4-156,-1 0 0,0 0-1,0 0 1,0-1 0,0 0 0,-1 0 0,1 0 0,-1 0 0,1-1 0,-1 1 0,0-1 0,-1 0 0,1 0-1,0 0 1,-1 0 0,0 0 0,0 0 0,2-7 0,-4 9-138,1 0-1,0 0 1,-1 0 0,0 0-1,1 0 1,-1 0 0,0 0-1,0 0 1,0 0 0,0 0-1,0 0 1,-1-1 0,1 1-1,-1 0 1,1 0 0,-1 0-1,0 1 1,1-1 0,-3-3-1,2 4-31,0 0-1,0 0 0,0 0 1,0 1-1,0-1 0,0 0 1,0 1-1,0-1 0,-1 1 1,1-1-1,0 1 0,0 0 0,0-1 1,-1 1-1,1 0 0,0 0 1,-1 0-1,1 0 0,0 0 1,0 0-1,-1 0 0,1 1 1,0-1-1,0 0 0,0 1 1,-1-1-1,1 1 0,0-1 1,0 1-1,0-1 0,0 1 1,-2 1-1,-3 3 1,0 0 1,0 0-1,0 1 0,1-1 1,0 1-1,0 1 0,0-1 0,1 1 1,0-1-1,0 1 0,1 1 1,0-1-1,0 0 0,1 1 1,0-1-1,0 1 0,0 0 1,1-1-1,1 1 0,-1 0 1,1 0-1,0 0 0,1 0 1,2 11-1,-2-17-7,0 1-1,-1-1 1,2 0 0,-1 1-1,0-1 1,0 0 0,1 0-1,-1 0 1,1 0 0,-1 0 0,1 0-1,0-1 1,0 1 0,0-1-1,0 1 1,0-1 0,0 1-1,3 0 1,0 0-8,-1-1-1,1 1 0,0-1 1,0 0-1,-1-1 1,1 1-1,0-1 1,10-1-1,4-1-77,-1-2 0,1 0-1,31-11 1,81-41-399,-90 37 201,87-29 0,-123 47 282,1-1-1,0 1 0,-1 0 0,1 0 0,0 1 1,0 0-1,8 0 0,-12 0 20,-1 1 1,1-1-1,0 1 0,-1 0 1,1-1-1,0 1 0,-1 0 1,1 0-1,-1 0 0,1 0 1,-1 0-1,1 0 0,-1 0 0,0 1 1,0-1-1,0 0 0,1 1 1,-1-1-1,0 1 0,-1-1 1,1 1-1,0 0 0,0-1 1,-1 1-1,1 0 0,0 3 1,3 14 207,-3-12-98,1 0-1,0-1 1,0 1-1,0 0 1,1-1-1,5 11 1,-7-15-109,0-1 0,1 1 0,-1 0 0,1-1 1,0 0-1,0 1 0,-1-1 0,1 0 0,0 1 0,0-1 1,0 0-1,0-1 0,0 1 0,0 0 0,0-1 0,1 1 1,-1-1-1,0 1 0,0-1 0,0 0 0,1 0 0,-1 0 1,0 0-1,0 0 0,4-2 0,16-3-314,-1-2 1,0 0-1,0-2 0,-1 0 1,0-1-1,31-21 0,-46 28 178,-1 0 0,1 0 0,-1 0 0,0-1 0,0 1 0,0-1 0,4-5 0,-4-3-457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277 131 15995,'-2'-3'179,"-1"-1"0,0 1 0,0 0 0,0 0 0,0 0 0,0 0 0,-1 0-1,1 1 1,-1-1 0,0 1 0,0 0 0,0 0 0,0 0 0,0 1 0,0-1 0,0 1-1,0 0 1,-1 0 0,1 1 0,0-1 0,-1 1 0,1 0 0,-8 1 0,2 0-48,1 0 0,-1 0 0,1 1 0,-1 0 0,1 1 0,0 0 0,0 0 0,1 1 0,-17 10 0,18-9-112,1 0 0,-1 0 0,1 1-1,1 0 1,-1 0 0,1 1-1,0-1 1,-7 13 0,10-16-17,1 1 0,-1-1 0,0 1-1,1-1 1,0 1 0,0 0 0,0-1 0,0 1 0,1 0 0,-1 0 0,1-1-1,0 1 1,0 0 0,0 0 0,1 0 0,-1-1 0,1 1 0,0 0 0,0 0-1,3 5 1,-2-6-1,0-1 0,0 0 0,0 1 0,0-1 0,0 0 0,0 0 0,1 0 0,-1-1 0,1 1 0,-1-1-1,1 1 1,-1-1 0,1 0 0,0 0 0,0 0 0,0 0 0,0 0 0,0-1 0,0 1 0,0-1 0,0 0 0,0 0-1,0 0 1,4-1 0,5 0-27,0-1-1,0 0 1,0-1-1,21-7 1,-7-2-37,0 0-1,-1-1 1,0-2 0,39-30 0,-30 17-41,-2-1 0,41-47 0,-68 71 108,-1-1 0,1 1 0,-1-1 0,0 0 0,5-11 0,-9 16-3,0 1 0,1 0 1,-1 0-1,0 0 0,0 0 0,0 0 1,0-1-1,0 1 0,0 0 0,0 0 1,0 0-1,0 0 0,0-1 0,0 1 1,0 0-1,0 0 0,0 0 0,0 0 1,0 0-1,-1-1 0,1 1 0,0 0 1,0 0-1,0 0 0,0 0 0,0 0 1,0-1-1,0 1 0,0 0 0,0 0 1,-1 0-1,1 0 0,0 0 0,0 0 1,0 0-1,0 0 0,0 0 0,-1 0 1,1-1-1,0 1 0,0 0 0,0 0 1,0 0-1,0 0 0,-1 0 0,1 0 1,0 0-1,0 0 0,0 0 0,0 0 1,-1 0-1,1 0 0,0 0 0,0 0 1,0 1-1,0-1 0,0 0 0,-1 0 1,1 0-1,0 0 0,-11 5 46,5 0-28,-1 0 1,1 1 0,1 0 0,-1 0-1,1 1 1,0-1 0,0 1 0,1 0 0,-6 14-1,3-7 16,1 1 0,1 0 0,0 1 0,-3 19 0,7-29-25,0-1 1,1 0 0,0 1-1,0-1 1,0 0 0,0 1-1,1-1 1,0 0 0,0 1-1,0-1 1,1 0 0,0 0-1,0 0 1,3 5 0,-3-7-4,-1-1 1,1 0-1,0 1 1,0-1 0,1 0-1,-1 0 1,0 0 0,1 0-1,-1 0 1,1-1-1,0 1 1,-1-1 0,1 0-1,0 1 1,0-1-1,0-1 1,0 1 0,0 0-1,0-1 1,0 1-1,0-1 1,0 0 0,0 0-1,1 0 1,-1-1-1,3 0 1,5-1 5,-1-1 0,0 0 0,0 0 1,0-1-1,-1-1 0,1 1 0,-1-2 0,0 1 0,-1-1 0,16-13 1,5-9-14,39-45 0,-52 54-22,-15 19 20,11-12-30,-12 12 31,0 0 1,0-1-1,0 1 1,0 0-1,1 0 1,-1 0-1,0 0 1,0-1-1,0 1 1,0 0-1,1 0 1,-1 0-1,0 0 1,0 0-1,0 0 1,1 0-1,-1-1 1,0 1-1,0 0 1,0 0-1,1 0 1,-1 0-1,0 0 1,0 0-1,0 0 1,1 0-1,-1 0 1,0 0-1,0 0 1,1 0-1,-1 0 1,0 1-1,0-1 1,0 0-1,1 0 1,-1 0-1,0 0 1,0 0-1,0 0 1,0 0-1,1 1 1,-1-1-1,0 0 1,0 0-1,0 0 1,0 0-1,0 1 1,1-1-1,-1 0 1,0 0-1,0 0 1,0 1-1,0-1 1,0 0-1,0 0 1,0 0-1,0 1 1,0-1-1,0 0 1,0 0-1,0 1 1,0-1-1,0 0 1,0 0-1,0 0 1,0 1-1,0-1 1,-1 33 12,-1-22 42,2 1 0,0 0 1,0 0-1,1-1 0,1 1 0,2 13 1,-3-22-38,1 0 1,-1 0 0,0 0 0,1-1 0,-1 1-1,1 0 1,0-1 0,0 1 0,0-1 0,0 0-1,0 1 1,1-1 0,-1 0 0,1 0 0,-1-1-1,1 1 1,0 0 0,0-1 0,0 0 0,0 0-1,0 1 1,0-2 0,0 1 0,0 0 0,0-1-1,0 1 1,0-1 0,6 0 0,8-1-13,1-1 0,0-1 0,-1 0 0,0-1 0,0-1 0,0-1 0,30-14 0,-21 9-83,0 1 0,30-7 1,-53 17 71,0-1 1,-1 0 0,1 1 0,0 0 0,-1 0 0,1 0 0,0 0-1,-1 0 1,1 0 0,0 1 0,-1-1 0,5 2 0,-2 1 7,-1 0 1,1 0-1,-1 0 1,0 0-1,5 6 1,-8-9-3,0 2-43,1-1 0,0 0 0,0 0 0,-1 0 0,1 0 0,0 0 0,0 0 0,0-1 0,0 1 0,0 0 0,0-1 1,0 0-1,0 1 0,0-1 0,0 0 0,0 0 0,0 0 0,0-1 0,0 1 0,0 0 0,3-1 0,3-2-234,1 0-1,0 0 0,11-7 1,-11 5 290,27-13-359,4-4-94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 16836,'3'0'1672,"-5"0"-1080,-3-1-216,-5 1 560,-6 0-103,-2 1-225,1 4-208,-2-1-384,0 3-120,3 3-224,5 0-56,7 0-161,4-1-103,10 0-312,4-5 1384,5-4-648,5 0-48,7-3 152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2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40 136 13323,'-6'0'359,"-27"3"1300,57 1 1087,10-4-2148,0-2 0,0-2 0,0-1 0,-1-1 0,0-2 0,43-16 0,-54 16-479,-14 6-55,0 0 0,0-1-1,0 0 1,-1-1 0,1 0-1,-1 0 1,0 0 0,0-1-1,6-5 1,-12 9-56,-1 1 1,1-1-1,-1 0 0,1 1 1,-1-1-1,1 0 0,-1 1 1,0-1-1,1 0 0,-1 1 1,0-1-1,1 0 0,-1 0 1,0 1-1,0-1 0,0 0 1,0 0-1,0 0 1,0 1-1,0-1 0,0 0 1,0 0-1,0 1 0,0-1 1,0 0-1,-1 0 0,1 0 1,0 1-1,0-1 0,-1 0 1,1 1-1,-1-1 0,1 0 1,-1 1-1,1-1 0,-1 0 1,1 1-1,-1-1 0,1 1 1,-1-1-1,0 1 1,1-1-1,-1 1 0,0 0 1,1-1-1,-1 1 0,0 0 1,0-1-1,-5-1 28,1 0 1,0 0-1,0 1 0,-1 0 0,-8-2 1,-4 2-34,1 0 0,0 2 0,0 0 0,0 0 0,0 2 0,0 0-1,0 1 1,1 0 0,-1 2 0,-18 8 0,24-9-4,0 1 0,0 0 0,1 0 1,0 1-1,1 1 0,-1-1 0,1 2 0,1-1 0,0 1 0,0 0 0,0 1 0,1 0 0,1 0 0,0 0 0,-7 16 0,12-23 2,-1 0 0,1 0 0,0 1 0,0-1 0,1 0 0,-1 0 0,1 1 0,-1-1 0,1 0 0,0 0 0,0 1 0,1-1 0,-1 0 0,1 1 0,-1-1 0,1 0 0,0 0 0,0 0 0,1 0 0,-1 0 0,0 0 0,1 0 0,0 0 0,3 3 0,-1-2-21,0 0 0,1 0 0,-1 0-1,1-1 1,0 0 0,0 0-1,0-1 1,1 1 0,-1-1-1,0 0 1,1 0 0,0-1 0,7 2-1,14 0-158,0-1-1,0-1 1,0-2-1,0 0 1,0-2-1,0-1 1,31-9-1,23-7-129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4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21 14043,'0'-1'101,"0"0"0,0-1 0,0 1 0,0 0 0,0 0 0,1 0 0,-1 0 0,0 0 0,1 0 0,-1 0 0,1 0 0,0 0 1,-1 0-1,1 0 0,0 0 0,-1 0 0,1 0 0,2-1 0,-3 2-35,1 0 1,-1 0 0,1 1-1,-1-1 1,1 0-1,0 0 1,-1 1-1,1-1 1,-1 0 0,1 0-1,-1 1 1,0-1-1,1 1 1,-1-1-1,1 0 1,-1 1 0,0-1-1,1 1 1,-1-1-1,0 1 1,1-1-1,-1 1 1,0-1 0,0 1-1,1 0 1,2 8 412,1-1 1,-1 1 0,2 14-1,9 106 1048,-12-95-1219,1 0 0,13 61 0,-15-93-302,-1 0 0,1 0 0,0 1 0,0-1 0,0 0-1,0 0 1,0 0 0,0 0 0,1 0 0,-1 0 0,1-1-1,-1 1 1,1 0 0,-1-1 0,1 1 0,0-1 0,0 1-1,0-1 1,0 0 0,0 0 0,0 0 0,0 0 0,0 0-1,1-1 1,-1 1 0,0-1 0,0 1 0,1-1 0,-1 0-1,4 0 1,6-1-59,0 0-1,-1-1 1,1 0-1,-1-1 1,13-5-1,22-5-178,-44 13 219,-1 0-1,1-1 1,-1 1-1,1 0 1,0 0-1,-1 0 1,1 0-1,-1 1 1,1-1-1,0 0 1,-1 1 0,1-1-1,-1 1 1,1-1-1,-1 1 1,0 0-1,1-1 1,1 3-1,-2-2 10,0 0 1,0 0-1,-1 0 0,1 0 0,0 0 0,-1 0 0,1 1 1,-1-1-1,1 0 0,-1 0 0,0 1 0,1-1 1,-1 0-1,0 1 0,0-1 0,0 0 0,0 3 1,-1 2 14,0-1 0,-1 1 0,1-1 0,-1 1 0,0-1 1,0 0-1,-1 0 0,-5 10 0,2-8 62,1 0 0,-1-1 0,0 1-1,0-1 1,0 0 0,-1-1 0,0 0 0,0 0-1,-1 0 1,1-1 0,-1 0 0,0 0 0,0-1-1,0 0 1,-1 0 0,1-1 0,-1 0-1,1-1 1,-14 1 0,11-2-32,0 0-1,0-1 1,0 0 0,0-1 0,0 0-1,0 0 1,1-2 0,-1 1-1,1-1 1,0-1 0,0 0 0,1 0-1,-1-1 1,1 0 0,-9-8-1,15 11-189,-1 0-1,1-1 1,0 1-1,0-1 1,-5-8 0,8 11 95,-1 1 1,1-1-1,0 0 1,-1 1-1,1-1 1,0 1-1,-1-1 1,1 0 0,0 1-1,0-1 1,-1 0-1,1 1 1,0-1-1,0 0 1,0 1-1,0-1 1,0 0 0,0 1-1,0-1 1,0 0-1,0 0 1,0 1-1,0-1 1,1 0 0,-1 1-1,0-1 1,0 1-1,1-1 1,-1 0-1,0 1 1,1-1-1,-1 1 1,1-1 0,-1 1-1,1-1 1,-1 1-1,1-1 1,-1 1-1,1-1 1,-1 1-1,1 0 1,0-1 0,-1 1-1,1 0 1,0-1-1,-1 1 1,1 0-1,0 0 1,10-1-613,-1 0 1,0 1-1,1 0 1,-1 1-1,0 0 1,13 4-1,12 0-123,7-1-147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3 132 15987,'5'-2'4435,"17"-4"-2514,4-1-1296,-14 2-497,1 0 1,-1 0 0,18-12 0,-25 14-119,-1 0-1,0 0 1,0-1-1,0 1 1,0-1-1,0 0 1,-1 0-1,0 0 1,0 0-1,0-1 1,5-8-1,-8 12-14,0 0 1,1 1-1,-1-1 1,1 0-1,-1 0 1,0 0-1,0 1 1,1-1-1,-1 0 0,0 0 1,0 0-1,0 0 1,0 1-1,0-1 1,0 0-1,0 0 1,0 0-1,-1 0 0,1 0 1,0 1-1,0-1 1,-1 0-1,1 0 1,0 1-1,-1-1 1,1 0-1,-1 0 0,1 1 1,-1-1-1,1 0 1,-1 1-1,1-1 1,-1 1-1,0-1 1,1 1-1,-1-1 0,0 1 1,0-1-1,1 1 1,-1 0-1,0-1 1,0 1-1,0 0 1,1 0-1,-1-1 0,0 1 1,0 0-1,0 0 1,0 0-1,0 0 1,0 0-1,-4 0-34,0 0 0,0 1-1,1-1 1,-1 1 0,0 0 0,1 0-1,-9 3 1,5 0 12,1 0-1,0 1 0,0-1 1,1 1-1,-1 0 1,1 1-1,1 0 0,-1 0 1,1 0-1,-1 1 0,2-1 1,-1 1-1,1 0 1,0 1-1,1-1 0,-1 1 1,2-1-1,-1 1 1,1 0-1,0 0 0,1 0 1,-1 1-1,1 14 0,1-20 18,0-1 0,1 1 0,-1 0 0,1-1 0,-1 1 0,1-1 0,0 1 0,0-1 0,0 1 0,0-1 0,0 0 0,1 1 0,-1-1 0,1 0 0,0 0 0,-1 0 0,1 0 0,0 0 0,0-1 0,0 1 0,0 0 0,1-1 0,-1 1 0,0-1 0,1 0 0,-1 0 0,1 0 0,-1 0 0,1-1 0,-1 1 0,1 0 0,-1-1 0,1 0 0,0 0 0,-1 0 0,5 0 0,1 0-103,1-1 0,0-1-1,-1 1 1,1-1 0,-1-1-1,0 0 1,0 0 0,0 0 0,0-1-1,8-6 1,-5 3 35,0-1 0,-1-1 0,0 0 0,0 0 0,-1-1-1,11-15 1,16-29-314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14195,'20'221'4755,"-27"110"-3434,6-321-1295,0 23 228,3-44 100,-3-12-231,-2 12-129,-1 1-1,0 0 1,0 1-1,-1-1 1,0 1-1,-1 0 1,0 0-1,-1 0 1,-7-7-1,-25-37-128,39 52 146,-1 0 0,1 1 0,-1-1 0,1 0 0,-1 0 0,1 0 0,0 1 0,-1-1 0,1 0 0,0 0 0,0 0 0,-1 0 0,1 0 0,0 0 0,0 1 0,0-1 0,0 0 0,0 0 0,0 0 0,1 0 0,-1 0 0,0 0 0,0 0 0,1 1 0,-1-1 0,0 0 0,1 0 0,-1 0 0,1 1 0,-1-1 0,1 0 0,-1 0 0,1 1 0,0-1 0,-1 1 0,1-1 0,0 0 0,-1 1 0,1-1 0,0 1 0,0 0 0,0-1 0,-1 1 0,1 0 0,0-1 0,0 1 0,1 0 0,6-2 19,0 0 1,0 1-1,0 0 0,10 0 1,-12 1-93,130-10-1396,-99 7 1122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38 130 15251,'-1'0'77,"1"0"0,-1 0-1,0 0 1,0 0 0,0 0 0,0 0-1,0 0 1,1 1 0,-1-1 0,0 0-1,0 0 1,0 1 0,1-1-1,-1 1 1,0-1 0,0 1 0,1-1-1,-1 1 1,0-1 0,1 1-1,-1-1 1,1 1 0,-2 1 0,-9 24 1061,9-15-729,0 1-1,-1 20 0,3-29-371,0 0-1,0 0 1,0 1-1,0-1 1,1 0 0,-1 0-1,1 0 1,0 1-1,0-1 1,0 0-1,0 0 1,1 0 0,-1-1-1,1 1 1,0 0-1,-1 0 1,1-1 0,1 1-1,-1-1 1,4 4-1,-3-4-18,1 0 0,0 0 0,-1-1 0,1 1 0,0-1 0,0 1 0,0-1 0,0-1 0,0 1 0,0 0 0,0-1 0,0 0 0,0 0 0,0 0 0,0 0 0,6-2 0,0 0-9,0-1 0,0 0 0,-1-1-1,1 0 1,-1 0 0,0-1 0,0 0 0,0-1 0,-1 0 0,0 0 0,0-1 0,7-7 0,5-8-40,0-1 0,29-44-1,-46 66 40,-2 9 28,-2 22 85,0 4 32,1-31-124,1 1-1,-1-1 1,1 1 0,0-1 0,0 1 0,0-1 0,0 1-1,1-1 1,-1 0 0,1 1 0,0-1 0,0 0-1,0 0 1,0 0 0,0-1 0,1 1 0,0-1 0,-1 1-1,1-1 1,0 0 0,0 0 0,0 0 0,0 0 0,0 0-1,1-1 1,-1 0 0,0 1 0,1-1 0,-1 0-1,1-1 1,0 1 0,-1-1 0,1 1 0,5-1 0,0 0 16,0-1 0,0 0 0,-1 0 0,1 0 1,-1-1-1,1 0 0,-1-1 0,0 0 0,0 0 1,0-1-1,0 0 0,-1 0 0,13-10 0,-12 7-10,0-1 0,0 0 0,-1-1 0,0 0 0,0 0 0,5-10 0,-9 14-24,-1 0-1,1 0 1,-1 0 0,0-1-1,0 1 1,-1 0-1,0-1 1,0 1 0,0-1-1,0 1 1,-1-1 0,0 0-1,0 1 1,-1-7 0,-5 1 19,0 12-20,5-1-10,0 1-1,0 0 1,0 0 0,1 0 0,-1 0-1,0 0 1,1 0 0,-1 0-1,1 0 1,-1 0 0,1 0 0,0 1-1,-1-1 1,1 0 0,0 2 0,-1 0 2,1-1 1,0 1 0,0-1 0,0 1 0,1 0 0,-1-1 0,1 1-1,-1-1 1,1 1 0,0-1 0,0 0 0,0 1 0,0-1 0,0 0-1,0 0 1,1 1 0,2 1 0,-1-1 5,0 0 0,0 0 0,0-1 0,0 0 0,1 1 0,-1-1 0,1-1 0,0 1 0,-1 0 0,6 0-1,2 1 7,1 0-1,0-1 0,0-1 1,-1 0-1,1-1 0,20-1 1,-6-4-108,1-1 1,-1-1 0,0-1 0,0-1 0,-1-1-1,0-2 1,-1 0 0,-1-2 0,33-24-1,-53 36 84,1-1 0,-1 0 0,1 0-1,-1 0 1,4-5 0,-7 8 12,0 0 0,0-1 0,0 1 0,1 0 0,-1-1 0,0 1 0,0 0 0,0-1 1,0 1-1,0 0 0,1-1 0,-1 1 0,0 0 0,0-1 0,0 1 0,0 0 0,0-1 0,0 1 0,0-1 0,0 1 0,0 0 0,-1-1 0,1 1 0,0 0 0,0-1 0,0 0 1,-1 1 5,0-1 0,0 1 1,1-1-1,-1 1 1,0 0-1,0-1 1,0 1-1,1 0 0,-1 0 1,0-1-1,0 1 1,0 0-1,0 0 1,0 0-1,0 0 0,-1 0 1,-12 2 66,1-1 1,-1 2-1,1 0 1,-1 0-1,1 1 1,0 1 0,0 0-1,1 1 1,-1 1-1,-20 14 1,31-20-71,-1 1 1,1 0 0,-1 1-1,1-1 1,0 0-1,-1 1 1,1-1 0,1 1-1,-1 0 1,0-1 0,1 1-1,-1 0 1,1 0 0,0 0-1,0 0 1,0 0 0,0 1-1,0-1 1,1 0-1,0 0 1,-1 0 0,1 1-1,0-1 1,1 0 0,-1 0-1,1 1 1,-1-1 0,1 0-1,0 0 1,0 0 0,0 0-1,0 0 1,1 0-1,0 0 1,-1 0 0,1-1-1,0 1 1,3 3 0,0 0-109,1 0 1,0 0 0,0-1 0,0 0-1,1 0 1,-1 0 0,1-1 0,0 0-1,1 0 1,-1-1 0,1 0 0,-1 0-1,1 0 1,13 1 0,-14-3-137,1 0 1,-1-1-1,0 0 1,1 0-1,-1-1 0,0 0 1,1 0-1,-1-1 1,0 0-1,0 0 0,0 0 1,0-1-1,0 0 1,-1-1-1,1 1 0,-1-1 1,0 0-1,0-1 1,-1 0-1,1 0 0,5-6 1,2-7-400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6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223 155 15731,'1'0'74,"-1"0"-1,0 0 0,0-1 0,0 1 0,1 0 1,-1 0-1,0-1 0,0 1 0,0 0 1,0 0-1,0-1 0,1 1 0,-1 0 0,0-1 1,0 1-1,0 0 0,0 0 0,0-1 1,0 1-1,0 0 0,0-1 0,0 1 0,0 0 1,0 0-1,0-1 0,-1 1 0,1 0 1,0-1-1,0 1 0,0 0 0,0 0 0,0-1 1,0 1-1,-1 0 0,1 0 0,0-1 1,0 1-1,0 0 0,-1 0 0,1 0 0,0 0 1,0-1-1,-1 1 0,1 0 0,0 0 1,0 0-1,-1 0 0,1 0 0,0 0 0,-1-1 1,1 1-1,0 0 0,0 0 0,-1 0 1,1 0-1,0 0 0,-1 0 0,1 0-56,-1 0 0,1 0 0,-1 0-1,1 1 1,-1-1 0,1 0 0,-1 0 0,1 0-1,-1 0 1,1 0 0,-1 1 0,1-1-1,-1 0 1,1 0 0,-1 1 0,1-1 0,0 0-1,-1 1 1,1-1 0,0 0 0,-1 1-1,1-1 1,0 1 0,-1-1 0,1 0 0,0 1-1,0-1 1,-1 1 0,1 0 0,7-34-177,-7 33 150,0-1 0,0 1 1,1 0-1,-1 0 0,0 0 1,0 0-1,0 0 1,0-1-1,0 1 0,0 0 1,0 0-1,0 0 0,1 0 1,-1 0-1,0 0 0,0-1 1,0 1-1,0 0 1,0 0-1,1 0 0,-1 0 1,0 0-1,0 0 0,0 0 1,0 0-1,1 0 0,-1 0 1,0 0-1,0 0 1,0 0-1,0 0 0,1 0 1,-1 0-1,0 0 0,0 0 1,0 0-1,0 0 0,1 0 1,-1 0-1,0 0 1,0 0-1,0 0 0,0 0 1,1 0-1,-1 1 0,0-1 1,0 0-1,0 0 0,0 0 1,0 0-1,0 0 1,1 0-1,-1 1 0,0-1 1,0 0-1,0 0 0,2 2 181,-9-6-82,3 1-24,0 1 0,0-1 1,0 1-1,0 0 0,0 0 0,0 1 0,-1-1 0,1 1 0,-6-1 0,10 2-60,0 0-1,0 0 1,0 0 0,-1 0 0,1 0-1,0 0 1,0 0 0,0 0-1,0 0 1,0 0 0,-1 0-1,1 0 1,0 0 0,0 0-1,0 0 1,0 0 0,-1 0 0,1 0-1,0 0 1,0 0 0,0 0-1,0 0 1,0 0 0,-1 0-1,1 1 1,0-1 0,0 0-1,0 0 1,0 0 0,0 0 0,0 0-1,0 0 1,-1 1 0,1-1-1,0 0 1,0 0 0,0 0-1,0 0 1,0 0 0,0 1-1,0-1 1,0 0 0,3 9 156,8 6 107,-10-13-225,1-1 0,0 1 0,0-1 1,0 1-1,0-1 0,1 0 0,-1 0 0,0 0 1,0 0-1,1 0 0,-1 0 0,1-1 0,-1 1 0,0-1 1,1 0-1,-1 0 0,1 0 0,2 0 0,-1 0 6,0-1-1,-1 0 0,1 0 0,-1-1 0,1 1 0,-1-1 0,1 0 0,-1 0 0,0 0 0,6-4 1,-2-1 3,-1 1 1,1-1 0,-1 0 0,0 0 0,-1-1 0,0 0 0,0 0 0,7-16 0,-12 23-52,1 0 1,-1 0-1,1 0 1,-1 0-1,0 0 1,1 0-1,-1 0 1,0 0-1,0 0 1,0 0-1,0-1 1,0 1-1,0 0 1,0 0 0,0 0-1,0 0 1,-1 0-1,1 0 1,0 0-1,-1 0 1,1 0-1,0 0 1,-1 0-1,0 0 1,0-1-1,0 1-3,-1 0 0,1 0 0,-1 0 0,1 1 0,0-1 0,-1 0 0,1 1 0,-1-1 0,0 1 0,1-1 0,-1 1 0,1 0 0,-1 0 0,-3 0 0,-3 0-18,-1 1 0,0 0-1,1 1 1,0 0 0,-11 3 0,0 3-18,-1 1 0,1 0 1,1 2-1,0 0 0,-23 19 1,31-22 31,0 1 0,0 0 0,1 1 0,0 0 1,0 0-1,2 1 0,-1 0 0,1 0 0,-9 21 1,15-30 7,0 1 0,0-1 1,1 1-1,-1-1 0,0 1 1,1-1-1,-1 1 1,1 0-1,0-1 0,0 1 1,0 0-1,0-1 1,1 1-1,-1 0 0,1-1 1,1 5-1,-1-5 1,0-1 1,0 1-1,0 0 0,0-1 0,1 1 1,-1-1-1,1 1 0,-1-1 0,1 1 1,0-1-1,-1 0 0,1 0 0,0 0 1,0 0-1,0 0 0,3 1 1,4 0-7,0-1 1,0 1 0,1-1 0,-1-1-1,0 0 1,0 0 0,0-1 0,11-2 0,4-2-36,0-1 0,-1-1 0,1-1 0,38-19 0,85-55-85,-138 76 123,-7 5 7,0 0 0,0-1-1,0 1 1,0 0 0,0 0-1,0 0 1,0 0 0,1 1-1,-1-1 1,0 1-1,1-1 1,-1 1 0,0 0-1,1 0 1,3 0 0,-5 1 3,1 0 0,-1-1 0,1 1 1,-1 0-1,1 0 0,-1 1 1,0-1-1,0 0 0,1 0 0,-1 1 1,0-1-1,0 0 0,0 1 0,0-1 1,-1 1-1,1-1 0,0 1 0,0 0 1,-1-1-1,1 1 0,-1 3 1,0-5-11,2 7 34,0-1 1,0 1-1,1 0 1,0-1-1,0 1 1,7 9 0,-8-14-24,0 0 0,0 0 0,0 0 1,1 0-1,-1-1 0,1 1 0,-1-1 0,1 1 1,0-1-1,-1 0 0,1 0 0,0 0 1,0 0-1,0-1 0,0 1 0,-1-1 1,1 0-1,0 0 0,5 0 0,26-2-118,38-6-1,-48 4 23,-1 1-1,0 1 0,1 1 0,38 4 0,-57-2 112,0 0 0,1 1 0,-1 0 0,0 0-1,0 1 1,0-1 0,0 1 0,-1 0 0,1 0 0,5 5-1,22 14 382,-31-22-430,1 1-1,-1-1 1,1 0-1,-1 1 1,1-1 0,-1 0-1,1 0 1,-1 0 0,1 0-1,-1-1 1,1 1-1,-1 0 1,1-1 0,-1 1-1,1 0 1,-1-1 0,0 0-1,1 1 1,-1-1-1,0 0 1,1 0 0,-1 0-1,0 0 1,0 0 0,0 0-1,0 0 1,0 0-1,0 0 1,0 0 0,0-1-1,-1 1 1,1 0 0,1-3-1,9-20-161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30 572 12507,'-9'30'895,"-10"39"637,19-68-1469,0 0 1,-1 0-1,1 0 1,0 0 0,0 0-1,0 0 1,0 0-1,0 0 1,0 0-1,0 0 1,0 0-1,0 0 1,0 0 0,1 0-1,-1 0 1,0 0-1,1 0 1,-1 0-1,1 0 1,-1 0-1,1-1 1,-1 1-1,1 0 1,0 0 0,-1 0-1,1-1 1,0 1-1,0 0 1,-1-1-1,1 1 1,0 0-1,0-1 1,0 1-1,0-1 1,0 0 0,0 1-1,0-1 1,2 1-1,0-1 60,0 0 0,0 0-1,0 0 1,0 0 0,0-1 0,0 1-1,0-1 1,0 0 0,0 0 0,0 0 0,0 0-1,5-3 1,8-6 151,-1-1 0,0 0 0,-1-1 0,0 0 0,12-15 0,62-78 478,-74 87-643,57-80 130,60-109 1,-52 76-369,-74 122 105,8-9-115,-10 16 44,-2 11-7,-6 32-88,3-29 152,0-1 0,0 1 0,2 0 0,-1 0 1,2 0-1,0 0 0,2 16 0,-2-25 36,0-1 1,0 1-1,1-1 0,-1 0 1,0 1-1,1-1 0,-1 0 1,1 0-1,0 0 0,0 0 1,0 0-1,0 0 0,0 0 1,0-1-1,0 1 1,1-1-1,-1 1 0,1-1 1,-1 0-1,1 0 0,-1 0 1,1 0-1,-1-1 0,1 1 1,0-1-1,0 1 1,-1-1-1,1 0 0,0 0 1,-1 0-1,5-1 0,4 0-38,0-1 0,0 0 0,0-1 0,0 0 0,0 0 0,12-7-1,0-1-122,-1-2 0,0 0-1,36-30 1,52-57-692,-91 82 636,-19 18 215,0 0-1,0 0 1,0-1-1,0 1 1,0 0-1,0 0 1,0 0-1,1 0 0,-1-1 1,0 1-1,0 0 1,0 0-1,0 0 1,0 0-1,1 0 1,-1-1-1,0 1 0,0 0 1,0 0-1,0 0 1,1 0-1,-1 0 1,0 0-1,0 0 1,0 0-1,1 0 1,-1 0-1,0 0 0,0 0 1,0 0-1,0 0 1,1 0-1,-1 0 1,0 0-1,0 0 1,0 0-1,1 0 0,-1 0 1,0 0-1,0 0 1,0 0-1,1 0 1,-1 0-1,0 0 1,0 1-1,0-1 1,0 13-25,-13 32 212,7-24-130,3-11-24,1 0 0,0 1 0,0-1 0,1 0 0,1 1 0,0-1 1,1 12-1,0-20-34,-1 1 1,1 0 0,0-1 0,-1 1-1,1-1 1,0 1 0,1-1-1,-1 1 1,0-1 0,1 1 0,-1-1-1,1 0 1,0 0 0,0 0 0,0 0-1,0 0 1,0-1 0,0 1-1,0 0 1,1-1 0,-1 0 0,1 1-1,-1-1 1,1 0 0,-1 0-1,1-1 1,-1 1 0,1 0 0,0-1-1,0 0 1,4 1 0,23-1-55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1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82 13611,'-1'0'154,"1"0"0,-1 0 0,1 0 0,0 0-1,-1 0 1,1 0 0,0 0 0,-1-1 0,1 1 0,-1 0 0,1 0 0,0 0 0,-1 0 0,1 0-1,0-1 1,-1 1 0,1 0 0,0 0 0,-1 0 0,1-1 0,0 1 0,-1 0 0,1-1 0,0 1-1,0 0 1,-1-1 0,1 1 0,0 0 0,0-1 0,0 1 0,0 0 0,-1-1 0,1 1 0,0 0-1,0-1 1,0 0 0,0 1-94,0 0 0,0 0-1,0-1 1,-1 1-1,1 0 1,0 0 0,0-1-1,0 1 1,0 0 0,0-1-1,0 1 1,0 0 0,0 0-1,0-1 1,0 1-1,0 0 1,0-1 0,0 1-1,1 0 1,-1 0 0,0-1-1,0 1 1,0 0 0,0 0-1,0-1 1,1 1-1,-1 0 1,0 0 0,0 0-1,0-1 1,1 1 0,-1 0-1,0 0 1,0 0 0,0 0-1,1-1 1,-1 1-1,0 0 1,1 0 0,-1 0-1,0 0 1,0 0 0,1 0-1,-1 0 1,0 0-1,0 0 1,1 0 0,-1 0-1,0 0 1,1 0 0,-1 0-1,0 0 1,0 0 0,1 0-1,-1 0 1,14 3 423,1 0-336,1 0 0,0 0 0,0-2 0,20 0-1,-1-5-111,0-2-1,-1-2 0,49-16 0,47-10-53,-129 33 12,0 1 0,1 0 0,-1 0 0,0 0 1,1 0-1,-1 0 0,0 0 0,1 0 0,-1 0 1,0 1-1,1-1 0,-1 1 0,0-1 0,0 1 0,1-1 1,-1 1-1,0-1 0,0 1 0,0 0 0,0 0 0,1 1 1,0 0-3,0 0 0,0 1 0,0-1 0,-1 1 0,1 0 0,-1-1 0,0 1 0,0 0 0,1 3 0,1 8-3,0 0 1,-1 0 0,0 17-1,-2-26 15,4 112 78,11 122 99,-14-229-154,0 0-1,-1 0 1,1 0-1,-2 0 1,0 0-1,0 0 1,-1-1-1,0 1 0,0 0 1,-4 9-1,3-14 17,0 1-1,1-1 1,-2 0-1,1 0 1,-1 0-1,1 0 1,-1-1-1,-1 1 1,1-1-1,-1 0 1,1-1-1,-1 1 1,0-1-1,0 0 1,-1 0-1,1 0 1,-9 3-1,-1-2 92,0 0-1,-1 0 0,1-1 0,-1-1 1,0-1-1,1 0 0,-1-1 0,-17-2 1,-8-4 337,-75-19 0,107 23-863,14 4-669,19 3-150,-7-5 755,2 0-154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88 16836,'0'-4'223,"0"0"1,0 0-1,0 0 1,0 0 0,-1 0-1,1 1 1,-1-1-1,0 0 1,0 0-1,-1 0 1,1 1 0,-1-1-1,0 1 1,1-1-1,-2 1 1,-1-4 0,2 5-113,0 0 1,-1 1 0,1-1 0,0 0 0,0 1 0,-1-1-1,1 1 1,-1-1 0,1 1 0,-1 0 0,0 0 0,0 1 0,1-1-1,-1 0 1,0 1 0,0 0 0,0 0 0,1-1 0,-1 2-1,0-1 1,0 0 0,-5 2 0,1 0-31,-1 0 1,1 1-1,0 0 1,0 1-1,1-1 1,-1 1-1,1 1 1,-1-1-1,1 1 0,1 0 1,-1 1-1,-8 9 1,9-9-89,-1 1 0,1 1 1,0-1-1,0 1 0,1 0 1,0 0-1,0 0 1,1 0-1,0 1 0,-2 13 1,4-20-10,1 0 1,0 1 0,-1-1 0,1 0 0,0 1 0,1-1 0,-1 0 0,0 1 0,1-1 0,-1 0 0,1 0 0,0 1 0,-1-1-1,1 0 1,0 0 0,0 0 0,1 0 0,-1 0 0,0 0 0,3 2 0,-2-2-19,0 0 1,1-1-1,-1 1 1,1-1-1,-1 0 1,1 0-1,0 0 1,-1 0-1,1 0 0,0 0 1,0-1-1,0 1 1,0-1-1,-1 0 1,1 0-1,3 0 1,4 0-105,0-1 1,-1-1-1,1 0 1,0 0-1,-1-1 1,15-5 0,50-31-683,-56 29 566,0 0 1,1 1 0,27-10-1,-45 19 255,1 0-1,-1-1 0,0 1 0,0 0 0,0-1 0,1 1 0,-1 0 0,0 0 1,0 0-1,1 0 0,-1 0 0,0 0 0,0 1 0,1-1 0,-1 0 1,0 0-1,0 1 0,0-1 0,0 1 0,1-1 0,-1 1 0,0 0 0,0-1 1,0 1-1,0 0 0,0 0 0,0 0 0,-1 0 0,1 0 0,0 0 0,0 0 1,-1 0-1,2 1 0,0 4 66,0 0 0,1 1 0,-2-1 1,1 1-1,0 9 0,-1-11 13,-1 1-1,1-1 1,1 0 0,-1 1-1,5 8 1,-5-11-49,1-1-1,0 0 1,0-1 0,0 1 0,0 0 0,0 0-1,1-1 1,-1 1 0,0-1 0,1 0 0,-1 0-1,1 0 1,-1 0 0,1 0 0,0 0-1,-1-1 1,1 1 0,0-1 0,0 0 0,-1 0-1,1 0 1,0 0 0,0 0 0,-1-1-1,6-1 1,6-1 18,0 0 0,0-1 0,19-9-1,44-25-66,-59 27-54,0 2 0,0 0 0,1 1 0,1 0 0,-1 2 0,30-6 0,-46 12 75,1 0 1,-1 0 0,0 0-1,0 0 1,1 1 0,-1 0-1,0-1 1,0 1 0,0 0-1,0 0 1,0 1 0,0-1-1,0 1 1,0-1 0,0 1-1,0 0 1,3 4 0,-3-3 43,1-1-1,-1 1 1,1-1 0,0 0 0,-1 0 0,1 0 0,0-1 0,0 1 0,8 1-1,-2-3 1,0 0 0,0 0 0,0-1-1,0 0 1,0-1 0,0 0 0,0-1-1,-1 0 1,1 0 0,-1-1 0,11-6-1,-9 5-95,0 0 1,0 1-1,0 0 0,1 1 0,-1 0 1,1 1-1,15-2 0,-25 4 37,-1 0 0,1 0-1,0 1 1,-1-1 0,1 0 0,-1 0-1,1 1 1,-1-1 0,1 1-1,-1 0 1,1-1 0,-1 1 0,1 0-1,-1 0 1,0 0 0,1 0 0,-1 0-1,0 0 1,0 0 0,0 0 0,2 2-1,-1 2 32,1 0-1,-1 0 1,0 0-1,0 0 1,1 5-1,-2-6-19,1 0 0,-1 0-1,0 0 1,1 0 0,0 0 0,0-1 0,4 6-1,-5-8-27,0 0 0,0 0-1,0 0 1,0-1 0,1 1-1,-1 0 1,0 0 0,1-1-1,-1 1 1,1-1 0,-1 1-1,0-1 1,1 0 0,-1 1-1,1-1 1,-1 0 0,1 0-1,-1 0 1,1 0 0,-1 0-1,1-1 1,-1 1 0,1 0-1,-1-1 1,3 0 0,3-2-137,0 0 0,0 0 0,0-1 1,0 0-1,-1 0 0,7-5 0,6-4-103,13-8-197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284 214 13027,'-12'-1'628,"0"1"0,0 0 0,0 1 0,0 1-1,0-1 1,0 2 0,1 0 0,-1 0 0,-21 10 0,19-7-371,1 1-1,-1 1 1,1 0 0,1 1-1,0 0 1,0 1 0,-13 14-1,22-20-197,0-1 1,0 1-1,0 0 0,0 1 0,1-1 1,-1 0-1,1 1 0,0-1 0,-1 8 0,2-11-41,1 0-1,0 1 0,0-1 1,-1 0-1,1 1 0,0-1 0,0 1 1,0-1-1,1 0 0,-1 1 1,0-1-1,0 0 0,1 1 1,-1-1-1,1 0 0,-1 0 0,1 1 1,-1-1-1,1 0 0,0 0 1,0 0-1,0 0 0,0 1 1,-1-2-1,1 1 0,1 0 0,-1 0 1,0 0-1,0 0 0,0 0 1,0-1-1,0 1 0,1-1 1,-1 1-1,0-1 0,3 1 0,4 1-14,0-1 0,-1 0-1,1 0 1,0-1 0,0 0-1,-1-1 1,1 0 0,0 0-1,-1 0 1,1-1 0,-1 0-1,1-1 1,-1 1 0,11-7-1,2-2-96,0 0-1,0-1 0,29-26 1,-25 18 41,-1-2 1,0-1-1,-2-1 1,0-1-1,-2-1 0,-1 0 1,-1-1-1,-1-1 1,21-51-1,-32 59 246,-12 25 130,-15 30 108,12-14-335,1 0 0,0 1-1,2 0 1,1 0 0,1 0 0,0 1-1,2 0 1,-1 24 0,4-42-56,0 0 1,0-1 0,1 1 0,-1 0 0,1 0-1,0-1 1,1 1 0,-1-1 0,1 1 0,0-1-1,0 1 1,0-1 0,0 0 0,1 0 0,0 0-1,0-1 1,0 1 0,0 0 0,0-1 0,1 0-1,7 5 1,18 2 27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1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14571,'7'-6'284,"1"0"-1,0 1 0,0 0 1,0 0-1,1 1 1,-1 0-1,1 0 1,0 1-1,0 0 0,0 1 1,0 0-1,1 0 1,9 0-1,-7 2-46,-1-1 1,1 1-1,-1 1 0,1 0 0,-1 1 0,1 0 1,-1 1-1,0 0 0,0 1 0,14 6 1,-22-9-200,1 1 0,-1 0 1,1-1-1,-1 2 1,0-1-1,0 0 1,0 1-1,0-1 0,0 1 1,-1 0-1,1 0 1,-1 0-1,0 0 1,0 1-1,0-1 1,0 1-1,0-1 0,-1 1 1,1-1-1,-1 1 1,0 0-1,0 0 1,-1 0-1,1-1 0,-1 1 1,0 0-1,0 0 1,0 0-1,0 0 1,-1 0-1,0 0 0,0-1 1,-2 8-1,-3 5 35,-1 0-1,-1 0 0,0-1 0,-1 0 0,0 0 1,-15 16-1,-74 76 404,63-71-179,-34 43-1,67-76-265,-1 1-1,1-1 1,0 1-1,0 0 1,0 0-1,-2 4 1,4-7-24,0 0 0,0 0 0,-1 0 0,1 0 0,0 0 1,0-1-1,0 1 0,0 0 0,0 0 0,0 0 1,0 0-1,0 0 0,1 0 0,-1-1 0,0 1 0,1 0 1,-1 0-1,0 0 0,1 0 0,-1-1 0,1 1 1,-1 0-1,1-1 0,-1 1 0,1 0 0,0-1 0,-1 1 1,1 0-1,0-1 0,-1 1 0,1-1 0,0 0 1,0 1-1,0-1 0,-1 1 0,3-1 0,9 3 18,0-1 0,-1-1 0,1 0 0,0 0 0,0-1 0,0-1 0,21-3-1,-19 2-31,43-6-88,0-3-1,0-2 0,83-31 1,-135 43 89,1-1 1,-1 0-1,1-1 1,-1 1-1,0-1 1,0 0-1,0 0 1,0-1-1,4-4 1,-8 8 7,-1 0 1,0-1-1,0 1 0,0 0 1,1-1-1,-1 1 1,0 0-1,0-1 0,0 1 1,0-1-1,0 1 1,0 0-1,0-1 0,0 1 1,0 0-1,0-1 1,0 1-1,0-1 0,0 1 1,0 0-1,0-1 1,0 1-1,0 0 0,0-1 1,-1 1-1,1-1 1,0 1-1,0 0 0,0 0 1,-1-1-1,1 1 0,0 0 1,0-1-1,-1 1 1,1 0-1,-1-1 0,-13-6 99,-2 4-26,0 1 0,1 0 0,-1 1 0,-30 2-1,-65 11-257,104-11 121,0 0 1,0 0-1,0 1 1,0 0-1,0 0 0,1 0 1,-1 1-1,0 0 1,1 0-1,-8 6 0,8 2-139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3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16 12819,'2'-1'306,"9"-7"464,-11 8-761,0 0 1,0 0-1,0 0 0,0 0 1,1 0-1,-1 0 1,0 0-1,0 0 1,0 0-1,0-1 0,0 1 1,1 0-1,-1 0 1,0 0-1,0 0 0,0 0 1,0 0-1,0 0 1,0-1-1,0 1 1,0 0-1,1 0 0,-1 0 1,0 0-1,0 0 1,0-1-1,0 1 0,0 0 1,0 0-1,0 0 1,0 0-1,0 0 0,0-1 1,0 1-1,0 0 1,0 0-1,0 0 1,0 0-1,0-1 0,0 1 1,0 0-1,0 0 1,0 0-1,0 0 0,-1 0 1,1-1-1,0 1 1,0 0-1,0 0 1,0 0-1,0 0 0,0 0 1,-1 0 15,0-1 0,0 1 0,0 1 0,0-1 0,0 0-1,0 0 1,0 0 0,0 0 0,0 1 0,1-1 0,-1 0 0,0 1 0,0-1 0,0 1 0,0-1 0,1 1 0,-1-1 0,0 1 0,0-1 0,1 1 0,-1 0 0,1-1 0,-1 1 0,0 0 0,1 0 0,0 0 0,-1-1 0,1 1-1,-1 2 1,-13 29 215,13-30-219,-16 56 125,-15 81-1,0 64-258,25-151 105,-141 1321-511,145-1332 519,-6 68-25,11 209 1,0-302-5,0-1 1,1 1 0,0-1 0,1 0 0,6 16 0,-9-28 23,1 0 0,-1 0 0,0 0 0,1 0 0,-1-1 0,1 1 0,0 0 0,0-1 0,0 1 0,1-1 0,-1 0 0,0 0 0,1 1 0,0-2 0,-1 1 0,1 0 0,0 0 0,0-1 0,0 0 0,0 1 0,0-1 0,0 0 0,0-1 1,0 1-1,1 0 0,-1-1 0,0 0 0,0 0 0,1 0 0,4-1 0,37-10-82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4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13643,'6'0'160,"1"1"1,-1 0-1,1 0 1,-1 0-1,10 4 0,19 5-149,108 12-71,199 6-1,151-24-708,-453-4 706,1275-52-1217,-472 11 1226,35 13-1602,-664 22 1321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40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4729,'8'1'48,"37"4"57,0 3 0,62 19 1,-92-22-9,0 0 0,-1 2 1,0 0-1,20 13 1,-27-15 40,0 1 1,0-1 0,-1 1-1,0 0 1,0 1 0,-1-1 0,0 1-1,0 0 1,5 11 0,-5-8 90,-1 1-1,-1-1 1,0 1 0,0 0 0,-1 0-1,-1 0 1,0 0 0,-1 21 0,-12 95 1446,6-88-1203,-59 425 763,27-104-1263,-24 180 64,-14-6-576,66-457 435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4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42 106 14299,'-1'1'46,"1"0"0,0 0 1,0 0-1,0 0 0,0 0 0,0 0 0,0 0 1,1-1-1,-1 1 0,0 0 0,0 0 0,1 0 1,-1 0-1,1 0 0,-1-1 0,0 1 0,1 0 1,-1 0-1,1-1 0,0 1 0,-1 0 0,1-1 1,0 1-1,-1 0 0,1-1 0,0 1 0,0-1 1,-1 1-1,1-1 0,0 0 0,0 1 0,0-1 0,0 0 1,0 0-1,-1 1 0,1-1 0,0 0 0,2 0 1,-2 0-13,0-1 0,1 1 1,-1 0-1,0-1 1,1 1-1,-1-1 0,0 1 1,1-1-1,-1 1 0,0-1 1,0 0-1,0 0 1,0 0-1,0 0 0,0 0 1,0 0-1,0 0 1,0 0-1,0 0 0,-1 0 1,1 0-1,0 0 0,-1-1 1,1 1-1,-1 0 1,1-2-1,0-3 143,0 0 1,0-1-1,0 1 0,-1 0 1,0-1-1,-1 1 0,-2-13 0,3 17-122,0 0-1,0 0 1,-1 0-1,1 0 1,-1 0-1,0 0 0,1 0 1,-1 1-1,0-1 1,0 0-1,0 0 0,0 0 1,0 1-1,-1-1 1,1 1-1,0-1 1,-1 1-1,1-1 0,-1 1 1,0 0-1,1 0 1,-1 0-1,0 0 1,0 0-1,0 0 0,0 0 1,1 1-1,-4-1 1,3 1-35,0 0 0,0 0 0,0 1 0,0 0 0,0-1 0,1 1 0,-1 0 0,0 0 0,0 0 0,0 0 0,1 0 1,-1 0-1,1 0 0,-1 1 0,1-1 0,-1 1 0,1-1 0,0 1 0,0-1 0,0 1 0,0 0 0,0-1 0,0 1 0,0 0 0,0 0 1,1 0-1,-1 2 0,-2 5-9,0 0 1,1 0 0,0 0-1,-1 14 1,5 11-8,5-20-21,-7-14 16,1 1 1,-1-1 0,1 0 0,-1 0 0,0 0 0,1 1 0,-1-1 0,1 0 0,-1 0 0,1 0 0,-1 0 0,1 0 0,-1 0 0,1 0 0,-1 0 0,0 0 0,1 0 0,-1 0 0,1 0 0,-1 0 0,1-1 0,-1 1 0,1 0 0,-1 0 0,0 0 0,1-1 0,-1 1 0,1 0 0,-1 0 0,1-1 0,1-1 6,0 0-1,0 0 1,-1-1-1,1 1 1,0 0-1,-1-1 1,1 1-1,-1-1 1,0 1-1,0-1 1,0 0-1,0 0 1,-1 1-1,1-1 1,0-6-1,0 3 58,-1-1-1,0 0 1,0 1-1,0-1 1,-3-12-1,3 18-52,0 0 1,0 0-1,0 0 0,-1 1 0,1-1 0,0 0 0,0 0 1,-1 1-1,1-1 0,-1 0 0,1 1 0,-1-1 1,1 0-1,-1 1 0,1-1 0,-1 1 0,0-2 1,0 2-3,1 0 1,-1 0 0,1 0 0,0 0 0,-1 0-1,1 0 1,-1 0 0,1 0 0,0 0 0,-1 0-1,1 0 1,-1 0 0,1 0 0,0 1 0,-1-1-1,1 0 1,0 0 0,-1 0 0,1 0 0,-1 1 0,1-1-1,0 0 1,0 0 0,-1 1 0,-1 1 13,1-1 0,-1 1 0,1 0 1,-1 0-1,1 0 0,0 0 0,0 0 1,0 1-1,0-1 0,-1 3 0,-4 34 96,6-37-115,0 0 1,-1 0-1,1-1 0,0 1 1,0 0-1,0 0 0,1-1 1,-1 1-1,0 0 0,1 0 1,-1-1-1,1 1 1,-1 0-1,1-1 0,0 1 1,0 0-1,0-1 0,2 3 1,-3-4-1,1 0 1,0 0-1,-1 1 0,1-1 1,-1 0-1,1 0 1,0 0-1,-1-1 1,1 1-1,0 0 1,-1 0-1,1 0 0,0 0 1,-1-1-1,1 1 1,-1 0-1,1 0 1,0-1-1,-1 1 1,1-1-1,-1 1 0,1 0 1,-1-1-1,1 1 1,-1-1-1,0 1 1,1-1-1,-1 1 1,0-1-1,1 0 0,-1 1 1,0-1-1,1 1 1,-1-1-1,0-1 1,11-23 105,0-22 127,-11 44-213,1 0 0,-1 0-1,1-1 1,-1 1 0,0 0-1,0 0 1,-1-1 0,1 1-1,-1 0 1,1 0 0,-1 0-1,-1-4 1,2 7-20,-1 0 0,1-1 0,0 1 0,0 0 0,0 0 0,-1-1 0,1 1 0,0 0 0,0 0 0,-1 0 0,1-1 0,0 1 0,-1 0 0,1 0 0,0 0 0,0 0 0,-1 0 0,1 0 0,0-1 0,-1 1 0,1 0 0,0 0 0,-1 0 0,1 0 0,0 0 0,-1 0 0,1 0 0,0 0 0,-1 1 0,1-1 0,0 0 0,0 0 0,-1 0 0,1 0 0,0 0 0,-1 0 0,1 1 0,0-1 0,0 0 0,-1 0 0,1 0 0,0 1 0,0-1 0,-1 0 0,1 0 0,0 1 0,0-1 0,0 0 0,0 0 0,-1 1 0,1-1 0,0 0 0,0 1 0,0-1 0,0 0 0,0 1 0,-8 18 34,7-12-80,0 0 0,0 1 0,1-1 0,0 0 0,1 11 1,-1-16-10,1-1 0,-1 1 0,1 0 0,-1 0 0,1 0 0,0 0 0,-1 0 0,1-1 0,0 1 0,0 0 0,2 1 0,-2-2 15,-1 0-1,1-1 1,0 1-1,-1-1 1,1 1-1,0-1 0,0 0 1,0 1-1,-1-1 1,1 0-1,0 1 0,0-1 1,0 0-1,0 0 1,-1 0-1,1 0 1,0 0-1,0 0 0,0 0 1,0 0-1,0 0 1,0 0-1,-1-1 1,1 1-1,0 0 0,1-1 1,8-4-297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56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1391 11130,'15'-1'1005,"0"0"0,29-8-1,0 0-432,47-3-79,204-39-513,-291 50 16,39-11 78,0 1 1,1 3 0,88-5-1,-79 13 131,97-3 456,-128 1-565,0-1 0,0-1 1,-1-1-1,39-15 0,-8-4-11,-40 17-57,1 1 1,0 0-1,1 0 1,-1 2-1,1-1 0,0 2 1,22-3-1,11 1 7,0-2-1,60-16 0,2-1-35,-49 11-11,100-35 0,-122 36 14,1 2 0,0 1 0,51-4 1,122 1-1,-130 9-20,-14 1 7,318-25 15,288-108 19,-445 80-19,85 7-29,-216 37 13,1-4 0,97-28 0,112-57-45,-169 53 54,-22 3-158,186-101 1,-7 2 141,-197 105 169,1 4 0,2 5 1,142-22-1,-221 46-107,-13 3-8,1 0 0,19-1 0,-28 3-31,1 0 0,-1 0-1,1 0 1,-1 1 0,1-1-1,-1 1 1,1-1 0,-1 1-1,1 0 1,-1 0 0,0 0-1,1 0 1,-1 1 0,0-1-1,0 1 1,3 2 0,1 4 1008,-4-7-836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3:57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 13611,'3'-1'137,"-1"0"0,0 0 1,0 1-1,0-1 0,0 0 0,1 1 0,-1 0 1,0-1-1,1 1 0,-1 0 0,0 0 1,0 0-1,1 1 0,-1-1 0,0 0 0,1 1 1,-1 0-1,4 1 0,41 20 519,-37-16-446,250 141 830,-145-81-887,77 53 320,60 33 213,214 100 1835,-384-208-2083,72 46-177,-131-75-253,-1 2 0,-1 0 1,-1 1-1,29 34 0,-31-27 10,0 0 0,26 54 0,-32-57-12,-4-9-31,1-1-1,1-1 1,0 0 0,0 0-1,1-1 1,13 10-1,-24-20 11,0 0-1,0 0 1,1 0-1,-1 0 1,0 1-1,1-1 0,-1 0 1,0 0-1,1 0 1,-1 0-1,0 0 0,0 0 1,1 0-1,-1 0 1,0 0-1,1 0 1,-1 0-1,0 0 0,1 0 1,-1-1-1,0 1 1,0 0-1,1 0 0,-1 0 1,0 0-1,1 0 1,-1-1-1,0 1 0,0 0 1,0 0-1,1 0 1,-1-1-1,0 1 1,9-11-1347,-5 6-410,-4 9 1172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1.4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0 553 11795,'420'-11'1734,"-149"10"-1676,377-43 97,0 3 205,-390 28-263,1200-39 26,-822 30-147,9 1-177,-1 26-72,546 1 765,216-148-397,-1222 113-96,439-62-17,5 47-3,-485 44 4,274-9-15,-209-9 12,130-7-108,-259 27 61,-67 0 40,-22-2-10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2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11939,'0'-2'236,"0"1"0,0-1 1,0 0-1,0 1 0,0-1 1,1 0-1,-1 1 0,1-1 1,-1 0-1,1 1 1,-1-1-1,1 1 0,0-1 1,0 0-1,-1 1 0,1 0 1,0-1-1,0 1 0,1 0 1,-1-1-1,0 1 1,0 0-1,3-2 0,33-22 2641,-27 19-2501,-1 2 0,1-1-1,0 1 1,0 1 0,0 0-1,1 0 1,-1 1-1,21-2 1,-30 4-372,-1 0 0,1 0 1,-1 0-1,1 0 0,-1 0 0,1 1 0,-1-1 0,1 0 0,-1 0 1,1 0-1,-1 0 0,1 1 0,-1-1 0,1 0 0,-1 1 0,1-1 0,-1 0 1,0 1-1,1-1 0,-1 0 0,0 1 0,1-1 0,-1 1 0,0-1 1,1 0-1,-1 1 0,0-1 0,0 1 0,1-1 0,-1 1 0,0-1 1,0 1-1,0-1 0,0 1 0,0 0 0,0-1 0,0 1 0,0-1 1,0 1-1,0-1 0,0 1 0,0-1 0,0 1 0,0-1 0,-1 1 1,1-1-1,0 1 0,0-1 0,-1 1 0,1 0 0,-15 29 2,14-27 6,-47 73 73,-13 23 145,60-97-222,0 0 0,0-1 0,1 1-1,-1 0 1,0 0 0,1 0 0,-1 0 0,1-1-1,0 4 1,0-4-2,0-1-1,0 1 0,0 0 1,0-1-1,0 1 0,1-1 1,-1 1-1,0-1 0,0 1 1,1 0-1,-1-1 0,0 1 1,1-1-1,-1 1 1,0-1-1,1 0 0,-1 1 1,1-1-1,-1 1 0,1 0 1,3 0 13,-1 0-1,1 0 1,-1 0 0,1 0 0,-1 0 0,1-1 0,0 1 0,4-1 0,-6 0-17,40 1-62,-24 0-492,1 0 0,26 4 0,-37-3 185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5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23 12299,'-10'-1'555,"5"1"-345,0 0 0,-1-1 1,1 1-1,0-1 0,0-1 0,-1 1 0,1-1 1,-6-3-1,11 5-192,0 0 0,0 0 0,0 0 0,-1 0 0,1 0 0,0 0 1,0 0-1,0 0 0,0 0 0,0 0 0,0 0 0,0 0 0,0 0 0,0 0 0,-1-1 1,1 1-1,0 0 0,0 0 0,0 0 0,0 0 0,0 0 0,0 0 0,0 0 0,0 0 1,0 0-1,0 0 0,0-1 0,0 1 0,0 0 0,0 0 0,0 0 0,0 0 0,0 0 1,0 0-1,0 0 0,0 0 0,0-1 0,0 1 0,0 0 0,0 0 0,0 0 0,0 0 1,0 0-1,0 0 0,0 0 0,0 0 0,0-1 0,0 1 0,0 0 0,0 0 0,1 0 0,-1 0 1,0 0-1,8-3 571,14 1 79,184 15 904,-111-3-1345,637 21 101,-556-27-408,-143-3-580,-32-2 18,-4-1 451,-6-1 34,-6 1-153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5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771 138 12763,'-19'-47'1121,"15"36"-997,1 1 1,-1 0 0,-1 0 0,0 0 0,-1 1 0,-7-11 0,12 19-102,0 0 0,0 0 0,1 0 0,-1 1-1,0-1 1,0 0 0,0 1 0,0-1 0,0 0 0,0 1 0,0 0 0,0-1 0,0 1 0,0-1 0,0 1 0,0 0 0,0 0 0,-1 0 0,1-1 0,0 1-1,0 0 1,-2 1 0,1-1 4,0 1 1,0 0-1,-1 0 0,1 0 0,0 0 0,0 0 0,0 0 0,0 0 0,0 1 1,-2 2-1,-5 4 22,1 1 1,1 1 0,-10 14-1,13-19-37,-85 129 140,-109 144 560,53-123-48,13-16-60,125-130-574,-27 33 82,33-40-107,-1 1 0,1-1 0,0 1 0,-1-1 1,1 1-1,0 0 0,1-1 0,-1 1 0,0 0 0,1 0 1,-1 0-1,1-1 0,0 1 0,0 0 0,1 4 1,-1-6-6,1 1-1,0 0 1,0-1 0,0 1 0,0 0 0,1-1 0,-1 1 0,0-1 0,1 0 0,-1 0 0,1 1 0,-1-1 0,1 0 0,-1 0 0,1 0 0,0 0 0,0-1 0,-1 1 0,1 0 0,0-1 0,0 1 0,0-1 0,0 0 0,0 0 0,2 1 0,4 0-1,154 36-448,218 20 1,-253-54 318,-3-17-44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6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31 13499,'0'-1'87,"0"-1"0,0 1 0,0 0 1,-1 0-1,1-1 0,0 1 0,-1 0 0,1 0 0,0 0 1,-1 0-1,1-1 0,-1 1 0,0 0 0,1 0 0,-1 0 1,0 0-1,0 0 0,0 0 0,1 0 0,-1 1 0,0-1 1,0 0-1,0 0 0,0 1 0,-1-1 0,1 1 0,0-1 1,0 1-1,0-1 0,0 1 0,-1 0 0,1-1 0,0 1 1,0 0-1,0 0 0,-1 0 0,1 0 0,0 0 0,0 0 1,-1 0-1,1 1 0,-2 0 0,-4 0 170,0 0 0,1 1 0,-1 0 0,1 0 1,-1 0-1,-10 7 0,6-1-145,0 0-1,0 0 1,1 2 0,1-1 0,-1 1 0,1 0-1,1 1 1,0 0 0,0 1 0,1-1 0,1 1 0,-6 15-1,7-16-101,1-1-1,0 1 1,1 1-1,0-1 1,1 0 0,1 1-1,-1 0 1,2-1-1,-1 1 1,2 0-1,-1-1 1,2 1-1,0-1 1,4 18-1,-5-26-8,1 0 0,-1 1 0,1-1 0,-1 1 0,1-1 0,0 0 1,0 0-1,0 0 0,1 0 0,-1-1 0,1 1 0,0-1 0,-1 1 0,1-1 0,0 0 0,0 0 0,1 0 0,-1 0 0,0-1 0,1 1 0,-1-1 0,1 0 1,-1 0-1,8 1 0,-6-2 1,1 0 1,0 0-1,-1 0 0,1-1 1,0 0-1,-1 0 1,1-1-1,-1 1 0,1-1 1,-1 0-1,0-1 1,0 1-1,0-1 1,0 0-1,8-7 0,-1-1 5,0-1 0,-1 0 0,0 0 0,-1-1-1,-1-1 1,0 1 0,0-1 0,9-25 0,-6 11 28,-2-1 1,-1 1 0,10-54-1,-16 54 0,-3 22-14,-2 17-7,-2 22-9,0 58 0,4-75-189,1 0 0,1 1 0,1-1-1,0 0 1,8 25 0,-9-37 56,0 0 0,0 1 0,0-1 0,0 0 0,6 7 1,-7-10 97,0 0 0,0 0 0,0 0 0,1 1 1,-1-1-1,0 0 0,1 0 0,-1-1 1,1 1-1,-1 0 0,1 0 0,-1-1 0,1 1 1,-1-1-1,1 1 0,0-1 0,-1 0 1,1 0-1,2 0 0,15-5-450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8.0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96 11306,'3'-10'624,"2"0"50,-2 0 1,1 0 0,-1 0 0,-1-1-1,2-12 1,-4 23-604,0 0 0,0-1 0,1 1 0,-1 0 0,0-1 0,0 1 0,0-1 0,0 1 0,0 0 0,0-1 0,0 1 0,0 0 0,0-1 0,-1 1 0,1-1 0,0 1 0,0 0 0,0-1 0,0 1 0,0 0 0,-1-1 0,1 1 0,0 0 0,0-1 0,-1 1 0,1 0 0,0 0 0,0-1 0,-1 1 0,1 0 0,0 0 0,-1 0 0,1-1 0,0 1 0,-1 0 0,1 0 0,-1 0 0,-15 6 1087,-14 21-370,10-5-680,1 2-1,1 0 1,2 1 0,0 0 0,2 1 0,0 1 0,-15 46 0,27-65-88,0 0 0,0 0 1,0 0-1,1 1 1,0-1-1,1 1 0,0-1 1,0 0-1,1 1 1,2 10-1,-2-16-23,0 0 0,0-1 0,0 1 0,0 0 0,1 0 0,-1 0 0,1-1 0,0 1 0,-1-1 0,1 1 0,0-1 0,1 0 0,-1 0 0,0 0 0,1 0 0,-1 0 0,1 0 0,-1-1 0,1 1 0,0-1 0,0 0 0,0 0 0,-1 0 1,1 0-1,0 0 0,0-1 0,1 1 0,-1-1 0,0 0 0,4 0 0,3 0-30,0-1 0,0 0 0,0-1 0,0 0 1,-1-1-1,1 0 0,-1-1 0,1 1 0,13-10 1,-2 1 135,-1-1 0,-1-1 1,18-16-1,4-7-184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8.4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223 8 15707,'0'-1'69,"-1"1"-1,1 0 1,0-1-1,0 1 1,-1-1-1,1 1 1,0-1-1,-1 1 1,1 0-1,0-1 1,-1 1-1,1 0 1,-1-1 0,1 1-1,-1 0 1,1 0-1,0-1 1,-1 1-1,1 0 1,-1 0-1,1 0 1,-1 0-1,1-1 1,-1 1-1,1 0 1,-1 0-1,0 0 1,1 0-1,-1 0 1,-20 7 834,-15 18-66,20-10-690,1 1-1,0 0 1,1 1 0,1 1 0,1 0 0,-20 38-1,26-43-126,1-1 0,0 1 0,0 1-1,1-1 1,1 1 0,0-1-1,1 1 1,1 0 0,0 0 0,0 0-1,4 27 1,-3-37-54,1 0 1,0-1-1,0 1 1,0 0-1,0-1 0,0 1 1,1-1-1,-1 1 0,1-1 1,0 0-1,0 0 0,0 0 1,1 0-1,-1 0 0,1 0 1,-1-1-1,1 1 0,0-1 1,0 0-1,0 0 1,0 0-1,1 0 0,-1 0 1,0-1-1,1 1 0,-1-1 1,1 0-1,0 0 0,-1 0 1,1-1-1,0 1 0,-1-1 1,1 0-1,0 0 0,0 0 1,-1-1-1,1 1 1,4-2-1,0 0-27,0 0 0,0-1 0,13-6 0,30-21-274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08.8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0 14651,'-1'1'122,"-1"-1"0,0 1 0,0-1 0,0 1 0,0-1 0,1 1 0,-1 0 0,0 0 0,1 0 0,-1 0 1,1 0-1,-1 0 0,1 1 0,0-1 0,-1 0 0,1 1 0,0-1 0,0 1 0,0-1 0,-2 4 0,-17 37 894,19-37-873,-1-2-82,-25 77 1669,15-67-1273,7-9-559,7-10 676,2-2-526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0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25 12843,'0'-1'278,"1"-1"1,-1 1-1,1-1 0,-1 1 1,0-1-1,0 0 1,0 1-1,1-1 1,-2 1-1,1-1 0,0-1 1,0 2-209,0 1 0,-1 0 0,1-1 0,0 1 0,0 0 0,0 0 0,-1-1 0,1 1 0,0 0 0,0 0 1,-1 0-1,1-1 0,0 1 0,-1 0 0,1 0 0,0 0 0,-1 0 0,1-1 0,0 1 0,-1 0 0,1 0 0,0 0 0,-1 0 0,1 0 0,0 0 0,-1 0 0,1 0 1,0 0-1,-1 0 0,1 0 0,0 0 0,-1 0 0,1 1 0,0-1 0,0 0 0,-1 0 0,1 0 0,0 0 0,-1 0 0,1 1 0,0-1 0,0 0 0,-1 0 0,1 1 1,0-1-1,0 0 0,-1 0 0,1 1 0,0-1 0,-17 8 272,16-7-366,0-1-1,0 0 0,1 0 0,-1 1 1,0-1-1,0 1 0,0-1 1,0 1-1,0-1 0,0 1 0,1-1 1,-1 1-1,0 0 0,1-1 1,-1 1-1,0 0 0,1 0 0,-1-1 1,1 1-1,-1 0 0,1 0 1,-1 0-1,0 2 0,-3 8-90,1 2-50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1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3 291 17732,'0'0'37,"0"0"-1,-1 0 1,1 0 0,0 0 0,0 0 0,0 0 0,0-1-1,0 1 1,0 0 0,-1 0 0,1 0 0,0 0 0,0 0-1,0 0 1,0 0 0,0 0 0,0-1 0,0 1 0,0 0-1,0 0 1,0 0 0,0 0 0,0 0 0,0 0 0,0-1-1,0 1 1,0 0 0,0 0 0,-1 0 0,2 0 0,-1 0 0,0 0-1,0-1 1,0 1 0,0 0 0,0 0 0,0 0 0,0 0-1,0 0 1,0 0 0,0-1 0,0 1 0,0 0 0,0 0-1,0 0 1,0 0 0,1 0 0,5-12 519,10-10 199,0 5-518,1 2 0,0 0-1,32-20 1,-30 22-344,-1 0-1,0-1 1,28-31 0,-42 41 115,-1-1 0,-1 0 0,1 0 0,0 0 0,-1 0 0,0 0 0,-1 0 0,1-1 1,0-5-1,-1 10-3,-1-1 1,0 1-1,0 0 1,0 0-1,0 0 1,0-1-1,0 1 1,0 0-1,0 0 1,-1 0-1,1 0 1,0 0-1,-1-1 1,1 1-1,-1 0 1,1 0-1,-1 0 1,1 0 0,-2-1-1,1 1-2,0 1 1,0-1-1,0 1 0,-1-1 0,1 1 1,0 0-1,0-1 0,0 1 0,-1 0 1,1 0-1,0 0 0,0 0 1,-1 0-1,1 0 0,0 0 0,0 0 1,-1 0-1,1 1 0,0-1 0,0 0 1,0 1-1,-3 0 0,-1 2 0,-1 0 0,1 0-1,-1 0 1,1 1-1,0 0 1,0 0 0,1 0-1,-1 1 1,1-1 0,0 1-1,-7 10 1,1 0 3,0 2 0,-12 29 0,14-26-11,1 0 1,0 0 0,-4 28-1,9-37-3,1 0 0,0 0 0,0 1 0,2-1 0,-1 0-1,1 0 1,1 1 0,2 10 0,-3-19-37,-1-1 0,1 1 0,0-1 0,0 1 0,0-1 0,0 0 0,0 0 0,0 1 0,1-1 0,-1 0 0,1 0 0,-1 0 0,1 0 0,0-1 0,0 1-1,0 0 1,0-1 0,0 1 0,0-1 0,0 0 0,5 2 0,-3-2-82,-1 0 0,1-1 0,0 0 0,0 0 0,-1 0 0,1 0 0,0 0 0,0-1 0,-1 0 1,1 0-1,-1 0 0,1 0 0,4-2 0,10-6-323,1-1 0,-2-1 0,1-1 0,18-16 0,-32 25 490,49-40-957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1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4 15243,'0'-1'61,"-1"1"0,0-1-1,1 1 1,-1 0 0,0-1-1,0 1 1,0 0 0,1 0-1,-1-1 1,0 1 0,0 0 0,0 0-1,1 0 1,-1 0 0,0 0-1,0 0 1,0 0 0,0 1-1,1-1 1,-1 0 0,0 0-1,0 1 1,1-1 0,-1 0 0,0 1-1,0-1 1,1 1 0,-1-1-1,0 1 1,0 0 0,-22 22 224,20-19-149,-13 15 257,1 2 0,0 0 0,2 1-1,0 0 1,-17 44 0,29-65-394,0 1-1,0 0 1,0 0 0,1 0 0,-1 0-1,1 0 1,0 0 0,-1 0 0,1 0-1,0 1 1,0-1 0,0 0 0,1 0-1,-1 0 1,1 3 0,0-4-7,0 0 1,0 0 0,0 0-1,0 0 1,0 0 0,0-1-1,0 1 1,0 0 0,0 0-1,0-1 1,0 1-1,1-1 1,-1 1 0,0-1-1,0 0 1,1 1 0,-1-1-1,0 0 1,1 0 0,-1 0-1,0 0 1,1 0 0,-1 0-1,2 0 1,16-2-94,0-1 0,-1 0 1,28-9-1,-31 7 58,0 1 1,0 1-1,1 0 0,-1 1 1,1 0-1,18 2 0,-32 0 42,0 0 0,0 0 0,0 0 0,0 0 0,0 1 0,0-1 0,0 1 0,0-1 0,-1 1 0,1 0 0,0 0 0,0 0 0,-1 0 0,1 0 0,0 0 0,-1 0 0,1 0 0,-1 1 0,2 1 0,-2-1 15,0 0 0,-1-1 1,1 1-1,-1-1 0,1 1 0,-1 0 0,0-1 0,0 1 0,0 0 0,0-1 0,0 1 0,0 0 0,0-1 0,0 1 1,-1-1-1,1 1 0,-1 0 0,0 1 0,-2 4 75,-1 0 1,1 0 0,-2 0-1,1-1 1,-1 1-1,0-1 1,0 0-1,-6 6 1,-1-2 143,0 0-1,-1-1 1,-21 12 0,28-18-279,0 0-1,-1 0 1,1 0 0,-1-1-1,0 0 1,0 0 0,0 0 0,0-1-1,-14 0 1,7-5-286,14 4 324,-1 0 1,1 0-1,0-1 0,0 1 0,0 0 0,-1 0 0,1-1 1,0 1-1,0 0 0,0-1 0,0 1 0,0 0 0,0 0 1,0-1-1,0 1 0,0 0 0,0-1 0,0 1 1,0 0-1,0-1 0,0 1 0,0 0 0,0 0 0,0-1 1,0 1-1,0 0 0,0-1 0,0 1 0,0 0 0,1 0 1,-1-1-1,0 1 0,0 0 0,0 0 0,1-1 0,-1 1 1,0 0-1,0 0 0,0 0 0,1-1 0,-1 1 0,0 0 1,0 0-1,1 0 0,-1 0 0,0 0 0,1 0 0,-1-1 1,0 1-1,1 0 0,-1 0 0,1 0 0,15-8-360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1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18 16027,'0'-1'88,"-1"0"-1,0-1 1,1 1-1,-1 0 0,0 0 1,0 0-1,0 0 1,0 0-1,0 0 0,0 1 1,0-1-1,0 0 1,0 0-1,0 1 1,-1-1-1,1 0 0,0 1 1,0 0-1,-1-1 1,1 1-1,0 0 0,-1-1 1,1 1-1,-2 0 1,0 1 18,0-1 1,1 1-1,-1-1 1,1 1-1,-1 0 1,0 0-1,1 1 1,0-1-1,-1 0 1,1 1 0,-3 2-1,-6 6 209,0 0 1,1 1-1,-14 17 0,22-24-224,-16 18-1,2 1 1,0 0-1,2 1 0,1 1 0,-21 53 1,33-75-96,0 1 0,0 0 0,0 0 0,1 0 0,-1 0 0,1-1 0,0 7 1,0-9-3,1 0 1,-1 0-1,0 0 1,0 0-1,1 0 0,-1 0 1,1 0-1,-1 0 1,1 0-1,-1 0 1,1 0-1,0-1 1,-1 1-1,1 0 1,0 0-1,0 0 1,-1-1-1,1 1 1,0 0-1,0-1 1,0 1-1,0-1 1,0 1-1,0-1 0,0 0 1,0 1-1,0-1 1,0 0-1,2 1 1,10-1-56,-1 0 1,1 0-1,-1-2 1,1 1-1,-1-1 0,1-1 1,-1-1-1,14-5 1,23-5-101,-32 10 110,37-7-77,-49 10 120,-1 0 0,0 1 0,1 0 0,-1 0 0,1 0 0,-1 1 0,0-1 0,1 1 0,4 1 0,-8-1 13,-1-1 0,1 0 0,0 1-1,-1-1 1,1 0 0,0 1 0,-1-1 0,1 1 0,-1-1 0,1 1 0,-1 0-1,1-1 1,-1 1 0,1 0 0,-1-1 0,1 1 0,-1 0 0,0-1 0,1 1-1,-1 0 1,0 0 0,0-1 0,0 1 0,0 0 0,1 0 0,-1-1 0,0 1-1,0 0 1,-1 0 0,1 0 0,0-1 0,0 1 0,0 0 0,0 0 0,-1-1-1,1 1 1,0 0 0,-1-1 0,1 1 0,0 0 0,-1-1 0,1 1 0,-1 0-1,0 0 1,-25 30 223,25-30-215,-15 15 244,-2-1 0,-37 26 0,46-35-232,0-1-1,0 0 1,0-1-1,-1 1 1,0-2-1,0 1 0,0-2 1,-18 4-1,27-6-67,0 0-1,0 0 1,0 0-1,1 1 1,-1-1-1,0 0 1,0 0-1,0 0 0,0-1 1,1 1-1,-1 0 1,0 0-1,0 0 1,0-1-1,1 1 1,-1 0-1,0-1 1,0 1-1,1-1 1,-1 1-1,0-1 0,0 1 1,1-1-1,-1 1 1,1-1-1,-1 1 1,1-1-1,-1 0 1,1 0-1,-1 1 1,1-1-1,-1 0 1,1 0-1,0 1 0,0-1 1,-1 0-1,1 0 1,0 0-1,0 1 1,0-1-1,0 0 1,0 0-1,0 0 1,0 0-1,0 0 1,0 1-1,0-2 0,2-8-464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2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9 15635,'0'0'60,"0"0"-1,-1 0 1,1-1 0,0 1-1,0 0 1,0 0-1,-1 0 1,1 0-1,0-1 1,0 1-1,0 0 1,0 0-1,0 0 1,0-1-1,-1 1 1,1 0 0,0 0-1,0-1 1,0 1-1,0 0 1,0 0-1,0-1 1,0 1-1,0 0 1,0 0-1,0-1 1,0 1 0,0 0-1,0 0 1,0-1-1,0 1 1,0 0-1,0 0 1,1 0-1,-1-1 1,0 1-1,10-1 1249,14 9-262,-15-3-986,-1 0-1,0 1 1,0 0-1,-1 1 1,0-1-1,0 1 1,0 1-1,-1-1 1,0 1-1,0 0 1,-1 1-1,0-1 1,0 1-1,-1 0 0,-1 0 1,1 0-1,3 19 1,-2-1-23,0 1 1,-2 0 0,-2-1-1,0 1 1,-4 30 0,-2-8 48,-3 0 0,-2-1 0,-2 0 0,-2 0 0,-2-1 0,-2-1 0,-3-1 0,-1-1 0,-52 78 0,59-102-22,-1 0 0,-1-1 1,-1-1-1,-25 21 0,-12 4 79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2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16059,'0'3'1561,"0"9"-1201,0 7-160,2 4 680,4 9-424,-1 2-120,4 4-248,0 1-136,1-6-344,0-5-128,-1-10-144,-1-7-104,-5-13 464,-1-9-184,-2-11-129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3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37 13187,'2'-19'987,"0"2"821,0 18-959,1 11-226,19 72-111,3-1 0,4 0 0,40 80 0,-66-157-505,2 4 11,0 0 0,0-1 0,1 0 0,11 15 0,-16-22-16,1-1-1,-1 1 1,1-1 0,0 1 0,-1-1-1,1 1 1,0-1 0,0 0 0,0 0-1,0 0 1,0 0 0,0 0 0,0-1-1,0 1 1,1-1 0,-1 1 0,0-1-1,0 0 1,1 0 0,-1 0 0,0 0-1,0 0 1,0 0 0,1-1 0,-1 1-1,0-1 1,0 1 0,3-2 0,58-31-62,-47 24 10,1 0 0,0 1 0,25-9 0,-36 15 41,-1 1-1,1 0 0,0 0 1,0 0-1,0 1 0,0 0 1,0 0-1,0 0 1,-1 1-1,1 0 0,0 0 1,0 0-1,0 1 0,-1 0 1,7 3-1,-7-3 2,-1 1 0,1-1 0,-1 1 0,0 0 0,0 1 0,0-1 0,0 1 0,-1 0 1,1-1-1,-1 2 0,0-1 0,0 0 0,-1 1 0,1-1 0,-1 1 0,0 0 0,0-1 0,-1 1 0,1 0 0,-1 0 0,1 7 0,-2-8 52,0 0 1,0 0-1,0 0 0,0 0 0,-1 0 1,1 0-1,-1 0 0,0-1 0,0 1 1,-1 0-1,1 0 0,-1-1 0,0 1 1,1-1-1,-2 1 0,1-1 0,0 0 1,-1 0-1,1 0 0,-1 0 0,0 0 1,0 0-1,0-1 0,-1 0 0,1 1 1,0-1-1,-1 0 0,-4 1 0,-2 1 44,0-1-1,0-1 0,-1 1 0,0-2 1,1 1-1,-1-1 0,0-1 1,1 0-1,-1-1 0,0 0 0,0 0 1,-12-4-1,15 3-107,1 0 1,0-1-1,0 1 0,1-1 1,-1-1-1,1 0 1,-1 1-1,-7-8 0,11 8 41,-1 0-1,1 0 0,0 0 0,1-1 1,-1 0-1,0 1 0,1-1 0,0 0 1,0 0-1,0 0 0,0 0 0,1 0 0,0-1 1,-2-6-1,1-18-285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3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12539,'0'-1'66,"1"1"0,-1-1 1,1 1-1,-1-1 1,1 1-1,-1-1 1,1 1-1,-1 0 0,1-1 1,-1 1-1,1 0 1,0 0-1,-1-1 0,1 1 1,-1 0-1,1 0 1,0 0-1,-1 0 0,1 0 1,0 0-1,-1 0 1,1 0-1,0 0 0,-1 0 1,1 0-1,-1 0 1,1 0-1,0 0 0,-1 1 1,1-1-1,-1 0 1,1 0-1,0 1 0,-1-1 1,1 0-1,-1 1 1,1-1-1,-1 1 0,1-1 1,-1 1-1,0-1 1,1 1-1,-1-1 1,1 1-1,-1-1 0,0 1 1,0-1-1,1 1 1,-1 0-1,0-1 0,0 1 1,0-1-1,0 1 1,1 0-1,-1 1 0,2 8 408,0 0 0,0 0 0,0 11-1,-1-5-178,12 76 538,43 159 1,-54-244-859,2 6-100,1 0 0,8 17 0,-11-27 35,-1-1 1,0 1-1,1-1 1,0 1-1,-1-1 1,1 0-1,0 0 1,0 0-1,0 0 1,0 0-1,1 0 1,-1 0-1,0-1 1,1 1-1,-1-1 1,1 0-1,4 2 1,-5-3 14,1 0 1,-1 0-1,0 0 1,0-1 0,0 1-1,0-1 1,0 1 0,0-1-1,-1 0 1,1 1-1,0-1 1,0 0 0,0 0-1,-1 0 1,1-1 0,0 1-1,-1 0 1,1-1-1,-1 1 1,0-1 0,1 1-1,-1-1 1,0 0 0,0 1-1,1-3 1,12-18-556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4.2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1 239 11650,'3'-2'289,"1"1"-1,-1-1 0,1 1 0,0 0 1,0 0-1,0 0 0,-1 1 0,1-1 0,0 1 1,0 0-1,0 0 0,6 1 0,-3-1-52,0 0 0,-1 0-1,1 0 1,7-2 0,-1-4 3,1 1 0,-1-2 1,-1 1-1,1-2 0,-1 0 1,-1 0-1,0-1 0,0-1 1,0 1-1,-1-2 0,-1 0 1,0 0-1,0 0 0,-1-1 1,-1 0-1,9-19 0,-15 29-193,0 0 0,0 1-1,-1-1 1,1 0-1,-1 0 1,0 0 0,1 0-1,-1 0 1,0 0-1,0 0 1,0 0-1,0 0 1,0 0 0,-1-3-1,0 4-13,1 0 0,-1 0 0,1 0-1,-1 0 1,0 0 0,0 0 0,1 0 0,-1 0-1,0 0 1,0 0 0,0 0 0,0 1 0,0-1 0,0 0-1,0 1 1,0-1 0,-2 0 0,-1 0 4,1 0 0,-1 0 0,0 0 0,0 1 0,0 0 0,1-1 0,-1 2 0,0-1 0,0 0 0,0 1 0,1-1 0,-1 1 0,-4 2 0,-3 1-23,0 1 1,1 0-1,-1 1 0,1 0 1,0 1-1,1 0 1,0 0-1,0 1 1,1 0-1,-1 0 0,-6 12 1,9-13-20,0 1 0,1 0 0,0 0 0,0 0 0,1 1 0,0-1 0,1 1 0,0 0 0,0 0 0,1 0 1,0 1-1,1-1 0,0 0 0,0 11 0,1-16-9,1 0 1,-1-1-1,0 1 1,1-1-1,0 1 1,0-1-1,0 1 0,0-1 1,1 0-1,-1 1 1,1-1-1,0 0 1,0 0-1,0 0 1,0 0-1,0-1 1,5 5-1,-3-4-42,-1-1 1,1 0-1,0 0 1,0 0-1,-1 0 0,1-1 1,1 0-1,-1 0 1,0 0-1,0 0 0,0 0 1,9-1-1,0 0-40,-1-1-1,1-1 0,0 0 1,-1 0-1,1-2 0,-1 1 1,0-2-1,21-10 0,30-22-250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4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171 33 15459,'0'-1'128,"0"0"0,1 0 0,-1 0 0,1 0 0,-1 0 0,0 0 0,0 0-1,0 0 1,0 0 0,0 0 0,0 0 0,0 0 0,0 0 0,0 0 0,0 0 0,0 0 0,-1 0-1,1 0 1,0 0 0,-1 0 0,1 0 0,-1 0 0,1 0 0,-1 0 0,0 1 0,1-1 0,-1 0-1,0 0 1,1 1 0,-1-1 0,0 0 0,-1 0 0,0 0 12,0 1 1,0 0-1,0 0 1,0 0-1,0 0 1,0 0-1,0 1 1,0-1-1,0 1 1,0-1-1,1 1 1,-1 0-1,0-1 1,0 1-1,1 0 1,-1 0-1,-2 2 1,-7 5 19,0 1-1,1 0 1,0 0 0,1 1 0,0 0 0,0 1 0,1 0 0,-7 14 0,10-17-176,0 0 1,1 0 0,0 1 0,1 0-1,0 0 1,0 0 0,1 0-1,1 0 1,-1 1 0,1-1 0,1 1-1,0 14 1,0-22-11,1 1-1,-1-1 1,1 1 0,-1-1 0,1 1-1,0-1 1,0 0 0,0 1 0,0-1-1,0 0 1,0 0 0,1 1-1,-1-1 1,1 0 0,0-1 0,-1 1-1,1 0 1,0 0 0,0-1 0,3 2-1,-2-1-41,1 0 0,0-1 0,-1 0-1,1 0 1,0 0 0,0 0 0,0-1 0,0 0-1,-1 1 1,1-1 0,0-1 0,4 1 0,6-3 2,0 0 1,0-1 0,-1 0 0,1-1-1,-1 0 1,16-9 0,10-10-212,-1-2-44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5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3 197 15011,'-1'7'453,"1"-2"-67,-1 1-1,0-1 0,1 1 0,0 0 0,0-1 0,1 1 1,1 8-1,-2-13-328,1 0 0,-1 0 0,1 0 1,-1 0-1,1 0 0,-1-1 0,1 1 0,0 0 1,-1 0-1,1 0 0,0-1 0,0 1 0,-1 0 0,1-1 1,0 1-1,0-1 0,0 1 0,2 0 0,-1 0 11,0-1-1,1 0 0,-1 1 0,0-1 0,1 0 0,-1 0 0,0 0 0,1-1 0,-1 1 0,0-1 1,5 0-1,10-6 70,-1 0 0,1-1 1,-1 0-1,-1-1 1,0-1-1,18-15 0,-13 10-1,1 1-1,32-17 0,-50 30-119,-1-1 0,1 1 0,-1 0 0,1 1 1,-1-1-1,1 0 0,0 1 0,-1 0 0,1-1 1,0 1-1,-1 0 0,1 0 0,0 1 0,-1-1 1,1 0-1,0 1 0,-1 0 0,1-1 0,-1 1 1,1 0-1,-1 1 0,1-1 0,-1 0 0,0 1 1,0-1-1,4 4 0,-1-2-6,1 0 1,-1 0-1,1 0 0,0 0 1,-1-1-1,1 0 0,1 0 1,-1 0-1,0-1 0,0 0 1,0 0-1,1-1 0,-1 0 0,0 0 1,1 0-1,-1-1 0,0 0 1,1 0-1,8-3 0,10-5 57,0-1-1,0-1 0,32-20 0,2 0-17,-51 27-65,1 1-1,-1-1 1,14-2-1,-18 5 1,-1 1-1,1 0 1,-1-1-1,1 1 1,-1 0-1,1 1 1,-1-1-1,1 1 1,-1-1-1,1 1 1,4 2-1,-7-2-26,0-1 0,0 0 1,0 1-1,0-1 0,0 0 0,-1 0 0,1 0 1,0 1-1,0-1 0,0 0 0,0 0 0,0 0 0,0-1 1,-1 1-1,1 0 0,0 0 0,0 0 0,0-1 0,0 1 1,0 0-1,-1-1 0,1 1 0,0-1 0,0 1 1,-1-1-1,2-1 0,13-20-199,-14 19 197,12-27-246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5.8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16043,'-1'0'52,"1"0"0,0 0 0,0 0 0,0 0-1,-1 0 1,1 0 0,0 0 0,0 0 0,0 0-1,-1 0 1,1 0 0,0 0 0,0 0 0,-1 1-1,1-1 1,0 0 0,0 0 0,0 0-1,0 0 1,-1 0 0,1 0 0,0 1 0,0-1-1,0 0 1,0 0 0,-1 0 0,1 0 0,0 1-1,0-1 1,0 0 0,0 0 0,0 0 0,0 1-1,0-1 1,0 0 0,0 0 0,0 0-1,0 1 1,0-1 0,0 0 0,0 0 0,0 1-1,0-1 1,0 0 0,0 0 0,0 0 0,0 1-1,0-1 1,0 0 0,0 0 0,-1 14 434,0 6 230,1 0 0,4 26 1,-3-40-667,0 1 0,0-1-1,1 0 1,0 1 0,0-1 0,0 0 0,1 0 0,0 0 0,0-1 0,7 10 0,-7-12-35,0-1 1,0 1-1,-1-1 1,2 0-1,-1 0 0,0 0 1,0-1-1,0 1 1,1-1-1,-1 0 1,1 0-1,-1 0 1,1 0-1,3 0 1,8 1-13,0-1 0,17-2 1,-14 1-6,-6 0-4,0 0 0,0 1-1,0 0 1,0 0 0,16 6 0,-25-6 3,0 0 0,0 0 0,0 1 1,0-1-1,0 1 0,0 0 0,-1 0 0,1 0 0,-1 0 0,1 0 0,-1 0 0,0 1 0,1-1 0,-1 1 0,-1 0 1,1 0-1,0 0 0,-1 0 0,1 0 0,-1 0 0,0 0 0,0 0 0,0 0 0,0 5 0,0-1 9,0 1 0,0-1-1,-1 1 1,-1-1 0,1 1 0,-1-1-1,0 1 1,-1-1 0,0 1-1,0-1 1,0 0 0,-1 0-1,0 0 1,0 0 0,-1-1 0,0 1-1,0-1 1,-1 0 0,-7 8-1,8-10 16,0-1-1,0 1 1,0-1 0,0 0-1,-1 0 1,0 0-1,1 0 1,-1-1-1,0 0 1,0 0-1,-1 0 1,1-1 0,0 1-1,0-1 1,-1-1-1,1 1 1,-1-1-1,1 0 1,0 0-1,-1 0 1,1-1 0,-1 0-1,1 0 1,0 0-1,0-1 1,0 1-1,-7-4 1,7 2-118,0 1 0,1-1 0,-1 0 0,0 0 0,1-1 0,-1 1 0,-3-5 0,7 7 83,0 0 1,1 0-1,-1 1 1,0-1-1,1 0 1,-1 0-1,1 0 0,-1 0 1,1 0-1,-1 0 1,1 0-1,0 0 0,-1 0 1,1 0-1,0 0 1,0 0-1,0 0 1,0 0-1,0 0 0,0 0 1,0 0-1,0 0 1,0 0-1,1 0 1,-1 0-1,0 0 0,0 0 1,1 0-1,-1 0 1,1 0-1,-1 0 0,1 0 1,0 0-1,-1 0 1,1 1-1,0-1 1,-1 0-1,1 0 0,0 1 1,0-1-1,0 0 1,0 1-1,-1-1 0,3 0 1,7-5-63,1 1 1,0-1-1,12-3 0,18-4-223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6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0 17644,'-4'57'2601,"0"11"-1743,4-62-830,1 1 0,-1-1-1,1 1 1,0-1 0,1 0 0,0 0-1,0 0 1,3 7 0,-5-13-28,0 1 1,1 0 0,-1 0 0,1 0 0,-1-1 0,1 1 0,-1 0 0,1-1 0,0 1 0,-1-1 0,1 1 0,0-1 0,0 1-1,-1-1 1,1 1 0,0-1 0,0 1 0,-1-1 0,1 0 0,0 0 0,0 1 0,0-1 0,0 0 0,0 0 0,0 0 0,-1 0 0,1 0-1,0 0 1,0 0 0,0 0 0,0 0 0,0-1 0,0 1 0,-1 0 0,1 0 0,0-1 0,1 0 0,2-1-1,0 0 0,1-1 1,-1 0-1,0 0 1,5-5-1,20-18-4,-10 7-6,0 2 0,1 1 1,36-23-1,-50 35 11,1 1-1,-1 0 1,1 0-1,0 0 1,0 1-1,0 0 1,0 1-1,1-1 1,-1 1-1,0 1 1,1-1-1,-1 1 1,0 1-1,1-1 1,-1 1 0,0 0-1,11 4 1,-11-4 48,1 1 1,-1-1-1,1-1 1,-1 0-1,0 0 1,1 0 0,-1-1-1,1 0 1,-1 0-1,0-1 1,0 0-1,0 0 1,13-6 0,-12 4-150,-1 1 1,1 1 0,1 0-1,-1 0 1,0 0 0,0 1 0,1 0-1,-1 0 1,12 2 0,-7 1-1738,-7-4 1244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6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0 14747,'-6'3'1384,"5"6"-1087,6 7-121,5 3 768,12-1-1064,3-3 1144,7-4-976,2-3 32,5-8 24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7.1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80 231 15675,'-30'44'2512,"23"-35"-2041,0 0 1,0 1 0,2 0-1,-1 0 1,1 0 0,-5 16 0,9-25-439,1 0 1,0 0-1,-1 0 1,1 0 0,0 0-1,0 0 1,0 0-1,0 0 1,0 0 0,0 0-1,0 0 1,0 0-1,0 0 1,1 0 0,0 2-1,-1-3-21,0 0 0,0 1-1,1-1 1,-1 0 0,0 1-1,1-1 1,-1 0 0,0 0-1,1 1 1,-1-1 0,0 0-1,1 0 1,-1 0 0,1 0-1,-1 1 1,0-1 0,1 0 0,-1 0-1,1 0 1,-1 0 0,0 0-1,1 0 1,-1 0 0,1 0-1,0 0 1,2-1-7,0 0 1,0 0-1,0 0 1,-1 0-1,1-1 1,0 1-1,-1-1 1,6-3-1,12-14-126,-1 0 0,0-1 0,-1-1-1,20-33 1,0 2-189,-37 51 295,0 0 1,-1 0-1,1 0 0,0-1 0,0 1 0,0 0 0,0 0 0,0 0 0,0 0 1,0 0-1,1 1 0,-1-1 0,0 0 0,0 1 0,1-1 0,-1 0 0,0 1 1,3-1-1,-4 2 7,1-1 0,0 1 0,0 0 0,0-1 0,-1 1 0,1 0 0,0 0 0,-1 0 0,1-1 0,0 1 0,-1 0 0,1 0 0,-1 0 0,0 0 0,1 0 0,-1 0 0,0 0 1,0 0-1,1 0 0,-1 0 0,0 0 0,0 0 0,0 0 0,0 2 0,2 33-113,3 26-32,-4-58 120,0 1 0,0-1 1,0 1-1,1-1 1,-1 1-1,1-1 0,0 0 1,0 0-1,6 8 1,-7-12 8,-1 1 0,1 0 0,0 0 0,-1-1 0,1 1 0,0 0 0,0-1 1,0 1-1,0-1 0,0 1 0,-1-1 0,1 0 0,0 1 0,0-1 0,0 0 0,0 0 1,0 1-1,0-1 0,0 0 0,0 0 0,0 0 0,0 0 0,0 0 0,0-1 0,0 1 1,0 0-1,0 0 0,0-1 0,0 1 0,0 0 0,0-1 0,0 1 0,0-1 1,1 0-1,1-2-95,1 0-1,-1 0 1,1 0 0,-1 0 0,0-1 0,3-4 0,9-18-430,0 0 0,-2-1 0,-1-1 0,-1 0 1,-1-1-1,9-42 0,-3-7-318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12787,'-1'-3'144,"-6"-25"1605,7 28-1736,0 0 1,0 0-1,0 0 1,-1 0 0,1 0-1,0 1 1,0-1-1,0 0 1,0 0-1,0 0 1,0 0 0,0 0-1,0 0 1,0 0-1,0 0 1,0 0-1,0 0 1,0 0 0,0 0-1,0 0 1,-1 0-1,1 0 1,0 0-1,0 0 1,0 0 0,0 0-1,0 0 1,0 0-1,0 0 1,0 0-1,0 0 1,0 0 0,0 0-1,0 0 1,-1 0-1,1 0 1,0 0-1,0 0 1,0 0 0,0 0-1,0 0 1,0 0-1,0 0 1,0-1-1,0 1 1,0 0 0,0 0-1,0 0 1,0 0-1,0 0 1,0 0-1,0 0 1,0 0 0,0 0-1,0 0 1,0 0-1,0 0 1,0 0-1,0-1 1,0 1 0,0 0-1,0 0 1,-2 18 673,2 30 230,13 93 0,20 47-477,-32-183-415,2 10 9,14 73 204,35 105 0,-51-189-192,1 0 0,-1-1 1,1 1-1,-1-1 0,1 1 1,0-1-1,0 0 0,1 1 1,3 3-1,-6-7-27,0 0-1,1 1 0,-1-1 1,1 0-1,-1 0 1,1 1-1,0-1 1,-1 0-1,1 0 1,-1 0-1,1 1 1,-1-1-1,1 0 1,0 0-1,-1 0 1,1 0-1,-1 0 0,1 0 1,-1 0-1,1 0 1,0-1-1,-1 1 1,1 0-1,0 0 1,1-2 23,-1 1 1,1 0 0,0 0-1,-1 0 1,1-1-1,-1 1 1,0-1 0,1 1-1,-1-1 1,2-3-1,82-162 1352,-48 88-971,21-41-73,122-227-68,-175 339-1234,-7 10 64,-5 12 163,5-1 173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7.5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90 13091,'-50'174'2776,"44"-146"-2350,1 0 1,2 1 0,0-1-1,3 36 1,0-58-335,1 1-1,0 0 1,0 0 0,1-1-1,0 1 1,0-1 0,1 1-1,-1-1 1,1 0 0,6 9-1,-8-13-83,1 0 0,-1 0-1,1-1 1,-1 1-1,1-1 1,-1 1 0,1-1-1,0 0 1,0 0-1,0 0 1,0 1 0,0-2-1,0 1 1,0 0-1,0 0 1,0-1-1,0 1 1,0-1 0,0 0-1,0 1 1,1-1-1,-1 0 1,0 0 0,0 0-1,0-1 1,0 1-1,1-1 1,-1 1 0,0-1-1,0 0 1,0 1-1,0-1 1,0 0 0,0 0-1,-1 0 1,5-3-1,-1-1-22,0 1 0,0-1 0,0 0-1,0 0 1,-1 0 0,0 0 0,0-1-1,0 0 1,-1 0 0,1 0 0,-2 0-1,5-11 1,-1-4 77,0 0-1,5-36 1,-10 66 32,0 1-1,1-1 1,0 1-1,1-1 1,0 0-1,0 0 1,6 10-1,-8-16-86,0 0 0,0 0 0,1 0 0,0 0 0,-1-1 1,1 1-1,0-1 0,0 1 0,0-1 0,1 0 0,-1 1 0,0-1 0,1-1 0,0 1 0,-1 0 0,1-1 0,0 1 0,0-1 0,0 0 0,0 0 0,0 0 0,0 0 0,0 0 0,0-1 0,0 1 0,0-1 0,1 0 0,-1 0 0,0 0 1,0 0-1,0-1 0,0 1 0,0-1 0,0 0 0,0 0 0,0 0 0,0 0 0,0-1 0,0 1 0,0-1 0,-1 0 0,4-2 0,9-8-22,0 0 0,-1-1-1,-1-1 1,22-28 0,-21 23-103,1 2-1,27-25 1,-41 41 109,-1 1-1,1-1 1,0 0-1,0 1 1,-1-1-1,1 1 1,0-1 0,0 1-1,0-1 1,0 1-1,0 0 1,0-1-1,0 1 1,0 0-1,0 0 1,0 0-1,1 0 1,-1 0 3,-1 0 1,1 0-1,-1 1 1,1-1 0,-1 0-1,1 0 1,-1 1-1,1-1 1,-1 0-1,1 1 1,-1-1-1,1 1 1,-1-1-1,0 1 1,1-1-1,-1 1 1,0-1-1,1 1 1,-1-1-1,0 1 1,1 0-1,0 4-5,1 1 0,-1-1 0,0 1 1,0 11-1,0-8 47,2 40 150,-2-29 29,0 0-1,1 1 1,1-1-1,12 39 1,-15-59-210,0 1 0,0-1 0,0 1 0,0-1 0,0 0 0,0 1 1,1-1-1,-1 1 0,0-1 0,0 1 0,0-1 0,1 1 0,-1-1 0,0 1 0,1-1 0,-1 0 1,0 1-1,1-1 0,-1 0 0,0 1 0,1-1 0,-1 0 0,1 1 0,-1-1 0,1 0 0,-1 0 1,1 0-1,-1 1 0,0-1 0,1 0 0,-1 0 0,1 0 0,-1 0 0,1 0 0,-1 0 0,1 0 1,-1 0-1,1 0 0,-1 0 0,1 0 0,-1 0 0,1 0 0,-1-1 0,1 1 0,-1 0 0,1 0 1,-1 0-1,1-1 0,-1 1 0,1 0 0,-1-1 0,0 1 0,1 0 0,-1-1 0,1 0 0,1-1-54,0-1 0,0 0 0,0 0 0,0 0 0,0 0 0,1-4 0,4-12-119,-2 0-1,0 0 1,-2 0 0,0 0-1,1-32 1,-3-12-182</inkml:trace>
  <inkml:trace contextRef="#ctx0" brushRef="#br0" timeOffset="1">523 1 14091,'-8'14'1560,"1"9"-896,-2-1-303,12-3 1079,4-2-1120,10-7-1744,5-3 1528,17-2-296,4-4-280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17.9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9 169 15371,'-8'98'4200,"8"-97"-4105,0 0 0,0 0 0,-1 0 0,1 0 0,0 0-1,1 0 1,-1 0 0,0 0 0,0 0 0,0 0 0,0 0 0,1 0 0,-1 0 0,0 0 0,1 0 0,0 1 0,-1-2-62,1 0 1,-1 0-1,1 1 0,-1-1 1,0 0-1,1 0 1,-1 0-1,1 0 1,-1 0-1,0 1 0,1-1 1,-1 0-1,1 0 1,-1 0-1,1 0 1,-1 0-1,0 0 0,1-1 1,-1 1-1,1 0 1,-1 0-1,0 0 1,1 0-1,-1 0 0,1-1 1,5-2 40,-1-1-1,0 1 1,-1-1 0,6-5 0,-1 1-124,13-11-205,2-1-211,26-18 0,-43 33 317,0 1 1,0 0-1,1 0 0,-1 1 0,1 0 0,0 0 1,0 1-1,16-3 0,-23 4 131,1 1 0,0 0 0,-1 0 1,1 0-1,0 0 0,0 0 0,-1 0 0,1 1 0,0-1 1,-1 0-1,1 1 0,-1-1 0,1 1 0,0 0 1,-1 0-1,1-1 0,-1 1 0,0 0 0,1 0 0,-1 0 1,0 0-1,1 1 0,0 1 0,1 1 72,-1 0-1,0 0 0,0 0 1,-1 1-1,1-1 1,0 9-1,-1-8 44,0-1 0,1 1 0,-1-1 0,1 1 0,0-1 0,0 0-1,2 5 1,-3-8-85,0 0-1,0 0 0,0 0 0,0 0 0,0 0 1,0-1-1,1 1 0,-1 0 0,0-1 0,0 1 1,0-1-1,1 1 0,-1-1 0,0 1 0,1-1 1,-1 0-1,0 0 0,1 0 0,-1 0 0,0 0 1,1 0-1,-1 0 0,0 0 0,1 0 0,-1-1 1,0 1-1,1 0 0,-1-1 0,0 1 0,0-1 1,1 0-1,0 0 0,7-4-162,-1 0 0,0 0 0,11-11 0,-11 9 163,23-18-184,2-4-86</inkml:trace>
  <inkml:trace contextRef="#ctx0" brushRef="#br0" timeOffset="1">636 1 16251,'-11'17'1214,"-20"24"0,17-24-395,14-17-799,0 0 1,-1 0 0,1 0-1,0 0 1,0 0 0,0 0 0,0 1-1,0-1 1,0 0 0,0 0 0,0 0-1,0 0 1,0 0 0,-1 1-1,1-1 1,0 0 0,0 0 0,0 0-1,0 0 1,0 1 0,0-1 0,0 0-1,0 0 1,0 0 0,0 0 0,0 1-1,1-1 1,-1 0 0,0 0-1,0 0 1,0 0 0,0 0 0,0 1-1,0-1 1,0 0 0,0 0 0,0 0-1,0 0 1,1 0 0,-1 1 0,0-1-1,0 0 1,0 0 0,12 3 117,22-3-830,-20 0 543,-3 0 91,0 1 0,1 1-1,-1 0 1,-1 0 0,1 1 0,0 0 0,-1 1 0,19 9 0,-27-11 126,1-1 0,0 1 0,-1 0 0,0 0 0,1 0 0,-1 0 0,0 0 0,0 1 0,0-1 0,0 1 0,-1-1 0,1 1 0,-1 0 0,1-1 0,0 5 0,-1-4 30,-1 0 0,0 0 0,1 0 1,-1 0-1,0 0 0,-1 0 0,1 0 0,-1 1 0,1-1 0,-1 0 0,0 0 0,0 0 1,0 0-1,0-1 0,-1 1 0,1 0 0,-5 4 0,2 0 44,-1-1 0,-1 1-1,1-1 1,-1-1 0,0 1-1,0-1 1,-1 0 0,1-1 0,-9 5-1,11-7-140,0 0 1,0 0-1,-1 0 0,1 0 0,-1-1 0,1 1 0,-1-1 0,1 0 0,-1-1 0,0 1 0,0-1 0,1 0 0,-1 0 0,0-1 0,1 1 0,-10-3 0,-1-5-45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20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218 406 14251,'1'-1'134,"0"-1"1,0 1-1,0 0 0,1-1 0,-2 1 1,1-1-1,0 0 0,0 1 0,0-1 1,-1 0-1,1 1 0,-1-1 0,1 0 0,-1 0 1,0 0-1,1 1 0,-1-4 0,-1 4-58,1 0 0,-1 0-1,1 0 1,-1-1-1,1 1 1,-1 0-1,0 0 1,1 0 0,-1 0-1,0 1 1,0-1-1,0 0 1,0 0-1,0 0 1,0 1-1,0-1 1,0 0 0,0 1-1,0-1 1,0 1-1,0-1 1,0 1-1,0 0 1,-1-1-1,1 1 1,0 0 0,0 0-1,-2 0 1,-2-1 40,0 1-1,0 0 1,-1 0 0,1 1 0,0-1 0,0 1 0,0 1 0,0-1 0,0 1-1,0-1 1,0 1 0,0 1 0,1-1 0,-1 1 0,1-1 0,0 1-1,0 1 1,0-1 0,0 0 0,-7 9 0,1 0-21,0 1 0,0 0 0,1 1 0,1 0 0,-10 22 0,12-20-74,0 0 1,1 0-1,-6 33 1,9-41-28,1 0-1,0 1 1,1-1 0,0 1 0,1-1 0,-1 1 0,2-1-1,-1 0 1,5 14 0,-6-20 3,1 0 0,0 0 0,0 0 0,-1 0 0,1 0 0,1-1 0,-1 1 0,0 0 0,0 0 0,1-1 0,-1 1 0,1-1 0,-1 1 0,1-1 0,-1 0 0,1 1 0,0-1 0,0 0 0,0 0 0,3 1 0,-3-2 1,0 1 0,1-1-1,-1 0 1,0 0 0,1-1 0,-1 1-1,0 0 1,0-1 0,0 1-1,1-1 1,-1 0 0,0 0 0,0 0-1,0 0 1,0 0 0,2-1 0,4-4 0,0-1 1,0 0 0,-1 0-1,0 0 1,0-1 0,11-17-1,-7 9 56,-2 0 0,0-1-1,-1 0 1,0-1 0,-2 0 0,0 0-1,-1-1 1,0 1 0,-2-1 0,0 0-1,-2 0 1,0 0 0,-2-27-1,1 44-40,0 0 0,-1 1 0,1-1-1,0 1 1,-1-1 0,0 0-1,1 1 1,-1-1 0,0 1-1,0 0 1,0-1 0,-1-1-1,-3 3 56,3 12-118,2-10 30,-1 0 0,1 0 0,1-1 0,-1 1 0,0 0 0,0 0 0,1 0 0,-1-1 1,1 1-1,-1 0 0,1 0 0,0-1 0,0 1 0,-1-1 0,1 1 0,0 0 0,1-1 0,-1 0 0,0 1 0,0-1 0,1 0 0,-1 1 0,0-1 0,1 0 0,-1 0 0,1 0 0,0-1 0,-1 1 0,1 0 0,0 0 0,-1-1 0,1 1 0,0-1 0,0 0 0,0 1 0,2-1 1,1 0-23,0 0 1,0 0 0,0-1 0,0 0 0,0 0 0,0 0-1,0 0 1,0-1 0,0 0 0,-1 0 0,1 0 0,4-3 0,3-5 5,0 1 1,-1-1 0,0-1-1,0 0 1,-2 0 0,1-1-1,-1 0 1,-1-1 0,0 0-1,11-27 1,-5 5 131,-1 0 0,-2-2-1,8-42 1,-14 39 17,-4 26-9,-2 22 114,-3 51-202,4 76-1,1-108-14,2-1-1,1 1 0,1-1 1,1-1-1,14 37 0,-14-49 0,0 0-1,1-1 0,0 0 1,1 0-1,1-1 0,0 0 1,16 15-1,7 3-118,42 27 1,-52-41-3,0 2 1,-1 0-1,-1 1 1,0 0-1,28 38 1,-43-49 89,0 0-1,-1 0 1,0 0 0,-1 1 0,1 0-1,-2-1 1,1 1 0,-1 0 0,0 0-1,0 0 1,-1 1 0,-1-1 0,1 17-1,-2-24 40,1-1 0,0 1 1,0 0-1,-1 0 0,1 0 0,0 0 0,-1 0 0,1 0 0,-1 0 0,1-1 0,-1 1 0,1 0 0,-1 0 0,0-1 0,1 1 0,-1 0 0,0-1 0,0 1 0,1-1 0,-1 1 0,0-1 0,0 1 1,0-1-1,0 0 0,0 1 0,0-1 0,0 0 0,1 0 0,-1 1 0,0-1 0,0 0 0,0 0 0,0 0 0,0 0 0,0 0 0,0-1 0,0 1 0,0 0 0,0 0 0,0-1 0,0 1 1,0 0-1,1-1 0,-3 0 0,-5-3 68,-1 0 1,1 0-1,-12-9 1,18 11-63,-28-21 165,1-2-1,1 0 0,1-2 0,2-2 1,0 0-1,-29-48 0,47 67-161,0 0-1,1 0 0,1-1 1,0 0-1,0 0 0,1 0 0,-3-14 1,6 22-62,1 0 1,0-1-1,-1 1 1,1 0-1,1-1 1,-1 1-1,0 0 1,1-1-1,-1 1 1,1 0-1,0 0 1,0 0-1,1-1 1,-1 1-1,0 0 1,1 1-1,0-1 0,0 0 1,0 0-1,0 1 1,0-1-1,0 1 1,1 0-1,-1-1 1,1 1-1,0 0 1,-1 1-1,1-1 1,0 0-1,4-1 1,13-5-134,-1 1 0,30-7-1,-35 10 78,51-13-317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21.7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1 996 13771,'1'0'92,"0"-1"0,1 1 0,-1 0-1,0-1 1,0 1 0,1-1 0,-1 1 0,0-1 0,0 0 0,0 1 0,1-1 0,-1 0-1,0 0 1,0 0 0,0 0 0,0 0 0,0 0 0,-1 0 0,1 0 0,1-2-1,15-31 305,-12 22-123,35-87 620,-4 0 1,-5-3-1,-4-1 1,-4 0-1,8-112 1,-27 177-766,-1-44 0,-5 64-108,-1 21-31,0 26-37,1 18-85,2 1-1,3 0 0,14 77 1,-16-118 112,1 0 1,0 1 0,0-1 0,0-1 0,1 1 0,6 11 0,-8-17 17,0 0 1,0 0-1,-1 0 1,1 1-1,0-1 1,0-1-1,1 1 1,-1 0-1,0 0 0,0 0 1,0 0-1,0-1 1,1 1-1,-1-1 1,0 1-1,1-1 0,-1 1 1,0-1-1,1 0 1,-1 0-1,1 1 1,-1-1-1,0 0 1,1 0-1,-1 0 0,1-1 1,-1 1-1,0 0 1,1-1-1,-1 1 1,0 0-1,1-1 1,-1 0-1,0 1 0,0-1 1,1 0-1,-1 1 1,0-1-1,0 0 1,0 0-1,1-1 1,5-4-2,-1 1 1,0-1 0,0-1-1,-1 1 1,1-1-1,5-10 1,25-50 16,-27 48-1,99-243 117,-100 240-166,-1 8-70,-7 14 105,0 0-1,0 0 1,1 0-1,-1 0 1,0 0 0,0 0-1,0 0 1,0 0 0,0 0-1,0-1 1,0 1-1,0 0 1,0 0 0,1 0-1,-1 0 1,0 0 0,0 0-1,0 0 1,0 0 0,0 0-1,0 0 1,0 0-1,0 0 1,0 0 0,1 0-1,-1 0 1,0 1 0,0-1-1,0 0 1,0 0-1,0 0 1,0 0 0,0 0-1,0 0 1,0 0 0,0 0-1,0 0 1,1 0-1,-1 0 1,0 0 0,0 0-1,0 0 1,0 1 0,0-1-1,0 0 1,0 0 0,0 0-1,0 0 1,0 0-1,0 0 1,0 0 0,0 0-1,0 0 1,0 1 0,0-1-1,0 0 1,0 0-1,2 24-178,-2-23 180,9 152-716,-6-131 535,1 1 0,1 0 0,0-1 0,15 34 0,-4-28 37,-15-27 135,-1 0 0,1-1 0,0 1 0,-1-1 0,1 0 0,0 1-1,0-1 1,-1 1 0,1-1 0,0 0 0,0 0 0,0 1 0,0-1 0,-1 0 0,1 0 0,0 0 0,0 0 0,1 0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22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16171,'4'34'1441,"2"5"-985,0 2-200,3 5 520,-1 2-184,1-3-232,1-5-352,0-12-600,-1-10 544,3-7-128,-2-4-72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4:22.8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90 14211,'25'-15'708,"1"1"-1,0 1 1,1 1 0,33-9 0,-48 17-536,1 1 1,-1 1-1,1-1 1,-1 2-1,1 0 1,0 1-1,-1 0 1,1 0-1,-1 2 1,1 0-1,-1 0 1,14 5-1,-22-6-136,0 0 0,-1 1 0,1-1 0,-1 1 0,1 0-1,-1 0 1,0 1 0,0-1 0,0 1 0,0 0 0,0-1 0,-1 1 0,1 0-1,-1 0 1,4 7 0,-4-5-3,0 1-1,0-1 0,0 0 1,-1 1-1,0-1 1,0 1-1,0 0 0,-1-1 1,0 12-1,-3 5 39,-1 1 0,0-2-1,-2 1 1,-12 29-1,16-45-48,-24 64 161,11-34-78,2 0 0,2 1 0,-13 73-1,23-106-96,1 1 0,-1 0 0,1 0 0,1-1 0,-1 1-1,1 0 1,0 0 0,0-1 0,0 1 0,3 7 0,-3-10-6,0-1-1,0 1 1,1 0 0,-1 0 0,0-1 0,1 1 0,-1-1 0,1 1 0,-1-1 0,1 0 0,0 0 0,0 1 0,0-1-1,-1 0 1,1-1 0,0 1 0,0 0 0,0 0 0,0-1 0,1 0 0,-1 1 0,0-1 0,0 0 0,0 0-1,4 0 1,2-1 1,0-1 0,-1 1 0,1-1 0,0-1 0,-1 0 0,0 0 0,1 0 0,-1-1 0,0 0 0,-1 0 0,1-1 0,-1 0 0,9-8 0,7-9 43,-1 0 0,20-27 0,-38 45-17,0 0-1,0-1 0,0 1 0,0-1 1,-1 0-1,2-5 0,-4 9-24,1 0 0,-1 1 0,0-1 0,0 0 0,1 0 0,-1 1 0,0-1 0,0 0 0,0 0 0,0 1 0,0-1 0,0 0 0,0 0 1,0 1-1,-1-1 0,1 0 0,0 1 0,0-1 0,-1 0 0,1 0 0,0 1 0,-1-1 0,1 0 0,0 1 0,-1-1 0,1 1 0,-1-1 0,1 1 0,-1-1 0,0 1 0,1-1 0,-1 1 0,1-1 0,-1 1 0,0 0 0,1-1 0,-1 1 0,0 0 0,0-1 0,1 1 0,-1 0 0,0 0 0,0 0 0,1 0 0,-1 0 0,0 0 0,0 0 0,1 0 0,-2 0 0,-5 1-91,-1-1-1,1 1 1,0 1-1,0-1 1,0 1-1,0 0 1,0 1-1,-10 5 1,6-2-59,0 0-1,0 0 1,0 2-1,-10 9 1,1 3-233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32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11234,'-2'1'234,"1"1"-1,0-1 1,-1 0-1,1 1 0,0-1 1,0 1-1,0-1 0,0 1 1,0-1-1,0 1 1,1 0-1,-1-1 0,0 4 1,1-4-214,0 0 1,0 1-1,1-1 1,-1 0-1,0 0 1,1 1-1,0-1 1,-1 0 0,1 0-1,0 0 1,-1 1-1,1-1 1,0 0-1,0 0 1,0 0-1,0-1 1,0 1-1,0 0 1,2 1 0,4 3-44,1 0 0,-1-1 0,1 0 0,0 0 0,0-1 0,0 0 0,15 3 1,-12-4 25,-1 1 1,1 1 0,-1 0 0,16 8-1,-14-3-2,1-2 0,0 0-1,1 0 1,0-1 0,0-1-1,0 0 1,0-1 0,1-1-1,-1 0 1,1-1 0,18 0-1,159-7-12,-10-1-7,-141 7 16,-1 2-1,63 12 1,1 9-1,-40-8-8,1-2 0,124 9 0,-87-26-30,156-23 1,-82 5 31,128-12 23,338-20-12,-518 50 57,-123 3-56,-1 1 1,1-1 0,0 1 0,-1-1-1,1 1 1,-1-1 0,1 1-1,-1-1 1,1 1 0,-1-1-1,1 1 1,-1-1 0,0 1-1,1 0 1,-1-1 0,0 1-1,0 0 1,1 0 0,-1-1 0,0 1-1,0 0 1,0-1 0,0 1-1,0 0 1,0 0 0,0-1-1,0 1 1,0 0 0,0 0-1,0-1 1,-1 1 0,1 0-1,0-1 1,-1 2 0,-3 8-672,3-10 655,1 0 0,0 0 0,0 0 0,-1 0 0,1 0 0,0 0 0,0 0-1,-1 0 1,1 0 0,0 0 0,0 0 0,-1-1 0,1 1 0,0 0 0,0 0 0,0 0 0,-1 0 0,1 0 0,0 0-1,0-1 1,0 1 0,0 0 0,-1 0 0,1 0 0,0-1 0,0 1 0,0 0 0,0 0 0,0 0 0,0-1 0,0 1-1,-1 0 1,1 0 0,0-1 0,0 1 0,0 0 0,0 0 0,0 0 0,0-1 0,0 1 0,0 0 0,0-1 0,-4-15-297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4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8058 156 8274,'-1'-1'161,"1"-1"-1,-1 1 1,1 0 0,-1 0 0,0-1-1,1 1 1,-1 0 0,0 0 0,0 0-1,0 0 1,0 0 0,0 0 0,0 0-1,0 0 1,0 0 0,0 1 0,0-1-1,-1 0 1,-1 0 0,-27-11 474,12 10-571,-1 0 1,1 1-1,-1 1 1,-20 3-1,27-2-21,-33 4-17,1 3-1,0 1 0,-44 16 1,47-12-132,-1-2 0,0-2 0,-65 7 0,-18-12 43,-145-14 0,218 2-42,-56-14-1,-40-7-366,-452-1 391,255 23 664,-112-23-566,328 18-29,7 7 36,-161 13-1,9 0 148,79-11-112,-183-1 58,-94-17 13,324 10-102,-217 5 2,1 22 224,-61 1 157,-38-30-491,272-7-32,85 7-38,-193 2 0,174 17 146,-239-18 0,328 7 14,-1 2 1,0 2-1,0 1 1,0 2-1,-51 9 1,-137 34-27,195-42 25,21-3-4,1 1-1,-1 0 0,-12 3 0,19-3-4,0-1-1,0 1 0,-1 0 1,1 0-1,0 0 0,1 0 1,-1 1-1,0-1 0,0 0 1,0 1-1,1-1 0,-1 1 1,1 0-1,-1-1 0,1 1 1,0 0-1,-3 4 0,2-1 3,0 1 0,-1 0 0,2 0 0,-1-1 0,1 1-1,0 0 1,0 0 0,0 0 0,1 0 0,0 0 0,0 0 0,1 0-1,0 1 1,0-2 0,0 1 0,1 0 0,4 10 0,2 15 9,0 0 0,4 43 0,5 23 36,4-17-10,-5-20 5,-2 1-1,7 71 1,-19 149 47,2 13 49,-4-287-131,1 1 0,0-1 1,1 0-1,0 1 0,0-1 0,0 0 0,1-1 0,0 1 1,1 0-1,-1-1 0,1 0 0,7 9 0,-5-9-7,0 0-1,0 0 1,1-1-1,0 1 1,0-2-1,1 1 1,-1-1 0,1 0-1,0 0 1,9 2-1,3 0-12,0 0 0,0-2 0,0 0 0,0-2 0,0 0 0,1-1 0,-1-1 0,1-1 0,-1 0 0,0-2 0,27-7 0,413-52 3,-293 44 19,551-21-25,3 56 0,95-21 40,-201-16-60,-401 14 26,748-70-86,-957 75 95,373-47-646,2 26-508,-194 24 1115,284 38-1,-269 6 429,-135-28-180,118 16-1,110-24-67,0-23-105,-159 5 1,-118 7-35,82-4 8,127-22-1,-218 26-4,132-22 122,-139 23-80,-1 0 1,1 0 0,-1 0 0,1 0-1,-1 0 1,1 0 0,-1 0 0,1 0-1,-1 0 1,1-1 0,-1 1 0,1 0-1,-1 0 1,1 0 0,-1-1 0,1 1-1,-1 0 1,0-1 0,1 1 0,-1 0-1,1-1 1,-1 1 0,0 0 0,1-1-1,-1 1 1,0-1 0,1 1 0,-1-1-1,0 1 1,0-1 0,0 1 0,1-1-1,-1 1 1,0-1 0,0 1 0,0-1-1,0 1 1,0-1 0,0 1 0,0-1-1,0 1 1,0-1 0,0 1 0,0-1-1,-1 0 1,2-8-241,0-45 246,-2 1 0,-16-103 0,1 10 4,9-60-214,7 117 25,-5-1 1,-17-99-1,19 173 133,-1 1 1,0 0-1,-1 0 1,-1 0-1,-14-24 0,18 34 15,-2 0-1,1 1 0,0 0 0,-1-1 0,0 1 0,0 0 1,0 1-1,-8-6 0,9 7 4,0 1 0,0-1 0,0 1 0,0 0-1,0 0 1,0 0 0,-1 0 0,1 0 0,0 1 0,-1 0 0,1-1 0,0 1-1,-1 1 1,1-1 0,-6 1 0,9-1-11,0 0 1,0 0-1,-1 1 1,1-1-1,0 0 0,0 0 1,-1 0-1,1 0 1,0 1-1,0-1 0,0 0 1,-1 0-1,1 0 1,0 1-1,0-1 0,0 0 1,0 0-1,0 1 1,-1-1-1,1 0 0,0 0 1,0 1-1,0-1 1,0 0-1,0 1 0,0-1 1,0 0-1,0 0 1,0 1-1,0-1 0,0 0 1,0 0-1,0 1 1,0-1-1,0 0 0,0 1 1,0-1-1,1 0 1,-1 0-1,0 1 0,0-1 1,0 0-1,0 0 1,0 1-1,1-1 0,-1 0 1,7 11 44,3-3-8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5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9882,'-1'3'161,"0"0"-1,0 0 1,0 0 0,0 0-1,1 1 1,-1-1 0,1 0-1,0 0 1,0 1-1,0-1 1,0 0 0,2 5-1,-2 4 54,18 543 1759,-10-392-1840,-7-132-146,0 4-149,1 1 1,2 0-1,15 67 0,-8-86-159,-6-14 183,-2-13 369,-1-170 128,-11-270-245,5 410-94,-1 0 0,-2 1 0,-17-58 0,23 96-22,1 0 1,0-1-1,-1 1 1,0 0-1,1 0 0,-1 0 1,0-1-1,1 1 1,-1 0-1,0 0 1,0 0-1,-1-1 0,2 2-2,-1 0-1,1 0 1,0 0-1,0-1 1,-1 1-1,1 0 1,0 0-1,0 0 1,-1 0-1,1 0 0,0 0 1,-1 0-1,1 0 1,0 0-1,0 0 1,-1 0-1,1 1 1,0-1-1,0 0 1,-1 0-1,1 0 1,0 0-1,0 0 0,-1 0 1,1 1-1,0-1 1,0 0-1,0 0 1,-1 0-1,1 0 1,0 1-1,0-1 1,0 0-1,0 0 1,-1 1-1,0 1-22,0 1 1,-1 0-1,1 0 0,0 0 1,1 0-1,-1 0 0,0 0 1,1 0-1,-1 3 0,7 306-776,1-161 526,-6-74 135,8 116-580,-9-191 665,1 0 1,-1 0 0,0-1-1,0 1 1,1 0 0,-1 0-1,1 0 1,-1 0 0,1 0-1,0-1 1,1 4 0,-1-5 40,-1-1 1,1 1 0,-1-1 0,1 1 0,-1-1 0,1 0-1,-1 1 1,0-1 0,1 1 0,-1-1 0,0 0 0,0 1 0,1-1-1,-1 0 1,0 1 0,0-1 0,0 0 0,0 1 0,0-1 0,0-1-1,7-52-33,13-431 2553,-17 339-1954,-1 86-344,1 24-60,-3 0 1,-5-52 0,5 88-147,0 0 0,0 0-1,0 0 1,0 0-1,0 0 1,0 0-1,0 0 1,0 0 0,0 0-1,0 0 1,0 0-1,0 1 1,0-1-1,-1 0 1,1 0 0,0 0-1,0 0 1,0 0-1,0 0 1,0 0 0,0 0-1,0 0 1,0 0-1,0 0 1,0 0-1,0 0 1,0 0 0,-1 0-1,1 0 1,0 0-1,0 0 1,0 0-1,0 0 1,0 0 0,0 0-1,0 0 1,0 0-1,0 0 1,0 0-1,-1 0 1,1 0 0,0 0-1,0 0 1,0 0-1,0 0 1,0 0 0,0 0-1,0 0 1,0 0-1,0 0 1,0 0-1,0 0 1,0-1 0,-4 12-30,-4 68-424,2 1-1,7 106 1,1-123 225,-1 18 17,2-3-25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5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12003,'-3'2'758,"2"7"-553,1 15-170,0-22 40,10 268 225,2 146-122,-12-303-133,16 292 67,-14-399-6,1-14-21,1-13 44,14-179 478,19-393-535,-37 581-94,-2-91-172,1 91 138,0 0 1,-1 0-1,-1 1 0,0-1 0,-9-22 0,11 33 48,1-1-1,-1 1 1,0 0 0,0-1 0,0 1-1,0 0 1,0-1 0,0 1 0,0 0-1,-1 0 1,1 0 0,0 0-1,-1 0 1,1 0 0,0 1 0,-1-1-1,1 0 1,-1 1 0,1-1 0,-1 1-1,0-1 1,1 1 0,-1 0-1,1 0 1,-1-1 0,0 1 0,1 1-1,-1-1 1,0 0 0,1 0 0,-1 0-1,1 1 1,-1-1 0,0 1-1,1-1 1,-1 1 0,1 0 0,0 0-1,-1 0 1,1-1 0,0 1 0,-1 0-1,-1 3 1,3-3 1,0 1 0,0 0 0,0-1 1,0 1-1,0 0 0,0 0 0,1-1 0,-1 1 0,1 0 0,-1-1 1,2 3-1,-1 1-11,13 70-950,-3 1 1,1 118-1,-8-103 709,2 5-304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0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161 130 15683,'1'-1'94,"0"1"0,1-1 0,-1 1 0,0-1 0,0 1-1,1-1 1,-1 0 0,0 1 0,0-1 0,0 0 0,0 0 0,0 0-1,0 0 1,0 0 0,0 0 0,-1 0 0,1 0 0,0 0 0,0 0-1,-1-1 1,1 1 0,-1 0 0,1 0 0,-1-1 0,0 1 0,1 0-1,-1-1 1,0 1 0,0 0 0,0-1 0,0 1 0,0 0 0,0-1-1,0 1 1,-1-2 0,0 1-35,0 1-1,1-1 0,-1 1 1,0 0-1,0 0 1,0-1-1,-1 1 0,1 0 1,0 0-1,0 0 1,0 0-1,-1 0 0,1 1 1,-1-1-1,1 0 0,-1 1 1,1-1-1,-1 0 1,1 1-1,-1 0 0,1-1 1,-1 1-1,1 0 1,-1 0-1,0 0 0,1 0 1,-1 0-1,1 0 1,-1 1-1,-2 0 0,-3 1-44,1 0 0,-1 0-1,1 1 1,0 0-1,0 0 1,0 1 0,0 0-1,0 0 1,1 0-1,0 1 1,0-1-1,0 1 1,1 0 0,-1 1-1,1-1 1,-4 8-1,2-3-27,0 0-1,1 1 1,0-1-1,1 1 1,0 0-1,0 0 1,1 1-1,-2 19 0,5-28 13,-1 0 0,1 0 0,0 0 0,0 0 0,1 0-1,-1-1 1,1 1 0,-1 0 0,1 0 0,0 0-1,0-1 1,0 1 0,0 0 0,0-1 0,1 1-1,1 1 1,-2-2 1,1-1 0,0 0 0,-1 1 0,1-1 0,0 0 0,-1 0-1,1 0 1,0 0 0,0 0 0,0-1 0,0 1 0,0-1 0,0 1 0,0-1-1,0 0 1,0 1 0,0-1 0,0 0 0,0-1 0,0 1 0,0 0 0,0 0 0,2-1-1,14-4-14,0-1-1,-1 0 0,0-1 1,21-13-1,-24 12-6,1 1 0,0 0 0,0 1 0,0 1 0,1 0 0,19-3 0,-32 7 16,0 1 0,0 0 0,0 0-1,-1 0 1,1 0 0,0 1-1,0-1 1,0 1 0,0-1 0,-1 1-1,1 0 1,0 0 0,-1 1 0,1-1-1,-1 0 1,1 1 0,-1-1-1,0 1 1,0 0 0,0 0 0,3 2-1,1 4 4,-1 0 0,0-1-1,0 2 1,-1-1-1,4 10 1,-3-6 21,-4-11 3,-1 0 0,1 1 0,-1-1 0,1 0 0,-1 0 0,1 1 0,0-1 0,0 0 0,0 0 0,0 0 0,0 0 0,0 0 0,0 0 0,0 0 0,0-1 0,0 1 0,0 0 0,0 0 0,1-1 0,-1 1 0,0-1 0,1 1 0,-1-1 0,2 1 0,-1-2 14,-1 1 1,1-1-1,-1 1 0,0-1 0,1 1 0,-1-1 0,0 0 0,1 0 0,-1 1 0,0-1 1,0 0-1,0 0 0,0-1 0,0 1 0,0 0 0,0 0 0,0 0 0,0-1 0,-1 1 1,1 0-1,0-1 0,-1 1 0,1-3 0,3-6 123,-1-1-1,0 0 1,0 0 0,-2 0 0,1 0-1,-1 0 1,-1 0 0,0-1 0,-3-17-1,1 14-64,0 1 0,-2-1-1,0 1 1,0 0-1,-1 0 1,-13-24-1,19 37-158,1 0-1,-1 0 0,1 0 0,0 1 0,-1-1 0,1 0 0,0 1 0,0-1 0,0 1 1,-1-1-1,1 1 0,4 0 0,-3-1-71,44-10-2168,61-22 1,-65 16 1354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2:09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22 128 13867,'-21'46'2290,"21"-46"-2282,0 0 1,0 1 0,0-1-1,0 0 1,0 1 0,0-1-1,0 0 1,0 0 0,1 1-1,-1-1 1,0 0-1,0 1 1,0-1 0,0 0-1,1 0 1,-1 1 0,0-1-1,0 0 1,1 0 0,-1 1-1,0-1 1,0 0-1,1 0 1,-1 0 0,0 0-1,1 1 1,-1-1 0,0 0-1,0 0 1,1 0 0,-1 0-1,0 0 1,1 0-1,-1 0 1,0 0 0,1 0-1,-1 0 1,0 0 0,1 0-1,-1 0 1,0 0 0,1 0-1,-1-1 1,17-1 0,153-58-268,-71 22 125,-39 17 74,1 3 0,64-10 0,-86 22 57,0 2 0,0 2-1,0 1 1,62 7 0,331 54 0,-100-1 4,-105-15 1,177 2-15,-170-24 8,-81-11-48,243-13 0,-381 1 42,6 0-18,-1 0 0,1 2-1,36 4 1,-52-4 27,1 1-1,0-1 1,-1 1-1,1 0 1,-1 1 0,1-1-1,-1 1 1,0 0-1,0 0 1,0 1 0,-1-1-1,1 1 1,-1 0 0,0 0-1,0 1 1,0-1-1,5 10 1,-7-11-172,7 12 903,-9-15-710,0 1 0,0-1 0,0 0 1,0 1-1,1-1 0,-1 0 0,0 1 0,0-1 0,0 0 0,1 0 0,-1 1 0,0-1 0,0 0 0,1 0 0,-1 1 0,0-1 1,1 0-1,-1 0 0,0 0 0,1 0 0,-1 0 0,0 1 0,1-1 0,-1 0 0,0 0 0,1 0 0,-1 0 0,0 0 0,1 0 1,-1 0-1,0 0 0,1 0 0,-1 0 0,1-1 0,2-6 188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2:2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0 10850,'8'35'3462,"-4"-22"-3658,-1 0 1,2 16 0,-4 385 190,-2-380 0,-15 344 73,-5 177 120,18-397 26,-30 200-1,-9-23 182,38-261-371,2-1 0,14 118 0,7-25-172,-8 1 0,-14 234 0,2 12 299,5-185-301,-5-177 150,-3 0 0,-1 0 0,-3 0-1,-3-1 1,-1 0 0,-2-1 0,-22 47 0,17-41 106,3 1 0,-19 111 1,33-153-105,1-14-6,1 1-1,0 0 0,0 0 1,0-1-1,0 1 1,-1 0-1,1-1 0,0 1 1,0 0-1,0 0 1,0-1-1,1 1 0,-1 0 1,0-1-1,0 1 1,0 0-1,1 0 0,-1-1 1,0 1-1,1-1 1,-1 1-1,0 0 1,1-1-1,-1 1 0,1-1 1,0 2-1,0-2-4,0 0 1,0 0-1,1 1 0,-1-1 1,0 0-1,0 0 0,0 0 0,1 0 1,-1 0-1,0-1 0,0 1 1,0 0-1,0 0 0,0-1 1,1 1-1,1-2 0,-1 1 3,0 0-1,1-1 1,-1 1 0,0-1-1,0 0 1,0 1-1,0-1 1,0 0 0,-1 0-1,1-1 1,0 1-1,-1 0 1,0 0 0,1-1-1,-1 1 1,0-1-1,0 1 1,0-4 0,3-6-5,-2-1 0,3-19 0,-4 18-3,24-310 29,-22-2 114,-4 233 16,9-152 42,-8 181-186,16-273-15,-3 243-11,6-76-24,-9-153 63,0-1-30,4-62 47,1-34 115,-1-291-88,-13 610-50,13-105 1,-2 63-4,-11 84 34,-9-90 0,-2-4 131,11 149-151,-1-1 0,1 1 0,0 0 0,0 0-1,1 0 1,-1 1 0,3-7 0,-3 8 83,-4 6 0,-4 8-10,5-9-95,1 0 0,-1 1 1,1-1-1,0 1 0,0 0 0,1-1 0,-1 1 0,1 0 1,0-1-1,0 1 0,0 0 0,0-1 0,1 1 0,-1 0 1,1-1-1,2 7 0,1 9-13,12 183-723,-15 346 0,1-62-1534,-3 36-2518,-9-79 2227,2-45-7,-27-2 3649,-5 267 1993,39-616-3148,4 191 1947,-2 43-724,-10-164-632,-1 37 1663,11-141-2051,-3 29-326,2-41 241,0 1 0,0 0 1,-1-1-1,1 1 1,-1-1-1,1 1 0,-1 0 1,0-1-1,1 0 1,-1 1-1,0-1 0,0 1 1,0-1-1,0 0 0,0 0 1,0 1-1,-1-1 1,1 0-1,-3 1 0,3-1 202,-6-22-51,4-7-322,2-1 0,0 0 1,2 0-1,1 0 0,10-47 0,27-192-595,-31 5 1714,0-9-193,-12-159-1169,-5 193 346,8-544 101,25 53 219,-15 521-196,9-144 104,-3 132 277,-16-266 1,1 352-1635,1 133 984,0-2-76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2:3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14755,'5'-7'150,"0"1"-1,1 0 0,0 0 1,0 1-1,1 0 0,0 0 1,-1 0-1,2 1 1,-1 0-1,0 0 0,1 1 1,0-1-1,0 2 1,0-1-1,8 0 0,-11 2-134,-1 0 0,1 1-1,-1 0 1,1 0 0,-1 0-1,1 0 1,-1 1 0,1 0-1,-1 0 1,1 0 0,-1 0-1,0 1 1,1-1 0,-1 1-1,0 0 1,0 1-1,0-1 1,0 1 0,-1 0-1,1 0 1,-1 0 0,0 0-1,0 0 1,0 1 0,0-1-1,0 1 1,-1 0 0,4 6-1,-3-1-11,0-1 0,0 0 0,-1 1 0,0-1 0,0 1 0,-1 0 0,0 0 0,-1 0 0,1 0 0,-3 10 0,-2 15 14,-10 42-1,13-71-14,-20 83 54,-12 59 93,30-127-120,1 0 1,1 1-1,0-1 1,2 0-1,3 27 1,-3-43-26,0-1-1,-1 1 1,2 0 0,-1 0-1,0 0 1,1 0 0,0-1-1,-1 1 1,1-1 0,1 0-1,-1 1 1,0-1 0,6 5-1,-6-6-5,1 0 0,-1-1 0,1 1 1,0 0-1,0-1 0,0 0 0,-1 0 0,1 0 0,0 0 0,1 0 0,-1 0 0,0-1 0,0 0 0,0 1 0,0-1 0,0 0 0,6-1 0,4-2 3,0 0 1,-1 0 0,0-1-1,1-1 1,-1 0 0,-1 0-1,22-14 1,71-58 359,-100 74-334,14-11 94,35-30 321,-49 40-339,0 0-1,-1 0 0,1 0 1,-1 0-1,0-1 1,0 1-1,-1-1 0,1 0 1,2-8-1,-4 12-74,-1 0 0,0 0 0,0 0 1,0 0-1,0 0 0,0 0 0,0 0 0,0 0 0,0 0 0,0 0 0,-1 0 0,1 0 0,0 0 0,0 0 0,-1 0 0,1 0 0,-1 0 0,1 0 1,-1 0-1,1 0 0,-1 0 0,0 1 0,1-1 0,-1 0 0,0 1 0,0-1 0,0 0 0,1 1 0,-1-1 0,0 1 0,0-1 0,0 1 0,0-1 1,0 1-1,-1-1 0,-5-1 79,-1 0 0,1 0 0,-15-1-1,11 2-3,-43-6-348,-1 2 1,-61 3-1,116 2 241,-15 1-788,14-1 769,1 0 0,0 0 0,0 0-1,0 0 1,-1 0 0,1 0 0,0 0 0,0 0 0,0 0 0,0 0 0,-1 0 0,1 0 0,0 0-1,0 1 1,0-1 0,-1 0 0,1 0 0,0 0 0,0 0 0,0 0 0,0 0 0,-1 0-1,1 0 1,0 1 0,0-1 0,0 0 0,0 0 0,0 0 0,0 0 0,-1 0 0,1 1-1,0-1 1,0 0 0,0 0 0,0 0 0,0 1 0,0-1 0,0 0 0,0 0 0,0 0 0,0 1-1,0-1 1,0 0 0,0 0 0,0 0 0,0 0 0,0 1 0,0-1 0,0 0 0,0 0-1,0 0 1,0 1 0,0-1 0,0 0 0,0 0 0,1 0 0,-1 1 0,7 2-437,2-7-99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2:3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11739,'-1'4'1480,"8"-4"-632,3-1-296,5-2 1705,4-1-1313,7-1-264,4 1-56,7-2-128,2 2-96,3-2-264,-2 1-160,-4-3-456,-4 1-232,-9-3 560,-10 0-112,-20 0-96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2:3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12587,'5'10'1592,"9"-10"-832,5-3-336,6-6 1857,8-2-1665,7-1-392,5 1-184,2-1-520,0-3-560,1-5 816,-4-5-185,-2-3-159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2:3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14899,'-9'8'344,"1"0"-1,0 1 1,0 0-1,1 1 1,1 0 0,0 0-1,0 0 1,-8 20-1,11-21-278,0-1-1,0 1 1,1-1-1,0 1 1,1 0-1,0 0 1,0 0-1,1 0 1,0 0-1,1 0 1,3 18-1,-4-24-56,1-1 0,0 1 0,-1 0 0,1 0 0,0-1 0,1 1 0,-1-1 0,0 1 0,1-1 0,-1 0 0,1 1 0,0-1 0,0 0 0,0 0 0,0 0 0,0 0 0,0 0 0,0-1 0,1 1 0,-1-1 0,1 1 0,-1-1 0,1 0 0,0 0 0,-1 0 0,1-1 0,0 1 0,0 0 0,-1-1 0,1 0-1,0 0 1,0 0 0,3 0 0,3-1 46,-1-1 0,1 0 0,-1 0 0,0-1 0,0 0 0,0 0 0,0-1 0,0 0 0,12-9 0,-9 6 54,-1 0-1,-1-1 1,1 0-1,-1-1 1,-1 0 0,0-1-1,0 0 1,-1 0-1,0 0 1,-1-1 0,9-19-1,-14 28-86,0 0-1,-1 0 1,1 0-1,-1 0 1,1 0-1,-1 0 1,0 0-1,0 0 1,0 0-1,0 0 1,0 0 0,-1-1-1,1 1 1,0 0-1,-1 0 1,0 0-1,1 0 1,-1 1-1,0-1 1,0 0-1,-1-2 1,0 2-4,-1 0 0,1-1 1,0 1-1,-1 0 0,1 1 0,-1-1 1,0 0-1,0 1 0,0-1 0,1 1 1,-1 0-1,-5-1 0,-4-1-71,1 1-1,-1 1 1,0 0-1,1 1 1,-1 0-1,-16 2 1,20-1 101,0 0-1,1 0 1,-1 1 0,1 0 0,-1 1-1,1 0 1,0 0 0,0 0 0,0 1 0,0 0-1,1 0 1,0 1 0,-1-1 0,-5 8-1,2 3-32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4:5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1684 4673,'3'-1'39,"0"0"0,0 0 0,-1-1 0,1 1 1,0-1-1,-1 0 0,0 1 0,1-1 0,-1 0 0,0-1 0,3-2 0,4-5 83,6-2 30,1 1 1,-1 0-1,22-11 1,-27 18-79,0 0 0,0 0 0,1 0 1,-1 2-1,1-1 0,0 1 1,13 0-1,83-5 839,184 11 0,-267-3-897,0-1 0,-1 0 0,37-7 0,70-19-179,-13 2 94,127-5 79,-61 9 8,-90 12-6,94 4 1,59-4 0,14-27-166,-221 27 120,-1-1 0,0-2 0,0-2 0,56-27 0,-83 34 85,0-1 0,0 0 0,-1-1 0,0 0 0,0 0 1,-1-1-1,0 0 0,-1 0 0,14-21 0,-11 13 171,-2-2 0,1 1-1,-2-2 1,-1 1 0,7-26-1,11-38-36,3 1 0,42-83 0,99-142-385,-150 276 203,-8 13 66,1 0 0,-2-1 0,11-26 0,-19 39-6,-1 1 0,1-1 0,-1 0 0,0 1 0,0-1 0,0 0 0,-1 0 0,0 0 0,0 0 0,-1 1-1,1-1 1,-1 0 0,-1 0 0,1 1 0,-1-1 0,-4-10 0,0 5 31,0 1 1,0-1-1,-1 1 0,0 0 0,0 1 0,-1 0 1,-1 0-1,-12-10 0,15 14-90,0 1 0,-1 0 1,1 1-1,-1-1 0,1 1 0,-1 1 0,0-1 1,-1 1-1,1 0 0,0 1 0,0 0 0,-1 0 1,1 0-1,-14 2 0,-10 2-51,1 2 1,-1 2-1,-31 11 1,-50 10-52,28-16 80,0-4-1,-126-4 0,-171-29-116,307 19 59,-757-84-744,719 76 792,-52-3 413,0 7 1,-268 18-1,-16 10 281,437-18-642,0-1 0,0-1 0,0 0 0,1 0 0,-1-1 0,0 0 0,-12-7 0,29 16-94,0 0 0,-1 0 0,1 0 0,-1 0 0,0 1 0,6 12 0,35 61 82,-6 1 12,-3 3-1,-4 0 0,-3 2 1,-5 1-1,-3 2 0,-4 0 1,6 91-1,-15-82-11,-6-35-22,4-2 1,2 1-1,20 67 1,-25-115 1,1 0 0,0-1 1,1 0-1,1 0 0,0 0 0,1-1 1,11 14-1,-16-22-19,0-1 1,0 1-1,0-1 0,1 0 1,-1 0-1,1-1 0,0 1 1,0-1-1,0 0 0,0 0 1,0 0-1,0 0 0,1-1 1,-1 1-1,1-1 0,-1 0 1,1-1-1,-1 1 0,1-1 1,-1 0-1,1 0 0,-1 0 1,1-1-1,-1 1 0,1-1 1,7-3-1,-9 3 11,0 0 0,0-1 0,0 1 0,-1-1 0,1 0 0,0 0 0,-1 0 0,1 0 0,-1 0 0,0 0 0,1-1 0,-1 1 0,-1-1 0,1 0 0,0 1 0,0-1 0,1-4 1,17-36-123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5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63 11698,'-36'-4'847,"1"-3"0,-1-1 0,1-1 0,-55-23 0,73 30 5,17 2-830,0 0 0,0 0 0,-1 0 1,1 0-1,0 0 0,0 1 1,0-1-1,-1 0 0,1 0 0,0 0 1,0 1-1,0-1 0,0 0 0,-1 0 1,1 1-1,0-1 0,0 0 0,0 0 1,0 1-1,0-1 0,0 0 0,0 0 1,0 1-1,0-1 0,0 0 0,0 0 1,0 1-1,0-1 0,0 0 0,0 0 1,0 1-1,0-1 0,1 3 38,0 0-1,0 0 0,1-1 1,-1 1-1,0-1 0,1 1 1,0-1-1,3 4 0,6 5-52,0-1 0,1-1 0,0 0 0,0 0 1,1-1-1,0-1 0,27 11 0,-16-9-38,0-1 0,1-1 0,47 7 1,-35-10-35,0-3 1,-1 0 0,54-8 0,107-26-1752,-182 30 1594,0 0 0,0-1 0,0-1-1,14-8 1,-6-1-90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5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15075,'0'0'38,"0"-1"0,1 1-1,-1 0 1,0 0 0,0-1-1,0 1 1,1 0 0,-1-1-1,0 1 1,0 0 0,1 0-1,-1-1 1,0 1-1,0 0 1,1 0 0,-1 0-1,0-1 1,1 1 0,-1 0-1,0 0 1,1 0 0,-1 0-1,1 0 1,-1 0 0,0 0-1,1 0 1,-1 0 0,0 0-1,1 0 1,-1 0 0,0 0-1,1 0 1,-1 0 0,1 0-1,-1 0 1,22 4-9,-15-3 113,12 2-210,-1 1 0,0 1 0,1 0 0,23 12 0,-36-14 36,0 0 0,0 0-1,-1 0 1,0 1 0,0 0 0,0 0-1,0 0 1,0 1 0,-1 0 0,0-1-1,0 2 1,0-1 0,0 0 0,-1 1 0,0 0-1,4 11 1,-3-1 19,0 0 1,-1 1-1,-1-1 0,-1 1 1,0-1-1,-1 1 0,-3 20 1,-4 14 156,-13 50 0,19-97-133,-6 30 43,-2 0 1,-18 44-1,27-78-53,0 0-1,0 0 1,0 0-1,0 0 0,0 1 1,0-1-1,0 0 0,0 0 1,0 0-1,0 0 1,0 0-1,0 1 0,0-1 1,0 0-1,-1 0 0,1 0 1,0 0-1,0 0 0,0 0 1,0 0-1,0 0 1,0 1-1,-1-1 0,1 0 1,0 0-1,0 0 0,0 0 1,0 0-1,0 0 1,-1 0-1,1 0 0,0 0 1,0 0-1,0 0 0,0 0 1,0 0-1,-1 0 1,1 0-1,0 0 0,0 0 1,0 0-1,0 0 0,0 0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5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27 161 13459,'-25'-52'3818,"23"66"-2935,6 33-646,11 49 0,-4-31-223,5 48-33,35 203-11,-46-299 27,-5-16 3,0-1 1,0 0-1,0 0 0,0 0 1,0 0-1,0 0 0,0 0 1,0 0-1,0 0 0,0 1 0,0-1 1,1 0-1,-1 0 0,0 0 1,0 0-1,0 0 0,0 0 1,0 0-1,0 0 0,0 0 0,0 0 1,0 1-1,0-1 0,0 0 1,0 0-1,0 0 0,1 0 0,-1 0 1,0 0-1,0 0 0,0 0 1,0 0-1,0 0 0,0 0 1,0 0-1,0 0 0,1 0 0,-1 0 1,0 0-1,0 0 0,0 0 1,0 0-1,0 0 0,0 0 0,0 0 1,0 0-1,1 0 0,-1 0 1,0 0-1,0 0 0,0 0 1,0 0-1,0 0 0,0 0 0,0 0 1,0-1-1,0 1 0,2-3 9,-1-1-1,-1 0 0,1 1 1,0-1-1,-1 0 1,0-6-1,-1-135 160,-6 1 1,-29-160-1,18 205-258,15 87 2,4 19 6,6 21-42,-5-21 101,7 24-142,17 34 1,-23-58 134,0 0 0,1 0 0,0 0 0,0-1 0,1 1 0,0-1 1,0 0-1,0 0 0,1-1 0,11 9 0,-15-13 22,0 1 0,1-1 0,-1 0 1,0 0-1,1-1 0,-1 1 0,1 0 0,-1-1 1,1 0-1,-1 1 0,1-1 0,-1 0 0,1 0 0,-1-1 1,1 1-1,-1 0 0,1-1 0,-1 0 0,1 1 1,-1-1-1,1 0 0,-1 0 0,0 0 0,0-1 0,0 1 1,1 0-1,2-4 0,2-1-7,0-1 0,0 1-1,-1-2 1,0 1 0,0-1 0,5-9-1,8-18 48,25-64-1,-27 59 17,-7 22-31,-10 19-16,1-1-1,-1 1 1,1 0 0,0 0 0,-1 0 0,1 0-1,-1 0 1,0 0 0,1 0 0,-1 0 0,0 0-1,0 0 1,1 0 0,-1 0 0,0 0 0,0 0-1,0 0 1,0 0 0,-1 0 0,1 1-1,12 105-8,42 178 0,-52-277 1,1 7-26,1 0-1,0-1 0,1 1 1,1-1-1,0 0 1,1-1-1,11 18 0,-17-30 21,-1 0 0,1-1-1,0 1 1,-1 0 0,1 0-1,0 0 1,0-1-1,-1 1 1,1 0 0,0-1-1,0 1 1,0 0 0,0-1-1,0 1 1,0-1-1,0 0 1,0 1 0,0-1-1,0 0 1,0 0-1,0 1 1,0-1 0,0 0-1,0 0 1,0 0 0,0 0-1,0 0 1,2-1-1,-1 0 2,0 0-1,1-1 1,-1 1-1,0-1 1,-1 1-1,1-1 1,0 0-1,0 0 1,-1 1-1,1-1 1,-1 0-1,3-4 1,16-32-160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0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40 13699,'4'-4'673,"-1"-1"0,1 1-1,0-1 1,-1 0 0,3-11 2122,-13 20-2048,-7 6-357,-19 21-288,1 2 0,1 1 0,2 2 0,-39 61 0,50-66-59,1 1 0,1 1-1,2 1 1,1 0 0,2 0 0,-9 47 0,17-66-172,1 0 0,1 0 0,0 0 0,1 0 0,0 0 0,1 0 0,5 22 0,-5-32 60,0 0 0,1 1 1,-1-1-1,1 0 0,1 0 0,-1 0 0,1 0 1,0-1-1,0 1 0,0-1 0,1 1 0,-1-1 0,1 0 1,0-1-1,0 1 0,0-1 0,1 1 0,0-1 1,-1-1-1,1 1 0,0-1 0,0 1 0,9 1 0,-6-2-49,0 0 0,0-1 0,0 0-1,1-1 1,-1 0 0,0 0-1,0 0 1,1-1 0,14-4 0,25-15-593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5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13371,'14'42'1497,"-6"-16"-1404,21 62-51,1 0-7,49 107 1,-75-188-14,18 33 34,-21-39-33,0 1 0,1 0-1,-1-1 1,0 1-1,1-1 1,-1 1 0,1-1-1,-1 0 1,1 1-1,0-1 1,0 0 0,-1 0-1,1 0 1,0-1-1,0 1 1,0 0 0,3 0-1,-4-1 4,0 0 0,1 0-1,-1 0 1,0-1 0,0 1 0,0 0-1,1-1 1,-1 1 0,0-1-1,0 1 1,0-1 0,0 0 0,0 1-1,0-1 1,0 0 0,0 0-1,0 1 1,0-1 0,-1 0 0,1 0-1,0 0 1,0 0 0,-1 0-1,1 0 1,-1-1 0,1 1 0,-1 0-1,1-2 1,10-40 558,-11 40-537,7-55 535,-2-1 1,-3 1-1,-3-1 1,-2 0-1,-15-83 1,16 131-521,2 6-40,-1 1-1,1-1 0,-1 0 1,0 1-1,-1-1 1,1 0-1,-1 1 0,0 0 1,0-1-1,-4-6 0,6 11-37,0 0 0,0 0 0,-1 0-1,1 0 1,0-1 0,0 1 0,0 0-1,0 0 1,0 0 0,0 0 0,0 0-1,-1 0 1,1 0 0,0 0-1,0 0 1,0 0 0,0 0 0,0 0-1,-1 0 1,1 0 0,0 0 0,0 0-1,0 0 1,0 0 0,0 0 0,-1 0-1,1 0 1,0 0 0,0 0-1,0 0 1,0 0 0,0 0 0,-1 0-1,1 0 1,0 0 0,0 0 0,0 0-1,0 0 1,0 0 0,0 0 0,0 1-1,-1-1 1,-2 8-222,-1 15 587,4-20-178,-1 8-296,-1 0-17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1:5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13099,'7'-1'984,"-1"9"-768,-1 6-120,2 15 544,2 6-360,3 9-200,0 5-48,1 4 8,2 1 0,-4-7-16,1-4 8,-5-11-64,0-8-88,-6-12-184,-1-11-64,-7-1 272,-3-8-56,-6-10-88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2:0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11 201 13419,'-3'-10'227,"1"1"0,0-1 1,0 1-1,1-1 0,1 1 0,-1-1 0,1 0 1,3-12-1,-2 17-140,0 0 0,0 0-1,1 0 1,0 0 0,0 1 0,1-1 0,-1 1 0,1-1 0,0 1 0,0 0 0,1 0-1,-1 0 1,1 0 0,0 1 0,0-1 0,8-4 0,-6 4-67,0 1 0,1 0 1,-1 0-1,1 1 0,0 0 0,-1 0 1,1 1-1,0 0 0,0 0 0,0 0 1,0 1-1,1 0 0,-1 0 0,0 1 0,0 0 1,0 0-1,-1 1 0,1 0 0,0 0 1,0 0-1,-1 1 0,7 4 0,-8-5-31,0 1 0,0 0-1,0 0 1,-1 0 0,1 0-1,-1 1 1,0 0 0,0 0 0,0 0-1,-1 0 1,1 0 0,-1 1-1,0 0 1,0 0 0,-1 0-1,0 0 1,1 0 0,-2 0-1,1 0 1,0 1 0,-1-1-1,0 1 1,-1-1 0,1 1 0,-1-1-1,0 1 1,0 0 0,-2 7-1,0-5 39,-1 0 0,0 0 0,0 0 0,-1 0 0,0-1 0,0 1 0,-1-1 0,0 0 0,0-1 0,-1 1 0,-10 9 0,13-12-28,-1-1-1,-1 1 0,1-1 0,0 1 1,-1-1-1,0 0 0,0-1 0,0 1 1,0-1-1,0 0 0,0 0 0,-1-1 1,1 0-1,-1 1 0,1-2 0,-1 1 1,1-1-1,-9 0 0,13 0 0,-1 0 0,1-1 0,-1 1-1,1 0 1,0-1 0,-1 1 0,1-1 0,0 0 0,-1 1 0,1-1-1,0 0 1,0 0 0,0 0 0,-1 0 0,1 0 0,0 0 0,0 0-1,1 0 1,-1 0 0,0-1 0,0 1 0,0 0 0,1-1 0,-1 1-1,1 0 1,-1-1 0,0-1 0,1-22-71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2:3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14651,'-2'0'78,"1"0"1,0 0-1,0 0 0,0 0 1,-1 0-1,1 1 0,0-1 0,0 0 1,0 0-1,0 1 0,0-1 1,0 1-1,0-1 0,-1 1 0,1-1 1,1 1-1,-1 0 0,0-1 1,0 1-1,0 0 0,0 0 0,0 0 1,1 0-1,-1 0 0,0 0 1,1 0-1,-1 0 0,1 0 0,-1 0 1,1 0-1,-1 0 0,0 2 1,-1 6 8,-1 0 1,1 0 0,-1 12 0,2-10 18,-1 4-68,-1-4-38,1 1 1,0-1 0,1 1 0,1 0 0,0 0 0,2 18 0,-2-30 0,0 0 1,0 0-1,0 0 1,0 0 0,0 1-1,0-1 1,0 0-1,0 0 1,0 0-1,0 0 1,0 0-1,0 0 1,0 0-1,0 0 1,0 0 0,0 0-1,0 1 1,0-1-1,1 0 1,-1 0-1,0 0 1,0 0-1,0 0 1,0 0 0,0 0-1,0 0 1,0 0-1,0 0 1,0 0-1,0 0 1,0 0-1,0 0 1,1 0-1,-1 0 1,0 0 0,0 0-1,0 0 1,0 0-1,0 0 1,0 0-1,0 0 1,0 0-1,0 0 1,1 0-1,-1 0 1,0 0 0,0 0-1,0 0 1,0 0-1,0 0 1,0 0-1,0 0 1,0 0-1,0 0 1,0 0 0,5-6 78,2-8 62,8-48 685,-14 57-720,0 0 0,0 0 0,-1 0 0,0 1 0,0-1 0,-1 0 0,1 0 0,-1 0-1,0 0 1,-3-8 0,4 12-96,0 1-1,-1-1 0,1 0 0,-1 0 0,0 1 1,1-1-1,-1 0 0,1 1 0,-1-1 1,0 1-1,0-1 0,1 1 0,-1-1 0,0 1 1,0-1-1,1 1 0,-1 0 0,0-1 1,0 1-1,0 0 0,0 0 0,0 0 0,0 0 1,1 0-1,-1 0 0,0 0 0,0 0 1,0 0-1,0 0 0,0 0 0,0 0 0,1 1 1,-1-1-1,0 0 0,0 1 0,0-1 1,1 0-1,-1 1 0,0-1 0,0 1 0,0 0 1,-1 0-53,0 0 0,1 1 0,-1-1-1,1 0 1,-1 0 0,1 1 0,-1-1 0,1 1 0,0-1 0,0 1 0,0 0 0,0-1 0,0 1 0,0 0 0,0 0 0,1 0 0,-1 0 0,0 2 0,14-17-190,-1-3 239,-5 6 70,0 1 0,-1-1 0,0 0 0,7-18 0,-13 28-74,0 0-1,0 0 1,0 0 0,0 0-1,0 0 1,0 0 0,0 0-1,0 0 1,-1 0 0,1 0-1,0-1 1,0 1 0,0 0-1,0 0 1,0 0 0,0 0-1,0 0 1,0 0 0,0 0-1,0 0 1,0 0 0,0 0-1,0 0 1,0 0 0,-1 0-1,1 0 1,0 0 0,0 0-1,0-1 1,0 1 0,0 0-1,0 0 1,0 0 0,0 0-1,0 0 1,0 0 0,0 0-1,0 0 1,0 0 0,0 0-1,0-1 1,0 1 0,0 0-1,0 0 1,0 0 0,0 0-1,0 0 1,0 0 0,1 0-1,-1 0 1,0 0 0,0 0-1,0 0 1,0 0 0,0-1-1,-8 10 41,-9 13-282,17-22 211,-2 3-121,0 1-1,0-1 1,0 1-1,0 0 1,1-1-1,-1 1 1,1 0-1,-1 4 1,7-7-170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2:3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1190 61 13027,'-520'-35'3731,"478"30"-3478,-134-13 520,139 16-660,0 2-1,-62 7 0,87-5-105,0 0 1,0 1-1,1 1 0,0-1 1,-1 2-1,1-1 0,1 2 0,-1-1 1,1 1-1,0 1 0,0 0 1,-9 9-1,9-6-22,1 1 1,0-1 0,1 1-1,0 1 1,1 0-1,0 0 1,1 0-1,0 1 1,1-1 0,-4 18-1,-4 21-84,2 2-1,3-1 1,2 1-1,1 89 1,31 212-536,26-46 125,-39-256 435,3 0-1,1 0 1,43 84 0,-47-111 65,2 0 0,1-1 0,1-1 0,1-1 0,0 0 0,2-1 0,22 18 0,-25-25 3,0-2 1,1 0-1,0-1 1,1 0-1,0-2 1,1 0-1,0-1 1,0-1-1,0-1 1,24 3-1,-6-4-3,1-2 0,0-1 0,-1-2 1,1-2-1,0-2 0,-1-1 0,0-2 0,66-20 0,-53 9-14,0-1-1,-1-3 0,-2-3 0,0-1 0,75-55 1,-93 57 34,-2-2 0,0-1 0,-2-1 0,0-1 1,-3-1-1,0-2 0,-2 0 0,-1-1 0,-2-1 0,-1-1 1,19-58-1,-18 35 184,-2 0 0,-3 0 0,-3-2 1,-2 1-1,-3-1 0,-5-106 0,-2 133-114,-1 1 0,-2-1 0,-1 1-1,-1 0 1,-2 0 0,-1 1 0,-20-42 0,21 56-95,-1 0 0,0 0 0,-2 1 0,1 0 0,-2 1 0,0 0 0,-1 1 0,0 0-1,-1 2 1,-1-1 0,0 2 0,-1 0 0,-29-14 0,25 16-125,-1 1-1,-1 1 0,1 0 0,-1 2 0,0 1 1,-1 1-1,1 0 0,-1 2 0,-34 3 0,39-1-50,0 1 0,0 1 0,0 1-1,1 1 1,0 1 0,0 0 0,0 1-1,1 1 1,0 0 0,0 2 0,1 0 0,-17 14-1,-13 18-417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5:0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158 164 12379,'0'-1'81,"-1"0"1,1 0 0,-1 0 0,1 0 0,-1 0 0,0 0 0,1 0-1,-1 0 1,0 1 0,0-1 0,0 0 0,1 0 0,-1 1 0,0-1-1,0 1 1,0-1 0,0 1 0,0-1 0,0 1 0,0 0 0,0-1-1,0 1 1,-1 0 0,-1 0 0,2 0-50,0 1 0,0 0-1,0-1 1,0 1 0,0 0 0,0 0 0,0 0-1,0 0 1,0 0 0,0 0 0,0 0-1,0 0 1,1 0 0,-1 0 0,1 1 0,-1-1-1,1 0 1,-1 0 0,1 1 0,-1 1 0,-10 50 156,12-64 52,-1-1 0,0 1 1,-2-13-1,2 22-188,0 0 0,0 0-1,0 0 1,0 0 0,-1 0-1,1 0 1,-1 0 0,0 0 0,1 1-1,-1-1 1,0 0 0,0 0-1,0 0 1,-1 1 0,1-1 0,0 1-1,-1-1 1,1 1 0,0-1-1,-1 1 1,0 0 0,1 0 0,-1-1-1,0 1 1,0 0 0,-1 0-1,1 1-35,1 0 0,0 0-1,0 0 1,0 0-1,-1 1 1,1-1 0,0 0-1,0 1 1,0-1-1,0 1 1,0-1 0,0 1-1,0 0 1,0-1-1,0 1 1,0 0 0,0 0-1,0-1 1,0 1-1,0 0 1,1 0 0,-1 0-1,0 0 1,1 0-1,-1 0 1,1 1 0,-1-1-1,1 0 1,-1 0-1,1 0 1,0 0 0,-1 2-1,-1 4-24,1-1 1,0 1-1,0 0 0,-1 9 0,2-14-2,0-1-1,0 0 1,0 0-1,0 0 1,0 1-1,0-1 1,0 0-1,0 0 1,1 0-1,-1 0 1,0 1-1,1-1 1,-1 0-1,1 0 1,0 0-1,-1 0 1,2 1-1,-2-2 4,1 1-1,-1-1 1,1 0-1,-1 0 0,1 0 1,-1 0-1,1 0 0,-1 0 1,1 0-1,-1 0 1,1 0-1,-1 0 0,1 0 1,-1 0-1,1 0 0,-1-1 1,0 1-1,1 0 0,-1 0 1,1 0-1,-1-1 1,1 1-1,-1 0 0,0 0 1,1-1-1,-1 1 0,1-1 1,2-2-25,0-1 0,0 1 0,0-1 1,0 0-1,0 1 0,-1-1 0,3-6 0,-4 7 63,1 0-1,-1 0 0,0 0 0,0 0 0,0 0 0,0 0 1,-1 0-1,1-1 0,-1 1 0,0 0 0,0 0 0,0 0 0,0 0 1,-2-7-1,2 10-19,0 0 1,0-1-1,0 1 1,-1 0-1,1 0 1,0-1-1,0 1 1,0 0-1,0 0 1,-1-1-1,1 1 1,0 0-1,0 0 1,-1 0-1,1-1 1,0 1-1,-1 0 1,1 0-1,0 0 1,0 0-1,-1 0 1,1-1-1,0 1 1,-1 0-1,1 0 1,0 0-1,-1 0 1,1 0-1,0 0 1,-1 0-1,1 0 1,0 0-1,-1 0 1,1 1-1,-1-1 0,-9 10 243,-4 16-78,14-25-180,0-1 0,-1 1 1,1-1-1,0 1 0,0-1 0,0 1 0,0-1 0,0 1 0,-1-1 0,1 1 0,0-1 0,0 1 0,0-1 0,0 1 1,0-1-1,1 1 0,-1-1 0,0 0 0,0 1 0,0-1 0,0 1 0,0-1 0,1 1 0,-1-1 0,0 1 1,0-1-1,1 1 0,-1-1 0,0 0 0,1 1 0,-1-1 0,0 0 0,1 1 0,-1-1 0,1 0 0,0 0-5,1 0-1,-1 0 0,0 0 1,0 0-1,1-1 0,-1 1 1,0 0-1,0-1 0,0 1 1,0-1-1,1 0 0,-1 1 0,1-2 1,32-27-170,-23 18 154,-1-2 1,0 0 0,-1 0 0,0 0 0,14-30 0,-24 43 26,1 0 0,0 0 0,0 1 0,0-1 0,0 0 0,0 0 0,-1 0 0,1 0 0,0 0 0,0 0 0,0 0 0,0 0 0,0 0 0,-1 0 0,1 0 0,0 0 0,0 0 0,0 0 0,0 0 0,-1 0 0,1 0 0,0 0 0,0 0 0,0 0 0,0 0 0,0 0 0,-1 0 0,1-1 0,0 1 0,0 0 0,0 0 0,0 0 0,0 0 0,0 0 0,0 0 0,-1 0 0,1 0 0,0-1 0,0 1 0,0 0 0,0 0 0,0 0 0,0 0 0,0 0 0,0-1 0,0 1 0,0 0 0,0 0 0,0 0 0,0 0 0,0-1 0,0 1 0,0 0 0,0 0 0,-12 9 23,1 3 1,0 0 0,1 1 1,1 0-1,0 1 0,0 0 1,2 0-1,0 1 0,-9 27 1,16-42-26,0 0 0,0 0 0,0 0 0,0 0 0,0 0 0,0 0 0,0 0 0,0 0 0,0 0 0,0 0 0,0 0 0,0 0 0,0 0 0,0 0 0,0 0 0,1 0 0,-1 0 0,0 0 0,0 0 0,0 0 0,0 0 0,0 0 0,0 0 0,0 0 0,0 0 0,0 0 0,0 0 0,0 1 0,0-1 0,0 0 0,0 0 0,0 0 0,0 0 0,0 0 0,0 0 0,0 0 1,0 0-1,0 0 0,0 0 0,0 0 0,0 0 0,0 0 0,0 0 0,0 0 0,0 0 0,0 0 0,0 0 0,0 0 0,0 0 0,0 1 0,0-1 0,0 0 0,6-7-3,5-11-9,42-84-69,-71 154 112,-14 59-1,42-145 130,-5 21-162,-1 0 1,0 0-1,-1 0 0,3-27 0,-6 39 0,0 1 0,0 0 0,0-1 0,1 1 0,-1-1 0,0 1 0,0-1 0,0 1 0,0 0 0,0-1 0,0 1 0,-1-1 0,1 1 0,0-1 0,0 1 0,0 0 0,0-1 0,0 1 0,-1-1 0,1 1-1,0 0 1,0-1 0,0 1 0,-1 0 0,1-1 0,0 1 0,-1 0 0,1-1 0,0 1 0,-1 0 0,1 0 0,-1-1 0,-10 9-65,-8 20-19,13-19 63,2 0-1,-1 0 1,1 0 0,1 0 0,-1 1-1,2-1 1,-1 1 0,0 12 0,5-21-59,2-6 49,4-8 5,3-8-50,-1 0 0,-1-1 0,-1 0 1,-1-1-1,8-45 0,-14 67 72,-1 0-1,0 1 1,0-1 0,1 0-1,-1 0 1,0 0 0,0 0-1,0 0 1,0 1-1,0-1 1,-1 0 0,1 0-1,0 0 1,0 0 0,0 1-1,-1-1 1,1 0 0,0 0-1,-1 0 1,1 1-1,-1-1 1,0 0 0,0 0 0,1 1-1,-1 0 1,0 0 0,1 1 0,-1-1 0,1 0-1,-1 0 1,0 0 0,1 0 0,-1 0 0,1 1-1,-1-1 1,0 0 0,1 1 0,-1-1 0,1 0-1,-1 1 1,1-1 0,-1 0 0,1 1 0,-1 0-1,-4 4-15,0 1 0,1-1-1,-1 1 1,-3 6-1,-1 5 25,0-1 1,1 2-1,1-1 0,1 1 0,0 0 0,1 0 0,-3 25 1,10-37-7,5-10-7,3-10-13,2-6-92,-1-1-1,-1 0 1,0 0 0,-2-1 0,11-43-1,-19 61 33,-2 6 33,-5 11 20,-7 21 67,14-32-33,-12 30 103,3 0 0,0 1 0,3 0 0,-6 57 0,15-78-39,3-18 5,6-21-21,-4 6-44,-1-1 0,-2 1 0,0-1 0,-1 0 0,1-26 0,-5 47-4,0 0 0,0 0 0,0 0 0,0 0 0,0 0-1,-1 0 1,1 0 0,0 0 0,0 0 0,-1 0 0,1 0 0,-1 0 0,0-2-1,1 3 0,0 0 0,-1 0 0,1 0-1,0-1 1,0 1 0,-1 0-1,1 0 1,0 0 0,-1 0 0,1 0-1,0 0 1,0 0 0,-1 0-1,1 0 1,0 0 0,0 0 0,-1 0-1,1 0 1,0 0 0,-1 0-1,1 0 1,0 0 0,0 0 0,-1 0-1,1 0 1,0 0 0,0 0-1,-1 1 1,1-1 0,0 0 0,-1 0-1,-1 2 8,0 0 0,0-1 0,0 1 0,1 0 0,-1 0 0,0 1 0,1-1 0,-3 5 0,-5 11 48,1 1 0,1 0 0,0 0 0,2 1 0,0 0 0,-4 35 0,9-55-54,0 0 0,0 0 0,0 0 1,1 0-1,-1 0 0,0 0 0,0 0 0,0 0 0,0 0 0,0 0 1,0 0-1,0 0 0,0 0 0,0 0 0,1 0 0,-1 0 0,0 0 0,0 1 1,0-1-1,0 0 0,0 0 0,0 0 0,0 0 0,0 0 0,0 0 1,0 0-1,1 0 0,-1 0 0,0 0 0,0 0 0,0 0 0,0 0 0,0 1 1,0-1-1,0 0 0,0 0 0,0 0 0,0 0 0,0 0 0,0 0 1,0 0-1,0 0 0,0 0 0,0 1 0,0-1 0,0 0 0,0 0 0,0 0 1,0 0-1,0 0 0,0 0 0,0 0 0,0 0 0,0 1 0,7-14 77,6-19-20,13-55-380,-28 104 211,-3 47-78,4-58 183,1-1 0,1 0-1,-1 0 1,1 1-1,0-1 1,0 0-1,0 0 1,1 0-1,3 7 1,-5-12 4,0 0 0,0 0 0,0 1 0,0-1 0,0 0 0,0 0 0,1 1 0,-1-1 0,0 0 0,0 0 0,0 0 0,0 1 0,0-1 0,1 0 0,-1 0 0,0 0 0,0 1 0,0-1 0,1 0 0,-1 0 0,0 0 0,0 0 0,1 0 1,-1 0-1,0 0 0,0 0 0,1 1 0,-1-1 0,0 0 0,0 0 0,1 0 0,-1 0 0,0 0 0,0 0 0,1 0 0,-1 0 0,0-1 0,0 1 0,1 0 0,-1 0 0,0 0 0,0 0 0,1 0 0,-1 0 0,0 0 0,0-1 0,9-14 15,1-20 14,-8 28-20,0 0 0,-1-1 0,1 1-1,-2-1 1,1 1 0,-1 0-1,0-1 1,-1 1 0,0-1 0,-2-9-1,3 17-7,0-1 0,-1 1-1,1-1 1,0 1-1,0-1 1,0 1-1,-1-1 1,1 1 0,0-1-1,-1 1 1,1 0-1,0-1 1,-1 1 0,1-1-1,-1 1 1,1 0-1,0-1 1,-1 1 0,1 0-1,-1 0 1,1-1-1,-1 1 1,1 0 0,-1 0-1,1 0 1,-1 0-1,1 0 1,-1 0-1,0 0 1,1-1 0,-1 1-1,1 1 1,-1-1-1,1 0 1,-1 0 0,1 0-1,-1 0 1,1 0-1,-1 0 1,1 1 0,-1-1-1,1 0 1,-1 0-1,1 1 1,-1-1-1,1 0 1,-1 1 0,1-1-1,0 0 1,-1 1-1,1-1 1,0 1 0,-1-1-1,1 1 1,0-1-1,0 1 1,-1 0 0,-17 28 4,9-9-12,2 1-1,-7 26 0,11-36 0,1 0 0,0 0 0,1 0 0,1 0 0,-1 0 1,3 15-1,-2-26 7,0 0 0,0 1 0,-1-1 1,1 0-1,0 0 0,0 1 1,0-1-1,0 0 0,0 1 0,0-1 1,0 0-1,0 0 0,0 1 0,0-1 1,0 0-1,1 0 0,-1 1 0,0-1 1,0 0-1,0 0 0,0 1 1,0-1-1,0 0 0,1 0 0,-1 1 1,0-1-1,0 0 0,0 0 0,0 0 1,1 0-1,-1 1 0,0-1 1,0 0-1,1 0 0,-1 0 0,0 0 1,0 0-1,1 0 0,-1 1 0,0-1 1,0 0-1,1 0 0,-1 0 0,0 0 1,0 0-1,1 0 0,-1 0 1,0 0-1,0 0 0,1 0 0,-1 0 1,0-1-1,1 1 0,-1 0 0,0 0 1,0 0-1,0 0 0,1 0 0,-1 0 1,0 0-1,0-1 0,1 1 1,-1 0-1,0 0 0,10-14-19,-3-2 18,0 0 1,-2 0 0,0-1 0,-1 1 0,0-1-1,-1 0 1,-2 0 0,1 0 0,-3-27 0,2 43 1,-1-1 1,0 1-1,0 0 0,-1 0 1,1-1-1,0 1 1,0 0-1,-1 0 1,1-1-1,0 1 0,-1 0 1,1 0-1,-1 0 1,0-1-1,1 1 1,-1 0-1,0 0 1,0 0-1,0 0 0,0 0 1,1 1-1,-1-1 1,0 0-1,-1 0 1,1 1-1,0-1 0,0 0 1,0 1-1,0-1 1,0 1-1,-2-1 1,1 1-1,0 1 1,1-1-1,-1 0 0,0 1 1,0 0-1,0-1 1,1 1-1,-1 0 1,0 0-1,1 0 1,-1 0-1,1 0 1,-1 0-1,1 0 0,0 0 1,-1 1-1,1-1 1,0 1-1,0-1 1,0 1-1,-1 1 1,-3 6-1,0 0 1,1 0-1,0 0 0,1 0 1,0 1-1,0 0 1,1-1-1,1 1 1,-1 0-1,1 0 1,1 11-1,0-21 0,0 1-1,0 0 1,0-1-1,0 1 1,0 0-1,0-1 1,0 1-1,0 0 1,0 0-1,0-1 1,0 1-1,1 0 1,-1-1 0,0 1-1,0-1 1,1 1-1,-1 0 1,1-1-1,-1 1 1,0-1-1,1 1 1,-1-1-1,1 1 1,-1-1-1,1 1 1,0 0 0,0-1-1,0-1 1,0 1 0,0 0 0,-1 0 0,1-1 0,0 1 0,0-1 0,-1 1-1,1-1 1,0 1 0,-1-1 0,1 1 0,0-1 0,-1 0 0,1 1 0,-1-1-1,1-1 1,21-37-8,-11 15 20,-2 0 0,0-1 0,-2 1-1,6-37 1,-14 47 31,1 13-41,0 1 0,0 0 1,-1 0-1,1 0 0,0 0 0,0 0 0,0-1 0,0 1 0,0 0 0,0 0 0,0 0 0,-1 0 0,1 0 0,0 0 0,0-1 0,0 1 0,0 0 0,0 0 0,-1 0 0,1 0 0,0 0 0,0 0 0,0 0 0,0 0 0,-1 0 0,1 0 0,0 0 0,0 0 0,0 0 0,0 0 0,-1 0 0,1 0 0,0 0 0,0 0 0,0 0 0,0 0 0,-1 0 0,1 0 0,0 1 0,-1 0 7,-1 0 1,1 0-1,-1 0 1,1 1-1,0-1 1,-1 1-1,1-1 1,0 1-1,0 0 1,0-1-1,-1 4 0,-6 16 57,0 1 0,2 0 0,0 1 0,2 0-1,-4 41 1,10-51 14,-2-13-75,1 0 0,-1-1 0,1 1 0,-1-1 0,1 1 0,-1 0 0,1-1 0,-1 1 0,0-1 0,1 1 0,-1-1 0,1 1 0,-1-1 0,0 1 0,0-1 0,1 0 0,-1 1 0,0-1 0,0 1 0,0-1 0,0 0 0,1 0 0,15-43-7,-1-1-1,-3-1 1,7-47 0,-17 58-38,-2 35 38,0-1 0,0 0 0,0 1 1,0-1-1,0 1 0,0-1 0,-1 1 0,1-1 1,0 0-1,0 1 0,0-1 0,-1 1 0,1-1 1,0 1-1,-1-1 0,1 1 0,0 0 0,-1-1 0,1 1 1,-1-1-1,0 1 0,1 0 1,-1 0-1,1 0 1,-1 0-1,0 0 1,1 0-1,-1 1 1,0-1-1,1 0 0,-1 0 1,1 1-1,-1-1 1,1 0-1,-1 1 1,1-1-1,-1 0 1,1 1-1,-1-1 1,1 1-1,-1-1 1,1 1-1,0-1 1,-1 1-1,1 0 0,-10 13-42,0 1-1,2 0 1,0 1-1,0 0 0,2 0 1,0 0-1,1 1 1,-5 24-1,10-33-32,0-8 75,0 0 1,0 0 0,0-1-1,0 1 1,0 0-1,0 0 1,0 0-1,0 0 1,0 0-1,0 0 1,0 0-1,0 0 1,0 0 0,0 0-1,0 0 1,0 0-1,0 0 1,0-1-1,1 1 1,-1 0-1,0 0 1,0 0-1,0 0 1,0 0 0,0 0-1,0 0 1,0 0-1,0 0 1,0 0-1,0 0 1,0 0-1,1 0 1,-1 0 0,0 0-1,0 0 1,0 0-1,0 0 1,0 0-1,0 0 1,0 0-1,0 0 1,0 0-1,0 0 1,0 0 0,0 0-1,1 0 1,-1 1-1,0-1 1,0 0-1,0 0 1,0 0-1,0 0 1,0 0-1,0 0 1,0 0 0,0 0-1,0 0 1,0 0-1,0 0 1,0 0-1,0 0 1,0 0-1,0 1 1,0-1-1,0 0 1,0 0 0,0 0-1,0 0 1,8-9-99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4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 54 10506,'-17'-8'144,"1"1"0,-2 1 0,1 1 0,-1 0 0,1 1 0,-1 1 0,-26-1 0,-14-3 98,50 5-234,0 1 0,0 0 0,0 1 0,0 0 1,0 0-1,0 0 0,0 1 0,0 1 0,0-1 0,0 1 0,0 0 1,1 1-1,-1 0 0,1 0 0,0 1 0,0 0 0,0 0 0,-10 9 1,-62 39 153,-114 57 1,160-91-23,15-9-79,0 1-1,1 1 1,0 1 0,1 0-1,0 1 1,1 1 0,0 0-1,1 1 1,1 1 0,0 0-1,1 1 1,1 0 0,-17 35 0,7-2 24,3 1 0,1 0 0,3 2 0,2-1 0,2 2 0,3-1 1,2 1-1,2 0 0,3 0 0,2 0 0,2 0 0,3 0 1,18 71-1,-21-107-75,2 0 0,0 0 0,1 0 1,0-1-1,2 0 0,0 0 0,1-1 0,0 0 1,2-1-1,0 0 0,0-1 0,1 0 0,1-1 1,0-1-1,1 0 0,0-1 0,1 0 0,0-2 1,1 1-1,0-2 0,0-1 0,28 9 0,-14-8-35,1-2-1,-1-1 0,45 1 0,98-8-383,-6 0-43,-75 7 321,82 1-20,-141-7 146,-1-2 1,0-1-1,42-10 0,300-99 204,-354 106-190,26-9-1,0-2 0,0-3 0,-2-1 0,-1-3 0,51-36 0,-6-4 27,134-124-1,-220 187-30,6-7 36,-1 0 1,1 0-1,-1-1 0,9-15 1,-16 23-24,1-1-1,-1 1 1,0-1 0,0 1-1,0-1 1,0 1 0,0-1-1,-1 0 1,1 0 0,-1 1-1,0-1 1,0 0 0,0 1-1,0-1 1,0 0 0,0 0 0,-1 1-1,1-1 1,-1 0 0,0 1-1,0-1 1,0 1 0,0-1-1,0 1 1,-1-1 0,-2-3-1,-6-6 59,-1 1 0,0 1 0,-1 0 1,-22-16-1,-60-30 108,41 25-121,5 0-52,1-2 1,1-1 0,2-3-1,-64-69 1,69 63-101,-96-103-276,99 112-268,0 1-1,-44-28 1,57 45 2,-83-62-858,72 46 899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4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9106,'-8'0'135,"0"1"-1,1 0 1,-1 1 0,0 0 0,1 0-1,-1 0 1,1 1 0,0 0-1,0 1 1,0-1 0,0 1 0,1 1-1,-1-1 1,-9 11 0,8-7-58,1 1 1,0 0 0,0 1 0,1-1-1,0 1 1,1 1 0,0-1-1,1 1 1,-5 16 0,-7 32 172,3 1 1,2 0-1,-5 106 1,15-116-226,2 0 0,2-1 0,2 0 0,2 0 0,15 51 0,-18-87 15,0 0 1,1 1-1,0-2 0,1 1 1,9 13-1,-13-22-12,1 0 1,0 0-1,0-1 1,0 1-1,0-1 0,1 0 1,0 0-1,-1 0 0,1 0 1,0-1-1,0 1 1,0-1-1,1 0 0,-1 0 1,0-1-1,1 1 0,-1-1 1,1 0-1,5 0 1,0 0 26,0-1 0,0-1 0,0 0 0,-1-1 1,1 1-1,0-2 0,0 0 0,-1 0 0,0 0 0,1-1 1,-2-1-1,10-5 0,3-3 49,-2 0-1,1-2 1,31-31 0,-27 21-70,-1-1-1,-2-1 1,0-1 0,-2-1 0,-1 0-1,15-35 1,-21 38-76,-2 0-1,-1 0 0,-2 0 1,0-1-1,-1-1 1,-2 1-1,-1-1 1,0-30-1,-4 44 25,0 0 0,-1 0-1,0 0 1,-1 0 0,-1 0 0,0 0 0,-1 1-1,0-1 1,-1 1 0,-1 1 0,0-1-1,-1 1 1,0 1 0,0-1 0,-13-11-1,13 15 13,0 0 0,0 1 0,-1 0-1,0 0 1,-1 1 0,1 1-1,-1-1 1,0 2 0,0-1 0,-1 1-1,1 1 1,-1 0 0,0 0-1,0 1 1,0 1 0,0-1 0,0 2-1,0 0 1,-22 2 0,26 0-20,0-1 1,0 1-1,0 1 0,0 0 1,0-1-1,0 2 1,1-1-1,-1 1 0,1 0 1,0 1-1,1-1 0,-1 1 1,1 0-1,0 1 1,0-1-1,0 1 0,1 0 1,0 0-1,-7 13 1,-2 13-78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2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19896 874 9722,'-1'0'25,"-25"6"358,0-2 0,-40 2 0,59-6-360,-1 0 1,1-1-1,-1 0 0,1 0 0,-1 0 0,1-1 1,0 0-1,0-1 0,0 1 0,0-1 0,1-1 1,-1 1-1,-10-9 0,-51-51-1804,44 40 629,-28-23-1,42 39 1208,0 1 0,0 0 0,0 0-1,-1 0 1,1 2 0,-22-8 0,-16 2 760,0 2-1,-63-3 1,-10-1-253,17-7-490,-110-36 0,118 27-52,-144-22 0,-103 27 11,122 12-17,-393 3-706,279 12 165,58-8-2152,-519 9-608,-486 49 6237,165-48 1887,638-43-4506,3-26-361,24 4-602,-620 3 163,1039 56 482,-776-18 478,-301-30-266,601 46-221,-424-11 44,115-15-171,206 9 191,44-24 124,2-27-717,341 44 32,-1 9-1,-1 11 1,-239 23-1,-143 44 2597,4 29-2067,-153 91-114,196 5 414,532-175-379,-1 1 45,0 0 0,1 3 0,0 0 0,-32 23-1,46-26 60,0 1 0,0 0 0,1 2-1,1-1 1,1 2 0,0 0 0,1 0-1,-12 21 1,-24 52-40,-44 71-156,55-106 113,-80 129-14,103-158 40,2 1-1,1 0 1,1 1-1,1 0 1,-9 46 0,13-42-14,2 0 0,0-1 0,3 1 0,0 0 0,9 54 1,-5-63-19,1-1 0,1 1 0,1-1 0,1-1 0,0 0 1,2 0-1,0 0 0,25 33 0,27 21-104,-45-56 113,-1 0 1,-1 1-1,0 1 0,-2 1 1,0 0-1,12 28 0,-16-23 49,-1 1 0,-2 0-1,0 0 1,2 51-1,-6 115 208,-3-141-183,0 4-27,-5 171 7,1-166-32,-20 100 0,19-136-13,-2-1 0,0 0 0,-1 0 0,-2-1 0,0-1 0,-16 24-1,-2-5 2,-1-2 0,-40 41 0,-192 211 560,244-272-511,-1 0 0,-1-2 0,-35 25-1,41-33-149,-1-1 0,1 0 0,-2-2 0,1 1 0,-1-2 0,-31 7 0,37-10 15,1 0 0,-1 1-1,0 0 1,1 1 0,0-1-1,-1 2 1,-11 7-1,15-8 114,0 1-1,1 0 0,-1 0 0,1 0 0,0 1 0,1-1 0,0 1 0,0 0 1,0 1-1,0-1 0,-2 8 0,0 0 24,1 1-1,1 0 1,0 0 0,1 0-1,1 1 1,0-1 0,1 1 0,1-1-1,0 1 1,1-1 0,1 1-1,0-1 1,1 1 0,5 15-1,-4-18-54,1 0 0,0 0 0,1 0-1,0-1 1,1 0 0,1 0-1,-1 0 1,2-1 0,0-1 0,0 1-1,1-1 1,0-1 0,0 0-1,1 0 1,24 13 0,-6-8-44,1-1 0,0-2 0,0-1 1,55 11-1,134 8-279,-53-9-2,-114-11 105,-1 2 0,0 3 0,-1 2 1,0 1-1,-2 3 0,50 29 1,93 42 92,-123-62 330,-1 4-1,75 49 1,-89-46-207,1-2 1,2-3-1,1-2 0,1-3 1,66 20-1,4-11-10,1-6 0,2-5 0,164 8 0,389-5 302,5-23-638,215-13 140,2-42 40,-449 2 184,465-33 46,284 22 47,-1053 48 12,1-7 0,195-49-1,-271 44-757,83-37 0,-9 2-1244,-106 44 1258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2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1384 3105,'25'-9'343,"-1"-1"0,0-2 0,-1-1 0,0 0 0,-1-2 0,-1 0 0,30-29 0,70-78 156,33-31-196,176-149-226,-294 271-78,1 2 0,2 2 0,1 1-1,60-28 1,-32 23 7,2 2-1,75-18 1,-118 40-13,1 1 0,0 2-1,0 0 1,1 2 0,-1 1 0,0 2 0,1 1 0,45 8 0,10 9 8,122 45 0,-116-34 59,-18-9 7,131 21-1,79-13 63,299-29 92,0-44-134,-260 17-88,458-14 22,-239 15-10,10-28 77,-6-27 111,13-3 15,-158 53 917,2 25 147,-163 4-824,53-12-751,0-13 0,395-87 0,-587 92 80,-5-1-79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24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2157 243 9642,'-13'-10'391,"0"2"-1,-1 0 1,0 1-1,-30-11 1,-64-15 682,101 31-1013,-236-46 924,80 19-765,116 19-175,-277-48 171,269 52-190,0 2 0,0 3 1,-108 11-1,90 1 6,0 4 0,1 3 0,1 3 0,2 3 0,-133 65-1,184-79-28,-1 2 0,2 0-1,-1 0 1,2 2-1,0 0 1,0 1 0,2 0-1,0 2 1,0-1-1,2 2 1,0-1 0,1 2-1,1 0 1,-15 37-1,15-30-1,0 1-1,2 0 1,-7 40-1,13-58 1,1-1-1,0 1 1,1-1 0,0 1-1,1 0 1,-1-1 0,2 1-1,-1-1 1,1 1 0,0-1-1,1 0 1,0 0-1,0 0 1,1 0 0,8 13-1,2-3 6,1-1 0,1-1-1,31 27 1,61 37 12,-97-72-15,267 167-84,-236-153 52,2-2 1,0-2-1,1-1 0,86 18 0,-55-23 23,1-4 0,0-3 0,0-3 0,112-12 0,300-71 194,-483 80-183,43-9 105,76-26-1,-110 30-99,0 0 0,-1-1 0,0-1-1,-1 0 1,0 0 0,0-2 0,-1 0 0,0 0 0,13-15 0,-7 3-38,-1-1 0,-1 0 0,-1-1 0,-2-1 0,0 0 0,-2-1 0,16-50 0,-15 32-26,-2 0 1,-3-1-1,-1 0 0,1-53 0,-7 81 40,0 0 1,-1 0-1,-1-1 0,-1 1 1,0 1-1,-1-1 1,-11-27-1,12 36 4,-1 0-1,0 0 1,-1 1 0,0-1-1,0 1 1,0 0 0,-1 1-1,0-1 1,-1 1 0,1 0-1,-1 1 1,0-1 0,-1 1 0,1 1-1,-1-1 1,-13-4 0,0 2-22,-1 1 0,0 1 0,0 1 0,0 1 0,-1 1 0,-28 0 0,-6 3-31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5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6345,'192'-16'1702,"-48"1"-3733,-43 12 1130,1 5 0,103 16 0,-77-5 2121,196-6 0,864-65 991,-577 60-1179,-431 3-1218,269-19 155,-399 12 174,-26 2 122,0-1 0,0-1 0,0-1 0,0-1 0,-1-2 0,37-12 0,-33 6 130,-18 7-358,0 1-1,0 0 1,0 0-1,1 1 1,-1 0 0,1 1-1,17-2 1,35 3-38,-41 2 5,0-1 0,0-1 0,0-1 0,0 0 0,37-11 0,-54 12-85,0 1 1,0-1-1,0 1 0,0 0 1,0 0-1,0 1 1,0-1-1,0 1 0,0 0 1,-1 0-1,8 3 1,5 0-316,-3 0 153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0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 13675,'1'0'68,"-1"0"0,1-1 0,0 1 0,0 0 0,0 0 0,0 0 0,-1 0 0,1 0 0,0 0 0,0 0 0,0 0-1,0 0 1,-1 0 0,1 0 0,0 0 0,0 1 0,0-1 0,-1 0 0,1 1 0,0-1 0,0 1 0,-1-1 0,1 0 0,0 1 0,-1 0 0,1-1 0,1 2 0,-2-1 24,1 1 0,-1-1 0,1 1 0,-1-1 0,0 1 0,1-1 0,-1 1 0,0-1 0,0 1 0,0 0 0,0-1 0,0 1 0,-1 2 0,-2 6 275,0 0 0,0-1 0,-8 16 1,-7 11 662,-46 69 0,53-90-827,0-1 0,-2 0 1,1-1-1,-2 0 0,0-1 1,-28 20-1,38-29-165,-1-1-1,0 1 1,0-1-1,0 0 1,0 0-1,0 0 1,-1-1-1,1 0 1,0 0-1,-1 0 1,1-1-1,-1 0 1,1 0 0,-8-1-1,10 1-64,-1-1-1,1 0 1,0 0-1,0 0 1,-1-1-1,1 1 1,0-1-1,1 1 1,-1-1-1,0 0 1,0 0 0,1-1-1,-1 1 1,1 0-1,0-1 1,0 0-1,0 1 1,0-1-1,0 0 1,0 0-1,1 0 1,-1 0-1,-1-7 1,1 2-81,0-1-1,0 1 1,1-1 0,0 0 0,1 1-1,0-1 1,0 0 0,1 1 0,0-1-1,2-10 1,-1 14 69,-1-1 0,0 1 0,1 0-1,0 0 1,0 1 0,0-1 0,1 0 0,0 1 0,0-1-1,0 1 1,0 0 0,1 0 0,-1 0 0,1 1 0,0-1-1,0 1 1,1 0 0,5-4 0,-8 6 43,1 0 1,0 1-1,-1-1 1,1 0-1,0 1 1,0-1-1,0 1 1,0 0-1,0 0 1,0 0-1,-1 0 1,1 1-1,0-1 0,0 1 1,0 0-1,0-1 1,-1 1-1,1 1 1,0-1-1,-1 0 1,5 4-1,4 2 59,-1 1 0,1 1 0,13 14 1,-12-11-14,44 48 200,26 23-525,-81-82 230,21 15-451,-21-16 482,0 1 0,0-1 0,0 0 0,1 1 0,-1-1 0,0 0 0,0 1 0,0-1 1,0 0-1,0 0 0,0 0 0,0 0 0,0 0 0,0 0 0,0 0 0,1 0 0,-1-1 0,0 1 0,0 0 0,0-1 0,0 1 0,2-2 0,12-14-243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29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1015 20 11298,'-9'-4'105,"1"1"0,-1 0-1,0 0 1,0 1 0,1 0-1,-1 1 1,-1 0-1,1 0 1,0 1 0,0 0-1,0 1 1,0 0 0,0 0-1,0 1 1,0 0-1,-15 6 1,-9 5 193,-1 2 1,-57 36-1,71-39-206,-29 17 4,1 2-1,1 2 0,2 3 0,1 1 0,2 2 0,2 2 1,-39 51-1,42-42-18,3 3 1,1 1-1,3 1 1,3 1-1,2 2 1,-20 70-1,33-88-68,2 1 1,2 0-1,2 0 0,1 0 0,2 1 1,3 0-1,0 0 0,3-1 0,2 1 1,11 49-1,-8-63-17,1-1 0,1 0 0,1-1 0,2 0 0,0-1 0,2 0 0,0-1 0,21 24 0,-21-30 3,1-1 0,0-1-1,1-1 1,1 0 0,1-1 0,-1-1 0,2-1 0,0 0 0,1-2 0,33 13 0,-28-14 4,0-2 0,1-1 0,-1-1 0,1-2 0,0 0 0,0-2 0,0-1 0,0-1 0,0-1 0,0-1 0,-1-2 0,1 0 0,-1-2 0,0-1 0,47-22 0,-37 10 7,0-3 0,-2 0 0,-1-3 0,-1 0 0,55-60-1,-45 37 3,-1-2 0,-3-1 0,35-65 0,-30 35-20,-4-2 1,-3-2-1,-4-1 1,-4-2-1,-4-1 1,21-161 0,-38 200-37,-3-1 0,-4-66-1,-1 95 48,-2 1 0,0-1 0,-2 1 0,0 0 0,-1 0 0,-2 1-1,-13-30 1,16 42-4,1 0 0,-2 1-1,1-1 1,-1 1 0,0 0-1,-1 0 1,-12-10 0,8 10-4,-1 1 1,0 0 0,0 0-1,-23-7 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3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51 10850,'-9'0'118,"0"0"-1,0 1 0,0 0 0,1 1 0,-1 0 0,0 0 1,1 1-1,0 0 0,0 1 0,0 0 0,0 0 1,0 0-1,1 1 0,0 0 0,-11 10 0,-4 6-10,2 0 0,0 1 0,-22 32 0,18-18-36,1 0 0,3 1-1,0 2 1,3-1 0,1 2-1,2 0 1,-14 66 0,17-52 14,3 1 0,3 0 0,1 0 0,4 1 1,8 75-1,-4-97-39,1 0 1,2-1-1,16 46 1,-19-66-22,2 0 0,-1 0 0,2 0 0,0-1 0,0 0 0,1 0 0,0-1 0,1 0 0,0-1 0,21 18 0,-25-24 4,0 0 1,0-1-1,1 0 0,-1 0 1,1 0-1,0-1 0,0 0 0,0 0 1,0 0-1,0-1 0,0 0 1,0 0-1,1-1 0,-1 1 0,0-1 1,0-1-1,1 1 0,-1-1 1,0 0-1,9-3 0,-2-1 56,0 0 0,0-1-1,0-1 1,-1 0 0,0 0 0,-1-1-1,1-1 1,11-11 0,12-14 160,-1-2 0,-2-2 0,-1 0 1,-3-2-1,0-2 0,30-63 0,-21 25 41,-3-2 0,40-147 0,-60 173-215,-1 0 1,5-69-1,-16 107-98,-2-1 1,1 1-1,-2 0 1,0 0-1,-2-1 0,0 1 1,-1 0-1,0 1 0,-2-1 1,-14-32-1,17 44-17,-1 0 1,1 0-1,-1 0 0,0 1 1,-1-1-1,1 1 0,-1 1 1,0-1-1,-1 0 0,1 1 1,-1 0-1,0 1 0,0-1 1,-8-3-1,5 4 22,0 1 0,0-1-1,0 2 1,-1-1 0,1 1-1,0 1 1,-1 0 0,1 0-1,0 1 1,-15 2 0,-2 2-27,0 2 0,1 0 0,0 2 1,0 0-1,1 2 0,-23 14 0,-48 43-197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3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16027,'21'-16'1473,"8"6"-1145,19-11-176,11-2 512,14-1-336,3-2-128,1 2-200,0 4-104,-5 1-240,-10 5-120,-20 4-232,-10 4 824,-21 5-336,-6 3-72,-14 7 64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3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1 380 12971,'0'26'1240,"25"-26"-664,18-10-176,25-19 400,9-7-63,12-10-105,10-8-64,6 1-528,1-2-304,-18 6 264,-16 5-112,-18 14-80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3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11739,'7'-7'266,"14"-19"998,2 2 1,32-27 0,-48 45-1058,0 1 1,0 0 0,1 0 0,-1 0 0,1 1-1,0 0 1,1 1 0,-1 0 0,1 0 0,-1 1 0,1 0-1,0 0 1,13 0 0,-20 2-190,1 0-1,-1 0 1,0 0 0,0 0-1,0 1 1,0-1 0,0 1-1,0-1 1,0 1 0,0 0-1,0 0 1,0 0 0,0 0-1,0 0 1,0 0 0,-1 0-1,1 1 1,-1-1 0,1 1-1,2 2 1,-2-1-11,-1 0-1,1 0 1,-1 0 0,0 0-1,0 1 1,0-1 0,0 0-1,0 1 1,-1-1 0,1 1 0,-1 5-1,-1 7-10,0 0 0,-2 0 0,0 0 0,-6 19 0,-19 67-1,-33 131 188,52-191-75,3 0 0,1 1-1,2 65 1,3-94-66,1-1 0,1 0 1,0 0-1,1 0 0,0 0 0,9 21 0,-10-29-16,1 1 0,0-1 0,0 0 0,0 0 0,1 0 0,0 0 0,0 0 0,0-1 0,0 0 0,1 0 0,0 0 0,-1-1 0,2 1 0,-1-1-1,0 0 1,9 3 0,-6-3 24,0-1 0,0 0-1,0-1 1,0 1-1,0-2 1,0 1 0,0-1-1,1 0 1,-1-1 0,0 0-1,0 0 1,0-1-1,0 0 1,0 0 0,-1-1-1,1 0 1,-1 0 0,1-1-1,-1 0 1,0 0-1,0-1 1,-1 0 0,1 0-1,9-11 1,-7 7 50,0 0 1,-1-1-1,-1 0 1,1-1-1,-2 1 1,1-2-1,-1 1 1,-1 0-1,0-1 1,-1 0-1,0 0 1,-1-1-1,0 1 1,-1-1-1,1-17 1,-3 21-46,0-1 0,-1 1 0,0 0 0,-1-1 0,0 1-1,0 0 1,-1 0 0,0 0 0,0 0 0,-1 1 0,-1-1 0,1 1 0,-1 0 0,-1 0 0,-5-7 0,6 10-57,1 1 1,-1 0-1,1 0 1,-1 1-1,0-1 1,0 1-1,0 0 1,-1 1-1,1-1 1,-1 1-1,0 0 1,0 0-1,1 1 1,-1 0-1,0 0 1,0 0-1,0 1 1,0-1-1,0 2 1,0-1-1,0 1 1,0-1-1,0 2 1,-8 1-1,5 0-232,1-1-1,-1 2 0,1-1 0,0 1 0,0 0 0,0 1 0,0-1 0,1 2 0,0-1 0,0 1 0,-6 7 0,13-13 203,0 0-1,0 0 0,0 0 0,0 0 1,0 0-1,0 0 0,0 0 0,0 0 1,0 0-1,0 1 0,0-1 1,0 0-1,0 0 0,0 0 0,0 0 1,0 0-1,0 0 0,0 0 1,0 0-1,0 0 0,0 0 0,0 0 1,0 0-1,0 0 0,0 0 1,0 0-1,0 0 0,0 1 0,0-1 1,0 0-1,0 0 0,0 0 1,0 0-1,0 0 0,0 0 0,0 0 1,0 0-1,0 0 0,0 0 1,0 0-1,10-6-508,14-13-44,14-9-219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3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4 214 14155,'-1'-5'169,"0"0"1,0-1-1,0 1 1,1-1-1,0 1 1,0-1-1,1 1 0,-1-1 1,1 1-1,0-1 1,1 1-1,0 0 1,-1 0-1,1 0 0,1 0 1,-1 0-1,1 0 1,0 0-1,0 1 1,0-1-1,1 1 0,0 0 1,4-4-1,2-1-14,0 0 1,1 1-1,0 0 0,0 0 0,1 1 0,0 1 0,0 0 1,1 1-1,-1 0 0,1 1 0,0 0 0,1 1 0,-1 0 1,1 1-1,-1 1 0,17 0 0,-27 1-141,1 1-1,0-1 1,0 1-1,0 0 1,0 0-1,-1 0 1,1 1-1,-1-1 0,1 1 1,-1 0-1,1 0 1,-1 0-1,0 0 1,0 1-1,0-1 1,0 1-1,0 0 1,3 5-1,-3-3-8,0-1 0,-1 1-1,0 0 1,0 0 0,0 0-1,0 0 1,-1 0 0,0 1-1,0-1 1,-1 0 0,1 0-1,-1 1 1,-1 6 0,0 6 4,-2 0 0,0 0 0,-1 0 0,-13 32 0,-35 66 64,34-79 1,1 0 0,-14 47 1,29-75-54,0-1-1,0 1 1,1 0-1,0 0 1,1 0 0,0 0-1,1 9 1,-1-14-15,1-1 1,-1 1 0,1-1-1,0 0 1,0 1 0,1-1-1,-1 0 1,1 0-1,-1 1 1,1-1 0,0 0-1,0-1 1,1 1 0,-1 0-1,0-1 1,1 1-1,0-1 1,-1 0 0,1 0-1,4 3 1,2-1-60,0-1-1,0 0 1,0 0-1,0-1 1,0 0-1,1 0 1,-1-1-1,0-1 1,16 0-1,-2-1-330,-1-1 0,44-11 0,-32 3 167,0-1 1,34-17-1,-4-5-228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3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13331,'-1'6'336,"1"-1"0,-1 1 0,-1-1 0,1 1 0,-1-1 0,-4 10 0,-2 6 236,-21 70 1480,-25 141 0,41-150-1843,4 1 0,3 1 0,4 0 0,8 84 1,-2-124-177,19 84 1,-20-115-58,1 0-1,1 0 1,0 0 0,0-1 0,1 1 0,1-1 0,0-1-1,0 1 1,1-1 0,17 17 0,-19-23-7,-1-1-1,1 0 1,0 0 0,0 0-1,0-1 1,0 0 0,1-1-1,-1 1 1,1-1 0,0 0-1,0-1 1,-1 1 0,1-2-1,0 1 1,0-1 0,0 0-1,0 0 1,0 0 0,0-1-1,0-1 1,0 1 0,10-4-1,5-3 94,0-1 0,-1 0 0,0-2 0,-1 0 0,29-23-1,11-13-81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4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1410 14411,'-1'-6'309,"0"-1"0,0 1 1,1-1-1,0 1 0,0-1 0,0 1 0,3-12 0,-1-1 52,73-540 3749,23 3-3353,-94 534-674,13-51 586,-2 242-629,-10-139-51,1 1 0,2-2 0,16 45 0,-21-66 7,0-1 1,1 0 0,0 0 0,0 0-1,0 0 1,9 9 0,-11-15 4,-1 1 1,1-1-1,-1 1 1,1-1-1,0 0 0,0 0 1,0 0-1,-1 0 1,1 0-1,0 0 0,0 0 1,0 0-1,0-1 1,1 1-1,-1-1 1,0 0-1,0 0 0,0 1 1,0-1-1,0-1 1,0 1-1,1 0 1,-1 0-1,0-1 0,0 1 1,0-1-1,0 0 1,0 0-1,3-1 1,2-3 6,0 0 0,-1 0 0,1 0 0,-1 0 0,0-1 0,-1 0 1,1-1-1,-1 1 0,-1-1 0,1 0 0,4-10 0,4-10 46,18-52 0,-17 36 8,-1-1 0,-3 0 1,-1 0-1,-2-1 0,0-47 0,-10 72-9,0 41-10,2-4-56,1 0-1,0 0 0,2 0 1,0-1-1,1 1 1,1 0-1,0-1 0,9 22 1,-9-30-53,0 0 0,0 0 0,0-1 1,1 1-1,0-1 0,0 0 0,1-1 1,0 1-1,0-1 0,1 0 0,0-1 0,0 0 1,0 0-1,0 0 0,1-1 0,0 0 1,0 0-1,8 2 0,1-2 55,0 0-1,0-1 1,0-1 0,0 0-1,1-1 1,-1-2 0,0 1-1,0-2 1,1 0 0,-1-1-1,29-9 1,5-7-158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5:4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15075,'19'24'1609,"17"5"-833,8 1-224,11 12 552,4 5-56,5 9-103,-1 9-113,-8 9-352,-7 7-120,-23 10-200,-11 9-72,-17 19-120,-13 3-120,-18 1-352,-11 2-304,-19-4 672,-4 1-168,-1 5-81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0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20 5617,'-77'0'-96,"-2"-2"96,-7-6 16,-2-2 104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0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 16011,'1'-7'1489,"1"7"-1033,-1 6-200,-1 8 640,-6 7-160,4 10-296,-1 7-160,-3 8-176,3 2-48,0 0-64,0-1-96,2-6-232,1-5-168,-2-13-328,-2-8-608,0-18 1064,-2-10-248,-6-15-129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0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1024 1 1416,'-75'32'-23,"0"4"0,3 2 0,1 4 0,1 3 0,3 3 0,3 3-1,1 3 1,-84 92 0,106-93 82,2 1-1,2 2 1,3 1-1,2 2 1,-37 95-1,55-116 90,1-1 1,2 2-1,2-1 0,2 2 1,1-1-1,2 1 0,1 50 1,5-39 196,3 1 1,2-1 0,2 1-1,2-2 1,20 55 0,19 32 338,6-2 1,5-3-1,6-2 0,114 164 1,-28-79-496,-100-147-169,68 66 0,-14-35-77,236 167 1,-207-177-353,3-6-1,281 120 1,-203-119-854,321 79 1,371 1-1052,16-108 1778,-563-62 641,-1-16 1,645-123-1,-628 55 507,384-147-1,-505 139 934,-4-11 0,452-268-1,-550 276-918,-5-6-1,-4-6 1,-5-7-1,152-167 1,-218 204-525,-4-4 0,-3-2 0,-5-3 0,101-198 0,-144 245-94,-1-1 0,-3-1 0,20-92 0,-30 105-13,-2 1 1,-1-2 0,-2 1 0,-1 0-1,-2 0 1,-9-52 0,7 66 2,-2-1 1,0 1 0,-1 0-1,-1 0 1,-1 1 0,-1 0 0,-17-25-1,11 22-41,-1 0-1,-2 1 1,0 1-1,-1 1 1,-25-19-1,4 9-102,-1 2 0,-2 2 0,0 2 1,-2 2-1,-93-30 0,-24 4-38,-17 6-29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0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1322 171 10362,'-1'-2'85,"-1"1"0,0-1 0,0 1 0,1-1 0,-1 1 0,0-1-1,0 1 1,0 0 0,0 0 0,0 0 0,-1 0 0,1 1 0,0-1 0,0 0-1,-1 1 1,1 0 0,0-1 0,-4 1 0,-47 2 594,39-1-546,-559 5-665,510-10 516,0-3 0,-116-27 0,90 9-769,-113-47 0,158 53 494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0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2241 0 6745,'-277'58'-132,"-131"20"2504,-169-12-205,418-51-1780,52-6 146,-198 41-1,204-26-526,-105 9 0,198-32-14,1 0 0,-1 0 0,1 1-1,-1 0 1,1 0 0,0 1 0,-8 4 0,12-6-34,1 1 0,-1 0 0,1 0 0,0-1 0,0 2 0,0-1 0,0 0 0,0 0 0,0 0 0,1 1 0,-1-1 0,1 1 0,0 0 0,0-1 0,0 1 0,0 0 0,0-1 0,0 1 0,1 0 0,-1 0 0,1 4-1,0 14-323,1-1 0,1 0 0,1 0-1,0 0 1,7 19 0,2 12 6,1 15 211,4-1 0,45 117 0,-44-144 81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0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2973 883 10234,'-113'-22'564,"-197"-50"-3550,-240-137 4509,-654-238 231,1073 411-2268,-2 5 0,0 7 0,-148-8 0,163 23 131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1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1070 0 7218,'-81'32'-105,"-128"70"0,171-79-352,2 1 0,0 1 0,2 3-1,0 0 1,-36 42 0,-125 160 1077,159-188-374,2 2 0,2 1 1,2 2-1,2 1 0,3 1 0,1 1 0,2 2 1,3 0-1,-13 59 0,12-13-305,4 1 1,5 1 0,4 0-1,8 145 1,2-198-115,2-1 1,15 64 0,-14-86 116,1-1 1,1-1-1,1 0 1,1 0-1,1 0 1,21 30-1,-10-23 46,1-1 0,2-1 0,31 27 0,90 65 96,19 16 10,171 164 605,-247-229-459,192 116 0,-196-142-226,2-3-1,1-5 1,3-3 0,113 25-1,-31-22 67,244 21 0,-176-40-20,339-19 0,-380-13 31,-1-9 1,214-55-1,622-194 512,-941 243-579,174-80-1,71-79 244,-165 91-75,-106 63-126,-2-4 0,84-62 0,-129 82 53,0-1 1,-1-1-1,-1 0 1,-1-2-1,0 0 1,23-44 0,-9 3 328,38-103 1,-61 142-394,-1-1 1,-1 0-1,-1 0 0,-2 0 1,0 0-1,-1-50 0,-4 55-7,-1 1-1,0-1 1,-2 1-1,-1 0 1,0 0-1,-1 0 1,-2 1-1,0 0 1,-14-25-1,-11-10 96,-53-65 0,-50-44-111,8 10-207,47 47 55,29 36 69,-2 3 0,-93-89 1,138 147 48,0 2 0,-1-1 0,0 1 1,0 0-1,-1 1 0,0 0 0,-19-6 0,-37-5 14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2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37 8042,'-13'-4'560,"-3"-2"-536,-4 3 8,-2 0 40,-2 0 40,1 2 72,-2-2 24,1 1 8,-1 1 0,0 0-24,-4-2-288,-1 1-152,-13-1-800,-4 3 920,-9-1-224,-3 1-128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6532 699 4761,'-584'-138'1029,"-355"-74"-1813,520 125 1271,-226-43 981,-329 9-1758,706 110 308,-442 40 1,568-13 36,2 6-1,0 6 1,-255 87 0,269-68 80,4 5 1,-132 77 0,209-102 201,1 1 1,1 3-1,1 2 1,2 1-1,2 3 1,1 0-1,2 3 1,-43 61 0,26-19 17,-73 152 0,106-193-349,3 0-1,2 1 1,1 1-1,2 1 1,3-1-1,-5 50 1,13-61-23,0 1 1,2-1-1,2 0 0,1 0 0,1 0 0,14 40 1,79 181-192,-66-177 152,-24-55 37,113 245-112,-99-224 103,1 0-1,3-2 1,1-1-1,36 37 1,-25-36-83,2-3 0,2-1 0,1-2 0,60 34 0,201 95-526,-158-90 395,460 212-21,-432-222-52,1-8 0,4-8-1,1-8 1,229 21 0,87 3-272,-371-40 354,234 74-1,-320-82 234,370 120-13,-311-108 13,2-5 0,123 13 0,313-20 181,3-50-258,-375 17-46,0-7 1,192-55-1,-80-3 208,265-68 263,-515 146-345,270-64 7,-217 47-10,128-55-1,-53-1 99,181-123-1,44-23 43,-176 112-81,-150 78-52,81-66-1,-23 1-51,34-29 74,-112 102 67,2 1-1,56-31 1,-46 33 77,-13 7 20,56-36 1,-79 45-170,0-1 0,-1 0 1,0-1-1,0 0 0,0 0 0,-2-1 1,1 0-1,-1 0 0,7-14 1,-2-3 79,0 0 0,-2 0-1,10-46 1,9-90 613,-13 68-172,5-15 49,-4 33-150,-4 0 0,4-100 0,-17 167-410,0 0 0,-1 0-1,0 0 1,0 1 0,-1-1 0,-1 1-1,1-1 1,-2 1 0,1 0 0,-1 0 0,-1 0-1,1 0 1,-1 1 0,-1 0 0,0 0-1,0 0 1,-1 1 0,1 0 0,-2 0-1,1 1 1,-14-10 0,-33-20 98,-2 2 0,0 2 0,-2 3 0,-1 3 0,-73-22 0,96 37-308,0 2 1,0 1-1,-1 2 0,0 1 1,0 2-1,-61 3 0,20 5-68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2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848 188 8234,'-19'-4'427,"-1"0"1,0 1 0,0 1 0,0 0-1,-33 3 1,-100 17 657,138-15-1069,-5-1 30,1 2-1,0 0 0,0 2 1,0 0-1,0 1 0,1 0 1,1 2-1,-1 0 0,1 1 1,1 1-1,0 0 0,0 1 1,1 1-1,-16 18 0,-2 9-9,2 1-1,2 1 1,2 2 0,2 1-1,-23 57 1,38-78-10,0 0 1,2 1 0,0 1-1,2-1 1,1 1 0,1 0-1,2 0 1,0 0 0,1 1-1,7 49 1,0-26-4,3 0 0,2-1 0,2 0-1,32 78 1,-36-105-23,2-1 0,0 0 0,1 0 0,1-2 0,1 1 0,1-2 0,1 0 0,0-1 0,1 0 0,1-1 0,0-2 0,25 16-1,9-1 1,1-3-1,106 37 0,122 14-199,-226-65 20,1-2 0,-1-2 1,1-3-1,67-2 0,-97-5 107,0 0 1,-1-1-1,1-2 0,-1 0 0,0-2 0,0-1 0,0-1 0,-1-1 0,-1-1 0,0-1 0,29-20 0,0-8 65,-1-3-1,51-55 0,80-107 499,-112 116-85,-61 76-275,-2 0 0,1-1 0,-2 0 1,0 0-1,6-19 0,53-173 781,-44 145-870,-20 55-37,1 1 0,-1-2 1,-1 1-1,1 0 0,-1 0 0,0 0 1,-1 0-1,1 0 0,-1 0 0,0 0 1,-1 0-1,1 0 0,-1 0 1,0 0-1,-1 1 0,1-1 0,-7-9 1,-4-4 13,0 1 1,-1 0 0,-23-22 0,-2 3-4,0 3 0,-2 1 0,-2 2 0,-64-36 0,-196-85 73,293 147-82,-144-69 173,42 17 13,-202-69 0,300 121-228,1 2 0,-1 0 1,0 0-1,0 1 0,0 1 0,0 0 0,-22 3 0,30-2-7,-1 2-1,1-1 1,-1 1 0,1 0-1,0 0 1,0 1-1,0-1 1,0 1-1,0 1 1,1-1-1,-1 1 1,1 0 0,0 0-1,0 1 1,0 0-1,1 0 1,0 0-1,-4 6 1,-14 28-140,2 4-54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6:5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55 8954,'-13'-8'206,"-1"0"0,0 0 0,-1 1 0,1 1 0,-23-6 0,29 10-159,1 1 1,0 0 0,-1 0 0,1 1 0,-1 0 0,1 0 0,-1 1-1,1 0 1,0 0 0,-1 1 0,1 0 0,0 0 0,-12 6 0,-28 18 116,1 1-1,2 3 1,-68 58 0,62-48-359,18-14 101,0 1-1,2 2 1,1 1 0,1 1 0,2 1-1,1 2 1,1 0 0,-30 63 0,32-51 294,2 1 0,2 1 0,2 1 1,-12 69-1,25-96-97,1-1 0,0 1 0,2 0 0,1 0 0,4 29-1,-2-36-60,0 1 0,1-2-1,1 1 1,1 0 0,0-1-1,0 0 1,2 0 0,12 18-1,-9-18-24,1-1-1,0 0 0,1-1 1,0 0-1,1-1 0,0-1 1,1 0-1,0-1 0,1 0 0,17 6 1,26 9-34,89 23 0,-109-36-13,374 124-484,-332-105 409,120 28 1,-169-51 54,1-2 0,0-1 0,0-1 0,0-2 0,0-2 0,65-8 0,-56 0-69,0-2 0,-1-2 0,64-29 0,112-69-72,-133 64 360,130-51 1,-194 91-133,0 1 10,-1-2 0,0 0 0,-1 0 0,26-17 0,-40 22-10,0 0 0,-1 0 1,1 0-1,0-1 1,-1 1-1,0-1 0,0 0 1,0 0-1,0 0 0,0 0 1,-1 0-1,0-1 0,0 1 1,0-1-1,-1 1 0,1-1 1,-1 0-1,0 0 0,0 1 1,-1-1-1,1 0 0,-1 0 1,0 0-1,-1-5 0,-2-2 60,0 0 1,0 0-1,-1 0 0,0 1 0,-1 0 0,0 0 1,-1 0-1,-1 0 0,-11-14 0,-12-12 170,-38-37 1,34 38-168,-403-409-206,404 415-72,0 2 0,-2 1 0,-69-40 0,82 55-40,-1 1-1,-1 2 1,0 0-1,0 1 1,0 1-1,-1 2 1,0 0-1,-27-1 1,-31 5-192,-1 5-74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0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 11402,'0'0'50,"0"0"-1,-1 1 1,1-1-1,0 0 1,-1 0-1,1 0 1,0 0-1,0 0 1,-1 0-1,1 0 1,0 0-1,-1 0 1,1 0-1,0 0 1,-1 0-1,1 0 1,0 0-1,0 0 1,-1 0-1,1-1 1,0 1-1,-1 0 1,1 0-1,0 0 1,0 0-1,-1-1 1,1 1-1,0 0 1,0 0-1,0 0 1,-1-1-1,1 1 1,0 0-1,0 0 1,0-1-1,-1 1 1,-1-2 875,0 8-638,-3 19-268,2 0 1,1 0 0,1 47 0,0 9 2,-6-15-80,-3 0 0,-2-1 0,-23 65 0,27-97 0,2 0-1,1-1 1,-2 64-1,13 102-52,1-35 85,-7-54 14,-7 439-6,8-67 31,2-143-1,3 779-11,20-636 7,2 40-1,-37 16-15,-1-119-3,25-3 7,-6-269 41,-16 250 0,6-393-36,1 0 0,0 0 0,0 0 0,0 0 0,1-1-1,-1 1 1,0 0 0,1 0 0,0 0 0,0 0 0,0-1 0,0 1 0,0 0 0,1-1 0,-1 1 0,1-1 0,-1 0 0,4 4 0,-2-3-15,0-1 1,1 1-1,0-1 0,-1 1 0,1-1 1,0 0-1,0-1 0,0 1 0,0-1 0,0 0 1,8 2-1,540 69-243,6-45-11,-494-25 230,1990 40-307,255-84-189,-404-37 566,202-5 8,244-29 235,-808 31 2,33 112-219,735 14 4,-1922-52-61,810-18 157,-1027 21-142,968-5 42,-1057 13-59,465-6 3,-41-75 6,-498 76-7,1-1 0,0 2 0,-1 0 0,1 0 1,0 0-1,0 1 0,-1 1 0,1 0 0,0 0 0,-1 1 0,1 0 1,-1 1-1,11 3 0,7 5-2,0-2 1,0 0 0,1-2-1,36 4 1,114 5 2,62-13 4,-10-1-4,215-7-4,-337-5 2,-1-5 0,117-32 1,-186 36-5,0-2 0,0-2 1,50-28-1,-28 8-4,63-48 0,-101 66 11,0-2 1,-2 0-1,0-1 1,-1-1-1,-1-1 0,23-35 1,-13 9 4,-2-1 0,26-69 0,-25 44 10,-3-1 0,27-153 1,-4-163 107,-12 78 161,83-301-93,-105 553-192,-4 23 2,134-700 39,-118 420-41,-27-1 17,0 217-22,-7-39-26,6 121 86,-1-1-1,-1 1 0,0 1 0,-16-37 0,-1 11-21,-4-8 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0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15243,'30'-6'841,"0"1"-1,0 1 0,39 0 0,-51 4-569,0 1 0,0 0 0,-1 2 0,1 0 0,-1 1 0,33 11-1,-48-14-259,0-1-1,0 1 0,1 0 1,-1 1-1,0-1 0,0 0 0,0 0 1,0 1-1,-1-1 0,1 1 1,0 0-1,-1 0 0,1-1 1,-1 1-1,1 0 0,-1 0 0,0 0 1,0 1-1,1 2 0,-1-3-9,-1 1-1,0-1 0,0 0 1,0 1-1,0-1 0,-1 0 0,1 1 1,0-1-1,-1 0 0,0 1 1,0-1-1,1 0 0,-1 0 1,-1 0-1,1 0 0,0 0 1,0 0-1,-1 0 0,-2 3 0,-51 53 4,41-45 10,0 0 0,1 1 1,1 1-1,1 0 0,-16 25 1,26-38-15,0 1 0,0-1 0,0 0 0,0 0 0,0 0 1,0 1-1,1-1 0,-1 0 0,1 1 0,0-1 0,0 0 0,0 1 1,0-1-1,0 1 0,0-1 0,1 0 0,-1 1 0,2 3 0,-1-5-37,0 1 0,0-1 0,0 1-1,0-1 1,1 0 0,-1 1 0,0-1 0,1 0-1,-1 0 1,1 0 0,-1 0 0,1 0-1,0-1 1,-1 1 0,1 0 0,0-1-1,-1 1 1,1-1 0,0 0 0,0 1 0,0-1-1,-1 0 1,1 0 0,3-1 0,2 1-122,1 0 0,0-1-1,-1 0 1,0-1 0,1 0 0,-1 0 0,10-5 0,8-4-238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07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14539,'0'-2'77,"1"0"0,-1 0-1,0 0 1,0 0 0,1 0 0,-1 0 0,1 0-1,0 1 1,-1-1 0,1 0 0,0 0 0,0 0-1,0 1 1,1-1 0,-1 1 0,0-1-1,0 1 1,1-1 0,-1 1 0,3-2 0,39-25 187,-34 23-23,20-11 20,0 1 0,62-21 0,-76 32-254,0-1 1,0 2-1,1 0 0,-1 1 1,1 1-1,0 0 1,0 1-1,21 3 0,-33-3-7,-1 1-1,1 0 0,0-1 1,-1 2-1,1-1 0,0 0 1,-1 1-1,1 0 0,-1 0 1,0 0-1,0 0 0,0 0 1,0 1-1,0-1 0,0 1 1,-1 0-1,1 0 0,-1 0 1,0 0-1,1 0 0,-1 1 1,-1-1-1,1 0 0,-1 1 1,1 0-1,-1-1 0,0 1 1,0 0-1,-1-1 0,1 1 1,-1 0-1,0 0 0,0 0 1,0 0-1,0-1 0,0 1 1,-1 0-1,0 0 0,-2 5 1,0 1 7,-1 1 0,-1-1 0,0-1-1,0 1 1,-1-1 0,-10 14 0,-50 50 173,52-57-132,-46 46 145,10-13 57,3 3-1,-61 85 0,101-126-206,0 1 0,0 1 0,-7 17 0,13-27-38,0 1 0,0-1 0,0 0 1,0 1-1,0-1 0,1 1 0,0 0 0,-1-1 0,1 1 0,1-1 0,-1 1 0,0-1 0,1 1 0,0-1 0,0 1 0,0-1 0,0 0 0,3 6 0,-1-5-5,0 0-1,0-1 1,0 0-1,1 1 1,-1-1-1,1 0 1,0 0-1,0-1 1,0 1-1,0-1 0,1 0 1,-1 0-1,8 2 1,2 0-5,1 0 0,0-1 1,16 1-1,-4-2 29,1-1 1,-1-1 0,1-1-1,-1-2 1,1-1 0,31-8-1,-43 8 54,0-1 0,-1-1 1,1 0-1,-1-1 0,0-1 0,0 0 0,-1-1 0,0 0 0,-1-1 0,0-1 0,16-17 0,-25 24-25,-1-1 0,1 1-1,-1-1 1,0 0-1,0 0 1,0 0 0,-1 0-1,0 0 1,0-1-1,0 1 1,-1-1 0,0 1-1,0-1 1,0 0-1,0-5 1,-2 6-25,1 1 0,-1 0 0,0 0 0,0-1-1,0 1 1,0 0 0,-1 0 0,0 0 0,1 0 0,-1 1 0,-1-1-1,1 0 1,-1 1 0,1-1 0,-1 1 0,0 0 0,0 0 0,0 0 0,-1 1-1,-4-4 1,1 1-92,0 1 0,-1 0 0,1 0 0,-1 1 0,0 0 0,0 1-1,0-1 1,-1 1 0,1 1 0,0 0 0,-1 0 0,-8 0 0,16 1 83,1 0 0,0-1-1,0 1 1,-1 0 0,1-1 0,0 1 0,0 0 0,0-1 0,-1 1 0,1-1 0,0 1 0,0 0-1,0-1 1,0 1 0,0 0 0,0-1 0,0 1 0,0-1 0,0 1 0,0 0 0,0-1 0,0 1-1,0-1 1,0 1 0,1 0 0,-1-1 0,0 1 0,0 0 0,0-1 0,0 1 0,1 0 0,-1-1 0,0 1-1,1-1 1,6-14-141,3-4 34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09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 14027,'-2'-1'46,"0"1"0,0 0 0,0 0 0,0 0 0,0 0 0,0 0 0,0 1-1,0-1 1,1 0 0,-1 1 0,0 0 0,0-1 0,0 1 0,0 0 0,1 0 0,-1 0 0,0 0 0,1 0 0,-1 1 0,1-1 0,-1 0-1,1 1 1,-1-1 0,1 1 0,-2 2 0,-2 3-17,0 1-1,1 0 0,0 1 1,-4 10-1,-25 73 69,3 1 0,-23 130 0,49-200-115,1-1 0,1 0 0,1 1 1,2 25-1,-1-46 15,0 1 0,0-1 1,0 1-1,1 0 0,0-1 0,-1 0 1,1 1-1,0-1 0,0 1 1,0-1-1,0 0 0,1 0 1,-1 1-1,1-1 0,-1 0 1,3 2-1,-2-3 2,-1-1 0,0 1 0,1 0 0,-1-1 0,0 1 0,1-1 1,-1 1-1,1-1 0,-1 0 0,1 0 0,-1 0 0,1 0 0,-1 0 0,1 0 0,-1 0 0,1 0 1,-1 0-1,0-1 0,1 1 0,2-1 0,4-3-3,0 0-1,-1-1 1,1 1-1,-1-1 1,0-1 0,0 1-1,0-1 1,5-8 0,36-40 24,-4-1 1,-1-3 0,46-85-1,-76 120 13,-2-1 0,17-47 0,-26 58-15,-5 11 0,-10 19 26,-43 75 71,4 3-1,-68 176 1,120-270-114,-5 12 10,0 0-1,1-1 1,1 2 0,-4 24 0,7-37-11,0 0 0,0-1 1,0 1-1,0 0 0,0-1 0,0 1 1,0 0-1,1-1 0,-1 1 0,0-1 0,0 1 1,0 0-1,1-1 0,-1 1 0,0-1 1,1 1-1,-1-1 0,1 1 0,-1-1 1,1 1-1,-1-1 0,1 0 0,-1 1 1,1-1-1,-1 1 0,1-1 0,-1 0 1,1 0-1,0 1 0,-1-1 0,1 0 1,-1 0-1,1 0 0,0 0 0,-1 1 1,1-1-1,0 0 0,-1 0 0,1 0 1,0-1-1,-1 1 0,1 0 0,-1 0 1,1 0-1,0 0 0,-1-1 0,1 1 1,-1 0-1,1 0 0,0-1 0,-1 1 1,1 0-1,0-2 0,7-2 1,0-2 0,0 1 0,-1-1-1,1 0 1,-1-1 0,-1 0 0,1 0 0,10-16-1,-1-1 9,22-45 0,-25 42 8,14-41-1,-24 60-14,0 0 0,-1-1 0,0 1 0,-1-1 0,0 0 0,0 1 0,-1-1 0,0 0 0,-2-11-1,2 19-1,0 1 0,0-1 0,0 0 0,0 0 0,-1 0 0,1 0 0,0 1 0,0-1 0,-1 0 0,1 0-1,-1 1 1,1-1 0,0 0 0,-1 0 0,1 1 0,-1-1 0,0 1 0,1-1 0,-1 0 0,1 1 0,-1-1-1,0 1 1,0-1 0,1 1 0,-1 0 0,-1-1 0,1 1 0,-1 0-1,1 0 1,0 0-1,0 0 1,-1 1 0,1-1-1,0 0 1,0 1-1,0-1 1,0 1-1,-1-1 1,1 1 0,0 0-1,0-1 1,-1 2-1,-4 3-2,1 0-1,-1 0 0,1 1 0,-7 8 0,-2 10-10,-18 37 1,22-40 14,10-21-1,-1 0 1,1 0-1,0 0 1,0 0-1,0 0 1,0 0-1,0 0 1,0 0-1,0 0 1,0 0-1,0 0 1,0 0-1,0 0 1,0 0-1,-1 0 0,1 0 1,0 0-1,0 0 1,0 0-1,0 0 1,0 0-1,0 0 1,0 0-1,0 0 1,0 0-1,0 0 1,0 0-1,-1 0 1,1 0-1,0 0 1,0 0-1,0 0 1,0 0-1,0 0 1,0 0-1,0 0 1,0 0-1,0 0 1,0 0-1,0 0 0,0 0 1,-1 0-1,1 0 1,0 0-1,0 1 1,0-1-1,0 0 1,0-12 22,7-57 62,6-96 300,-13 137-290,-1-1 0,-1 0 0,-10-49 0,10 69-77,-1 0 0,1 0 0,-2 1 0,1-1 0,-1 1 0,-5-8 0,8 14-21,0 1 0,0-1 0,0 1 0,0-1 0,0 1 0,0 0 0,0 0 0,0-1 0,-1 1 0,1 0 0,0 0 0,-1 0 0,1 1 0,-1-1 0,1 0 0,-1 0 0,0 1 0,1-1 0,-1 1 0,1-1 0,-1 1 0,0 0 0,0 0 0,1 0 0,-1 0 0,0 0 0,1 0 0,-1 0 0,0 0 0,1 1 0,-1-1 0,0 0 0,1 1 0,-1 0 0,1-1 0,-1 1 0,1 0 0,-3 2 0,0 0-37,0 0 0,0 0-1,1 1 1,0-1 0,0 1 0,0 0-1,0 0 1,0 0 0,1 0 0,0 0-1,0 1 1,-3 7 0,0 6-102,-7 37-1,11-48 134,-7 62-158,7-1-28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1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33 740 12219,'-27'83'3346,"25"-87"-664,0-13-1638,1-24-95,3-13-496,2-1-1,3 1 1,2 0-1,29-98 1,-28 123-498,1 1 1,1 0-1,1 0 1,1 1-1,2 1 1,1 1 0,0 0-1,2 1 1,1 1-1,29-26 1,-36 39-66,-1 1 1,1 1-1,0 0 0,1 1 0,0 0 1,0 1-1,0 1 0,1 0 1,-1 1-1,1 1 0,0 0 0,1 1 1,-1 0-1,0 1 0,1 1 1,-1 1-1,0 0 0,0 1 0,1 0 1,-1 2-1,24 7 0,-38-10 110,1-1-1,0 1 0,0-1 1,0 1-1,-1 0 0,1 0 1,0 0-1,-1 0 0,1 0 1,-1 0-1,1 0 0,-1 0 1,0 1-1,1-1 0,-1 1 1,0-1-1,0 1 0,0-1 1,0 1-1,0 0 0,0-1 1,-1 1-1,1 0 1,0 0-1,-1-1 0,1 1 1,-1 0-1,0 0 0,0 0 1,0 0-1,0 0 0,0 0 1,0-1-1,0 1 0,-1 0 1,1 0-1,0 0 0,-1 0 1,0-1-1,1 1 0,-1 0 1,0 0-1,0-1 0,0 1 1,0-1-1,-2 3 1,-5 7 96,-1-1 1,0 0-1,-1 0 1,0 0 0,-19 13-1,-61 34 394,83-52-451,-125 66 598,108-59-662,-1-2-1,0-1 1,-40 8 0,48-16-680,17-1 687,0 0 0,0-1 0,0 1 0,0 0 1,0 0-1,0 0 0,0-1 0,0 1 0,0 0 0,0 0 0,0-1 0,0 1 0,0 0 0,0 0 0,0 0 0,0-1 0,0 1 0,0 0 1,0 0-1,0-1 0,0 1 0,0 0 0,1 0 0,-1 0 0,0 0 0,0-1 0,0 1 0,0 0 0,0 0 0,1 0 0,-1 0 0,0-1 0,0 1 1,0 0-1,0 0 0,1 0 0,25-19-420,23-8 46,15-5-140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1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58 15427,'29'-32'1979,"-28"31"-1930,0 1 0,-1-1 0,1 0 0,-1 0 0,1 0 1,-1 0-1,1 0 0,-1 0 0,0 0 0,0 1 0,1-1 0,-1 0 0,0 0 0,0 0 0,0 0 0,0 0 0,0-1 1,0 1 2,-1 0 1,1 1-1,-1-1 1,1 1-1,-1-1 1,1 1-1,-1-1 1,0 1-1,1-1 1,-1 1-1,0 0 1,1-1-1,-1 1 1,0 0-1,1 0 1,-1-1-1,0 1 1,0 0-1,1 0 1,-1 0 0,0 0-1,0 0 1,1 0-1,-1 0 1,0 0-1,0 0 1,0 1-1,-8 0 59,1 0 1,-1 1-1,1 0 0,-1 1 0,1 0 1,0 0-1,0 0 0,0 1 0,1 1 0,0-1 1,-9 7-1,-6 7-92,1 0-1,-23 24 1,19-15-8,2 1 1,-36 53-1,50-66-17,0 0-1,1 1 1,1 0 0,0 1 0,1-1 0,1 1-1,-5 30 1,9-42-3,0-1 0,1 0 0,0 1 0,0-1 0,0 1 0,0-1 0,1 0 0,0 1 0,0-1 0,0 0 0,0 0 0,1 1 0,-1-1 0,1 0 0,0 0 0,0-1 0,5 7 0,-4-7-7,1 0 0,-1 0 0,1 0 0,0-1 0,0 1 0,0-1 0,0 0 0,0 0 1,0 0-1,1-1 0,-1 1 0,1-1 0,-1 0 0,1-1 0,0 1 0,7-1 0,11 1-184,0-2 1,0 0-1,0-2 1,41-9-1,-46 7 18,-1 0 0,-1-1 0,1-1 0,-1 0 0,0-1-1,28-20 1,-38 24 124,-1 0 0,0-1 0,0 0-1,0 0 1,6-9 0,-8 8-33,0 0 1,0 0 0,0 0-1,2-11 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1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13579,'16'4'1984,"7"-5"-1127,11-17-361,8 0 2016,5-2-1944,4 0-224,-5-2-576,-3 5-376,-10 0 488,-10 2-192,-17 1-176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1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1 14275,'-17'11'193,"0"0"0,1 1 0,1 1 0,0 0 1,1 1-1,-15 19 0,-66 101 107,72-96-185,1 1 0,2 0 0,2 2 0,1 0-1,3 2 1,1-1 0,2 1 0,2 1 0,2 0 0,-3 67-1,10-95-92,1 0-1,1 0 1,0 0-1,0 0 1,2 0-1,0 0 0,1-1 1,0 0-1,11 20 1,-12-27-52,0-1 0,1 0 0,1 0 1,-1 0-1,1 0 0,0-1 1,0 0-1,1 0 0,-1-1 0,1 0 1,1 0-1,-1-1 0,1 1 0,0-2 1,0 1-1,0-1 0,0 0 0,16 3 1,28 0-93,0-10-32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1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16243,'2'7'1329,"15"-4"-873,6-2-168,11-1 320,5 0-144,5-4-224,5-2-280,3-4 160,-5 0-72,-13 0-184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1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15667,'1'15'1137,"-1"9"-865,-6 2-80,2 4 496,0 10-320,-2 7-96,2 5-8,2 0 16,1-2-72,1-3-72,0-4-152,0-9-432,0-5 416,0-23-64,0-8-48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1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17580,'10'20'1304,"-8"10"-1008,-5 4-120,0 8 328,2 4-208,-1 1-248,1 0-288,-2-4 272,-1-1-80,-4-6-96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1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12843,'9'0'1760,"-3"4"-1024,-1 9-272,0 4 1521,-2 10-1153,-1 5-64,-2 8-184,-1 1-144,-2 10-144,0-3-40,0-6-119,1-5-97,2-8-321,1-3-303,5-9 488,-2-6-88,-3-6-88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16692,'0'0'82,"1"1"1,0-1 0,-1 1-1,1-1 1,-1 1 0,1-1 0,0 1-1,-1-1 1,1 0 0,0 0 0,0 1-1,-1-1 1,1 0 0,0 0 0,0 0-1,-1 1 1,1-1 0,0 0-1,0 0 1,0 0 0,-1-1 0,1 1-1,0 0 1,0 0 0,-1 0 0,1 0-1,0-1 1,0 1 0,-1 0 0,1-1-1,0 1 1,-1-1 0,1 1-1,0 0 1,-1-1 0,1 0 0,27-26 911,-18 16-420,11-13-29,24-33 1,-30 36-590,2 0 0,28-28-1,-45 49 41,0 0 0,0-1 1,0 1-1,0 0 0,1-1 0,-1 1 0,0 0 0,0 0 0,0-1 0,1 1 0,-1 0 0,0 0 0,0 0 0,1-1 0,-1 1 0,0 0 0,0 0 0,1 0 0,-1 0 0,0-1 0,0 1 0,1 0 0,-1 0 0,0 0 0,1 0 0,-1 0 0,0 0 0,1 0 0,-1 0 0,0 0 0,1 0 0,-1 0 1,0 0-1,1 0 0,-1 0 0,0 0 0,0 0 0,1 1 0,-1-1 0,0 0 0,1 0 0,-1 0 0,0 0 0,0 1 0,1-1 0,-1 0 0,0 0 0,0 0 0,0 1 0,1-1 0,-1 0 0,0 0 0,0 1 0,0-1 0,0 0 0,1 1 0,-1-1 0,0 0 0,0 0 0,0 1 0,0-1 0,0 0 1,0 1-1,0-1 0,0 1 0,-1 20-105,1-21 109,-20 104-220,13-76-61,1 1 1,1 0-1,-1 53 1,6-81 264,0 0-1,0 0 1,0 0 0,0 0-1,0 1 1,0-1 0,0 0-1,1 0 1,-1 0 0,0 0 0,1 0-1,-1 0 1,1 0 0,-1 0-1,1 0 1,-1 0 0,1 0-1,0 0 1,0 0 0,-1 0-1,1 0 1,0 0 0,0-1-1,1 2 1,14-3-243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1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16003,'33'0'1289,"2"11"-969,-1 6-128,7 18 360,1 5-144,-8 16-88,-6 4-56,-15 9-96,-11 4 0,-17 8 48,-10 5-24,-22 3 40,-7 0-16,-11-6-296,-5-1-312,2-9 416,5-6-64,9-19-136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2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20772 752 6665,'-33'-27'958,"0"1"0,-2 2 0,-1 1 0,-51-23 0,63 35-960,-1 2 0,0 0-1,0 2 1,-1 1 0,0 0-1,0 2 1,0 1 0,-31 1-1,-76 5-218,-271-8 336,126-26 80,-132-11-182,-188 13 37,501 25-23,-316-15 129,-196-6-79,-3 20-79,-541 51-19,442-14-1680,-10-28 1110,-2-28 2101,-44-1-1246,-215-5-464,1-44 215,447 13-449,-596-56-787,-560 13 2254,1113 81-1147,186 8 162,-638 15 780,-487 59-756,609-32-80,-33-1 571,867-29-506,-325-7 59,299 13-133,0 4 0,-98 20 0,-143 47 137,257-52 76,1 4-1,-81 38 1,150-57-161,-1 0 1,1 1-1,1 0 0,0 1 0,0 1 1,0-1-1,1 2 0,1 0 0,0 0 1,-14 21-1,10-10-30,1 0 0,2 1 0,0 1 1,1 0-1,-8 35 0,-9 48-265,-24 204 0,21 115-527,1-11-187,18-320 855,-64 735 617,71-721-403,4 1 0,5-1 0,33 193 0,38 118-61,-35 4-59,-58 297-37,-43-2 96,10-140 8,36-130 27,16-412-59,1-1-1,2 1 0,16 64 1,-16-83-7,1 0-1,1-1 1,0 0 0,2 0 0,0 0-1,0-1 1,2 0 0,0-1 0,15 16 0,5-1-9,1-3 0,1 0 1,1-3-1,69 39 1,160 56-41,-149-77-43,223 49 0,127-10 62,100-9-13,806 2 0,896-134-407,-572 4 204,251-14 262,-314-15-334,-1030 65 259,383-9-302,0 46-375,-12 86 396,-680-66 349,612 24 191,-2-72-3,568-111-246,-1160 95 41,27-4-70,-274 22 80,-1-4 0,0-2 0,98-38 0,166-97 167,-284 127-165,-1-2-1,-1-2 0,-1-1 1,-2-2-1,-1-2 0,-1-1 1,31-40-1,179-186-151,-156 168 35,-42 42 31,-2-3 0,-1-1 0,-4-3 1,49-86-1,-43 58 44,154-316 739,-76 14 341,-107 324-1015,135-673-16,-67 272-43,-62 364 0,35-99-1,-40 149-36,2 1 0,3 1-1,53-85 1,-31 67-10,-3-3 1,-3-2-1,-3-1 0,-3-1 0,32-106 0,-48 112 4,-2-1-1,9-104 0,-12-139-535,7-17-678,-7 240 1033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2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5233,'26'-50'-48,"0"8"56,1 5 16,-1 8-88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4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12067,'-1'1'1339,"7"3"-566,22 9-390,38 13-518,-28-16 159,1-2-1,0-2 1,46 3-1,120-6 35,-99-3-51,519 36-165,-512-27 154,60 2-8,1-7 0,181-21 0,-17-26 10,-4 0 34,-291 39 10,66 4 1,-88 1 109,0 1-1,-1 1 1,0 1-1,0 1 1,27 10 0,-91-33-182,19 8-110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3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32 9378,'4'-32'4841,"-7"81"-4096,-2 0-1,-14 58 0,3-20-606,11-58-117,-30 214 71,29-177-86,3 112 1,14-113-492,4-61-2671,-6-2 2580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12131,'-3'16'601,"-1"0"0,-8 20 0,-4 20 16,11-35-559,2 1 1,1 0-1,0 0 0,2 0 0,0 0 0,4 23 1,-2-33-50,1 1 0,0-1 0,0 0 0,1 0 0,1 0 0,0 0 0,0-1 0,1 0 0,1 0 0,0 0 0,16 18 0,-18-24-7,1 1 0,0-2-1,0 1 1,0-1 0,0 0 0,1 0-1,0-1 1,0 1 0,0-2 0,0 1-1,0-1 1,0 0 0,1 0 0,-1-1-1,1 0 1,-1-1 0,1 1-1,-1-1 1,1-1 0,-1 1 0,1-1-1,10-3 1,6-3 11,0 0-1,-1-2 1,0 0-1,0-2 0,33-21 1,136-105 198,-85 57-5,-99 74-184,0 0 0,0 1 0,1 1 0,0-1-1,10-2 1,-16 6-14,0 0 1,0 0-1,1 0 0,-1 1 0,0-1 1,1 1-1,-1 0 0,1 0 0,-1 0 0,0 1 1,1-1-1,-1 1 0,1 0 0,-1 0 0,0 0 1,0 0-1,4 3 0,7 4 10,-2 1-1,19 16 1,-23-18-17,0 0 0,0-1 0,1 1 0,0-2-1,0 1 1,0-1 0,0-1 0,12 5 0,-8-6 0,0-1 1,1 0-1,0 0 0,-1-1 0,1-1 0,0 0 0,0-1 0,-1-1 0,16-3 0,17-6-16,58-24 1,-8 4-92,-89 29 84,0 0-1,0 0 1,0 1-1,0 0 1,0 1-1,12 0 1,-17 0 17,0 0-1,0 1 1,0-1 0,0 1-1,-1-1 1,1 1 0,0 0-1,0 0 1,0 0 0,-1 0-1,1 0 1,0 0 0,-1 0-1,1 1 1,-1-1 0,1 0-1,-1 1 1,0-1 0,0 1-1,1 0 1,-1-1 0,0 1-1,-1 0 1,1 0 0,0 0-1,0-1 1,0 4 0,6 38-52,-6-35 56,0-1-1,0 1 0,1 0 0,0 0 0,0-1 1,5 12-1,-6-17 6,1 0 0,0 1 0,-1-1 1,1 0-1,0 0 0,0-1 0,0 1 0,0 0 1,0-1-1,0 1 0,0-1 0,1 1 0,-1-1 0,1 0 1,-1 0-1,1 0 0,-1-1 0,1 1 0,-1-1 1,1 1-1,0-1 0,-1 0 0,1 0 0,3 0 1,5 0-1,0-1 0,0-1 0,-1 1 0,1-2-1,-1 1 1,14-6 0,58-31-9,-65 29-4,2 1 1,-1 1 0,1 1-1,0 0 1,29-6 0,-38 13 5,-1 0 0,1 0 0,0 1 0,0 0 0,-1 1 0,1 0 0,-1 0 0,14 6 0,-8-3 13,1-1 1,16 2 0,-6-4-5,0-1 0,0-2 0,0 0-1,0-2 1,0-1 0,0-1 0,38-13 0,170-74-344,-208 80 264,15-7-40,-19 8-32,1 1 0,-1 0 0,2 2 1,-1 1-1,28-5 0,-49 12 149,-1-1-1,0 1 0,1 0 0,-1 0 0,1 0 0,-1 0 0,1 0 1,-1 0-1,0 0 0,1 0 0,-1 1 0,1-1 0,-1 0 0,0 1 1,1-1-1,-1 1 0,0 0 0,1-1 0,1 3 0,-2-2 43,0 1 0,0 0 0,0 0 0,-1-1 0,1 1-1,-1 0 1,1 0 0,-1 0 0,0 0 0,0 0 0,1 0-1,-1-1 1,-1 4 0,1-4-26,0-1-1,0 0 1,0 0-1,0 1 1,0-1-1,0 0 1,0 0-1,0 1 1,0-1-1,0 0 1,0 0-1,1 1 1,-1-1-1,0 0 1,0 0-1,0 1 1,0-1-1,0 0 1,0 0-1,1 0 1,-1 1-1,0-1 1,0 0-1,0 0 1,1 0-1,-1 0 1,0 0-1,0 1 1,0-1-1,1 0 1,-1 0-1,0 0 1,0 0-1,1 0 1,-1 0-1,0 0 1,0 0-1,1 0 1,12-3 294,13-13-65,7-9-64,20-15-21,-48 37-168,1 0 0,-1 0 0,1 0 0,0 0 0,0 1 0,0 0 0,11-2 0,-15 4 56,0 0 1,0 0 0,-1 1-1,1-1 1,0 0-1,0 1 1,0-1 0,0 1-1,-1-1 1,1 1 0,0 0-1,-1 0 1,1 0-1,0 0 1,-1 0 0,3 2-1,-3-2 45,1 1 0,0-1 0,0 0-1,0 0 1,0 0 0,0 0 0,0 0 0,0 0-1,1 0 1,-1-1 0,2 1 0,-1-1-62,0 0 0,0 0 0,0-1 0,-1 1 0,1-1 0,0 0-1,-1 1 1,4-3 0,26-14 425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16003,'-4'25'1537,"-5"8"-1177,-6 12-192,-3 4 600,1 7-416,2 5-96,0 1-288,4-6-224,5-15-376,3-6-120,3-18-40,2-11 456,-5-18-57,-4-11-175,-8-16 88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2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12675,'37'-5'1727,"-25"3"-1536,0 0 0,1 0 0,-2-1 1,14-5-1,14-10 17,-1-1 0,0-3 1,-2-1-1,0-1 0,-2-2 0,51-51 1,-35 22 252,-50 54-454,0 1 0,0 0-1,0 0 1,0 0 0,1-1 0,-1 1 0,0 0 0,0 0-1,0 0 1,1 0 0,-1 0 0,0-1 0,0 1 0,0 0-1,1 0 1,-1 0 0,0 0 0,0 0 0,1 0 0,-1 0-1,0 0 1,0 0 0,1 0 0,-1 0 0,0 0-1,0 0 1,1 0 0,-1 0 0,0 0 0,0 0 0,1 0-1,-1 0 1,0 0 0,0 0 0,1 1 0,-1-1 0,0 0-1,0 0 1,0 0 0,1 0 0,-1 0 0,0 1-1,0-1 1,0 0 0,0 0 0,0 0 0,1 1 0,-1-1-1,0 0 1,0 0 0,0 1 0,0-1 0,0 0 0,0 0-1,0 1 1,0-1 0,0 0 0,0 0 0,0 1-1,0-1 1,0 0 0,0 0 0,0 1 0,0-1 0,0 0 2,2 13 109,0-1 0,-1 19-1,-1-21-137,0 1 0,1 0 0,1 0 0,0-1 0,4 17-1,-4-21-36,1 0 0,0 0 0,0 0 0,0 0-1,1 0 1,4 5 0,-6-9 42,0 0-1,0 0 1,1 0-1,-1 0 1,0 0-1,1 0 1,-1 0-1,1-1 1,0 0-1,-1 1 1,1-1-1,0 0 1,0 0-1,0 0 1,5 0-1,23 0-182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13483,'13'30'1112,"-2"13"-792,1 9-168,1 7 704,1 2-704,-1 1-288,0-6-120,-6-15 208,-4-6-56,-9-15-112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8 194 15035,'-2'-3'74,"1"0"0,0 0 0,0 0 0,0-1 0,0 1 0,1 0 0,-1-1 1,1 1-1,0-1 0,0 1 0,0 0 0,1-1 0,-1 1 0,1-1 0,-1 1 0,1 0 0,0 0 0,1-1 0,-1 1 0,0 0 0,1 0 0,0 0 0,0 0 0,0 1 0,0-1 0,3-3 0,3-2 85,0 0-1,1 0 1,0 1-1,1 0 1,-1 0 0,1 1-1,1 1 1,-1 0-1,1 0 1,21-6-1,-5 4-45,1 0 0,0 2 0,37-2-1,-41 6-83,0 1 0,0 1-1,0 1 1,1 1-1,-2 1 1,1 1 0,25 9-1,-35-10-30,-1 2-1,0-1 1,0 1-1,-1 1 1,0 0 0,0 1-1,-1 1 1,0-1-1,0 2 1,-1-1-1,0 2 1,-1-1 0,13 19-1,-18-22 17,0 0-1,0 1 1,0-1-1,-1 1 1,-1 0 0,1 0-1,-1 0 1,0 0-1,-1 0 1,0 1 0,0-1-1,-1 0 1,0 1-1,-2 7 1,0-4 37,0-1 1,-1 1-1,-1-1 1,0 0-1,0 0 1,-1 0-1,-1-1 1,-13 20-1,2-7 84,-2-2 0,0 0 0,-2-1 0,0-1 0,-1 0 0,-1-2 0,-34 20 0,21-17 64,-58 24 0,74-36-415,-1-1 0,0-1 0,0 0 1,-34 3-1,36-10-826,19 1 1022,0-1 0,0 1 0,0 0-1,0 0 1,0 0 0,-1 0 0,1 0 0,0 0 0,0-1 0,0 1 0,0 0-1,0 0 1,0 0 0,0 0 0,0 0 0,0-1 0,0 1 0,-1 0 0,1 0-1,0 0 1,0 0 0,0-1 0,0 1 0,0 0 0,0 0 0,0 0 0,0-1-1,0 1 1,0 0 0,1 0 0,-1 0 0,0 0 0,0-1 0,0 1 0,0 0-1,0 0 1,0 0 0,0 0 0,0 0 0,0-1 0,0 1 0,1 0 0,-1 0-1,2-3-124,1 1 0,0 0 0,0-1 0,0 1 0,0 0 0,4-2-1,21-11-580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0 15963,'-6'18'1385,"-4"9"-969,1 5-176,2 8 368,-1 5-56,6 2-88,2-4-112,4-4-224,2-6-72,3-11-112,0-5-56,1-17-256,-2-6-144,-6-15-304,-2-5-216,-15-9 696,-2-3-184,-9-2-105</inkml:trace>
  <inkml:trace contextRef="#ctx0" brushRef="#br0" timeOffset="1">1 60 15347,'16'7'1633,"10"-1"-929,4-2-288,12 2 736,0-2-176,3-4-192,0 0-215,-3-1-569,-3-4-400,-6-2 376,-2-2-48,-10 1-153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108 400 16331,'-2'50'1441,"-3"5"-1193,0 2-112,2 0 352,3-6-456,5-8-160,2-19-448,3-10 432,-3-17-32,-3-10-96,-4-31-128</inkml:trace>
  <inkml:trace contextRef="#ctx0" brushRef="#br0" timeOffset="1">0 0 17196,'0'2'1264,"3"0"-1008,3 1-168,4-1 152,3 2-392,3 2 232,-1 2-104,3 4-152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94 14803,'-1'-1'70,"-1"0"0,0 0 0,0 0 0,0 0 0,0 0 0,0 1 0,0-1 0,0 0 0,0 1 0,0-1 0,0 1 0,-1 0-1,1 0 1,0 0 0,0 0 0,0 0 0,0 0 0,-1 1 0,1-1 0,0 1 0,0 0 0,0-1 0,0 1 0,0 0 0,0 0 0,0 0 0,1 0 0,-1 1 0,0-1 0,0 0 0,1 1-1,-1-1 1,1 1 0,-2 2 0,-3 3 2,1 0 0,0 0 0,0 1 0,1 0 0,0 0 0,1 0 0,-4 11-1,-1 9-63,1 1 0,2 0 0,1 0 0,1 1 0,1-1 0,2 1 0,0-1 0,3 1 0,0-1 0,2 0 0,10 34 0,-12-51-17,2 0 0,-1 0-1,2-1 1,9 17 0,-13-25-12,0 0 0,0 0 1,0 0-1,1-1 0,-1 1 1,0-1-1,1 1 1,0-1-1,-1 0 0,1 0 1,0 0-1,0 0 0,0-1 1,1 1-1,-1-1 1,0 0-1,0 0 0,1 0 1,-1 0-1,7 0 0,-7-2-8,0 1 1,0-1-1,0 1 0,0-1 0,0 0 0,0-1 0,-1 1 0,1 0 0,0-1 0,-1 1 0,1-1 1,-1 0-1,1 0 0,-1 0 0,0 0 0,0 0 0,0-1 0,0 1 0,0 0 0,-1-1 0,1 0 1,-1 1-1,0-1 0,2-4 0,4-9-126,-1-1-1,7-33 1,-12 43 118,12-68-228,-3-1 1,0-129-1,-2 22 521,15 319 691,-2 3-628,7-2-1,54 163 0,-61-245-231,-15-50 138,-6-12-96,-3-14 28,-32-85 583,-49-106 1,53 144-489,38 77-258,1-1 0,-1 0 0,2 0 0,-1-1 0,1 0 0,0 0 0,1-1 0,-1 0 0,1-1 0,0 0 0,1 0 0,-1-1 0,20 4 0,-21-7-10,0-1-1,-1 0 1,1-1-1,0 0 0,-1 0 1,1-1-1,0 0 1,-1 0-1,0-1 1,1 0-1,-1 0 1,-1-1-1,1 0 0,0-1 1,-1 0-1,0 0 1,7-6-1,-10 8 18,-1 0 0,1-1-1,-1 1 1,0-1 0,1 0 0,-2 0-1,1 0 1,0 0 0,-1 0-1,0-1 1,0 1 0,0-1 0,0 1-1,-1-1 1,0 0 0,0 0 0,0 0-1,0 1 1,-1-1 0,0 0 0,0 0-1,0 0 1,-1 0 0,0 0-1,0 0 1,0 1 0,0-1 0,-1 0-1,1 1 1,-1-1 0,-4-5 0,4 6 1,0 1 0,-1-1 0,0 1 0,0 0 0,0 0 0,0 0 0,0 0 0,-1 0 0,1 1 0,-1-1 1,1 1-1,-1 0 0,0 0 0,0 1 0,0-1 0,0 1 0,0-1 0,-1 2 0,1-1 0,0 0 0,0 1 1,-1-1-1,1 1 0,0 1 0,-1-1 0,-5 1 0,7 0 0,0 0 0,-1-1 1,1 1-1,0 1 0,0-1 0,0 0 0,0 1 0,0 0 1,0-1-1,0 1 0,1 0 0,-1 0 0,0 1 1,1-1-1,0 1 0,0-1 0,-1 1 0,1 0 0,1-1 1,-1 1-1,0 0 0,1 0 0,0 0 0,-1 1 1,1-1-1,1 0 0,-1 0 0,0 1 0,1-1 0,-1 0 1,1 1-1,0-1 0,1 5 0,-1-5 1,0 0 0,1 1 0,-1-1-1,1 0 1,0 0 0,0 0 0,0 0 0,0-1-1,1 1 1,-1 0 0,1 0 0,-1-1 0,1 1-1,0-1 1,0 1 0,5 3 0,-3-3 0,0 0 0,0-1 0,1 1 0,-1-1 0,1 0 0,-1 0 0,1-1 0,0 1 0,8 1 0,4-1-2,0-1-1,0 0 1,0-2-1,0 1 1,19-5 0,30-8-49,-47 9-6,0-1 1,1 2 0,-1 1 0,1 0 0,-1 1 0,37 4-1,-53-2 53,0-1-1,0 1 0,0 0 0,0 0 0,0 0 0,0 0 0,0 1 0,0-1 0,0 1 0,0 0 1,-1 0-1,1 0 0,-1 0 0,0 0 0,1 0 0,-1 1 0,0-1 0,0 1 0,0-1 0,-1 1 0,1 0 1,-1 0-1,1 0 0,-1 0 0,0 0 0,0 0 0,0 5 0,-12-29 656,-5-27-353,9 24-498,0 0 1,-2 0-1,-1 1 1,-15-25-1,22 43 650,5 5-238,7 7-200,3 1-46,8 2 39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13779,'0'3'229,"1"0"0,-1 0 0,1 0 1,0 0-1,0 0 0,0 0 0,0 0 0,0 0 0,1 0 0,2 3 1,-3-6-160,-1 1 0,1 0 0,0 0 0,0 0 0,0-1 0,1 1-1,-1 0 1,0-1 0,0 1 0,0-1 0,0 1 0,0-1 0,1 0 0,-1 0 0,0 1 0,0-1 0,1 0 0,-1 0 0,0 0 0,0 0 0,1 0 0,-1-1 0,0 1 0,0 0 0,1-1 0,-1 1 0,0 0 0,2-2 0,2 0 121,0-1-1,-1 1 0,1-1 0,0 0 1,-1-1-1,0 1 0,0-1 0,0 0 1,0 0-1,0 0 0,-1-1 1,0 1-1,5-9 0,-3 4 42,-1 0 1,0 0-1,0 0 0,-1-1 1,0 0-1,2-16 1,-4 16-154,-4 12-103,-1 17-69,4-9 44,1 1 1,0-1-1,1 0 0,-1 0 0,2 1 1,0-1-1,0-1 0,1 1 0,0 0 1,0-1-1,9 14 0,-10-19 34,1 0 0,-1 0 0,0 0 0,1 0 0,0 0 1,0-1-1,0 1 0,0-1 0,0 0 0,1-1 0,0 1 0,-1-1 0,1 0 0,0 0 0,0 0 0,0-1 0,0 0 0,0 1 0,0-2 0,1 1 0,-1-1 0,0 0 0,0 0 0,7-1 0,-3 0 7,0-1 0,1-1 0,-1 1 0,0-2 0,-1 1 0,17-9 0,44-35 63,-24 15-75,-43 31 10,-1 0-1,0 0 1,0 1 0,0-1-1,0 0 1,0 1-1,0-1 1,1 1 0,-1 0-1,0-1 1,1 1 0,-1 0-1,0 0 1,0 0 0,1 0-1,-1 0 1,0 0 0,1 0-1,-1 0 1,0 0 0,0 1-1,2-1 1,0 2-38,0 0 1,-1-1-1,0 1 1,1 0-1,-1 0 0,0 1 1,3 2-1,-3-2 25,-1-1 0,1 0 0,0 0 0,0 0 0,0 0 0,0-1 0,1 1-1,-1 0 1,0-1 0,1 0 0,-1 1 0,1-1 0,-1 0 0,1 0 0,3 0 0,-2 0 20,0-1 0,0 0 1,1-1-1,-1 1 0,0-1 0,0 1 1,1-1-1,-1 0 0,0-1 1,5-2-1,38-23 69,-38 21-56,0 1 0,1-1 1,0 1-1,10-3 0,-17 7-20,1 0 0,-1 0 1,1 0-1,-1 1 0,1-1 0,0 1 0,-1 0 0,1 0 0,-1 1 0,1-1 0,-1 1 0,1 0 0,-1-1 0,1 2 0,-1-1 0,5 2 0,27 20-140,-32-19 122,1-1-1,0 0 1,1 0-1,-1 0 1,0 0-1,1-1 1,0 0-1,-1 0 1,1 0 0,0 0-1,0-1 1,6 1-1,-8-2-66,-1 0-1,1-1 0,0 0 1,-1 1-1,1-1 0,-1 0 1,1 0-1,-1 0 0,1-1 0,-1 1 1,0-1-1,0 1 0,4-4 1,28-31-377,-16 16 173,7-4-151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5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113 189 12587,'-5'3'1921,"-42"24"612,41-23-2612,0 0 1,0 1-1,1 0 0,-1 0 1,1 0-1,1 0 0,-1 1 1,1 0-1,-5 7 0,8-12 9,1 0 1,-1 0-1,1 0 0,-1-1 0,1 1 1,0 0-1,-1 0 0,1 0 0,0 0 1,0 0-1,-1 0 0,1 0 0,0 0 0,0 0 1,0 0-1,0 0 0,0 0 0,0 0 1,1 0-1,-1 0 0,0 0 0,0 0 1,1 0-1,-1 0 0,1 0 0,-1 0 1,1 0-1,-1-1 0,2 2 0,-1 0-63,1-1-1,0 0 0,0 0 0,0 0 0,1 0 1,-1 0-1,0 0 0,0 0 0,0-1 1,1 1-1,-1-1 0,3 1 0,7-1-725,0 1 0,0-2 0,24-3 0,-11-1 947,0-2 1,25-10 0,46-26 6526,-87 37-6296,0 0 0,0 0 0,-1-1-1,0 0 1,0 0 0,0-1-1,-1 0 1,8-13 0,-4 6-207,-1-1-1,-1-1 1,14-33 0,-21 45-88,0 0 1,-1 1-1,0-1 0,1 0 1,-2 0-1,1 0 1,0 0-1,-1 0 0,0-6 1,0 11-20,0-1 1,-1 1-1,1-1 1,0 0-1,0 1 1,0-1-1,0 1 1,-1-1-1,1 1 1,0-1-1,0 1 1,-1-1-1,1 1 0,0-1 1,-1 1-1,1 0 1,0-1-1,-1 1 1,1 0-1,-1-1 1,1 1-1,-1 0 1,1-1-1,-1 1 1,1 0-1,-1 0 1,1-1-1,-1 1 1,1 0-1,-1 0 1,0 0-1,1 0 1,-1 0-1,1 0 0,-1 0 1,1 0-1,-1 0 1,0 0-1,1 0 1,-1 0-1,1 0 1,-1 1-1,1-1 1,-1 0-1,1 0 1,-1 1-1,1-1 1,-1 0-1,1 0 1,-1 1-1,-28 20 225,11-3-90,0 1-1,2 1 0,0 0 1,-18 31-1,25-37-85,2 0 1,-1 1-1,2 0 0,0 0 1,1 0-1,0 1 0,1 0 1,-1 17-1,4-30-58,1 0-1,0 0 1,0 0 0,0-1 0,0 1-1,0 0 1,1 0 0,-1 0 0,1 0-1,0 0 1,0-1 0,0 1 0,0 0-1,1-1 1,-1 1 0,1-1-1,-1 1 1,1-1 0,3 4 0,-2-4-30,0 0-1,0 0 1,0 0 0,1 0 0,-1 0 0,0-1 0,1 0-1,-1 1 1,1-1 0,-1-1 0,1 1 0,0 0 0,6-1-1,-1 0-15,0 0 0,0-1 0,0 0 0,0 0 0,0-1 0,0 0 0,0-1 0,-1 0 0,1-1 0,-1 1 0,0-1 0,9-7 0,-3 0-86,22-25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17212,'-10'46'702,"2"1"0,2 0 0,2 0 0,3 63 0,1-104-694,0 6-5,0 0 1,1 1-1,0-1 1,5 15-1,-6-25-11,0-1 0,1 1 1,-1 0-1,1 0 0,0-1 0,-1 1 0,1 0 0,0-1 0,0 1 0,0-1 0,0 1 0,0-1 0,0 1 0,1-1 0,-1 0 0,0 0 0,1 1 0,-1-1 1,1 0-1,-1 0 0,1-1 0,0 1 0,-1 0 0,1 0 0,0-1 0,-1 1 0,1-1 0,0 1 0,0-1 0,0 0 0,-1 0 0,1 0 0,0 0 0,0 0 1,0 0-1,2-1 0,6-2-72,0-1 1,-1-1-1,1 1 0,-1-1 1,0-1-1,0 0 1,-1 0-1,15-15 1,23-14-320,-40 31 337,0 0 1,0 1-1,1 0 1,-1 0-1,0 0 0,1 1 1,8-2-1,-14 4 47,1-1-1,0 1 1,-1 0-1,1 0 1,0 0-1,-1 0 1,1 1 0,0-1-1,-1 0 1,1 1-1,0-1 1,-1 1-1,1-1 1,-1 1-1,1 0 1,-1-1-1,1 1 1,-1 0 0,1 0-1,-1 0 1,0 0-1,0 1 1,0-1-1,1 0 1,-1 0-1,0 1 1,0-1-1,-1 1 1,1-1 0,0 1-1,0-1 1,-1 1-1,1-1 1,0 4-1,1 4 65,0 1 0,-1 0 0,0-1 0,0 1-1,-1 0 1,0 0 0,-1-1 0,0 1 0,-1 0 0,0-1-1,0 1 1,-1-1 0,0 0 0,-1 0 0,0 0 0,0 0-1,-1-1 1,-9 13 0,8-12 71,0-2-1,0 1 1,-1-1 0,0 0-1,0 0 1,0 0-1,-1-1 1,0-1 0,0 1-1,-1-1 1,1-1 0,-1 1-1,0-1 1,-1-1-1,1 0 1,0 0 0,-1-1-1,-14 2 1,22-4-171,-1 0-1,1 0 1,-1 0-1,1 0 1,-1 0 0,1-1-1,-1 1 1,1-1 0,-1 1-1,1-1 1,0 0-1,-1 0 1,1 0 0,0 0-1,0-1 1,0 1 0,0-1-1,0 1 1,0-1-1,0 0 1,-2-1 0,4 2-16,-1 0 1,1 0-1,-1-1 1,1 1-1,-1 0 0,1 0 1,0 0-1,-1 0 1,1 0-1,0 0 1,0-1-1,0 1 0,0 0 1,0 0-1,0 0 1,0 0-1,1-1 1,-1 0-1,1 0 5,0-1 0,0 1-1,0 0 1,1 0 0,-1 0-1,0 0 1,1 0 0,-1 0 0,1 0-1,0 1 1,3-3 0,19-12-610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1 657 13115,'12'-1'596,"0"1"1,0-2-1,1 0 1,-1 0-1,17-6 0,-24 6-437,-1 0 0,0 0 0,1-1 0,-1 1 0,0-1 0,0 0 0,-1 0 0,1 0-1,0 0 1,-1-1 0,0 1 0,0-1 0,0 0 0,0 0 0,-1 0 0,0 0 0,3-5 0,-2 0-64,0-1 0,0 1 0,-1 0 1,0-1-1,1-14 0,-2 21-84,-1 0 0,0 0 1,0 0-1,0 0 0,0 0 0,0 0 0,-1 0 0,1 0 0,-1 0 0,0 0 0,0 0 1,0 0-1,0 0 0,-1 1 0,1-1 0,-1 1 0,0-1 0,1 1 0,-1-1 0,0 1 1,-4-3-1,5 4-7,-1 0 0,1 1 0,0-1 0,0 1 0,-1 0 0,1-1 0,0 1 0,-1 0 0,1 0 0,-1 0 1,1 0-1,0 0 0,-1 0 0,1 0 0,0 0 0,-1 1 0,1-1 0,0 1 0,-1-1 0,1 1 0,0-1 0,0 1 1,-1-1-1,1 1 0,0 0 0,0 0 0,0 0 0,0 0 0,0 0 0,0 0 0,0 0 0,1 0 0,-1 0 0,-1 2 1,-2 3-3,0-1 0,0 1 1,1 0-1,0 1 1,-5 11-1,6-9-62,-1 1-1,1-1 1,1 1-1,0 0 1,0 17-1,1-24-14,0 1-1,1 0 1,-1 0-1,1 0 1,0 0-1,-1-1 1,2 1-1,-1 0 1,0-1-1,1 1 1,0-1-1,0 1 1,0-1-1,0 0 1,0 0-1,1 0 1,3 4-1,-5-6 5,1 0 0,-1 0-1,1 0 1,0 0-1,-1 0 1,1 0-1,0-1 1,0 1 0,0-1-1,-1 1 1,1-1-1,0 0 1,0 1 0,0-1-1,0 0 1,0 0-1,0-1 1,0 1-1,2-1 1,0 0-121,1 0 1,-1-1-1,1 0 1,-1 0-1,0 0 0,0-1 1,6-4-1,4-5-244,-2 1-1,0-2 0,15-19 1,-8 7 7,-1-2 0,-1-1 0,-2 0 0,-1-1 0,20-58 0,-22 47 590,-1-2-1,-2 1 1,7-84 0,-16 114 62,1 6-92,0 0 0,-1-1-1,0 1 1,0 0 0,0 0 0,-1 0-1,1 0 1,-1-1 0,-1 1-1,1 0 1,-1 0 0,-3-7 0,5 12-109,0-1 0,-1 0 0,1 0 0,-1 1 0,1-1 0,-1 0 0,1 1 1,-1-1-1,0 1 0,1-1 0,-1 1 0,0-1 0,0 1 0,1-1 0,-1 1 0,0 0 1,0-1-1,0 1 0,1 0 0,-1 0 0,0-1 0,0 1 0,0 0 0,0 0 0,1 0 1,-1 0-1,0 0 0,0 0 0,0 0 0,0 1 0,0-1 0,1 0 0,-1 0 0,0 1 1,0-1-1,0 0 0,1 1 0,-1-1 0,0 1 0,1-1 0,-1 1 0,0-1 0,1 1 1,-1 0-1,0 0 0,-3 3 113,0 1 0,1-1 0,0 0 0,-1 1 0,2 0 1,-5 8-1,-5 20 251,0 0 0,2 1 1,2 1-1,1-1 0,2 1 1,1 1-1,2-1 0,3 49 1,0-74-308,0 0 1,0-1-1,1 1 1,0 0-1,1-1 1,0 0-1,1 0 1,4 10-1,-6-16-71,0 0 0,0 0 0,0-1-1,0 1 1,0-1 0,0 1 0,0-1-1,1 0 1,-1 0 0,1 0 0,0 0 0,0 0-1,0-1 1,-1 1 0,1-1 0,1 0-1,-1 0 1,0 0 0,0 0 0,0-1 0,0 1-1,1-1 1,-1 0 0,0 1 0,1-2-1,-1 1 1,4-1 0,3-1-77,0 0 0,0-1 0,0 0 0,0-1 0,-1 0 0,0-1 0,1 0-1,-2 0 1,16-12 0,6-9-428,35-36-1,-3 1-493,-61 60 960,1 0-1,-1 0 1,0 0-1,0 0 1,1 0-1,-1 0 1,0 0-1,1 1 1,-1-1-1,1 0 1,-1 1-1,2-1 1,-2 1 22,-1 0 1,0 0-1,1 0 1,-1 0-1,0 1 1,1-1-1,-1 0 1,0 0-1,0 0 1,1 0-1,-1 0 1,0 1-1,0-1 1,1 0-1,-1 0 0,0 0 1,0 1-1,1-1 1,-1 0-1,0 0 1,0 1-1,0-1 1,0 0-1,1 1 1,-1-1-1,0 0 1,0 0-1,0 1 1,0-1-1,0 0 1,0 1-1,0-1 1,0 0-1,0 1 0,0 6-24,-1-1 1,1 0-1,-1 1 0,-3 8 0,3-9 72,-5 17-4,0 3 161,0 1-1,2 0 0,-1 31 0,5-56-167,0 0 1,0-1-1,0 1 0,0 0 0,0 0 0,1-1 1,-1 1-1,0 0 0,1-1 0,0 1 0,-1-1 1,1 1-1,1 2 0,-1-3-17,0-1 0,-1 0 0,1 1 0,0-1 0,0 0-1,0 1 1,-1-1 0,1 0 0,0 0 0,0 1 0,0-1 0,-1 0 0,1 0 0,0 0 0,0 0 0,0 0-1,0 0 1,-1-1 0,1 1 0,0 0 0,0 0 0,0 0 0,-1-1 0,1 1 0,0 0 0,0-1 0,-1 1-1,1-1 1,0 1 0,-1-1 0,1 1 0,0-2 0,8-4-1,-1-1 0,0 0-1,-1-1 1,1 1 0,10-16 0,31-53-654,-23 34-19,-18 29 404,13-20-367,-20 31 553,0 1-1,0-1 0,0 1 1,1-1-1,-1 1 1,1-1-1,-1 1 0,1 0 1,-1 0-1,1 0 0,0 0 1,-1 0-1,5-2 1,-6 3 59,1 1 1,-1-1 0,0 0-1,1 0 1,-1 0 0,1 0 0,-1 0-1,1 0 1,-1 1 0,0-1-1,1 0 1,-1 0 0,0 1 0,1-1-1,-1 0 1,0 1 0,1-1 0,-1 0-1,0 1 1,0-1 0,1 0-1,-1 1 1,0-1 0,0 1 0,1-1-1,-1 0 1,0 1 0,0-1-1,0 1 1,4 16-51,3 51 485,-6-48-116,0 0 1,2 0 0,0-1 0,12 36 0,-14-52-262,0 1 0,1-1 1,-1 0-1,1-1 1,0 1-1,0 0 1,0 0-1,0-1 0,0 1 1,5 3-1,-5-5-34,0 0 0,-1 0-1,1 0 1,0 0 0,-1-1-1,1 1 1,0-1 0,0 1-1,0-1 1,0 1 0,-1-1-1,1 0 1,0 0 0,0 0-1,0 0 1,0 0 0,0-1-1,0 1 1,0 0 0,-1-1-1,3 0 1,5-3-18,-1 0 1,0 0-1,-1-1 0,1 0 1,-1 0-1,0-1 1,0 0-1,7-8 0,48-59-272,-55 64 226,58-86-553,-59 85 534,-2 8 155,-6 12 45,-5 22 167,5-26-217,1 0-10,-5 15 287,2 1 0,-3 25 1,7-42-287,-1 0 0,1-1-1,0 1 1,0 0 0,1-1 0,-1 1 0,1 0 0,0-1 0,0 1 0,1-1 0,-1 1 0,1-1 0,0 0 0,0 0 0,1 0 0,4 7 0,-5-10-52,-1 1-1,1-1 1,0 0 0,0 1-1,0-1 1,-1 0 0,1 0-1,0-1 1,0 1 0,1 0 0,-1-1-1,0 1 1,0-1 0,0 0-1,0 1 1,0-1 0,0 0 0,1 0-1,-1 0 1,0-1 0,0 1-1,0-1 1,0 1 0,0-1 0,0 0-1,0 1 1,0-1 0,0 0-1,0 0 1,3-2 0,1-1-12,0-1-1,0 1 1,0-1-1,0 0 1,-1 0 0,0-1-1,6-8 1,-6 6-14,0 0 0,-1-1 1,0 1-1,0-1 0,-1 0 0,0 0 0,-1-1 1,0 1-1,0-1 0,0-11 0,-2 16 11,1 1 0,-1-1 0,0 0 0,-1 0 0,1 0 0,-1 0 0,0 1 0,0-1 0,0 0 0,-1 1 0,0-1 0,0 1 0,0-1 0,0 1 0,-1 0-1,1 0 1,-1 0 0,0 0 0,0 0 0,-1 1 0,-6-6 0,0 5 53,8 6-164,2-1 79,1 0 1,-1-1-1,1 1 0,-1 0 1,1-1-1,-1 1 1,1-1-1,0 1 1,-1-1-1,1 0 1,0 1-1,-1-1 1,1 1-1,0-1 1,-1 0-1,1 0 0,0 1 1,0-1-1,-1 0 1,1 0-1,0 0 1,0 0-1,1 0 1,1 0-24,1 0 1,-1-1-1,1 1 1,0-1-1,-1 0 1,7-2-1,12-6-202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26 14403,'0'1'102,"0"-1"0,0 0-1,0 1 1,1-1 0,-1 1-1,0-1 1,0 0 0,0 1 0,1-1-1,-1 0 1,0 1 0,0-1 0,1 0-1,-1 1 1,0-1 0,1 0-1,-1 0 1,0 1 0,1-1 0,-1 0-1,0 0 1,1 0 0,-1 0 0,1 1-1,-1-1 1,0 0 0,1 0 0,-1 0-1,1 0 1,-1 0 0,1 0-1,0 0 1,20-3 1468,-20 3-1532,-1 0 0,1-1 0,0 1 0,0 0-1,0-1 1,-1 1 0,1-1 0,0 1-1,0-1 1,-1 1 0,1-1 0,0 1-1,-1-1 1,1 0 0,-1 1 0,1-1-1,0-1 1,-1 2-16,0-1 0,0 0 0,0 1 0,0-1 1,-1 1-1,1-1 0,0 1 0,0-1 0,0 1 0,-1-1 0,1 0 0,0 1 0,-1 0 0,1-1 1,0 1-1,-1-1 0,1 1 0,-1-1 0,1 1 0,-1 0 0,1-1 0,-1 1 0,1 0 0,-1-1 1,1 1-1,-1 0 0,1 0 0,-1 0 0,1-1 0,-2 1 0,-2-1 29,0-1 0,0 1 0,-1 0 0,1 0 1,0 0-1,0 1 0,-1 0 0,1 0 0,0 0 0,0 0 0,-1 0 0,1 1 0,0 0 0,0 0 0,0 0 0,-1 1 1,1-1-1,1 1 0,-1 0 0,0 0 0,0 0 0,1 0 0,-1 1 0,1 0 0,-5 4 0,2-2-40,1 1-1,0-1 0,1 1 1,-1 0-1,1 0 0,0 1 1,1-1-1,-1 1 0,1 0 0,1 0 1,-1 0-1,1 0 0,0 0 1,0 8-1,1-9-13,1 0 1,0 0-1,0-1 0,1 1 0,-1 0 0,1 0 1,1-1-1,-1 1 0,1-1 0,4 10 0,-4-12 1,-1 0 0,1 0 0,0 0 0,1 0 0,-1 0 0,0-1 0,1 1 0,-1-1 0,1 1 0,0-1 0,0 0 0,0 0 0,0 0-1,0-1 1,0 1 0,1-1 0,-1 0 0,0 0 0,5 1 0,3 0-15,0-1 1,1-1-1,-1 0 1,0-1-1,1 0 0,-1 0 1,0-1-1,0-1 0,0 0 1,0 0-1,12-7 0,18-8-174,55-35 0,-89 49 169,45-29-189,30-15-320,-81 47 517,0 0-1,0 1 0,0-1 0,0 1 1,0-1-1,1 1 0,-1 0 1,0-1-1,0 1 0,1 0 0,-1 0 1,0 0-1,0 0 0,0 0 0,1 0 1,-1 0-1,2 1 0,-2-1 10,-1 1 0,1-1 0,0 1 0,-1-1 0,1 1-1,-1-1 1,1 1 0,-1-1 0,1 1 0,-1 0 0,1-1 0,-1 1 0,0 0 0,1-1 0,-1 1-1,0 0 1,1 0 0,-1-1 0,0 1 0,0 1 0,1 5 6,-1 0 1,0 0 0,0-1-1,-1 1 1,-1 7-1,0 0 0,1-11 3,0 46 124,1-47-119,-1-1 1,1 1-1,1-1 1,-1 1-1,0 0 0,0-1 1,1 1-1,-1-1 1,0 1-1,1-1 1,0 1-1,-1-1 1,1 1-1,0-1 0,0 0 1,0 1-1,0-1 1,0 0-1,0 1 1,0-1-1,0 0 0,0 0 1,1 0-1,1 1 1,-1-2-5,-1 1 1,0-1-1,0 0 1,1 0-1,-1 0 1,0 0 0,1-1-1,-1 1 1,0 0-1,0 0 1,0-1-1,1 1 1,-1-1-1,0 1 1,0-1-1,0 0 1,2-1-1,19-16 14,-14 10-15,15-14-26,26-21-175,-46 40 162,1 0 0,0 1 1,0 0-1,0 0 1,0 0-1,0 0 1,0 0-1,0 1 0,0 0 1,1 0-1,6-1 1,-9 2 24,1 0 0,-1 1 0,1-1 1,-1 0-1,1 1 0,-1-1 0,1 1 1,-1 0-1,0 0 0,1 0 0,-1 0 1,0 0-1,0 0 0,3 3 0,22 25 97,-24-25-5,0 0 1,1 0-1,-1 0 0,1 0 0,0-1 0,0 1 0,0-1 1,7 4-1,-9-7-37,0 1 1,0 0 0,0-1-1,1 0 1,-1 1-1,0-1 1,0 0-1,1 0 1,-1 0-1,0 0 1,0-1 0,0 1-1,1-1 1,-1 1-1,0-1 1,0 0-1,0 0 1,0 0 0,0 0-1,0 0 1,0 0-1,0 0 1,-1-1-1,1 1 1,0-1-1,-1 1 1,3-3 0,5-7-113,0 1 0,0-2 0,8-14 0,-8 12-421,2 4-595,-11 10 1078,0 0 1,0 1-1,0-1 1,0 0-1,0 1 1,0-1-1,0 0 0,0 1 1,0-1-1,0 0 1,0 0-1,0 1 1,-1-1-1,1 0 1,0 0-1,0 1 1,0-1-1,0 0 0,0 1 1,-1-1-1,1 0 1,0 0-1,0 0 1,-1 1-1,1-1 1,0 0-1,0 0 1,0 0-1,-1 0 0,1 1 1,0-1-1,-1 0 1,1 0-1,-4 4-295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15211,'-1'11'754,"0"0"0,1 0 0,0 0 0,1 0 0,3 17-1,-3-26-698,-1 0-1,1 0 0,-1 0 0,1 0 0,0 0 0,0 0 1,0 0-1,0 0 0,0-1 0,0 1 0,1 0 0,-1 0 1,1-1-1,-1 1 0,1-1 0,-1 0 0,1 1 1,0-1-1,0 0 0,0 0 0,0 0 0,0 0 0,0 0 1,0 0-1,0-1 0,0 1 0,0-1 0,0 0 0,0 1 1,0-1-1,0 0 0,0 0 0,1 0 0,-1 0 0,3-1 1,5-1-5,0-1 1,0 0 0,0-1-1,16-7 1,-17 7-3,-1 0 0,1 0 0,0 1 0,0 0 0,0 1 0,13-2 0,-16 3-93,0 1 1,0 0-1,0 0 0,0 0 0,0 1 0,0-1 1,0 2-1,0-1 0,0 1 0,0 0 0,10 4 1,-12-4-1187,-5-4 635,-6-4 228,7 6 365,-11-10-524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4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17004,'13'-3'1304,"3"6"-984,-5 7-168,-5 14 528,-2 15-216,4 11-360,-1 6-136,0 0-272,-1-3-224,-1-10-264,1-6-24,-6-22 480,-3-14-184,-2-20-105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14971,'10'-9'1400,"7"9"-783,4 0-201,9 2 760,5-2-264,9-2-264,2-2-88,3-3-167,-3 1-241,-8-1-585,-6 1-319,-13-1 608,-17 6-152,6-2-160</inkml:trace>
  <inkml:trace contextRef="#ctx0" brushRef="#br0" timeOffset="1">128 194 10914,'9'13'1577,"9"-7"-601,5-6-336,6-9 1849,2-2-1481,8-2-240,-2-1-168,-4-1-640,-2 2-368,-13 6 408,-5 6-168,-10 5-224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16492,'-13'4'1744,"3"-1"-1032,5-3-280,5 1 632,5 2-71,13 3-217,6 0-152,20-2-360,9-1-88,9 0-192,3 1-128,2-1-256,-3 0-224,-14 0-473,-9-2 833,-22 8-184,-18 0-216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1 363 14531,'3'19'1264,"11"-15"-792,5-4-183,5-1 415,6-6-208,3-2-488,3-4-240,-3-3 288,-1-2-88,-4-4-224</inkml:trace>
  <inkml:trace contextRef="#ctx0" brushRef="#br0" timeOffset="1">596 1 15019,'-6'4'1200,"-13"16"-903,-2 9-145,-9 8 336,-2 6-112,-1 7-80,3 0-96,0-5-144,4-2-96,2-13-312,2-10-168,7-20-1009,2-9 1305,3-19-224,3-7-160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13779,'15'-2'1520,"3"4"-1072,0 9-168,4 3 769,5 5-489,2 1-96,6-1-464,3-2-264,-1-10 256,-3-5-56,4-10-80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12531,'-2'21'997,"2"1"0,1-1 0,6 41 0,19 63 215,-18-94-1062,73 263 608,-78-280-690,-9-27 25,-4-22-135,2 0 1,1 0-1,2-1 1,2 0-1,1 1 1,1-1-1,3 0 0,0 0 1,3 0-1,9-40 1,-12 68 18,1-1 0,-1 1 1,2-1-1,-1 1 1,1 0-1,0 0 1,1 1-1,0-1 1,0 1-1,10-11 1,-10 14 11,0 0 1,-1 0 0,2 1-1,-1 0 1,0-1 0,1 2 0,-1-1-1,1 1 1,0-1 0,0 2-1,0-1 1,0 1 0,0 0 0,0 0-1,0 0 1,8 1 0,-4 0-18,0 1 0,0 0 0,16 4 1,-22-4 22,0 0 0,0 0 0,0 1 0,0-1 0,-1 1 1,1 0-1,-1 0 0,1 0 0,-1 0 0,0 1 0,5 4 0,-8-7 14,1 1-1,0 0 1,-1 0-1,1 0 1,-1 0-1,0 0 1,1 0-1,-1 0 1,0 0-1,1 0 1,-1 0-1,0 0 1,0 0-1,0 0 1,0 0-1,0 0 0,0 0 1,0 0-1,0 0 1,-1 0-1,1 0 1,0 0-1,0 0 1,-1 0-1,1-1 1,-1 1-1,1 0 1,-1 0-1,1 0 1,-2 1-1,-22 22 309,22-21-280,-14 10 138,-1-1 0,0 0 0,-1-1 0,-29 14 0,36-20-144,0-1 0,0 0-1,0 0 1,-1-1 0,1-1 0,-1 0 0,0 0 0,1-1 0,-17-1 0,-1-5 54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2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34 133 15763,'6'81'908,"3"0"0,4 0 0,33 113 0,-44-185-50,-4-8-226,-8-14 125,-12-26-65,15 25-526,-59-128 43,64 126-427,2 16 214,0 0 0,0-1 0,0 1 0,1 0 0,-1 0 0,0 0 0,0-1 0,1 1 0,-1 0 0,0 0 0,0 0 0,1 0 0,-1 0 0,0 0 0,0-1 0,1 1 0,-1 0-1,0 0 1,1 0 0,-1 0 0,0 0 0,0 0 0,1 0 0,-1 0 0,0 0 0,1 0 0,-1 0 0,0 1 0,0-1 0,1 0 0,31 17-91,-13-6 53,-3-5 30,-1 0 1,1-1 0,0-1-1,0 0 1,0-1 0,1-1-1,-1 0 1,1-2 0,-1 1-1,33-5 1,-39 2 26,0 0 0,-1 0 1,1-1-1,-1 0 0,0-1 0,1 0 0,-2-1 0,1 1 1,0-2-1,-1 1 0,0-1 0,0 0 0,-1-1 0,0 0 1,0 0-1,0 0 0,-1-1 0,0 0 0,7-14 0,-8 12 22,0-1 0,-1 0-1,-1 0 1,1 0-1,-2 0 1,0-1-1,0 1 1,-1-1-1,0-21 1,-1 24-18,-1-1 0,0 0 0,-1 1 0,0 0 0,0-1 0,-1 1 0,0 0 0,-1 0 1,0 0-1,0 1 0,-1 0 0,-7-10 0,10 15-21,0 1 1,1-1-1,-1 1 1,-1 0-1,1 0 1,0 0-1,0 0 1,-1 0-1,1 0 1,-1 1-1,0-1 1,1 1-1,-1-1 1,0 1-1,0 0 0,0 1 1,0-1-1,0 0 1,0 1-1,0-1 1,0 1-1,0 0 1,0 0-1,0 0 1,0 1-1,0-1 1,0 1-1,0-1 1,0 1-1,0 0 1,0 0-1,1 1 0,-6 2 1,1 1-14,1 0 0,0 1 1,0 0-1,0 0 0,1 0 0,0 1 1,0 0-1,1 0 0,0 0 0,0 0 1,0 1-1,1 0 0,0-1 0,1 1 0,-3 13 1,0 3-10,2 0 0,0 0 1,1 0-1,3 29 0,-1-40 19,1-1 1,1 0-1,0 0 0,1 1 1,0-1-1,1-1 0,0 1 1,8 16-1,-9-23-2,0 0-1,1 0 1,-1 0-1,1 0 1,0-1-1,0 1 1,1-1 0,-1 0-1,1 0 1,0-1-1,0 1 1,0-1-1,0 0 1,0-1 0,1 1-1,-1-1 1,1 0-1,0-1 1,9 3-1,-1-3-59,-1-1 0,1 0 0,0-1 0,-1 0 0,1-1 0,-1 0 0,1-1 0,-1-1 0,0 0-1,0-1 1,13-7 0,3-2-87,-1-1-1,-1-2 1,40-32-1,-58 40 409,-15 11 105,-16 12 141,15-7-378,0 1-1,0 0 1,-6 11 0,11-17-120,1 1-1,-1-1 1,1 0-1,0 1 1,0-1 0,0 1-1,0-1 1,0 1-1,1 0 1,-1-1 0,1 1-1,-1 0 1,1-1-1,0 1 1,0 0 0,1-1-1,0 5 1,0-6 9,0 1 0,0-1-1,0 0 1,0 0 0,0 0 0,0 0 0,1 0-1,-1 0 1,0 0 0,1 0 0,-1-1 0,1 1 0,-1 0-1,1-1 1,-1 1 0,1-1 0,-1 0 0,1 0 0,0 1-1,-1-1 1,1 0 0,-1 0 0,1 0 0,3-1 0,5 0-10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12811,'1'2'3414,"8"-2"-1664,9-3-470,2-8-1017,1-1 1,-2 0-1,1-1 1,-2-2-1,0 0 1,0 0-1,-2-2 1,0 0-1,-1-1 1,0-1-1,12-21 1,-25 36-269,1 0 0,-1-1 0,0 1-1,0-1 1,-1 1 0,1-1 0,-1 0 0,0 0 0,0 1 0,-1-1 0,1-5 0,-1 9 1,0 0-1,0 1 1,0-1 0,0 0 0,-1 0 0,1 0 0,0 0 0,0 1 0,-1-1-1,1 0 1,0 0 0,-1 1 0,1-1 0,-1 0 0,1 1 0,-1-1 0,0 0 0,1 1-1,-1-1 1,1 1 0,-1-1 0,0 1 0,1-1 0,-1 1 0,-1-1 0,0 1-3,0-1-1,0 1 1,0 0 0,-1 0 0,1 0 0,0 0 0,0 1 0,0-1 0,0 0 0,-1 1-1,1-1 1,0 1 0,0 0 0,-3 2 0,-7 3-12,0 1 0,0 1 0,1 0 0,0 0 0,0 1 0,1 1 0,0 0 0,1 0 0,0 1 0,0 0 1,1 1-1,1-1 0,-10 21 0,16-28-5,-1 1 0,1-1 1,-1 0-1,1 1 0,0-1 0,1 1 1,-1-1-1,1 7 0,0-10-6,0 1-1,0 0 1,1-1-1,-1 1 1,0 0-1,1-1 1,-1 1 0,1-1-1,0 1 1,0-1-1,-1 1 1,1-1-1,0 1 1,0-1-1,1 0 1,-1 1-1,0-1 1,0 0-1,0 0 1,1 0-1,-1 0 1,1 0 0,-1 0-1,1 0 1,2 0-1,2 1-49,1-1 0,0 0 0,-1 0 0,1 0 0,0-1 0,-1 0-1,1 0 1,0-1 0,-1 0 0,1 0 0,0-1 0,-1 0 0,0 0 0,1 0 0,7-5 0,27-14-362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12931,'7'-1'272,"-1"0"0,0 0 0,0 0 0,1-1 0,-1 0 0,0-1 0,0 1 0,-1-1 0,1 0 0,0-1 1,-1 1-1,0-1 0,0 0 0,0 0 0,6-7 0,-3 3-12,-1-1 0,1 0 0,-1 0 0,-1-1 0,0 0 0,0 0 0,7-17 0,-12 23-136,1-1 0,-1 1-1,0-1 1,-1 1 0,1-1 0,-1-6 0,0 10-106,0 0 0,0 1 0,0-1 0,0 0 0,0 1 0,0-1 0,0 0 0,0 1 0,0-1 0,0 0 0,-1 1 0,1-1 0,0 1 0,-1-1 0,1 0 1,0 1-1,-1-1 0,1 1 0,0-1 0,-1 1 0,1-1 0,-1 1 0,1-1 0,-1 1 0,0 0 0,1-1 0,-1 1 0,1 0 0,-1-1 0,0 1 1,1 0-1,-1 0 0,1 0 0,-1-1 0,0 1 0,1 0 0,-1 0 0,0 0 0,1 0 0,-1 0 0,0 0 0,1 0 0,-1 0 0,0 1 0,1-1 0,-1 0 1,0 0-1,1 0 0,-1 1 0,0-1 0,0 1 0,-4 2-3,0-1 0,0 1 1,0 1-1,1-1 0,-1 1 1,1 0-1,0 0 0,0 0 1,0 0-1,1 1 0,0-1 1,-4 7-1,0 1-77,0 1 0,0 1 0,-7 22 0,10-23-7,1 0 0,-4 23 0,7-31 47,-1-1 0,1 1 0,0 0 0,0 0 0,1 0 0,-1 0 0,1-1 0,0 1 0,1 0 0,3 9 0,-4-13-5,0 1 0,0-1 0,0 1-1,1-1 1,-1 1 0,1-1-1,-1 0 1,1 1 0,-1-1 0,1 0-1,0 0 1,-1 0 0,1-1-1,0 1 1,0 0 0,0-1 0,0 1-1,0-1 1,0 1 0,0-1 0,-1 0-1,1 0 1,0 0 0,0 0-1,0 0 1,0 0 0,3-2 0,5 1-110,0-2 0,-1 1 1,0-2-1,13-4 0,72-45-376,-41 21 165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116 428 15939,'-109'127'3980,"108"-126"-3977,1-1 0,-1 1 1,1-1-1,0 1 0,-1-1 0,1 1 0,-1-1 1,1 1-1,0-1 0,-1 1 0,1-1 0,0 1 1,0 0-1,-1-1 0,1 1 0,0 0 0,0-1 1,0 1-1,0 0 0,0-1 0,0 1 0,0 0 1,0-1-1,0 1 0,0 0 0,0-1 0,0 1 1,1 0-1,-1 0 0,1 0-31,0 0 0,0 0 0,0-1 0,0 1 0,0 0 1,0-1-1,1 1 0,-1-1 0,0 1 0,0-1 0,0 1 0,1-1 0,-1 0 0,2 0 0,5 1-262,1 0-1,0-1 1,12-2 0,-12 1 9,0-1 1,0 0 0,0 0-1,-1-1 1,1 0-1,-1-1 1,0 0 0,0 0-1,0-1 1,0 0 0,-1 0-1,10-9 1,-7 4-5,-1 0 0,-1 0 0,0-1 0,0 0 0,-1 0 0,0-1 0,8-20 0,-4 2 256,-1-1-1,-2 1 0,-1-1 1,-2 0-1,-1-1 0,1-42 1,-5 71 41,1-16 486,-1 1-1,0-1 0,-2 1 1,0-1-1,-7-27 0,9 45-429,0 0-1,-1-1 0,1 1 0,-1-1 1,1 1-1,-1 0 0,0-1 0,0 1 1,1 0-1,-1 0 0,0 0 0,0 0 1,-2-2-1,2 3-47,1 0 0,0 0-1,-1 0 1,1 0 0,0 0 0,-1 0 0,1 0-1,0 0 1,-1 0 0,1 0 0,0 0 0,-1 0-1,1 0 1,0 0 0,-1 1 0,1-1 0,0 0-1,-1 0 1,1 0 0,0 1 0,0-1 0,-1 0-1,1 0 1,0 1 0,0-1 0,0 0 0,-1 0-1,1 1 1,0-1 0,0 0 0,0 1 0,0-1-1,-1 1 1,-1 4 73,0 0-1,1 1 1,-1-1-1,1 1 1,-1 8-1,-1 59 219,3 0 0,3 0 0,23 128 0,-24-191-274,5 27 102,-6-34-122,-1-1-1,1 0 1,0 0-1,0 0 0,0 0 1,0 0-1,0 0 0,0 0 1,1 0-1,-1 0 1,0 0-1,1-1 0,2 3 1,-4-4-15,0 0 1,0 0 0,0 0 0,0 0-1,1 0 1,-1 0 0,0 0-1,0 0 1,0 1 0,0-1-1,1 0 1,-1 0 0,0 0 0,0 0-1,0 0 1,1 0 0,-1 0-1,0 0 1,0 0 0,1 0 0,-1 0-1,0 0 1,0 0 0,0 0-1,0-1 1,1 1 0,-1 0-1,0 0 1,0 0 0,0 0 0,1 0-1,-1 0 1,0 0 0,0-1-1,0 1 1,0 0 0,0 0-1,1 0 1,-1 0 0,0-1 0,3-10 52,-2-13 5,-1 23-57,-2-26 131,-8-40-1,0 2 19,11 65-150,-1-1 0,0 1 0,0 0 0,0 0 0,1 0 0,-1 0 0,0 0 0,0 0 0,1 0-1,-1 0 1,0 0 0,0 0 0,1 0 0,-1 0 0,0 0 0,0 0 0,1 0 0,-1 0 0,0 0 0,0 0 0,0 0 0,1 0 0,-1 0 0,0 1 0,0-1 0,1 0 0,-1 0 0,0 0 0,0 0 0,0 0 0,0 1 0,1-1 0,-1 0 0,0 0 0,0 0-1,0 1 1,0-1 0,1 0 0,13 12 9,-10-9-9,5 3-18,-1-1 0,1 0 0,1 0 0,-1-1 0,1 0 0,-1-1 0,1 0 0,0-1 0,0 0 0,1 0 0,-1-1 0,0 0 0,0-1 0,1 0 0,11-2 0,-12 1 6,-1 0 1,0-1-1,1 0 0,-1-1 1,0 0-1,0 0 1,-1-1-1,1 0 1,-1 0-1,1-1 1,-2 0-1,1-1 1,0 0-1,-1 0 1,0 0-1,10-12 0,-16 16 12,0 0-1,0 0 0,1 0 1,-1 0-1,-1 0 0,1 0 1,0 0-1,0 0 0,-1 0 1,1 0-1,-1-1 0,0 1 1,0 0-1,1 0 0,-2-1 1,1 1-1,0 0 0,0 0 1,-1 0-1,0-4 0,0 5 0,1-1-1,-1 1 1,0 0-1,0 0 1,0 0-1,1 0 1,-1 0-1,0 0 1,0 0-1,-1 0 1,1 0-1,0 0 1,0 1-1,0-1 1,0 0-1,-1 1 1,1-1-1,0 1 1,-1 0-1,1-1 1,0 1-1,-1 0 1,1 0-1,-1-1 1,1 1-1,0 0 1,-1 1-1,1-1 1,0 0-1,-1 0 1,1 0-1,-1 1 1,1-1-1,-2 2 1,-2-1 0,1 1-1,-1 0 1,1 1 0,0-1 0,0 1 0,0 0-1,0 0 1,0 0 0,1 1 0,-1-1 0,1 1-1,0 0 1,0 0 0,0 0 0,1 0 0,-1 0-1,1 1 1,0-1 0,-2 7 0,2-7-21,1 1 0,0 0 0,-1-1 0,1 1 0,1 0 0,-1 0 0,1 0 0,0-1 0,0 1 0,0 0 0,1 0 0,0 0 0,-1-1 0,2 1 0,-1 0 0,1-1 0,-1 1 0,1-1 0,4 7 0,-4-9-22,-1 0 0,1 0 1,0 0-1,0 0 1,0 0-1,1-1 0,-1 1 1,0-1-1,0 0 0,1 1 1,-1-1-1,1 0 1,0 0-1,-1 0 0,1-1 1,-1 1-1,1-1 0,0 1 1,0-1-1,-1 0 1,1 0-1,0 0 0,0 0 1,-1-1-1,1 1 0,0-1 1,-1 0-1,1 0 1,-1 0-1,4-1 0,4-2-27,-1-1 0,0 0 0,0 0-1,0-1 1,0 0 0,12-13 0,17-22-294,-1-7-34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40 114 12835,'-3'4'204,"0"0"0,0 1 0,0-1 0,1 0 1,0 1-1,0 0 0,0-1 0,0 1 0,1 0 1,-2 8-1,-6 54 842,9-58-720,-1 1-85,-1 14 407,1 39 0,1-57-569,0-1-1,1 0 1,0 1 0,0-1-1,0 0 1,1 0 0,-1 0 0,1 0-1,1 0 1,-1 0 0,1-1 0,-1 1-1,6 6 1,-6-10-60,-1 0 0,0 0 0,0 1 1,0-1-1,1 0 0,-1-1 0,1 1 0,-1 0 0,1 0 0,-1-1 0,1 1 1,-1-1-1,1 1 0,-1-1 0,1 0 0,0 1 0,-1-1 0,1 0 1,0 0-1,1 0 0,0-1-2,0 0 0,0 1 0,0-1 1,0 0-1,0-1 0,-1 1 0,1-1 0,0 1 1,-1-1-1,4-2 0,3-4 4,-1 0 0,0 0 0,0-1 0,11-17 0,-4 3-27,-2 0 0,0-1 0,-2-1 0,0 0 1,-2 0-1,-1-1 0,-1 0 0,-1-1 0,-1 1 0,2-44 0,-7 65-15,0 3 10,0 1 0,0-1 1,1 0-1,-1 1 0,0-1 0,0 0 0,-1 1 0,1-1 1,0 0-1,-1 1 0,1-1 0,0 1 0,-1-1 0,0 1 1,1-1-1,-1 1 0,0-1 0,0 1 0,-2-3 1,3 4 5,0 0 0,0 0 0,-1 0 0,1 0 1,0 0-1,0 0 0,-1 0 0,1 0 0,0 0 1,0 0-1,-1 0 0,1 0 0,0 0 1,0 0-1,-1 0 0,1 0 0,0 0 0,0 0 1,-1 0-1,1 0 0,0 0 0,0 0 0,-1 0 1,1 1-1,0-1 0,0 0 0,0 0 1,-1 0-1,1 0 0,0 1 0,0-1 0,0 0 1,0 0-1,-1 0 0,1 1 0,0-1 1,-7 16-97,0 15-6,5-8 13,0 0 0,1-1 0,1 1 0,2 0-1,0-1 1,1 1 0,11 39 0,-2-33-18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14571,'18'71'1722,"11"38"-357,-24-94-1210,1-1 0,1 0 0,0-1 0,0 1 0,15 17 0,-20-27-110,1-1 1,0 0-1,0 0 0,0 0 0,0 0 1,0-1-1,1 1 0,-1-1 1,1 0-1,0 0 0,-1 0 0,1 0 1,5 1-1,-6-3-19,-1 1-1,1-1 1,-1 0 0,1 0-1,-1 0 1,1 0 0,-1 0 0,1-1-1,-1 1 1,1-1 0,-1 1-1,0-1 1,1 0 0,-1 0 0,0 0-1,0 0 1,0-1 0,0 1-1,1-1 1,-2 1 0,1-1-1,0 0 1,2-2 0,4-6 73,0-1 1,-1 1 0,0-1-1,-1-1 1,-1 1-1,1-1 1,-2 0-1,0 0 1,4-16-1,-4 8 30,-1 0-1,0 0 0,-1 0 0,-1 0 0,-3-25 0,2 45-125,-7-47 162,6 45-162,1 1 1,0-1 0,0 1 0,-1 0 0,1-1-1,-1 1 1,1 0 0,-1-1 0,1 1 0,-1 0-1,0 0 1,0-1 0,1 1 0,-1 0 0,0 0-1,0 0 1,0 0 0,0 0 0,-1 0 0,1 1-1,0-1 1,0 0 0,0 0 0,-1 1-1,1-1 1,0 1 0,-1-1 0,-2 0 0,4 1-6,-1 0 0,0 1 0,1-1 0,-1 0 0,1 0 0,-1 0 0,0 0 0,1 1 0,-1-1 0,1 0 0,-1 0 0,1 1 0,-1-1 0,1 0 0,-1 1 0,1-1 0,-1 1 0,1-1 0,-1 1 0,1-1 0,0 1 0,-1-1 0,1 1 0,0-1 0,-1 1 0,1-1 0,0 1 0,0 0 0,-1 0 0,1 1-11,0 1-1,-1-1 0,1 0 1,0 1-1,1-1 0,-1 1 1,0-1-1,1 3 1,1 2-84,0 0 0,0-1 0,0 1 0,7 11 0,-7-15-60,1 1 1,0 0-1,-1-1 1,1 0-1,1 0 1,-1 0-1,0 0 1,1 0-1,-1-1 1,1 1-1,0-1 0,0 0 1,0 0-1,0 0 1,0-1-1,0 1 1,6 0-1,-4-1-61,-1-1-1,1 0 0,0 0 0,-1 0 1,1 0-1,0-1 0,-1 0 0,1 0 1,-1-1-1,1 0 0,-1 0 0,11-5 1,13-10-708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51 332 14955,'-9'15'570,"0"1"0,1 0 0,-7 22 0,13-32-433,0-1 0,1 1 0,-1 0 0,1 0 0,1 0 0,-1 0 0,1 0 0,0-1 0,0 1 0,1 0 0,0 0 0,0 0 0,2 8 0,-2-12-94,-1-1-1,1 1 0,0-1 0,-1 1 0,1-1 0,0 0 0,0 1 0,0-1 0,0 0 0,0 0 0,0 1 0,0-1 0,1 0 1,-1 0-1,0 0 0,0 0 0,1-1 0,-1 1 0,1 0 0,-1-1 0,1 1 0,2 0 0,-1-1 0,0 1 1,0-1-1,0-1 0,-1 1 0,1 0 1,0-1-1,0 1 0,0-1 0,0 0 0,0 0 1,3-2-1,4-2 20,0-1 0,0 0 0,-1 0 0,0-1 0,10-10 0,-10 7-22,0 0 0,0 0-1,-1-1 1,-1 0-1,10-19 1,-13 23-60,0-1 0,-1 0 0,-1 0 0,1 0 0,-1 0 1,0 0-1,-1-1 0,0 1 0,0-16 0,-1 23 4,0 0-1,0 0 0,0 0 1,0 0-1,0 0 0,0 0 1,0 0-1,-1 0 1,1 0-1,0 0 0,0 0 1,-1 0-1,1 0 1,-1 1-1,1-1 0,-1 0 1,1 0-1,-1 0 1,0 0-1,1 1 0,-1-1 1,0 0-1,1 1 0,-1-1 1,0 1-1,0-1 1,0 0-1,1 1 0,-1 0 1,0-1-1,0 1 1,0 0-1,0-1 0,0 1 1,0 0-1,-2 0 1,2 0-4,0 0 0,0 0 0,0 1 1,0-1-1,-1 1 0,1-1 0,0 1 1,0-1-1,0 1 0,0 0 0,0 0 1,0-1-1,0 1 0,0 0 1,1 0-1,-1 0 0,0 0 0,0 0 1,1 0-1,-1 0 0,1 0 0,-1 0 1,1 0-1,-1 1 0,1-1 0,0 0 1,-1 0-1,1 2 0,-1 0 2,1 1 0,-1 0 1,1 0-1,0 0 0,0-1 0,0 1 0,1 0 0,-1 0 0,1-1 0,0 1 0,0 0 0,0-1 0,0 1 1,1-1-1,0 1 0,-1-1 0,5 6 0,-4-7 28,0 0-1,0 0 1,1 0 0,-1 0 0,1 0-1,-1-1 1,1 1 0,-1-1-1,1 0 1,0 1 0,0-1 0,0-1-1,0 1 1,0 0 0,0-1-1,0 1 1,0-1 0,0 0 0,0 0-1,0 0 1,0 0 0,4-2 0,1 1 14,0-2 0,-1 1 0,1-1 0,-1 0 0,0-1 0,0 1 0,0-1 0,0-1 0,-1 0 0,1 1 0,-1-2 0,10-10 0,-5 3 6,-1 0 0,0 0 0,0-1 1,-2 0-1,9-19 0,-10 17-58,0 0 0,-2 0 0,0-1 0,-1 1 1,0-1-1,-2 0 0,0 0 0,-1-1 0,0 1 0,-3-20 0,2 35 19,0 0-1,-1 1 1,1-1-1,0 0 1,-1 0-1,0 1 1,1-1-1,-1 0 1,0 1-1,0-1 0,0 1 1,-2-3-1,3 3 7,-1 1-1,1-1 0,-1 1 0,0 0 0,1-1 1,-1 1-1,1 0 0,-1 0 0,0-1 0,1 1 1,-1 0-1,1 0 0,-1 0 0,0 0 0,1 0 1,-1 0-1,0 0 0,1 0 0,-1 0 0,0 0 1,1 0-1,-1 0 0,-1 1 0,0 0 2,0 0 0,-1 1 0,1-1-1,0 1 1,0-1 0,0 1 0,0 0-1,0 0 1,1 0 0,-1 0 0,1 0-1,-1 1 1,1-1 0,0 0 0,-2 5 0,-4 13 89,0 1 0,2 0 1,0 0-1,1 1 0,2-1 1,0 1-1,1 0 0,1-1 1,6 41-1,-6-58-66,1 0 0,0 0 0,0 0 1,0-1-1,1 1 0,-1 0 0,1 0 0,0-1 0,0 1 1,0-1-1,0 0 0,1 1 0,0-1 0,-1 0 0,1 0 0,0-1 1,6 5-1,-6-6-29,1 1 0,-1-1 0,1 1 0,0-1 0,-1 0 0,1 0 0,0-1 0,0 1 0,-1-1 0,1 0 0,0 0 0,0 0 0,0-1 0,-1 1 0,1-1 0,0 0 0,0 0 0,6-3 0,0 0-136,0-1 0,0 0 0,0-1 0,-1 0 0,0 0-1,0-1 1,0 0 0,10-12 0,4-8-720,27-38 1,-54 73 1093,1 1-1,0 0 1,1-1 0,0 1 0,0 0-1,1 0 1,0 0 0,1 0 0,0 14 0,0-21-203,0 0 1,0 0 0,0 0 0,0 0 0,1 0 0,-1 0 0,0 0 0,1 0 0,-1 0-1,1 0 1,0 0 0,0 0 0,0-1 0,0 1 0,0 0 0,0-1 0,0 1-1,0 0 1,1-1 0,-1 1 0,1-1 0,-1 0 0,1 0 0,-1 1 0,1-1-1,0 0 1,0 0 0,-1-1 0,1 1 0,0 0 0,0 0 0,0-1 0,0 1-1,0-1 1,0 0 0,0 0 0,0 0 0,0 0 0,0 0 0,0 0 0,4-1 0,2-1-35,1 0 1,-1 0 0,1-1 0,-1-1 0,0 1-1,0-2 1,0 1 0,0-1 0,-1 0 0,0 0-1,13-13 1,-4 2-254,0-2 1,-1 0-1,16-25 0,-25 31-351,-16 28 423,3 0 359,-9 31 1,15-43-106,-1 1 1,1 0 0,1 0 0,-1 0 0,1 0 0,-1 0-1,1 0 1,1-1 0,-1 1 0,1 0 0,1 7-1,-1-10-40,0-1-1,0 1 1,-1-1-1,1 1 1,0-1-1,0 1 1,1-1-1,-1 0 1,0 0-1,0 1 1,1-1-1,-1 0 0,0 0 1,1 0-1,-1-1 1,1 1-1,-1 0 1,4 1-1,-1-1-59,0 0 0,0-1-1,0 1 1,1-1-1,-1 0 1,0 0 0,7-1-1,3-1-78,0-1 0,0-1 0,21-8-1,29-11-106,-35 15-44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13683,'-4'9'1296,"15"4"-696,11-4-120,16-3 689,5-1-297,12 0-160,3-2-32,4-3-584,-3-2 1809,1-1-1609,-7 0 24,-12-1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1 207 16083,'1'2'145,"1"0"-1,0-1 0,0 1 0,0-1 0,0 1 1,0-1-1,0 0 0,1 0 0,-1 0 0,0 0 0,1 0 1,-1 0-1,0-1 0,1 1 0,-1-1 0,1 0 1,-1 0-1,1 0 0,-1 0 0,1 0 0,-1 0 1,1-1-1,-1 1 0,0-1 0,1 1 0,-1-1 0,4-2 1,3 0 29,-1-1 1,0 0-1,1-1 1,-2 0-1,1 0 0,8-7 1,-9 5-92,0 0 0,0-1 0,-1 0 0,0 0 1,0 0-1,-1-1 0,9-18 0,-13 23-67,1 0 1,-1 0-1,0 0 1,0 0-1,0 0 0,-1 0 1,1 0-1,-1-1 1,-1-6-1,1 9-12,0-1 1,-1 1-1,0 0 1,0-1-1,1 1 1,-1 0-1,0 0 1,-1 0-1,1 0 1,0 0-1,-1 0 1,1 0-1,-1 0 1,0 0-1,1 0 0,-1 1 1,-4-3-1,4 2-1,0 1-1,0 0 0,0 0 0,0 0 0,-1 0 1,1 0-1,0 0 0,-1 1 0,1-1 1,-1 1-1,1-1 0,-1 1 0,1 0 0,-1 0 1,1 0-1,-1 0 0,1 1 0,-3 0 1,0 0-2,1 1 0,-1 0 1,1 0-1,0 0 1,0 0-1,0 1 0,0-1 1,0 1-1,-3 4 1,-1 0 12,1 1 0,1-1 0,0 1 0,0 0 1,0 1-1,1 0 0,0 0 0,-5 14 0,8-16-4,0 0 0,0 0 0,1-1-1,0 1 1,0 1 0,0-1-1,1 0 1,1 0 0,-1 0 0,1 0-1,0 0 1,2 7 0,-2-11-39,0 0-1,1 0 1,-1 0 0,1 0 0,-1 0 0,1 0 0,0 0 0,0 0 0,0-1-1,1 1 1,-1-1 0,1 1 0,-1-1 0,1 0 0,0 0 0,0 0 0,0-1-1,0 1 1,0-1 0,0 1 0,0-1 0,0 0 0,1 0 0,-1-1 0,0 1-1,6 0 1,21-2-133,6-7-86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154 184 16147,'-2'-1'72,"1"-1"0,-1 1 0,0-1 0,0 1 0,0 0 0,0 0 0,0 0-1,0 0 1,0 0 0,0 0 0,0 0 0,-1 1 0,1-1 0,0 1 0,0-1-1,-1 1 1,1 0 0,0 0 0,-1 0 0,1 0 0,0 1 0,0-1-1,-1 1 1,1-1 0,0 1 0,0 0 0,0 0 0,0 0 0,0 0 0,0 0-1,0 0 1,0 0 0,0 1 0,-3 2 0,-2 2 44,1 0 0,-1 1-1,1 0 1,0 0 0,1 0 0,-1 1 0,-5 12 0,7-12-89,0 0 0,1 1 1,0-1-1,1 1 1,0-1-1,0 1 1,0 0-1,2 0 1,-1 0-1,1 0 1,1 13-1,-1-18-10,1-1 0,0 1 0,0 0-1,0-1 1,0 0 0,0 1 0,1-1 0,-1 1-1,1-1 1,0 0 0,0 0 0,0 0 0,1 0 0,-1-1-1,1 1 1,-1 0 0,1-1 0,0 0 0,0 0-1,0 0 1,0 0 0,0 0 0,1 0 0,-1-1-1,1 0 1,-1 0 0,1 0 0,-1 0 0,1 0 0,5 0-1,-2-1 16,1 1-1,0-2 0,-1 1 1,1-1-1,0 0 0,-1-1 1,1 0-1,-1 0 1,1 0-1,-1-1 0,0 0 1,0-1-1,-1 0 0,1 0 1,-1 0-1,1-1 0,-1 0 1,-1 0-1,1 0 0,6-8 1,-1-1 13,0 0 1,0 0 0,-2-1 0,0-1-1,0 0 1,-2 0 0,11-30 0,-11 21-31,0-1 1,2-28-1,-7 41-53,-1 1 0,-1-1 1,0 0-1,-1 0 0,0 1 0,-4-17 0,-1 15-65,6 13 99,0 1 0,0 0 1,0 0-1,-1 0 0,1 0 0,0 0 1,0 0-1,0-1 0,0 1 0,-1 0 0,1 0 1,0 0-1,0 0 0,0 0 0,-1 0 1,1 0-1,0 0 0,0 0 0,0 0 1,-1 0-1,1 0 0,0 0 0,0 0 1,0 0-1,-1 0 0,1 0 0,0 0 1,0 0-1,0 0 0,-1 0 0,1 0 0,0 0 1,0 1-1,0-1 0,0 0 0,-1 0 1,0 2-15,0-1 0,0 1 0,0 0 0,0 0 1,0-1-1,0 1 0,0 0 0,1 0 0,-1 0 0,1 0 1,-1 4-1,-2 9-12,1 1 1,1-1-1,0 1 1,2 0-1,-1-1 1,2 1-1,0 0 0,1-1 1,0 0-1,2 0 1,0 0-1,9 21 1,-12-33 30,-1-1 1,1 1-1,-1-1 1,1 0-1,0 0 1,0 0-1,0 0 1,0 0 0,0 0-1,1 0 1,-1-1-1,0 1 1,4 1-1,-4-3 4,0 1-1,-1-1 1,1 1 0,0-1-1,0 0 1,0 1 0,0-1-1,0 0 1,0-1-1,0 1 1,0 0 0,0 0-1,0-1 1,0 1 0,-1-1-1,1 0 1,0 1-1,0-1 1,0 0 0,2-2-1,4-3 11,0-1-1,-1 0 1,1 0-1,-1-1 0,-1 0 1,0 0-1,0 0 0,0-1 1,-1 0-1,-1 0 1,6-14-1,0-4-198,-1 0 0,10-53 1,-15 54-290,-5 20 86,-2 15-39,-3 20 267,2 0 0,1 1 0,1 40 0,1-30 271,0 16 363,3 0 0,1 0 1,20 96-1,-15-118-313,2-1 0,0 0 0,3 0 0,0-1 1,3-1-1,0 0 0,25 34 0,-27-46-82,-20-21 337,-8-9-313,-13-16 60,2-1 0,0-1-1,2-1 1,1-1-1,-33-64 1,51 86-164,0 0 1,1 0-1,-1 0 0,0-11 1,3 18-16,1 1 1,-1-1-1,1 0 0,0 0 1,0 0-1,0 0 1,0 0-1,0 1 0,0-1 1,0 0-1,1 0 1,-1 0-1,1 0 0,0 1 1,-1-1-1,1 0 1,0 0-1,0 1 1,0-1-1,0 1 0,0-1 1,0 1-1,0-1 1,1 1-1,-1 0 0,1-1 1,-1 1-1,2-1 1,13-4-223,-1 0 0,1 1 0,0 1 0,0 0 1,1 1-1,21-1 0,11-2 27,23-8-182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15707,'10'10'399,"0"0"0,-1 1 0,0 0 0,-1 1 0,0 0 0,0 0 0,9 23 0,-4-11 213,59 127 1538,-15-32-1282,-56-116-849,20 31 120,-21-33-135,1 0-1,-1 0 0,1 0 1,0 0-1,-1 0 1,1 0-1,0 0 0,0 0 1,0-1-1,0 1 1,0 0-1,0-1 0,0 1 1,0 0-1,0-1 1,0 0-1,0 1 0,0-1 1,0 1-1,1-1 1,-1 0-1,0 0 0,0 0 1,0 0-1,3 0 1,-3-1-6,0 1 1,0-1 0,-1 0 0,1 0 0,0 0 0,0 0 0,0 0 0,-1 0 0,1 0-1,0 0 1,-1-1 0,1 1 0,-1 0 0,0 0 0,1 0 0,-1-1 0,0 1 0,0 0-1,0 0 1,0-1 0,0 1 0,0 0 0,0 0 0,0-1 0,0 1 0,-1-2 0,1-3-9,-2-18-82,-1 1 1,0-1 0,-13-42-1,-30-66-544,14 53-88,32 78 703,0 1 1,0-1-1,-1 1 0,1-1 1,0 0-1,0 1 0,0-1 1,-1 0-1,1 1 1,0-1-1,0 0 0,0 1 1,0-1-1,0 0 0,0 1 1,1-1-1,-1 0 1,0 1-1,0-1 0,0 1 1,1-1-1,-1 0 0,0 1 1,1-2-1,0 2 7,-1 0 0,1 0-1,0 0 1,-1-1 0,1 1-1,0 0 1,-1 0 0,1 0 0,0 0-1,-1 0 1,1 0 0,0 1-1,-1-1 1,1 0 0,0 0 0,-1 0-1,1 1 1,0-1 0,0 1-1,36 22-215,-31-19 174,8 5 20,-1 0 1,1-2 0,0 1-1,1-2 1,24 8 0,-34-12 54,0-1 1,0 0-1,0 0 1,1-1-1,-1 1 1,0-1-1,0 0 1,0-1-1,0 1 1,0-1-1,0 0 1,0 0-1,0-1 1,0 1-1,0-1 1,0 0-1,0 0 1,-1-1-1,0 0 1,1 1-1,5-6 1,-4 2 70,0-1 0,0 0 0,-1 0 0,0 0 0,0-1 0,-1 1 0,0-1 0,0 0 0,5-17 0,-7 19-28,0 0 0,-1 0 1,0-1-1,0 1 0,0-1 1,-1 1-1,0 0 0,0-1 1,0 1-1,-1-1 1,0 1-1,0-1 0,-1 1 1,-2-8-1,4 14-58,-1-1 0,1 0 0,0 0 1,0 1-1,-1-1 0,1 0 0,0 1 0,-1-1 0,1 0 1,-1 1-1,1-1 0,-1 1 0,1-1 0,-1 1 0,1-1 0,-1 1 1,0-1-1,1 1 0,-1-1 0,1 1 0,-1 0 0,0-1 0,0 1 1,1 0-1,-1 0 0,0-1 0,0 1 0,1 0 0,-1 0 1,0 0-1,0 0 0,1 0 0,-1 0 0,0 0 0,0 0 0,1 0 1,-1 1-1,0-1 0,0 0 0,1 0 0,-1 1 0,0-1 0,0 1 1,-2 1-10,1-1 1,0 1 0,0 0-1,0 0 1,0 0 0,1 1-1,-1-1 1,0 0 0,1 1-1,0-1 1,-2 4 0,-2 7-16,1 1 0,1 0 0,0-1 0,1 1 0,1 0 0,-1 19 0,3-9 2,0 1-1,8 44 0,-7-61 17,-1-1-1,1 0 1,1 0 0,-1 0 0,1 0 0,1-1 0,-1 1 0,1-1-1,0 0 1,0 1 0,10 9 0,-11-13 0,1-1 0,-1 1 0,1 0 0,0-1 0,0 0 0,0 0 1,0 0-1,0 0 0,0-1 0,1 0 0,-1 0 0,0 0 0,1 0 0,-1-1 0,0 1 0,1-1 0,-1 0 0,1-1 0,-1 1 1,1-1-1,4-1 0,5-1-3,-1-2 0,1 0 0,-1 0 1,-1-1-1,1-1 0,21-15 0,-14 8 4,-2-1 0,0-1-1,21-23 1,-33 32 14,-1-1 1,1 1-1,5-11 1,-10 16-7,0 0-1,0 0 1,-1 0 0,1 0 0,-1 1-1,1-1 1,-1 0 0,1 0-1,-1-4 1,0 5-3,0 1-1,0-1 0,0 0 1,0 1-1,-1-1 0,1 1 1,0-1-1,0 0 1,-1 1-1,1-1 0,0 1 1,-1-1-1,1 1 1,0-1-1,-1 1 0,1-1 1,-1 1-1,1-1 0,-1 1 1,1 0-1,-1-1 1,0 1-1,1 0 0,-1-1 1,1 1-1,-1 0 1,1 0-1,-1-1 0,-1 1 1,0 0 10,-1 0-1,1 0 1,-1 0 0,1 0 0,-1 1 0,1-1 0,-1 1-1,1-1 1,-1 1 0,1 0 0,0 0 0,-1 0 0,1 0 0,0 1-1,0-1 1,0 1 0,0-1 0,0 1 0,0 0 0,0-1 0,0 1-1,-2 4 1,-1 0 19,1-1-1,0 1 1,0 0 0,0 1-1,1-1 1,-5 13-1,7-15-20,0 1-1,0 0 0,0-1 0,0 1 0,1 0 0,0-1 1,0 1-1,0 0 0,1-1 0,0 1 0,0 0 0,0-1 1,0 1-1,1-1 0,-1 0 0,1 1 0,0-1 0,4 6 1,-3-7 25,-1 0 1,0 0 0,1-1 0,-1 1 0,1-1 0,0 1 0,0-1 0,0 0 0,0-1 0,0 1 0,0 0-1,0-1 1,1 1 0,-1-1 0,1 0 0,-1 0 0,1-1 0,-1 1 0,1-1 0,-1 0 0,1 1-1,-1-2 1,1 1 0,0 0 0,3-1 0,2-1-5,0-1-1,-1 0 1,13-5 0,26-16 136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3:5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14867,'4'-2'1593,"3"9"-953,0 10-296,2 12 1416,3 3-880,3 9-496,0 5-152,5 3-192,-3-3-104,-3-9-240,1-4-88,-4-16-152,-1-8-160,-7-15-208,-3-10-545,-12-11 977,-5-6-160,-11-4 40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0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45 142 12963,'-7'-3'487,"3"1"-137,-1 0 0,1-1 0,-1 1 0,1-1 0,-6-6 0,9 9-289,1-1 1,-1 1 0,1-1 0,-1 1 0,1-1 0,0 1 0,-1-1 0,1 0-1,0 1 1,-1-1 0,1 1 0,0-1 0,0 0 0,0 1 0,0-1-1,-1 0 1,1 1 0,0-1 0,0 0 0,1 0 0,-1 0 29,0 0-1,1 0 1,-1 0 0,1 0 0,0 0 0,-1 0 0,1 0 0,0 0-1,-1 0 1,1 0 0,0 1 0,0-1 0,0 0 0,0 1 0,0-1-1,1 0 1,19-11 400,1 1-1,0 2 1,1 0-1,29-7 1,-11 5-177,68-6 0,-108 17-312,21-3 80,0 1 1,38 3 0,-55-1-80,-1 0 1,1 1-1,-1 0 1,1-1-1,-1 2 1,0-1-1,1 0 1,-1 1-1,0 0 0,0 0 1,0 0-1,0 0 1,0 1-1,-1-1 1,1 1-1,-1 0 1,1 0-1,-1 0 1,0 1-1,4 5 1,-6-7-7,0 1 0,1 0 0,-1-1 0,-1 1 0,1 0 0,0 0 1,-1 0-1,1-1 0,-1 1 0,0 0 0,0 0 0,0 0 0,0 0 0,0 0 1,-1-1-1,0 5 0,-1-2 4,0-1 1,0 1 0,-1 0-1,1-1 1,-1 1-1,0-1 1,0 0 0,-5 6-1,-7 3 27,0 0 0,0 0 0,-29 17 0,38-27-20,-82 47-1754,86-48 1643,-7 3-145,9-4 112,5 0-126,12 0-225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0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199 462 16484,'0'-1'96,"0"0"1,0 0-1,-1 0 1,1 0-1,0 0 0,0 0 1,0 0-1,-1 0 1,1 1-1,0-1 1,-1 0-1,1 0 1,-1 0-1,1 0 1,-1 0-1,0 0 1,1 1-1,-1-1 1,0 0-1,1 1 1,-1-1-1,-2-1 1,2 1 16,-1 0 1,-1 1-1,1-1 1,0 0-1,0 1 1,0-1-1,0 1 0,0 0 1,-1-1-1,-2 1 1,-1 1 61,-1-1 0,1 1 0,-1 1-1,0-1 1,1 1 0,-9 3 0,8-2-164,0 1-1,1-1 1,-1 1-1,1 0 1,0 1 0,0-1-1,1 1 1,-1 1-1,1-1 1,0 1-1,0-1 1,1 2-1,0-1 1,0 0 0,0 1-1,1 0 1,0-1-1,0 1 1,1 1-1,0-1 1,0 0-1,1 0 1,-2 11 0,3-17-14,0 1 1,0 0 0,0-1-1,0 1 1,0-1 0,0 1-1,0 0 1,0-1 0,0 1 0,1-1-1,-1 1 1,1 0 0,-1-1-1,1 1 1,0-1 0,-1 0-1,1 1 1,0-1 0,0 0 0,0 1-1,0-1 1,0 0 0,0 0-1,1 0 1,-1 0 0,0 0 0,1 0-1,-1 0 1,0 0 0,1 0-1,-1-1 1,1 1 0,-1-1-1,1 1 1,-1-1 0,1 1 0,0-1-1,-1 0 1,1 0 0,1 0-1,4 0 3,0-1-1,0 0 0,0-1 0,0 1 0,-1-1 1,1-1-1,-1 1 0,9-5 0,28-17 10,40-30 0,-7 4-40,-72 48 13,0-1 1,1 1-1,-1 0 1,1 1-1,7-3 1,-11 4 12,-1-1 0,1 1-1,-1 0 1,1 0 0,-1 0 0,1 0 0,-1 0 0,1 0-1,-1 0 1,1 0 0,-1 0 0,0 0 0,1 1 0,-1-1-1,1 0 1,-1 0 0,1 0 0,-1 0 0,0 1-1,1-1 1,-1 0 0,1 0 0,-1 1 0,0-1 0,1 1-1,-1 0-5,1 0 0,-1 0 0,0 0 0,0 0 0,0 0 0,0 0-1,0 0 1,0 0 0,0 0 0,-1 0 0,1 0 0,0 0 0,0 0-1,-1 0 1,1 0 0,-1-1 0,0 3 0,-1 1-32,0 0 0,0 0 0,0 0 0,0-1 0,-1 1 0,-5 5 1,8-8 38,-1-1 1,1 0-1,0 1 1,-1-1 0,1 0-1,0 0 1,-1 0-1,1 1 1,-1-1 0,1 0-1,0 0 1,-1 0-1,1 0 1,-1 0-1,1 0 1,-1 0 0,1 0-1,-1 0 1,1 0-1,0 0 1,-1 0 0,1 0-1,-1 0 1,1 0-1,-1 0 1,0-1 0,0 1 2,0-1 0,0 0 0,0 0 0,0 0 0,0-1 0,0 1 0,1 0 0,-1 0 0,0 0 0,0-1 0,1 1 0,-1 0 0,0-3 0,-2-5 6,0 0 0,1 0-1,0-1 1,0 1 0,1-1-1,0 0 1,1-16 0,0 25-26,0 0-1,1 0 1,-1 0 0,0 0 0,1 0 0,-1 0 0,1 0 0,0 0 0,-1 0 0,1 0-1,0 0 1,-1 0 0,1 0 0,0 1 0,0-1 0,0 0 0,0 1 0,0-1-1,0 0 1,0 1 0,0-1 0,2 0 0,32-9-889,-5 2 29,-22 3 753,-1-1 0,0 1-1,0-1 1,0 0 0,-1-1 0,0 1-1,0-1 1,0-1 0,-1 1 0,0-1-1,-1 0 1,1 0 0,-2 0 0,1 0-1,-1-1 1,0 0 0,2-12 0,-1 2 240,-1 0 0,-1 1 0,0-1 0,-1 0 1,-2 0-1,0 0 0,-4-27 0,4 39-16,0 1-1,-1 0 1,0 0-1,0 0 0,0 0 1,-1 0-1,0 1 1,-3-7-1,6 12-84,-1-1 0,1 1 1,0 0-1,-1-1 0,1 1 0,0-1 0,0 1 0,-1 0 0,1-1 0,-1 1 1,1 0-1,0 0 0,-1-1 0,1 1 0,-1 0 0,1 0 0,-1 0 0,1 0 1,0-1-1,-1 1 0,1 0 0,-1 0 0,1 0 0,-1 0 0,1 0 1,-1 0-1,1 0 0,-1 0 0,1 0 0,-1 0 0,1 0 0,-1 1 0,1-1 1,0 0-1,-1 0 0,1 0 0,-1 1 0,1-1 0,0 0 0,-1 0 0,1 1 1,-1-1-1,1 0 0,0 1 0,-1-1 0,1 1 0,0-1 0,0 0 1,-1 1-1,1-1 0,0 1 0,0-1 0,0 0 0,-1 1 0,1-1 0,0 2 1,-8 25 117,5 2-128,2 0 0,0 0 0,2 0 0,1 0 0,2 0 0,1 0 0,0-1-1,3 0 1,0 0 0,2 0 0,15 31 0,-20-49 8,1 0 0,0 0 1,10 11-1,-15-19 13,1 0 0,-1 0 0,1 0 0,0 0 0,-1 0 0,1-1 0,0 1 0,0-1 0,0 0 0,0 1 0,1-1 0,-1 0 0,0 0 0,0-1 0,1 1 0,-1 0 0,0-1 0,1 1 0,-1-1 0,5 1 0,-6-2-1,0 1 1,0 0-1,0-1 1,0 1-1,0-1 1,-1 1-1,1-1 1,0 1-1,0-1 0,0 1 1,-1-1-1,1 0 1,0 1-1,-1-1 1,1 0-1,-1 0 1,1 1-1,-1-1 1,1 0-1,-1 0 1,1 0-1,-1 0 1,0 0-1,1 0 1,-1 1-1,0-1 1,0 0-1,0 0 1,0-1-1,-1-28 418,-2 17-310,-1 0 0,0 0 0,-1 0 0,0 1 0,-1 0 0,0 0 0,-1 0 0,-1 1 0,0 0 0,0 0 0,-15-14 0,20 23-120,1 1 0,0-1 0,-1 0 0,0 0 0,1 1 0,-1 0 0,0-1 1,0 1-1,-3-1 0,5 2-11,1 0 0,-1 0 1,1 0-1,-1 0 0,0 0 1,1 0-1,-1 0 0,0 0 1,1 0-1,-1 0 0,1 0 1,-1 1-1,1-1 0,-1 0 1,0 0-1,1 1 0,-1-1 1,1 0-1,-1 1 0,1-1 1,-1 0-1,1 1 0,-1-1 1,1 1-1,0-1 0,-1 1 1,1-1-1,-1 1 0,1-1 0,0 1 1,0-1-1,-1 1 0,1-1 1,0 1-1,0-1 0,0 1 1,0 0-1,-1-1 0,1 1 1,0-1-1,0 1 0,0 0 1,0-1-1,0 1 0,1 0 1,-1-1-1,0 1 0,0-1 1,0 1-1,1 1 0,0 3-5,0 1 1,0 0-1,1-1 0,-1 1 0,1-1 1,1 0-1,-1 0 0,1 0 0,0 0 0,0 0 1,0 0-1,1 0 0,-1-1 0,1 0 0,0 0 1,1 0-1,-1 0 0,1-1 0,0 0 1,-1 0-1,1 0 0,1 0 0,-1-1 0,0 0 1,1 0-1,-1 0 0,1-1 0,-1 1 0,1-1 1,0-1-1,-1 1 0,1-1 0,0 0 1,0 0-1,-1-1 0,1 0 0,0 0 0,-1 0 1,1-1-1,-1 1 0,1-1 0,-1-1 0,0 1 1,8-6-1,-2 1 1,0-2 0,-1 1 0,0-2 0,-1 1 1,0-1-1,0 0 0,-1-1 0,0 0 0,8-17 0,-16 27 6,0 1 0,0 0 0,0 0 0,0 0 1,0 0-1,0 0 0,0-1 0,0 1 0,1 0 0,-1 0 0,0 0 0,0 0 0,0 0 0,0 0 0,0 0 0,0 0 1,0 0-1,0-1 0,0 1 0,0 0 0,0 0 0,0 0 0,1 0 0,-1 0 0,0 0 0,0 0 0,0 0 0,0 0 1,0 0-1,0 0 0,0 0 0,0 0 0,1 0 0,-1 0 0,0 0 0,0 0 0,0 0 0,0 0 0,0 0 0,0 0 0,0 0 1,1 0-1,-1 0 0,0 0 0,0 0 0,0 0 0,0 0 0,0 0 0,0 0 0,0 0 0,0 0 0,0 1 0,1-1 1,-1 0-1,3 8 11,-1 11 18,-2-19-27,1 8 21,0 0 0,0 0 0,0-1 0,1 1 0,1-1 0,-1 1 0,1-1 0,0 0 0,1 0 0,0 0 0,0 0 0,8 10 0,-8-14-102,-1 1-1,1-1 1,-1 0 0,1 1-1,0-2 1,1 1-1,-1 0 1,0-1-1,1 0 1,-1 0-1,1 0 1,0-1-1,-1 1 1,1-1-1,0 0 1,0-1-1,0 1 1,0-1-1,0 0 1,9-1-1,-13 1 55,-1 0 1,1 0-1,0 0 0,-1 0 0,1 0 1,-1 0-1,1 0 0,0-1 0,-1 1 1,1 0-1,0 0 0,-1-1 0,1 1 0,-1 0 1,1-1-1,-1 1 0,1-1 0,-1 1 1,1 0-1,-1-1 0,1 1 0,-1-1 0,0 0 1,1 1-1,-1-2 0,0-7-411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0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283 246 15987,'-6'-13'369,"0"0"-1,-1 0 0,-1 1 1,0 0-1,0 0 0,-1 1 1,-13-14-1,18 21-316,0 1 1,-1-1-1,1 1 0,0 0 1,-1 0-1,0 1 0,1 0 1,-1-1-1,0 1 0,0 1 1,-1-1-1,1 1 0,0 0 1,0 0-1,-1 1 0,1-1 1,0 1-1,-1 0 0,1 1 1,0-1-1,-1 1 0,-8 3 1,9-3-54,1 1 0,-1 1 1,1-1-1,0 1 0,0-1 1,0 1-1,0 0 0,0 1 1,1-1-1,0 0 0,-1 1 1,1 0-1,1 0 0,-1 0 1,0 0-1,1 1 0,0-1 1,0 0-1,0 1 0,-2 9 1,0 2 50,1 1 0,0-1 0,1 1 1,0 29-1,3-16 51,1 1 0,2-1 0,1-1 0,1 1-1,2-1 1,1 0 0,1 0 0,16 30 0,-15-35-17,2-1 0,1 0 0,0-1 1,2 0-1,1-2 0,0 0 0,1 0 0,2-2 1,31 25-1,-87-74 415,1-1 0,-41-49 0,50 53-428,13 14-56,5 7-15,1 0 0,1-1 0,0 0 0,-8-12 0,14 20-1,0-1 0,0 1-1,0 0 1,0 0 0,0 0 0,0 0 0,0 0 0,0 0 0,0 0 0,0 0 0,0 0-1,-1 0 1,1 0 0,0-1 0,0 1 0,0 0 0,0 0 0,0 0 0,0 0 0,0 0 0,0 0-1,0 0 1,0 0 0,1 0 0,-1-1 0,0 1 0,0 0 0,0 0 0,0 0 0,0 0 0,0 0-1,0 0 1,0 0 0,0 0 0,0 0 0,0 0 0,0 0 0,0 0 0,0-1 0,0 1-1,0 0 1,0 0 0,1 0 0,-1 0 0,0 0 0,0 0 0,0 0 0,0 0 0,0 0 0,0 0-1,0 0 1,0 0 0,0 0 0,1 0 0,8 1-59,19 8-74,-15-5 31,0-1-20,0 0-1,0-1 0,-1 0 1,1-1-1,0 0 0,1-2 1,-1 1-1,0-1 0,-1-1 1,25-6-1,-28 5 23,0-1 0,1 0 0,-1 0 0,-1-1 0,1 0-1,-1 0 1,0-1 0,0 0 0,0-1 0,-1 0 0,0 0 0,0 0 0,-1-1 0,9-14 0,-7 9-37,0-1 1,8-23 0,-14 32 147,0 0 1,-1-1-1,1 1 1,-1 0-1,0-1 0,-1 1 1,1-1-1,-1 0 1,0 1-1,-1-9 0,-6 28 361,-2 24-180,3 1 0,1-1 0,0 47 0,5-82-166,0-1 0,0 1 0,0-1 0,0 0 0,1 1 0,-1-1 0,1 0-1,0 0 1,1 3 0,-2-5-18,0 1 0,0-1 0,0 0 0,0 0 0,1 0 0,-1 0-1,0 0 1,0 1 0,0-1 0,0 0 0,0 0 0,0 0 0,1 0 0,-1 0 0,0 0 0,0 1-1,0-1 1,1 0 0,-1 0 0,0 0 0,0 0 0,0 0 0,0 0 0,1 0 0,-1 0-1,0 0 1,0 0 0,0 0 0,1 0 0,-1 0 0,0 0 0,0 0 0,0 0 0,1 0 0,-1 0-1,0 0 1,8-13 223,-3 0-92,0-1 0,-2-1 1,0 1-1,0-1 0,0-23 1,-4-75 300,-5 73-363,4 29-70,0 1 0,0-20 0,5 32-91,2 1 70,-1-1 0,1 0 0,-1 0 0,1 0 0,0 0 0,-1-1 0,1 0 0,0 0 0,0 0 0,0-1 1,7 1-1,-2-4 22,0 0 0,0-1 1,0 0-1,-1-1 1,1 0-1,-1-1 1,0 1-1,-1-2 0,0 1 1,0-1-1,0-1 1,-1 1-1,11-15 1,-9 11 6,-1 0 1,0-1 0,-1 0-1,-1 0 1,0 0 0,0-1-1,-2 0 1,1 0 0,-2-1-1,3-13 1,-5 23-14,-1 1 0,0-1-1,0 0 1,0 1 0,-1-1 0,1 0-1,-1 1 1,0-1 0,0 0 0,0 1-1,-2-5 1,2 7-2,1 0-1,-1-1 0,0 1 1,1 0-1,-1 0 1,0 0-1,0 0 1,0 1-1,0-1 1,0 0-1,0 0 0,0 0 1,0 1-1,0-1 1,0 1-1,-1-1 1,1 1-1,0-1 1,0 1-1,-1 0 0,1-1 1,0 1-1,0 0 1,-1 0-1,1 0 1,0 0-1,-1 0 1,1 0-1,0 0 0,0 1 1,-1-1-1,1 0 1,0 1-1,-2 0 1,-1 1-5,0 0 0,1 0 0,-1 1 0,1-1 1,-1 1-1,1 0 0,0 0 0,0 0 1,1 0-1,-1 0 0,0 1 0,1-1 0,0 1 1,0 0-1,0-1 0,-2 7 0,-3 8 1,2 0 0,-6 26 0,5-16 36,1 2-1,-1 49 1,6-69-18,0 0 0,0-1 0,1 1 0,1-1 0,-1 1 0,1-1 0,1 1 0,0-1 0,0 0 1,1 0-1,0-1 0,7 12 0,-9-18-11,0 0 1,-1 1-1,1-1 1,0 0-1,0 0 1,1 0 0,-1 0-1,0 0 1,1-1-1,-1 1 1,1-1-1,-1 1 1,1-1 0,0 0-1,0 0 1,-1 0-1,1-1 1,0 1-1,5 0 1,-3-1-12,-1-1 1,1 1-1,-1-1 0,0 0 1,1 0-1,-1-1 0,0 1 1,0-1-1,0 0 0,0 0 1,7-5-1,1-2-31,-1-1-1,0 1 1,-1-2 0,0 0 0,-1 0-1,0 0 1,8-14 0,-7 7-97,16-36-1,-23 46 87,0 0 0,0 0 1,-1 0-1,-1-1 0,1 1 0,-1-1 0,0-10 0,-1 18 47,0 1 0,0-1 0,0 0 0,0 1 0,-1-1 0,1 0 0,0 1 0,0-1 0,0 1 0,0-1 0,-1 0 0,1 1 0,0-1-1,-1 1 1,1-1 0,0 0 0,-1 1 0,1-1 0,-1 1 0,1-1 0,-1 0 0,0 1 4,1 0 1,-1 0 0,1 0-1,-1 1 1,1-1-1,-1 0 1,1 0-1,-1 0 1,1 0-1,0 1 1,-1-1 0,1 0-1,-1 0 1,1 1-1,0-1 1,-1 0-1,1 1 1,0-1-1,-1 0 1,1 1 0,0-1-1,-1 0 1,1 1-1,0-1 1,0 1-1,0-1 1,-1 1-1,1-1 1,0 1 0,0-1-1,0 0 1,0 1-1,0 0 1,-4 11 62,2 1 0,-1-1 1,2 1-1,-1 0 1,2-1-1,0 1 0,0 0 1,1 0-1,1-1 0,0 1 1,0-1-1,2 1 0,-1-1 1,2 0-1,8 17 0,-12-26-55,1 0 0,0 0 0,-1 0-1,1 0 1,0-1 0,1 1-1,-1-1 1,0 1 0,1-1 0,0 0-1,-1 0 1,1 0 0,0-1 0,0 1-1,0 0 1,0-1 0,0 0-1,0 0 1,0 0 0,1 0 0,-1 0-1,0-1 1,1 1 0,-1-1 0,0 0-1,7-1 1,-5 0-89,-1 0 0,1-1 0,0 0 0,-1 0 0,1 0 0,-1 0 0,1-1 0,-1 0 0,0 0 0,0 0 0,0 0 0,-1 0 0,1-1 0,-1 0 0,0 0 0,0 0 0,4-6 0,-3 1-84,1 0 1,-1 0 0,-1 0-1,0-1 1,0 1 0,-1-1-1,0 0 1,0 1 0,-1-1-1,-1 0 1,0 0 0,0 0-1,-1 0 1,0 0 0,0 1-1,-4-11 1,-8-24-563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0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14267,'-6'-2'1376,"3"4"-856,2 5-207,2 0 719,1 0-360,3 1-728,0-1 288,10 4-168,1-1-40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0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16179,'-8'9'1124,"5"-6"-844,1 1 0,-1-1-1,1 1 1,-1-1 0,1 1-1,0 0 1,-1 4 0,3-6-265,-1-1 0,1 1 1,0-1-1,0 0 0,0 1 0,0-1 1,0 1-1,1-1 0,-1 0 1,0 1-1,1-1 0,-1 0 1,1 1-1,-1-1 0,1 0 0,-1 0 1,1 1-1,0-1 0,0 0 1,0 0-1,0 0 0,0 0 0,0 0 1,0 0-1,0 0 0,2 1 1,-2-1 7,0 0 0,0 0 1,-1-1-1,1 1 0,1 0 1,-1 0-1,0-1 0,0 1 1,0-1-1,0 1 0,0-1 1,0 1-1,1-1 0,-1 0 1,0 1-1,0-1 1,1 0-1,-1 0 0,0 0 1,0 0-1,1 0 0,-1 0 1,0 0-1,0-1 0,1 1 1,-1 0-1,2-2 0,-2 2 30,-1-1 0,1 0 0,-1 0 0,1 0 0,-1 0 0,1 0 0,-1 0 0,0 0 0,0 0 0,1 0 0,-1 0 0,0-1-1,0 1 1,0 0 0,0 0 0,0 0 0,0 0 0,-1 0 0,1 0 0,0 0 0,0 0 0,-1 0 0,1 0 0,-1 0 0,1 0 0,-1 0 0,1 0-1,-1 0 1,0 0 0,1 1 0,-1-1 0,-1-1 0,2 1-88,-1 0 0,0 0 1,1 0-1,-1 1 0,0-1 0,1 0 0,-1 0 0,0 0 0,0 1 1,0-1-1,0 0 0,0 1 0,0-1 0,0 1 0,0-1 1,0 1-1,0 0 0,0-1 0,0 1 0,0 0 0,0 0 0,0 0 1,0-1-1,0 1 0,-1 0 0,1 1 0,0-1 0,0 0 1,-2 1-1,-10 0-3578,6-4 1915,4 0 727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0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29 17516,'-1'-1'137,"1"0"1,0-1 0,-1 1-1,1-1 1,-1 1-1,1 0 1,-1-1 0,0 1-1,0 0 1,0-1 0,1 1-1,-1 0 1,0 0-1,0 0 1,-1 0 0,1 0-1,0 0 1,0 0 0,0 0-1,-1 1 1,1-1-1,0 0 1,-1 1 0,1-1-1,-1 1 1,1-1 0,-1 1-1,1 0 1,0-1-1,-1 1 1,1 0 0,-1 0-1,1 0 1,-1 0 0,-2 1-1,0-1-5,0 1 0,-1 0 0,1 0 0,0 0 0,0 0 0,0 1 0,0-1 0,1 1-1,-1 0 1,0 0 0,1 0 0,-4 4 0,1 0-128,0 0 0,1 1-1,-1 0 1,2 0 0,-1 1 0,1-1-1,0 1 1,0 0 0,-2 8-1,4-9-18,0-1-1,1 1 0,-1-1 0,1 1 0,0 0 0,1 0 0,-1-1 0,2 1 0,-1 0 0,1 0 1,-1-1-1,3 8 0,-2-12 12,0 1 1,-1-1-1,1 0 0,0 0 1,0 0-1,0 0 0,0 0 1,1 0-1,-1 0 1,0-1-1,1 1 0,0 0 1,-1-1-1,1 1 1,0-1-1,0 0 0,-1 1 1,1-1-1,0 0 0,0 0 1,0 0-1,1 0 1,-1-1-1,0 1 0,0-1 1,0 1-1,1-1 0,-1 0 1,0 1-1,0-1 1,1 0-1,-1-1 0,0 1 1,0 0-1,1-1 1,2 0-1,2-1 3,-1-1 1,1 1-1,-1-1 1,0 0-1,0 0 1,0-1-1,-1 0 1,1 0-1,-1 0 1,0-1-1,5-5 1,-6 6 66,-1-1 1,1-1 0,-1 1 0,0 0-1,-1-1 1,1 1 0,-1-1 0,0 0-1,-1 0 1,1 0 0,-1 0-1,0 0 1,-1 0 0,1 0 0,-1 0-1,0 0 1,-1 0 0,1 0 0,-1 0-1,-1 0 1,1 0 0,-1 0-1,0 0 1,0 0 0,-1 1 0,1-1-1,-1 1 1,-1 0 0,1 0 0,-7-8-1,10 13-63,0 0-1,0 0 1,0 0-1,0 0 1,0 1-1,0-1 1,0 0-1,0 0 1,0 0-1,0 0 1,0 0-1,0 0 1,0 0-1,0 1 1,0-1-1,0 0 1,0 0-1,0 0 1,0 0-1,-1 0 1,1 0-1,0 0 1,0 1-1,0-1 1,0 0-1,0 0 1,0 0-1,0 0 1,0 0-1,0 0 1,0 0-1,0 0 1,-1 0-1,1 0 1,0 0-1,0 1 1,0-1-1,0 0 1,0 0-1,0 0 1,0 0-1,-1 0 1,1 0-1,0 0 1,0 0-1,0 0 1,0 0-1,0 0 1,0 0 0,0 0-1,-1 0 1,1 0-1,0 0 1,0 0-1,0-1 1,0 1-1,0 0 1,0 1-68,0 0 1,0 0 0,0-1 0,1 1-1,-1 0 1,1-1 0,-1 1 0,0 0 0,1-1-1,-1 1 1,1-1 0,-1 1 0,1 0-1,-1-1 1,1 1 0,0-1 0,-1 0 0,2 1-1,13 6-670,-15-6 270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 15667,'1'0'151,"0"-1"0,-1 0 0,1 1-1,0-1 1,0 1 0,-1-1 0,1 1-1,0-1 1,0 1 0,0 0 0,0-1-1,0 1 1,-1 0 0,1 0 0,2 0-1,-3 0-91,1 0-1,-1 0 1,0 0-1,1 0 0,-1 1 1,0-1-1,1 0 1,-1 0-1,0 0 0,0 1 1,1-1-1,-1 0 1,0 1-1,0-1 0,1 0 1,-1 0-1,0 1 1,0-1-1,0 0 0,0 1 1,0-1-1,0 1 1,1-1-1,-1 0 0,0 1 1,0-1-1,0 1 1,-4 35 1448,2-22-1355,-34 282 754,4-43-1572,31-231-586,1-18-582,0-14 858,1-12 224,-1-10-197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0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2 675 11146,'0'0'40,"0"0"0,0 0 0,0 0 0,0 1 0,0-1-1,0 0 1,-1 0 0,1 0 0,0 0 0,0 1 0,0-1-1,0 0 1,0 0 0,0 0 0,0 0 0,0 1 0,0-1-1,0 0 1,0 0 0,0 0 0,0 1 0,0-1 0,0 0-1,0 0 1,0 0 0,0 0 0,0 1 0,0-1 0,0 0 0,1 0-1,-1 0 1,0 0 0,0 0 0,0 1 0,0-1 0,0 0-1,0 0 1,1 0 0,-1 0 0,0 0 0,0 0 0,0 1-1,0-1 1,0 0 0,1 0 0,-1 0 0,0 0 0,0 0-1,0 0 1,0 0 0,1 0 0,-1 0 0,0 0 0,0 0-1,1 0 1,11-12 1456,-3-2-528,0-1 1,-1 1-1,11-32 1,14-56 281,-24 73-719,19-65 667,-4-2-1,14-128 0,-39 261-1422,2-1 1,1 1-1,1-1 0,16 65 1,-16-89 120,1 0 1,0 0-1,0 0 0,9 16 0,-11-25 79,0-1-1,-1 1 0,1-1 0,0 1 0,0-1 0,0 0 1,1 0-1,-1 0 0,0 0 0,5 2 0,-6-3 18,1 0-1,0-1 0,-1 1 0,1-1 1,0 0-1,-1 1 0,1-1 0,0 0 0,0 0 1,-1 0-1,1 0 0,0 0 0,-1 0 0,1-1 1,0 1-1,-1 0 0,1-1 0,0 1 1,-1-1-1,2-1 0,4-2 6,0 0-1,-1-1 1,1 0-1,-1 0 1,-1-1 0,1 1-1,-1-1 1,0-1-1,0 1 1,7-15 0,3-5 89,16-43 0,-15 23-49,-2-1 0,12-76-1,-25 132-324,0 1-1,1-1 0,5 17 1,0 0 23,-3-8 105,1 0-1,0-1 0,1 0 1,1 0-1,10 19 0,-15-33 111,1 1 0,-1-1-1,1 0 1,-1 0 0,1 0-1,0 0 1,0 0 0,0-1-1,0 1 1,1-1 0,-1 0-1,7 4 1,-7-6 25,0 1 0,0 0 0,0-1-1,0 1 1,0-1 0,0 0 0,1 0 0,-1 0 0,0 0-1,0-1 1,0 1 0,0-1 0,0 0 0,0 0 0,0 0-1,0 0 1,0-1 0,-1 1 0,4-3 0,27-20-166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0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14323,'4'-12'2269,"-5"28"-703,0-12-1373,-8 300 2405,12-236-2246,3 0 1,22 101-1,-23-149-335,0-1 0,1 1 0,1-1-1,1 0 1,1 0 0,18 29 0,-22-42 2,-1 0 1,1 0-1,0 0 1,1 0-1,-1-1 0,1 0 1,0 0-1,1-1 1,-1 0-1,1 0 0,-1 0 1,1-1-1,0 0 1,1 0-1,-1-1 0,0 0 1,1 0-1,-1-1 1,1 1-1,15-1 0,19-5-25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0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18 701 15339,'0'0'62,"0"0"0,-1 1 0,1-1 0,0 0 0,0 0 0,0 1 0,-1-1 0,1 0 0,0 0 0,0 1 0,-1-1 0,1 0 0,0 0 0,0 0 0,-1 0 0,1 1 0,0-1 0,-1 0 0,1 0 0,0 0 0,-1 0 0,1 0-1,0 0 1,-1 0 0,1 0 0,0 0 0,-1 0 0,1 0 0,0 0 0,-1 0 0,1 0 0,0 0 0,0 0 0,-1 0 0,1 0 0,0 0 0,-1-1 0,1 1 0,0 0 0,-1 0 0,1 0 0,0-1 0,-5-17 1396,6-31-171,0 45-1140,4-51 662,3 1-1,26-99 0,-22 115-628,1 1 1,2 1-1,2 0 0,36-58 1,-42 78-149,0 0 0,1 1 1,1 1-1,14-14 1,-22 24-48,-1 0 0,0 1 0,1-1 0,0 1 0,0 0 0,0 0 0,0 0 0,1 1 0,-1 0 0,1 0 0,-1 0 1,1 1-1,0-1 0,0 2 0,-1-1 0,1 0 0,9 2 0,-12-1-4,-1 0 0,1 1 0,-1-1 0,1 1 0,-1 0 1,1 0-1,-1 0 0,1 0 0,-1 0 0,0 0 0,0 1 0,0-1 1,0 1-1,0 0 0,0-1 0,0 1 0,0 0 0,0 0 0,-1 0 0,1 1 1,-1-1-1,0 0 0,0 0 0,1 1 0,-1-1 0,-1 1 0,1-1 1,0 1-1,0 3 0,-1-1-8,1 0 0,-1 0 0,0 0 1,0 0-1,-1 0 0,0 0 0,0 0 0,0 1 0,0-2 1,-1 1-1,1 0 0,-2 0 0,1 0 0,-3 4 1,-3 2 39,0 0 0,-1-1 1,0 0-1,-1 0 0,0-1 0,0 0 1,-1-1-1,0 0 0,-13 7 1,2-4-107,0 0 0,0-1 0,-1-2 0,-27 7 0,41-12-1492,25-6 396,-5 1 1073,18-5-558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0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13907,'9'1'1472,"9"15"-832,2 0-223,6 8 895,0 3-488,0 13-40,-2 9 0,-7 11-168,-5 5-111,-12 5-113,-6 0-32,-11-2-352,-8-5-376,-2-15 376,0-7-128,4-21-96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1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15915,'1'0'55,"-1"0"-1,1 0 0,-1 0 0,1 0 0,-1 0 0,1 0 1,-1 0-1,1 0 0,-1 0 0,1 0 0,-1 0 1,1 0-1,-1 0 0,0 0 0,1 0 0,-1 0 0,1 1 1,-1-1-1,1 0 0,-1 0 0,1 0 0,-1 1 1,0-1-1,1 0 0,-1 1 0,0-1 0,1 0 0,-1 1 1,0-1-1,1 0 0,-1 1 0,0 0 0,10 17 231,-8-15-124,40 98 1567,43 157 0,-96-329 384,-21-102-1330,32 158-825,0 15 40,0-1 1,1 1 0,-1 0-1,0 0 1,0 0-1,0-1 1,0 1 0,0 0-1,0 0 1,1 0 0,-1 0-1,0-1 1,0 1 0,0 0-1,1 0 1,-1 0-1,0 0 1,0 0 0,0 0-1,1 0 1,-1-1 0,0 1-1,0 0 1,0 0-1,1 0 1,-1 0 0,0 0-1,0 0 1,1 0 0,-1 0-1,0 0 1,22 13-171,-8-4 109,-7-5 38,0-1 0,0 0 0,0 0 0,0-1 0,0 0 1,1 0-1,-1-1 0,1 0 0,-1 0 0,1-1 1,0 0-1,14-2 0,-11 0 13,0 0 1,0-1-1,0 0 0,-1-1 1,1-1-1,-1 1 0,0-2 1,10-6-1,-4 1 36,-1 0 0,-1-2 0,0 1 0,-1-2 0,0 0 0,-1 0-1,0-1 1,-1-1 0,-1 0 0,9-20 0,-14 26 17,-1 0 0,0-1 0,-1 0 0,3-17 0,-5 25-33,-1 0 1,1 1-1,-1-1 0,0 0 1,0 1-1,0-1 0,0 0 0,0 1 1,-1-1-1,1 0 0,-1 1 1,0-1-1,0 0 0,0 1 0,0-1 1,0 1-1,0 0 0,-1-1 0,1 1 1,-1 0-1,0 0 0,1 0 1,-5-3-1,5 4-6,-1 0-1,1 0 1,-1 1 0,1-1 0,-1 1 0,1-1 0,-1 1-1,0 0 1,1-1 0,-1 1 0,1 0 0,-1 0-1,0 0 1,1 0 0,-1 0 0,0 1 0,1-1-1,-1 0 1,1 1 0,-1-1 0,1 1 0,-1 0 0,1 0-1,-1-1 1,1 1 0,0 0 0,-1 0 0,1 0-1,0 0 1,0 0 0,0 1 0,-2 1 0,-2 3-15,0 0 0,0 1 0,1-1 0,0 1 1,-6 12-1,5-6-5,1 1 0,0-1 0,1 1 1,0-1-1,1 1 0,0 0 0,2 0 0,-1 0 0,2 0 1,0-1-1,0 1 0,1 0 0,1 0 0,0-1 0,1 1 1,9 19-1,-11-29 16,0 0 1,0 0-1,0-1 1,1 1 0,0-1-1,-1 0 1,1 1-1,1-1 1,-1 0-1,0-1 1,1 1-1,-1-1 1,1 1 0,0-1-1,-1 0 1,8 2-1,-6-3 3,0 0 0,0 0-1,0 0 1,1-1 0,-1 0-1,0 0 1,1 0 0,-1-1-1,0 1 1,0-1 0,10-4-1,-1 0 5,-1-1 0,0 0 0,0-1-1,-1 0 1,0-1 0,0-1 0,-1 0-1,0 0 1,10-13 0,-2 0 11,-2-1 0,0-1-1,-1 0 1,-1-2 0,-2 1 0,-1-2 0,0 0 0,-2 0 0,-2-1 0,0 0 0,-2 0 0,0-1 0,-3 0-1,0 0 1,-2 0 0,-3-46 0,1 67-11,0 0-1,-1 0 1,-4-12-1,6 19-3,0-1 0,-1 1 1,0 0-1,1 0 0,-1-1 0,0 1 0,0 0 0,1 0 1,-1 0-1,0 0 0,-2-2 0,2 3 0,1 0 0,-1 0 0,1-1 0,-1 1 0,1 0 0,-1 0 0,0 0-1,1 0 1,-1 0 0,1 0 0,-1 0 0,1 0 0,-1 0 0,1 0 0,-1 0 0,0 0 0,1 0 0,-1 0-1,1 1 1,-1-1 0,1 0 0,-1 0 0,1 1 0,-1-1 0,1 0 0,-1 1 0,1-1 0,0 0 0,-1 1-1,-2 2 0,0 1-1,0-1 0,1 0 0,-1 1 0,1-1 0,0 1 0,0 0 0,0 0 0,1-1 0,-2 7 0,-10 47-11,9-35 7,-19 139 3,21-136 11,2-1-1,0 1 1,2-1 0,7 41-1,-7-59-59,-1 1-1,1-1 1,0 0-1,1 0 1,-1 1 0,1-1-1,1-1 1,-1 1-1,1 0 1,0-1-1,0 0 1,0 0-1,1 0 1,-1 0 0,1-1-1,1 0 1,-1 0-1,0 0 1,1-1-1,0 0 1,0 0 0,0 0-1,0-1 1,13 4-1,7-1-188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1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120 457 13499,'2'-5'439,"-1"0"0,0 0-1,0 0 1,0-1 0,0 1 0,-1-1 0,0-8 0,0 13-334,-1 0 0,1 0 0,0 0 1,0 0-1,0 0 0,-1 0 0,1 0 1,-1 0-1,1 0 0,-1 0 0,1 1 0,-1-1 1,1 0-1,-1 0 0,1 0 0,-1 1 1,0-1-1,0 0 0,-1 0 0,1 0 22,0 1-1,-1 0 0,1-1 0,-1 1 0,1 0 0,0 0 0,-1 0 0,1 0 0,0 0 1,-1 0-1,1 1 0,0-1 0,-1 0 0,1 1 0,0-1 0,0 1 0,-1-1 0,1 1 1,-2 1-1,-2 1 12,0 1 1,0-1-1,1 1 1,-1 1-1,1-1 1,0 1-1,0-1 1,0 1 0,1 0-1,-1 1 1,1-1-1,-4 12 1,0-2-99,2 0 0,0 1 0,-6 28 0,10-36-42,0 1-1,1-1 1,-1 0-1,1 0 1,1 1-1,0-1 1,0 0-1,1 0 0,4 15 1,-5-21 0,0 0 1,0 0-1,0 0 1,0 0-1,0 0 1,1 0-1,-1 0 1,1 0-1,-1-1 1,1 1-1,0 0 1,0-1-1,0 1 1,-1-1-1,5 2 1,-3-2 1,0 0 0,-1-1 0,1 1 0,0-1 0,0 0 0,-1 1 0,1-1 0,0-1 0,0 1 0,0 0 0,-1-1 0,1 1 0,0-1 0,-1 0 0,1 0 0,4-2 0,3-2 1,-1-1 1,0 0-1,0 0 1,0-1-1,0 0 1,-1-1-1,-1 0 0,1 0 1,8-13-1,52-86 59,-65 103-57,13-30 15,-12 26-29,-1 0-1,1 0 0,1 0 1,-1 1-1,8-9 0,-12 16 11,0 0 0,0 0-1,0 0 1,0 0 0,0 0-1,0 0 1,0 0 0,0 0-1,1-1 1,-1 1 0,0 0-1,0 0 1,0 0-1,0 0 1,0 0 0,0 0-1,1 0 1,-1 0 0,0 0-1,0 0 1,0 0 0,0 0-1,0 0 1,0 0 0,1 0-1,-1 0 1,0 0 0,0 0-1,0 0 1,0 0-1,0 0 1,0 0 0,1 0-1,-1 0 1,0 0 0,0 0-1,0 0 1,0 0 0,0 0-1,0 0 1,1 0 0,-1 1-1,0-1 1,0 0 0,0 0-1,0 0 1,3 10-49,1 17-42,-4-22 60,1 11-26,0-3-6,0 1 0,0 0 0,2 0 0,0-1 0,0 0 0,1 1 0,8 16 1,-12-29 58,1 0 0,-1 0 0,0 0 0,1 0 0,-1 0 0,1 0 0,0 0 0,-1 0 0,1 0 0,0 0 0,-1-1 0,1 1 0,0 0 0,0-1 0,0 1 0,0 0 0,0-1 0,0 1 1,0-1-1,0 1 0,0-1 0,0 0 0,0 1 0,0-1 0,0 0 0,0 0 0,0 0 0,0 0 0,0 1 0,0-2 0,0 1 0,0 0 0,1 0 0,-1 0 0,0 0 0,0-1 0,0 1 0,0 0 1,0-1-1,0 1 0,0-1 0,0 0 0,0 1 0,-1-1 0,2 0 0,3-4-7,0 0 1,-1 0-1,0 0 1,0 0-1,0 0 1,4-10-1,6-13 13,-1-1 0,-2-1 0,-1 1-1,-1-2 1,7-46 0,-8 15 15,1-113 1,-8 165-19,-2-31-21,1 39 18,0 0 1,-1 1 0,1-1-1,0 0 1,0 0 0,-1 1-1,0-1 1,1 1 0,-1-1 0,0 0-1,1 1 1,-1-1 0,0 1-1,0-1 1,0 1 0,0 0-1,-2-2 1,2 3 2,1 0 0,0 0 0,-1 0 0,1 0 0,0 0 0,-1 0 1,1 0-1,0 0 0,-1 1 0,1-1 0,0 0 0,-1 0 0,1 0 0,0 0 0,0 1 0,-1-1 0,1 0 0,0 0 0,0 1 0,-1-1 0,1 0 0,0 0 0,0 1 0,0-1 1,0 0-1,-1 1 0,1-1 0,0 0 0,0 1 0,0-1 0,0 0 0,0 1 0,0-1 0,0 0 0,0 1 0,0-1 0,-4 18-33,-2 51 24,3-1 0,8 83 0,-5-135 32,8 73 70,-7-77-63,2-1 0,-1 1 0,1 0 0,1-1 0,6 14 0,-10-24-22,1 0-1,-1-1 0,0 1 1,1 0-1,-1 0 0,1 0 1,-1-1-1,1 1 0,-1 0 1,1 0-1,-1-1 1,1 1-1,0-1 0,0 1 1,-1 0-1,1-1 0,0 1 1,0-1-1,-1 0 1,1 1-1,0-1 0,0 0 1,0 1-1,0-1 0,0 0 1,-1 0-1,1 0 1,0 0-1,2 0 0,-2 0-2,0-1 0,0 1 0,0-1 0,0 1 0,-1-1 0,1 0 0,0 1 0,0-1 0,-1 0 0,1 0 0,0 0 0,-1 0 0,1 1 0,-1-1 0,1 0 0,-1 0 0,1 0 0,-1 0 0,0 0 0,1 0 0,-1 0 0,0 0 0,0 0 0,0 0 0,0-2 0,0-7-10,0 0-1,-1 0 1,0 0 0,-1-1-1,0 1 1,0 0 0,-1 1-1,-1-1 1,0 0 0,0 1-1,-1 0 1,0 0 0,-11-15-1,15 22 2,0 1 0,0 0 0,0 0-1,-1-1 1,1 1 0,0 0 0,0 0 0,-1 0 0,1 0-1,-1 1 1,1-1 0,0 0 0,-3 0 0,-3 4-51,6 11 27,1-9 27,1 0-1,0 0 1,0 0 0,1 0-1,0 0 1,0 0 0,0-1 0,0 1-1,0-1 1,1 0 0,0 1 0,0-1-1,0 0 1,1-1 0,-1 1 0,1 0-1,0-1 1,0 0 0,0 0-1,0 0 1,0-1 0,1 1 0,-1-1-1,1 0 1,0 0 0,0-1 0,0 1-1,-1-1 1,1 0 0,1-1 0,-1 1-1,0-1 1,0 0 0,0 0-1,0 0 1,0-1 0,0 0 0,0 0-1,6-2 1,-2 0 4,0-1 0,-1 0-1,1-1 1,-1 0 0,0 0-1,0-1 1,0 0 0,-1 0-1,0-1 1,0 0 0,-1 0-1,7-9 1,-3 1-1,-1 0-1,-1 0 0,0 0 1,-1-1-1,9-30 0,-16 52-21,-1 0 0,1 0 1,0 0-1,0 0 0,1 0 0,1 7 0,0 0-9,0 2 5,0 7 7,1 1-1,1 0 1,1-1 0,0 0-1,16 36 1,-21-57 23,1 1 1,-1-1-1,1 1 1,0-1-1,0 0 1,-1 1 0,1-1-1,0 0 1,0 0-1,0 0 1,1 0-1,-1 0 1,0 0-1,0 0 1,1 0 0,-1 0-1,0 0 1,1 0-1,-1-1 1,1 1-1,-1-1 1,1 1-1,-1-1 1,1 0 0,-1 1-1,1-1 1,-1 0-1,1 0 1,-1 0-1,1 0 1,0 0-1,-1-1 1,1 1 0,-1 0-1,1-1 1,-1 1-1,1-1 1,-1 0-1,0 1 1,1-1-1,-1 0 1,0 0 0,3-1-1,3-4-207,-1 1 0,0-1 0,0 0 0,0 0-1,-1 0 1,9-14 0,10-22-417,-16 20 157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1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16355,'0'-1'89,"0"0"-1,0 0 1,0 1-1,1-1 1,-1 0-1,0 1 1,1-1-1,-1 1 1,1-1-1,-1 0 1,1 1-1,-1-1 1,1 1-1,-1-1 1,1 1-1,0-1 1,-1 1-1,1 0 1,-1-1-1,1 1 1,0 0-1,-1-1 1,1 1-1,0 0 1,0 0-1,-1 0 1,2 0-1,27-5 24,-17 4-514,9-3-999,-1 1 0,1 2 0,-1 0 0,30 2 0,-33 1 1021,0 0-1,0 1 1,18 7 0,-32-9 560,0 0 0,0 0 0,-1 0 0,1 1 0,-1-1 0,1 1 0,-1 0 0,0 0 0,1 0 0,-1 0 0,0 0 0,0 0 0,0 1-1,-1-1 1,1 0 0,0 1 0,-1 0 0,0-1 0,0 1 0,1 0 0,-2 0 0,1 0 0,0-1 0,0 1 0,-1 5 0,1 7 487,0 0 1,-1-1-1,-1 1 0,-3 16 0,0 7 266,2-12-375,0-4-21,1 31 1,1-48-492,1 0 0,-1 0 0,1-1-1,0 1 1,0 0 0,1 0-1,-1 0 1,1-1 0,0 1 0,1 0-1,4 6 1,-6-9-35,0 0 1,1 0-1,0-1 0,-1 1 0,1-1 1,0 1-1,0-1 0,-1 0 0,1 0 1,0 0-1,0 0 0,0 0 0,1 0 1,-1 0-1,0-1 0,0 1 0,0-1 1,5 1-1,-4-1 14,1-1 0,-1 1 0,1-1 0,-1 1 0,1-1 0,-1 0 0,1-1 0,-1 1 0,0-1 1,6-2-1,3-5 82,-1 1 0,0-2 0,0 1 1,15-19-1,-12 11 82,-1 0-1,0 0 1,-1-1 0,12-27 0,-18 32-19,0 0 1,-2 0-1,1-1 1,-2 0-1,1 1 1,-2-2 0,2-22-1,-4 34-119,-1 0-1,1 0 1,0 0 0,-1-1-1,0 1 1,0 0-1,0 0 1,0 0 0,0 0-1,-1 0 1,1 1 0,-1-1-1,0 0 1,-2-2-1,3 4-41,0 0-1,0 0 1,0 0-1,0 0 1,0 0-1,0 0 1,0 1-1,0-1 1,0 0-1,0 1 1,-1-1-1,1 1 1,0 0-1,0-1 1,-1 1-1,1 0 1,0 0-1,0-1 1,-1 1-1,1 0 1,0 0-1,-1 1 1,1-1-1,0 0 1,0 0-1,-1 1 0,1-1 1,0 0-1,0 1 1,-1-1-1,1 1 1,0 0-1,0-1 1,0 1-1,0 0 1,0 0-1,-1 1 1,1-1-44,0-1 1,0 1-1,0 0 1,0 0 0,0-1-1,1 1 1,-1 0-1,0 0 1,1 0-1,-1 0 1,0 0-1,1 0 1,0 0 0,-1 0-1,1 0 1,-1 0-1,1 0 1,0 3-1,0-4-19,0 1-1,0 0 0,0 0 0,1-1 0,-1 1 1,0 0-1,1 0 0,-1-1 0,0 1 0,1 0 1,-1-1-1,1 1 0,-1-1 0,1 1 1,0 0-1,-1-1 0,1 1 0,-1-1 0,1 0 1,1 1-1,1 1-85,1 0 0,-1-1 0,1 0 1,-1 0-1,1 0 0,0 0 0,-1 0 0,1-1 0,6 1 0,16-4-446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1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4 210 12267,'0'1'82,"-1"0"1,1-1 0,-1 1 0,1 0 0,0 0 0,-1-1-1,1 1 1,0 0 0,0 0 0,0 0 0,0-1 0,-1 1-1,1 0 1,0 0 0,0 0 0,1 0 0,-1-1 0,0 1-1,0 0 1,0 0 0,0 0 0,1-1 0,-1 1 0,0 0-1,1 0 1,-1-1 0,1 1 0,0 1 0,1-1 119,-1 1 1,1-1 0,0 1-1,0-1 1,0 0 0,0 0-1,0 0 1,0 0 0,0 0-1,4 1 1,1 0 205,1-1 1,-1 0-1,1 0 0,-1 0 1,16-1-1,-11-3-210,0 0 1,0-1-1,-1 0 1,1-1-1,-1 0 0,0-1 1,0 0-1,-1-1 0,0 0 1,0-1-1,0 0 0,-1 0 1,-1-1-1,1 0 1,-1 0-1,-1-1 0,0 0 1,0-1-1,-1 0 0,0 0 1,-1 0-1,6-17 0,-10 24-156,0 0-1,-1 0 0,1 0 0,-1 0 0,1 0 0,-1 0 0,0 0 0,-2-7 0,2 10-42,0 0 0,-1 0 0,1 0 0,0 0 0,-1 1 0,1-1 0,-1 0 0,1 0 0,-1 0 0,1 1 0,-1-1 0,0 0 0,1 0 1,-1 1-1,0-1 0,0 1 0,1-1 0,-1 1 0,0-1 0,0 1 0,0-1 0,0 1 0,0 0 0,1-1 0,-1 1 0,0 0 0,0 0 0,0 0 0,0-1 0,0 1 0,0 0 0,0 1 0,0-1 0,0 0 0,0 0 0,0 0 0,0 0 0,0 1 0,-1 0 0,-2 0-27,0 1 0,0 0-1,0 0 1,0 0 0,1 0-1,-1 1 1,0-1 0,1 1 0,0 0-1,0 0 1,0 0 0,0 1-1,0-1 1,1 1 0,-1-1 0,1 1-1,0 0 1,-3 7 0,0 3-53,0-1 0,1 1-1,1 0 1,-3 21 0,3-16 1,1 1 1,1 0-1,1-1 0,1 1 0,5 30 0,-4-43 29,0 1 1,0-1-1,0 0 0,1 0 1,0 0-1,1 0 0,6 10 0,-7-13-4,0 0-1,1-1 0,-1 1 0,1-1 0,-1 0 0,1 0 0,0 0 0,0 0 0,0-1 0,1 0 0,-1 0 0,1 0 0,4 2 0,-1-2-46,0-1 0,0 1-1,1-1 1,-1-1 0,0 1 0,0-1 0,1-1 0,13-2-1,-3-1-48,-1-1 0,32-13-1,19-13-292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1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17148,'-6'43'727,"1"0"-1,3 1 1,3 64 0,0-70-491,0 9-54,2 0 0,3 0 1,1 0-1,14 48 0,-14-79 86,-7-26 83,-7-28 50,-3 10-166,-22-44-1,26 59-225,-1 1 0,-1 0 0,0 0 0,0 1 0,-18-17 0,19 23-47,10 10 33,14 10 57,-11-12 4,1-1 1,0 0-1,-1 0 0,1 0 1,0-1-1,0 0 0,0 0 0,0-1 1,0 0-1,0 0 0,14-2 1,-2-2-238,0 0 0,-1-1 0,20-8 0,-35 13-48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1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14 16043,'2'-2'218,"0"1"-1,0-1 1,0 0-1,1 1 1,-1 0-1,0-1 1,5 0-1,-7 2-178,1 0-1,0 0 0,0 0 0,-1 0 0,1 0 0,0 0 0,0 0 0,-1 0 0,1 0 1,0 1-1,-1-1 0,1 0 0,0 0 0,-1 1 0,1-1 0,-1 1 0,1-1 1,0 0-1,-1 1 0,1-1 0,-1 1 0,1-1 0,-1 1 0,0 0 0,1-1 1,-1 1-1,1-1 0,-1 1 0,0 0 0,1-1 0,-1 1 0,0 0 0,4 9 177,0 0 0,-1 1 0,0-1 0,-1 0 0,0 1 0,-1 0 0,0 14 0,-1 4 13,-6 42 1,3-49-120,-1 0 0,-1-1 0,-1 1 0,-1-1 0,-1-1 0,-1 1 0,-1-1 0,0-1 0,-19 25-1,20-32-51,0 1 0,-1-2 0,-1 1-1,0-1 1,-1-1 0,0 0 0,0-1-1,-1 0 1,0-1 0,-1 0-1,0-1 1,0-1 0,-1 0 0,-15 4-1,23-8-60,0-1 0,1 0 0,-1 0-1,0 0 1,0-1 0,0 0 0,0 0-1,1-1 1,-1 0 0,0 0 0,0 0 0,1-1-1,-1 0 1,1-1 0,-1 1 0,-5-5-1,7 4-23,0 0-1,1-1 0,-1 0 0,1 0 0,0 0 0,0 0 0,0-1 1,1 0-1,-1 1 0,1-1 0,0-1 0,1 1 0,-1 0 0,1-1 1,0 1-1,0-1 0,1 0 0,-2-10 0,2 8-5,0 0-1,0 0 1,1-1-1,0 1 1,1 0-1,0 0 1,0-1-1,0 1 1,1 0-1,1 0 1,-1 0-1,7-11 1,-6 13 29,0 1 1,1 0 0,0 0 0,0 0-1,0 1 1,0-1 0,1 1-1,0 0 1,-1 0 0,2 1 0,-1 0-1,0 0 1,1 0 0,-1 0 0,1 1-1,0 0 1,8-2 0,5 0 17,0 1 0,0 0 0,1 2 0,-1 0 0,0 1 0,0 1 0,1 1 0,33 8 0,-30-4-86,0 0 0,-1 2 0,0 0-1,0 2 1,-1 0 0,36 25 0,-47-27-153,0 1 0,-1-1-1,-1 2 1,0-1 0,0 1 0,-1 0 0,8 14 0,-14-22 209,8 9-387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17692,'6'-1'1448,"2"5"-952,1 3-160,8 5 688,5-2-271,13 0-265,4 0-56,10-2-80,3-4-40,2-4-128,-1-2-80,-7-3-224,-2-1-152,-12 2-512,-9 2-280,-14 2 816,-8 3-193,-5 3-183</inkml:trace>
  <inkml:trace contextRef="#ctx0" brushRef="#br0" timeOffset="1">107 415 14891,'-2'17'1497,"17"-7"-785,5-7-256,13-3 832,3 0-456,8-3-208,2-1-48,-3-1-343,-1 4-265,-13 1-593,-6 6-207,-14 1 624,-8 6-152,-5 6-152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1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28 16251,'-1'-1'122,"1"-1"-1,-1 1 0,0-1 1,0 1-1,1 0 0,-1-1 1,0 1-1,0 0 0,0 0 1,-1 0-1,1-1 0,0 1 1,0 0-1,0 1 0,-1-1 1,1 0-1,-1 0 0,1 0 1,0 1-1,-1-1 0,1 1 1,-1-1-1,0 1 0,1 0 1,-3-1-1,-4 0 249,1 0 1,-1 0-1,-14 1 0,15 1-312,1 0-1,-1 0 1,1 1-1,0-1 1,0 1-1,0 1 1,0-1-1,0 1 1,0 0-1,0 0 1,1 1-1,0 0 1,-1 0-1,1 0 1,1 0-1,-6 7 1,8-9-63,-1 1 0,1 0 0,0 0 0,1 0 0,-1 0 0,0 0 1,1 0-1,0 0 0,0 1 0,0-1 0,0 1 0,0-1 0,1 0 0,-1 1 1,1-1-1,0 1 0,0-1 0,1 1 0,-1-1 0,1 1 0,-1-1 0,1 1 1,0-1-1,0 0 0,1 1 0,-1-1 0,1 0 0,-1 0 0,1 0 0,0 0 1,4 4-1,-3-4 0,0 1 1,0-1 0,0 0 0,0 0 0,1 0 0,0-1-1,-1 1 1,1-1 0,0 0 0,0 0 0,0 0-1,0 0 1,1-1 0,4 1 0,-2 0 20,0-2 0,0 1-1,0-1 1,0 0 0,0 0 0,0-1 0,0 0 0,9-3 0,-3 0 110,0 0 0,0-1 0,-1-1 0,1 0 0,-1 0 0,-1-1 0,1-1 0,17-16 1,-22 18 44,-1-1 0,0 0 1,0 0-1,-1 0 1,0-1-1,0 1 1,4-10-1,-8 16-119,-1-1-1,1 0 1,-1 0 0,1 0-1,-1 1 1,1-1-1,-1 0 1,0 0 0,0 0-1,0 0 1,0 0-1,0 1 1,0-1 0,-1 0-1,1 0 1,-2-3-1,1 3-36,0 1 0,0-1 0,0 1-1,-1-1 1,1 1 0,0 0-1,-1 0 1,1-1 0,-1 1 0,0 0-1,1 0 1,-1 1 0,0-1-1,0 0 1,1 0 0,-1 1 0,0-1-1,0 1 1,0 0 0,-2-1-1,-1 1-228,1 0 0,-1 0-1,1 0 1,-1 1 0,0 0-1,1-1 1,-1 2-1,1-1 1,0 0 0,-1 1-1,-3 2 1,6-3 107,1-1 1,0 1-1,0-1 1,-1 1-1,1-1 0,0 1 1,0 0-1,0 0 1,0 0-1,0 0 0,0-1 1,0 1-1,0 1 1,0-1-1,0 0 0,0 0 1,1 0-1,-1 0 1,0 1-1,1-1 1,-1 0-1,1 0 0,-1 1 1,1-1-1,0 0 1,0 1-1,-1-1 0,1 1 1,0-1-1,0 0 1,1 1-1,-1-1 0,0 0 1,0 1-1,0-1 1,1 1-1,-1-1 1,1 0-1,0 2 0,8 10-966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1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17284,'0'1'174,"1"1"0,-1-1 0,1 1 0,-1-1 0,1 1 0,-1-1 0,0 1 0,0 0 0,0-1 0,0 1 0,0 1 0,0 5 81,48 358 1579,-48-365-1832,8 43 105,1-26 66,-9-18-165,1 1 0,-1-1-1,0 0 1,0 0 0,1 1 0,-1-1 0,0 0 0,1 0 0,-1 0 0,1 0 0,-1 0-1,0 0 1,1 1 0,-1-1 0,0 0 0,1 0 0,-1 0 0,1 0 0,-1 0-1,0 0 1,1-1 0,-1 1 0,0 0 0,1 0 0,-1 0 0,1 0 0,-1 0-1,0 0 1,1-1 0,-1 1 0,0 0 0,0 0 0,1-1 0,-1 1 0,0 0 0,1 0-1,-1-1 1,0 1 0,0-1 0,3-1 24,-1-1 1,-1 0-1,1 0 0,0 0 1,-1-1-1,1 1 0,-1 0 1,0 0-1,0-1 0,-1 1 1,2-7-1,1-45 231,-2 37-164,0-1-18,0 8-70,0 0 1,0-1-1,-2 1 0,1 0 1,-1-1-1,-1 1 0,-3-13 1,6 27-74,4 8-91,0 0 0,0 0 1,1 0-1,1 0 0,9 12 0,-14-21 144,-1 0 0,1 0 0,0 0 0,0-1 0,-1 1 0,1 0 0,0-1 0,1 1 0,-1-1 0,0 1 0,0-1 0,0 0 0,1 0 0,-1 0 0,1 0 0,-1-1 0,1 1 0,-1-1 0,1 1 0,-1-1 0,1 0 0,-1 0 0,1 0 0,0 0 0,-1-1 0,1 1 0,-1 0 0,1-1 0,-1 0 0,0 0 0,1 0 0,-1 0 0,0 0 0,1 0 0,-1-1 0,0 1 0,0-1 0,3-2 0,3-3 79,-1 0 0,-1-1 0,1 0 0,-1 0-1,0 0 1,-1-1 0,0 1 0,-1-1 0,1-1 0,3-12 0,-3 6 82,-1 0 0,0 0 0,-2-1 0,1 1-1,-1-25 1,-5 27-21,-2 19-65,-6 24-128,6-2-31,2 0 0,1 0 0,0 0 0,2 0 0,6 46 1,-5-69 83,0 1-1,0-1 1,0 1 0,0-1 0,1 1 0,0-1 0,0 0 0,0 0 0,0 1 0,1-2 0,-1 1 0,1 0 0,6 6 0,-6-8 12,0 0 0,0 0 0,0 0 1,1 0-1,-1-1 0,0 1 0,1-1 0,0 0 0,-1 0 1,1 0-1,0 0 0,-1-1 0,1 0 0,0 0 1,-1 0-1,1 0 0,5-1 0,3-1 15,1 0 0,-1-1 0,1-1 0,-1 0 0,0-1 0,-1 0 0,1-1 0,-1 0 0,0-1 0,-1 0 0,0-1 0,0 0 0,0 0 0,14-18 0,-23 25-13,0 0 1,0 0 0,0 0-1,0 0 1,0 0 0,0 0-1,-1-1 1,1 1 0,0 0-1,-1-1 1,1 1 0,-1-1 0,1 1-1,-1 0 1,0-1 0,0 1-1,0-1 1,0 1 0,0-1-1,0 1 1,0-1 0,0 1-1,0-1 1,-1 1 0,1-1-1,0 1 1,-1 0 0,1-1 0,-1 1-1,0 0 1,0-1 0,1 1-1,-1 0 1,-2-2 0,2 2 0,-1 0 1,0 0 0,1 0-1,-1 0 1,0 1 0,1-1-1,-1 0 1,0 1 0,0 0-1,1-1 1,-1 1 0,0 0-1,0 0 1,0 0-1,1 0 1,-1 0 0,0 1-1,0-1 1,0 0 0,1 1-1,-1-1 1,0 1 0,0 0-1,1 0 1,-1-1 0,1 1-1,-1 0 1,-1 2 0,0-1-7,0 0 0,0 0 0,0 0 0,1 0 0,-1 1 0,1 0 0,-1-1 0,1 1 0,0 0 0,0 0 0,0 0 0,1 0 0,-1 1 0,1-1 0,0 0 0,0 1 1,0-1-1,0 1 0,0-1 0,1 1 0,-1 0 0,1-1 0,0 1 0,0-1 0,1 1 0,-1-1 0,1 1 0,-1 0 0,1-1 0,0 0 0,1 1 0,-1-1 0,0 0 0,1 1 0,0-1 0,0 0 0,0 0 1,0 0-1,0-1 0,1 1 0,-1 0 0,1-1 0,0 0 0,0 1 0,-1-1 0,1 0 0,1-1 0,-1 1 0,0 0 0,0-1 0,1 0 0,-1 0 0,1 0 0,3 1 0,2 0-192,-1-1-1,1 0 0,-1 0 0,1-1 0,0 0 1,11-1-1,-7-4-195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1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17412,'1'5'341,"0"-1"0,0 1 0,-1-1 0,0 0 0,0 1 0,0-1 1,-1 8-1,0 4 172,1 26-477,2 0-1,2 0 1,1 0 0,3 0 0,1-1 0,28 77-1,-36-116-31,0 0-1,-1 0 1,1 0-1,1 0 1,-1 0-1,0 0 0,0 0 1,1 0-1,-1 0 1,1 0-1,-1-1 0,4 3 1,-5-4 0,1 0 1,-1 0 0,0 1-1,1-1 1,-1 0-1,0 0 1,1 0-1,-1 0 1,0 0 0,1 0-1,-1 0 1,0 0-1,1 0 1,-1 0 0,0-1-1,0 1 1,1 0-1,-1 0 1,0 0-1,1 0 1,-1 0 0,0 0-1,0-1 1,1 1-1,-1 0 1,0 0 0,0 0-1,1-1 1,-1 1-1,0-1 1,8-18 157,-5-4 15,0 0 1,-1-1 0,-2 1 0,-2-28-1,-16-91 336,18 140-507,-8-50 151,-2 2 0,-22-69 1,20 98-142,9 22-29,5 11-5,2-1 1,0-1 0,0 0 0,1 0 0,0 0 0,0-1 0,1 0 0,1 0 0,-1 0 0,11 10 0,-13-16 26,-1 1 0,1-1 0,0 0 0,0 0 0,0-1 0,0 1 0,1-1 0,-1 0 0,1 0 0,-1 0 0,1-1 0,0 0 0,-1 0 0,1 0 0,0 0 0,0-1 0,0 1 0,0-1 0,-1 0 1,1-1-1,0 1 0,0-1 0,6-2 0,-2-1 46,1 0 0,0-1 0,-1 0 0,0 0 1,-1-1-1,1 0 0,-1-1 0,0 0 1,0 0-1,-1-1 0,12-16 0,0-2 191,-1-2 0,21-43 0,-39 70-248,0 1 1,0 0-1,0 0 0,0-1 0,0 1 1,0 0-1,0 0 0,0 0 1,0-1-1,0 1 0,0 0 1,1 0-1,-1 0 0,0-1 0,0 1 1,0 0-1,0 0 0,0 0 1,0 0-1,1-1 0,-1 1 1,0 0-1,0 0 0,0 0 1,0 0-1,1 0 0,-1 0 0,0 0 1,0-1-1,0 1 0,1 0 1,-1 0-1,0 0 0,0 0 1,0 0-1,1 0 0,-1 0 0,0 0 1,0 0-1,1 0 0,1 12-82,-3 32-91,0-25 104,1 1-12,2 162-256,0-146 111,1-1-1,2 1 0,11 36 1,-14-63 22,1 0 1,0-1 0,1 1 0,0-1 0,7 13-1,-9-19 163,-1 0 0,0 0 0,1-1 0,-1 1 0,1 0 0,-1-1 0,1 1 0,0-1 0,0 0 0,-1 1 0,1-1 0,0 0 0,0 0-1,1 0 1,-1 0 0,0-1 0,0 1 0,0 0 0,0-1 0,1 0 0,-1 1 0,0-1 0,0 0 0,1 0 0,-1-1 0,5 0 0,17-10-539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1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16772,'1'19'583,"1"1"0,0-1 0,2 0 0,8 31 0,34 70 177,-37-99-662,1-1 0,17 28 0,-24-44-62,-1 0 0,1 0-1,0 0 1,0-1-1,0 1 1,1-1 0,-1 1-1,1-1 1,0 0-1,0-1 1,0 1 0,0-1-1,0 0 1,1 0-1,-1 0 1,1 0 0,-1-1-1,8 2 1,-9-3 5,0-1 1,0 1-1,-1-1 0,1 0 1,0 0-1,0 0 0,0 0 1,-1 0-1,1 0 1,0-1-1,-1 0 0,1 1 1,-1-1-1,0 0 0,0 0 1,1 0-1,-1 0 1,0-1-1,-1 1 0,1 0 1,2-6-1,5-6 210,-2 0-1,10-25 1,-16 37-231,14-35 321,-2-1 0,-2 0 0,-1-1 0,-3 0 0,0 0 0,0-52 0,-8 82-420,-2 8 184,-1 8-3111,2-21 1992,0 5 397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2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16259,'1'-3'460,"5"-25"1125,-6 27-1536,0 0 0,0 1 0,0-1 0,0 0 0,1 0 0,-1 1 0,0-1 0,0 0 0,1 1 0,-1-1 0,0 0 0,1 1 0,-1-1 0,1 0 0,-1 1 0,1-1 0,-1 1 0,1-1 0,-1 1 0,1-1 0,0 1 0,-1 0 0,1-1 0,0 1 0,-1-1 0,1 1 1,0 0-1,1-1 0,-1 2 54,0 0 0,0 0 1,0 0-1,0-1 1,0 1-1,0 0 1,0 0-1,0 0 1,0 0-1,-1 1 0,1-1 1,0 0-1,-1 0 1,1 0-1,-1 1 1,1-1-1,-1 0 1,1 0-1,-1 1 0,0-1 1,0 3-1,1 1 95,12 53 276,7 97-1,-11-74-487,32 198-2283,-38-254 2881,-5-16-577,-7-13-279,-7-16 74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2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14675,'17'-11'549,"1"1"0,0 0-1,0 1 1,1 1 0,0 1 0,0 0-1,1 2 1,29-5 0,-6 4 60,-1 3 0,1 1 0,42 4 0,-57 0-383,48 8-1,-70-9-237,1 1-1,0 0 0,-1 0 0,1 0 0,-1 0 1,0 1-1,0 0 0,0 1 0,0-1 0,-1 1 1,1 0-1,-1 1 0,5 4 0,-9-7 0,0-1 0,0 1 0,0-1 0,0 1 0,0-1 0,0 1 0,-1 0-1,1 0 1,-1-1 0,1 1 0,-1 0 0,0 0 0,1 0 0,-1-1 0,0 1 0,0 0 0,0 0 0,-1 2 0,0-1-10,0 1 1,0-1 0,0 0 0,0 0-1,-1 1 1,0-1 0,1 0-1,-6 5 1,-3 4-49,0-1 0,-1-1 0,-19 14 0,25-19 49,-31 23-192,-2-1 0,-1-1 1,0-2-1,-79 33 0,97-51 88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3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5345,'7'11'578,"-1"0"-1,0 1 1,0 0-1,-2 0 0,7 22 1,1 4 543,-1-9-643,0 0-1,3-1 0,0 0 1,1-1-1,20 25 0,-26-41-403,-1 0 0,2-1 0,0 0-1,0-1 1,1 0 0,0-1 0,0 0 0,1-1-1,0 0 1,0-1 0,0 0 0,1-1-1,24 7 1,7-3 89,0-2 1,-1-2-1,2-2 0,65-3 0,-40-5-52,0-4 0,74-18 0,75-32 23,-110 28-210,138-22-1,160 15-441,-164 19 566,-203 15 7,96-6 193,-111 9-191,1 2 0,0 0 0,31 7 0,-49-6-63,-1 0 1,1 0-1,-1 1 0,1 0 0,-1 0 0,0 1 1,0 0-1,0 0 0,-1 0 0,0 1 0,1 0 1,-2 1-1,8 7 0,-10-10-65,-1 1 0,1-1 1,-1 1-1,0-1 0,0 1 1,0 0-1,-1-1 0,0 1 0,1 0 1,-1 0-1,0 0 0,-1 0 0,1 1 1,-1-1-1,0 0 0,0 0 0,0 0 1,0 0-1,-1 0 0,0 0 1,0 0-1,0 0 0,0 0 0,-1 0 1,1 0-1,-4 6 0,-20 34-1848,18-32 1388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4:32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 7778,'110'-59'4566,"51"-34"-2345,-137 79-2084,14-9 23,1 2 1,1 1 0,57-19-1,-84 35-159,0 0 0,1 1-1,-1 1 1,1 0-1,0 0 1,-1 1 0,1 1-1,0 1 1,0 0-1,0 0 1,-1 2 0,1-1-1,-1 2 1,0 0-1,14 6 1,7 7-54,33 24 1,-40-24-4,1 0 0,43 18 0,-61-32 48,-1 1-1,1-1 1,0-1-1,0 0 0,1 0 1,-1-1-1,0 0 0,0-1 1,1 0-1,-1-1 0,19-3 1,-10-2 4,-1 0 0,0 0 0,0-2-1,-1 0 1,0-1 0,-1-1 0,19-14 0,-2-2 131,-1-1-1,35-39 1,-48 46 439,0-1 1,-2-1-1,25-41 0,-25 30-104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0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648 220 11114,'-9'13'241,"0"2"0,1-1 0,1 1-1,1 0 1,0 0 0,-5 20 0,-16 100 259,20-96-404,-264 1312-413,260-1306 323,-44 200 56,44-180-29,-6 116-1,17-175-28,0 1 0,-1 1 0,1 0 0,1 0 0,-1 0 0,2-1 0,-1 1 0,1 0 0,3 10 0,-4-18-8,0 1-1,0-1 0,0 0 1,0 1-1,0-1 0,1 0 1,-1 0-1,0 0 0,0 0 1,0 0-1,0 0 0,0 0 1,0 0-1,0 0 1,0 0-1,0-1 0,0 1 1,0 0-1,0-1 0,0 1 1,2-2-1,2 0-17,73-18-93,-14 4 37,108-44 0,228-108-683,11 27-286,-214 92 708,346-40-1,208 31-79,-598 49 263,997-18-26,-264 68 1346,-127-5-421,1405-50-314,-1406-28-427,373-14-64,1 60 6,-335 51 51,285 11-23,-402-55-45,205 5 22,-837-14 54,546 24-11,-4 37 97,-396-23 2,-129-23-50,0-4 0,1-2 1,85 2-1,-145-13-63,-1 0 0,1 0 0,-1-1 0,0 1 0,0-1 0,1-1 0,-1 1 0,0-1 0,0 0 1,0 0-1,0 0 0,-1-1 0,1 0 0,-1 1 0,7-6 0,-6 2-23,-1 1 0,1-1 0,-1 0 1,0 0-1,0 0 0,0 0 0,-1-1 0,0 1 0,-1-1 1,4-14-1,-1 2 27,-2 0 1,0-1 0,-2 0 0,0 0 0,-1 1-1,-3-23 1,-22-119 49,22 144-47,-139-569-3290,110 461 2487,-24-77 638,-108-264-1,156 448 513,0 1 0,-1 0 0,-1 0 1,0 1-1,-1 0 0,-18-19 0,22 28-114,0 0 0,-1 0 0,-1 1 0,1 0-1,-1 0 1,0 1 0,0 0 0,0 1 0,-1 0 0,0 0 0,0 1 0,0 0 0,-14-2 0,-26-1-221,0 3 0,-61 2 0,-101 17-1327,131-9 834,-393 50-214,163-17 1380,-273 15 231,-773-25 1,441-80-1113,0-26-65,-289-20-339,-656 9 596,-1 105 84,856 44 237,-17 0 272,1-31-263,-43-54-373,936 19 69,-574 3 501,580 9-198,0 6-1,1 4 1,-198 58 0,256-54 741,64-22-1048,0 0 0,0 0 0,0 0 1,0 0-1,0 0 0,0 0 0,0 0 0,0-1 1,0 1-1,0 0 0,0 0 0,0 0 0,0 0 0,0 0 1,0 0-1,0 0 0,0 0 0,0 0 0,0 0 1,0 0-1,0 0 0,0-1 0,0 1 0,-1 0 1,1 0-1,0 0 0,0 0 0,0 0 0,0 0 0,0 0 1,0 0-1,0 0 0,0 0 0,0 0 0,0 0 1,0 0-1,-1 0 0,1 0 0,0 0 0,0 0 1,0 0-1,0 0 0,0 0 0,0 0 0,0 0 0,0 0 1,0 0-1,0 0 0,0 0 0,-1 0 0,1 0 1,0 0-1,0 0 0,0 1 0,0-1 0,0 0 1,0 0-1,0 0 0,0 0 0,0 0 0,0 0 1,0 0-1,0 0 0,3-12 258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1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1270 10122,'374'-63'2144,"-56"11"-1589,638-139-248,-31 6-455,970-90 363,12 93 170,447-52-764,-2216 217 357,503-49-577,-621 64 509,-7 1 46,0 0 0,0 0 0,0 2-1,0-1 1,20 4 0,-33-3 41,0-1-1,0 0 1,0 0-1,0 0 1,1 0-1,-1 1 0,0-1 1,0 0-1,0 0 1,0 0-1,0 1 1,0-1-1,0 0 1,0 0-1,0 0 1,0 1-1,0-1 0,0 0 1,0 0-1,0 0 1,0 1-1,0-1 1,0 0-1,0 0 1,0 1-1,0-1 0,0 0 1,0 0-1,0 0 1,0 1-1,0-1 1,0 0-1,0 0 1,-1 0-1,1 0 1,0 1-1,0-1 0,0 0 1,0 0-1,-1 0 1,1 0-1,0 0 1,0 0-1,0 1 1,0-1-1,-1 0 0,1 0 1,0 0-1,0 0 1,0 0-1,-1 0 1,1 0-1,0 0 1,0 0-1,-1 0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7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15427,'9'15'1417,"11"-6"-841,8-2-208,9-3 464,4-4-128,8 0-536,-1-4 1809,2-5-1625,-5-1 48,-7 0-80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934 0 14659,'-23'5'136,"0"0"0,1 1-1,0 2 1,0 0 0,0 1 0,1 1 0,1 1-1,0 1 1,0 1 0,-18 16 0,-179 131 265,-62 48-1,266-197-384,-14 9 5,1 1 0,2 1 0,0 1-1,-30 38 1,52-58-21,1-1-1,-1 1 0,0 0 0,1-1 1,-1 1-1,1 0 0,0 0 0,0 0 1,0 0-1,0 0 0,0 0 0,1 0 1,0 1-1,-1 3 0,2-6 0,-1 0 0,0 1-1,1-1 1,-1 0 0,1 1-1,-1-1 1,1 0 0,0 0 0,0 0-1,-1 0 1,1 0 0,0 0 0,0 0-1,0 0 1,0 0 0,0 0-1,0 0 1,0 0 0,1-1 0,-1 1-1,0 0 1,3 0 0,5 2-4,1-1 0,-1-1 1,1 0-1,-1 0 0,1-1 1,-1 0-1,1 0 0,11-3 1,114-19 7,-31 3 23,389-33-486,10 28-389,-472 23 883,180-6-233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353 204 15459,'12'36'831,"-2"0"0,10 60 0,-4-16-327,14 63-117,16 215-1,-45-353-384,0 5 12,-1-1 0,1 0 0,-1 1 0,-1-1 0,-1 11 0,2-20-14,0 1 0,0-1 1,0 0-1,0 1 0,-1-1 1,1 0-1,0 0 1,0 1-1,0-1 0,0 0 1,0 1-1,0-1 0,0 0 1,-1 0-1,1 1 0,0-1 1,0 0-1,0 0 0,0 0 1,-1 1-1,1-1 0,0 0 1,0 0-1,-1 0 0,1 0 1,0 1-1,0-1 0,-1 0 1,1 0-1,0 0 0,0 0 1,-1 0-1,1 0 0,0 0 1,-1 0-1,1 0 0,0 0 1,-1 0-1,1 0 0,0 0 1,0 0-1,-1 0 0,-10-11-48,-149-255-2504,99 174 1498,-137-218-1510,195 304 2610,-4-4 264,1 0 0,1-1 1,0 1-1,0-1 0,1 0 1,0-1-1,1 1 1,-3-15-1,7 24-184,-1 0-1,0 0 1,1 0-1,-1 0 1,1 0-1,0 1 1,-1-1-1,1 0 1,0 0 0,0 1-1,0-1 1,0 1-1,0-1 1,1 1-1,-1-1 1,0 1-1,1-1 1,-1 1 0,1 0-1,0 0 1,-1 0-1,1 0 1,2-1-1,8-4 192,0 0 0,18-5 0,-15 6-60,282-85 1045,6 24-1454,-264 59 46,-11 2-73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15203,'36'-28'1665,"12"-1"-1009,3 2-272,13 2 776,3 2-296,5 5-616,-2 1-416,-2 2-1984,-4 0 1912,-5-7-336,-6-2-233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41 13035,'-11'24'762,"1"-4"-310,-9 28 1,18-43-323,-1-1 0,1 1 1,0 0-1,0 0 0,1 0 0,-1 0 0,1 0 0,0 1 0,1-1 0,-1 0 0,2 7 0,-1-10-79,0 0-1,0 0 0,0-1 0,0 1 0,0 0 0,0-1 0,0 1 1,0-1-1,1 1 0,-1-1 0,1 1 0,-1-1 0,1 0 0,-1 0 1,1 0-1,0 0 0,0 0 0,-1 0 0,1 0 0,0-1 0,0 1 1,0-1-1,0 1 0,0-1 0,0 0 0,0 1 0,0-1 0,0 0 1,0 0-1,2-1 0,4 0 72,1 0 0,-1 0 0,0-1 1,0 0-1,0-1 0,8-3 0,6-5 210,-1-1-1,-1-1 1,0-1-1,-1 0 1,0-2-1,-1 0 1,-1-1-1,29-36 1,-36 43-98,-4 11 35,1 20-4,-6-17-295,0 1 25,0 0 0,0 0-1,0-1 1,1 1 0,0 0-1,0-1 1,1 1 0,-1-1-1,1 0 1,0 0 0,0 0-1,0 0 1,0 0 0,1 0-1,0-1 1,-1 0 0,1 0-1,1 0 1,-1 0 0,0-1-1,1 1 1,-1-1 0,1 0-1,-1-1 1,1 1 0,0-1-1,0 0 1,0 0 0,0 0-1,0-1 1,5 0 0,4 0-56,1 0 0,-1-2 0,0 0 0,0 0 0,0-1 0,-1-1 0,1 0 0,-1-1 0,25-13 0,-13 3-809,0-2-1,-1-1 1,42-40-1,-65 57 714,1 0-1,0-1 1,0 1-1,0 0 1,0 1-1,0-1 1,0 0-1,0 0 1,0 1-1,0 0 1,0-1-1,1 1 0,-1 0 1,0 0-1,0 0 1,0 0-1,0 0 1,1 0-1,1 1 1,21 0-339,2-6 76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12683,'-20'3'944,"-7"8"-568,-3 5-48,-3 12 376,-1 3-48,5 9 16,3 1 9,15-1-41,11-1-48,20-10-160,10-9-208,16-17-592,3-8-1688,9-22 1831,4-12-279,-3-12-176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5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53 15987,'-5'10'419,"-32"81"1494,33-79-1747,1 0 0,1 0-1,-1 0 1,2 1 0,-1 22-1,5 6 63,3 0-1,9 41 1,-7-50-231,-2 0 0,-2 0 0,0 0 0,-2 41 1,-7-51-4,5-22 6,0 1 0,0-1 0,0 0 0,-1 0 0,1 0 0,0 0 0,0 0 0,0 0 0,0 0 0,0 0 0,-1 1 0,1-1 0,0 0 0,0 0 0,0 0 0,0 0 0,-1 0 0,1 0 0,0 0 0,0 0 0,0 0 0,-1 0 0,1 0 0,0 0 0,0 0 0,0 0 0,0 0 0,-1 0 0,1 0 0,0 0 0,0-1 0,0 1 0,0 0 0,0 0 0,-1 0 0,1 0 0,0 0 0,0 0 0,0 0 0,0 0 0,0-1 0,-1 1 0,1 0 0,0 0 0,0 0 0,0 0 0,0-1 0,0 1 0,0 0 0,0 0 0,-2-5 1,0 1-1,0 0 1,0 0-1,1-1 1,-1 1 0,0-9-1,-18-230 122,20 243-121,0 0 0,0 0 1,1 0-1,-1 0 1,0-1-1,0 1 0,0 0 1,1 0-1,-1 0 1,0 0-1,0 0 0,0 0 1,1 0-1,-1 0 1,0 0-1,0 0 0,1 0 1,-1 0-1,0 0 0,0 0 1,1 0-1,-1 0 1,0 0-1,0 0 0,0 0 1,1 1-1,-1-1 1,0 0-1,0 0 0,0 0 1,1 0-1,-1 0 1,0 0-1,0 1 0,0-1 1,0 0-1,1 0 1,-1 0-1,0 1 0,0-1 1,0 0-1,0 0 0,20 15 16,4 2-16,-13-12-26,0 0 0,0-1 1,0 0-1,1-1 0,0-1 0,-1 1 1,1-2-1,0 0 0,0 0 0,0-1 0,0-1 1,0 0-1,-1 0 0,13-4 0,-8 1-64,0 0-1,0-1 0,-1 0 0,0-2 0,0 0 1,-1 0-1,1-2 0,-2 0 0,22-17 0,-32 24 67,0 0-11,-1 0-1,1-1 1,0 1 0,-1-1 0,0 1 0,1-1 0,-1 0 0,0 0 0,0 0-1,0 0 1,-1 0 0,1 0 0,1-6 0,-4 9 43,1 0 1,-1 0-1,1 0 0,-1 0 1,1 0-1,-1 0 0,1 1 1,-1-1-1,1 0 0,-1 0 1,1 1-1,-1-1 0,1 0 1,-1 1-1,1-1 0,0 0 1,-1 1-1,1-1 0,0 1 1,-1 0-1,-1 3 27,0 0-1,0-1 1,0 2-1,1-1 1,0 0 0,0 0-1,0 0 1,0 0-1,1 1 1,0-1-1,0 0 1,0 0 0,0 1-1,1-1 1,-1 0-1,1 0 1,0 1 0,0-1-1,1 0 1,-1 0-1,1 0 1,0 0 0,0-1-1,0 1 1,1-1-1,-1 1 1,1-1 0,0 0-1,0 1 1,0-1-1,6 4 1,-1-3-40,1 0 0,0 0-1,0-1 1,1 0 0,-1-1 0,1 0 0,-1 0 0,1-1 0,0 0-1,-1-1 1,18-1 0,-12 0-134,0-1-1,-1-1 1,1 0-1,-1-1 1,1 0-1,25-13 1,-35 15 190,0-1 1,-1 1-1,1-1 1,-1 0-1,1 0 0,-1 0 1,0 0-1,-1-1 1,1 0-1,0 0 1,-1 0-1,0 0 0,0 0 1,0-1-1,-1 1 1,0-1-1,1 0 0,-1 0 1,1-6-1,-1-21-140</inkml:trace>
  <inkml:trace contextRef="#ctx0" brushRef="#br0" timeOffset="1">607 0 16524,'-10'0'1416,"5"10"-1048,2 2-184,10 2 424,6 2-560,11-2 96,2 5-120,14 5-160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12771,'-13'1'551,"0"0"0,0 1 1,0 0-1,0 1 0,1 1 1,-1 0-1,1 1 0,0 0 1,-17 10-1,28-15-520,1 1 1,-1-1 0,0 1-1,0-1 1,1 1-1,-1-1 1,0 1-1,1 0 1,-1-1-1,0 1 1,1 0-1,-1-1 1,1 1-1,-1 0 1,1 0-1,-1 0 1,1-1 0,0 1-1,-1 0 1,1 0-1,0 0 1,0 1-1,0-1-12,0 0-1,1-1 0,-1 1 1,1-1-1,-1 1 0,1 0 0,-1-1 1,1 0-1,-1 1 0,1-1 1,0 1-1,-1-1 0,1 0 1,0 1-1,-1-1 0,1 0 1,0 1-1,-1-1 0,1 0 1,0 0-1,0 0 0,7 2 37,0-1 0,0-1-1,13 0 1,9-3-26,45-10 1,-54 8-14,2 1 0,-1 1 0,0 1 1,26 1-1,-41 2 77,0 0 0,0 1 0,0 0 0,-1 0 0,1 1 0,-1 0 0,13 7 0,21 9 387,-22-14-428,0-1 0,0 0 0,1-2 0,-1 0 0,1-1 0,-1-1 0,37-4 0,-15-2-791,-1-2 0,61-21-1,-87 25 215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33 16876,'0'-2'192,"0"-1"0,-1 0 1,0 0-1,0 0 0,1 1 0,-1-1 1,-1 1-1,-1-5 0,2 7-172,1-1-1,-1 1 1,1-1 0,-1 1-1,1 0 1,-1-1-1,0 1 1,1 0 0,-1-1-1,0 1 1,1 0-1,-1 0 1,0 0-1,1 0 1,-1-1 0,0 1-1,0 0 1,1 0-1,-1 0 1,0 1-1,1-1 1,-1 0 0,0 0-1,1 0 1,-1 0-1,0 1 1,1-1 0,-1 0-1,0 1 1,1-1-1,-1 0 1,1 1-1,-1-1 1,0 1 0,1-1-1,-1 1 1,1-1-1,0 1 1,-2 1-1,-3 3 141,0 1 0,0 0 0,0 0-1,0 1 1,1-1 0,0 1 0,0 0-1,1 0 1,0 0 0,-2 9-1,-4 15 61,-5 36 0,13-64-197,-5 35 97,2 0 1,2 0-1,1 1 1,2-1 0,9 62-1,0-42 43,3 0-1,40 108 1,-50-157-156,0 0 21,1-1 0,-1 1 1,8 10-1,-11-19-26,0 0 0,0-1 1,0 1-1,0 0 1,0 0-1,0 0 0,0 0 1,0 0-1,0 0 1,0 0-1,0 0 1,0 0-1,0 0 0,0 0 1,0 0-1,0 0 1,0 0-1,0-1 0,0 1 1,0 0-1,0 0 1,0 0-1,0 0 1,0 0-1,0 0 0,0 0 1,0 0-1,0 0 1,0 0-1,0 0 0,0 0 1,0 0-1,0 0 1,0 0-1,0 0 1,0 0-1,0 0 0,0 0 1,0 0-1,0 0 1,1-1-1,-1 1 0,0 0 1,0 0-1,0 0 1,0 0-1,0 0 1,0 0-1,0 0 0,0 0 1,0 0-1,0 0 1,0 1-1,-1-14 69,-6-19 24,-13-25-48,-2 1 1,-2 1-1,-3 2 1,-49-74-1,74 125-50,-30-40-49,29 39 42,0 0-1,0 0 0,0 0 0,0 0 0,-1 1 1,1 0-1,-1 0 0,1 0 0,-8-3 0,11 5 10,0 0 0,0 0 0,0 0 0,0 0 0,0 0 0,0 0 0,0 0 0,0 1 0,0-1 0,0 0 0,0 0 0,0 0 0,0 0 0,0 0 0,0 0 0,0 0 0,0 0 0,0 0 0,0 0 0,0 0 0,0 1 0,0-1 0,0 0 0,0 0 0,0 0 0,0 0 0,0 0 0,0 0 0,-1 0 0,1 0 0,0 0 0,0 0 0,0 0 0,0 0 0,0 0 0,0 0 0,0 0 0,0 0 0,0 0 0,0 0 0,0 0 0,0 0 0,-1 0 0,1 0 0,0 0 0,0 0 0,0 0 0,0 0 0,0 0 0,0 0 0,0 0 0,0 0 0,0 0 0,0 0 0,0 0 0,-1 0 0,1 0 0,0 0 0,0 0 0,0 0-1,0 0 1,0 0 0,0 0 0,0 0 0,0 0 0,7 9-32,14 9-69,-2-9-119,-1-1 1,1-1 0,0-1 0,1 0 0,-1-2 0,1 0-1,0-1 1,0-1 0,1-1 0,36-2 0,3-5-238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96 164 15011,'-3'0'178,"1"0"1,0 0-1,0 0 0,-1 0 0,1 0 1,0 1-1,0-1 0,0 1 0,0 0 1,-1-1-1,1 1 0,0 0 0,0 0 1,1 0-1,-1 1 0,0-1 0,-2 2 0,-29 27 475,30-26-611,0-1 0,1 1-1,-1 0 1,1 0 0,0 0 0,-3 7 0,4-10-34,1 0 0,0 0 0,-1 0 0,1 0 0,0 0 0,0 0 0,0 0 0,0 1 0,0-1 0,0 0 0,0 0 0,0 0 0,0 0 0,0 0 0,1 0 0,-1 0 0,0 0 0,1 0 0,-1 0 0,1 0 0,-1 0 0,1 0 0,0-1 0,-1 1 0,1 0 0,0 0 0,0 0 0,-1-1 0,1 1 0,0 0 0,0-1 0,0 1 0,0-1 0,1 1 0,9 3 39,0-1-1,0 0 0,1-1 0,-1 0 1,1-1-1,-1 0 0,1-1 0,15-1 1,0 0 17,38 1 278,110-16 1,-171 16-271,0-1 1,1 0-1,-1 0 0,0 0 1,0-1-1,0 1 0,0-1 0,0 0 1,0 0-1,0-1 0,3-2 1,-5 3-8,-1 0 1,1 0-1,-1 0 1,1 0-1,-1 0 1,0 0-1,0 0 1,0 0-1,0-1 1,0 1-1,0 0 1,-1-1-1,1 1 1,-1 0-1,1-1 1,-1 1-1,0-1 1,0 1-1,0-1 1,-1 1-1,0-4 1,-2-11 179,-2 1 0,0-1 1,-1 1-1,-1 0 1,0 1-1,-13-20 0,-9-20-105,29 55-152,0 0 1,-1-1-1,1 1 0,0 0 0,0 0 0,0 0 0,0-1 1,0 1-1,0 0 0,-1 0 0,1 0 0,0-1 1,0 1-1,0 0 0,0 0 0,0-1 0,0 1 0,0 0 1,0 0-1,0-1 0,0 1 0,0 0 0,0 0 0,0-1 1,0 1-1,0 0 0,0 0 0,0 0 0,1-1 0,-1 1 1,0 0-1,0 0 0,0-1 0,0 1 0,0 0 0,0 0 1,1 0-1,-1 0 0,0-1 0,0 1 0,0 0 0,1 0 1,-1 0-1,0 0 0,0 0 0,0 0 0,1-1 0,-1 1 1,0 0-1,0 0 0,1 0 0,-1 0 0,0 0 0,0 0 1,1 0-1,-1 0 0,0 0 0,0 0 0,0 0 1,1 0-1,-1 0 0,0 0 0,0 0 0,1 1 0,16 4-679,101 39-1373,-65-25 1391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15251,'-1'0'64,"1"1"0,-1-1 0,0 1 0,0-1 0,0 1 0,0-1 0,1 1 1,-1 0-1,0 0 0,1-1 0,-1 1 0,0 0 0,1 0 0,-1 0 0,1 0 0,-1 0 0,1-1 0,0 1 0,-1 0 0,1 0 0,0 0 0,0 0 0,0 0 0,-1 2 0,-1 32 56,2-28 38,-1 42 140,2 0-1,3-1 1,1 1-1,3-1 0,2 0 1,2-1-1,2 0 1,21 46-1,-35-92-292,15 28 268,-14-28-248,-1 0 1,1 0-1,-1 0 1,1-1-1,-1 1 0,1 0 1,-1 0-1,1-1 0,0 1 1,-1 0-1,1-1 0,0 1 1,0-1-1,-1 1 0,1-1 1,0 1-1,0-1 1,0 0-1,0 1 0,-1-1 1,1 0-1,0 0 0,0 1 1,0-1-1,0 0 0,0 0 1,0 0-1,1 0 0,-1-1 3,0 0-1,0 0 0,0 0 0,0 0 0,-1 0 1,1 0-1,0 0 0,0 0 0,-1 0 0,1 0 1,-1-1-1,1 1 0,-1 0 0,0 0 0,0-1 1,1 1-1,-1 0 0,0 0 0,0-1 1,0 1-1,0 0 0,-1-3 0,2-2 66,2-90-433,-4 0-1,-18-128 1,18 211 2,4 22 107,3 10 140,-1-6 119,1-1 1,1-1 0,-1 1-1,2-1 1,-1 0 0,2-1-1,-1 0 1,1 0 0,1-1 0,16 13-1,-19-17 25,0 0 0,0-1 0,0 0 0,0-1 0,1 1 0,0-1 0,0-1 0,0 0 0,0 0 0,0 0 0,0-1 0,0 0 0,0 0 0,0-1 0,1-1 0,-1 1 1,0-1-1,11-3 0,-5 0 20,0-1 1,-1-1 0,0 0-1,0 0 1,-1-2 0,1 1 0,-2-2-1,1 1 1,-1-2 0,0 0 0,12-15-1,-11 12-46,-1-1 0,-1 0 0,0-1-1,-1 0 1,0 0 0,-1-1 0,-1 0-1,9-34 1,-15 49-36,-1-1-1,1 0 1,-1 0 0,0 1-1,1-1 1,-1 0-1,0 0 1,0 0 0,-1 0-1,1-2 1,0 4 6,0-1 0,-1 1-1,1 0 1,0 0 0,0-1 0,0 1 0,0 0-1,0 0 1,-1 0 0,1-1 0,0 1 0,0 0 0,0 0-1,-1 0 1,1 0 0,0 0 0,0-1 0,-1 1-1,1 0 1,0 0 0,0 0 0,-1 0 0,1 0-1,0 0 1,0 0 0,-1 0 0,1 0 0,0 0 0,0 0-1,-1 0 1,1 0 0,0 0 0,0 0 0,-1 0-1,1 0 1,0 0 0,0 0 0,-1 0 0,1 1-1,-3 0-8,1 1-1,0-1 0,0 1 0,0 0 0,0 0 0,0 0 1,0 0-1,0 0 0,0 0 0,1 1 0,-1-1 1,0 3-1,-6 12-1,1 0 0,0 1 0,2-1 0,0 1 1,1 0-1,-2 25 0,5-33 28,0 1 0,0-1 0,2 1 0,-1 0-1,1-1 1,1 1 0,0-1 0,0 0 0,1 0 0,0 0 0,1 0 0,8 15 0,-9-20-13,0 0 1,0-1-1,0 0 1,1 0-1,0 0 1,0 0 0,0 0-1,0-1 1,1 0-1,-1 1 1,1-2-1,0 1 1,0-1-1,0 1 1,0-1-1,0-1 1,0 1 0,1-1-1,-1 0 1,1 0-1,-1 0 1,0-1-1,1 0 1,-1 0-1,1 0 1,-1-1-1,1 0 1,-1 0 0,6-2-1,-1 0-29,0 0 0,0-1 0,0-1 0,-1 0 0,0 0 0,0 0 0,0-1 0,-1-1 0,0 1 0,0-1 0,0-1 0,-1 1 0,0-2 0,7-10 0,-8 9-24,0-1-1,-1 0 1,0 0-1,-1 0 1,0-1 0,2-12-1,-5 20 46,0 0-1,0 0 1,0 0 0,-1 0 0,0 0-1,0 0 1,0 0 0,0 0-1,-1 0 1,1 0 0,-1 0-1,0 0 1,0 0 0,0 0-1,-1 1 1,0-1 0,1 0-1,-1 1 1,0-1 0,-1 1 0,-3-5-1,5 7 14,1 1-1,-1-1 1,0 0-1,0 0 1,-1 0-1,1 1 0,0-1 1,0 1-1,0-1 1,0 1-1,0-1 1,-1 1-1,1 0 1,0-1-1,0 1 1,-1 0-1,1 0 1,0 0-1,-1 0 0,1 0 1,0 0-1,0 1 1,-1-1-1,1 0 1,0 1-1,0-1 1,0 0-1,-1 1 1,1 0-1,0-1 1,0 1-1,0 0 1,0-1-1,0 1 0,0 0 1,-1 2-1,-1 0 27,0 0 0,0 1 0,0-1 0,1 1-1,0 0 1,0 0 0,0 0 0,0 0-1,-2 7 1,2-3-24,1-1 0,0 1 0,0 0 0,0 0 0,1 0 0,0 0 0,1 0 0,0 0 0,0 0 0,0-1 1,1 1-1,1 0 0,-1-1 0,1 1 0,0-1 0,5 7 0,-2-4-90,1 0-1,0-1 1,0 0 0,1 0 0,0-1 0,1 0 0,-1-1 0,2 1 0,-1-2 0,16 9-1,16 6-181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5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1279 206 4529,'-11'-15'267,"-1"0"0,0 1 0,-1 1 0,0 0 0,-1 0 0,0 1 0,-1 1 0,-23-12 0,8 9 64,-2 1-1,0 2 1,0 1 0,-1 1-1,0 2 1,0 2 0,-1 1-1,1 1 1,-1 2 0,0 1-1,1 2 1,-1 1 0,0 2-1,1 1 1,-53 18 0,56-12-256,1 1 1,0 1 0,1 2 0,1 1 0,0 1-1,-37 34 1,23-14-60,2 2 0,-66 86 0,87-102-18,1 2 0,1 0 0,2 1-1,0 0 1,2 1 0,1 1-1,-14 56 1,21-67-1,1 1-1,1 0 1,1-1-1,0 1 1,2 0-1,0 0 1,1-1-1,1 1 1,1 0-1,0-1 1,1 0-1,1 0 1,1-1-1,10 18 1,-6-15-1,0-1 0,2 0 0,0-1 0,2 0 0,0-2 0,0 1-1,2-2 1,31 24 0,-22-22 4,1 0 0,0-2 0,2-1-1,0-2 1,47 15 0,-21-12 8,0-3 0,77 7 0,107-8 35,-128-11-23,-1-5-1,1-5 1,132-28 0,-201 27-3,0-1 1,-1-2-1,-1-2 1,0-2 0,42-25-1,-56 27 24,-1-1-1,-1-1 1,0-1 0,-2-1-1,0-1 1,-1 0-1,-1-2 1,20-30 0,-29 34 9,0 0 0,-2 0 0,0-1 1,-1-1-1,-1 1 0,-1-1 1,-1 0-1,-1 0 0,-1-1 1,-1 0-1,0 1 0,-3-30 1,0 28 1,-2 0 1,0 0-1,-1 1 1,-2-1 0,0 1-1,-1 0 1,-2 1 0,0-1-1,-1 2 1,-1-1-1,-20-27 1,15 27-9,-2 1-1,0 0 1,-1 2-1,-1 0 1,0 1-1,-1 1 1,-1 1-1,-42-21 1,34 22 142,0 2-1,0 1 1,-1 2 0,-1 1 0,1 1 0,-62-5-1,-51 11 30,-4 12 63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8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52 14491,'6'-5'446,"0"-1"0,-1 1 0,0-1 0,0 0 0,-1 0 0,5-7 0,-9 13-415,0 0 1,0 0-1,0 0 0,0 0 0,0 0 1,0 0-1,0 0 0,0 0 0,1 0 0,-1 0 1,0 0-1,0-1 0,0 1 0,0 0 1,0 0-1,0 0 0,0 0 0,0 0 1,0 0-1,0 0 0,1 0 0,-1 0 0,0 0 1,0 0-1,0-1 0,0 1 0,0 0 1,0 0-1,0 0 0,0 0 0,0 0 1,0 0-1,0 0 0,0 0 0,0-1 1,0 1-1,0 0 0,0 0 0,0 0 0,0 0 1,0 0-1,0 0 0,0 0 0,0-1 1,0 1-1,0 0 0,0 0 0,0 0 1,0 0-1,-1 0 0,1 0 0,0 0 0,0 0 1,0 0-1,0 0 0,0-1 0,0 1 1,0 0-1,0 0 0,0 0 0,0 0 1,-1 0-1,1 0 0,0 0 0,-9 5 788,-11 11-319,-2 6-345,1 2 1,0 0-1,2 2 1,1 0-1,-25 49 1,17-22-69,3 1 0,-19 68-1,28-75 15,3 0 0,-8 64 0,17-90-124,0 0 0,2 1 0,0-1 0,2 0 0,0 0 0,1 1 0,10 34 0,-10-49-18,-1-1-1,1 1 1,0-1-1,1 0 1,0 0 0,0 0-1,0 0 1,0-1-1,1 0 1,0 1 0,0-2-1,1 1 1,-1-1-1,1 0 1,0 0 0,0 0-1,0-1 1,0 0-1,1 0 1,12 3 0,33 5-191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14675,'-1'9'241,"1"-1"-1,0 1 0,1-1 1,0 1-1,0-1 1,1 0-1,3 9 1,-4-14-171,0-1 0,0 1 1,1 0-1,-1-1 0,1 1 1,0-1-1,-1 0 1,1 1-1,0-1 0,1 0 1,-1 0-1,0 0 1,0-1-1,1 1 0,-1 0 1,1-1-1,0 0 1,-1 1-1,1-1 0,0 0 1,0 0-1,0-1 1,3 1-1,1 0 83,0-1-1,1 0 1,-1 0 0,0-1-1,0 0 1,1 0 0,-1-1-1,0 0 1,0 0 0,0-1-1,-1 0 1,1 0 0,-1 0-1,7-5 1,10-7 240,-1-1 1,28-27-1,-31 26-192,-1-1-1,-1-2 1,0 1-1,21-36 1,-30 42-177,0-1 1,-2 1-1,1-1 1,-2-1-1,0 1 0,-1-1 1,0 0-1,3-29 1,-7 42-39,1-1 0,-1 0 0,0 1 1,0-1-1,-1 0 0,1 1 0,0-1 0,-1 0 1,0 1-1,1-1 0,-1 1 0,0-1 0,-1 1 0,1-1 1,0 1-1,-1 0 0,1 0 0,-1 0 0,1 0 1,-4-3-1,4 4-1,-1 0-1,0 0 1,0 0 0,0 0 0,0 1 0,0-1 0,0 0 0,0 1-1,-1 0 1,1-1 0,0 1 0,0 0 0,0 0 0,0 0-1,0 0 1,-1 1 0,1-1 0,0 1 0,0-1 0,0 1 0,0 0-1,0-1 1,0 1 0,0 0 0,-2 2 0,-3 2-18,0 0-1,0 0 1,0 1 0,1 0 0,0 0 0,0 1 0,1 0-1,-1 0 1,1 0 0,1 0 0,-7 14 0,1 0-6,1 1-1,1 1 1,-6 25 0,9-27 44,1 0 1,1 1-1,1-1 0,1 0 0,3 38 1,-2-49 8,2-1-1,-1 1 1,1 0 0,1 0 0,0-1 0,0 1-1,1-1 1,0 0 0,1 0 0,0-1 0,0 1-1,1-1 1,0 0 0,10 10 0,-13-14-24,1-1 1,0 0 0,0 0-1,-1-1 1,2 1 0,-1-1 0,0 0-1,0 0 1,1 0 0,-1 0-1,1-1 1,-1 0 0,1 0-1,0 0 1,0 0 0,6-1-1,-5 0-55,1-1 0,-1 0-1,1-1 1,-1 1-1,0-1 1,0 0 0,0-1-1,0 0 1,0 0 0,10-6-1,-3-1-53,-1 0 1,1-1-1,-2 0 0,1-1 0,-2 0 0,0-1 0,0 0 0,14-26 1,5-23-280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14619,'-5'47'720,"1"0"-1,3 0 1,2 0 0,8 65-1,64 198 1163,-13-69-1283,-49-182-497,-9-47-5,-8-41-86,-23-103-1299,-68-188 0,93 309 1171,2 6 47,1 1-1,-1-1 0,1 1 1,-1-1-1,1 0 1,1 0-1,-1 1 0,1-7 1,0 10 61,0 1 0,0-1 0,0 0 1,0 1-1,0-1 0,1 0 0,-1 1 1,0-1-1,0 0 0,1 1 0,-1-1 1,0 0-1,1 1 0,-1-1 0,1 1 1,-1-1-1,1 1 0,-1-1 0,1 1 1,-1-1-1,1 1 0,0 0 0,-1-1 0,1 1 1,-1 0-1,1-1 0,0 1 0,-1 0 1,1 0-1,0-1 0,27 0 12,-15 1-12,2-2 13,1 0 0,-1-1-1,0 0 1,0-1 0,0-1-1,-1 0 1,0-1 0,1-1-1,-2 0 1,1-1-1,-1 0 1,-1-1 0,1-1-1,-2 0 1,1 0 0,-1-1-1,-1-1 1,0 1 0,-1-2-1,0 0 1,-1 0 0,0 0-1,-1-1 1,0 0-1,-1 0 1,-1-1 0,-1 0-1,0 0 1,4-29 0,-7 39 2,0 0 1,-1 1 0,0-1 0,0 1 0,0-1-1,0 0 1,-1 1 0,0-1 0,0 1-1,0-1 1,0 1 0,-4-8 0,5 11-6,-1 1 0,1-1 0,0 1 0,-1-1 0,1 1 0,0-1 1,-1 0-1,1 1 0,0 0 0,-1-1 0,1 1 0,-1-1 0,1 1 0,-1-1 0,1 1 1,-1 0-1,1-1 0,-1 1 0,1 0 0,-1 0 0,0-1 0,1 1 0,-1 0 0,1 0 1,-1 0-1,0 0 0,1 0 0,-1 0 0,0 0 0,1 0 0,-1 0 0,1 0 0,-1 0 1,0 0-1,1 0 0,-1 1 0,1-1 0,-1 0 0,0 0 0,1 1 0,-1-1 0,1 0 1,-1 1-1,1-1 0,-1 0 0,1 1 0,-1-1 0,1 1 0,-1 0 0,-2 3 10,0 0-1,0 0 1,1 0-1,-1 1 1,1-1 0,-1 6-1,-8 21 132,2 1 0,1 0-1,2 1 1,1 0 0,1 0 0,2 0-1,3 45 1,2-30 143,3 1-1,1-1 1,3 0-1,22 66 1,-28-104-240,33 85 226,-34-87-258,1-1 0,0 0 1,0 0-1,1 0 0,0 0 0,0-1 0,1 0 0,0 0 1,11 9-1,-16-14-11,1 0 0,-1 0 0,0-1 1,1 1-1,-1 0 0,1-1 0,-1 1 0,0-1 1,1 1-1,-1-1 0,1 0 0,-1 0 0,1 1 1,-1-1-1,1 0 0,0 0 0,-1-1 0,1 1 1,-1 0-1,1 0 0,1-1 0,-1 0 0,0-1 1,0 1-1,0 0 0,0-1 1,0 1-1,0-1 0,-1 0 1,1 1-1,0-1 0,-1 0 1,1 0-1,0-3 0,4-5 2,-1-1 0,0 0 0,-1 0 0,4-17 0,-2 1-72,-1 0-1,-1-1 0,-1 1 0,-1-1 0,-2 0 0,-1 0 0,-1 1 0,-6-31 0,-1 28-106,9 29 164,0 0 0,-1 0 0,1 1 0,0-1 1,0 0-1,0 1 0,-1-1 0,1 0 1,0 0-1,-1 1 0,1-1 0,0 1 1,-1-1-1,1 0 0,-1 1 0,1-1 1,-1 1-1,1-1 0,-1 1 0,0-1 1,1 1-1,-1-1 0,0 1 0,1 0 1,-1-1-1,0 1 0,1 0 0,-1 0 0,0-1 1,0 1-1,0 0 0,0 1 5,1-1 0,-1 1 0,1 0 0,-1-1 0,1 1 0,0 0 0,-1 0 0,1-1 0,0 1 1,0 0-1,0 0 0,0-1 0,-1 1 0,1 0 0,0 0 0,0 0 0,0-1 0,1 1 0,-1 0 0,0 0 0,0-1 0,0 1 0,1 0 0,-1 0 0,0-1 0,0 1 0,1 1 0,11 21 22,-7-16-12,0 0 0,1 0 0,0-1 0,0 0 0,1-1-1,-1 1 1,1-1 0,1 0 0,-1-1 0,1 0 0,-1 0-1,1-1 1,0 0 0,1 0 0,15 3 0,-18-5 3,-1 0-1,1-1 1,-1 1 0,1-1 0,-1-1 0,0 1-1,1-1 1,-1 0 0,1 0 0,-1 0 0,8-4-1,-9 3 3,0 0-1,-1 0 0,1 0 1,-1-1-1,0 1 0,0-1 1,0 0-1,0 0 0,0 0 0,0 0 1,-1-1-1,0 1 0,0-1 1,0 1-1,0-1 0,2-7 1,2-18 56,-6 27-31,0 4 1,0 16 25,1-6-33,0-1 0,1 1 0,0 0-1,8 21 1,-9-29-84,0-1-1,0 0 1,0 1 0,1-1 0,-1 0-1,1 0 1,0 0 0,0 0-1,0 0 1,0-1 0,1 1-1,-1-1 1,1 1 0,0-1 0,-1 0-1,1 0 1,0 0 0,0 0-1,0-1 1,1 1 0,2 1-1,-3-3 27,-1 0-1,0-1 0,1 1 1,-1 0-1,0-1 0,1 1 1,-1-1-1,0 0 0,0 1 0,0-1 1,1 0-1,-1 0 0,0-1 1,0 1-1,-1 0 0,4-3 1,14-16-348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15211,'-6'22'928,"6"5"-1112,4 6 2281,14 2-1849,3-1 112,11-4 112</inkml:trace>
  <inkml:trace contextRef="#ctx0" brushRef="#br0" timeOffset="1">370 214 14899,'-32'23'1464,"-5"4"-751,1 3-233,10 6 480,8 1-112,13-2-72,10-5-80,18-9-343,10-3-201,12-10-489,6-4-167,-1-5-248,0-6-144,-3-7 2264,-2-4-1624,-9-6 40,-5-5 16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1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13651,'-5'36'1656,"3"2"-1040,2 1-216,3 0 1273,9-2-1057,2-3-72,6-8-160,0-4-168,2-11-376,-2-2-264,-6-11 360,-1-4-104,-9-8-88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2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0 652 13435,'13'1'399,"0"-1"0,0 0 0,0 0 0,0-2 0,0 1 1,0-2-1,24-7 0,-30 7-171,1 0-1,-1-1 1,0 0 0,0-1 0,0 1 0,0-1 0,-1-1 0,0 1-1,0-1 1,0 0 0,-1 0 0,0-1 0,7-11 0,-7 10-21,0-2 1,-1 1-1,0-1 1,-1 1 0,0-1-1,0 0 1,-1 0 0,1-11-1,-2 16-164,-1 1 0,0-1-1,0 0 1,0 1 0,0-1 0,-1 1-1,1-1 1,-1 0 0,-1 1 0,1 0-1,0-1 1,-1 1 0,0 0-1,0-1 1,0 1 0,-1 1 0,1-1-1,-1 0 1,-5-5 0,5 7-46,1 0 1,-1 1-1,1-1 0,-1 1 1,0-1-1,0 1 1,1 0-1,-1 0 1,0 0-1,0 1 0,0-1 1,0 1-1,0-1 1,0 1-1,0 0 1,0 0-1,0 1 0,0-1 1,0 0-1,0 1 1,0 0-1,0 0 0,0 0 1,1 0-1,-1 0 1,0 1-1,0-1 1,1 1-1,-1-1 0,-1 3 1,-4 2-23,0 0 0,0 1 1,1 0-1,0 0 0,0 0 1,1 1-1,-9 15 0,10-15 21,1 1-1,0 0 1,1 0-1,0 0 0,0 0 1,1 1-1,0-1 0,1 1 1,0-1-1,0 1 0,1 12 1,0-18 1,1 0-1,-1 0 1,1-1 0,0 1 0,-1 0 0,2 0-1,-1-1 1,0 1 0,1-1 0,-1 1 0,1-1-1,0 0 1,0 1 0,1-1 0,-1 0 0,1 0-1,-1-1 1,1 1 0,0-1 0,0 1 0,0-1-1,0 0 1,1 0 0,-1 0 0,1 0 0,-1-1 0,1 1-1,-1-1 1,1 0 0,5 1 0,-2-1-27,0 0-1,0-1 1,0 0 0,0 0 0,-1-1 0,1 0 0,0 0 0,0 0-1,-1-1 1,11-4 0,-6 2-24,-1-2-1,1 1 1,-1-2-1,0 1 1,13-12-1,4-7-204,-2-1 0,41-55 0,-62 77 225,29-38-271,-33 42 306,0 0 0,0 0 0,0 0 1,0 0-1,0-1 0,0 1 0,0 0 0,1 0 1,-1 0-1,0 0 0,0 0 0,0 0 1,0 0-1,0 0 0,0 0 0,1 0 0,-1 0 1,0 0-1,0 0 0,0 0 0,0 0 1,0 0-1,0 0 0,1 0 0,-1 0 0,0 0 1,0 0-1,0 0 0,0 0 0,0 0 1,0 0-1,1 0 0,-1 0 0,0 0 0,0 0 1,0 0-1,0 0 0,0 0 0,0 0 1,0 1-1,0-1 0,1 0 0,-1 0 0,0 0 1,0 0-1,0 0 0,0 0 0,0 1 1,3 8 57,-2 13 58,-1-21-107,-1 8 89,2 0 0,-1 0 0,1 0-1,1 0 1,0 0 0,0 0-1,0 0 1,5 8 0,-6-15-66,0 1 1,1-1-1,-1 0 1,1 1 0,-1-1-1,1 0 1,0 0-1,0 0 1,0 0 0,0-1-1,0 1 1,0-1-1,0 1 1,1-1 0,-1 0-1,0 1 1,1-1-1,-1 0 1,1-1-1,-1 1 1,1 0 0,0-1-1,-1 1 1,1-1-1,0 0 1,-1 0 0,1 0-1,0 0 1,-1-1-1,1 1 1,4-2-1,4-1 5,1-1-1,-1 0 0,0-1 0,0-1 0,0 1 0,-1-2 1,0 1-1,0-1 0,-1-1 0,11-10 0,0-2-74,-2 0 1,0-1-1,21-34 0,-19 23-312,-2-2 1,-1 0-1,-2 0 1,-1-1-1,-1-1 0,-3-1 1,12-68-1,-21 78-101,-1 20 212,-1 17 309,1 6 69,1 1 0,1-1 0,0 0 0,1 0 0,0 0 0,1 0 0,9 20 0,55 103 58,-11-25-492,-29-40 86,-19-49 78,0 1 1,2-1-1,21 35 0,-80-122-1120,-3 2 0,-71-66 0,25 28 686,94 95 625,0 0-1,1 1 1,-1-1 0,1 0 0,0-1-1,0 1 1,0 0 0,-3-7 0,5 10-41,0 0 0,0-1 0,0 1 0,0 0 0,0-1 1,0 1-1,0 0 0,0-1 0,0 1 0,0 0 1,0-1-1,0 1 0,1 0 0,-1-1 0,0 1 0,0 0 1,0-1-1,0 1 0,1 0 0,-1 0 0,0-1 1,0 1-1,0 0 0,1 0 0,-1-1 0,0 1 0,0 0 1,1 0-1,-1 0 0,0-1 0,1 1 0,21-1 582,94 20 1020,-84-11-1568,0-3 1,1 0-1,42 0 0,-69-5-115,0-1 0,-1 1 0,1-1 0,0 0 0,7-3 0,-12 4 52,0 0 0,0-1 0,0 1 0,0-1 0,0 1 1,0-1-1,0 1 0,0-1 0,0 0 0,-1 0 0,1 1 0,0-1 1,0 0-1,-1 0 0,1 0 0,0 0 0,-1 0 0,1 0 0,-1 1 1,1-2-1,-1 1 0,0 0 0,1 0 0,-1 0 0,0 0 0,0 0 1,1 0-1,-1 0 0,0 0 0,0 0 0,-1-3 0,-4-19-232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2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17948,'-2'20'1424,"5"-1"-1424,6-6-56,-1-2 648,-2 4-536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21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143 161 15211,'0'-2'53,"3"-12"288,-1 0 1,-1 0 0,0 0-1,-1 0 1,-1 0 0,0 0 0,-6-26-1,7 39-294,-1 0 0,1 0 0,0 0 0,0 0 0,-1 0 0,1 0 0,-1 0 0,1 0 0,-1 0 0,1 0 0,-1 0 0,1 0 0,-1 1 0,0-1 0,0 0 0,1 0 0,-1 1 0,0-1 0,0 1 0,0-1 0,0 0 0,0 1 0,1 0 0,-1-1 0,0 1 0,-2-1 0,2 1-1,0 1 0,0-1 0,-1 1 0,1-1 0,0 1-1,0-1 1,0 1 0,0 0 0,-1-1 0,1 1 0,0 0-1,0 0 1,0 0 0,1 0 0,-1 0 0,0 0 0,-1 1-1,-4 8 159,0-1-1,1 1 0,-7 17 0,-5 21-73,2 1 0,3 0-1,1 1 1,3 0 0,2 0-1,2 1 1,4 81-1,5-70-64,2 0-1,3 0 0,2 0 0,3-1 0,42 106 0,-49-147-151,4 8 614,-10-32-174,-6-20-126,-27-144 273,-15-104-1205,45 264 663,-1-3-27,1 0-1,0 1 1,1-1-1,0 0 1,2-11-1,-2 20 55,1 0 0,-1 0-1,0 0 1,1 0 0,0 1-1,-1-1 1,1 0 0,0 0-1,0 1 1,0-1 0,0 0-1,0 1 1,0-1-1,0 1 1,1 0 0,-1-1-1,1 1 1,-1 0 0,1 0-1,-1 0 1,1 0 0,0 0-1,-1 0 1,1 0 0,0 0-1,0 1 1,0-1 0,-1 1-1,1 0 1,0-1 0,0 1-1,0 0 1,0 0 0,0 0-1,2 0 1,17 3-51,-2 1 0,1 1-1,0 1 1,25 10 0,-16-5 14,12 4-34,46 22 0,-76-31 70,-1-1 1,0 2 0,0-1-1,0 1 1,-1 1-1,0 0 1,0 0-1,-1 1 1,10 13 0,-15-18 16,0 1 0,-1 0 0,1 0 0,-1 0 0,-1 0 1,1 0-1,-1 0 0,1 0 0,-2 1 0,1-1 0,0 8 1,-2 2 62,0 1 0,-5 22 0,2-12 156,5-80 745,-1 10-847,-2 0 1,-2-1 0,-2 1-1,-2 1 1,-16-52 0,24 94-132,0 0 1,-1 0 0,1 1 0,0-1-1,-1 0 1,1 0 0,0 1 0,0-1-1,0 0 1,0 0 0,0 0 0,0 1-1,0-1 1,0 0 0,0 0 0,0 0 0,0 1-1,0-1 1,1 0 0,-1 0 0,0 1-1,0-1 1,1 0 0,-1 1 0,1-1-1,-1 0 1,1 1 0,0-2 0,1 1-56,0 1 1,0-1 0,-1 1 0,1 0 0,0-1 0,0 1 0,0 0-1,0 0 1,4 1 0,2-1-80,176-2-3514,-134-2 2992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2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180 138 13779,'-10'1'261,"-1"1"-1,1 0 1,0 1 0,1 0-1,-1 0 1,0 1 0,1 0 0,0 1-1,0 0 1,0 0 0,-13 11-1,18-12-146,-1 0 0,1 0 0,0 0-1,0 0 1,1 1 0,-1 0-1,1 0 1,0 0 0,0 0 0,1 0-1,0 0 1,-1 1 0,2-1 0,-1 1-1,1 0 1,0-1 0,0 1 0,0 0-1,1 0 1,0 0 0,1 10-1,-1-12-78,1-1 0,0 1 0,0 0 0,0-1 0,0 1 0,1-1 0,-1 1 0,1-1 0,0 1 0,0-1 0,0 0 0,0 0 0,1 0 0,-1 0 0,1-1 0,0 1 0,0-1 0,0 1 0,0-1 0,0 0 0,0 0 0,1 0 0,-1-1 0,0 1 0,1-1-1,0 0 1,-1 0 0,1 0 0,5 0 0,-1 0-29,1 0-1,0-1 1,-1 0-1,1-1 1,-1 0-1,1 0 1,-1-1-1,1 0 1,-1 0-1,0-1 1,0 0-1,10-6 1,-2-1-13,1 0 1,-2-2-1,1 0 1,17-18-1,51-61-110,-82 88 111,2-3-11,1 1-1,-1 1 1,1-1-1,10-7 1,-14 11 17,0 1 1,0 0-1,-1-1 1,1 1-1,0-1 1,0 1-1,-1 0 1,1-1-1,0 1 0,0 0 1,0 0-1,0 0 1,0 0-1,0 0 1,-1 0-1,1 0 1,0 0-1,0 0 1,0 0-1,0 0 1,0 0-1,-1 1 1,1-1-1,0 0 0,0 1 1,0-1-1,-1 1 1,1-1-1,0 0 1,0 1-1,-1 0 1,1-1-1,0 1 1,-1-1-1,1 1 1,-1 0-1,1 0 1,-1-1-1,1 1 1,-1 0-1,0 0 0,1-1 1,-1 1-1,0 0 1,1 1-1,7 20 64,-5-14-4,0-1 1,0 1-1,1-1 0,7 12 1,-10-17-39,1 0 0,0 0 0,0 0 0,0 0 0,0-1 0,0 1 0,0 0 0,0-1 0,1 1 0,-1-1 0,0 0 0,1 0 0,-1 0 0,1 0 0,0 0 0,-1-1 0,1 1 0,4-1 0,4 1-2,0-1 0,1-1-1,-1 0 1,0 0-1,0-2 1,16-3-1,64-30-414,-72 28 147,-1 0 1,1 1-1,1 0 1,-1 2-1,1 0 1,29-2-1,-44 7 190,0 1-1,0-1 0,-1 1 0,1 0 1,0 0-1,8 4 0,-11-3 62,1-1-1,-1 0 1,0 0 0,1 0-1,-1 0 1,1-1 0,0 1-1,-1-1 1,1 1-1,-1-1 1,1 0 0,0 0-1,-1 0 1,1 0 0,0-1-1,-1 1 1,1-1-1,-1 1 1,1-1 0,-1 0-1,1 0 1,3-2 0,-1-2 123,1 1 0,-1-1-1,0 0 1,0-1 0,0 1 0,-1-1 0,0 0 0,4-7 0,1-4 76,13-37-1,0-12-36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22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14211,'-13'69'1333,"4"1"1,0 92-1,9-112-890,3 0 0,2 1 0,23 95 0,-26-139-419,14 43 106,-15-46-122,1 0-1,-1-1 1,1 1 0,0-1-1,0 0 1,1 0-1,-1 0 1,1 0-1,-1 0 1,5 4-1,-6-7-5,-1 0 1,1 1-1,-1-1 0,1 0 0,-1 1 0,1-1 0,-1 0 0,1 0 0,-1 0 1,1 1-1,-1-1 0,1 0 0,0 0 0,-1 0 0,1 0 0,-1 0 0,1 0 1,-1 0-1,1 0 0,-1 0 0,1-1 0,0 1 0,-1 0 0,1 0 0,-1 0 1,1-1-1,-1 1 0,1 0 0,-1 0 0,1-1 0,-1 1 0,0 0 1,1-1-1,-1 1 0,1-1 0,-1 1 0,0-1 0,1 1 0,-1-1 0,0 1 1,1-1-1,7-21 47,0-24 5,-3 1 1,-1-1-1,-4-60 1,0 65-2,2 32 7,3 11-38,5 12-8,-9-13-8,5 8 1,1 0-1,0 0 0,0 0 0,1-1 0,0-1 1,1 1-1,0-1 0,0-1 0,0 1 0,1-2 1,-1 1-1,1-1 0,1-1 0,-1 0 0,1 0 1,0-1-1,0-1 0,16 3 0,-18-4-6,0-1 1,0 1-1,-1-2 0,1 1 1,0-1-1,-1 0 0,1-1 1,-1 0-1,1-1 0,-1 1 1,0-2-1,0 1 0,0-1 0,-1 0 1,1-1-1,-1 0 0,0 0 1,0 0-1,0-1 0,-1 0 1,0 0-1,0-1 0,-1 0 0,6-8 1,-5 4-14,0 0 0,0 0 0,7-24 0,-11 30 5,0 0-1,-1 0 1,0-1-1,0 1 1,-1 0-1,1-1 1,-1 1-1,-1 0 1,1-1-1,-1 1 1,-1-9-1,2 13 7,0 1 0,-1-1 0,1 0 0,0 1 0,0-1 0,0 1 0,0-1 0,-1 0 0,1 1 0,0-1 0,-1 1 0,1-1-1,0 1 1,-1-1 0,1 1 0,-1 0 0,1-1 0,0 1 0,-1-1 0,1 1 0,-1 0 0,1-1 0,-1 1 0,0 0 0,1 0-1,-1-1 1,1 1 0,-1 0 0,1 0 0,-1 0 0,0 0 0,1 0 0,-1 0 0,1 0 0,-1 0 0,0 0 0,-1 0 1,1 1 0,0 0-1,0 0 1,0-1 0,-1 1 0,1 0 0,0 0 0,0 0 0,0 0 0,1 0 0,-1 0 0,0 1 0,0-1 0,0 0 0,1 0 0,-2 2 0,-2 8 23,1 0 0,0 0 0,0 0 1,1 1-1,0-1 0,1 1 0,0-1 0,2 17 1,-1-21 15,0 1 0,1-1 0,0 0 0,1 1 0,-1-1 0,1 0-1,1 0 1,-1 0 0,1-1 0,1 1 0,-1 0 0,1-1 0,0 0 0,7 8 0,-8-12-15,0 1-1,0 0 1,0-1-1,1 0 1,0 0 0,-1 0-1,1 0 1,0 0-1,0-1 1,0 0-1,0 0 1,0 0-1,0 0 1,0 0 0,0-1-1,0 0 1,0 0-1,0 0 1,0 0-1,0-1 1,1 0-1,-1 1 1,0-2-1,-1 1 1,1 0 0,0-1-1,0 1 1,5-4-1,1-1 10,-1 0 1,1-1-1,-1 1 0,-1-2 0,1 1 1,-1-1-1,0-1 0,-1 1 0,8-13 0,-6 8-42,-1-1 0,-1 0-1,0 0 1,-1-1 0,0 0-1,-2 0 1,1 0 0,-2-1-1,0 1 1,-1-1-1,0 0 1,-2-30 0,0 44 2,-1-1 0,1 1-1,0 0 1,-1 0 0,0 0 0,1 0 0,-1 0 0,0 0 0,0 0 0,0 0 0,-1 0 0,1 0-1,0 0 1,-1 1 0,1-1 0,-1 0 0,0 1 0,-1-2 0,2 3 3,1-1 0,-1 1-1,0 0 1,0-1 0,1 1 0,-1 0 0,0 0 0,1 0 0,-1 0 0,0-1-1,0 1 1,1 0 0,-1 1 0,0-1 0,0 0 0,1 0 0,-1 0-1,0 0 1,0 0 0,1 1 0,-2-1 0,1 1 0,-1 0 1,1 0 0,0 1-1,-1-1 1,1 0-1,0 0 1,0 1-1,0-1 1,0 0-1,0 1 1,0-1-1,0 1 1,0 1-1,-1 1 8,0 0 0,0 0 0,1 0 0,0 0 0,0 0 0,0 0 0,0 1 0,1-1 0,-1 0 0,1 0 0,0 1 0,0-1 0,1 0 1,1 7-1,-1-8-3,1 1 1,-1-1 0,1 1 0,0-1-1,0 0 1,0 1 0,1-1 0,-1 0 0,1-1-1,0 1 1,-1 0 0,1-1 0,0 1 0,1-1-1,-1 0 1,6 2 0,18 9-131,1-1 1,44 11-1,-39-13 191,48 21-1,-77-29-9,1 0-1,0-1 1,0 1-1,0-1 1,-1 0 0,1-1-1,0 1 1,1-1 0,-1 0-1,0-1 1,0 1-1,0-1 1,-1 0 0,1 0-1,0 0 1,0-1 0,0 1-1,-1-1 1,1 0-1,-1-1 1,1 1 0,-1-1-1,6-5 1,3-2-14,0-1 0,-1-1 0,-1 0 0,0 0-1,17-25 1,-19 23-95,0 0-1,-1 0 1,-1 0 0,10-30-1,-15 39-39,0-1 0,-1 1 0,0-1 0,0 0 0,0 1 1,-1-1-1,0 0 0,0 0 0,0 1 0,-1-1 0,1 0 0,-2 1 0,1-1 0,0 1 0,-1-1 0,0 1 0,-4-7 0,5 10 97,-1 0 0,0-1 0,1 1 0,-1 0 0,0 0 0,0 1 0,-1-1 0,1 0 0,0 1 0,-1-1 0,1 1 0,-1 0 0,1-1 0,-1 1 0,1 1 0,-1-1 0,0 0 0,1 1 0,-1-1 0,-4 1 0,-4-1-45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2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62 18172,'-5'-27'1704,"4"5"-1456,8 12-432,7 7 480,11 14-32,-1 0-104,11 5-328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44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11578,'-2'8'7119,"10"-2"-6656,0-1 0,1-1 0,-1 1 0,1-1 0,0-1 0,0 0 0,1 0 0,10 2 0,81 9 431,-94-13-788,15 1 39,-12-2-99,0 0 0,0 1 1,0 1-1,0 0 1,0 0-1,17 7 0,-23-6-510,-7-4-285,2 0 645,0 1 1,0-1 0,0 0-1,0 1 1,1-1 0,-1 0-1,0 0 1,0 0-1,1 1 1,-1-1 0,1 0-1,-1 0 1,0-1 0,-1-6-405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2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14467,'6'-22'1056,"8"18"-872,-1 6-48,1 26 296,1 18 41,-1 29 95,-1 9-56,3 22 8,0 13-8,1 20 48,1 3-56,1-7-80,1-9-96,-4-19-528,-2-9 1225,-7-19-929,-2-16 40,-5-27-16</inkml:trace>
  <inkml:trace contextRef="#ctx0" brushRef="#br0" timeOffset="1">218 1835 17068,'4'14'1512,"1"-15"-1840,2-9 248,-4-2 712,-2 6-64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2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85 866 12867,'-20'13'491,"13"-10"-343,0 1-1,0 1 0,0-1 1,1 1-1,0 0 0,0 0 1,0 1-1,-7 8 0,13-14-134,0 1-1,0-1 1,0 0-1,1 0 1,-1 0-1,0 1 1,0-1-1,0 0 1,0 0-1,0 0 1,0 1-1,0-1 1,0 0-1,0 0 0,1 0 1,-1 1-1,0-1 1,0 0-1,0 0 1,0 0-1,0 0 1,1 0-1,-1 1 1,0-1-1,0 0 1,0 0-1,1 0 1,-1 0-1,0 0 0,0 0 1,0 0-1,1 0 1,-1 0-1,0 0 1,0 0-1,1 0 1,-1 0-1,0 0 1,0 0-1,0 0 1,1 0-1,-1 0 0,0 0 1,0 0-1,1 0 1,-1 0-1,0 0 1,0 0-1,10 0 126,-1 0 1,0-1-1,0 1 0,0-2 0,0 1 0,17-6 0,1-1 68,652-144 1546,233-19-1279,631-136 524,-727 97 113,-774 199-1196,-26 7 58,0-1-1,-1 0 1,1-1 0,28-15-1,-43 21 27,0-1 0,0 1 0,-1 0 0,1-1 0,0 1 0,-1 0 0,1-1 0,0 1-1,-1-1 1,1 1 0,0-1 0,-1 0 0,1 1 0,-1-1 0,1 0 0,-1 1 0,0-1-1,1 0 1,-1 0 0,0 1 0,1-1 0,-1 0 0,0-1 0,0 1-15,-1 1 1,0-1 0,0 0-1,0 0 1,1 1 0,-1-1-1,0 1 1,0-1-1,0 1 1,0-1 0,0 1-1,0-1 1,0 1 0,-2 0-1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1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1711 11082,'0'-2'99,"0"-1"0,0 1-1,1 0 1,-1 0 0,0 0-1,1 0 1,-1 0 0,1 0-1,0 0 1,0 0 0,0 0-1,0 1 1,0-1 0,2-3-1,22-27 267,-19 25-207,8-9 28,2 1-1,0 1 1,0 0-1,26-15 0,13-11 194,-33 24-168,1 1 0,0 1 0,1 2 0,0 0 0,31-9 0,-28 10-203,16-9 58,47-29 0,-3 0-21,-60 35-70,31-25 0,-36 24 31,0 1-1,35-17 1,119-31-17,-104 38-12,47-15-279,159-32 0,-254 67 231,75-14-9,190-58 1,-183 32 87,-69 27 14,0 2 0,0 2 0,73-17 0,-71 24-22,1-2 0,-2-2 0,71-26 0,-84 25-3,15-7 20,0 1-1,1 3 1,66-15 0,-19 10 80,112-41 1,-42 12 43,269-50-48,-253 61-127,65-12 60,17-9-92,-214 45 58,0-3 1,-1-1 0,73-42 0,-102 52-13,146-83-522,-157 89 528,0 1 0,0 0 0,0-1 0,0 1 0,0-1 0,0 0 0,0 1 0,0-1 1,-1 0-1,1 1 0,0-1 0,0 0 0,-1 0 0,1 0 0,-1 1 0,1-1 1,0 0-1,-1 0 0,0 0 0,1 0 0,-1 0 0,0 0 0,1 0 0,-1 0 1,0 0-1,0 0 0,0-1 0,0 1 0,0 0 0,0 0 0,0-1 0,-3-15-131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4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45 9402,'-4'-4'393,"-1"0"0,0 0 0,0 0 0,0 1 0,0 0 0,0-1 0,-1 2 0,0-1 0,1 1 0,-1 0 0,-12-3 0,3 3-305,-1 1-1,1 0 1,-26 2-1,32-1-105,-6 1 43,1 0 0,0 0 0,-17 5 0,27-5 0,0 0-1,0 1 0,0-1 1,0 1-1,1 0 0,-1 0 1,0 0-1,1 1 0,0-1 0,-1 1 1,1 0-1,0 0 0,1 0 1,-1 0-1,-4 6 0,1 3-15,0 1 0,0 0-1,1 0 1,1 1 0,0-1 0,1 1-1,0 0 1,1 0 0,0 22 0,2-9 2,1-1 0,1 1 0,1-1 0,8 31 0,-4-34 1,1 0-1,0-1 1,2 0 0,1-1 0,14 24 0,75 95 254,-69-104-242,1-1 0,1-1-1,2-2 1,50 35-1,166 98-23,-182-122 29,-46-29-15,128 74 22,-129-77-35,1-1-1,-1-2 1,2 0-1,-1-1 1,28 4-1,68 1 21,-82-10-39,1 2-1,-1 1 1,69 20 0,-96-21-4,2 0-51,0 0-1,24 4 1,-32-8 56,0 1 0,0-1 0,0 0 0,0 0 0,0-1 0,1 1 0,-2-1 0,1 0 0,0 0 0,0 0 0,0-1 0,0 1 0,5-4 0,25-17-48,46-41 0,-33 25 39,-36 30 33,0-1 0,-1-1 0,0 0 0,0 0 0,-1-1 0,0 0 0,-1-1 0,7-13 0,-11 16-1,0 1-1,-1-1 1,0 1-1,-1-1 1,0 0-1,0 0 1,-1 0-1,0 0 1,0 0-1,-1 0 1,-1-1-1,1 1 1,-4-15-1,-2 1 16,-1-1-1,-1 1 1,-1 0-1,-1 0 1,-1 1-1,-1 1 1,-1 0-1,-1 1 1,0 0-1,-26-26 1,5 10-4,-2 2-1,-1 2 1,-1 1 0,-52-30 0,11 14 123,-3 3 0,-2 4 1,-1 3-1,-142-40 0,-237-79-709,435 144 526,12 3-64,-1 1-1,0 1 1,0 1 0,0 1 0,-1 0-1,-34-2 1,48 7 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0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911 70 2857,'-2'6'6817,"-12"-12"-6177,-1 0 0,-1 2 1,1 0-1,-1 1 0,0 0 0,-18 0 0,24 2-507,-12-3 206,-28-8-1,32 7-11,-1 1-1,-26-3 1,-3 5 244,-92 7 1,82-1-345,0-2 0,-116-11 0,144 3-39,24 4-167,1 1-1,-1-1 1,0 1-1,0 1 0,0-1 1,1 1-1,-1 0 1,0 0-1,0 1 0,0 0 1,0 0-1,-10 3 1,12-3 220,4-1-225,-1 0 0,0 1 0,1-1 0,-1 0 1,1 0-1,-1 1 0,0-1 0,1 0 0,-1 1 1,1-1-1,-1 0 0,0 1 0,1-1 0,-1 1 0,1-1 1,0 1-1,-1-1 0,1 1 0,-1-1 0,1 1 1,0 0-1,-1 0 0,1 0 81,-1-1-62,1 1 0,-1-1-1,0 0 1,1 1 0,-1-1-1,1 1 1,-1 0 0,1-1-1,-1 1 1,1-1 0,0 1-1,-1 0 1,1-1 0,0 1 0,-1 0-1,1-1 1,0 1 0,0 0-1,0-1 1,0 1 0,0 0-1,-1 0 1,2 1 0,1 3-341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0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83 6793,'-1'1'412,"0"-1"0,1 1 0,-1-1 0,0 1 0,1-1 0,-1 1 0,0-1 0,0 0 0,0 1 1,0-1-1,1 0 0,-1 0 0,0 1 0,0-1 0,-1 0 0,-16-2 2212,16 1-2554,0 1 0,0 0 0,0-1 0,0 1 0,0 0 1,0 0-1,-1 0 0,1 0 0,0 1 0,0-1 0,-3 1 1,-15 7-27,0-2 0,-1-1 1,0-1-1,0 0 0,0-2 1,-37 1-1,-16 2 131,66-5-204,1 0-1,0-1 0,0 0 1,-1 0-1,1 0 1,0-1-1,0 0 1,0 0-1,0-1 1,-7-3-1,1-1 84,-1-1 0,1 0 0,-20-16 0,32 24-50,1-1 0,0 1 0,-1 0-1,1 0 1,0 0 0,-1-1 0,1 1 0,0 0 0,-1-1 0,1 1 0,0 0 0,-1-1 0,1 1 0,0 0 0,0-1 0,-1 1 0,1-1 0,0 1 0,0 0 0,0-1 0,0 1 0,0-1-1,-1 1 1,1 0 0,0-1 0,0 1 0,0-1 0,0 1 0,0-1 0,0 1 0,0-1 0,1 1 0,-1 0 0,0-1 0,0 1 0,0-1 0,0 1 0,0-1 0,1 1 0,-1 0 0,0-1-1,0 1 1,1 0 0,-1-1 0,0 1 0,1 0 0,-1-1 0,0 1 0,1 0 0,-1 0 0,0-1 0,1 1 0,-1 0 0,1 0 0,-1 0 0,0 0 0,1-1 0,0 1 0,28-6 1684,-3-3-985,-23 8-871,8-3-861,-11 4 1016,0 0-1,1 0 0,-1 0 1,0-1-1,0 1 1,0 0-1,0 0 0,0-1 1,0 1-1,1 0 1,-1 0-1,0 0 1,0-1-1,0 1 0,0 0 1,0 0-1,0-1 1,0 1-1,0 0 0,0 0 1,0-1-1,0 1 1,0 0-1,0 0 0,0-1 1,-1 1-1,1 0 1,0 0-1,0 0 0,0-1 1,0 1-1,0 0 1,0 0-1,-1 0 0,1-1 1,0 1-1,0 0 1,0 0-1,0 0 0,-1 0 1,1 0-1,0-1 1,0 1-1,-1 0 1,1 0-1,0 0 0,0 0 1,-1 0-1,-12-8-371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3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4745 31 7266,'-59'-12'657,"0"3"0,-1 3 0,-91 2 1,42 10-291,-111 20 0,-403 54 2093,550-70-2387,-127 34 0,-64 42-97,-61 9 16,-5-19 1,174-42 6,-125 19 15,65-14-4,169-29-12,0 3 1,0 2 0,2 2-1,0 2 1,1 1 0,1 3-1,1 1 1,-48 37 0,-47 44-44,-79 56-79,167-129 78,-2-2 0,-85 38 0,73-42 23,6-4-16,-81 46-1,120-58 38,2 0 1,-1 2 0,2 0 0,0 1 0,0 1-1,1 0 1,1 1 0,-21 29 0,7 2 19,2 2 0,1 1 0,4 0 0,1 2 0,2 0 0,-9 57 0,24-99-19,0 1 0,1-1 0,0 0-1,1 1 1,0-1 0,1 1 0,-1-1-1,2 1 1,0-1 0,0 0 0,0 1 0,6 11-1,-5-14-3,1 0 1,0 0-1,1 0 0,0 0 0,0 0 1,0-1-1,1 0 0,0 0 0,0-1 0,0 0 1,1 0-1,0 0 0,0-1 0,10 5 0,14 5-2,1-2-1,0 0 0,48 8 1,103 7-3,-135-24-13,-1-3 0,1-1 0,0-3-1,-1-2 1,50-12 0,229-77-317,-214 58-99,178-35 0,-53 41-59,-115 18 482,171-42-1,-134 7 177,181-80 0,139-99-101,-318 147 144,217-75 0,-322 134-205,-2-3 0,0-2-1,56-38 1,141-111 357,-149 101-283,157-119-965,-180 129 529,80-87-1,-155 147 361,8-8-4,-2 0 0,0 0-1,0-1 1,10-17 0,-18 27 11,-1 1 1,1-1-1,-1 0 1,0 1-1,0-1 1,0 0-1,0 0 1,0 0-1,-1 0 1,1 0-1,-1 0 1,0 0-1,0 0 1,0 0-1,0 0 1,-1 0-1,1 0 1,-1 1-1,1-1 1,-1 0-1,0 0 1,0 0-1,-1 1 1,1-1-1,0 0 0,-1 1 1,0-1-1,0 1 1,1 0-1,-4-3 1,-3-2 13,0 1-1,0 0 1,0 1 0,-1 0-1,0 0 1,-18-6 0,-63-16 106,56 18-72,1 0-57,-224-73 1024,218 66-843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4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3562 191 9994,'-105'-34'813,"-214"-55"-38,132 59-236,-1 9-1,-373 5 0,418 22-498,1 6-1,1 7 1,0 6-1,2 6 1,1 6-1,-140 57 1,151-37-8,1 5 0,-140 94 1,219-125-30,0 2 1,2 3-1,2 1 0,2 3 1,1 1-1,2 1 1,2 3-1,2 0 0,2 3 1,-49 95-1,66-109-13,2 1 0,1 0 0,2 0 0,2 1 0,1 1 0,1-1 0,2 1 0,2 65 0,4-80-6,0-1-1,1 1 1,2-1 0,0 0-1,1 0 1,1-1-1,10 21 1,-10-27 0,1 0 0,0-1 1,1 0-1,1 0 0,0-1 0,0 0 1,1-1-1,1 0 0,0-1 0,19 13 0,-8-10-6,1 0-1,0-2 1,1-1-1,0 0 1,0-2-1,50 9 1,-8-7 2,100 3 0,16-12 21,0-8 0,319-53 0,-302 20-16,293-99 1,169-134-1,-555 218 91,-2-4-1,-3-4 1,-3-5 0,-3-5 0,-4-3 0,147-156 0,-114 79 64,-102 121-119,-2-1-1,-2-1 1,16-39-1,-29 60-32,-2 0-1,0 0 1,0 0-1,-1 0 0,-1-1 1,0 1-1,-1-1 1,-1-19-1,0 28 1,0 1 1,-1-1-1,1 1 0,-1-1 1,0 1-1,0 0 0,-1 0 0,0 0 1,1-1-1,-1 2 0,-1-1 1,1 0-1,0 0 0,-1 1 1,0-1-1,0 1 0,0 0 1,0 0-1,0 0 0,-1 0 0,1 0 1,-1 1-1,0 0 0,0-1 1,0 1-1,0 1 0,0-1 1,0 1-1,-5-2 0,-4 1-36,-1 0 1,1 1-1,0 1 0,0 0 0,-1 0 1,1 2-1,0-1 0,-17 5 0,-106 37-206,96-29 221,-37 14-63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1949 8986,'-10'1'2768,"12"3"-892,18 1-592,4-7-996,0-1 0,0-2 0,0 0 0,0-1 0,43-18 0,32-9-197,44 5 238,-30 7-110,-13-1-216,297-79-38,-131 34-255,-218 57 288,27-10 5,101-41 1,-174 60-4,125-37 25,7-4 4,-14-4 2,2 6 0,2 4 0,128-18 0,-180 43 44,53-8 165,182-49 0,-50-4-137,18-4 154,-52-4-239,-23 8-6,283-64 225,-60 31-181,-62 53 128,-234 39-137,221-47 127,-114 17-27,-158 32-119,-9 1 104,98-26 0,-36-1-15,-31 10 43,151-62-1,-226 78-139,127-53 19,-123 55-25,1 1 0,0 1 0,49-6 0,-14 7 139,0-3 0,-1-3 0,111-37 0,-149 40-154,23-9 1,2 2 1,0 2-1,56-8 0,-97 18-2813,-17 0 434,-1 3 1531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4350 1151 8434,'-19'5'4062,"-11"12"-3123,8-3-879,15-11-78,0 0 1,0-1-1,0 1 0,-1-2 1,1 1-1,-1-1 0,1 0 1,-1 0-1,0-1 1,1 0-1,-1-1 0,-14-2 1,7-1 47,-1 0 1,1-2-1,0 0 0,0 0 1,-15-10-1,-7-1 233,-1 2 0,0 1 0,0 2 0,-64-11 0,64 17-37,-45-2 1,-34-5-172,34-6 255,0-4-1,-149-63 0,-373-123 720,554 193-1039,-282-67 53,-2 21-39,231 39 80,-143-51-1,131 36 37,-65-30-94,93 32-31,57 23 2,-30-19 0,-13-6 29,-146-61 766,205 93-756,0 0 0,0 1-1,0 0 1,-1 1 0,0 1-1,1 1 1,-1 0 0,0 1-1,0 0 1,0 2 0,-24 2-1,28-1 34,0-1-1,0 0 1,0-2-1,0 1 1,0-1 0,1-1-1,-1 0 1,0 0-1,1-2 1,0 1-1,-1-1 1,-18-10-1,12 6-4,0 0-1,-1 2 1,1 0-1,-1 1 1,-1 1-1,-20-1 1,-19-6 246,53 10-279,1 1-1,0-1 1,-1 1-1,1 0 1,-1 1 0,1-1-1,-1 1 1,1 0-1,0 0 1,-1 1 0,1-1-1,0 1 1,0 1 0,0-1-1,0 0 1,0 1-1,-6 6 1,-12 4-83,23-13 16,0 0 1,-1 0 0,1 1-1,0-1 1,0 0 0,0 0-1,-1 0 1,1 0 0,0 1-1,0-1 1,0 0-1,-1 0 1,1 0 0,0 0-1,0 0 1,-1 0 0,1 0-1,0 0 1,0 0 0,-1 0-1,1 0 1,0 0-1,0 0 1,-1 0 0,1 0-1,0 0 1,0 0 0,-1 0-1,1 0 1,0 0 0,0 0-1,-1 0 1,1 0-1,0 0 1,0-1 0,-1 1-1,1 0 1,0 0 0,0 0-1,0 0 1,-1-1 0,1 1-1,2-14-1514,14-15-294,-3 16 972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4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10 14683,'5'-2'600,"19"-5"952,-23 7-1516,-1 0-1,0 0 1,1 0-1,-1 0 1,1 0-1,-1 0 1,1 0-1,-1 0 1,0 0-1,1 0 0,-1 0 1,1 0-1,-1 0 1,0 1-1,1-1 1,-1 0-1,1 0 1,-1 0-1,0 1 1,1-1-1,-1 0 1,0 1-1,0-1 0,1 0 1,-1 1-1,0-1 1,0 0-1,1 1 1,-1-1-1,0 0 1,0 1-1,0-1 1,1 1-1,-1-1 1,0 0-1,0 1 1,0-1-1,0 1 0,0-1 1,0 1-1,0-1 1,0 0-1,0 1 1,0-1-1,0 1 1,0-1-1,-1 0 1,1 1-1,0-1 1,0 1-1,-4 13 301,0-1 1,-1 1-1,0-1 1,-1 0-1,-1-1 0,0 0 1,-10 14-1,-65 76 342,70-88-594,0-1 0,-1-1-1,0 1 1,-1-2 0,-1 0 0,1-1 0,-2 0 0,1-2 0,-1 1 0,-1-2 0,-17 6 0,31-12-62,0 0 0,0 0 1,0-1-1,0 1 1,1-1-1,-1 0 0,0 0 1,0 0-1,0 0 0,0-1 1,0 1-1,0-1 1,1 0-1,-1 1 0,0-1 1,0-1-1,1 1 1,-5-3-1,4 2-15,1 0 0,0 0 0,-1-1 0,1 1 0,1-1 0,-1 1 0,0-1 0,1 0 0,-1 0 0,1 1 0,0-1 0,0 0 1,0 0-1,0-1 0,0 1 0,1 0 0,-1-5 0,0-1-29,1-1-1,0 1 1,1 0 0,0 0 0,1 0 0,-1 0-1,2 0 1,-1 0 0,1 0 0,1 1 0,-1-1 0,1 1-1,1 0 1,0 0 0,8-11 0,-11 17 19,0 0 0,0 0 0,0 1 0,0-1 0,1 1 0,-1-1 0,0 1 0,1 0 0,-1-1 0,1 1 0,-1 1 0,1-1 0,-1 0 0,1 1 0,0-1 0,-1 1 0,1 0 0,0 0 0,0 0 0,-1 0 0,1 0 0,0 1 0,-1-1 0,1 1 0,0-1 0,-1 1 0,1 0 0,-1 0 0,1 0 0,2 2 0,8 6-12,1-1-1,-1 1 1,-1 1-1,14 13 1,0 0 5,1-2-15,144 124-520,-162-138 445,0-6-30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1165 13763,'9'-9'4683,"31"-41"-4192,79-110-146,19-22-89,-98 132-213,242-283 304,-226 274-344,2 3 0,3 2-1,91-62 1,-125 99-496,1 0 0,1 2 0,57-23 0,-116 35-610,6-2 835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63 766 13011,'-5'-4'384,"1"-1"1,1 0 0,-1-1-1,1 1 1,0 0-1,0-1 1,0 0 0,1 0-1,-3-9 1,0-6 495,-4-30-1,7 34-510,-4-28 102,2-1 0,3 1 0,4-66 0,0 83-399,1 0-1,1 0 0,2 0 1,1 1-1,0 0 0,23-44 1,-26 61-54,0 1 0,1 0-1,1 0 1,-1 1 0,2 0 0,-1 0 0,1 1 0,0 0 0,0 0 0,1 0 0,0 1 0,0 1 0,13-6 0,-14 7-33,0 1-1,1 0 0,-1 1 1,0 0-1,1 0 1,-1 1-1,1 0 0,0 0 1,-1 1-1,1 1 1,0-1-1,-1 1 1,1 0-1,-1 1 0,1 0 1,13 6-1,-20-7 3,1-1-1,-1 1 0,0 0 0,1 1 1,-1-1-1,0 0 0,0 1 0,0-1 1,0 1-1,0 0 0,0-1 1,-1 1-1,1 0 0,-1 0 0,1 0 1,-1 0-1,0 1 0,1-1 1,-1 0-1,0 0 0,0 1 0,-1-1 1,1 1-1,-1-1 0,1 1 0,-1-1 1,0 1-1,1-1 0,-1 1 1,-1-1-1,1 1 0,0-1 0,-1 1 1,1-1-1,-1 0 0,0 1 1,1-1-1,-1 1 0,0-1 0,-1 0 1,1 0-1,0 0 0,-1 0 0,-2 4 1,-10 8 115,0 0 1,-1 0-1,0-1 1,-1-1-1,0-1 0,-1 0 1,-1-1-1,1-1 1,-2-1-1,-32 11 1,46-18-86,-1 1 0,1-1 0,-1 0 0,1 0 0,-1 0 0,1-1 0,-7 0 0,11 0-35,0 0 0,1 0 0,-1-1 0,1 1 0,-1 0 0,0 0 0,1 0 0,-1 0 0,1-1 0,-1 1 0,1 0 0,-1 0 0,1-1 0,-1 1 0,1-1 0,-1 1 0,1 0 0,0-1 0,-1 1 0,1-1 0,-1 1 0,1-1 0,0 1 0,0-1 1,-1 1-1,1-1 0,0 0 0,0-1-48,0 0 1,0 1-1,0-1 1,1 1 0,-1-1-1,1 0 1,-1 1-1,1-1 1,-1 1 0,1-1-1,0 1 1,0-1-1,0 1 1,0-1-1,1 0 1,3-5-60,0 1-1,1 0 1,-1 1 0,1-1-1,12-8 1,18-7-386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14171,'29'-12'1464,"3"-2"-768,3 0-215,4-1 567,1 1-72,-2-4-184,0 2-168,-5 2-424,-6-2-224,-6 3-448,-3 1-144,-8 2-240,-2 3-72,-8-2-1809,-18 9 1913,-5 3-88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14371,'20'5'1552,"25"-12"-823,11-11-257,12-8 712,3-3-256,4-5-184,-2-3-320,-7 3-824,-9-3 512,-20 4-192,-11 4-104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7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1 233 16988,'11'-7'1768,"4"3"-1016,4-3-296,8-4 889,4 0-361,9-5-288,3 0-168,5-3-544,0-1-264,-5 0-664,-2-3 672,-8-2 40,-3-1-136,-9-1-177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1 552 17652,'1'1'95,"1"-1"-1,-1 0 1,1 1 0,-1-1 0,1 0-1,-1 0 1,1 0 0,-1 0 0,1 0 0,-1 0-1,1-1 1,-1 1 0,1 0 0,-1-1-1,1 1 1,-1-1 0,0 1 0,1-1 0,-1 0-1,0 0 1,0 0 0,1 1 0,-1-1-1,0 0 1,0-1 0,2-1 0,-1 1 20,21-17 424,-1-2 0,0 0 0,29-40 1,47-79 5,-65 88-619,-3-1 0,-1-1 0,22-62 0,-55 130-14,1 0 1,1 0 0,-1 18 0,0 0 46,-11 86-442,2 138 1,12-241 362,1-1 0,4 19-1,-1-15-107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2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2911 12923,'0'0'84,"0"0"0,0 1 0,0-1 1,0 1-1,0-1 0,0 1 0,0-1 1,0 1-1,0-1 0,0 1 0,0-1 1,0 1-1,1-1 0,-1 0 0,0 1 1,0-1-1,0 1 0,1-1 0,-1 1 1,0-1-1,0 0 0,1 1 0,-1-1 1,0 0-1,1 1 0,-1-1 0,0 0 1,1 1-1,14-3 1049,-8 0-882,5-2-93,0 0-1,-1-1 0,1 0 1,-1-1-1,0 0 0,0-1 1,-1 0-1,13-11 0,71-76 93,-67 65-174,145-136 46,-136 135-107,2 1 0,0 2 0,46-22 1,-28 18 29,-3-1 1,0-3-1,-2-2 1,-2-3-1,67-68 1,75-82 143,-134 139 267,96-66 1,-18 20-121,-106 74-333,-2-2 1,38-42-1,12-19-8,100-85 0,101-62 5,33-55-130,-167 148-39,-23 18 143,79-70 129,-109 120-97,141-122 122,-230 193-83,2-3-129,1 0 1,-1-1-1,0 1 0,0-1 0,-1 0 1,4-5-1,-7 9 45,1 0-1,-1 0 1,0 0 0,1 0 0,-1 0-1,0 0 1,0 0 0,0 0-1,0 0 1,0 0 0,0 0 0,0-1-1,0 1 1,0 0 0,0 0-1,-1 0 1,1 0 0,0 0-1,-1 0 1,1 0 0,-1 0 0,1 0-1,-1 0 1,0 0 0,1 0-1,-1 0 1,0 1 0,1-1 0,-1 0-1,0 0 1,0 1 0,0-1-1,0 1 1,0-1 0,0 0-1,0 1 1,-2-1 0,-12-9-325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3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12683,'31'5'854,"-1"-2"0,0-1 0,1-1 0,48-4 1,-26 0-320,35 0 103,413-1 595,-210 21-1104,122 3-77,-2-34-29,-336 6-10,1-3 0,114-33 0,-184 43 22,22-10-191,-28 11 149,0 0 0,1-1 1,-1 1-1,1 0 0,-1 0 0,0-1 1,1 1-1,-1 0 0,0-1 0,0 1 1,1 0-1,-1-1 0,0 1 0,0 0 1,1-1-1,-1 1 0,0-1 0,0 1 1,0-1-1,0 1 0,0 0 0,0-1 1,1 1-1,-1-1 0,0 1 0,0-1 1,0 1-1,-1-1 0,1 1 0,0 0 1,0-1-1,0 1 0,0-1 0,0 1 1,0 0-1,-1-1 0,1 1 0,0-1 1,0 1-1,-1 0 0,1-1 0,0 1 1,0 0-1,-1-1 0,1 1 0,0 0 1,-1-1-1,1 1 0,-1 0 0,1 0 1,0 0-1,-1-1 0,1 1 0,-1 0 1,-17-11-74,-5-2-27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3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739 14 12819,'15'-4'544,"-10"2"-377,0 0 1,0 1 0,1 0-1,-1 0 1,0 0 0,1 0-1,-1 1 1,1 0 0,8 1-1,-15 0-26,-1 1 0,0-1 1,0 1-1,0-1 0,0 0 0,-1 0 0,1 0 0,0 0 0,-4 1 0,-84 32 881,-145 75-1,188-82-883,0 2-1,3 2 0,0 2 1,-61 60-1,71-57 32,-39 50 0,63-73-154,1 0 0,0 1 0,1 0 0,1 1 0,0 0 0,1 0 0,-8 30 0,13-42-22,0 1 1,1 0 0,0-1 0,-1 1 0,1 0 0,0 0 0,1 0 0,-1-1 0,1 1 0,-1 0 0,1-1 0,1 1 0,-1 0 0,0-1 0,1 1 0,-1-1 0,1 0 0,0 0 0,0 1 0,1-1 0,-1-1 0,1 1 0,-1 0 0,1 0 0,0-1-1,0 0 1,0 1 0,0-1 0,0 0 0,1-1 0,-1 1 0,0-1 0,6 3 0,11 2-24,0-1 0,0 0 1,0-2-1,38 3 0,-56-6 28,277 12 1923,-244-11-1957,47 1 379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3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25 980 12963,'-1'2'229,"0"0"1,0-1-1,0 1 0,-1 0 1,1 0-1,0-1 0,-1 1 1,-3 2-1,5-4-191,0 0-1,0 0 1,0 0 0,-1 0-1,1 1 1,0-1-1,0 0 1,0 0 0,-1 0-1,1 0 1,0 0-1,0 0 1,0 0-1,-1 0 1,1 0 0,0 0-1,0 0 1,0 0-1,-1 0 1,1 0 0,0 0-1,0 0 1,0 0-1,-1 0 1,1 0 0,0 0-1,0-1 1,0 1-1,-1 0 1,1 0-1,0 0 1,0 0 0,-3-14 1062,4-7-376,2-1 1,1 1 0,0 0-1,9-23 1,0-4-215,9-35-442,3 2 0,4 1 1,3 1-1,4 2 1,3 1-1,78-113 0,-106 174-111,0 0 1,1 2-1,0-1 0,1 2 0,1 0 0,0 0 0,17-10 0,-25 18 16,0 1-1,0 0 1,0 0-1,0 0 0,1 1 1,-1 0-1,1 0 1,-1 1-1,1-1 1,0 2-1,-1-1 1,1 1-1,0 0 1,0 0-1,0 1 1,-1 0-1,1 0 1,0 0-1,-1 1 1,1 0-1,-1 0 1,7 4-1,-10-4 17,1-1 0,0 1 0,-1 1 0,1-1 0,-1 0 0,0 1 0,0 0 0,0-1 0,0 1 0,0 1 0,-1-1 0,1 0 0,-1 1 0,0-1 0,0 1 0,0-1 0,0 1 0,-1 0 0,0 0 0,1 0 0,0 6 0,-2-5 33,0 1 1,0-1-1,-1 0 1,0 0 0,1 0-1,-2 0 1,1 0-1,0 0 1,-1-1-1,0 1 1,0 0 0,-1-1-1,1 1 1,-1-1-1,0 0 1,-7 8 0,-2 1 116,-1 0 0,-1-1 0,0-1 0,0 0 1,-1-1-1,-24 13 0,27-17-66,1-1 1,0 0-1,-1-1 1,0 0-1,0-1 0,0 0 1,-1-1-1,1 0 0,-1-1 1,-14-1-1,26 1-107,-1-1 0,1 0-1,0 0 1,0 0 0,0 0 0,-1-1-1,1 1 1,0 0 0,0 0-1,0-1 1,0 1 0,0-1 0,-1 1-1,1-1 1,0 1 0,0-1-1,0 0 1,0 1 0,0-1 0,0 0-1,1 0 1,-1 0 0,0 1-1,0-1 1,1 0 0,-1 0 0,0 0-1,1-1 1,-1 1 0,1 0-1,-1-1 1,1 0-14,0 0-1,1 1 1,-1-1-1,1 0 0,-1 1 1,1-1-1,0 0 1,-1 1-1,1-1 1,0 1-1,0-1 1,0 1-1,0 0 0,1-1 1,-1 1-1,0 0 1,0 0-1,1 0 1,-1 0-1,1 0 1,-1 0-1,3-1 0,35-16-379,9 0-164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12 324 15331,'-11'20'1225,"10"-12"-632,2-7-572,-1-1 0,0 0 0,1 0 0,-1 0 0,0 0 1,1 0-1,-1 0 0,1 0 0,-1 0 0,0 0 0,1 1 1,-1-2-1,0 1 0,1 0 0,-1 0 0,1 0 0,-1 0 1,0 0-1,1 0 0,-1 0 0,0 0 0,1-1 0,-1 1 0,0 0 1,1 0-1,-1 0 0,1-1 0,14-9 367,0 0 0,-1-1 0,0 0 0,-1-1 0,20-23 0,-5 5-47,125-132 439,-92 97-615,-56 61-114,-4 9-34,-6 9-5,-15 28-16,3 1-1,1 1 1,3 1-1,-14 74 1,26-77-301,1-41 315,0 0 0,0 0 0,0 0 0,0-1 0,0 1 0,1 0 0,-1 0 0,0 0 0,1 0 1,-1 0-1,1 0 0,-1 0 0,1 0 0,-1 0 0,2 0 0,-2 0 19,1-1 1,-1 0 0,1 0 0,-1 0 0,1 0-1,-1 0 1,1 0 0,0 0 0,-1 0-1,1 0 1,-1-1 0,1 1 0,-1 0-1,1 0 1,-1 0 0,1 0 0,-1-1-1,1 1 1,-1 0 0,1-1 0,-1 1 0,1 0-1,-1-1 1,1 1 0,-1-1 0,0 1-1,1 0 1,-1-1 0,0 1 0,1-2-1,14-20 85,2-6 34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32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16035,'6'3'1401,"19"0"-817,5-2-200,18-1 600,8-4-304,9 1-128,6 0-55,-2-1-105,-5 1-312,-13 1-568,-6 2-281,-22 3-1095,-12 3 1512,-19 1-312,-10 2-240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3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14763,'15'10'1448,"15"-6"-823,8-4-241,11 0 512,6-1-168,4-7-496,8 1-384,-8-3 280,-1-1-136,-12-1-224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33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11 622 15291,'-8'17'1051,"6"-10"-390,4-6 431,59-59 697,354-340 802,-256 231-2745,-136 144 42,-23 23 110,0 0 0,0 0 0,0 1 0,0-1 1,0 0-1,0 0 0,0 0 0,0 0 0,0 0 1,0 0-1,0 1 0,0-1 0,0 0 0,0 0 0,0 0 1,0 0-1,0 0 0,0 1 0,0-1 0,0 0 0,0 0 1,0 0-1,1 0 0,-1 0 0,0 0 0,0 0 0,0 0 1,0 1-1,0-1 0,0 0 0,0 0 0,1 0 1,-1 0-1,0 0 0,0 0 0,0 0 0,0 0 0,0 0 1,1 0-1,-1 0 0,0 0 0,0 0 0,0 0 0,0 0 1,0 0-1,1 0 0,-1 0 0,0 0 0,0 0 1,0 0-1,0 0 0,0 0 0,0 0 0,1 0 0,-1 0 1,0 0-1,0-1 0,0 1 0,0 0 0,0 0 0,0 0 1,0 0-1,0 0 0,1 0 0,-1 0 0,0 0 1,0-1-1,0 10-15,-1 1-1,1-1 1,-2 0 0,1 0 0,-1 0 0,-1 0 0,-3 9 0,-4 17 0,-41 203 170,41-180-409,4 1-1,0 68 0,6-120 211,0-1 14,0 0 0,0 0 0,1 1 0,-1-1 0,1 0 0,1 0 0,-1 0 0,1 0 0,3 6 0,5 2-184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5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4481,'34'59'472,"3"-1"0,48 56-1,-65-90-202,2-1 1,0-1-1,1-1 0,2-1 0,0-2 0,51 30 0,64 19 877,31 17 122,-123-56-1040,-19-9-206,2-2 0,0-1 0,1-1 0,0-2 0,43 11 0,-37-16-538,1-1 0,-1-3 0,1-1 0,0-1-1,71-8 1,-84 3 23,0-2-1,0-1 0,0 0 1,-1-2-1,0-1 0,0-2 1,-1 0-1,-1-1 0,33-22 1,26-30 343,-59 46 228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7:5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145 242 6929,'9'-16'825,"-1"-1"-553,-8-3-136,-3-6 912,-5-1-744,-5 0-136,-13-3-504,-6 1 344,-7 3-32,-2 3-16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0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0 595 9394,'5'17'3390,"-2"32"-1865,-3-47-1318,20-484 1881,-17 436-1931,6-16-9,-6 46-92,0-1-1,1-22 1,-4 42-267,0-2 108,0 0 1,0 0-1,0 0 1,0 0-1,0 0 1,0 0-1,0 0 1,0 0-1,0 0 1,-1 0-1,1 0 1,0-1-1,-1 1 1,1 0-1,0 0 1,-1 0-1,1 0 1,-1-1-1,1 1 0,-1 0 1,0 0-1,1-1 1,-2 2-1,-2 1-146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0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10666,'0'-2'355,"0"1"-1,0 0 0,0 0 1,0 0-1,0 0 1,0 0-1,0 0 0,1 0 1,-1-1-1,0 1 1,1 0-1,-1 0 0,1 0 1,-1 0-1,1 0 1,1-1-1,14-21-508,-12 18 667,49-84 281,-53 88-792,1 1 1,-1 0-1,0-1 1,1 1 0,-1 0-1,0-1 1,1 1-1,-1 0 1,0 0-1,1-1 1,-1 1-1,0 0 1,1 0 0,-1 0-1,1 0 1,-1 0-1,0-1 1,1 1-1,-1 0 1,1 0-1,-1 0 1,0 0-1,1 0 1,-1 0 0,1 0-1,-1 1 1,1-1-1,-1 0 1,0 0-1,1 0 1,0 0-1,13 12 20,7 17 6,-12-10 107,-1 0 1,-1 1 0,6 26 0,-9-30-205,0 0 1,1-1-1,1 1 0,0-1 1,1-1-1,15 24 0,-18-32 7,1-1-1,0 0 0,0 0 0,0-1 1,7 5-1,-11-8-138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1364 9594,'7'3'138,"0"-1"0,1 1-1,-1-2 1,0 1 0,1-1 0,-1 0 0,1-1-1,0 0 1,-1 0 0,1-1 0,-1 0 0,14-3-1,7-3 13,0-2-1,26-13 0,-24 10 29,104-43 209,94-34-44,451-104 235,-540 161-481,437-104 657,-22-36-134,-141 39-552,-21 36-132,187-60-48,-464 115 269,207-105-1,-318 145-151,25-17 147,-29 18-157,1 1 0,0-1 0,-1 1 0,1-1 0,0 0 0,-1 1 0,1-1 0,-1 0 0,1 1 0,-1-1 0,0 0 0,1 0 0,-1 1 0,0-1 0,1 0 0,-1 0 0,0 0 0,0 1 0,0-1 0,1 0 0,-1 0 0,0 0 0,0 0 0,0 0 0,-1 1 0,1-1 0,0 0 0,0 0 0,0 0 0,-1 0 0,1 1 0,0-1 0,-1-1 0,-6-7-30,-3-2-37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13195,'13'-6'185,"0"0"-1,0 1 1,0 1 0,1 0-1,0 1 1,0 1 0,26-2 0,1-1 37,626-64 52,-643 68-273,-10 0 14,-1 1-1,1 0 0,0 1 1,0 0-1,-1 1 1,24 6-1,-36-8-6,0 1-1,0-1 1,0 0 0,0 1-1,0-1 1,0 1 0,0-1-1,0 1 1,0 0-1,0-1 1,0 1 0,0 0-1,0 0 1,0-1-1,-1 1 1,1 0 0,0 0-1,-1 0 1,1 0-1,0 0 1,-1 0 0,1 0-1,-1 0 1,0 0-1,1 1 1,-1-1 0,0 0-1,0 0 1,0 0 0,1 0-1,-1 1 1,0-1-1,-1 0 1,1 0 0,0 0-1,0 0 1,0 0-1,-1 1 1,0 0 0,-2 5 39,0-1 1,0 1-1,-1-1 1,0 0-1,-6 7 1,8-10-36,-59 78 342,-198 287-216,223-305-188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14251,'1'-19'838,"0"0"4,1 36-137,1 23-527,2 0 0,1 0 1,19 62-1,-24-98-174,1 1-1,0-1 1,0 1-1,0-1 1,5 7-1,-6-10 1,-1-1 0,0 0 0,1 1-1,-1-1 1,1 1 0,-1-1 0,1 1 0,-1-1 0,1 0 0,-1 1 0,1-1-1,-1 0 1,1 0 0,-1 0 0,1 1 0,-1-1 0,1 0 0,0 0-1,-1 0 1,1 0 0,0 0 0,0 0 5,0 0 0,0-1 0,0 1 0,0-1 0,-1 1 0,1-1 0,0 1 0,0-1 0,-1 0 0,1 1 0,0-1-1,-1 0 1,1 0 0,-1 1 0,1-1 0,-1 0 0,1 0 0,0-1 0,11-26 358,-2-1-1,14-54 1,-14 42-12,-6 25-213,-3 10-82,0 0 0,1 0 0,0 1 0,0-1 0,0 1 0,0-1 1,1 1-1,4-7 0,-6 12-55,-1 0-1,0 0 1,1-1 0,-1 1 0,1 0-1,-1 0 1,1-1 0,-1 1 0,1 0-1,-1 0 1,1 0 0,-1 0 0,1 0-1,-1 0 1,1 0 0,0 0 0,-1 0-1,1 0 1,-1 0 0,1 0 0,-1 0 0,1 0-1,-1 1 1,1-1 0,-1 0 0,1 0-1,-1 1 1,0-1 0,1 0 0,-1 0-1,1 1 1,-1-1 0,1 0 0,-1 1-1,0-1 1,1 1 0,-1-1 0,0 1-1,1 0 1,15 22-7,-13-18 2,-1-3-2,0 1-1,-1 0 1,1-1-1,0 1 1,1-1 0,-1 0-1,0 0 1,1 0-1,-1 0 1,1 0 0,-1 0-1,1-1 1,0 1-1,0-1 1,0 0 0,0 0-1,0 0 1,0 0-1,0 0 1,0-1 0,0 0-1,0 1 1,0-1-1,1 0 1,-1 0 0,0-1-1,0 1 1,0-1-1,0 1 1,0-1 0,0 0-1,0 0 1,0-1-1,3-1 1,7-4 25,0-1 0,0-1 0,-1 0 0,0-1 0,15-16 0,-15 15 17,0-1-1,1 2 1,0 0-1,21-13 1,-33 22-37,1 1 0,-1-1 0,0 0 0,0 1 0,1-1 0,-1 1 0,1 0-1,-1-1 1,0 1 0,1 0 0,-1 0 0,1 0 0,-1 0 0,1 0 0,-1 0 0,0 0 0,1 0 0,-1 1 0,1-1 0,-1 1 0,0-1 0,1 1 0,-1-1 0,0 1-1,1 0 1,-1-1 0,0 1 0,0 0 0,0 0 0,0 0 0,0 0 0,0 0 0,0 0 0,0 0 0,0 1 0,0-1 0,0 2 0,4 6 3,-1 1 1,-1-1 0,1 0 0,2 17-1,0-4 1,-3-13-10,1 5-73,0-1 0,10 20 0,-14-32 63,0-1 0,0 0 0,0 0 0,0 0 0,0 0 0,0 0 0,0 1 0,0-1 0,0 0 0,0 0 0,1 0 0,-1 0 0,0 0 0,0 0 0,0 0 0,0 1 0,0-1 0,0 0 0,0 0 1,0 0-1,0 0 0,1 0 0,-1 0 0,0 0 0,0 0 0,0 0 0,0 0 0,0 0 0,0 0 0,1 1 0,-1-1 0,0 0 0,0 0 0,0 0 0,0 0 0,0 0 0,0 0 0,1 0 0,-1 0 0,0 0 0,0-1 0,0 1 0,0 0 0,0 0 0,1 0 0,-1 0 0,0 0 0,0 0 0,0 0 0,3-9-266,-1-10 126,-5-12-73,-9-8-59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15107,'12'11'1665,"2"-2"-961,1-6-304,5-5 1016,3-2-664,5-5-688,2-2-336,5-2-720,-2 0 824,-2 1-272,-3 1-184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5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14587,'3'7'1304,"-2"5"-920,4 1-143,0 0 127,3-2 1960,-1 2-1936,6-1 136,7-14-96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6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49 14555,'-1'-3'101,"0"1"0,0 0 1,0 0-1,0 0 0,0 0 0,-1 0 0,1 0 0,0 1 0,-1-1 0,1 0 1,-1 1-1,0-1 0,0 1 0,1-1 0,-1 1 0,0 0 0,0 0 1,-3-1-1,2 1-39,0 0 0,0 1 0,-1-1 0,1 1 0,0 0 0,0 0 1,0 0-1,0 1 0,-1-1 0,1 1 0,0 0 0,0-1 0,-5 3 0,-4 3 65,1-1 0,-1 1-1,1 1 1,0 0 0,1 1-1,0 0 1,0 1 0,-9 9-1,11-9-71,1-1 0,-1 1 0,1 1 0,1-1 0,0 1 0,0 0 0,1 1 0,0-1 0,-4 15 0,8-23-44,1 0 0,-1 0 0,1 0 0,-1 0 0,1 0 0,0 0 0,0 0 1,0 0-1,0 0 0,0 0 0,0 0 0,1 1 0,-1-1 0,1 0 0,-1 0 0,1 0 0,2 3 0,-2-4-1,0 0 0,0 0 0,0 0 0,0 0 0,0 0 0,0 0 0,0 0 0,1-1 0,-1 1 0,0-1 0,1 1-1,-1-1 1,0 1 0,1-1 0,-1 0 0,1 1 0,-1-1 0,1 0 0,1 0 0,5-1 12,-1 0 1,0 0-1,0 0 1,0-1-1,0 0 1,0-1-1,0 1 1,10-7-1,-3 0 0,-1 0-1,0-1 1,0 0 0,-1-1-1,0 0 1,13-18 0,55-82 222,-65 88-176,-6 13-4,-9 10-62,0 0 0,1 0 0,-1 0 0,0 0 0,0 0 0,0 0 0,0 0 0,0 0 0,1 0 0,-1 0 0,0 0 0,0 0 0,0 0 0,0 0 0,0 0 0,1 0 0,-1 0 0,0 0 0,0 0 0,0 0 0,0 0 0,0 0 0,0 0 0,1 0 0,-1 0 0,0 0 0,0 0 0,0 1 0,0-1 0,0 0 0,0 0-1,0 0 1,0 0 0,1 0 0,-1 0 0,0 0 0,0 1 0,0-1 0,0 0 0,0 0 0,0 0 0,0 0 0,1 26 139,-1-11-135,1-12 29,0 18-76,1 1-1,5 22 0,-6-39 68,0 0-1,1-1 0,-1 1 0,1 0 0,0-1 0,0 1 0,0-1 0,1 0 1,-1 0-1,1 0 0,0 0 0,0 0 0,1-1 0,-1 1 0,6 4 0,-7-7-16,-1 0 0,0-1 0,1 1 0,-1 0 0,1-1 0,-1 1 0,1 0 0,-1-1 0,1 0 0,-1 1 0,1-1-1,-1 0 1,1 0 0,-1 0 0,1 0 0,0 0 0,-1 0 0,1 0 0,-1-1 0,1 1 0,-1 0 0,1-1 0,-1 1 0,1-1-1,-1 0 1,1 0 0,-1 1 0,2-3 0,18-29 76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5 179 14147,'-2'17'243,"0"0"1,2 0-1,0-1 1,0 1-1,2 0 1,0 0-1,1-1 1,1 1-1,0-1 1,2 0-1,-1 0 1,2-1-1,0 0 1,1 0-1,10 15 1,-15-26-190,-1-1 0,0 0 0,1 0 0,0 0 1,0-1-1,0 1 0,0-1 0,5 4 0,-7-6-34,0 1-1,0-1 0,0 0 1,-1 1-1,1-1 1,0 0-1,0 0 0,0 0 1,0 0-1,0 0 0,0 0 1,0 0-1,-1 0 1,1 0-1,0 0 0,0 0 1,0-1-1,0 1 0,0 0 1,0 0-1,-1-1 1,1 1-1,0-1 0,0 1 1,-1-1-1,1 1 0,0-1 1,0 0-1,-1 1 1,1-1-1,-1 0 0,1 1 1,-1-1-1,1 0 0,-1 0 1,1 1-1,-1-1 1,0 0-1,1 0 0,-1 0 1,1-1-1,2-7 111,0-1 0,-1 0-1,0 0 1,-1 0 0,0 0-1,0 0 1,-1 0 0,-1-13-1,-1-3 175,-12-52 0,0 45-200,16 36-112,0 1 0,0-1-1,0 1 1,0-1 0,1 0 0,0 0-1,0-1 1,0 1 0,0 0 0,0-1-1,0 0 1,0 1 0,1-1 0,-1-1-1,1 1 1,0 0 0,-1-1-1,1 0 1,0 0 0,0 0 0,0 0-1,8 0 1,-1-1-4,0 1 0,0-1 0,0-1 0,1 0 0,-1-1 0,0 0 0,11-3-1,-9 0 14,1 0-1,-1-1 1,0-1-1,-1 0 0,0-1 1,0 0-1,0 0 0,19-21 1,-24 23 6,0-1 1,-1-1-1,0 0 0,0 0 1,-1 0-1,0 0 0,0-1 1,-1 0-1,0 0 1,-1 0-1,1 0 0,-2 0 1,4-20-1,-6 25-7,0 0 0,0 0-1,0 1 1,-1-1 0,1 0 0,-1 0-1,0 1 1,-2-5 0,3 7-2,0 1 1,0-1-1,-1 0 1,1 1-1,0-1 0,-1 0 1,1 1-1,-1-1 1,1 1-1,-1-1 1,1 1-1,-1-1 1,1 1-1,-1-1 0,1 1 1,-1 0-1,0-1 1,1 1-1,-1 0 1,0 0-1,1-1 1,-1 1-1,0 0 0,1 0 1,-1 0-1,0 0 1,1 0-1,-1 0 1,0 0-1,0 0 0,1 0 1,-1 0-1,0 0 1,1 0-1,-1 0 1,0 0-1,1 1 1,-1-1-1,0 0 0,1 1 1,-1-1-1,1 0 1,-1 1-1,0-1 1,1 1-1,-1-1 1,1 1-1,-1 0 0,-5 5-8,0-1-1,1 1 0,0 0 0,1 0 0,-1 1 0,1-1 0,0 1 0,1 0 0,-5 12 0,1 0-4,1 0 0,-5 31 0,10-43-4,0-1 0,0 1-1,0 0 1,1 0 0,1 0 0,-1-1 0,1 1 0,0 0 0,0 0 0,4 10 0,-3-14-47,-1 0 0,1-1 0,-1 1 0,1 0 0,0 0 0,0-1 0,0 1 0,0-1 0,1 0 0,-1 0 0,1 1 0,-1-2 1,1 1-1,0 0 0,0 0 0,0-1 0,-1 0 0,2 1 0,-1-1 0,0 0 0,0-1 0,0 1 0,6 0 0,0 0-94,1-1 0,0 0 0,-1-1 0,0 0 0,1 0-1,-1-1 1,0-1 0,1 1 0,-1-1 0,15-8 0,18-10-492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140 122 14715,'-1'-3'144,"0"1"-1,0-1 1,-1 0-1,1 1 1,-1-1-1,1 0 1,-1 1-1,0 0 1,0-1-1,0 1 1,0 0-1,-1 0 1,1 0-1,0 1 1,-1-1 0,1 0-1,-4-1 1,4 3-53,0-1 0,0 0 0,-1 1 0,1-1 0,0 1 0,0 0 0,-1 0 0,1 0 0,0 0 0,0 0 0,0 0 0,-1 0 0,1 1 0,0-1 0,0 1 0,0 0 0,0-1 0,0 1 1,0 0-1,0 0 0,0 1 0,0-1 0,0 0 0,-2 3 0,0-1-73,0 1 1,0-1 0,0 1-1,1 0 1,-1 0 0,1 0-1,0 1 1,1-1 0,-1 1-1,1-1 1,-1 1 0,2 0-1,-1 0 1,0 0-1,1 0 1,0 0 0,0 1-1,1-1 1,-1 0 0,1 0-1,0 1 1,1-1 0,-1 0-1,1 0 1,0 1-1,0-1 1,1 0 0,-1 0-1,1 0 1,0-1 0,1 1-1,-1 0 1,1-1 0,0 1-1,0-1 1,0 0-1,1 0 1,-1 0 0,1 0-1,4 2 1,66 43-316,-48-33 121,-1 0 1,32 29-1,-46-35 106,-1 0 0,-1 2 1,0-1-1,0 1 0,-1 0 1,-1 1-1,0 0 0,0 0 0,-1 0 1,5 20-1,-9-28 62,-1 1 0,1 0 0,-1 0 0,-1-1 0,1 1 1,-1 0-1,0 0 0,0 0 0,0 0 0,-1-1 0,0 1 0,0 0 0,-1 0 0,0-1 0,1 1 0,-2-1 1,1 0-1,-1 1 0,0-1 0,0 0 0,0 0 0,-1-1 0,1 1 0,-1-1 0,0 0 0,-1 0 0,1 0 1,-7 4-1,9-6 21,-1 0 1,1-1 0,-1 1-1,0-1 1,1 1 0,-1-1-1,0 0 1,0 0 0,0 0 0,0 0-1,0-1 1,0 1 0,0-1-1,0 0 1,0 0 0,0 0-1,0 0 1,0-1 0,0 1-1,0-1 1,0 1 0,0-1 0,0 0-1,0 0 1,1-1 0,-1 1-1,0 0 1,1-1 0,-1 0-1,1 1 1,-1-1 0,1 0-1,0-1 1,0 1 0,0 0 0,0 0-1,0-1 1,0 1 0,1-1-1,-3-4 1,1-1-3,-1 0 0,2 0 0,-1-1 0,1 1-1,0-1 1,1 1 0,0-1 0,1 1 0,-1-1 0,2 0 0,-1 1 0,1-1-1,0 1 1,3-10 0,2-5 13,1 0 1,1 1-1,21-42 0,-2 19-6,2 0 0,44-52 0,-21 30 8,-46 59-18,0 0-1,0-1 0,0 1 1,-1-1-1,-1 0 1,0 0-1,0 0 0,0-1 1,-1 1-1,2-16 1,-6 18 0,-3 9 15,-5 13 55,7-5-17,-1 0 0,2 0 0,-1 0 0,1 1 0,1-1 1,0 0-1,0 0 0,1 1 0,1-1 0,0 0 0,3 11 0,-3-15-15,0 1 1,0-1-1,1 0 0,0 0 1,0-1-1,0 1 0,1-1 0,6 8 1,-8-11-21,1 1-1,0 0 1,0-1 0,0 0 0,0 0 0,0 0 0,0 0 0,1 0 0,-1 0 0,1-1 0,-1 0 0,1 0-1,0 0 1,-1 0 0,5 0 0,-6 0-27,0-1 0,0 0 0,0 0-1,0 0 1,0-1 0,0 1 0,0 0-1,0-1 1,0 1 0,0-1 0,-1 0-1,1 1 1,0-1 0,0 0 0,-1 0 0,1 0-1,0 0 1,-1-1 0,1 1 0,-1 0-1,0-1 1,1 1 0,-1-1 0,0 1 0,0-1-1,0 0 1,0 1 0,0-1 0,0 0-1,-1 0 1,1 1 0,0-5 0,1-1-108,-1 0 1,1-1-1,-2 1 1,1-1-1,-1 1 1,-1-1-1,-1-12 1,-3-6-36,-2 1-1,-15-40 1,-6 4-174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13739,'7'22'1312,"5"-2"-1032,11-1-296,1 0 296,14-11-56,1-3-40,6-7-168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7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10 127 13035,'-4'54'1972,"2"-47"-1693,1 0 1,0 1-1,0-1 0,1 1 1,0-1-1,0 1 0,1-1 0,0 0 1,4 15-1,-5-21-225,1 1 0,0-1 0,0 1 0,0-1-1,0 1 1,0-1 0,1 0 0,-1 1 0,0-1 0,1 0 0,-1 0 0,0 0 0,1 0 0,0 0 0,-1-1 0,1 1 0,-1 0 0,1-1 0,0 1 0,-1-1-1,1 1 1,0-1 0,0 0 0,-1 0 0,1 0 0,0 0 0,0 0 0,2-1 0,3 0 10,0 0 0,0-1 1,0 0-1,0 0 0,0-1 0,6-3 1,19-13-93,0-1 0,-1-2 1,47-44-1,-17 15-107,-59 48 131,1 1 1,-1 0-1,1 0 0,0 0 0,0 1 1,0-1-1,0 0 0,0 1 0,0 0 1,1 0-1,3-1 0,-5 2 19,-1 0 1,0 1-1,1-1 1,-1 0-1,1 1 0,-1-1 1,0 1-1,1-1 1,-1 1-1,0 0 0,1-1 1,-1 1-1,0 0 1,0 0-1,0 0 0,0 0 1,0 0-1,0 0 1,0 0-1,0 1 0,0-1 1,-1 0-1,1 0 1,0 1-1,-1-1 1,2 3-1,-2-2 17,1 0-1,0 0 1,0 0 0,0-1-1,0 1 1,0 0 0,1-1-1,-1 1 1,0-1 0,1 1-1,-1-1 1,1 1 0,0-1-1,-1 0 1,1 0 0,0 0-1,0 0 1,0 0 0,0 0-1,3 0 1,-2 0 4,0-1 0,1 0 0,-1-1 0,0 1 1,0-1-1,0 1 0,0-1 0,0 0 0,0 0 0,0 0 0,0 0 1,0-1-1,3-1 0,68-44 117,-56 34-585,1 0 0,1 1-1,0 1 1,25-9-1,-27 17-1195,-13 3 802,-9 3-34,-4 0-124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16115,'2'-3'154,"0"-1"-1,0 1 1,0 0-1,1-1 0,-1 1 1,1 0-1,0 0 0,0 1 1,0-1-1,0 1 1,0-1-1,1 1 0,-1 0 1,1 0-1,0 1 0,-1-1 1,1 1-1,0 0 1,5-2-1,-6 3-110,-1-1 1,1 1-1,0 0 1,-1 0-1,1 0 1,0 0-1,-1 0 1,1 0-1,0 1 1,0-1-1,-1 1 1,1 0-1,-1 0 1,1 0-1,-1 0 0,1 0 1,-1 1-1,0-1 1,1 1-1,-1-1 1,0 1-1,0 0 1,0 0-1,0 0 1,-1 0-1,1 0 1,-1 0-1,1 1 1,1 2-1,0 4-42,0 0-1,0 0 0,-1 0 1,-1 0-1,1 0 1,-1 1-1,-1-1 1,0 10-1,2 15-49,-3-33 46,1 0 0,0-1 0,0 1 0,0 0 0,0-1 0,0 1 0,0 0 0,1 0 0,-1-1 1,0 1-1,0 0 0,0-1 0,1 1 0,-1-1 0,0 1 0,1 0 0,-1-1 0,0 1 0,1-1 0,-1 1 1,1-1-1,-1 1 0,1-1 0,-1 1 0,1-1 0,-1 1 0,1-1 0,0 0 0,0 1 0,0-1 0,0 0 0,0 0 0,0-1-1,0 1 1,0 0 0,0-1-1,1 1 1,-1-1 0,0 1 0,-1-1-1,1 1 1,0-1 0,0 0 0,0 0-1,1-1 1,7-7-11,-1 0 0,9-14 0,-15 21 12,26-44 11,-1-1 0,-2-1 0,22-63 0,-47 111-9,0-1 1,0 1-1,0-1 1,0 0-1,0 1 1,1-1-1,-1 1 1,0-1 0,0 1-1,1-1 1,-1 0-1,0 1 1,0-1-1,1 1 1,-1 0-1,1-1 1,-1 1-1,0-1 1,1 1 0,-1-1-1,1 1 1,-1 0-1,2-1 1,0 16 16,-2-7-17,2 9 7,0-1 0,2 0-1,-1 0 1,2 0-1,0 0 1,1 0 0,0-1-1,12 18 1,-14-27 16,0 0 0,0 0 0,0 0 1,1-1-1,0 0 0,0 0 0,1 0 0,-1 0 1,11 5-1,-12-8 10,1 0-1,-1 0 1,1 0 0,0-1-1,-1 1 1,1-1 0,0 0-1,0-1 1,0 1 0,0-1 0,0 0-1,0 0 1,0-1 0,0 1-1,5-3 1,-3 1 17,-1 0 0,1 0 0,-1-1 0,0 0 0,0-1-1,0 1 1,0-1 0,-1 0 0,1 0 0,-1-1 0,0 0 0,-1 0-1,1 0 1,-1 0 0,0-1 0,0 0 0,-1 0 0,1 0 0,-1 0 0,-1 0-1,5-13 1,-3 4 15,0 0 0,0-1 1,-2 0-1,0 0 0,-1 0 0,0 0 0,-1 0 0,-3-21 0,1 26-47,0 0 0,0 1-1,-5-13 1,6 20-16,0 1 0,-1-1 1,1 0-1,-1 0 0,1 1 0,-1-1 0,-3-2 0,4 4-2,1 0 1,-1 1-1,0-1 0,0 0 0,0 1 0,1-1 0,-1 1 0,0-1 0,0 1 0,0 0 0,0-1 0,0 1 0,0 0 0,0 0 0,0 0 0,0-1 0,0 1 0,0 0 0,0 0 0,0 0 0,0 1 0,-1-1 1,0 1-2,0 0 1,1 0 0,-1 0-1,0 1 1,1-1 0,-1 1-1,1-1 1,-1 1 0,1-1-1,0 1 1,-1 0 0,1 0 0,0-1-1,0 1 1,0 0 0,1 0-1,-1 0 1,0 0 0,1 0-1,-1 0 1,1 0 0,0 1 0,0-1-1,0 3 1,-1 2 0,1-1-1,-1 1 1,2-1-1,-1 0 1,1 1 0,0-1-1,3 9 1,-4-12-19,1-1 0,0 0 0,0 0 1,0 0-1,0 0 0,0 0 0,1 0 0,-1 0 1,1 0-1,-1 0 0,1 0 0,-1-1 0,1 1 0,0-1 1,0 1-1,0-1 0,0 0 0,0 0 0,0 0 1,0 0-1,1 0 0,-1 0 0,0 0 0,1-1 1,-1 1-1,0-1 0,1 0 0,-1 0 0,5 0 0,-3 0-38,1-1-1,0 0 0,0-1 1,0 1-1,-1-1 0,1 0 1,-1 0-1,0 0 0,1-1 0,-1 1 1,0-1-1,0 0 0,5-5 1,13-16-195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14891,'4'4'1392,"-1"8"-855,-1 4-193,-2 8 584,1 5-160,2 7-176,0 2-168,1 4-496,2-5-312,1-8-1792,2-8 1936,0-21-304,-2-6-217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1 244 15747,'0'0'44,"1"0"0,-1 0 1,1 0-1,-1 0 0,0 0 0,1 0 0,-1 0 0,1 0 0,-1 0 0,1 1 0,-1-1 0,1 0 0,-1 0 0,1 0 0,-1 1 0,0-1 0,1 0 0,-1 0 1,1 1-1,-1-1 0,0 0 0,1 1 0,-1-1 0,0 1 0,0-1 0,1 1 0,4 17 510,-5 30-146,0-30 64,3 32-336,3-1 0,2 1 0,1-1 0,3-1 1,2 0-1,3 0 0,37 78 0,-52-123-142,0 1-1,0-1 1,0 0 0,0 0-1,0 0 1,1 0 0,4 5-1,-6-7 11,0-1 1,0 1-1,0-1 0,-1 1 0,1-1 0,0 0 1,0 1-1,0-1 0,0 0 0,0 1 0,0-1 1,0 0-1,0 0 0,0 0 0,0 0 0,0 0 1,0 0-1,0 0 0,0 0 0,0-1 0,0 1 1,0 0-1,0 0 0,0-1 0,0 1 1,0-1-1,0 1 0,-1-1 0,1 1 0,0-1 1,0 1-1,0-1 0,0-1 0,5-4 51,0 0-1,-1-1 0,0 1 1,0-1-1,-1 0 0,5-11 1,20-51 221,-17 37-141,-4 13-74,-6 12-57,0 0-1,1 0 1,0 1-1,0-1 1,0 1-1,1 0 1,0 0-1,1 0 1,8-9-1,-11 13-13,1 1 0,0 0 0,-1 0 0,1 0 0,0 0 0,0 0-1,-1 0 1,1 1 0,0 0 0,0-1 0,0 1 0,0 0 0,3 1-1,18-3-16,-17 1 30,1-2-1,-1 1 1,0-1 0,1 0 0,-1-1-1,-1 0 1,1 0 0,0 0-1,-1-1 1,0 0 0,0 0 0,10-11-1,-2-1 60,-1 0 1,0 0-1,15-30 0,-18 28-6,0-2 0,-1 1 0,-1-1 0,-1-1 0,-1 1 0,-1-1 0,-1 0 0,-1 0 0,-1 0 0,0-1 0,-2 1 0,-4-39 0,3 55-49,-1 0 0,1 0 0,-1 0 0,0-1 0,0 2 0,-1-1 0,0 0 0,0 0 0,-7-9 0,8 13-13,0 0-1,0 0 1,0 0 0,0 0 0,0 1 0,0-1-1,0 0 1,-1 1 0,1 0 0,-1 0 0,1 0-1,-1 0 1,1 0 0,-1 0 0,0 0-1,1 1 1,-1 0 0,0-1 0,1 1 0,-1 0-1,0 0 1,0 1 0,1-1 0,-1 0-1,-3 2 1,-1 0-6,0 1 0,1 0-1,0 1 1,0-1 0,0 1-1,0 0 1,0 0 0,1 1-1,0 0 1,0 0 0,0 0 0,1 1-1,-1-1 1,1 1 0,-4 9-1,-2 2-15,2 0 1,0 1-1,1 0 0,-8 28 0,12-36-2,1 1 1,0 0-1,0 0 0,1 0 0,1 0 0,0 0 1,0 0-1,1 0 0,1 0 0,-1 0 0,2 0 1,0-1-1,0 1 0,1-1 0,0 1 0,0-1 0,1-1 1,1 1-1,0-1 0,0 0 0,1 0 0,0 0 1,0-1-1,1 0 0,11 8 0,7 4-67,2-2-1,48 25 0,-46-27 90,-1 1 0,33 25 0,-60-41 2,-1 0 1,1 1-1,0-1 0,-1 1 1,0-1-1,1 1 0,-1-1 1,0 1-1,2 2 1,-3-3 0,0-1 0,0 0 1,0 1-1,0-1 0,0 0 1,0 0-1,0 1 0,0-1 1,0 0-1,0 0 0,0 1 1,0-1-1,0 0 0,0 1 1,0-1-1,0 0 0,0 0 1,0 1-1,0-1 0,0 0 1,-1 0-1,1 1 0,0-1 1,0 0-1,0 0 0,0 1 1,-1-1-1,1 0 0,0 0 1,0 0-1,0 1 0,-1-1 0,1 0 1,0 0-1,0 0 0,-1 0 1,1 0-1,-4 1-10,1 0 1,0-1-1,-1 0 0,1 0 0,-1 0 1,1 0-1,0 0 0,-1-1 0,1 1 1,-4-2-1,-32-11-76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8:5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17276,'-5'0'1272,"2"2"-1544,3 5 224,0 0 704,3 2-608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15451,'0'2'168,"-1"0"-1,1 0 1,-1-1-1,1 1 1,-1 0-1,0-1 1,0 1 0,0 0-1,0-1 1,0 1-1,0-1 1,-1 0-1,-1 2 1,-2 3 158,-88 124 2514,66-88-2585,-2-1 1,-1-2-1,-47 46 1,72-81-230,1 0 1,0 0-1,-1-1 0,0 0 1,0 0-1,0 0 1,-8 3-1,12-6-23,0 1 0,0-1-1,-1 0 1,1 1 0,0-1-1,-1 0 1,1 0 0,0 0 0,-1 0-1,1 0 1,0 0 0,-1 0-1,1-1 1,0 1 0,0 0 0,-1-1-1,1 1 1,0-1 0,0 0 0,-1 1-1,1-1 1,0 0 0,0 1-1,0-1 1,0 0 0,0 0 0,0 0-1,0 0 1,1 0 0,-1 0-1,0 0 1,0 0 0,1-1 0,-1 1-1,1 0 1,-1-2 0,-3-6-59,1-1 0,1 1 1,0-1-1,0 0 0,1 0 1,1 1-1,-1-1 0,2-12 1,1 1-113,0 1 1,2-1-1,5-19 1,-7 32 86,1 0 1,0 0-1,0 0 1,1 0-1,0 0 1,1 1-1,6-9 1,-10 14 69,0 0 0,1 1 0,-1-1 1,1 1-1,-1 0 0,1-1 0,0 1 0,-1 0 1,1 0-1,0 0 0,0 0 0,0 0 1,0 0-1,0 1 0,0-1 0,0 1 0,0-1 1,0 1-1,0 0 0,0 0 0,0 0 1,0 0-1,0 0 0,0 0 0,0 0 0,0 1 1,0-1-1,0 1 0,0 0 0,0-1 1,0 1-1,0 0 0,0 0 0,-1 0 0,4 2 1,5 6 19,0 0 1,-1 0-1,0 0 1,-1 1 0,1 1-1,-2-1 1,0 1-1,7 14 1,-5-9-85,1 0 0,1-1 0,13 15 0,-23-29 46,0 1 0,0-1 0,1 0 0,-1 0 0,0 1 0,1-1 0,-1 0 0,1 0 0,-1 0 0,1-1 0,0 1 0,-1 0 0,1 0-1,0-1 1,-1 1 0,1-1 0,0 0 0,0 1 0,0-1 0,-1 0 0,1 0 0,0 0 0,0 0 0,0-1 0,-1 1 0,1 0 0,3-2 0,12-9-178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0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57 13851,'14'-12'561,"25"-19"432,-37 30-930,1-1 1,-1 0 0,1 1-1,0 0 1,-1-1-1,1 1 1,0 0 0,0 0-1,0 1 1,0-1-1,0 1 1,4-1-1,-6 1-27,-1 0-1,1 1 1,0-1-1,0 0 1,-1 0-1,1 0 0,-1 1 1,1-1-1,0 0 1,-1 1-1,1-1 0,-1 0 1,1 1-1,-1-1 1,1 1-1,-1-1 0,1 1 1,-1-1-1,1 1 1,-1 0-1,0-1 1,1 1-1,-1-1 0,0 1 1,1 0-1,-1-1 1,0 2-1,2 20 631,-3-7-446,-2 1 0,0 0 0,0-1 0,-2 0 0,-6 17 0,-37 75 170,19-50-252,-2-3 0,-2 0 0,-2-2-1,-46 52 1,72-95-107,0 1-1,0-2 0,-1 1 1,-13 9-1,21-17-26,0 1 0,0-1 0,1 0 0,-1 0 0,0 0 1,0 0-1,0 0 0,0 0 0,-1 0 0,1-1 0,0 1 0,0-1 0,0 0 0,0 0 0,-1 1 1,1-1-1,0 0 0,0-1 0,0 1 0,-1 0 0,1-1 0,0 1 0,0-1 0,0 0 0,0 0 0,0 0 1,0 0-1,0 0 0,0 0 0,0 0 0,0 0 0,-1-3 0,-2-1-47,1-1 0,0 0 1,1 0-1,0 0 0,0 0 0,0-1 0,1 1 0,-1-1 1,2 0-1,-1 1 0,-1-14 0,0-8-391,2-42-1,1 66 400,0-2-24,1-23-379,4-33 0,-4 55 328,0-1 1,0 1-1,1 0 0,1-1 0,-1 1 1,1 0-1,0 0 0,1 1 1,6-12-1,-9 17 103,0 0-1,0 0 1,0 0 0,0 0-1,0 0 1,1 0 0,-1 0-1,0 0 1,0 0 0,1 1-1,-1-1 1,0 0 0,1 1-1,-1-1 1,1 1 0,-1 0-1,1-1 1,-1 1 0,1 0-1,-1 0 1,1 0 0,-1 0-1,1 0 1,-1 0 0,1 1-1,-1-1 1,1 0-1,-1 1 1,1-1 0,-1 1-1,0 0 1,1-1 0,-1 1-1,0 0 1,2 1 0,6 5 117,0-1 0,-1 1-1,-1 1 1,9 9 0,-4-4 36,23 21 355,1-1 0,51 35 1,-71-57-456,-1-2 0,1 1 1,1-2-1,-1 0 0,1-1 1,1-1-1,-1 0 0,1-2 1,23 4-1,-8-8-85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0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10 15347,'16'-10'1936,"-16"10"-1909,0 0 0,0 1 0,0-1 0,0 0 0,0 0 0,1 0 0,-1 0 0,0 0 0,0 0 0,0 0 0,0 0 0,0 0 0,0 1 0,0-1 0,0 0 0,0 0 0,0 0 0,1 0 0,-1 0 0,0 0 0,0 1 0,0-1 0,0 0 0,0 0 0,0 0 0,0 0 0,0 0 0,0 1 0,0-1 0,0 0 0,0 0 0,0 0 0,0 0 0,0 0 0,0 0 0,-1 1 0,1-1 0,0 0 0,0 0 0,0 0 0,0 0 0,0 0 0,0 0 0,0 0 0,0 1 0,0-1 0,0 0 0,-1 0 0,1 0 0,0 0 0,0 0 0,0 0 0,-22 32 1436,14-21-1361,-177 277 375,157-246-513,-85 140-192,111-179 218,0 0 0,1 0 0,-1 0 0,1 0 0,0 0-1,0 0 1,0 0 0,0 1 0,1-1 0,-1 0 0,1 5-1,0-7 9,0 0 0,1-1 0,-1 1 0,0 0 0,0-1 0,1 1 0,-1 0 0,0-1 0,1 1 0,-1 0 0,1-1 0,-1 1 0,1-1 0,-1 1 0,1-1-1,-1 1 1,1-1 0,0 1 0,0-1 0,22 6 0,10-7-24,0-2 0,-1-1-1,1-1 1,42-14 0,-47 13-155,166-48-1283,-162 44 1109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0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8 13579,'-5'-2'170,"-1"1"1,1-1-1,-1 1 0,1 0 1,0 1-1,-1-1 0,0 1 1,1 0-1,-1 1 1,1-1-1,-1 1 0,1 0 1,0 1-1,-1-1 0,1 1 1,0 0-1,0 0 1,0 1-1,-9 5 0,0 1 24,1 0 0,0 0 0,0 2 0,1 0-1,-17 19 1,18-16-157,1 0-1,0 1 1,1 0-1,1 0 1,1 1-1,0 0 1,1 1-1,0-1 1,-4 27-1,8-34-23,1 0 0,0 0 0,1 0 0,0 1 1,0-1-1,1 0 0,0 0 0,5 16 0,-4-19 7,0-1 0,0 0 0,1 1 1,-1-1-1,1 0 0,1-1 0,-1 1 0,1 0 1,-1-1-1,1 0 0,1 0 0,-1 0 0,0 0 1,10 5-1,-8-6 16,0 0 1,0 0 0,-1-1-1,2 0 1,-1 0 0,0 0 0,0-1-1,1 0 1,-1 0 0,0 0-1,1-1 1,7-1 0,-3 0 37,0 0 1,-1-2 0,1 1-1,-1-1 1,0-1-1,18-8 1,-9 1 96,0 0-1,0-1 1,-2-1 0,1-1-1,-2 0 1,25-28 0,-34 33-89,0-1 1,0 1-1,-1-1 1,0-1-1,-1 1 1,0-1-1,-1 0 0,0 0 1,-1 0-1,4-23 1,-6 30-100,0 0 0,-1 0 0,1 0-1,-1 0 1,-1 0 0,1 0 0,0 0 0,-1-1 0,0 1-1,0 0 1,0 0 0,0 1 0,-1-1 0,0 0 0,1 0-1,-1 1 1,-1-1 0,1 1 0,0-1 0,-1 1 0,0 0-1,0 0 1,0 0 0,0 1 0,0-1 0,0 1 0,-1-1 0,1 1-1,-1 0 1,0 1 0,1-1 0,-1 0 0,-7-1 0,3 1-82,0 1 1,0-1 0,0 1 0,0 1 0,0-1 0,0 1 0,-1 1-1,1 0 1,0 0 0,0 0 0,0 1 0,1 0 0,-1 1-1,-10 4 1,-13 14-406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0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0 14803,'1'1'69,"0"0"-1,-1 1 1,1-1-1,0 0 1,0 0-1,-1 0 1,1 1 0,0-1-1,-1 0 1,0 1-1,1-1 1,-1 0-1,0 1 1,1-1-1,-1 1 1,0-1 0,0 1-1,0-1 1,0 0-1,-1 1 1,1-1-1,-1 3 1,-12 35 107,10-31 4,-50 121 938,-99 171 0,139-277-975,0 0-1,-2-1 1,0-1 0,-2 0 0,-25 25-1,39-43-97,-1 1 1,0-2-1,1 1 0,-1 0 1,-1-1-1,1 0 0,-7 3 0,9-4-29,1-1 0,-1 1 0,1-1-1,-1 0 1,1 1 0,-1-1 0,1 0-1,-1 0 1,1 0 0,-1-1 0,1 1-1,-1 0 1,1 0 0,-1-1 0,1 1-1,0-1 1,-1 1 0,1-1 0,0 0-1,-1 0 1,1 1 0,0-1 0,0 0 0,-1 0-1,1 0 1,0 0 0,0-1 0,0 1-1,0-1 1,-3-4 1,1 0-1,0 1 1,0-1-1,1-1 1,-1 1-1,1 0 1,1-1-1,-2-11 1,-3-58-172,6 63 113,1-108-387,0 102 290,1 0 0,1 1 0,0-1 0,9-24 0,-11 40 108,0 1-1,0-1 1,0 1 0,0-1-1,1 1 1,-1 0 0,1 0-1,-1 0 1,1-1 0,2-1-1,-3 4 25,0-1-1,-1 1 0,1 0 0,0-1 1,0 1-1,-1 0 0,1 0 1,0-1-1,0 1 0,0 0 1,0 0-1,-1 0 0,1 0 0,0 0 1,0 0-1,0 1 0,0-1 1,-1 0-1,1 0 0,0 1 1,0-1-1,0 0 0,-1 1 0,1-1 1,0 0-1,0 1 0,-1-1 1,1 1-1,-1 0 0,1-1 1,0 1-1,-1-1 0,1 1 0,-1 0 1,1 0-1,0 0 0,12 17-14,-1 0 0,17 32 0,12 19 74,-32-57-11,0 0 1,1-1 0,1 0-1,-1-1 1,2 0 0,-1-1-1,2 0 1,-1-1 0,1-1 0,24 12-1,-16-11-86,1-1 1,-1-1-1,1-1 0,1 0 1,-1-2-1,32 1 0,-20-3-22,-4 1-38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0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16956,'0'0'229,"0"0"-184,0 0 1,0 0 0,0 0 0,0 0 0,0 1 0,0-1-1,0 0 1,0 0 0,0 0 0,0 0 0,0 0-1,0 0 1,0 0 0,0 0 0,0 0 0,0 0-1,0 0 1,0 0 0,0 0 0,0 1 0,0-1-1,0 0 1,0 0 0,0 0 0,0 0 0,0 0 412,0 0-412,0 0-1,0 0 1,0 1 0,14 0 635,20-1-85,233-23 1284,100-2-2424,-361 25 517,8-1-70,-1 2 0,1 0-1,16 3 1,-27-3 73,-1-1-1,1 1 1,-1 0 0,0 0-1,1 0 1,-1 0-1,0 0 1,0 1-1,1-1 1,1 3 0,-3-3 12,0-1 0,-1 1 0,1 0 0,0 0 0,-1 0 0,1 0 0,-1 0 0,1 0 0,-1 1 0,1-1 0,-1 0 0,0 0 0,0 0 0,0 0 0,1 0 0,-1 0 0,0 1 0,0-1 0,-1 0 0,1 0 0,0 0 0,0 0 0,-1 2 0,-2 6 6,-1 0 0,-1 0 1,0 0-1,0-1 0,0 1 1,-1-1-1,-1-1 0,-13 14 1,0 2 65,-47 54 191,-115 141 325,167-196-823,34-43 747,5-14-546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0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1 954 12035,'1'1'136,"0"-1"0,1 0 0,-1 0 0,0 0 1,1 0-1,-1 0 0,0 0 0,0 0 0,1 0 1,-1 0-1,0-1 0,0 1 0,1-1 0,-1 1 1,0-1-1,0 1 0,0-1 0,0 1 0,0-1 1,0 0-1,0 0 0,0 0 0,0 1 0,0-1 1,0 0-1,0 0 0,-1 0 0,1 0 1,0-1-1,0 0 0,24-45 1604,-17 31-938,172-399 3412,-113 246-3886,-33 83-257,-18 40-93,2 2-1,33-58 1,-51 101 17,1 0 1,-1 0-1,1 1 1,-1-1-1,1 0 1,0 0-1,-1 0 0,1 1 1,0-1-1,0 0 1,-1 1-1,1-1 1,0 0-1,0 1 0,0-1 1,0 1-1,1-1 1,-2 1 1,1 0 0,-1 0 0,1 0 1,-1 0-1,0 1 0,1-1 0,-1 0 1,1 0-1,-1 0 0,1 0 1,-1 1-1,0-1 0,1 0 0,-1 0 1,0 1-1,1-1 0,-1 0 0,0 1 1,1-1-1,-1 0 0,0 1 0,1-1 1,-1 1-1,0-1 0,0 1 0,10 31-68,-10-31 71,38 314-160,-17-116 112,6 50-2096,-22-230 1794,3-8-128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09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18 196 10338,'-10'-10'872,"6"2"-672,1 0-96,3 0 673,3 3-673,4-1-64,3-1-16,10-2-24,6 0-8,16-1-96,12-1-168,20-7-1001,7-3 1129,23-10-144,16-4-96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2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16388,'10'13'1680,"2"2"-1176,2 8-288,-4 9 2073,-4 12-2161,3 9-120,1-3-193,-1-1-111,1-7-232,1-3-112,-1-8-224,-4-8-128,-6-22 544,-1-1-208,-7-21 71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55 17228,'-8'-29'1584,"4"13"-1168,3 6-192,5 12 632,3 5-296,12 9-808,4 3-416,8-4 544,6-2-200,9-10-72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16155,'0'3'142,"0"1"-1,-1-1 1,1 1-1,-1-1 0,0 1 1,0-1-1,0 0 0,-1 0 1,1 0-1,-1 1 1,0-1-1,1-1 0,-4 4 1,-33 34 475,15-18 63,8-8-281,9-8-292,-1 0 0,1 1 0,0-1 0,1 1 0,-1 0 0,1 1-1,1-1 1,-1 1 0,1 0 0,-3 8 0,7-15-122,0 0 0,0 0 0,0 0-1,0 0 1,0 0 0,0 0 0,0 0 0,0 0-1,0 0 1,0 0 0,1 0 0,-1 0 0,0 0-1,1 0 1,-1 0 0,1 0 0,-1-1 0,1 1 0,-1 0-1,1 0 1,-1 0 0,1-1 0,0 1 0,-1 0-1,1-1 1,0 1 0,0 0 0,0-1 0,-1 1-1,1-1 1,0 0 0,0 1 0,0-1 0,0 0-1,0 1 1,0-1 0,1 0 0,5 2-194,1-1 0,-1 0 0,16 0-1,-17-1 79,52-2-813,-27 1 355,39 3 1,-62-2 523,0 1 1,0 1-1,0-1 1,-1 2-1,1-1 1,0 1-1,-1 0 1,1 0-1,11 8 1,-17-10 98,0 1 1,1 0-1,-1-1 1,0 1-1,0 0 1,0 0-1,-1 0 1,1 0-1,0 1 1,-1-1-1,1 0 1,-1 1-1,0-1 1,0 1-1,0-1 1,0 1-1,0-1 1,-1 1-1,1 0 1,-1 0-1,1-1 1,-1 1-1,0 0 1,-1 5-1,0-4 58,0 1 1,-1-1-1,1 0 0,-1 0 0,0 1 0,0-1 0,0-1 0,-1 1 0,0 0 0,1 0 1,-1-1-1,-1 0 0,1 0 0,-5 5 0,-4 0 171,0 1-1,0-1 1,-1-1-1,0 0 1,0-1-1,-19 6 1,25-10-251,1-1 0,0 1 0,-1-1 1,1 0-1,-1-1 0,1 0 1,-10 0-1,12-1-114,1 1 1,-1-1 0,1 0-1,0 0 1,0 0-1,0-1 1,-1 1 0,1-1-1,0 1 1,1-1-1,-1 0 1,0 0 0,0 0-1,1-1 1,-3-2-1,-5-13-210,9-4-153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13043,'1'2'1441,"49"110"3825,-40-83-4689,0 0 0,5 33-1,-12-47-588,-1 1-1,0 0 1,-1 0 0,-1 0-1,0 0 1,-1-1-1,-1 1 1,0 0-1,-1 0 1,-1-1-1,0 0 1,-2 0-1,-10 23 1,13-32-133,0 0 0,0 0 0,-1 0 1,0-1-1,0 1 0,-1-1 0,1 0 0,-1 0 1,0 0-1,-1-1 0,1 0 0,-1 0 0,1 0 0,-1-1 1,0 0-1,-1 0 0,1-1 0,-1 1 0,1-1 0,-1 0 1,-7 0-1,-23-1-515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199 377 14131,'-1'-2'62,"0"0"0,1 0-1,-1 0 1,0 1 0,0-1 0,-1 0 0,1 1-1,0-1 1,-1 1 0,1 0 0,0-1 0,-1 1-1,0 0 1,1 0 0,-1 0 0,0 0 0,1 0-1,-1 0 1,0 0 0,0 1 0,0-1 0,0 0-1,0 1 1,0 0 0,0 0 0,0-1 0,0 1-1,0 0 1,0 0 0,0 1 0,0-1 0,0 0-1,0 1 1,1-1 0,-1 1 0,0 0 0,0-1-1,0 1 1,0 0 0,-1 2 0,-6 3 127,0 0 1,0 1-1,1 1 1,0-1-1,1 1 1,-1 1-1,2-1 0,-1 1 1,1 0-1,0 1 1,1-1-1,-6 17 1,5-12-124,1 0 1,0 1 0,1-1 0,1 1-1,0 0 1,1 0 0,1 0-1,0 24 1,1-36-61,0 0 0,0 0 0,0 0 0,1 0 0,-1 0 0,1 0 0,0 0 0,0 0 0,0 0 0,0 0 0,1-1 0,-1 1-1,1-1 1,-1 1 0,1-1 0,0 1 0,0-1 0,0 0 0,0 0 0,0 0 0,1 0 0,-1 0 0,1 0 0,-1-1 0,1 1 0,0-1 0,-1 0 0,1 0 0,0 0 0,0 0-1,0 0 1,4 0 0,-1 0-10,0-1-1,0-1 0,0 1 1,0-1-1,0 0 0,0 0 1,0-1-1,0 0 0,-1 0 1,1 0-1,-1 0 0,1-1 1,-1 0-1,0 0 0,7-6 1,1-3-39,0-1 0,0 0 0,-2-1 0,1 0 1,-2 0-1,17-30 0,-15 21-16,-1 0-1,-2-1 0,0-1 1,6-27-1,-13 44 41,0 0-1,-1 0 1,0 0-1,0 1 1,-1-1 0,-1-12-1,1 19 22,0 1 0,0 0 0,0 0 0,0 0 0,0-1-1,0 1 1,-1 0 0,1 0 0,0 0 0,0 0 0,0-1 0,0 1 0,0 0 0,0 0-1,0 0 1,0 0 0,0 0 0,-1-1 0,1 1 0,0 0 0,0 0 0,0 0 0,0 0-1,0 0 1,-1 0 0,1 0 0,0 0 0,0-1 0,0 1 0,0 0 0,-1 0 0,1 0-1,0 0 1,0 0 0,0 0 0,0 0 0,-1 0 0,1 0 0,0 0 0,0 0 0,0 0-1,0 0 1,-1 0 0,1 0 0,0 1 0,0-1 0,0 0 0,0 0 0,-1 0 0,1 0 0,0 0-1,0 0 1,0 0 0,0 0 0,0 1 0,-1-1 0,1 0 0,0 0 0,0 0 0,0 0-1,0 0 1,0 1 0,0-1 0,0 0 0,0 0 0,-8 13 113,3 4-27,0 0 0,1 0 1,2 1-1,-1-1 0,2 1 0,0 0 0,1-1 0,1 1 0,1-1 1,5 26-1,-6-40-90,0 1 0,0 0 1,1 0-1,-1-1 0,1 1 0,0 0 1,0-1-1,0 0 0,0 1 1,1-1-1,-1 0 0,1 0 1,0-1-1,0 1 0,0 0 0,0-1 1,0 0-1,1 0 0,3 2 1,-4-3 30,0 0 0,0 0 0,0-1 0,0 1 0,0-1 0,0 0 0,0 0 0,0 0 0,1 0 0,-1 0 0,0-1 0,0 1 0,0-1 0,0 0 0,0 0 0,0 0 0,-1-1 0,1 1 0,0 0 0,0-1 0,-1 0 0,1 0 0,-1 0 0,0 0 0,3-3 0,4-4 26,-1-1 0,0 0 0,0-1 0,-1 0 0,-1 0 0,6-13 0,13-35 87</inkml:trace>
  <inkml:trace contextRef="#ctx0" brushRef="#br0" timeOffset="1">718 1 17900,'-5'12'333,"0"0"0,1 1 0,0 0 0,1 0 0,0 0 0,1 0 0,1 1 0,0-1-1,1 0 1,0 1 0,3 14 0,4 17-33,17 51 0,-14-58-284,-1 1 0,5 48-1,-10 31-158,-1-103-272,2-11-121,-3-5 501,-1 0-1,1 0 1,-1 0 0,0 0-1,1 0 1,-1 0-1,0-1 1,0 1 0,0 0-1,0-1 1,0 1-1,0-1 1,1-1-1,15-29-256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46 16676,'1'-1'101,"0"0"0,-1 0 0,1 0 0,-1-1 0,1 1 1,-1 0-1,1 0 0,-1 0 0,1-1 0,-1 1 1,0 0-1,0 0 0,0 0 0,0-1 0,0 1 0,0 0 1,0-1-1,0 1 0,0 0 0,-1 0 0,1 0 1,0-1-1,-2-1 0,1 2 0,0 0 0,0 0 1,0-1-1,-1 1 0,1 1 1,0-1-1,-1 0 0,1 0 0,-1 0 1,1 1-1,-1-1 0,1 1 1,-1-1-1,0 1 0,-2-1 0,-6 0 212,0 1 0,0 0 0,-1 0 0,-16 4 0,-4 1-51,1 2-1,-43 15 1,60-17-294,-1 1 0,1 0 0,0 1-1,1 0 1,0 1 0,0 0 0,-15 14 0,26-21 18,1-1 0,-1 0 0,1 1 0,-1-1 0,1 0 0,-1 1 0,1-1 0,0 0 0,-1 1 0,1-1 0,-1 1-1,1-1 1,0 1 0,-1-1 0,1 1 0,0-1 0,0 1 0,0-1 0,-1 1 0,1-1 0,0 1 0,0-1 0,0 1 0,0 0 0,0-1 0,0 1 0,0-1 0,0 1 0,0-1 0,0 1 0,0-1 0,0 1 0,0 0 0,1-1 0,-1 1 0,0-1 0,0 1 0,1-1 0,-1 1 0,0-1 0,1 1 0,-1-1-1,0 0 1,1 1 0,-1-1 0,1 1 0,-1-1 0,1 0 0,-1 1 0,1-1 0,-1 0 0,1 0 0,-1 1 0,1-1 0,-1 0 0,1 0 0,-1 0 0,1 0 0,-1 0 0,1 0 0,0 1 0,-1-1 0,1 0 0,0-1 0,45 5-810,-40-4 703,49 0-606,-13 0 306,0 1 1,-1 2 0,57 12 0,-94-15 433,-1 1 0,1 0 0,-1 1 0,0-1 1,0 0-1,1 1 0,-1 0 0,0 0 0,0 0 0,-1 0 0,4 3 0,-5-4 7,0 0 0,0 0-1,-1 0 1,1 0-1,-1 0 1,1 0 0,-1 0-1,0 1 1,1-1-1,-1 0 1,0 0-1,0 0 1,0 1 0,0-1-1,0 0 1,0 0-1,0 0 1,0 1 0,0-1-1,0 0 1,-1 0-1,1 0 1,-1 1-1,1-1 1,-1 0 0,1 0-1,-1 0 1,1 0-1,-1 0 1,0 0-1,0 0 1,0 0 0,1-1-1,-3 3 1,-10 8 185,0 0 1,-1 0 0,0-2 0,-1 0-1,0 0 1,-21 8 0,6-2 89,26-13-252,-12 7 53,-1-1 1,0 0-1,-32 8 0,36-16-546,13-6 213,14-12 659,1 6-444,1 1 1,25-14 0,14-5-188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28 15259,'-1'-1'69,"1"0"0,-2 1-1,1-1 1,0 1-1,0-1 1,0 1 0,0-1-1,0 1 1,0 0 0,0-1-1,0 1 1,-1 0 0,1 0-1,0 0 1,0 0 0,0 0-1,-1 0 1,1 0 0,0 1-1,0-1 1,0 0-1,0 1 1,-2 0 0,-27 11 238,20-7-74,0 1-1,0 0 0,0 1 1,1 0-1,0 0 1,-12 13-1,17-15-146,0-1-1,0 1 1,1 0 0,0 0-1,-1 0 1,2 1-1,-1-1 1,1 1 0,-1-1-1,1 1 1,1 0 0,-1 0-1,1 0 1,0 7 0,1-10-55,0-1 0,0 1 1,0-1-1,0 1 0,1-1 1,0 1-1,-1-1 0,1 1 1,0-1-1,0 0 0,0 1 1,0-1-1,0 0 0,1 0 1,-1 0-1,1 0 0,0 0 1,-1 0-1,1 0 0,0 0 0,0-1 1,0 1-1,0-1 0,0 1 1,1-1-1,-1 0 0,0 0 1,1 0-1,-1 0 0,0 0 1,4 0-1,0 0 3,0 0 0,1 0 0,-1-1 0,1 1 0,-1-1 0,0-1 0,1 1 0,-1-1-1,1 0 1,-1-1 0,11-3 0,-6 0-8,-1 0-1,1-1 1,-1 0-1,0-1 1,-1 0-1,0 0 1,0-1-1,13-14 1,-18 17-20,-1 1 0,1-1 0,-1-1 0,0 1 0,0 0 0,0-1 0,-1 0 0,2-7 0,-3 10-8,0-1 0,0 1 0,-1-1 0,0 0 0,0 1 0,0-1 0,0 0 0,0 1 0,-1-1 1,0 0-1,0 1 0,0-1 0,0 1 0,-3-6 0,2 5-21,-1 0 1,0 0-1,0 1 0,0 0 1,-1-1-1,1 1 0,-1 0 1,1 1-1,-1-1 0,0 1 1,0-1-1,0 1 1,-1 0-1,1 1 0,0-1 1,-1 1-1,1 0 0,-1 0 1,0 0-1,1 0 0,-9 1 1,3 0 92,1 0 0,0 0 0,0 1 0,0 0 0,0 0 0,0 1 0,0 1 0,0-1 0,0 1 0,-9 5 0,15-6-65,-1 1 0,1-1 0,0 0 0,0 1 0,0 0 0,-3 3 0,-10 18 63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15163,'68'216'3052,"1"1"-1423,-65-206-1513,9 20 211,-12-30-284,-1 1 0,1-1 0,0 0 0,0 1 0,0-1 0,0 0 0,0 0 0,0 0-1,0 1 1,0-1 0,0-1 0,1 1 0,-1 0 0,0 0 0,1 0 0,2 0-1,-3-1-11,0 0-1,0 0 0,0 0 0,0 0 0,0 0 0,0-1 0,0 1 0,0 0 0,0-1 0,0 1 0,0-1 1,-1 1-1,1-1 0,0 1 0,0-1 0,0 1 0,-1-1 0,1 0 0,0 0 0,0 1 0,-1-1 0,1 0 1,-1 0-1,1 0 0,-1 0 0,1 0 0,-1 0 0,0 0 0,1-1 0,10-33 462,2-32-156,5-119 1,2-10-1166,-7 136 437,-12 56 339,0 0 0,1-1 0,0 1-1,0 0 1,0 0 0,0 0 0,1 1-1,-1-1 1,1 0 0,0 1 0,4-4 0,-6 6 36,0 1 1,0-1 0,0 0 0,0 1 0,0-1 0,0 1 0,0 0-1,1-1 1,-1 1 0,0 0 0,0 0 0,0-1 0,1 1-1,-1 0 1,0 0 0,0 1 0,1-1 0,-1 0 0,0 0 0,0 1-1,0-1 1,0 0 0,1 1 0,-1-1 0,0 1 0,0-1 0,0 1-1,0 0 1,0 0 0,0-1 0,0 1 0,0 0 0,-1 0 0,1 0-1,0 0 1,0 1 0,3 2-23,0 1 1,-1 0-1,0 0 0,0 0 1,0 1-1,2 5 0,-3-6 18,-1-1-1,0 1 0,0-1 0,0 1 0,0 0 0,-1-1 0,0 1 1,0 0-1,0-1 0,0 1 0,-1 0 0,0-1 0,0 1 1,-2 7-1,0-6 21,0 1-1,0-1 1,-1 0 0,0-1 0,0 1-1,0-1 1,0 1 0,-1-1-1,-6 5 1,-4 2 44,-1-1-1,-1 0 1,0-1-1,0 0 1,-1-2-1,-20 8 1,32-14-58,-37 11-237,41-12 195,0 0-1,-1-1 0,1 0 0,-1 1 0,1-1 1,0 0-1,-1 0 0,1 0 0,-1-1 0,1 1 0,0 0 1,-1-1-1,1 0 0,-5-1 0,7 2 51,0-1-1,-1 1 1,1 0-1,0-1 1,-1 1 0,1 0-1,0-1 1,-1 1-1,1 0 1,0-1-1,0 1 1,-1-1 0,1 1-1,0 0 1,0-1-1,0 1 1,0-1-1,0 1 1,0-1 0,-1 1-1,1 0 1,0-1-1,0 1 1,0-1-1,0 1 1,1-1 0,-1 1-1,0-1 1,0 1-1,0-1 1,0 1-1,0 0 1,0-1 0,1 1-1,-1-1 1,0 1-1,1-1 1,12-15-162,-12 15 145,29-25-333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5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88 11370,'-1'0'136,"0"0"0,1 0 0,-1 0 0,1 0 0,-1 0 0,0 0 0,1 0 0,-1 0-1,1 1 1,-1-1 0,0 0 0,1 0 0,-1 1 0,1-1 0,-1 0 0,1 1 0,-1-1 0,1 0-1,-1 1 1,-9 9 322,0 0-1,1 0 0,0 1 1,0 1-1,1-1 0,1 1 1,0 0-1,1 1 0,0 0 1,1 0-1,0 0 0,-3 17 1,7-25-376,0 0 1,1 0 0,-1 1 0,1-1 0,0 0 0,0 1-1,1-1 1,-1 0 0,1 1 0,1-1 0,-1 0 0,1 0-1,3 9 1,-4-12-54,1 0-1,-1 0 0,0-1 1,0 1-1,1 0 1,-1-1-1,1 0 0,-1 1 1,1-1-1,0 0 1,-1 0-1,1 0 0,0 0 1,0 0-1,3 1 0,-2-1-6,0 0-1,0-1 0,0 0 0,0 0 0,0 0 0,0 0 0,0 0 0,0-1 0,0 1 0,0-1 0,0 0 0,0 0 0,5-2 0,4-3 11,-1 0 1,0-1-1,0-1 0,-1 1 0,1-2 1,-2 1-1,1-1 0,14-19 1,-14 15-35,-1 0 0,0 0 1,-1-1-1,0 0 0,-1-1 0,10-28 1,-15 36-29,-1-1 0,1 1 1,-1-1-1,0 1 0,-1-1 1,0 1-1,0-1 0,-1 1 0,0-1 1,-3-13-1,3 18 8,0 0 0,0 0 0,0 0 0,-1 0 0,1 1 0,-1-1 0,1 0 0,-1 1 0,0 0 0,0-1 0,0 1 0,-1 0 0,1 0 0,0 0 0,-1 0 0,1 0 0,-1 1 0,0-1 0,1 1 0,-1 0 0,0-1 0,0 1 0,0 1 0,0-1 0,0 0 0,0 1 0,0-1 0,0 1 0,-4 0 0,0 1-21,1 0 1,-1 0-1,1 0 0,-1 1 1,1 0-1,0 0 1,0 1-1,0 0 0,-7 4 1,11-6 15,-1 1 1,1-1-1,0 1 0,-1 0 1,1 0-1,0 0 1,0 1-1,0-1 0,1 0 1,-3 4-1,3-4 0,1-1-1,-1 0 0,1 1 1,-1-1-1,1 1 0,0-1 1,0 1-1,-1-1 0,1 1 1,0-1-1,0 1 0,1-1 1,-1 1-1,0-1 1,0 0-1,1 1 0,-1-1 1,1 1-1,-1-1 0,1 0 1,1 3-1,-1-3-27,0 1 0,1 0 0,-1-1 0,1 1 0,-1-1 0,1 1 0,0-1 0,0 0 0,-1 0 0,1 0 0,0 0 0,0 0 0,0 0 0,0 0 0,0 0 0,1-1 0,-1 1 0,0-1 0,0 0 0,3 0 0,5 1-67,-1-1 0,1-1-1,14-1 1,28-10-235,4-6-121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15731,'-16'6'685,"0"0"-1,0 1 0,1 1 0,-1 0 0,2 1 0,-1 1 0,-20 18 1,34-28-666,0 1 1,0 0 0,1-1 0,-1 1 0,0-1 0,0 1-1,1 0 1,-1 0 0,1 0 0,-1-1 0,1 1-1,-1 0 1,1 0 0,-1 0 0,1 0 0,-1 0 0,1 1-1,0-2-23,0 1 0,0-1-1,1 1 1,-1-1-1,0 0 1,1 0 0,-1 1-1,0-1 1,0 0-1,1 1 1,-1-1 0,0 0-1,1 0 1,-1 1 0,1-1-1,-1 0 1,0 0-1,1 0 1,-1 0 0,1 0-1,-1 0 1,0 0-1,1 1 1,-1-1 0,1 0-1,-1 0 1,1-1-1,41-2-874,-36 2 700,44-6-795,0 1 1,0 3-1,60 4 0,-102 0 1008,1 0 1,-1 1-1,0 0 0,-1 0 1,14 6-1,-20-7 16,1-1 0,-1 0 0,0 1 0,0 0 0,1-1 0,-1 1 0,0 0 0,0-1 0,0 1 0,0 0-1,0 0 1,0 0 0,0 0 0,0 0 0,0 0 0,-1 0 0,1 0 0,0 0 0,-1 1 0,1-1 0,-1 0 0,1 0 0,-1 1 0,1-1-1,-1 0 1,0 1 0,0-1 0,0 0 0,0 1 0,0-1 0,0 0 0,0 1 0,0-1 0,0 0 0,0 1 0,-1-1 0,1 0-1,-1 1 1,1-1 0,-1 0 0,1 0 0,-1 0 0,-1 2 0,-3 3 206,0 0 0,0 0-1,-1-1 1,0 0 0,0 0 0,0 0 0,-1-1 0,1 0-1,-1 0 1,0-1 0,-10 4 0,2-1 67,-1-1-1,0 0 1,0-1 0,-22 2 0,34-6-408,0 0-1,-1 0 1,1 0 0,0 0 0,0-1 0,-7-1 0,10 2 50,1 0 0,-1 0 0,1 0 0,-1-1 0,0 1 0,1 0 0,-1-1 1,1 1-1,-1 0 0,0-1 0,1 1 0,-1-1 0,1 1 0,0-1 0,-1 1 0,1-1 0,-1 1 1,1-1-1,0 1 0,-1-1 0,1 1 0,0-1 0,-1 0 0,1 1 0,0-1 0,0 0 1,0 1-1,0-1 0,0 0 0,0 1 0,0-1 0,0 0 0,0 1 0,0-1 0,0 0 1,0 1-1,0-1 0,0 0 0,1 1 0,-1-1 0,0 1 0,0-1 0,1 0 0,-1 1 0,0-1 1,1 1-1,-1-1 0,1 0 0,16-16-487,7-2-186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35 15235,'15'-17'1604,"-14"17"-1578,-1-1 1,0 1-1,0-1 1,0 1-1,0-1 0,1 1 1,-1-1-1,0 1 1,0 0-1,0-1 1,0 1-1,0-1 0,0 1 1,0-1-1,0 1 1,0-1-1,0 1 0,0-1 1,-1 1-1,1-1 1,0 1-1,0 0 1,0-1-1,-1 1 0,1-1 1,0 1-1,0 0 1,-1-1-1,1 1 1,0 0-1,-1-1 0,1 1 1,0 0-1,-1-1 1,1 1-1,-1 0 1,1 0-1,0-1 0,-1 1 1,1 0-1,-1 0 1,1 0-1,-1 0 1,1 0-1,-1 0 0,1 0 1,0 0-1,-1 0 1,1 0-1,-2 0 1,-4-1 233,-1 0 1,1 1-1,-1 0 1,0 1 0,1 0-1,-1 0 1,1 0 0,-1 0-1,-10 5 1,-7 3 339,-26 14 1,48-22-576,-39 24 279,40-25-297,0 1-1,1 0 1,-1-1-1,0 1 1,0 0-1,1 0 1,-1 0-1,0-1 1,1 1-1,-1 0 1,1 0-1,-1 0 1,1 0-1,-1 0 1,0 2-1,2-2-5,-1 0 0,0-1-1,0 1 1,1 0-1,-1-1 1,0 1 0,1-1-1,-1 1 1,0 0-1,1-1 1,-1 1 0,1-1-1,-1 1 1,1-1-1,-1 1 1,1-1 0,-1 0-1,1 1 1,0-1-1,-1 0 1,1 1 0,-1-1-1,1 0 1,0 0-1,-1 0 1,1 1 0,0-1-1,1 0 1,19 5-290,0-2-1,1 0 1,30 0 0,-33-3 64,0 1 0,-1 1 0,1 1 1,-1 0-1,27 9 0,-44-12 232,1 1 0,-1-1 0,0 1 0,0-1 0,1 1 0,-1-1 0,0 1 0,0 0 0,0 0-1,0-1 1,0 1 0,0 0 0,0 0 0,0 0 0,-1 0 0,2 2 0,-2-2 9,1-1 0,-1 1 1,0-1-1,0 1 0,-1-1 0,1 1 0,0-1 0,0 1 0,0-1 0,0 1 0,0-1 1,0 1-1,-1-1 0,1 1 0,0-1 0,0 1 0,-1-1 0,1 0 0,0 1 1,-1-1-1,1 1 0,-1-1 0,1 0 0,0 1 0,-1-1 0,0 1 0,-4 2 116,0-1 0,0 1 0,0-1 0,-1 0 1,-9 2-1,-7 1-89,0-1 1,0-2 0,-1 0 0,-41-2-1,48-5 507,14 1-491,8 0-221,11-2-47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15507,'-3'120'5268,"1"-37"-4184,9 97-1,-5-162-1002,-1-2-26,0 0 0,2 0 0,0 0-1,1 0 1,9 23 0,-12-37-51,-1-1 0,1 1 0,0-1 1,-1 1-1,1-1 0,0 1 0,0-1 0,0 0 1,0 1-1,1-1 0,-1 0 0,0 0 1,0 0-1,1 0 0,-1 0 0,1 0 1,-1 0-1,1 0 0,-1 0 0,1-1 0,2 2 1,-2-2-10,0-1 0,0 1 1,-1 0-1,1 0 1,0-1-1,0 1 0,-1-1 1,1 1-1,0-1 0,-1 0 1,1 0-1,-1 1 1,1-1-1,-1 0 0,1-1 1,-1 1-1,1 0 1,-1 0-1,0 0 0,2-3 1,41-49-274,19-21-28,-55 65 243,1 1 1,0 0-1,1 0 1,0 1-1,18-10 1,-25 15 46,1 0 0,0 1 1,-1-1-1,1 1 0,0 0 0,0 0 1,0 0-1,0 1 0,0-1 0,0 1 1,0 0-1,0 0 0,0 0 0,0 1 1,7 1-1,-8-1 11,0 0 1,0 1 0,-1-1-1,1 1 1,0 0 0,-1 0-1,1 0 1,-1 0-1,0 0 1,1 0 0,-1 0-1,0 1 1,0-1-1,-1 1 1,1 0 0,0 0-1,-1-1 1,0 1 0,0 0-1,2 5 1,-2-4 33,1 0 0,-1 1 0,0-1 0,-1 1 0,1 0 0,-1-1 0,1 1-1,-1 0 1,-1-1 0,1 1 0,-1-1 0,1 1 0,-1-1 0,-1 1 0,1-1 0,-1 1 0,0-1 0,1 0 0,-2 0 0,1 0 0,0 0 0,-1 0 0,0 0 0,0-1 0,0 1 0,0-1 0,-1 0 0,1 0 0,-6 3 0,0 0 108,-1-1 0,1 0 0,-1 0 1,0-1-1,-1 0 0,1-1 0,0 0 0,-1-1 0,0 0 1,0-1-1,-17 1 0,24-3-199,0 1 0,0 0 1,0-1-1,0 0 0,0 0 0,0 0 0,0 0 1,0-1-1,0 0 0,-4-2 0,7 3-4,0 1 0,0-1 0,0 0 0,0 1-1,0-1 1,0 0 0,0 0 0,0 0 0,1 1 0,-1-1 0,0 0-1,1 0 1,-1 0 0,1 0 0,-1-1 0,1 1 0,-1 0 0,1 0-1,0 0 1,-1 0 0,1 0 0,0 0 0,0-1 0,0 1 0,0 0-1,0 0 1,0 0 0,0-1 0,0 1 0,1 0 0,-1 0 0,0 0-1,1 0 1,-1 0 0,1 0 0,-1 0 0,1 0 0,1-2 0,2-4-663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14955,'0'-7'1737,"8"12"-953,0 6-272,4 14 1336,1 5-615,3 9-537,0 3-224,1 4-216,0-1 16,-2-4-312,-2-5-200,-3-9-640,-3-8 279,2-9 401,1-3-160,0-7-128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7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15603,'0'0'59,"1"0"0,-1-1 0,0 1 0,1 0 0,-1-1 1,1 1-1,-1 0 0,1 0 0,-1 0 0,0-1 0,1 1 0,-1 0 0,1 0 0,-1 0 0,1 0 0,-1 0 0,1 0 0,-1 0 0,1 0 0,-1 0 0,1 0 0,-1 0 0,1 0 0,-1 0 0,0 0 0,1 1 0,-1-1 0,1 0 0,-1 0 0,1 0 0,-1 1 0,0-1 0,1 0 0,-1 1 0,0-1 0,1 0 0,-1 1 0,0-1 0,1 0 1,-1 1-1,0-1 0,0 1 0,1-1 0,-1 0 0,0 1 0,0-1 0,0 1 0,0-1 0,1 1 0,-1-1 0,0 1 0,0 0 0,6 34 1466,-5-26-1220,20 160 568,-9-58-879,33 133-1,-43-236-156,11 32-61,-13-38 216,1-1 1,-1 0-1,1 0 0,0 0 1,-1 1-1,1-1 0,0 0 0,0 0 1,0 0-1,0 0 0,0 0 1,0 0-1,0-1 0,0 1 1,0 0-1,1 0 0,-1-1 1,0 1-1,0-1 0,1 1 1,-1-1-1,0 1 0,1-1 0,-1 0 1,3 0-1,9-3-175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15307,'-2'1'128,"0"-1"0,0 1 0,0-1 0,0 1 0,-1 0 0,1 0-1,0 0 1,1 0 0,-1 0 0,0 0 0,0 1 0,-2 2 0,-24 23 121,19-17 137,-6 6-256,1 1 1,0 1-1,1 0 0,1 1 1,1 0-1,1 1 0,1 0 1,0 0-1,2 1 0,0 1 1,-5 31-1,7-29-123,2-1 1,1 0-1,1 1 1,1-1-1,1 1 1,1-1-1,1 1 0,1-1 1,1 0-1,14 39 1,-16-54-12,0 0 0,1-1 1,0 1-1,0-1 0,1 0 0,0 0 0,0 0 1,0-1-1,1 0 0,0 0 0,1 0 1,-1-1-1,1 0 0,0 0 0,0-1 1,1 0-1,-1 0 0,1 0 0,0-1 1,0 0-1,8 1 0,29 3-40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30 229 14795,'-6'12'1801,"3"-12"-373,-2-19 1028,2 4-158,2 14-1646,15 0-509,1 0 0,-1-1 0,0-1 0,0 0 0,0-1 0,-1 0 0,1-1 0,16-9 0,-18 8-197,-1 0 0,0-1 0,-1 0-1,1-1 1,-1 0 0,-1-1 0,1 0 0,-2 0 0,13-17 0,-19 24 33,-1 0 0,1-1 0,-1 1 1,0 0-1,0-1 0,0 1 0,0-1 0,0 1 1,-1-1-1,1 0 0,-1-4 0,0 5 5,0 1 0,0-1-1,0 1 1,-1 0 0,1-1 0,0 1-1,-1-1 1,1 1 0,-1 0-1,0-1 1,1 1 0,-1 0 0,0 0-1,0 0 1,0-1 0,-2 0 0,1 0-1,-1 0 0,1 0 0,-1 1 0,0-1 1,0 1-1,0 0 0,0 0 0,0 0 0,0 0 1,0 1-1,0-1 0,0 1 0,0 0 0,-1 0 1,1 0-1,0 0 0,0 0 0,-3 1 0,-4 2 33,0-1-1,0 2 1,1-1-1,-1 1 1,1 1-1,0 0 1,1 0-1,-1 0 1,1 1-1,0 1 0,0-1 1,1 1-1,-7 8 1,5-4 50,0-1 0,1 1 0,0 1 0,1 0 0,0 0 0,1 0 0,0 0 0,1 1 0,-4 15 0,7-21-48,1-1 0,0 1 0,0 0 0,1 0 1,0 0-1,0 0 0,0-1 0,1 1 0,0 0 1,0 0-1,1-1 0,0 1 0,0 0 0,5 9 0,-4-11-76,-1-1-1,1 0 0,0-1 0,0 1 0,0 0 0,1-1 1,-1 0-1,1 0 0,0 0 0,0 0 0,0-1 0,0 1 1,0-1-1,1 0 0,-1 0 0,0-1 0,1 1 0,0-1 1,-1 0-1,1 0 0,0 0 0,5-1 0,1 0-7,-1-1 1,0 0-1,0 0 0,1-1 0,-1-1 0,-1 0 0,1 0 0,0-1 0,14-7 0,37-27-388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301 115 17132,'3'-5'172,"-1"0"1,1 0 0,-1 0 0,0 0 0,0 0-1,0 0 1,-1-1 0,0 1 0,0-1-1,0-8 1,-1 12-127,0 0 0,0 0 0,-1 0 0,1 0 0,-1 0 0,1 0 0,-1 0 0,0 0 0,0 0 0,0 0 0,0 0 1,0 0-1,0 1 0,-1-1 0,1 1 0,0-1 0,-1 1 0,0-1 0,1 1 0,-1 0 0,0-1 0,1 1 0,-1 0 0,0 0 0,0 1 0,0-1 0,0 0 0,0 1 0,0-1 0,-4 0 0,-2 0 53,-1 0 1,0 0-1,1 1 0,-1 0 1,0 1-1,1 0 0,-1 0 1,0 1-1,1 0 0,0 1 0,0 0 1,-1 0-1,2 0 0,-1 1 1,0 1-1,-10 7 0,7-4-78,0 0-1,0 1 1,1 0-1,0 1 1,1 0 0,0 0-1,0 1 1,2 0-1,-13 22 1,17-26-19,0 0 1,0 0-1,1 1 0,0-1 1,-2 15-1,3-20-14,1 1-1,0-1 1,0 1-1,0-1 1,0 1-1,0-1 0,1 0 1,-1 1-1,1-1 1,0 1-1,-1-1 1,1 0-1,0 0 1,0 1-1,1-1 1,-1 0-1,0 0 1,1 0-1,-1 0 0,1 0 1,3 3-1,5 0-161,0 1 0,1-2 0,-1 1 0,1-1-1,0-1 1,0 0 0,0-1 0,15 2-1,13 3-504,-26-4 457,2 0-141,0 1-1,0 0 0,-1 1 1,21 10-1,-33-14 336,1 0 1,-1 0-1,0 0 0,1 1 0,-1-1 1,0 1-1,0-1 0,0 1 0,0 0 0,-1 0 1,1 0-1,0 0 0,-1 0 0,1 0 1,-1 1-1,0-1 0,0 0 0,0 1 0,0-1 1,0 1-1,0-1 0,-1 1 0,1-1 0,-1 1 1,0 0-1,0-1 0,0 1 0,0-1 1,0 1-1,0 0 0,-1-1 0,1 1 0,-2 3 1,-2 3 129,0-1 0,0 0 0,-1 0 0,0 0 0,0 0 0,-1-1 0,1 1 0,-9 5 0,-59 52 1226,59-53-1031,-3 2 37,7-5-118,1-1-1,-1 0 0,-1 0 1,1-2-1,-19 10 1,28-17-428,3-5 38,7-7-228,101-109-1123,-51 64 932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15011,'-1'18'996,"-1"0"-1,-7 32 0,6-36-608,0-1 0,1 1 0,0-1 0,1 1 0,2 23 0,-1-34-351,0-1 0,0 0 0,1 1-1,-1-1 1,1 0 0,0 0 0,0 0 0,0 0 0,0 0 0,0 0 0,0 0-1,0 0 1,1 0 0,-1 0 0,1-1 0,-1 1 0,1 0 0,0-1 0,0 1-1,-1-1 1,1 0 0,0 0 0,0 0 0,0 0 0,0 0 0,1 0-1,-1 0 1,0-1 0,0 1 0,0-1 0,1 1 0,-1-1 0,0 0 0,1 0-1,-1 0 1,0 0 0,0-1 0,3 1 0,6-2-38,0 0 1,0-1-1,0 0 0,0 0 0,-1-1 1,15-8-1,69-48-170,-6 5-139,-87 54 308,0 0-1,1 0 0,-1 0 1,1 1-1,-1-1 0,0 0 1,1 1-1,-1-1 1,1 1-1,0-1 0,-1 1 1,1 0-1,-1 0 0,1 0 1,0-1-1,-1 2 0,1-1 1,-1 0-1,1 0 1,0 0-1,-1 1 0,3 0 1,-2 1 21,0 0 1,0 0 0,-1 0 0,1 1 0,0-1 0,-1 1 0,0-1-1,1 1 1,-1 0 0,0-1 0,1 4 0,-1-3 17,0 0 0,0 0 1,1 1-1,-1-2 0,1 1 1,0 0-1,0 0 0,0-1 0,1 1 1,-1-1-1,0 1 0,1-1 0,0 0 1,-1 0-1,1 0 0,0 0 1,6 2-1,-5-3-1,1 0 1,-1 0 0,1 0-1,-1 0 1,1-1-1,0 0 1,-1 0 0,1 0-1,0-1 1,-1 1-1,8-3 1,7-3-57,1-1 0,-1-1 1,0-1-1,27-18 0,-44 26 2,28-19-221,-15 10-35,27-15-1,-39 23 224,1 0 0,-1 1 0,1-1 0,0 1 0,-1 0 1,1 0-1,0 1 0,0-1 0,0 1 0,-1-1 0,1 1 0,0 0 1,6 2-1,-7-1 48,0 0 1,-1 0-1,1 1 1,0 0-1,-1-1 1,1 1-1,-1 0 1,0 0 0,1 0-1,-1 1 1,0-1-1,-1 0 1,1 1-1,0-1 1,0 1-1,-1 0 1,0-1-1,0 1 1,2 4-1,-1-2 19,0-1 1,0 0-1,1 1 0,0-1 0,4 6 0,-3-11-780,-3-9 254,-1-11 156,-5-16 54,-2-10-142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14523,'3'13'800,"11"5"-960,5 1 160,5-5 144,7 1-144</inkml:trace>
  <inkml:trace contextRef="#ctx0" brushRef="#br0" timeOffset="1">656 102 15571,'-16'13'1625,"-7"5"-833,-3 4-256,0 4 784,1 3-280,5 3-207,4 0-113,9 1-240,5-3-144,8-6-312,9-3-168,9-3-408,5-2-280,6-5-329,4-4-71,1-7 768,4-3-312,-4-10-120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1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78 130 12683,'-1'1'106,"0"-1"0,0 0 0,0 1 1,0-1-1,0 1 0,1-1 1,-1 1-1,0 0 0,0-1 0,1 1 1,-1 0-1,0 0 0,1-1 0,-1 1 1,0 0-1,1 0 0,-1 0 0,1 0 1,0 0-1,-1-1 0,1 1 0,0 0 1,0 0-1,-1 0 0,1 0 0,0 0 1,0 0-1,0 0 0,0 0 0,0 0 1,0 0-1,0 0 0,1 0 0,-1 0 1,0 0-1,0 0 0,1 0 1,-1 0-1,1 0 0,-1 0 0,1 0 1,-1-1-1,1 1 0,0 0 0,-1 0 1,1-1-1,0 1 0,-1 0 0,1-1 1,1 2-1,2 1 85,0 0-1,0-1 1,0 1-1,1-1 1,-1 1 0,1-1-1,0-1 1,-1 1 0,8 1-1,-6-3-142,0 1 0,0-1 0,0-1-1,0 1 1,0-1 0,0 0 0,-1 0-1,1-1 1,0 0 0,0 0 0,-1 0-1,1-1 1,-1 0 0,0 0 0,0 0-1,0 0 1,7-7 0,-8 7-36,-1 1 0,0-1 0,0 0-1,-1 0 1,1-1 0,0 1 0,-1-1 0,0 1 0,0-1 0,0 0 0,0 1-1,-1-1 1,1 0 0,-1 0 0,0 0 0,0-1 0,0 1 0,-1 0 0,0 0-1,0 0 1,0-1 0,0 1 0,0 0 0,-1 0 0,0 0 0,-1-5 0,1 6-3,-1-1 1,0 1-1,0 0 1,0 0-1,0 0 1,0 0 0,0 0-1,-1 0 1,0 1-1,1-1 1,-1 1 0,0 0-1,0 0 1,0 0-1,-1 0 1,1 0-1,0 1 1,-1-1 0,1 1-1,-1 0 1,1 0-1,-1 0 1,0 1 0,1-1-1,-1 1 1,-5 0-1,2 0 20,-1 0 0,0 1 0,1 0 0,-1 0 0,1 0 0,-1 1 0,1 1 1,0-1-1,0 1 0,0 0 0,0 1 0,-7 4 0,7-3 21,1 0 1,-1 1 0,1 0 0,0 0 0,1 0 0,-1 1-1,1 0 1,1 0 0,-1 1 0,1-1 0,0 1 0,1-1-1,-4 14 1,5-16-25,1 1 0,0 0 0,0-1 0,1 1 0,-1 0 0,1 0 0,1-1 0,-1 1 0,1 0 0,0-1 0,0 1 0,0 0 0,1-1 0,0 0 0,0 1 0,0-1 0,1 0 0,0 0 0,0 0 0,0 0 0,6 5 0,-5-5-90,0-1 0,1 0 0,0 0 1,0-1-1,0 1 0,0-1 0,0 0 1,1-1-1,-1 1 0,1-1 0,0 0 1,-1 0-1,1-1 0,10 1 0,-7-1 9,-1 0-1,1-1 1,0 0-1,0-1 1,0 0 0,0-1-1,-1 1 1,1-2-1,12-4 1,34-22-289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15219,'0'25'559,"1"1"-1,1-1 0,1 0 1,1 0-1,9 30 0,-8-38-398,1 0 0,1 0 0,1 0 0,14 22-1,-20-35-134,1 0 0,-1 0-1,1-1 1,0 1 0,0-1-1,1 1 1,-1-1 0,0 0 0,1 0-1,0 0 1,0-1 0,0 0-1,0 1 1,0-1 0,0 0-1,1-1 1,-1 1 0,1-1-1,-1 0 1,1 0 0,-1 0 0,9-1-1,-9 0-12,0-1 0,0 0 0,-1-1-1,1 1 1,-1-1 0,1 1 0,-1-1-1,0 0 1,0 0 0,1-1 0,-2 1-1,1-1 1,0 1 0,0-1 0,-1 0-1,1 0 1,-1 0 0,0 0 0,0-1-1,0 1 1,0 0 0,1-5 0,4-10 40,0-1 0,9-37 0,-15 50-40,16-96 162,-7 30 1,-6 88-74,0-1-1,1 0 0,8 18 1,-11-28-84,0-1 1,0 0 0,0 0-1,1-1 1,-1 1-1,1 0 1,0-1 0,0 0-1,1 1 1,-1-1-1,1-1 1,-1 1-1,1 0 1,0-1 0,0 0-1,0 0 1,6 2-1,-4-2 6,0-1 0,0 0 0,-1-1 0,1 1 0,0-1-1,0 0 1,0-1 0,0 1 0,0-1 0,-1 0 0,1-1-1,0 1 1,7-4 0,3-3 31,0 0 0,-1-1 0,0-1 0,-1 0 0,25-24 0,1 1-5,-39 32-50,0 0 0,1 0 0,-1 1 0,0-1 0,1 0 0,-1 0 0,0 1 0,1-1 0,-1 1 0,1-1 0,-1 1-1,3-1 1,-3 1 0,0 0 0,-1 0 0,1 0 0,-1 1 0,1-1 0,0 0 0,-1 0 0,1 0 0,-1 1 0,1-1 0,-1 0 0,1 1 0,-1-1 0,1 0 0,-1 1 0,1-1 0,-1 1 0,1-1 0,-1 0 0,0 1 0,1 0 0,1 4-4,0-1 0,-1 0-1,1 1 1,-1-1 0,0 1 0,0 7-1,0-3 5,2 6 14,0 0 0,9 26 1,-11-37-13,0-1 0,0 1 0,1-1-1,-1 1 1,1-1 0,0 1 0,0-1 0,1 0 0,-1 0 0,1 0 0,-1 0 0,1-1 0,0 1 0,0-1 0,0 0 0,6 4 0,-8-6-24,0 1 0,0-1 0,0 1 1,0-1-1,0 0 0,0 0 0,0 0 1,0 1-1,0-1 0,1 0 0,-1 0 0,0-1 1,0 1-1,0 0 0,0 0 0,0 0 1,0-1-1,0 1 0,0 0 0,0-1 0,0 1 1,0-1-1,0 1 0,0-1 0,0 0 1,0 1-1,-1-1 0,1 0 0,0 0 0,0 0 1,-1 1-1,1-1 0,-1 0 0,1 0 1,-1 0-1,2-2 0,0-2-34,0-1-1,0-1 1,-1 1 0,1 0-1,0-11 1,2-36-141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14755,'-20'7'1913,"2"-1"-1049,10 3-360,-4-7 1752,2-2-2104,-7-2 128,1-3-8,0-4-328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28 15811,'-4'-3'59,"-1"-1"0,0 1-1,-1 0 1,1 1 0,0-1-1,-1 1 1,0 0 0,1 1-1,-1-1 1,0 1-1,0 0 1,0 1 0,0-1-1,1 1 1,-1 0 0,0 1-1,0-1 1,0 1 0,0 0-1,0 1 1,1 0 0,-1-1-1,0 2 1,1-1 0,0 1-1,0 0 1,-1 0-1,2 0 1,-1 0 0,0 1-1,1 0 1,-1 0 0,1 0-1,0 1 1,1 0 0,-1-1-1,1 1 1,0 0 0,0 1-1,-4 9 1,1 1 22,1 1 1,1-1-1,0 1 1,1 0-1,1 0 0,1 0 1,0 0-1,1 0 1,1 0-1,1 0 0,0 0 1,1 0-1,9 29 1,3-1 71,2 0 1,2-1-1,42 69 1,71 88-11,-55-89-209,-75-109 66,3 5 33,1 0-1,-1 1 1,-1 0-1,6 12 1,-10-14 232,-4-11-44,-11-16 103,13 16-270,-91-138 1013,-44-63-527,95 151-575,52 61-57,0 0 1,1-1-1,-1-1 0,13 5 0,70 25-288,-77-30 306,0-1 0,1-1 0,-1 0 0,1-1 0,0-1 0,0-1 0,0 0 0,30-6 0,-39 5 48,-1 0 0,0-1-1,0-1 1,0 1 0,0-1 0,0 0 0,0 0 0,-1-1 0,0 0 0,0 0 0,0-1 0,0 1-1,0-1 1,-1-1 0,0 1 0,0-1 0,-1 0 0,1 0 0,-1 0 0,0 0 0,-1-1-1,3-7 1,-3 6 8,0 1-1,-1-1 0,0 0 1,0 1-1,-1-1 0,0 0 1,-1 0-1,0 0 0,-1-11 1,1 19 15,1-1-1,-2 1 1,1-1 0,0 1 0,0-1 0,0 1 0,0-1-1,0 1 1,0-1 0,0 1 0,-1-1 0,1 1 0,0-1-1,0 1 1,-1-1 0,1 1 0,0 0 0,-1-1 0,1 1 0,0-1-1,-1 1 1,0 0 3,1 0-1,-1 1 1,1-1-1,0 0 1,-1 1-1,1-1 1,0 0-1,0 1 1,-1-1-1,1 1 1,0-1-1,0 1 1,-1-1-1,1 1 1,0-1-1,0 0 1,0 1-1,0-1 1,0 1-1,0-1 1,0 1-1,0-1 1,0 1-1,0-1 1,0 1-1,0 9 17,-1-1-1,2 1 1,-1-1 0,2 1 0,-1-1-1,1 0 1,0 1 0,1-1-1,0 0 1,1-1 0,0 1 0,0 0-1,9 12 1,-11-18-2,1-1 1,-1 0-1,1 0 1,0 0-1,0 0 0,-1-1 1,1 1-1,0-1 1,0 1-1,1-1 0,-1 0 1,0 0-1,0-1 0,0 1 1,1-1-1,-1 1 1,0-1-1,1 0 0,-1 0 1,0-1-1,1 1 1,-1-1-1,0 1 0,0-1 1,6-2-1,3-1 17,0-1-1,-1-1 1,1 0-1,-1 0 1,13-11 0,58-51 72,-56 44-200,44-32 1,-68 55 89,-1 0 0,0 1-1,0-1 1,1 0 0,-1 0 0,0 0-1,1 1 1,-1-1 0,0 1-1,1-1 1,-1 1 0,1 0 0,-1-1-1,1 1 1,-1 0 0,1 0-1,0 0 1,-1 0 0,1 0 0,-1 1-1,1-1 1,-1 0 0,1 1 0,-1-1-1,0 1 1,1-1 0,-1 1-1,1 0 1,-1-1 0,2 3 0,2 2-14,-1-1 1,0 1-1,-1 1 1,1-1-1,-1 0 1,4 9-1,13 21 31,-19-33-1,0-1 1,0 1 0,1-1-1,-1 1 1,1-1 0,-1 1-1,1-1 1,0 0 0,-1 0-1,1 0 1,0 0-1,0 0 1,0 0 0,2 1-1,-3-2-19,1 0-1,0 0 0,-1 0 1,1 0-1,-1 0 1,1 0-1,0 0 0,-1-1 1,1 1-1,-1-1 0,1 1 1,0-1-1,-1 1 0,1-1 1,-1 0-1,0 0 0,1 0 1,-1 0-1,0 0 0,1 0 1,-1 0-1,0 0 1,0 0-1,0-1 0,0 1 1,0 0-1,0-1 0,-1 1 1,1-1-1,1-1 0,1-5-313,1 0 0,-1-1 0,0 0 0,1-11-1,1-5 43,-2 1 0,0-30 0,-3-5-293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11226,'3'7'97,"0"-1"0,0 0-1,1 0 1,0-1 0,0 1-1,0-1 1,1 0 0,-1 0-1,1 0 1,1-1 0,-1 1-1,7 3 1,-3-3-75,0 0 1,1-1-1,0 0 1,0 0-1,0-1 1,0 0-1,13 1 1,4-1-155,1-2-1,0 0 1,0-2 0,-1-1 0,31-7-1,-48 8 125,2-1 171,0 0 0,0 0 0,0-1 0,-1 0 0,1-1 0,21-11-1,-24 6 1067,-14 3-364,-20 3-67,15 4-545,0 0-1,-1 1 1,1 1 0,0-1 0,1 2-1,-1-1 1,0 1 0,1 1 0,0 0 0,0 0-1,0 1 1,1 0 0,-9 8 0,11-10-158,1 1 0,0 0 0,0 0 0,1 0 1,0 0-1,-1 1 0,2-1 0,-1 1 0,1 0 0,0 0 0,0 1 1,1-1-1,-1 1 0,1-1 0,1 1 0,0 0 0,0-1 0,0 1 1,0 0-1,2 12 0,-1-17-79,0 0-1,1 0 1,-1 0 0,1 0 0,-1 0-1,1 0 1,0 0 0,0 0 0,0 0-1,0-1 1,0 1 0,0 0 0,0-1-1,1 1 1,-1-1 0,0 1 0,1-1-1,0 0 1,-1 1 0,1-1 0,0 0-1,-1 0 1,1 0 0,0 0 0,0-1-1,0 1 1,0 0 0,0-1 0,0 1-1,0-1 1,0 0 0,0 0 0,0 0-1,0 0 1,0 0 0,4-1 0,3 0-11,-1 0 0,1-1 0,-1-1 0,1 1 0,-1-1 0,0-1 0,10-5 0,1-3-54,-1-1 0,-1-1 0,0 0 0,-1-2 0,27-32 0,-20 21-197,-23 27 242,0 0 0,0 0 1,1 0-1,-1 0 0,0 0 1,0 0-1,0-1 0,0 1 1,0 0-1,0 0 0,0 0 1,0 0-1,0 0 0,0 0 1,0 0-1,1 0 0,-1 0 1,0 0-1,0 0 0,0 0 0,0 0 1,0 0-1,0 0 0,0 0 1,0 0-1,0 0 0,1 0 1,-1 0-1,0 0 0,0 0 1,0 0-1,0 0 0,0 0 1,0 0-1,0 0 0,0 0 1,1 0-1,-1 0 0,0 0 1,0 0-1,0 0 0,0 0 1,0 1-1,0-1 0,0 0 1,0 0-1,0 0 0,0 0 1,0 0-1,0 0 0,0 0 1,0 0-1,3 9-103,0 17 18,-3-20 57,1 0 37,-1 0 0,1 1-1,1-1 1,-1 0 0,1 0 0,0 0 0,1-1 0,5 11 0,-7-14 7,0-1 1,0 1 0,0-1-1,0 0 1,1 1 0,-1-1-1,0 0 1,1 0 0,-1 0-1,0 0 1,1 0 0,-1 0-1,1-1 1,0 1-1,-1 0 1,1-1 0,-1 1-1,1-1 1,0 0 0,0 1-1,-1-1 1,1 0 0,0 0-1,-1 0 1,1 0 0,0-1-1,0 1 1,-1 0 0,1-1-1,0 1 1,-1-1 0,1 1-1,-1-1 1,1 0 0,-1 0-1,3-1 1,5-3 14,0-1 1,-1-1-1,1 1 1,-1-2-1,14-15 1,32-48-155,-10 13-194,-43 56 302,5-4-79,0-1-1,0 1 0,10-8 1,-15 13 92,-1 0 1,1 1 0,-1-1 0,1 1-1,-1-1 1,1 1 0,0-1 0,-1 1 0,1-1-1,0 1 1,-1 0 0,1-1 0,0 1-1,0 0 1,-1 0 0,1 0 0,0 0 0,0-1-1,0 1 1,-1 0 0,1 0 0,0 0-1,0 0 1,0 1 0,-1-1 0,1 0-1,0 0 1,0 0 0,-1 1 0,1-1 0,0 0-1,-1 1 1,1-1 0,0 1 0,-1-1-1,1 1 1,0-1 0,-1 1 0,1-1 0,-1 1-1,1-1 1,-1 1 0,1 0 0,-1-1-1,1 1 1,-1 0 0,0-1 0,0 1 0,1 0-1,-1 1 1,5 12 71,-5-10 6,1 0-1,0 0 0,1-1 0,-1 1 0,1 0 0,0-1 0,3 6 0,-4-8-53,0 0 0,0-1-1,0 1 1,0 0 0,0 0-1,0-1 1,1 1 0,-1 0 0,0-1-1,0 1 1,1-1 0,-1 0-1,0 1 1,1-1 0,-1 0 0,0 0-1,1 0 1,-1 0 0,0 0-1,1 0 1,-1 0 0,0 0-1,1-1 1,-1 1 0,0 0 0,1-1-1,0 0 1,11-4 49,-1-1-1,0-1 1,0 0-1,-1 0 1,18-15 0,28-18-317,-51 37 176,0 0 1,-1 0-1,2 0 1,-1 1-1,0 0 1,0 0-1,1 1 0,7-1 1,-13 2 53,1 0 1,-1 0-1,0 0 0,1 0 1,-1 0-1,1 0 1,-1 0-1,1 1 0,-1-1 1,1 1-1,-1-1 1,0 1-1,1-1 0,-1 1 1,0 0-1,0 0 1,1 0-1,-1 0 0,0 0 1,0 0-1,0 0 0,2 2 1,0 2 18,-1 0-1,1 0 1,0 0 0,2 10-1,-3-10 8,-1-1 0,1 1 0,0 0 0,1-1 0,4 8 0,-6-11-20,0 0 0,0 0-1,0 0 1,0 0 0,0 0 0,0-1 0,0 1 0,0 0 0,1-1 0,-1 1-1,0-1 1,0 1 0,1-1 0,-1 0 0,0 1 0,0-1 0,1 0-1,-1 0 1,0 0 0,1 0 0,-1 0 0,0 0 0,1 0 0,-1-1 0,3 0-1,4-1 116,0-1 0,0-1 0,0 1-1,0-2 1,12-7 0,-7 4-87,19-13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60 17540,'-5'-1'259,"0"1"-1,0 0 1,1 0 0,-1 0 0,0 1-1,1 0 1,-1-1 0,0 2 0,1-1 0,-9 4-1,3-2 138,-16 5 997,-43 21 1,61-26-1276,1 2-1,-1-1 1,0 1-1,1 0 1,0 1 0,0 0-1,1 0 1,-1 0 0,-5 9-1,11-14-101,0 1-1,0-1 0,0 1 1,0-1-1,0 1 1,0 0-1,0 0 0,0-1 1,1 1-1,-1 0 1,1 0-1,-1 0 0,1 0 1,0 0-1,0 0 0,0-1 1,0 1-1,0 0 1,0 0-1,0 0 0,1 0 1,0 3-1,1-3-28,-1 0 1,1 0-1,-1 1 0,1-1 1,0-1-1,0 1 1,0 0-1,0 0 0,0-1 1,0 1-1,0-1 0,0 0 1,1 1-1,3 0 0,5 2-224,0-1 0,1 0 0,-1 0 0,1-1 0,-1-1 0,16 1 0,-14-3-88,0 0 0,0 0-1,0-1 1,0 0 0,0-1 0,-1-1-1,1 0 1,-1-1 0,0 0-1,0-1 1,20-14 0,9-12-570</inkml:trace>
  <inkml:trace contextRef="#ctx0" brushRef="#br0" timeOffset="1">495 1 16195,'-6'18'1577,"-2"10"-969,0 4-224,7-2 600,1-1-192,7-4-247,5-7-57,7-7-224,2-6-184,2-6-344,-1-5-232,-3-11-433,-5-5 761,-4-17-136,1-7-176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15411,'-3'5'1321,"-1"14"-921,-2 4-152,0 14 552,2 8-168,2 12-288,-1 0-88,3 1-112,0-1-56,3-8-232,-1-6-176,-1-12-288,-1-13-40,-6-16 456,-4-9-168,-8-18-96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18212,'-10'14'1520,"9"9"-1136,1-1-176,7 1 577,3 2-553,10-7-793,2-3 641,2-12-208,2-2-128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47 422 16964,'-6'14'693,"-2"2"-74,1 0 0,1 0 1,0 0-1,-5 27 0,10-40-538,1 1 0,-1-1 0,1 0-1,0 1 1,0-1 0,0 0 0,0 1 0,1-1-1,-1 0 1,1 0 0,0 1 0,0-1 0,0 0 0,0 0-1,0 0 1,1 0 0,-1 0 0,1 0 0,0-1-1,0 1 1,0 0 0,0-1 0,1 1 0,-1-1-1,1 0 1,-1 0 0,1 0 0,0 0 0,0-1-1,4 3 1,-2-2-87,0 0-1,0-1 1,1 0 0,-1 0-1,0 0 1,0-1-1,1 0 1,-1 0-1,0 0 1,1 0 0,-1-1-1,0 0 1,0 0-1,0-1 1,0 1 0,0-1-1,0 0 1,0 0-1,0-1 1,-1 1-1,1-1 1,3-4 0,2 0-168,0-1 0,0 0 1,-1-1-1,-1 0 1,1-1-1,-1 0 1,-1 0-1,7-13 1,-7 12-170,-2 0 0,1-1 0,-2 0 1,1 0-1,-2 0 0,1 0 0,-2 0 1,3-21-1,-5 33 332,-1 0-1,1 0 1,0 0 0,0 0-1,0 0 1,0 0 0,0 0 0,0 0-1,-1 1 1,1-1 0,0 0-1,0 0 1,0 0 0,0 0 0,0 0-1,0 0 1,-1 0 0,1 0-1,0 0 1,0 0 0,0 0 0,0 0-1,0 0 1,-1-1 0,1 1-1,0 0 1,0 0 0,0 0-1,0 0 1,0 0 0,0 0 0,0 0-1,-1 0 1,1 0 0,0 0-1,0 0 1,0-1 0,0 1 0,0 0-1,0 0 1,0 0 0,0 0-1,0 0 1,0-1 0,-6 16 134,5-10-31,1 0 1,0 0-1,0 0 1,0 0 0,1 0-1,-1 1 1,1-1-1,1 0 1,-1-1 0,0 1-1,1 0 1,0 0 0,3 5-1,-3-8-34,-1 0 0,0 0 0,1 0 0,-1 0 0,1 0 0,0-1 0,0 1 0,0-1 0,0 1 0,0-1 0,0 1 0,0-1 0,0 0 0,0 0 0,1 0 0,-1 0 0,0-1 0,1 1 0,-1 0 0,0-1 0,1 0 0,-1 1 0,1-1 0,-1 0 0,1-1 0,-1 1 0,1 0 0,-1-1 0,4 0 0,3-2 26,-1 0-1,1-1 1,-1 0 0,0-1-1,0 1 1,-1-1 0,1-1-1,9-9 1,52-56 122,-61 62-185,15-18-8,-1-1 0,32-53 0,-44 62-60,0 0 1,-1-1-1,-1 1 1,-1-2 0,8-36-1,-14 52 29,0 0 0,-1 0-1,1 0 1,-1-1 0,0 1 0,0 0-1,-1 0 1,0 0 0,0 0-1,-1-6 1,1 9 14,0 1 0,0-1 0,1 1 0,-1 0 0,0-1 0,0 1 0,0 0 0,0 0 0,-1 0 0,1-1 0,0 1 0,0 1-1,-1-1 1,1 0 0,0 0 0,-1 0 0,1 1 0,-1-1 0,1 1 0,-1-1 0,1 1 0,-1-1 0,0 1 0,1 0 0,-1 0 0,1 0 0,-1 0 0,0 0 0,1 0 0,-1 0 0,1 1 0,-1-1 0,0 1 0,-2 0 0,-2 1 18,1 1 0,-1-1 0,1 1 1,-1 0-1,1 1 0,0-1 0,0 1 1,1 0-1,-1 0 0,1 1 0,0-1 1,0 1-1,0 0 0,0 0 1,1 0-1,0 1 0,0-1 0,-4 12 1,2-5 40,1 1-1,0-1 1,1 1 0,1 0 0,-1-1 0,2 1 0,0 0 0,1 15 0,0-22-61,1-1 0,-1 1 0,1 0 0,1 0 0,-1 0-1,1-1 1,0 1 0,0-1 0,1 1 0,-1-1 0,1 0 0,1 0 0,-1 0 0,1 0 0,-1-1-1,1 0 1,1 1 0,-1-1 0,0-1 0,1 1 0,0-1 0,0 1 0,0-1 0,0-1 0,9 4-1,30 2-59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15483,'6'11'460,"-1"-1"-1,0 1 1,0 0-1,-1 0 1,-1 0-1,0 1 1,3 22-1,5 17 741,-9-45-1044,0 0-1,0 1 1,1-1-1,-1-1 1,1 1-1,1 0 1,-1-1 0,7 9-1,-8-13-119,-1 1-1,1-1 1,0 1-1,0-1 1,-1 0-1,1 0 1,0 0 0,0 0-1,0 0 1,0 0-1,0 0 1,0-1-1,1 1 1,-1-1 0,0 1-1,0-1 1,0 0-1,0 0 1,1 0-1,-1 0 1,0 0 0,0-1-1,0 1 1,0-1-1,1 1 1,-1-1-1,0 0 1,0 0 0,2-1-1,5-3-37,-1 0-1,0 0 1,-1 0 0,1-1-1,-1 0 1,0-1-1,-1 0 1,0 0 0,7-10-1,6-11-286,19-38 0,-15 25-132,-12 29 189,-10 12 230,-1-1-1,0 1 1,1 0-1,-1 0 0,0 0 1,1 0-1,-1 0 1,1 0-1,-1 0 0,0 0 1,1 0-1,-1 0 1,0 0-1,1 0 1,-1 0-1,1 0 0,-1 0 1,0 0-1,1 1 1,-1-1-1,0 0 0,1 0 1,-1 0-1,1 1 1,1 1 22,0 0 0,0 1 0,0-1 1,0 1-1,-1 0 0,1-1 0,1 5 1,-1-3 13,2 3 35,0 0 1,0 0-1,0 0 0,1 0 0,0-1 1,1 0-1,9 9 0,-13-13-56,1 0-1,0-1 1,-1 1-1,1 0 1,0-1-1,0 0 1,0 0 0,0 0-1,0 0 1,0 0-1,0-1 1,0 1-1,0-1 1,0 0 0,0 0-1,1 0 1,-1 0-1,0 0 1,0-1-1,0 0 1,0 1 0,5-3-1,1-1-201,-1-1 0,1 0 0,-1 0 0,-1-1 0,1 0 0,9-9 0,25-18-2121,-38 30 1965,-1 1 0,1 0 0,0 0 0,0 1 0,0-1 1,0 1-1,0 0 0,0 0 0,0 0 0,5 0 0,-5 1 53,0 0-1,0 1 0,-1-1 1,1 1-1,0 0 1,0 0-1,-1 1 1,1-1-1,4 3 0,5 2-89,0-2 53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66 14139,'2'-21'2226,"-3"17"-850,-3 14-646,-2 7-319,3-11-331,1 1 1,-1-1-1,2 1 1,-1 0 0,-1 10-1,3-15-86,0-1 0,0 0-1,0 0 1,1 1-1,-1-1 1,0 0-1,0 0 1,1 0 0,-1 1-1,1-1 1,-1 0-1,1 0 1,-1 0 0,1 0-1,0 0 1,-1 0-1,1 0 1,0 0-1,0 0 1,0 0 0,0-1-1,0 1 1,0 0-1,0 0 1,0-1-1,0 1 1,0-1 0,0 1-1,0-1 1,1 1-1,-1-1 1,0 0 0,0 0-1,0 0 1,1 1-1,-1-1 1,1 0-1,12 0-125,0 0-1,0 0 0,0-1 0,0-1 0,-1 0 1,1-1-1,-1-1 0,0 0 0,0 0 1,0-1-1,0-1 0,-1-1 0,23-14 0,-29 13 327,-9 3 311,-13 3 706,24-14-308,-5 12-965,0 0 0,-1 0 1,0 0-1,0 0 0,0 0 0,0-1 1,-1 1-1,0-1 0,2-7 0,-3 11 31,0 1 0,0-1-1,0 1 1,0 0 0,0-1-1,1 1 1,-1 0 0,0-1-1,0 1 1,0 0 0,1-1-1,-1 1 1,0 0-1,0-1 1,1 1 0,-1 0-1,0 0 1,1-1 0,-1 1-1,0 0 1,1 0 0,-1 0-1,1-1 1,-1 1 0,0 0-1,1 0 1,-1 0-1,1 0 1,-1 0 0,0 0-1,1 0 1,-1 0 0,1 0-1,-1 0 1,0 0 0,1 0-1,14 0-381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14971,'11'40'874,"-1"0"0,7 56 1,-1 82 725,-13-138-1160,-1 21 154,-2-40-219,1 0 1,0-1-1,2 1 0,8 32 1,-11-52-344,0 0 1,0 0-1,1 0 1,-1-1-1,0 1 1,1 0 0,-1 0-1,1 0 1,-1 0-1,1-1 1,0 1-1,-1 0 1,1-1-1,0 1 1,-1 0-1,1-1 1,0 1-1,0-1 1,-1 1 0,1-1-1,0 1 1,0-1-1,0 0 1,1 1-1,0-1 1,-1 0 0,1 0 0,-1 0 0,1 0 0,-1-1 0,1 1 0,-1-1 0,1 1 0,-1-1 0,1 1 0,-1-1 0,1 0 0,1-1 0,3-2 47,0 0 0,0-1 0,0 0 0,-1-1 0,6-6 0,13-21 76,-1 0 1,32-63-1,25-82-288,-75 165 102,32-86-152,-32 85 53,-1 0 0,-1 0 0,0-1 0,1-26 0,-4 40 104,0 1 1,0-1-1,0 1 0,0-1 1,0 1-1,0-1 1,0 1-1,0-1 1,0 1-1,0-1 1,0 1-1,0-1 1,0 1-1,-1-1 0,1 1 1,0-1-1,0 1 1,0-1-1,-1 1 1,1-1-1,0 1 1,-1 0-1,1-1 1,-1 0-1,-8 7-929,-12 23-660,17-23 1512,-9 12-408,-1 1-104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14259,'13'38'1664,"-5"-11"-1047,5-9-233,-1-2 648,7-12-408,2-6-352,1-15 16,6-9-16,-1-17-248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1 806 15499,'0'1'93,"1"1"-1,0 0 0,-1-1 1,1 1-1,0-1 1,0 1-1,0-1 0,0 0 1,0 1-1,0-1 0,1 0 1,-1 0-1,0 0 1,0 0-1,1 0 0,-1 0 1,2 1-1,0-1-47,-1-1-1,0 1 1,0-1 0,1 1-1,-1-1 1,0 0 0,0 0-1,1 0 1,-1 0 0,0-1-1,0 1 1,1-1 0,-1 1-1,2-2 1,10-3 216,-1-1 1,0 0-1,0-1 1,-1 0-1,1-1 1,18-16-1,-9 4 15,-1 0-1,26-32 0,-39 41-180,1-1 0,-2 0 0,0 0 0,0 0 0,-1-1 1,8-23-1,-13 31-53,0 1 0,0-1 0,0 1 1,-1-1-1,0 1 0,1-1 0,-2 1 1,1-1-1,0 1 0,-3-9 1,2 10-15,0 1 0,0-1 0,0 1 0,-1-1-1,1 1 1,-1 0 0,1-1 0,-1 1 0,0 0 0,0 0 0,0 0 0,0 1 0,0-1 0,0 0 0,-1 1 0,1-1 0,-1 1 0,1 0 0,-4-1 0,2 0 5,-1 0 0,0 1 1,0 0-1,1 0 0,-1 0 0,0 0 0,0 1 0,0 0 1,0 0-1,0 1 0,0-1 0,0 1 0,-8 2 0,6-1 4,0 1 0,0 0-1,1 1 1,-1-1 0,1 1-1,0 0 1,-1 1 0,-7 7 0,6-4 6,1 0 1,-1 0 0,1 1-1,1 0 1,-1 1 0,2-1-1,-1 1 1,1 0 0,1 1 0,0-1-1,-6 22 1,9-24-15,0-1-1,0 1 1,1-1 0,0 1 0,0-1-1,1 1 1,0-1 0,0 1-1,1-1 1,0 1 0,0-1-1,1 0 1,0 0 0,0 0-1,0-1 1,8 12 0,-7-13-16,0 0 1,0-1-1,1 0 1,0 0 0,-1 0-1,1 0 1,0-1-1,1 1 1,-1-1-1,0-1 1,1 1-1,0-1 1,0 0-1,0 0 1,0-1-1,0 1 1,0-1-1,0-1 1,0 1-1,0-1 1,7-1 0,1 0 1,0-2 1,0 1 0,-1-2 0,1 0-1,-1-1 1,0 0 0,0-1 0,0 0-1,-1-1 1,20-15 0,-6 2 4,0-2 1,-1 0-1,31-37 0,-37 36-6,0-1 0,-2-1 0,-1-1 0,14-28 1,-21 35-14,-1 0 0,-1 0 0,0 0 0,-2-1 0,0 0 0,3-37 0,-8 48-5,0 0 1,0 0-1,-1 0 1,-1 0-1,1 0 1,-1 0-1,-6-16 1,6 22-3,1 0 1,-1 0-1,0 0 1,1 0 0,-1 0-1,-1 0 1,1 0 0,0 1-1,-1-1 1,-2-2 0,3 4-2,1 0 1,-1 0-1,0 0 1,0 0 0,0 0-1,0 1 1,0-1 0,1 1-1,-1-1 1,0 1 0,0-1-1,0 1 1,0 0-1,-1 0 1,1 0 0,0 0-1,0 1 1,-3 0 0,1 0-12,0 1 1,0 0 0,1 0 0,-1 0 0,0 0 0,1 1 0,-1 0-1,1-1 1,0 1 0,0 0 0,0 1 0,0-1 0,1 0 0,-1 1-1,1-1 1,0 1 0,0 0 0,0 0 0,1 0 0,-2 5 0,-3 7-119,2 1 0,0-1 0,-4 31 1,5-17-178,2 0 1,3 53 0,-1-69 222,1-1 1,1 0 0,0 1-1,0-1 1,2 0-1,0-1 1,0 1-1,11 17 1,-15-28 87,0 0 0,0 0 0,1 0 0,-1 0 0,1 0 0,0 0 0,-1 0 0,1-1 0,0 1 0,0 0 0,0-1 0,0 0 0,0 0 0,0 1 0,1-1 0,-1 0 0,0-1 0,0 1 0,1 0 0,-1-1 0,1 1 0,-1-1 0,1 0 0,3 0 0,-3 0-1,0-1-1,0 0 1,0 0 0,1 0-1,-1 0 1,0-1-1,0 1 1,-1-1 0,1 0-1,0 0 1,-1 0 0,1 0-1,-1 0 1,1-1-1,-1 1 1,0-1 0,3-4-1,3-6-29,-1 0-1,0-1 0,-1 1 0,0-2 1,-1 1-1,5-24 0,10-91-275,-18 115 270,0 0 4,10-85-294,0-131 0,-13 215 285,-1 13 5,-3 26-26,0 75 20,14 191 0,-8-276-44,0 0-1,1 0 0,1 0 1,0 0-1,1 0 1,1-1-1,0 0 0,1 0 1,0 0-1,1 0 1,0-1-1,1 0 0,0-1 1,19 21-1,-22-29-722,-5-5 210,-6-11-152,-16-21-208,-77-95-1756,25 48 6100,119 90-507,76 11-3203,-93-18 211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28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16 13795,'-2'-2'142,"0"1"-1,0-1 1,-1 1-1,1-1 1,-1 1 0,1 0-1,-1 0 1,1 0-1,-1 0 1,0 0 0,0 0-1,1 1 1,-1-1-1,0 1 1,0 0 0,0 0-1,1 0 1,-1 0-1,0 1 1,0-1 0,-3 2-1,-4 0 180,0 0 0,1 1 0,-1 0 0,-14 7 0,20-8-223,-1 0 20,0 0 0,1 1 0,-1 0 0,0-1 1,1 2-1,0-1 0,0 0 0,-7 8 0,11-11-113,-1 1-1,1-1 1,0 0-1,0 1 1,0-1-1,0 0 0,0 1 1,0-1-1,-1 0 1,1 0-1,0 1 1,0-1-1,0 0 1,0 1-1,0-1 1,0 0-1,0 1 1,0-1-1,1 0 0,-1 1 1,0-1-1,0 0 1,0 1-1,0-1 1,0 0-1,0 0 1,1 1-1,-1-1 1,0 0-1,0 1 1,0-1-1,1 0 0,-1 0 1,0 0-1,0 1 1,1-1-1,-1 0 1,0 0-1,1 1 1,14 4-24,-13-4-1,87 16-955,-65-13 548,-1 0-1,1 2 1,42 15 0,-65-20 426,1-1 1,-1 1 0,1-1 0,-1 1 0,1 0 0,-1 0 0,0 0-1,1 0 1,-1 0 0,0 0 0,0 0 0,0 0 0,0 0-1,0 1 1,0-1 0,0 0 0,0 1 0,0-1 0,0 4-1,0-4 35,-1 0 0,0 1-1,-1-1 1,1 1 0,0-1-1,0 0 1,0 1 0,-1-1-1,1 0 1,-1 1 0,1-1-1,-1 0 1,0 0-1,1 1 1,-1-1 0,0 0-1,0 0 1,-1 1 0,-5 5 186,0 0 1,0-1-1,-1 0 1,0-1-1,-9 6 1,1-2 37,0 0 1,-1-1 0,-30 10 0,37-16-289,0 1 0,1-1 0,-1 0 1,0-1-1,0-1 0,0 1 0,0-1 0,-16-3 1,4-3-153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0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2 109 13803,'-1'3'135,"1"0"0,0 1 0,0-1-1,0 1 1,0-1 0,1 1 0,-1-1 0,1 0 0,0 1 0,0-1-1,0 0 1,0 1 0,1-1 0,1 3 0,28 41 937,-28-43-990,0 0 1,0 0-1,0-1 0,0 1 0,1-1 0,0 0 0,0 0 0,0-1 0,0 1 1,0-1-1,0 1 0,1-1 0,-1-1 0,1 1 0,-1-1 0,9 2 1,-7-2 6,0-1 0,0 0 0,0-1 1,0 1-1,0-1 0,0 0 0,0-1 1,-1 0-1,1 1 0,-1-2 0,1 1 1,-1-1-1,7-4 0,5-4 109,-1 0 0,0-2 0,-1 0 0,-1 0 0,24-30 0,-19 18 24,-1 0-1,28-54 1,-50 93-210,0 1 0,1 0 0,1-1 0,0 2 0,1-1 0,1 18 1,0-10-17,-5 207 81,7-166-847,15 101 0,-14-152 873,0 0 1,2 0-1,8 20 0,-6-15-421,-2-9 52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88 100 11947,'-9'10'388,"0"1"1,1-1-1,0 2 1,0-1-1,2 1 1,-1 0-1,1 0 1,1 1 0,0 0-1,1 0 1,0 0-1,1 0 1,-1 18-1,3-28-318,1 0 0,0 0 0,0 0 0,0 0 0,0 0 0,0 0-1,1 0 1,0 0 0,-1 0 0,1 0 0,0 0 0,0 0-1,1 0 1,1 2 0,-2-3-35,0-1-1,0 0 0,0 0 1,0 0-1,1 0 1,-1 0-1,1 0 0,-1 0 1,0 0-1,1-1 1,-1 1-1,1 0 0,0-1 1,-1 1-1,1-1 1,-1 0-1,1 1 0,0-1 1,-1 0-1,1 0 1,0 0-1,-1 0 0,1-1 1,0 1-1,-1 0 1,1-1-1,2 0 0,4-2 19,0 0-1,0-1 1,-1 0-1,1 0 0,-1-1 1,0 1-1,0-2 0,-1 1 1,1-1-1,-1 0 0,0 0 1,6-10-1,2-2 9,-1-2 0,-1 1 0,14-30 0,-17 29-68,-1 0 0,-1 0 1,0-1-1,5-31 0,-11 50 2,-1 1 0,1 0-1,-1-1 1,0 1-1,0 0 1,0-1 0,0 1-1,0 0 1,0-1-1,0 1 1,0 0 0,0-1-1,-1 1 1,1 0 0,-1-1-1,1 1 1,-1 0-1,1 0 1,-1-1 0,1 1-1,-1 0 1,0 0-1,0 0 1,-2-2 0,2 3 0,0 0 1,0 0-1,0 0 0,0 0 1,0 1-1,0-1 1,0 0-1,-1 0 1,1 1-1,0-1 1,0 1-1,0-1 0,0 1 1,0-1-1,1 1 1,-1 0-1,0-1 1,0 1-1,0 0 1,0 0-1,1 0 0,-1 0 1,0-1-1,1 1 1,-1 0-1,1 0 1,-1 0-1,0 2 1,-5 8 3,1 0 1,0 0-1,1 1 1,0-1-1,-2 17 1,4-20 26,0 1-1,1-1 1,0 0 0,1 0 0,0 1 0,0-1-1,1 0 1,3 16 0,-3-22-15,0 0 0,-1 0 0,1 0 0,0 0 1,0 0-1,0 0 0,0 0 0,1 0 0,-1-1 0,0 1 0,1 0 0,-1-1 0,1 1 1,0-1-1,-1 0 0,1 1 0,0-1 0,0 0 0,0 0 0,3 1 0,-2-1 7,0 0 1,1-1-1,-1 1 0,1-1 0,-1 0 0,1 0 0,-1 0 0,1 0 0,-1-1 0,1 0 0,5-1 0,1-1-7,0-1-1,0-1 0,-1 1 1,0-1-1,0-1 1,0 0-1,13-11 0,9-14-547,39-51-1,-69 81 520,-1 1 3,0 0 0,0 0 1,0 0-1,0 0 0,0 0 0,0-1 0,0 1 1,0 0-1,0 0 0,0 0 0,0 0 1,0 0-1,1 0 0,-1 0 0,0 0 1,0-1-1,0 1 0,0 0 0,0 0 0,0 0 1,0 0-1,1 0 0,-1 0 0,0 0 1,0 0-1,0 0 0,0 0 0,0 0 1,1 0-1,-1 0 0,0 0 0,0 0 0,0 0 1,0 0-1,0 0 0,1 0 0,-1 0 1,0 0-1,0 0 0,0 0 0,0 0 0,0 0 1,0 0-1,0 0 0,1 0 0,-1 1 1,0-1-1,0 0 0,0 0 0,0 0 1,0 0-1,0 0 0,0 0 0,0 0 0,0 1 1,1-1-1,-1 0 0,0 0 0,0 0 1,0 0-1,0 0 0,0 0 0,0 1 1,0-1-1,0 0 0,0 0 0,0 0 0,0 0 1,1 20-367,-5 37 502,3-42-101,0-9 0,0 3 82,1-1 1,-1 1-1,2 0 1,-1-1 0,3 11-1,-3-17-75,0-1 1,1 1-1,-1-1 0,1 0 0,-1 1 1,1-1-1,-1 0 0,1 0 0,0 1 1,0-1-1,-1 0 0,1 0 0,0 0 1,0 0-1,0 0 0,0 0 0,0 0 1,1 0-1,-1-1 0,0 1 0,0 0 1,0-1-1,1 1 0,-1-1 0,0 1 1,1-1-1,-1 1 0,1-1 0,-1 0 1,0 0-1,1 0 0,-1 0 0,1 0 1,-1 0-1,0 0 0,1 0 0,-1-1 1,1 1-1,-1 0 0,2-2 0,4 0 33,-1-1 0,1 0-1,-1 0 1,0-1 0,0 1-1,0-1 1,0-1-1,-1 1 1,0-1 0,0 0-1,8-10 1,6-9-42,21-37 0,-37 56-24,47-81-576,-44 80 338,-3 10 41,-2 12-10,-2-14 209,-1 35-116,0-25 214,1 0-1,1 0 0,0 1 1,0-1-1,1 0 0,1 0 1,3 15-1,-4-25-61,0 0 1,0-1-1,0 1 1,0 0-1,0 0 1,0-1-1,0 1 1,0 0-1,1-1 1,-1 0-1,1 1 1,-1-1-1,1 0 1,-1 1-1,1-1 1,2 1-1,12-1 230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13755,'31'-8'937,"0"1"0,1 1 0,51-2 0,-62 8-627,-1 0-1,1 1 0,-1 1 0,0 1 1,1 1-1,30 10 0,-47-13-278,0 0-1,0 1 1,0 0 0,0 0-1,-1 0 1,1 0-1,-1 0 1,1 1-1,-1 0 1,0-1 0,0 1-1,0 0 1,0 1-1,-1-1 1,1 0 0,2 5-1,-4-5-10,0 0 0,-1 0 0,1 0 0,0 0 0,-1 0 1,0 0-1,0 0 0,0 1 0,0-1 0,0 0 0,-1 0 0,1 0 0,-1 0 0,0 0 0,0 0 0,0 0 0,0 0 0,0 0 1,-1-1-1,1 1 0,-5 5 0,-10 14 296,-20 21 1,16-21 18,-16 26 1,31-41-269,1 0-1,0 1 0,0-1 1,1 1-1,0-1 0,0 1 1,1 0-1,-3 11 0,5-17-50,0 1 0,0-1 0,-1 0-1,1 0 1,1 1 0,-1-1 0,0 0-1,0 0 1,1 1 0,0-1-1,-1 0 1,1 0 0,0 0 0,0 0-1,0 0 1,0 0 0,0 0 0,1 0-1,0 1 1,1 0-118,0-1 0,0 1-1,0-1 1,0 0 0,0 0 0,0-1 0,1 1-1,-1 0 1,1-1 0,5 2 0,6 0-510,-1-1 0,1 0 0,0-1 1,23-2-1,-15 0-119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10 17772,'-10'-8'1856,"-13"7"-1360,-15 11-216,-7 7 865,-2 15-441,-4 6-168,8 8-296,2 2-40,15 0-56,10-2-32,15-6 8,9-5-24,17-18-184,10-6-200,11-14-752,5-12 920,11-18-168,3-6-72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20 16668,'-17'15'1338,"-31"33"1,42-42-1102,1 1 0,0 0 0,0 0 0,1 1 0,0-1 0,0 1 0,0 0 0,-2 9 0,6-16-189,-1 1-1,1-1 1,-1 0 0,1 1-1,0-1 1,0 1 0,-1-1-1,1 1 1,0-1 0,0 1 0,1-1-1,-1 1 1,0-1 0,0 1-1,1-1 1,-1 1 0,1-1-1,-1 0 1,2 3 0,-1-4-34,-1 1 1,1-1-1,0 1 1,0-1-1,0 1 1,-1-1-1,1 1 1,0-1-1,0 0 1,0 1-1,0-1 1,0 0-1,0 0 1,0 0-1,0 0 1,0 0-1,0 0 1,0 0-1,0 0 1,0 0-1,1-1 1,5 0-71,-1-1 1,0-1-1,0 1 1,0-1-1,0 0 1,11-8-1,4-6-365,0-1 1,21-26-1,-24 25-111,0 1 1,36-27 0,-54 44 529,0 1 1,1-1-1,-1 1 1,1 0-1,-1-1 1,1 1-1,-1-1 1,1 1-1,-1 0 1,1-1-1,-1 1 1,1 0-1,-1 0 1,1 0-1,0-1 1,-1 1-1,1 0 1,-1 0-1,1 0 1,0 0-1,-1 0 1,1 0-1,0 0 1,-1 0-1,1 0 1,-1 0-1,1 0 1,0 1-1,-1-1 1,1 0-1,-1 0 1,1 1-1,-1-1 1,1 0-1,0 1 1,-1-1-1,0 0 1,1 1-1,-1-1 1,1 1-1,-1-1 1,1 1-1,-1-1 1,0 1-1,1-1 1,-1 1-1,0-1 1,0 1-1,1-1 1,-1 1-1,0 0 1,0-1-1,0 1 1,0 0-1,0-1 1,0 2-1,1 5 150,0 1 1,-1 0-1,0 13 1,-1-11-39,1 3 78,-1-4 11,1 0-1,0 0 1,0 0 0,3 14-1,-2-21-165,-1 0 0,0-1 0,1 1-1,0-1 1,-1 1 0,1-1-1,0 0 1,-1 1 0,1-1-1,0 0 1,0 1 0,0-1 0,0 0-1,0 0 1,0 0 0,1 0-1,-1 0 1,0 0 0,0 0 0,1 0-1,-1-1 1,1 1 0,-1 0-1,1-1 1,-1 1 0,1-1 0,-1 0-1,1 1 1,-1-1 0,1 0-1,-1 0 1,3 0 0,5-1-13,0 0 0,-1-1 0,1 0 0,-1 0 0,0-1 0,1 0 0,-1 0 0,10-6 1,61-42-675,-45 28 229,-16 11 175,37-22-607,-49 31 722,-1 0-1,1 1 0,-1 0 0,1 0 1,0 0-1,0 1 0,11-2 1,-16 3 131,0 0-1,0 0 1,0 1 0,0-1-1,0 0 1,0 0 0,0 1 0,-1-1-1,1 1 1,0-1 0,0 0 0,0 1-1,0 0 1,-1-1 0,1 1 0,0 0-1,-1-1 1,1 1 0,0 0-1,-1-1 1,1 1 0,-1 0 0,1 0-1,-1 0 1,0 0 0,1 0 0,-1-1-1,0 1 1,1 0 0,-1 0 0,0 0-1,0 0 1,0 0 0,0 0-1,0 1 1,-1 39 452,0-36-347,1-2-56,-1 9 107,1-12-146,0 0-1,0 0 1,0 1-1,0-1 1,0 0-1,0 0 1,0 0-1,0 0 1,0 0 0,0 1-1,0-1 1,0 0-1,0 0 1,0 0-1,0 0 1,0 0-1,0 1 1,0-1-1,0 0 1,0 0-1,0 0 1,0 0-1,0 0 1,0 1-1,0-1 1,0 0-1,1 0 1,-1 0-1,0 0 1,0 0 0,0 0-1,0 0 1,0 0-1,0 1 1,0-1-1,1 0 1,-1 0-1,0 0 1,0 0-1,0 0 1,0 0-1,0 0 1,0 0-1,1 0 1,-1 0-1,0 0 1,0 0-1,0 0 1,0 0 0,1 0-1,-1 0 1,0 0-1,0 0 1,0 0-1,0 0 1,0 0-1,0 0 1,1 0-1,-1 0 1,0-1-1,8-6 71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2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16299,'-10'1'540,"1"0"-1,0 1 0,0 0 0,0 0 0,0 1 0,0 0 0,0 1 0,-13 7 0,-3 3 92,-33 25 0,56-37-609,-3 1 7,0 1 1,1-1 0,0 1-1,-1 0 1,2 0 0,-7 8-1,10-12-38,0 1 1,0-1-1,0 0 0,1 1 1,-1-1-1,0 0 0,0 0 1,1 1-1,-1-1 0,0 0 0,1 0 1,-1 1-1,0-1 0,0 0 1,1 0-1,-1 0 0,1 0 0,-1 1 1,0-1-1,1 0 0,-1 0 1,0 0-1,1 0 0,-1 0 1,0 0-1,1 0 0,-1 0 0,1 0 1,-1 0-1,0 0 0,1 0 1,17 0-305,-17 0 277,11 0-234,27 0-1012,49 6 0,-77-5 1036,0 1-1,0 1 0,0 0 0,0 0 1,-1 1-1,1 0 0,-1 1 1,0 0-1,10 7 0,-17-10 228,-1 0-1,0-1 1,0 1 0,1 0-1,-1 0 1,0 0-1,-1 1 1,1-1-1,0 0 1,-1 1 0,1-1-1,-1 1 1,0 0-1,0-1 1,0 1 0,0 0-1,0 0 1,-1-1-1,1 1 1,0 5-1,-2-4 86,1-1 0,-1 1-1,0-1 1,0 1 0,0-1-1,0 0 1,0 1 0,-1-1-1,0 0 1,1 0 0,-1 0-1,0 0 1,-1 0-1,1-1 1,0 1 0,-6 4-1,-1 1 262,0 1-1,-1-2 0,-1 1 0,1-1 0,-1-1 1,0 0-1,-1-1 0,0 0 0,-21 6 0,33-10-333,-1-1-1,0 0 0,1 0 0,-1 1 1,1-1-1,-1 0 0,0 0 0,1 0 1,-1 0-1,0 0 0,1 0 0,-1 0 0,0 0 1,1 0-1,-1 0 0,1 0 0,-1 0 1,0-1-1,1 1 0,-1 0 0,1 0 1,-1-1-1,0 1 0,1 0 0,-1-1 0,1 1 1,-1-1-1,1 1 0,0 0 0,-1-1 1,1 1-1,-1-1 0,1 1 0,0-1 1,-1 0-1,1 1 0,0-1 0,0 1 0,-1-1 1,1 0-1,0 1 0,0-1 0,0 1 1,0-1-1,0 0 0,0 1 0,0-1 1,0-1-1,1-3-44,0 0 1,0 0-1,0 0 0,1 0 1,2-5-1,-3 8 62,16-37-266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15683,'0'6'206,"-1"-1"0,1 0 0,-1 0 0,0 0 0,0 0 0,-1-1 0,1 1 0,-1 0 0,0 0 0,0-1 0,-5 7 0,-2 9 263,-6 13 586,3 1 0,-12 46 0,20-61-716,0 1 1,2 0-1,0 0 0,1 0 1,3 35-1,-2-51-308,0-1 0,1 1 0,-1-1 0,1 0 0,0 1 0,0-1 0,1 0 0,-1 1 0,1-1 0,-1 0 0,1 0 0,0 0 0,0 0 0,0-1 0,1 1 0,2 3 0,-3-5-31,0 0 0,0 0 0,0 0-1,0 0 1,0 0 0,1-1 0,-1 1 0,0-1-1,0 1 1,1-1 0,-1 0 0,0 0-1,1 0 1,-1 0 0,0 0 0,0 0 0,1-1-1,-1 1 1,0-1 0,0 0 0,1 1-1,-1-1 1,0 0 0,0 0 0,2-2 0,6-3-67,-1 0 1,18-16 0,-21 17 21,0 0 1,0 0 0,0 1 0,1-1-1,-1 1 1,1 1 0,0-1-1,10-2 1,-16 6 36,0-1 1,1 1-1,-1 0 0,1 0 0,-1 0 1,0 0-1,1 0 0,-1 0 1,1 1-1,-1-1 0,0 0 0,1 1 1,-1-1-1,0 1 0,1-1 1,-1 1-1,0 0 0,0-1 0,1 1 1,-1 0-1,0 0 0,0 0 1,0 0-1,0 0 0,0 0 0,0 0 1,-1 0-1,1 1 0,0-1 1,1 2-1,1 5 12,0-1 0,0 1 1,-1 0-1,2 10 0,-1-6 3,1 6-2,5 18 64,-9-34-75,1-1 0,-1 0 1,1 1-1,-1-1 1,1 0-1,0 1 0,0-1 1,0 0-1,0 0 1,0 1-1,0-1 0,0 0 1,0 0-1,0 0 1,0 0-1,0-1 0,1 1 1,-1 0-1,2 0 1,-2-1-52,1 0 1,-1 1-1,1-2 1,-1 1-1,1 0 1,-1 0-1,1 0 1,-1-1-1,0 1 1,1-1-1,-1 1 1,1-1-1,-1 1 1,0-1-1,0 0 1,1 0-1,-1 0 1,0 0 0,2-1-1,21-24-384,1-12 151,4-7-80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97 531 12347,'-8'8'962,"0"1"953,8-8-1873,1-1 0,-1 1 0,0 0 0,0-1 0,1 1 0,-1-1 0,0 1 0,0-1-1,1 1 1,-1-1 0,1 1 0,-1-1 0,0 1 0,1-1 0,-1 1 0,1-1 0,-1 0 0,1 1 0,-1-1-1,1 0 1,-1 1 0,1-1 0,1 0 0,-1 1-46,0 0 0,0-1 0,0 1 1,0-1-1,0 1 0,1-1 0,-1 0 0,0 1 0,0-1 0,0 0 0,1 0 1,-1 0-1,0 0 0,0 0 0,1 0 0,-1 0 0,0 0 0,0-1 0,1 1 0,-1 0 1,0-1-1,0 1 0,0-1 0,0 1 0,0-1 0,0 0 0,0 1 0,0-1 1,0 0-1,0 0 0,0 0 0,0 0 0,0 0 0,0 0 0,-1 0 0,1 0 0,0 0 1,-1 0-1,1 0 0,-1 0 0,1 0 0,-1 0 0,0-1 0,1-1 0,0 0-12,0-1-1,0 0 1,0 0-1,0 0 1,-1 0-1,0 0 1,0 0-1,0 0 1,0 0-1,0 0 1,-1 0-1,-2-8 1,-18-32-596,48 41 1340,-7 8-556,-18-4-165,1 0 0,-1 0-1,1 0 1,-1 0-1,1-1 1,-1 1-1,1-1 1,0 1 0,0-1-1,-1 0 1,1 0-1,0-1 1,-1 1-1,1 0 1,0-1-1,-1 0 1,1 1 0,3-3-1,-6 3 19,1 0-1,-1 0 1,1 0 0,-1-1 0,0 1-1,1 0 1,-1 0 0,0 0-1,1-1 1,-1 1 0,0 0-1,1-1 1,-1 1 0,0 0-1,0-1 1,1 1 0,-1 0-1,0-1 1,0 1 0,0-1-1,0 1 1,0 0 0,1-1-1,-1 1 1,0-1 0,0 1-1,0 0 1,0-1 0,0 1-1,0-1 1,0 1 0,0 0-1,0-1 1,0 1 0,-1-1-1,1 1 1,0 0 0,0-1-1,0 1 1,0-1 0,-1 1-1,1 0 1,0-1 0,0 1-1,-1 0 1,1-1 0,0 1-1,-1 0 1,1 0 0,0-1-1,-1 1 1,1 0 0,0 0-1,-1-1 1,1 1 0,0 0-1,-1 0 1,1 0 0,-1 0-1,1 0 1,0 0 0,-1 0-1,1 0 1,-1 0 0,-27-6 1691,20 7-1498,1 0 0,0 1 1,-1 0-1,1 0 0,0 1 1,0 0-1,1 0 0,-1 0 1,0 1-1,1 0 0,0 1 1,0-1-1,0 1 1,1 0-1,-6 6 0,2-1-55,1 0 0,-1 1 1,2 0-1,0 0 0,0 0 0,1 1 0,-8 20 0,13-28-118,-1 1 1,1-1 0,0 1-1,0-1 1,1 1 0,0-1-1,-1 1 1,2-1-1,-1 1 1,1 7 0,0-11-39,-1 1-1,1-1 1,-1 1 0,1-1 0,0 0 0,-1 1 0,1-1 0,0 0 0,0 0-1,0 0 1,0 1 0,0-1 0,0 0 0,0 0 0,0 0 0,0-1 0,1 1 0,-1 0-1,0 0 1,1-1 0,-1 1 0,0-1 0,1 1 0,-1-1 0,1 1 0,-1-1-1,0 0 1,1 0 0,-1 0 0,1 0 0,-1 0 0,1 0 0,-1 0 0,1 0 0,1-1-1,7-1-68,0 0 0,-1-1 0,1 0 0,-1 0 1,0-1-1,0-1 0,13-7 0,55-46-610,-19 14 63,-57 43 589,0 0 0,1 0 0,-1 0-1,0 0 1,1 1 0,-1-1 0,0 0 0,1 1 0,-1-1-1,1 1 1,-1 0 0,1-1 0,-1 1 0,1 0 0,-1 0-1,1 0 1,-1 0 0,3 0 0,-3 0 19,0 1 1,0-1-1,0 1 0,-1 0 1,1-1-1,0 1 0,0 0 1,-1-1-1,1 1 0,-1 0 1,1 0-1,-1-1 0,1 1 1,-1 0-1,1 0 0,-1 0 1,0 0-1,1 0 0,-1 0 1,0 0-1,0 1 0,1 8 86,0 1 0,-1-1 0,-1 0-1,-2 15 1,1-11 6,2-7-78,-2 26 519,2-33-522,0 0-1,0 1 1,0-1 0,0 0-1,0 0 1,0 0 0,0 1-1,0-1 1,0 0-1,0 0 1,0 0 0,0 1-1,0-1 1,0 0 0,0 0-1,0 0 1,0 1-1,0-1 1,0 0 0,1 0-1,-1 0 1,0 0 0,0 0-1,0 1 1,0-1-1,0 0 1,1 0 0,-1 0-1,0 0 1,0 0 0,0 0-1,0 0 1,1 1-1,-1-1 1,0 0 0,0 0-1,0 0 1,1 0 0,10-13 307,-3-1-255,-1-1 0,-1 0 0,0 0 0,5-21 0,11-67-401,-18 80 228,13-105-887,-16 127 997,0-1-1,0 1 1,0-1 0,0 1-1,1 0 1,-1-1-1,0 1 1,1 0-1,-1 0 1,1 0 0,-1 0-1,1 0 1,0 0-1,-1 1 1,1-1-1,0 0 1,3 0 0,10-5 17,-5-2-29,0 0 0,0 0 0,0 0 0,-1-1 0,-1-1 0,0 0 0,0 0-1,0 0 1,5-12 0,-3 1 15,0-1 1,-1 1-1,-2-1 0,6-25 0,-12 46 2,0-3 23,0 0 1,0 0-1,-1 0 1,1 0-1,-1 0 1,0-8-1,0 12-25,0 0 0,0 0 0,0 0 1,0 0-1,0 0 0,0 0 0,0 0 0,0 0 0,-1 0 0,1 0 1,0 0-1,0-1 0,0 1 0,0 0 0,0 0 0,0 0 0,0 0 1,0 0-1,0 0 0,0 0 0,0 0 0,0 0 0,-1 0 0,1 0 1,0 0-1,0 0 0,0 0 0,0 0 0,0 0 0,0 0 0,0 0 1,0 0-1,0 0 0,0 0 0,0 0 0,-1 0 0,1 0 0,0 0 1,0 0-1,0 1 0,0-1 0,0 0 0,0 0 0,0 0 0,0 0 1,0 0-1,0 0 0,0 0 0,0 0 0,0 0 0,0 0 0,0 0 0,0 0 1,0 0-1,0 1 0,-1-1 0,1 0 0,0 0 0,0 0 0,0 0 1,0 0-1,0 0 0,0 0 0,0 0 0,0 0 0,0 0 0,1 1 1,-8 10 72,-4 14 27,3-1-59,2 0 0,1 0 0,1 0 0,1 1 0,1 0 0,1 0 0,1 0 1,2-1-1,4 29 0,0-22-328,2 0 0,1 0 0,1-1 0,1 0 0,2 0 1,27 45-1,-14-41-515,-11-22 236,-14-12 547,-1 0 0,0 0 0,1 0 0,-1 0 0,1 0 0,-1 0 0,0 0 0,1 0 0,-1-1 0,0 1 0,1 0 0,-1 0 0,0 0 0,0 0 0,1 0 0,-1-1 0,0 1 0,1 0 0,-1 0 0,0-1 0,0 1 0,1 0 0,-1 0 0,0-1 0,0 1 0,0 0 0,1-1 0,-1 1 0,0 0 0,0-1 0,0 1 0,0 0 0,0-1 0,0 1 0,0 0 0,0-1 0,0 1 0,0 0 0,0-1 0,0 1 0,0-1 0,1-5-27,-1 1-1,-1-1 1,1 0 0,-1 1-1,0-1 1,0 0-1,-1 1 1,1-1 0,-4-6-1,-25-50 9,24 51 1,-10-17 207,-2 1 0,0 0-1,-2 1 1,-1 1 0,-1 1-1,-1 1 1,-29-23 0,52 46-141,-1 0 1,1 0 0,0 0-1,0 0 1,-1-1-1,1 1 1,0 0-1,0 0 1,-1 0-1,1 0 1,0-1 0,0 1-1,0 0 1,-1 0-1,1 0 1,0-1-1,0 1 1,0 0-1,0 0 1,0-1 0,-1 1-1,1 0 1,0 0-1,0-1 1,0 1-1,0 0 1,0-1-1,0 1 1,0 0 0,0 0-1,0-1 1,0 1-1,0 0 1,0 0-1,0-1 1,0 1-1,0 0 1,0-1 0,1 1-1,12-3 628,29 6-298,-34-2-300,200 4-2480,-175-8 1905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48 13635,'-6'-5'550,"0"0"-1,0 1 1,0-1 0,-1 1 0,1 1 0,-1-1-1,0 1 1,0 0 0,0 1 0,0 0-1,-1 0 1,1 0 0,-1 1 0,-7-1 0,6 2-381,1 0 0,0 0 0,-1 0 0,1 1 0,0 0 0,-1 1 0,1 0 0,0 0-1,0 1 1,0 0 0,0 0 0,-10 7 0,17-9-172,0-1 0,-1 1 0,1-1 0,0 1 0,0 0 0,0-1-1,0 1 1,0 0 0,1 0 0,-1 0 0,0 0 0,0 0-1,0 0 1,1 0 0,-1 0 0,0 0 0,1 0 0,-1 0-1,1 0 1,0 0 0,-1 1 0,1-1 0,0 0 0,-1 0-1,1 0 1,0 1 0,0-1 0,0 0 0,0 0 0,0 1-1,1-1 1,-1 0 0,0 0 0,1 0 0,-1 0 0,0 1-1,1-1 1,-1 0 0,1 0 0,0 0 0,-1 0 0,1 0 0,0 0-1,0 0 1,-1 0 0,1 0 0,0-1 0,0 1 0,0 0-1,0 0 1,0-1 0,0 1 0,2 0 0,18 10-373,1-2 1,0 0-1,38 10 0,-38-14 21,-1 2-1,0 1 0,0 0 1,20 12-1,-39-19 341,1 0 1,-1 1-1,0-1 0,0 0 1,0 1-1,-1-1 0,1 1 1,0 0-1,-1 0 0,1-1 1,-1 1-1,1 0 0,-1 0 0,0 0 1,0 0-1,0 1 0,0-1 1,0 0-1,0 0 0,-1 1 1,1-1-1,-1 0 0,1 1 1,-1 3-1,-1-4 67,1 0 0,-1 1 0,0-1 0,0 0 0,0 1-1,0-1 1,-1 0 0,1 0 0,-1 0 0,1 0 0,-1 0 0,0 0 0,1-1 0,-1 1 0,0-1 0,0 1 0,0-1-1,0 0 1,-1 1 0,1-1 0,0 0 0,0 0 0,-3 0 0,-3 2 138,0-1 1,1-1-1,-1 1 1,0-1-1,0 0 1,0-1-1,0 0 1,0 0-1,0-1 1,-14-2-1,18 2-226,-1 0 0,1 0 1,0-1-1,-1 1 0,1-1 0,0 0 0,0 0 0,0 0 0,0-1 0,0 0 0,0 1 1,1-1-1,-1 0 0,1-1 0,0 1 0,0 0 0,0-1 0,1 0 0,-5-7 1,6 8-39,0 1 0,0 0 0,1-1 0,-1 1 0,1-1 1,0 1-1,-1-1 0,1 1 0,0-1 0,0 1 0,1-1 0,-1 1 1,1-1-1,-1 1 0,1-1 0,0 1 0,-1 0 0,1-1 1,0 1-1,1 0 0,-1 0 0,0 0 0,1 0 0,-1 0 0,1 0 1,3-3-1,16-12-676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14347,'63'-12'5861,"1"-7"-3613,-56 16-2174,1 0 0,-1-1 0,0 0 0,0-1 1,0 1-1,-1-2 0,0 1 0,0-1 0,0 0 0,-1 0 0,1-1 1,6-9-1,-12 14-34,1-1 0,-1 1 0,0-1 1,0 0-1,0 1 0,0-1 0,0 0 1,-1 0-1,1 0 0,-1-4 1,0 6-29,0 1 0,0-1 0,0 1 0,0-1 1,0 1-1,0-1 0,0 0 0,0 1 1,-1-1-1,1 1 0,0-1 0,0 1 1,0-1-1,-1 1 0,1-1 0,0 1 1,-1 0-1,1-1 0,-1 1 0,1-1 1,0 1-1,-2-1 0,1 1 2,1 0 0,-1-1-1,0 1 1,0 0 0,0 0 0,0 0-1,0 0 1,0 0 0,0 0 0,0 0-1,0 1 1,0-1 0,0 0 0,0 0-1,0 1 1,0-1 0,0 1-1,0 0 1,-9 5 22,1 0 0,0 1 0,0 0 0,0 1-1,1 0 1,1 0 0,-1 0 0,1 1 0,1 1 0,-1-1 0,2 1-1,-1 0 1,1 0 0,1 0 0,0 1 0,-4 18 0,7-27-33,1-1 1,0 1-1,0 0 1,0-1-1,-1 1 1,2-1-1,-1 1 1,0-1-1,0 1 1,0-1-1,1 1 1,-1-1 0,1 1-1,-1-1 1,1 1-1,0-1 1,-1 0-1,1 1 1,0-1-1,0 0 1,0 1-1,2 1 1,-1-2-6,-1 0 0,1-1 0,0 1 1,0 0-1,0 0 0,0-1 0,0 1 0,0-1 1,0 0-1,0 0 0,0 1 0,0-1 0,0-1 0,0 1 1,2 0-1,4-2-26,-1 1 1,0-1 0,1-1-1,-1 1 1,0-1-1,0 0 1,-1-1-1,11-6 1,2-7-67,-1 0 0,0-1 0,-1 0-1,-1-1 1,-1-1 0,23-41 0,-6 2-191,31-83-1,-50 110 279,-1-1 0,-1 1 0,7-40 0,-18 70 13,0 1 0,1-1-1,-1 0 1,0 1-1,0-1 1,0 0 0,0 1-1,0-1 1,0 0-1,-1 0 1,1 1 0,-1-4-1,1 5 0,-1 0-1,1 0 0,0-1 1,0 1-1,-1 0 0,1 0 1,0 0-1,-1 0 0,1-1 1,0 1-1,-1 0 1,1 0-1,0 0 0,-1 0 1,1 0-1,0 0 0,-1 0 1,1 0-1,0 0 0,0 0 1,-1 0-1,1 0 0,0 0 1,-1 0-1,1 0 1,0 0-1,-1 0 0,1 0 1,0 1-1,-1-1 0,1 0 1,0 0-1,0 0 0,-1 1 1,1-1-1,-1 0 1,-2 3 22,0 0 1,-1 0 0,1 1 0,1-1 0,-1 0 0,0 1 0,1 0 0,-3 4 0,-7 19 41,1-1 0,1 2 0,-11 51 0,16-58-67,2 0-1,1 0 1,0 1-1,2-1 1,4 41-1,-3-55-7,0 1 0,1-1-1,-1 0 1,2 0 0,-1 1 0,1-2-1,0 1 1,1 0 0,0-1-1,0 1 1,6 6 0,-8-10 1,1-1 0,0 1 0,-1-1 0,1 0 0,0 0 0,0 0 0,1 0 0,-1-1 0,0 1 0,0-1 0,1 0 0,-1 0 0,1 0 0,-1-1 0,1 1 0,-1-1 0,1 1 0,-1-1 1,1 0-1,0-1 0,-1 1 0,1-1 0,-1 1 0,1-1 0,-1 0 0,4-2 0,8-3 5,-1 0 1,0-1 0,0-1-1,0-1 1,-1 0-1,22-19 1,67-73 68,25-50-1,-111 128-72,0 0 0,-2-1-1,0-1 1,19-52 0,-32 73-1,1-1-1,-1 0 1,0 0-1,0 0 1,0 0 0,-1-1-1,0-7 1,0 11 1,-1 0 0,1 0 1,0 1-1,-1-1 0,1 0 0,-1 1 1,0-1-1,0 0 0,1 1 0,-1-1 0,0 1 1,0-1-1,0 1 0,-1 0 0,1-1 0,0 1 1,0 0-1,-1 0 0,1 0 0,-1 0 0,1 0 1,-1 0-1,1 0 0,-1 1 0,-2-2 0,-3 0-4,0 1 0,1 0 0,-1 0 0,1 1 0,-1-1 0,0 2 0,0-1-1,1 1 1,-1 0 0,1 0 0,-1 0 0,1 1 0,-1 0 0,-7 4 0,2 0 11,0 0 0,0 0 1,1 1-1,0 1 0,0 0 0,-13 13 1,13-9 20,0 0 0,2 1 0,-1 0 1,1 0-1,1 1 0,1 0 0,0 1 0,1-1 1,0 2-1,-6 27 0,9-29-23,0 1 0,1 0 0,1-1 1,0 1-1,1 0 0,1 0 0,0-1 0,1 1 0,0 0 1,1-1-1,10 28 0,-10-36-79,0 0 1,0 0-1,0 0 1,1 0 0,0 0-1,0-1 1,0 1-1,1-1 1,0 0-1,0-1 1,0 1-1,1-1 1,-1 0 0,1 0-1,0-1 1,0 0-1,0 0 1,1 0-1,-1-1 1,1 0-1,-1 0 1,1 0-1,0-1 1,0 0 0,8 0-1,32-8-355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94 14275,'3'-2'175,"-1"0"-1,0 0 1,0 0-1,0 0 1,0 0-1,-1 0 0,1 0 1,0-1-1,-1 1 1,0-1-1,1 1 1,1-6-1,-3 6-100,0 1 0,0 0-1,0-1 1,0 1-1,0 0 1,0 0 0,-1-1-1,1 1 1,0 0-1,-1 0 1,1-1 0,-1 1-1,1 0 1,-1 0-1,1 0 1,-1 0 0,0 0-1,0-1 1,1 1-1,-1 1 1,0-1 0,0 0-1,0 0 1,0 0 0,0 0-1,0 1 1,0-1-1,-1 0 1,1 1 0,0-1-1,-2 1 1,-3-3 147,-1 1 1,0 0-1,0 0 1,1 1-1,-1 0 1,-1 0 0,1 1-1,0 0 1,0 0-1,0 0 1,0 1-1,-9 2 1,4 0-77,0 0 0,1 0-1,-1 2 1,1-1 0,0 1 0,-16 10 0,18-8-129,-1 1 0,1-1 0,0 2-1,1-1 1,0 1 0,0 0 0,1 1 0,0 0 0,-10 20 0,14-24-15,0 0 1,1 1-1,-1-1 1,1 0 0,0 1-1,1 0 1,0-1-1,0 1 1,0 0-1,1 0 1,0 0-1,0-1 1,0 1-1,1 0 1,0 0-1,1-1 1,0 1-1,4 11 1,-5-16-1,0 1-1,1-1 1,-1 0 0,1 1-1,-1-1 1,1 0 0,0 0-1,0 0 1,0 0 0,0-1 0,0 1-1,0-1 1,0 1 0,1-1-1,-1 1 1,1-1 0,-1 0-1,1 0 1,-1-1 0,1 1 0,-1 0-1,1-1 1,0 1 0,0-1-1,-1 0 1,1 0 0,0 0-1,-1 0 1,1-1 0,0 1-1,-1-1 1,1 1 0,-1-1 0,5-2-1,3-1 5,-1 0 0,1-1 0,-1 0-1,1 0 1,-1-1 0,-1-1 0,10-8 0,2-3-5,-1-2 0,31-41 1,-42 49-49,0 0 0,-1 0 0,0-1 1,-1 0-1,0 0 0,-1-1 0,3-16 0,-8 19-199,-5 23-43,3 1 270,0 0 0,1 0 0,1 0 0,0 0 0,0 0 0,2 0 0,0 0 0,0 0 0,1-1 0,0 1 0,1-1 0,1 1 0,9 15 0,-13-25 38,1 0 1,0-1-1,-1 0 1,1 1-1,0-1 1,1 0-1,-1 0 1,0 0-1,1 0 1,-1-1-1,1 1 0,-1 0 1,1-1-1,0 0 1,0 0-1,0 0 1,0 0-1,-1 0 1,1-1-1,0 1 1,0-1-1,0 0 1,0 1-1,1-1 1,-1-1-1,0 1 1,0 0-1,0-1 1,0 0-1,-1 1 1,1-1-1,0-1 1,4-1-1,8-4 77,0-2-1,-1 1 1,0-2 0,23-19-1,-31 24-64,32-28 117,-21 17-138,0 1 1,1 1-1,39-23 1,-55 36-18,1 0 1,-1 0-1,0 0 0,0 0 1,1 0-1,-1 0 0,0 1 1,1-1-1,-1 1 0,0 0 0,1-1 1,-1 1-1,1 0 0,-1 0 1,1 1-1,-1-1 0,0 1 1,1-1-1,-1 1 0,3 1 1,-1 0-14,0 1 0,0 0-1,0 1 1,0-1 0,-1 1 0,0-1 0,5 8 0,5 5-20,-11-14 49,0 0-1,0 0 1,0 0 0,1 0-1,-1-1 1,0 1-1,1-1 1,-1 0 0,1 0-1,0 0 1,-1 0-1,1 0 1,0 0-1,-1-1 1,1 1 0,0-1-1,0 0 1,0 0-1,0 0 1,-1 0 0,1 0-1,0-1 1,0 1-1,-1-1 1,6-1 0,6-3 11,-1-1 0,0 0 0,23-14 0,-26 14-39,50-32-92,-40 23-103,2 1 1,0 1-1,1 2 0,33-14 0,-53 24 153,0 0 1,1 0-1,-1 0 0,0 0 0,1 1 1,-1 0-1,1-1 0,0 1 0,-1 0 1,6 1-1,-7 0 40,-1 0 0,0-1 0,1 1-1,-1 0 1,0 0 0,0 0 0,1 0 0,-1 0 0,0 0 0,0 0 0,0 0 0,-1 0 0,1 0 0,0 1 0,0-1-1,-1 0 1,1 1 0,0-1 0,-1 0 0,1 1 0,-1-1 0,0 1 0,0-1 0,1 1 0,-1-1 0,0 1-1,0 1 1,0 37-858,0-40 872,0 0 1,1 1-1,-1-1 0,0 0 0,0 0 0,0 1 1,0-1-1,0 0 0,0 0 0,0 0 0,0 1 0,1-1 1,-1 0-1,0 0 0,0 0 0,0 1 0,0-1 1,1 0-1,-1 0 0,0 0 0,0 0 0,0 0 1,1 1-1,-1-1 0,0 0 0,0 0 0,1 0 1,-1 0-1,0 0 0,0 0 0,1 0 0,-1 0 0,0 0 1,0 0-1,1 0 0,-1 0 0,0 0 0,0 0 1,1 0-1,0 0-27,8 0-174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17604,'-11'1'259,"-1"0"0,1 1 1,0 1-1,0 0 0,0 1 1,0 0-1,0 0 0,1 1 0,0 1 1,0 0-1,0 0 0,1 1 1,-10 8-1,11-8-124,0 1-1,1 1 1,0-1 0,0 1 0,1 0 0,0 1-1,1-1 1,0 1 0,0 0 0,1 0 0,1 1-1,-1 0 1,2-1 0,-3 19 0,5-27-123,-1 1-1,1-1 1,1 1 0,-1-1 0,0 1 0,0-1 0,1 0 0,0 1-1,-1-1 1,1 1 0,0-1 0,0 0 0,0 0 0,0 0 0,1 0 0,-1 0-1,1 0 1,-1 0 0,1 0 0,0 0 0,-1 0 0,1-1 0,0 1-1,0-1 1,0 0 0,0 1 0,0-1 0,1 0 0,-1 0 0,0 0 0,1 0-1,-1-1 1,0 1 0,1-1 0,-1 1 0,4-1 0,2 1-46,0-1 0,0 0 0,0-1 0,0 1 0,0-2 0,-1 1 0,1-1 0,0 0 0,-1 0 0,10-5 0,-5 0-54,1 0-1,-1-1 1,-1-1 0,1 1 0,-2-2 0,1 0-1,-1 0 1,12-16 0,-16 19 40,-1-1 0,1 0 0,-1-1 0,-1 1 0,1-1-1,-2 0 1,1 0 0,-1 0 0,0 0 0,-1-1 0,0 1 0,-1-1 0,1-12 0,-2 20 46,0 1 0,0 0 1,0 0-1,0-1 0,-1 1 0,1 0 1,0-1-1,-1 1 0,1 0 0,-1 0 0,1 0 1,-1-1-1,-1-1 0,2 3 4,0 0 0,-1-1 0,1 1 0,-1 0 0,1-1 0,-1 1 0,1 0 0,-1 0 0,1-1 0,-1 1 0,1 0 0,-1 0 0,1 0 0,-1 0 0,1 0 0,-1 0 0,1 0 0,-1 0-1,1 0 1,-1 0 0,1 0 0,-2 0 0,0 1 9,-1 0 0,1 0 0,-1 0 0,1 0 0,0 1 0,0-1-1,0 1 1,0 0 0,0-1 0,0 1 0,-3 4 0,-3 4 54,1 0 1,0 1-1,0 0 1,1 0-1,1 1 0,0-1 1,0 1-1,1 0 1,1 1-1,0-1 1,-2 21-1,4-31-70,1 0-1,0-1 1,0 1-1,0 0 1,0 0-1,0-1 1,0 1-1,0 0 1,0 0-1,1-1 1,-1 1-1,1 0 1,-1-1-1,1 1 1,0 0-1,0-1 1,-1 1-1,1-1 1,0 1-1,0-1 1,1 0-1,-1 1 1,0-1-1,0 0 1,1 0-1,-1 0 1,0 0-1,1 0 1,-1 0-1,1 0 1,0 0-1,-1-1 1,1 1-1,-1-1 1,1 1-1,0-1 1,0 1-1,-1-1 1,4 0-1,1 0-136,-1-1-1,0 1 1,0-1-1,0 0 1,0-1-1,-1 1 1,1-1-1,0 0 1,-1 0-1,1-1 1,-1 1-1,1-1 1,4-4-1,25-25-274,5-4-129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44 18276,'-3'-3'171,"1"-1"-1,-1 1 1,0 0 0,0 0-1,0 0 1,0 0-1,-1 0 1,1 1 0,-1-1-1,0 1 1,1 0 0,-1 0-1,0 1 1,0-1 0,-6-1-1,5 3-100,0-1-1,-1 1 0,1 0 1,-1 0-1,1 0 0,-1 1 0,1 0 1,-1 0-1,1 0 0,0 1 1,-10 4-1,0 1 11,0 0 0,0 1 0,1 1 0,1 1 0,-1 0 0,1 0 0,1 1 0,0 1 0,-15 19 0,26-30-73,0 0-1,1 0 1,-1 0-1,0 0 1,0 0-1,1 0 1,-1 0-1,0 0 1,1 0-1,-1 0 1,1 0-1,-1 1 1,1-1-1,0 0 1,0 0-1,-1 1 1,1-1-1,0 0 1,0 0-1,0 1 1,0-1-1,0 0 1,1 1-1,-1-1 1,0 0-1,1 0 1,-1 0-1,1 2 1,1-1-30,0-1 1,-1 0 0,1 0 0,0 0 0,0 0-1,-1 0 1,1 0 0,0-1 0,0 1 0,0-1 0,0 1-1,0-1 1,0 0 0,0 1 0,0-1 0,0 0 0,4-1-1,109-9-2054,-78 6 1028,0 1 0,61 2-1,-91 2 939,-1 0 0,1 0 0,0 1 0,-1 0 0,1 0 0,-1 0 1,0 1-1,7 3 0,-11-5 148,-1 0 0,1 0 0,-1 0 1,1 0-1,-1 0 0,1 1 0,-1-1 1,0 0-1,0 1 0,0-1 0,0 1 1,0-1-1,0 1 0,0-1 1,0 1-1,-1-1 0,1 1 0,-1 0 1,1 0-1,-1-1 0,1 1 0,-1 0 1,0 0-1,0-1 0,0 1 0,0 0 1,0 0-1,0 0 0,-1-1 1,1 1-1,-1 0 0,1 0 0,-1-1 1,1 1-1,-1-1 0,-1 3 0,-3 3 227,1 0-1,-1-1 0,0 0 0,0 0 0,-1-1 0,0 1 0,0-1 1,0 0-1,-12 6 0,5-2 235,-2-2 1,1 0-1,-29 10 0,34-14-457,0-1 0,-1 1-1,1-1 1,-1-1-1,1 0 1,-1 0 0,0-1-1,-13-1 1,22 1-126,0 0 0,0-1 0,0 1 1,0 0-1,0-1 0,0 1 0,0-1 1,0 1-1,0-1 0,0 1 0,0-1 0,0 0 1,0 1-1,1-1 0,-1 0 0,0 0 0,0 0 1,1 1-1,-1-1 0,0 0 0,1 0 0,-1 0 1,1 0-1,0 0 0,-1 0 0,1 0 0,0 0 1,-1 0-1,1-1 0,0 1 0,0 0 1,0 0-1,0 0 0,0 0 0,0 0 0,0 0 1,0 0-1,1 0 0,-1 0 0,0-1 0,1 1 1,0-1-1,1-5-130,1 1 1,0 0-1,0 0 1,0 1-1,8-11 1,19-17-910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4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13467,'33'5'1740,"499"-15"986,-240-1-2564,-147 8-137,1189-7 91,-888 13-1299,-431-1 1815,-35 0-232,1-1-273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 14771,'5'-3'356,"1"0"0,0 1 0,0 0 1,0 0-1,0 0 0,0 1 0,0 0 0,1 0 0,-1 0 0,0 1 0,12 1 0,-15-1-316,-1 0-1,0 0 1,1 1-1,-1 0 1,0-1 0,1 1-1,-1 0 1,0 0-1,0 0 1,0 0-1,0 1 1,0-1-1,0 0 1,0 1-1,0 0 1,-1-1-1,1 1 1,-1 0-1,1 0 1,-1 0-1,1 0 1,-1 0 0,0 0-1,0 0 1,0 0-1,0 0 1,-1 1-1,1-1 1,-1 0-1,1 1 1,-1-1-1,0 0 1,0 5-1,0 0-3,-1-1 0,0 1-1,0 0 1,-1-1-1,0 1 1,0-1 0,-1 1-1,0-1 1,0 0 0,0 0-1,-1 0 1,1-1-1,-1 1 1,-1-1 0,-9 9-1,-8 8 253,-2-2 0,-29 21 0,38-30-87,12-9-190,-16 14 333,18-8-144,13-5-100,3-3-351,1-1 0,-1 0 0,0-1 0,0-1-1,19-6 1,71-28-3003,-103 37 3235,45-22-779,-1-7-259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18908,'-19'1'307,"-1"1"0,0 0 0,1 2-1,0 0 1,0 1 0,0 1 0,0 1 0,1 0 0,0 2-1,0 0 1,-24 17 0,40-25-302,1 0 0,0-1-1,0 1 1,0 0 0,0 0 0,0 0-1,0 0 1,0 0 0,0 0 0,0 0-1,0 0 1,0 0 0,1 0 0,-1 0-1,1 1 1,-1-1 0,0 0-1,1 0 1,0 1 0,-1 1 0,1-2-32,1 0 0,-1 0 0,1 0 0,-1-1 0,1 1 0,-1 0 0,1 0 0,-1-1 0,1 1 0,0-1 0,-1 1 0,1 0 0,0-1 0,0 1 0,-1-1 0,1 0 0,0 1 0,0-1 0,0 0 0,0 1 1,-1-1-1,3 0 0,8 3-385,0-2 0,1 1 0,16-1 0,-26-1 364,55 0-1187,57 2-669,-98-1 1680,0 1 0,-1 1 0,1 0-1,28 10 1,-41-12 258,-1 0 0,1 0 0,-1 0-1,1 1 1,-1-1 0,1 1 0,-1-1 0,0 1-1,1 0 1,-1 0 0,0 0 0,0 0 0,0 0-1,-1 1 1,1-1 0,1 4 0,-2-4 46,0 1 0,-1-1 0,1 0 0,-1 1 0,1-1-1,-1 1 1,0-1 0,0 0 0,0 1 0,-1-1 0,1 1 0,-1-1 0,1 0 0,-1 1 0,-1 3 0,-3 3 253,0 0 1,0 0 0,-1-1 0,-1 1-1,1-1 1,-1-1 0,-14 13 0,2-3 412,-1-1 0,-27 17 0,39-28-626,-1 0 0,0 0-1,0-1 1,0 0 0,-1-1 0,1 0 0,-1-1 0,-19 3-1,27-5-136,0 0-1,0 0 1,0 0-1,0 0 1,0 0-1,1 0 0,-1-1 1,0 1-1,0-1 1,0 0-1,0 1 0,0-1 1,0 0-1,1 0 1,-1 0-1,0 0 1,1 0-1,-3-2 0,2 0 0,0 1 0,0-1 0,0 0 0,1 1 0,-1-1 0,1 0 0,-1 0-1,1 0 1,0-1 0,-1-5 0,-2-26-246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84 646 16708,'3'0'386,"0"0"0,0-1 1,1 0-1,-1 0 0,0 0 1,0 0-1,0-1 0,0 1 1,0-1-1,3-1 0,28-23 1199,-24 19-1127,-5 2-349,1 1 0,-1-1 0,0-1 0,0 1 0,-1-1 0,1 0 0,-1 0 0,-1 0 0,7-12 0,-10 16-110,1 0 1,0 0-1,-1 0 1,1 1-1,-1-1 1,1 0 0,-1 0-1,0 0 1,0 0-1,0 0 1,0 0-1,0 0 1,0 0 0,-1 0-1,1 0 1,-1 0-1,1 0 1,-1 0-1,0 0 1,0 1 0,0-1-1,0 0 1,0 1-1,0-1 1,0 0-1,0 1 1,-1-1-1,1 1 1,-1 0 0,1-1-1,-1 1 1,1 0-1,-1 0 1,0 0-1,0 0 1,1 0 0,-1 1-1,0-1 1,0 0-1,-3 0 1,1 0-6,-1 0 0,1 0 0,-1 0 0,0 0 0,1 1 0,-1 0-1,0 0 1,0 0 0,1 1 0,-1-1 0,0 1 0,1 0 0,-1 1 0,-4 1 0,2 0 5,0 0-1,1 1 1,-1-1-1,1 1 1,0 1-1,0-1 1,0 1-1,-8 10 1,9-10 5,0 1 1,1 0 0,-1 0-1,2 1 1,-1-1-1,1 1 1,0 0 0,-4 13-1,6-16 1,0 1 1,0 0-1,0-1 0,1 1 0,0 0 1,0 0-1,0-1 0,0 1 0,1 0 1,0 0-1,0-1 0,0 1 0,4 8 0,-3-10-5,0 1 0,0-1 0,0 0-1,0 0 1,1 0 0,-1-1-1,1 1 1,0-1 0,0 1-1,0-1 1,0 0 0,0 0 0,0 0-1,1 0 1,-1-1 0,1 0-1,-1 1 1,1-1 0,0 0 0,-1-1-1,1 1 1,0-1 0,0 1-1,6-1 1,1-1-48,0 0 1,1 0-1,-1-1 1,0 0-1,0-1 1,0 0-1,11-5 0,-5 0-32,1-2 0,-2 0 0,1 0 0,-1-2 0,-1 0-1,0 0 1,-1-2 0,0 0 0,-1 0 0,19-29 0,-12 12-17,-1 0 0,-2 0 0,-1-2 1,22-65-1,-30 73 131,-2 0 0,0-1 1,-1 0-1,-2 0 0,-1 0 1,-1-40-1,-2 58 6,0 0 0,0 0 0,0 0 0,-6-14 0,7 20-30,-1 0 0,1 1 0,-1-1 0,1 1-1,-1 0 1,0-1 0,0 1 0,0-1-1,0 1 1,0 0 0,0 0 0,0 0 0,0-1-1,0 1 1,0 0 0,-1 0 0,1 1-1,0-1 1,-1 0 0,1 0 0,-1 1 0,1-1-1,-1 1 1,1-1 0,-1 1 0,1-1-1,-1 1 1,0 0 0,1 0 0,-1 0 0,-3 0-1,2 1 4,1 0-1,-1 0 0,0 0 0,0 1 1,0-1-1,1 1 0,-1-1 1,1 1-1,-1 0 0,1 0 1,0 0-1,0 0 0,0 0 0,0 1 1,0-1-1,0 1 0,1-1 1,-3 5-1,-2 5 28,1 0 1,-8 25-1,7-11-17,0 1 0,1 0 0,2 0 0,1 0 0,0 0 0,3 1 0,0-1-1,1 0 1,2 0 0,1 0 0,9 27 0,-9-37-41,2 1 0,0-1-1,1 0 1,0 0 0,2-1-1,0-1 1,17 21 0,-18-25-57,1-2 1,0 1 0,0-1-1,1-1 1,0 0-1,0 0 1,1-1 0,0-1-1,0 0 1,25 8 0,-31-12 10,-1-1 1,1 0 0,-1 0 0,1 0 0,0-1 0,0 1 0,8-2-1,-14 1 54,1 0-1,0 0 0,-1 0 0,1-1 0,0 1 0,-1 0 1,1 0-1,0 0 0,-1-1 0,1 1 0,-1 0 0,1-1 1,0 1-1,-1 0 0,1-1 0,-1 1 0,1-1 1,-1 1-1,0-1 0,1 1 0,-1-1 0,1 1 0,-1-1 1,0 0-1,1 0 0,-1-1 0,0 1 0,0-1 0,-1 1 1,1-1-1,0 1 0,-1 0 0,1-1 0,-1 1 0,1 0 1,-1-1-1,0 1 0,0 0 0,1 0 0,-1-1 0,0 1 1,0 0-1,-2-1 0,-11-14-63,-1 2 1,-1 0-1,-29-20 0,-58-31-130,65 43 94,-47-26-1,-40-27 566,186 86 163,49 6-1208,161 6-1,-183-23 377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49:3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0 907 11947,'1'1'53,"1"0"1,-1 0 0,0-1 0,0 1-1,1 0 1,-1-1 0,0 1 0,1-1-1,-1 1 1,1-1 0,-1 0 0,0 1-1,1-1 1,-1 0 0,2 0 0,16-2 100,0-1 1,-1-1-1,0 0 1,24-9-1,-11 3 34,46-13 357,506-147 2932,-436 131-2794,618-174 2129,-21-52-2174,-417 108-2941,-309 145 1800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0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8154,'188'-33'568,"10"-1"-480,-1 1 8,2 0 112,14 0-16,4-2-80,-3-1-128,1 0 40,-2 2 16,-29-3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10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1264 7362,'22'-5'232,"1118"-275"3371,-1009 243-3633,446-133-695,-422 120 193,771-235-2642,-780 245 3164,520-163 2066,-475 137-1521,126-51-1373,-298 106 641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1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2646 1 5793,'-149'27'336,"3"-1"-448,0 2-144,6-1-88,-3 1-56,4-4-40,6 1 8,14 0-8,6-2 16,-2-2-176,-1 4 448,7-3 56,7 4 16</inkml:trace>
  <inkml:trace contextRef="#ctx0" brushRef="#br0" timeOffset="1">242 559 3241,'-62'32'320,"7"-2"-256,15-5-128,8-2 184,10-4-120,6-3-72,9-5-48,1-2 0,5-2-104,1 0-72,1 2 272,3 0-40,4-2-24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1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1138 1 5081,'-180'40'824,"8"1"-392,12-7-144,5-3 401,23-1-97,19-1-40,28-7-144,8-2-48,38-6-584,15-3-96,31-10-88,18-4-232,41-14 448,22-6-168,40-6-169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2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2474 10114,'15'2'644,"1"-5"-531,-1-2 0,1 0 0,-1-1 1,-1 0-1,1-1 0,-1-1 0,23-16 0,-18 12 1,125-79 44,226-133 515,-280 176-537,2 3 0,120-39 0,147-9-488,-84 26-100,-208 47 369,-1-3 0,66-32 0,172-124 292,-167 93 140,-106 68-295,1 2-1,1 1 1,0 2-1,0 1 1,1 2-1,1 1 1,52-6 0,19 5-176,126 5 0,-203 5 68,30-2-29,0-2 0,-1-3-1,1-2 1,-2-3 0,0-2 0,0-3 0,96-44 0,-106 41 127,0 1 1,1 3 0,0 1 0,62-9 0,-57 17-45,0-3 0,-1-2 0,0-3 0,62-26 0,72-50-78,45-19-20,-148 78 44,107-25 1,91-6-56,-50 13 30,-117 23 70,403-110 195,-217 7-87,-80 30 36,-154 77-115,1 3 0,2 3 0,-1 3 1,110-8-1,158-27-772,-274 35 606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50:3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8274,'39'-12'560,"-6"1"-488,-3-1-48,-4 2 472,-2 0-496,-8 3-32,-2 1-8,-7 2-56,-5 4-312,-4-5 368,-4 4-32,-4 4-40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5:0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38 10842,'-5'-14'2217,"5"14"-2177,0 0-1,-1-1 1,1 1 0,0 0 0,0 0-1,0 0 1,0 0 0,0 0-1,0 0 1,0 0 0,0 0-1,0 0 1,-1 0 0,1 0-1,0-1 1,0 1 0,0 0-1,0 0 1,0 0 0,0 0-1,-1 0 1,1 0 0,0 0-1,0 0 1,0 0 0,0 0-1,0 0 1,0 0 0,0 0-1,-1 0 1,1 1 0,0-1-1,0 0 1,0 0 0,0 0-1,0 0 1,0 0 0,0 0-1,-1 0 1,1 0 0,0 0-1,0 0 1,0 0 0,0 0-1,0 1 1,0-1 0,0 0-1,0 0 1,0 0 0,0 0 0,-8 28 1083,7-24-1107,1 0 1,-1 0-1,1 0 0,0 1 0,0-1 1,0 0-1,1 0 0,-1 0 1,1 0-1,2 7 0,-2-10-18,-1-1-1,1 1 1,-1 0 0,0 0-1,1 0 1,0-1-1,-1 1 1,1 0 0,-1-1-1,1 1 1,0-1 0,0 1-1,-1-1 1,1 1-1,0-1 1,0 1 0,-1-1-1,1 1 1,0-1 0,2 0-1,-2 1-6,1-1 0,0-1 0,0 1 0,0 0 0,0 0 0,-1-1 0,1 1 0,0-1 0,0 1 0,-1-1 0,1 0 0,0 0 0,-1 0 0,3-1-1,2-2-21,0-1 0,-1 0 0,1 0-1,-1 0 1,0-1 0,0 0 0,-1 0-1,0 0 1,0 0 0,4-9-1,-7 5 22,-9 11 26,-10 14 28,15-12-39,0 1 1,0 0-1,0 0 0,0 0 1,1 0-1,0 1 1,-1-1-1,2 1 1,-1-1-1,1 1 0,-1 0 1,1 0-1,0-1 1,0 8-1,1-12-5,1 1-1,-1-1 1,0 1-1,0-1 1,0 1 0,1-1-1,-1 1 1,0-1-1,0 1 1,1-1-1,-1 0 1,0 1 0,1-1-1,-1 1 1,1-1-1,-1 0 1,0 1-1,1-1 1,-1 0 0,1 1-1,-1-1 1,1 0-1,-1 0 1,1 0-1,-1 1 1,1-1 0,-1 0-1,1 0 1,0 0-1,-1 0 1,1 0 0,-1 0-1,1 0 1,-1 0-1,1 0 1,-1 0-1,1 0 1,-1 0 0,1-1-1,-1 1 1,1 0-1,-1 0 1,1-1-1,0 1 1,23-13-13,-19 10 19,1-1 0,-1 0-1,0-1 1,0 1 0,-1-1 0,0 0 0,1 0-1,-2 0 1,1-1 0,0 0 0,3-8-1,-7 14 0,0-1 0,0 0 0,1 1 0,-1-1 0,0 1 0,0-1 0,0 0-1,0 1 1,0-1 0,0 0 0,0 1 0,0-1 0,0 0 0,-1 1 0,1-1-1,0 1 1,0-1 0,0 0 0,-1 1 0,1-1 0,0 1 0,-1-1-1,1 1 1,0-1 0,-1 1 0,1-1 0,-1 1 0,1-1 0,-1 1 0,1-1-1,-1 1 1,1 0 0,-1-1 0,1 1 0,-1 0 0,0 0 0,1-1 0,-1 1-1,1 0 1,-1 0 0,0 0 0,1 0 0,-1 0 0,0 0 0,1 0 0,-1 0-1,0 0 1,1 0 0,-1 0 0,-1 0 0,-2 1 19,-1-1 0,0 1 0,0 0 1,0 0-1,-7 4 0,0 1 10,-1 0 0,1 1 0,0 1-1,1 0 1,-1 0 0,2 1 0,-1 1 0,1 0 0,1 0 0,0 1 0,-8 12 0,15-20 0,5-6-13,11-13-8,17-25 3,-20 25-4,-5 8 0,0-1 0,-1 0 1,1 0-1,-2 0 1,1 0-1,2-11 0,-7 20-11,0 0 0,0 0 0,0 0 0,0-1 0,0 1 0,0 0 0,0 0 0,0 0 0,0 0 0,0 0-1,0-1 1,0 1 0,0 0 0,0 0 0,0 0 0,0 0 0,0 0 0,0 0 0,0-1 0,0 1 0,0 0 0,0 0 0,0 0 0,0 0-1,0 0 1,0 0 0,0-1 0,0 1 0,0 0 0,-1 0 0,1 0 0,0 0 0,0 0 0,0 0 0,0 0 0,0 0 0,0 0-1,0 0 1,-1-1 0,1 1 0,0 0 0,0 0 0,0 0 0,0 0 0,0 0 0,-1 0 0,-7 3 15,-7 6 2,-1 6 41,2 0 1,0 1-1,1 0 1,-21 35-1,33-84-1346,4 27 972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15499,'13'15'1457,"3"9"-929,1 3-168,-2 11 480,-1 8 56,-7 12-144,-7 4-96,-8 7-207,-10 7-89,-11 0-72,-5 0-104,-13-7-472,-2-8-360,-9-14 592,-2-7-152,5-19-89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5:0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2856 9410,'0'1'22,"-1"-1"0,1 0 0,0 0 0,0 0 0,0 0 0,0 1 0,0-1 0,0 0 0,0 0 0,0 0 0,0 0-1,0 1 1,0-1 0,0 0 0,0 0 0,0 0 0,0 1 0,0-1 0,0 0 0,0 0 0,0 0 0,0 0 0,1 1 0,-1-1 0,0 0 0,0 0 0,0 0 0,0 0 0,0 0 0,0 1 0,0-1 0,1 0 0,-1 0 0,0 0 0,0 0-1,0 0 1,0 0 0,1 0 0,-1 0 0,0 1 0,0-1 0,0 0 0,0 0 0,1 0 0,11-1 551,13-8-11,7-7-233,-2-2 1,0 0-1,-1-2 0,33-31 0,99-104 107,-127 121-429,105-111-23,137-186 1,79-131 295,29 25 365,-245 294-511,276-262-80,-321 321-100,-30 26-9,3 2 1,81-53-1,2 20 50,-49 31-256,129-98 1,-220 149 290,-12 9 77,-16 13-1495,-12 8 590,11-10 337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5:0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1230 18 8098,'-7'5'-149,"-1"-1"0,1 0 0,-1-1 0,0 0 1,0 0-1,-12 2 0,16-4 58,0-1 0,-1 1 0,1-1 0,-1 0 0,1-1 0,-1 1 0,1-1 0,0 1 0,-1-1 0,1-1 0,0 1 0,-1 0 1,-6-5-1,-1 0 436,-1 1 0,0 0 0,0 1 0,0 0 0,0 1 0,-1 1 0,1 0 0,-1 1 0,-16 0 0,-18 3 500,-61 9 0,58-4-922,25-3 20,-1 1-1,2 1 0,-1 2 0,-26 11 0,-96 50-34,13-5-781,108-53 243,-1-1 0,1-2-1,-34 6 1,-69 16-232,102-24 838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5:29.7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137 1 10522,'-9'6'130,"1"1"0,0 0 0,0 1 0,0 0-1,1 0 1,0 1 0,1 0 0,0 0 0,-8 17-1,4-5 9,1 1-1,1-1 0,-8 35 0,11-36-88,2 0 0,0 0-1,2 1 1,0-1 0,1 0 0,1 1-1,1-1 1,1 0 0,1 0 0,0 0-1,2 0 1,10 24 0,-12-33-44,2 0 1,-1 1 0,2-2 0,0 1-1,0-1 1,0 0 0,2 0-1,-1-1 1,1 0 0,0-1 0,1 1-1,0-2 1,0 0 0,1 0-1,0-1 1,0 0 0,0-1 0,1 0-1,0-1 1,24 6 0,-22-8 40,0 0 0,0-1 0,0 0 0,0-1 0,1-1 0,-1-1 0,0 0 0,0 0 0,0-1 0,-1-1 1,1-1-1,-1 0 0,0 0 0,0-1 0,0-1 0,21-15 0,-23 13 111,-1 1 0,0-1 1,0-1-1,-1 0 0,0 0 1,-1 0-1,0-1 0,-1-1 0,0 1 1,-1-1-1,0 0 0,-1-1 1,0 1-1,-1-1 0,0 0 0,-1 0 1,2-26-1,-4 23 26,-1-1 0,0 1 0,-1-1 0,-1 1 0,-1 0 0,0 0 0,-1 0 0,-1 0 0,-1 1 0,-7-17 0,9 24-164,-1 0 1,1 0-1,-1 0 1,-1 1-1,0 0 1,0 0-1,0 0 1,-1 1-1,1 0 1,-2 0-1,1 0 1,-1 1-1,1 0 1,-2 1-1,1 0 1,0 0 0,-1 1-1,1 0 1,-13-3-1,10 5-129,0-1 0,0 1-1,-1 1 1,1 0 0,0 1 0,-1 0 0,1 1-1,0 0 1,0 1 0,0 0 0,1 0-1,-1 1 1,1 1 0,-1 0 0,1 0 0,1 1-1,-1 0 1,1 1 0,-10 9 0,-4 11-310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5:51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804 236 11859,'7'-21'722,"-1"-1"0,4-32 1,-9 47-593,0 0 0,-1-1 0,0 1 1,0 0-1,-1 0 0,0 0 0,0 0 1,0 0-1,-1 0 0,0 0 0,-6-12 1,7 16-102,-1 1 0,0-1 1,0 0-1,0 1 1,0 0-1,-1-1 1,1 1-1,0 0 0,-1 0 1,0 0-1,1 1 1,-1-1-1,0 1 0,0-1 1,-5 0-1,2 0-17,-1 0 0,0 1 0,0 0 1,0 0-1,0 1 0,-12 0 0,-3 3-55,1 0 0,0 1-1,-32 12 1,20-4-1,0 2 1,1 1-1,1 2 0,0 1 0,1 1 0,-31 27 0,23-13 60,1 2 0,1 1 0,-53 69 1,71-78 27,0 0 0,2 1 1,1 0-1,1 1 1,1 1-1,-9 34 0,15-40-24,1 2-1,2-1 1,0 0 0,1 1-1,2 0 1,1 0-1,1-1 1,4 29-1,-3-41-44,1 0 0,1 0 0,0 0 0,0-1 0,1 1-1,1-1 1,0 0 0,1-1 0,0 0 0,0 0-1,13 14 1,-8-13-42,1 0 0,0-1 0,0 0-1,1-1 1,0-1 0,1 0 0,0-1 0,19 7-1,-9-5-352,1-2-1,0-1 0,0-1 0,1-1 0,0-1 0,0-2 0,-1 0 1,2-2-1,-1-1 0,-1-1 0,34-8 0,-39 5 240,-1-1 1,0-2-1,-1 0 0,1-1 0,-2 0 1,1-2-1,-1 0 0,-1-1 1,0-1-1,24-24 0,1-6 590,-2-2 1,51-75-1,-58 71 265,-1-1 1,-3-1-1,-3-2 0,-1 0 1,29-99-1,-48 132-622,-1-1 0,-1 1-1,-1-1 1,0-1 0,-2 1 0,-1 0-1,-3-33 1,2 45-72,0 0 0,-1 0 0,-1 0 0,1 1 0,-1-1 0,-1 1 0,0 0 0,0-1 0,0 2 0,-1-1 0,0 0 1,-1 1-1,0 0 0,0 0 0,0 1 0,-1 0 0,0 0 0,0 0 0,0 1 0,-9-5 0,2 4-139,0 0 1,0 1 0,0 1-1,-1 0 1,0 1-1,1 0 1,-1 1 0,0 1-1,0 0 1,0 1-1,-16 2 1,-24 5-948,-87 21 0,130-25 1043,-72 16-617,6-4-97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5:18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5883 49 7474,'-3'-6'2651,"1"1"-2416,0 1 1,-1-1-1,1 1 0,-1 0 0,0 0 1,-3-3-1,4 5-192,1 1 0,-1 0 1,0 1-1,0-1 0,1 0 1,-1 0-1,0 1 0,0-1 1,0 1-1,0-1 0,0 1 0,0 0 1,0 0-1,0 0 0,0 0 1,0 0-1,1 1 0,-4 0 1,-2 1 13,-1 0 0,1 1 0,-11 6 1,14-6-30,-1-1 1,1 0-1,-1 0 1,0 0-1,0 0 1,0-1-1,0 0 1,-7 1-1,-12 0 149,1 0 0,-1 2 0,-31 8 0,30-5-143,0-2 0,-44 3 0,43-8-13,-35-5-1,45 2-1,0 1-1,0 1 0,0 1 0,-1 0 1,1 1-1,-26 5 0,7 5 96,-66 31-1,67-27-14,-67 22-1,-36 1-58,-111 27 159,-158-6 278,367-54-450,-306 36 150,-117 46 613,415-77-700,-12 6 79,-99 40-1,108-35-184,-1-3-1,-97 22 0,85-31 30,31-5-2,0 1 0,0 1 0,-47 17 1,28-2-5,-134 47 74,99-39-74,-111 53 0,111-44 4,-2-4 0,-166 41-1,-5-19 208,229-48-166,0 2 0,1 1 0,-50 26 1,-2 2-52,-66 16 81,70-28-48,-75 39 0,116-47 40,0-3 1,-61 20 0,57-23 33,-70 36 0,68-29-116,-49 17 0,67-30 7,-86 33 9,97-34-9,1 1 0,-1 0 0,1 1 0,1 0 0,-1 0 0,-12 14 0,14-13-4,1 2 0,0-1 0,0 1 0,1 0-1,0 1 1,1 0 0,-8 19 0,12-25-7,1 1 0,0 0 0,1 0 0,-1 0 0,1 0 0,1 0 0,-1 0 0,1 0 0,0 0 1,1 0-1,0 0 0,0 0 0,0 0 0,1 0 0,0 0 0,5 10 0,-1-2-31,2 0 1,0 0-1,19 27 0,-22-36 30,0 0-1,1 0 1,-1-1-1,1 0 1,1 0-1,-1 0 1,1 0-1,0-1 1,0 0 0,11 4-1,-7-4 14,232 85 45,-204-79-97,0 0-1,42 3 1,-42-8-19,0 2 0,47 15 1,-1 8-162,84 42 0,-94-39 13,129 37 0,-170-61 181,-25-7 27,-1 0 0,0 0 1,0 0-1,0 1 0,0 0 0,0 1 0,-1 0 0,0 0 1,1 0-1,10 10 0,-12-8 4,0-1 1,1 0-1,0 0 1,-1 0-1,1-1 1,1-1-1,-1 1 1,1-1-1,-1 0 0,1 0 1,14 2-1,-15-2 3,0 0 0,0 1-1,0-1 1,-1 1 0,1 1-1,-1 0 1,0 0 0,-1 0-1,1 0 1,-1 1 0,0 0-1,5 8 1,30 29-5,-14-21 14,1-2 0,0-1 0,2-1-1,0-1 1,1-2 0,1-1 0,49 16 0,6 2 15,-55-19 0,1-1 1,44 10-1,176 37 76,-130-15 70,-76-25-68,56 14-1,47 18-747,-142-50 191,1 0 0,0 0 0,0-1 0,-1 0 0,1 0 0,0-1 0,0 0 0,-1 0 1,12-4-1,-11 2-23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5:20.8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3216 30 9682,'1'0'10,"-1"0"0,0 0 0,0 0 0,0 0 0,0-1 0,1 1 0,-1 0 0,0 0 0,0 0 0,0 0 1,0 0-1,1 0 0,-1 0 0,0-1 0,0 1 0,0 0 0,0 0 0,0 0 0,0 0 0,1-1 0,-1 1 0,0 0 0,0 0 0,0 0 0,0-1 0,0 1 0,0 0 0,0 0 0,0 0 0,0-1 0,0 1 0,0 0 0,0 0 0,0 0 1,0-1-1,0 1 0,0 0 0,0 0 0,0-1 0,-8-5 199,-11-3 155,6 7 101,-1-1 0,1 2 0,-1 0 0,0 0 0,0 2 0,1 0 0,-1 0 0,-24 6 0,-5 5 4,-57 23 1,7-2-38,-53 14-175,-276 128-1,305-122-241,-198 60-1,24-11 4,201-61 1,-117 72-1,178-95-28,1 1 1,1 2-1,1 1 0,-36 38 0,-78 109 1,95-111 7,-1-3 0,-68 63 0,-4-23 3,66-55 71,-75 74 1,109-93-28,1 1 0,1 0 1,-16 29-1,-35 76 47,50-92-81,-128 221 19,132-235-13,1 1 0,1 0 0,1 1-1,2 0 1,0 1 0,-9 42 0,10-23 47,2-1 0,1 1 0,3 47 0,2-75 12,0-1 0,2 1 0,-1-1 0,2 0 0,-1 0 0,2 0 0,6 15 0,-6-19 19,0-1 0,1 1 0,-1-1 1,2 0-1,-1 0 0,1-1 0,1 1 0,-1-2 0,2 1 1,8 6-1,-16-13-97,-1-1 1,1 1-1,0 0 0,-1 0 1,1 0-1,0-1 1,-1 1-1,1 0 0,-1 0 1,1 0-1,-1 0 1,0 0-1,1 0 0,-1 0 1,0 0-1,0 0 1,0 0-1,0 0 0,1 0 1,-2 0-1,1 1 1,0-1-1,0 0 0,0 1 1,-6 11 1772,5-24-1500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5:25.1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14731,'30'2'1344,"10"2"-887,5-1-209,5 0 472,-1 0-80,-5-2-272,-2 0-264,-6-1-440,-5 0-192,-11-2 392,-8-4-80,-18 0-136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5:25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1 13483,'9'2'229,"-1"-1"0,1 1-1,0-1 1,0-1 0,-1 1 0,1-2 0,13-1 0,12 0 195,106 7 597,-114-3-858,-1 1 0,0 2 0,35 10 1,-53-13-143,-1 1 1,0-1 0,0 1-1,-1 0 1,1 0 0,-1 1-1,1-1 1,8 9 0,-13-11-17,1 1 1,-1-1 0,0 1 0,0 0 0,0 0 0,0-1 0,0 1 0,0 0 0,0 0 0,0 0 0,-1 0 0,1 0 0,-1 0 0,1 0 0,-1 0-1,0 0 1,0 0 0,0 1 0,0-1 0,0 0 0,-1 0 0,1 0 0,0 0 0,-1 0 0,0 0 0,1 0 0,-1 0 0,0 0 0,0-1 0,-2 4-1,-3 5 10,-1-1 0,0-1 0,-1 1 0,0-1-1,0-1 1,-13 10 0,-63 40 67,36-26-27,-243 168-204,267-183 119,14-13-34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5:23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1038 47 9674,'-21'3'952,"-1"0"0,1-2 0,-1 0 0,-29-3 1,-88-18 415,51 7-326,-3 2-439,-150 3 0,184 10-488,0 3 1,1 3 0,-105 27-1,150-33-35,22-9-1148,22-8-840,-11 10 1420,3 0-150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5:24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642 10 9322,'39'-7'2227,"-28"5"-376,-28 5-657,-60 12 153,-177 36 643,7 21-985,245-71-994,-10 3 39,1 0 0,1 1 0,-1 0 0,0 1 0,-9 7 0,19-12-47,-1 0 0,1 0 0,0 0 0,-1 0 1,1 1-1,0-1 0,0 0 0,-1 1 0,1-1 0,0 1 1,0-1-1,1 1 0,-1-1 0,0 1 0,1 0 0,-1-1 0,0 1 1,1 0-1,0 0 0,-1-1 0,1 1 0,0 0 0,0 0 0,0-1 1,0 1-1,1 0 0,-1 0 0,0 0 0,1-1 0,-1 1 1,1 0-1,-1-1 0,1 1 0,0 0 0,0-1 0,0 1 0,0-1 1,0 1-1,0-1 0,0 0 0,0 1 0,1-1 0,1 2 0,6 5-2,1-1-1,0 1 0,0-1 1,0-1-1,1 0 0,-1-1 1,2 0-1,16 6 0,103 22-104,-117-30 81,187 29-533,-160-28 442,0-3 1,80-6-1,-94 1 10,27-9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15291,'7'17'1449,"14"-5"-897,6 1-184,15-3 520,9 0-96,12-6-96,4 2-128,2-4-312,-2-1-200,-11-1-432,-8 0-296,-18 1 536,-12 1-120,-18 5-104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5:58.6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62 12139,'-4'21'5288,"-5"10"-4203,2-8-1315,-4 27 0,8-26 230,1-1 0,1 1 0,1 0 0,1 0 0,2-1 0,4 24 0,6 3 1,2 0 0,2-1 0,2-1 0,39 69 0,-46-95 14,2 1 0,0-2-1,1 0 1,1-1 0,1-1 0,1 0-1,1-1 1,0-1 0,1-1 0,1-1-1,0 0 1,2-2 0,-1-1 0,1 0-1,33 10 1,195 84 159,-176-76-163,2-4 0,85 17 0,-154-41-11,29 10-3,-29-9 3,-1 0-1,1 0 0,1-1 1,-1 0-1,16 1 0,-12-4 3,-46-7 176,16 3-68,-68-15 101,-129-49-1,173 52-207,1-1-1,1-3 0,2-1 0,0-2 0,-35-29 0,-194-192-811,145 128-93,115 110 870,1 1 0,0-1 0,0 0 0,0-1 0,1 0 0,1 1 0,-1-1 0,1-1 0,0 1 0,-4-15 0,4 5-4,1 1 0,0-1 0,1 0 0,1-27 0,2-41-171,-2-91-218,1 176 422,0-1-1,0 1 0,0-1 1,-1 0-1,1 1 0,0-1 1,-1 1-1,1-1 0,-1 1 1,0-1-1,0-1 0,0 3 3,1 0-1,0-1 1,-1 1-1,1-1 0,-1 1 1,1 0-1,0-1 0,-1 1 1,1 0-1,-1 0 1,1-1-1,-1 1 0,1 0 1,-1 0-1,1 0 1,-1 0-1,1-1 0,-1 1 1,1 0-1,-1 0 1,1 0-1,-2 0 0,1 1-1,-1-1 0,1 1-1,-1 0 1,1-1-1,-1 1 1,1 0 0,0 0-1,0 0 1,-1 0-1,1 0 1,0 0 0,0 0-1,0 1 1,0-1-1,0 0 1,0 1 0,0-1-1,1 0 1,-1 1 0,0 2-1,-4 9 2,1-1-1,1 2 0,0-1 1,1 0-1,1 0 0,0 1 1,0-1-1,1 0 1,1 1-1,0-1 0,5 20 1,1-6-4,0-1 1,2 1-1,1-1 1,20 39-1,-16-42 9,0-1 0,2 0 0,0-1-1,1-1 1,38 35 0,114 78 24,-84-69-20,178 150 24,-241-198-26,0 0 0,1-2-1,1 0 1,36 15 0,-41-22-2,0-1 1,0-1-1,0 0 0,1-2 0,0 0 0,35 0 0,-9-4-10,-20 0-6,-1 1 1,30 4-1,-40 1-54,-21 0 18,-25 0 4,6-7 33,0-1 0,0-1 0,-38-12 0,-71-30 10,70 21 13,1-3-1,-102-61 0,122 60 2,2-1 0,1-1-1,1-3 1,-47-52 0,35 28-47,2-3 0,-59-97 1,87 121-32,1 0 0,2-2 1,1 0-1,3-1 0,1-1 0,-9-44 1,21 77 54,-1 1-7,1 0 0,-1 0 0,2 0 0,-1 0-1,1 0 1,0 0 0,0-1 0,3-11 0,-3 19 16,0-1-1,0 1 1,0 0-1,0-1 1,1 1 0,-1-1-1,0 1 1,0 0-1,1-1 1,-1 1-1,0 0 1,0-1-1,1 1 1,-1 0-1,0 0 1,1-1 0,-1 1-1,0 0 1,1 0-1,-1-1 1,0 1-1,1 0 1,-1 0-1,1 0 1,-1 0 0,0 0-1,1 0 1,-1-1-1,1 1 1,-1 0-1,1 0 1,-1 0-1,0 1 1,1-1-1,-1 0 1,1 0 0,-1 0-1,0 0 1,1 0-1,-1 0 1,1 0-1,-1 1 1,0-1-1,1 0 1,-1 0-1,0 1 1,1-1 0,-1 0-1,0 0 1,1 1-1,-1-1 1,0 0-1,0 1 1,1-1-1,-1 1 1,2 1-7,0 0 0,-1 0 0,1 0 0,0 1 0,-1-1 0,0 0 0,2 5 0,7 34-3,-3 1 1,4 50-1,5 36 9,-12-109 4,0 0 0,2 0 0,0-1 0,14 28 0,3-4 4,2-1 0,2-1 0,1-1 0,2-2 0,2-1 0,1-1 0,2-2 0,44 33 0,-53-48 2,1-1 0,0-1 0,37 15 0,91 28 44,-11-5-13,-73-25-38,2-4-1,116 26 1,-157-43-5,-21-5 27,0 0-1,0-1 1,23 2-1,-33-4 67,-1-1-70,0 1 1,0-1-1,0 1 0,0 0 0,0-1 0,0 1 0,0-1 1,0 1-1,0-1 0,0 1 0,-1 0 0,1-1 0,0 1 1,0-1-1,0 1 0,0 0 0,-1-1 0,1 1 0,0 0 1,0-1-1,-1 1 0,1 0 0,0-1 0,-1 1 0,1 0 1,0 0-1,-1-1 0,1 1 0,0 0 0,-1 0 0,1 0 1,0-1-1,-1 1 0,1 0 0,-1 0 0,1 0 0,-1 0 0,0 0 1,-15-7 187,-125-33-57,-84-30-297,160 43 137,1-3-1,2-3 0,1-2 0,2-3 1,1-2-1,2-3 0,-70-69 0,90 74-46,1-2 0,2-1 0,2-2 0,-32-57 0,42 62-24,3-1 1,1 0-1,2-1 1,2-1-1,-14-73 1,22 77 46,-1-70 1,35 182-544,-7 7 506,0 3 32,39 95-1,-50-153 41,2-2 0,0 1-1,1-1 1,2-1 0,1-1 0,0 0 0,35 34-1,-21-31 23,0-1-1,2-1 0,0-2 0,2-1 0,0-2 0,40 16 0,233 70 249,-219-78-249,-52-16 176,-15-5-99,43 18-1,-41-11-49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6:37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5507 854 7042,'-96'-124'796,"33"41"-152,50 68-533,-1 0 0,-1 1 0,0 1 0,-1 0 0,0 1 0,-1 1 0,-1 0 0,1 1 0,-2 1 1,1 1-1,-1 0 0,-27-6 0,-22-2-21,-1 3-1,-88-5 1,129 15-116,-100-10-20,-249-27 481,3-26 417,-70-54-643,-142-31 140,480 131-304,0 4-1,-1 5 1,-176 5 0,162 16-39,1 4 1,-195 51 0,-225 103 13,467-143-20,-469 187-15,483-182 22,1 4 0,-67 50 0,86-54 5,2 1 0,1 2 0,-57 68 0,76-79 0,1 0 0,1 1 0,-23 48 0,33-59-12,0 0 0,1 0 1,1 1-1,-1-1 0,2 1 1,0 0-1,1-1 0,0 1 0,1 0 1,2 22-1,2-12-44,2 1 1,0-1-1,2-1 0,0 1 1,1-1-1,2 0 0,0-1 0,1-1 1,28 35-1,-13-22-122,1-1 0,3-1 0,0-2 0,57 41 0,-12-19-235,117 59 0,92 25-31,-171-83 343,65 26 81,4-7-1,3-8 1,350 70 0,-272-92 344,2-11 0,1-11 0,0-13 0,493-51 0,-609 25-206,245-67-1,-293 56-55,-1-5 0,-2-4 0,111-63 0,-173 82-41,325-193 320,-307 177-302,-3-3 1,-1-2-1,-2-2 0,55-64 1,-85 85-36,-2-1 0,-1-1 0,-1-1 0,-1 0 0,-1-1 0,-1 0 0,-1-1 0,12-49 0,-18 52 0,-2-1-1,0 1 0,-2-1 1,0 0-1,-2 0 0,-1 0 1,-1 0-1,-2 1 0,0-1 1,-12-36-1,5 30 12,-1 0 0,-2 1 0,-2 0 0,0 1 0,-23-29-1,3 10 119,-85-88 0,77 95-36,-3 2-1,-1 2 1,-2 3 0,-98-54-1,45 38 121,-181-63 0,159 75-191,-5 3 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14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649 2 11426,'-2'-1'43,"1"1"-1,0 0 1,-1 0 0,1 0-1,-1 0 1,1 0-1,0 0 1,-1 0-1,1 0 1,-1 0-1,1 1 1,0-1-1,-1 1 1,1-1-1,0 1 1,0-1-1,-1 1 1,1 0-1,0 0 1,0 0 0,0-1-1,0 1 1,0 0-1,0 0 1,0 0-1,-1 2 1,-25 32 186,25-33-186,-182 250 622,150-211-525,-2-1 1,-1-2 0,-77 60 0,105-92-94,1 0 0,-1 0-1,-1-1 1,1 0 0,-20 7 0,26-11-34,1-1-1,-1 1 1,0-1-1,1 1 1,-1-1 0,0 0-1,0 0 1,0 0-1,1 0 1,-1 0 0,0-1-1,0 1 1,1-1 0,-1 0-1,0 0 1,1 0-1,-1 0 1,1 0 0,-1-1-1,1 1 1,0-1-1,-1 0 1,1 1 0,0-1-1,0 0 1,-3-4-1,0-1-1,1 0 0,0-1-1,1 1 1,-1-1 0,1 0-1,1 0 1,-1 0 0,1 0-1,1 0 1,0 0 0,0-1-1,0-12 1,1-1-21,2 1 0,0-1 0,8-37 0,-7 48-2,0-1 0,0 1-1,1-1 1,1 1 0,10-18 0,-13 26 13,0 0 0,0 0 0,0 0 0,1 0 1,0 0-1,0 1 0,-1-1 0,1 1 0,1 0 0,-1 0 1,0 0-1,0 0 0,1 1 0,-1-1 0,1 1 0,-1 0 1,1 0-1,0 0 0,0 0 0,-1 1 0,1-1 0,4 1 0,27 0 21,-1 1-1,0 2 1,-1 2 0,1 0-1,-1 3 1,0 0-1,35 15 1,-57-18-16,-1 0 0,0 1 0,-1 0 0,0 1 0,0 0 0,0 0 0,10 11 0,-7-3 5,0 0-1,-1 1 1,14 25-1,-20-32-6,0 0 51,0 0 0,12 14 0,-16-21-50,0 0 1,1-1-1,-1 1 1,0-1-1,1 0 0,0 1 1,-1-1-1,1 0 1,0 0-1,0 0 1,0 0-1,-1-1 1,1 1-1,0 0 0,0-1 1,0 1-1,0-1 1,0 0-1,4 1 1,15-4 52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15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0 11811,'-21'9'231,"2"0"0,-1 1 0,1 0 0,1 2 0,0 1 0,0 0 0,-28 29 0,46-42-230,-6 5 20,0 1-1,0 0 1,1 0 0,-8 13-1,12-18-9,0 0 0,0 1-1,1-1 1,-1 0-1,1 0 1,-1 0-1,1 1 1,-1-1 0,1 0-1,0 0 1,0 1-1,0-1 1,-1 0-1,1 0 1,0 1-1,1-1 1,-1 0 0,0 1-1,0-1 1,0 0-1,1 0 1,-1 1-1,1-1 1,-1 0-1,1 0 1,-1 0 0,1 1-1,0-1 1,0 0-1,-1 0 1,1 0-1,0 0 1,0 0-1,0-1 1,0 1 0,0 0-1,0 0 1,0-1-1,0 1 1,2 0-1,5 3 82,0-1 0,1 0 0,-1-1-1,0 0 1,1 0 0,0-1-1,16 1 1,67-4 532,-78 1-524,4 1-300,0-2 0,0 0 0,0-1 1,0 0-1,0-2 0,31-11 0,-47 15 167,-1 1 0,0-1 0,1 1 0,-1-1 0,0 1 0,0-1 0,0 0-1,0 0 1,1 1 0,-1-1 0,0 0 0,0 0 0,-1 0 0,1 0 0,0 0 0,0-1 0,0 1 0,-1 0 0,1 0 0,0 0-1,-1-1 1,1 1 0,-1 0 0,1-3 0,-3-9-504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15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39 11346,'-3'9'1089,"12"-5"-577,8-4-168,10-3 520,7-1-176,5-3-208,4-1-216,-1 0-1248,-5-2 1064,-11 4-240,-6 0-144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16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89 7754,'-18'0'688,"6"0"-288,5 0-8,8 0 408,8-1 48,7-2 41,7-3-9,8-1 32,9-2-16,5-2-184,1 1-112,1-2-360,-3 2-200,-6 2-992,-7 1 952,-15 2-208,-13 5-160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16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11538,'-5'41'653,"2"1"0,3 74 0,2-26-576,-4-32-59,0-22 17,2 0 1,5 42 0,-5-76-26,0 0 0,1 1 1,-1-1-1,1 0 0,-1 0 0,1 0 1,0 0-1,0 0 0,0 0 0,0 0 1,0 0-1,1 0 0,-1 0 0,0 0 0,1 0 1,0-1-1,-1 1 0,1-1 0,0 1 1,0-1-1,-1 0 0,1 0 0,0 0 1,0 0-1,4 2 0,2-2 49,0 1 0,0-1 0,0 0 0,1-1 0,14-1 0,-15 1-32,161-10 34,-140 8-97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16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288 0 14499,'-10'0'86,"1"0"0,-1 1 1,1 1-1,-1-1 0,1 1 0,0 1 0,0 0 1,0 0-1,0 0 0,0 1 0,1 1 0,-1 0 1,1 0-1,1 0 0,-1 1 0,-13 13 0,7-5-100,0 1 0,2 0 0,0 0 1,0 1-1,2 1 0,0 0 0,-10 23 0,16-31 0,0 1 1,1-1-1,0 1 0,1 0 1,-2 14-1,4-21 13,-1 0-1,1-1 0,0 1 0,0 0 0,1 0 1,-1 0-1,0 0 0,1-1 0,0 1 1,0 0-1,-1-1 0,2 1 0,-1 0 0,0-1 1,0 1-1,1-1 0,0 0 0,-1 1 1,1-1-1,0 0 0,0 0 0,0 0 0,4 3 1,-1-3 22,1 1 0,-1-1 0,1 0 0,-1 0 0,1-1 0,-1 0 0,1 0 1,0 0-1,0 0 0,0-1 0,-1 0 0,1 0 0,0-1 0,0 0 0,-1 0 0,9-2 1,0-1 94,-1 0 0,0-1 0,0-1 0,0 0 1,20-13-1,-23 12-10,-1 0 0,0 0 0,-1-1 1,0 0-1,0-1 0,-1 1 0,8-13 0,-10 15-53,-2-1 0,1 0 0,-1 1 0,0-1 0,0-1 0,-1 1 0,0 0 0,0 0 0,-1-1-1,0 1 1,0-14 0,-1 19-82,0-1 0,-1 1 0,1 0 0,-1-1 0,1 1 0,-1 0 0,0 0 0,0 0 0,0 0 0,0 0 0,0 0 0,-1 0 0,1 0 0,0 0 0,-1 0 0,0 1 0,-2-3 0,4 3 3,-1 1 0,0-1 0,0 1 0,0-1 0,1 1 0,-1 0 0,0-1 0,0 1 0,0 0 0,0 0 0,0 0 0,0 0 0,0 0 0,0 0 0,1 0 0,-1 0 0,0 0 0,0 0 0,0 0 0,0 0 0,0 0 0,0 1 0,0-1 0,1 0 0,-1 1 1,0-1-1,0 1 0,0-1 0,1 1 0,-1-1 0,0 1 0,1 0 0,-1-1 0,0 1 0,1 0 0,-1-1 0,1 1 0,-1 0 0,1 0 0,-1 0 0,1-1 0,0 1 0,-1 0 0,1 2 0,-5 18-319,9 7-69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17.2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12515,'0'23'936,"0"4"-744,0 2-88,1 10 288,2 5-200,2-1 1336,0-3-1320,3-14 88,-1-7 57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17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0 468 13067,'6'-3'325,"-1"0"1,0-1 0,0 1-1,0-1 1,-1 0-1,1 0 1,6-9 0,3-2 370,68-69 145,-4-4 1,88-126 0,-158 200-784,1 0 150,-11 22-22,-8 20-296,1 1-1,1 0 1,2 1-1,1 0 1,1 0-1,1 0 1,2 0-1,4 46 1,-3-68 104,1-1 0,1 1 1,-1-1-1,4 10 1,0-11-167,0-7-31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1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13555,'29'5'1976,"8"0"-1063,10-2-329,5-3 1512,8 0-1152,0-1-32,0-5-423,-4-3-297,-11-2-48,-9 5-104,-16 2-88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18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35 12283,'0'0'43,"0"0"0,0 0 0,0-1 0,0 1 0,0 0 0,1-1 1,-1 1-1,0 0 0,0 0 0,0-1 0,1 1 0,-1 0 0,0 0 1,0-1-1,1 1 0,-1 0 0,0 0 0,1 0 0,-1 0 0,0 0 1,0-1-1,1 1 0,-1 0 0,0 0 0,1 0 0,-1 0 0,0 0 0,1 0 1,-1 0-1,0 0 0,1 0 0,-1 0 0,0 0 0,1 0 0,-1 0 1,0 0-1,1 1 0,19 2 466,-9-1-249,35 2-29,-1-2 0,1-2 0,-1-2 0,0-2 0,0-2 0,76-21-1,-120 27-230,-1 0-1,0 0 0,1-1 1,-1 1-1,1 0 0,-1 0 0,1-1 1,-1 1-1,1 0 0,-1 0 1,1 0-1,-1 0 0,1 0 0,-1 0 1,1 0-1,0 0 0,-1 0 1,1 0-1,-1 0 0,1 0 0,-1 0 1,1 0-1,-1 1 0,1-1 1,-1 0-1,1 0 0,-1 0 0,0 1 1,1-1-1,-1 0 0,1 1 0,-1-1 1,1 0-1,-1 1 0,0-1 1,1 1-1,-1-1 0,0 0 0,0 1 1,1-1-1,-1 1 0,0-1 1,0 1-1,0-1 0,1 1 0,-1-1 1,0 2-1,-6 28 84,1-12-64,2 17-6,2 1 0,1 0-1,6 40 1,-2-39-15,-2 1-1,-5 60 1,2-85 2,-1-1-1,-1 0 1,0 0-1,-1 0 1,0 0-1,0 0 1,-1-1-1,-1 0 1,0 0-1,-1 0 1,0-1-1,-8 10 1,5-10 35,0 0-1,-1 0 1,-1-1-1,1 0 1,-1-1 0,-1 0-1,1-1 1,-20 8 0,6-5 281,0-2 0,0 0 0,-42 6 0,26-9-29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25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626 24 14675,'7'-7'725,"7"-9"32,-11 16-429,-7 9 81,-36 69 184,-98 138 0,117-189-565,0 0 1,-2-2-1,0 0 0,-2-1 1,-41 29-1,53-43-18,0-2 1,0 0-1,0 0 1,-1-1-1,-1-1 1,1 0-1,-1-1 1,0-1-1,0 0 0,0-1 1,-1 0-1,1-2 1,-1 0-1,-20-1 1,34 0-16,0 0 0,-1 0-1,1 0 1,0-1 0,0 1 0,0-1 0,0 1 0,0-1 0,0 0 0,0 0 0,0 0 0,0 0 0,0 0 0,0 0 0,1-1 0,-1 1 0,0-1 0,1 1 0,-1-1 0,1 1 0,0-1 0,0 0 0,-1 0 0,1 0 0,0 0 0,0 0 0,1 0-1,-1 0 1,0 0 0,1 0 0,-1 0 0,1 0 0,-1 0 0,1 0 0,0 0 0,0-1 0,0 1 0,1 0 0,-1 0 0,1-3 0,2-10-65,0 1 0,1 1 0,0-1 1,1 0-1,1 1 0,10-18 0,2-1-166,32-40-1,-45 65 202,1 0 0,0 0 0,0 1 0,0 0-1,9-7 1,-14 12 36,1 0-1,-1 1 1,0-1 0,0 0-1,0 0 1,1 1-1,-1-1 1,0 1 0,1-1-1,-1 1 1,1 0 0,-1-1-1,0 1 1,1 0-1,-1 0 1,1 0 0,-1 0-1,1 0 1,-1 0-1,0 1 1,1-1 0,-1 0-1,1 1 1,-1-1-1,0 1 1,0-1 0,1 1-1,-1 0 1,0 0 0,0-1-1,1 1 1,-1 0-1,0 0 1,0 0 0,0 0-1,0 0 1,-1 0-1,1 1 1,1 1 0,20 31 37,2-2 0,1-1 0,1-1 0,2-1 0,0-1 0,2-1 1,1-2-1,1-1 0,51 27 0,-51-33-91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27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168 259 14195,'1'-1'64,"-1"0"-1,0 0 1,0 0-1,0 1 1,0-1-1,0 0 1,0 0 0,0 1-1,0-1 1,0 0-1,0 0 1,0 0-1,0 1 1,-1-1-1,1 0 1,0 0 0,0 1-1,-1-1 1,1 0-1,-1 1 1,1-1-1,-1 0 1,1 1 0,-1-1-1,1 1 1,-1-1-1,-1 0 1,1 0 10,-1 1-1,1-1 1,0 1 0,-1 0 0,1-1 0,-1 1 0,1 0 0,-1 0-1,1 0 1,-1 1 0,1-1 0,-1 0 0,-2 1 0,-2 1-2,0 0 0,0 0 0,0 1 0,0 0 0,1 0 0,-7 5 0,4-1-74,0 1 1,0 0-1,1 0 0,0 1 1,0 0-1,1 1 0,0-1 1,1 1-1,0 0 0,0 1 1,1-1-1,1 1 0,0-1 0,0 1 1,1 0-1,0 0 0,1 1 1,0 19-1,1-28-16,1 0 0,-1 0 0,0 0 0,1 0 0,0 0-1,-1 0 1,1 0 0,1-1 0,-1 1 0,0 0 0,1 0 0,-1-1 0,1 1 0,0-1 0,-1 0-1,1 1 1,1-1 0,-1 0 0,4 3 0,-3-3-38,1-1 1,-1 1-1,1 0 0,0-1 1,0 0-1,0 0 0,0 0 1,-1-1-1,1 1 0,0-1 1,0 0-1,8-1 0,3-1-189,1-1 0,-1 0 0,-1-1 0,1-1-1,-1-1 1,21-10 0,-2-2-340,-2-1-1,39-30 0,-53 35 509,0 0-1,-1-1 0,-1-1 0,0-1 1,13-19-1,-27 34 113,1 0-1,-1 0 1,1 0-1,-1 0 1,0-1 0,0 1-1,0 0 1,0-1-1,-1 1 1,1 0 0,0-1-1,-1 1 1,0-1-1,1 1 1,-1-1 0,0 1-1,-1-1 1,1 1-1,-1-3 1,1 4 0,0 0 0,-1 0 0,1 0 0,-1 0 0,0 1 1,1-1-1,-1 0 0,0 0 0,1 1 0,-1-1 0,0 0 0,0 1 0,1-1 0,-1 1 0,0-1 0,0 1 0,0 0 0,-1-1 1,0 0 33,-1 1 1,0-1-1,1 1 1,-1 0-1,1 0 1,-1 0-1,1 0 1,-1 0-1,-3 1 1,-3 1 67,-1 1-1,1 0 1,0 0 0,0 1 0,0 0 0,0 0 0,-9 8 0,12-9-119,1 1 0,0 0 0,0 0 0,0 0 0,1 1 1,0 0-1,-1-1 0,2 1 0,-1 1 0,1-1 0,-1 1 1,-1 5-1,4-9-17,0 0 0,1 1 0,-1-1 0,1 0 0,0 0 0,-1 0 0,1 0 0,0 1 0,0-1 0,1 0 0,-1 0 0,0 0 0,1 0 0,-1 0 0,1 1 0,0-1 0,-1 0 0,1 0 0,0 0 0,0-1 0,1 1 0,-1 0 0,0 0 0,1-1 0,-1 1 0,1 0 0,-1-1 0,1 1 0,0-1 0,-1 0 0,1 0 0,0 0 0,0 0 1,0 0-1,3 1 0,3 1 1,-1 0 1,1 0 0,0-1-1,-1-1 1,1 1 0,0-1 0,0 0-1,13-1 1,-13-1 29,0 0 1,-1 0-1,1-1 1,0 0-1,-1 0 0,1-1 1,-1 0-1,0 0 0,0-1 1,0 1-1,-1-2 0,1 1 1,-1-1-1,6-6 1,-8 8 15,-1-1 0,1 1 0,-1-1 1,0 0-1,0 0 0,-1 0 1,1-1-1,-1 1 0,0-1 0,0 1 1,-1-1-1,1 0 0,-1 0 1,0 0-1,0 0 0,-1 1 0,1-1 1,-1 0-1,0 0 0,-1 0 1,1 0-1,-1 0 0,-1-6 0,0 7 19,0 0-1,1 0 0,-2 0 0,1 0 1,0 0-1,-5-5 0,7 8-57,-1 1 0,1-1-1,-1 0 1,1 0 0,-1 0-1,0 1 1,1-1 0,-1 0 0,0 1-1,1-1 1,-1 1 0,0-1-1,0 1 1,0-1 0,1 1 0,-1-1-1,0 1 1,0 0 0,0-1-1,0 1 1,0 0 0,0 0 0,0 0-1,0 0 1,0 0 0,0 0-1,0 0 1,0 0 0,0 0 0,1 0-1,-1 0 1,0 1 0,0-1-1,0 0 1,-2 2 0,3-2-9,0 0-1,0 0 1,0 0 0,0 0 0,0 0-1,-1 0 1,1 1 0,0-1-1,0 0 1,0 0 0,0 0 0,0 0-1,0 0 1,0 1 0,0-1-1,0 0 1,0 0 0,-1 0 0,1 0-1,0 1 1,0-1 0,0 0 0,0 0-1,0 0 1,0 0 0,0 1-1,0-1 1,1 0 0,-1 0 0,0 0-1,0 0 1,0 1 0,0-1-1,0 0 1,0 0 0,0 0 0,0 0-1,0 1 1,1-1 0,7 6-27,11 0-32,-4-3 30,0-1-1,0-1 1,0-1 0,0 0 0,29-4 0,-10-2 4,48-15-1,-101 57-47,18-33 66,-1 1 0,0-1 0,1 1 1,0-1-1,0 1 0,0-1 0,0 1 0,1 0 0,0-1 1,-1 7-1,1-10 4,1 1 1,-1 0 0,0 0-1,0 0 1,0 0 0,1 0-1,-1-1 1,1 1-1,-1 0 1,0 0 0,1 0-1,-1-1 1,1 1 0,0 0-1,-1-1 1,1 1 0,-1-1-1,2 2 1,0-1 0,-1-1 1,1 1 0,-1-1-1,1 1 1,0-1-1,-1 0 1,1 1-1,-1-1 1,1 0 0,0 0-1,-1 0 1,1 0-1,2-1 1,4-1 12,0 0 1,0 0-1,0-1 1,-1 0-1,1-1 0,-1 0 1,0 0-1,0 0 1,12-11-1,-10 7 8,0 0 0,-1 0 0,0-1 0,0 0 0,-1 0 0,7-13 0,-14 22-18,0 0 0,0 0 0,0 0 0,0 0-1,0 0 1,0 0 0,0 0 0,0 0 0,-1 0 0,1 0 0,0 0 0,0 0 0,0 0 0,0 0 0,0-1 0,0 1 0,0 0 0,0 0 0,0 0 0,0 0 0,0 0 0,0 0 0,0 0 0,0 0 0,0 0 0,-1 0 0,1 0 0,0 0 0,0 0 0,0 0 0,0 0 0,0-1 0,0 1 0,0 0 0,0 0 0,0 0 0,0 0 0,0 0 0,0 0 0,0 0 0,0 0 0,0 0 0,0 0 0,0 0 0,0-1 0,0 1 0,0 0 0,0 0 0,0 0 0,0 0 0,1 0 0,-1 0 0,0 0 0,0 0 0,0 0 0,0 0 0,0 0 0,0 0 0,0 0 0,0 0 0,0 0 0,0-1 0,0 1 0,0 0 0,0 0 0,-4 6 6,3-5-6,1 1 0,0 0 0,-1-1 1,1 1-1,0 0 0,0-1 1,0 1-1,0 0 0,0-1 1,1 1-1,-1 0 0,0-1 1,1 1-1,-1 0 0,1-1 0,0 1 1,-1-1-1,1 1 0,0-1 1,0 1-1,0-1 0,0 0 1,0 1-1,0-1 0,1 0 0,-1 0 1,0 0-1,1 0 0,-1 0 1,1 0-1,-1 0 0,1 0 1,-1-1-1,1 1 0,2 0 1,4 2 26,-1-1 0,0 0 0,1-1 0,0 1 0,-1-1 0,13-1 1,-5 0 84,-1-2-1,0 0 1,1 0 0,-1-2 0,0 1 0,0-2 0,-1 0 0,0 0 0,1-2 0,13-8 0,-18 9 3,0 0 0,0 0-1,-1-1 1,0 0 0,0-1 0,-1 0 0,0 0-1,0 0 1,-1-1 0,0 0 0,0 0 0,-1-1-1,-1 1 1,5-14 0,-8 20-93,0 1 0,0-1 0,-1 0 0,1 1 0,-1-1 0,0 0 0,0 1 0,0-1 0,0 0 0,0 1 0,0-1 0,-1 0 0,1 1 0,-1-1 0,0 1 0,0-1 0,0 1 0,-2-3 0,2 3-22,0 1-1,0 0 0,0 0 1,0 0-1,0 0 1,-1 1-1,1-1 0,0 0 1,-1 1-1,1-1 0,-1 0 1,1 1-1,-1 0 0,1-1 1,-1 1-1,1 0 0,-1 0 1,1 0-1,-1 0 0,1 0 1,-1 0-1,1 0 0,-1 0 1,1 1-1,-1-1 1,1 0-1,-1 1 0,1-1 1,0 1-1,-1 0 0,1 0 1,0-1-1,-2 2 0,-5 3-8,0 1-1,0 0 0,1 0 1,0 0-1,0 1 0,0 0 0,1 0 1,0 0-1,0 1 0,1 0 1,0 0-1,1 1 0,-5 9 1,7-13-47,1 0 0,-1 0 0,1 0 0,0 1 1,0-1-1,0 0 0,1 1 0,-1-1 0,1 1 1,2 9-1,-1-11-61,0 0 0,0-1 0,0 1-1,1-1 1,-1 0 0,1 1 0,0-1 0,0 0 0,0 0 0,0 0 0,1 0 0,-1 0 0,1-1 0,0 1 0,-1-1 0,1 0-1,4 3 1,-3-3-76,0 0-1,1 0 1,-1 0-1,0-1 1,1 1-1,-1-1 1,1 0-1,0-1 1,-1 1-1,1-1 1,0 0-1,-1 0 0,1 0 1,0 0-1,-1-1 1,1 0-1,-1 0 1,5-2-1,21-7-599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28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135 160 14843,'-7'1'279,"0"0"-1,0 0 1,0 1 0,0 0-1,0 0 1,0 0 0,1 1-1,-1 0 1,1 0 0,-9 7-1,11-7-203,0-1 0,0 1-1,0 0 1,1 0 0,-1 0-1,1 1 1,0-1 0,0 1-1,0 0 1,0 0 0,1 0-1,-1 0 1,1 0-1,0 0 1,1 1 0,-3 5-1,4-8-62,0-1 0,0 1 0,0 0 0,1-1 0,-1 1 0,0-1 0,1 1 0,-1-1 0,1 1 0,-1-1 0,1 0 1,0 1-1,0-1 0,-1 0 0,1 1 0,0-1 0,0 0 0,0 0 0,0 0 0,1 0 0,-1 0 0,0 0 0,0 0 0,1 0 0,-1 0 0,0-1 0,1 1 0,-1 0 0,1-1 0,-1 1 0,1-1 0,-1 0 0,3 1 0,3 1 3,0-1 0,1 0 1,-1 0-1,1-1 0,13 0 1,-11-2-4,0 0 1,0 0 0,0-1-1,-1 0 1,1 0 0,-1-1-1,0 0 1,0-1 0,0 0-1,-1-1 1,1 0 0,-1 0-1,-1 0 1,1-1 0,-1-1-1,0 1 1,7-12 0,-7 9 0,0 0 1,-1-1 0,0 0 0,0 0 0,-2 0 0,1 0 0,-1-1 0,-1 0 0,0 0 0,-1 0 0,0 0-1,-1 0 1,0-23 0,-1 34-12,0 0-1,0-1 0,0 1 1,-1 0-1,1 0 0,0 0 1,0 0-1,-1-1 0,1 1 1,-1 0-1,1 0 0,-1 0 1,1 0-1,-2-1 1,2 2-2,0 0 0,0 0 0,-1 0 1,1-1-1,0 1 0,0 0 1,-1 0-1,1 0 0,0 0 1,-1 0-1,1 0 0,0 0 1,0 0-1,-1 0 0,1 0 1,0 0-1,-1 0 0,1 0 0,0 0 1,0 0-1,-1 0 0,1 0 1,0 0-1,-1 1 0,1-1 1,0 0-1,0 0 0,-1 0 1,1 0-1,0 1 0,0-1 1,-1 0-1,0 2 0,-1 0-1,0 0 1,1 0 0,0 0 0,-1 0 0,1 0-1,0 0 1,0 0 0,0 0 0,0 1 0,0 3-1,0 1-42,0 1-1,0 0 1,1 0-1,0-1 1,1 1-1,0 0 1,0-1-1,1 1 0,-1-1 1,2 1-1,-1-1 1,1 0-1,0 0 1,7 11-1,-4-8-35,1 0 0,0-1 1,1 0-1,0 0 0,0-1 0,1 0 0,0 0 0,18 11 0,13 4-170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30.5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89 15011,'4'-10'881,"7"-13"190,-7 20-310,-4 15 526,-2 9-789,0-8-426,1 0 0,0 1 0,1-1 0,0 1 0,4 23 0,-3-35-85,-1 1-1,1-1 1,0 0-1,0 0 1,0 1-1,0-1 1,0 0-1,0 0 1,1 0-1,-1 0 1,1 0-1,-1-1 1,1 1-1,0 0 1,0-1-1,2 2 1,-1-2 7,-1 1 0,1-1 0,0 0 0,0-1 0,0 1 0,0-1 0,0 1 1,0-1-1,1 0 0,-1 0 0,0 0 0,0 0 0,0-1 0,0 1 0,5-2 1,1-1 7,0-1 0,0 0 1,0 0-1,-1 0 1,0-1-1,0 0 1,0-1-1,12-11 0,18-12 322,-38 29-319,0-1 0,0 1-1,0 0 1,1 0 0,-1 0 0,0 0-1,0 0 1,1 0 0,-1 0 0,0 0 0,0 0-1,0 0 1,1 1 0,-1-1 0,0 0 0,0 0-1,1 0 1,-1 0 0,0 0 0,0 0 0,0 0-1,0 0 1,1 1 0,-1-1 0,0 0-1,0 0 1,0 0 0,0 0 0,1 1 0,-1-1-1,0 0 1,0 0 0,0 0 0,0 1 0,0-1-1,0 0 1,0 0 0,0 0 0,0 1-1,0-1 1,0 0 0,0 0 0,0 1 0,0-1-1,0 0 1,3 16 82,-2-12-47,0 2-35,0-1 1,1 1 0,0-1-1,0 1 1,0-1-1,0 1 1,1-1 0,0 0-1,0 0 1,1-1 0,-1 1-1,1-1 1,0 0-1,1 1 1,-1-2 0,0 1-1,1 0 1,0-1-1,0 0 1,0 0 0,0-1-1,0 1 1,1-1 0,-1 0-1,1-1 1,0 1-1,-1-1 1,1 0 0,0 0-1,0-1 1,0 0 0,-1 0-1,1 0 1,0-1-1,0 0 1,0 0 0,-1 0-1,1-1 1,-1 0 0,1 0-1,8-4 1,-6 1 58,0 0 1,1-1 0,-2 0 0,1 0-1,-1 0 1,0-1 0,0 0-1,-1-1 1,0 0 0,0 1-1,-1-2 1,0 1 0,-1-1 0,0 1-1,0-1 1,0-1 0,-1 1-1,-1 0 1,0-1 0,0 1-1,-1-1 1,0 0 0,0 1 0,-1-1-1,0 0 1,-1 0 0,0 1-1,-3-11 1,-4 3-80,8 17 11,0 0-1,-1-1 1,1 1-1,0 0 1,0 0-1,0 0 1,0 0 0,-1 0-1,1 0 1,0 0-1,0 0 1,0 0-1,-1 0 1,1 0 0,0 0-1,0 0 1,0 0-1,-1 0 1,1 0-1,0 0 1,0 0 0,0 0-1,-1 0 1,1 0-1,0 0 1,0 1-1,0-1 1,-1 0 0,1 0-1,0 0 1,0 0-1,0 0 1,0 0-1,0 1 1,-1-1 0,1 0-1,0 0 1,0 0-1,0 0 1,0 1-1,0-1 1,-1 3-52,-1-1-1,1 1 1,0 0 0,1 0-1,-1-1 1,1 1 0,-1 0 0,1 0-1,0 3 1,-1-1-54,2 0 1,-1 0-1,0-1 0,1 1 1,0 0-1,0 0 0,0 0 1,1-1-1,0 1 0,-1-1 1,2 1-1,-1-1 1,0 0-1,1 0 0,0 0 1,0 0-1,0 0 0,1 0 1,-1-1-1,1 0 0,-1 0 1,1 0-1,0 0 0,1 0 1,-1-1-1,0 0 0,1 0 1,-1 0-1,1 0 0,0-1 1,-1 1-1,1-1 1,0-1-1,0 1 0,0-1 1,0 0-1,0 0 0,-1 0 1,1 0-1,6-2 0,24-11-408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31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0 14435,'-18'40'3588,"16"-26"-3505,0 0 0,1 0 0,1 0 0,0 0 0,4 24 0,19 69 31,-14-68-139,6 39 0,-14-65 32,0 0 1,-1-1-1,0 1 1,-1-1-1,0 1 0,-1 0 1,-4 16-1,3-22-9,0 0 1,0 0-1,0 0 0,-1 0 1,0 0-1,-1-1 0,-5 7 1,8-11 8,0 0 0,0 0 1,0 0-1,-1 0 0,1 0 1,-1 0-1,1 0 0,-1-1 1,-4 2-1,6-2 7,-1-1 0,1 0 0,-1 1 0,1-1 0,-1 0 1,1 0-1,0 0 0,-1 0 0,1 0 0,-1 0 0,1 0 0,-1-1 0,1 1 0,-1-1 0,1 1 1,-1-1-1,1 1 0,0-1 0,0 0 0,-2 0 0,1-1 9,0 0 0,-1-1 0,2 1 0,-1 0 0,0-1 1,0 1-1,1-1 0,-1 1 0,1-1 0,0 0 0,0 0 0,0 1 0,0-1 0,1 0 0,-1 0 0,1 0 0,-1 0 0,1-5 1,0-4 45,0 0 0,1-1 0,3-13 0,0 8-130,0 0 0,2 1 0,0 0 1,1 0-1,1 1 0,9-17 0,66-89-2082,-69 102 1686,4-1 19,-1 3-26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31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36 177 16396,'0'-1'106,"-1"0"0,0 0 0,1 0 0,-1 0 0,0 0 0,0 0 0,0 0 0,0 1 0,0-1 0,0 0 0,0 1 0,0-1 0,0 1 0,0-1 0,0 1 0,0 0 0,-2-1 0,3 1-61,-1 0 1,1 0 0,-1 0-1,0 0 1,1 1-1,-1-1 1,1 0-1,-1 0 1,1 1-1,-1-1 1,1 0-1,-1 1 1,1-1 0,0 0-1,-1 1 1,1-1-1,-1 1 1,1-1-1,0 1 1,-1-1-1,1 1 1,0-1-1,0 1 1,-1 0 0,0 3 33,-1-1 0,1 1 0,1 0 1,-1 0-1,0 0 0,1 0 1,0 0-1,0 7 0,1-5-82,0 1 0,0-1-1,1 0 1,-1 0-1,1 0 1,1 0 0,-1 0-1,1 0 1,0 0 0,1-1-1,-1 1 1,1-1 0,8 9-1,-10-12-6,1 0 1,0 0-1,-1 0 0,1 0 1,0 0-1,0 0 0,0-1 0,0 1 1,0-1-1,0 0 0,0 0 0,0 0 1,1 0-1,-1-1 0,0 1 0,1-1 1,-1 0-1,0 0 0,1 0 1,-1-1-1,0 1 0,1-1 0,-1 1 1,0-1-1,0 0 0,0 0 0,0-1 1,4-1-1,1-2-12,-1 0 0,0 0 0,0-1 1,0 1-1,-1-1 0,0-1 0,0 1 0,-1-1 0,0 0 0,0-1 1,0 1-1,-1-1 0,0 0 0,3-11 0,1-3-69,-1 0-1,-1-1 1,-1 0-1,2-26 0,-7 48 90,1-44-197,-1 44 189,0-1-1,-1 0 1,1 0 0,-1 1 0,1-1 0,-1 0 0,1 1 0,-1-1-1,-2-2 1,3 3 9,0 1-1,-1-1 1,1 1-1,-1-1 1,1 1-1,-1 0 1,1-1-1,-1 1 1,1 0-1,-1-1 1,1 1-1,-1 0 1,0 0-1,1 0 1,-1-1-1,1 1 1,-1 0-1,0 0 1,1 0-1,-1 0 1,1 0-1,-1 0 1,0 0-1,1 0 1,-1 0-1,1 1 1,-1-1-1,0 0 1,-1 1 2,1-1 1,-1 1-1,1 0 0,-1 0 1,1 0-1,0 0 1,-1 0-1,1 0 1,0 0-1,0 0 0,0 0 1,0 0-1,0 1 1,0-1-1,0 0 1,0 1-1,0-1 0,1 1 1,-1-1-1,0 1 1,1-1-1,0 1 1,-1 0-1,1-1 0,0 1 1,0 2-1,-1 0 3,1-1-1,0 1 1,1-1-1,-1 1 1,1 0-1,-1-1 1,1 1-1,0-1 1,1 0-1,2 7 1,23 32-1,-18-29 4,0 2 0,0-1 0,11 30 0,-20-44-5,0 1 1,1-1-1,-1 1 0,0 0 1,1-1-1,-1 1 1,0-1-1,1 0 0,-1 1 1,0-1-1,1 1 1,-1-1-1,1 1 0,-1-1 1,1 0-1,-1 1 1,1-1-1,-1 0 1,1 0-1,-1 1 0,1-1 1,0 0-1,-1 0 1,1 0-1,-1 0 0,1 0 1,-1 0-1,1 0 1,0 0-1,-1 0 0,1 0 1,-1 0-1,1 0 1,0 0-1,-1 0 1,1 0-1,-1-1 0,1 1 1,-1 0-1,1 0 1,-1-1-1,1 1 0,-1 0 1,1-1-1,-1 1 1,1-1-1,0 0 0,28-23 62,-23 18-41,16-15 40,-8 8-23,25-19 1,-38 32-40,-1 0-1,1-1 1,0 1-1,-1 0 0,1 0 1,-1 0-1,1 0 1,-1-1-1,1 1 0,-1 0 1,1 0-1,0 0 1,-1 0-1,1 0 0,-1 0 1,1 0-1,-1 1 1,1-1-1,0 0 1,-1 0-1,1 0 0,-1 0 1,1 1-1,-1-1 1,1 0-1,-1 1 0,1-1 1,-1 0-1,0 1 1,1 0-1,15 17-18,-5-4 5,-3-8 0,1 0-1,-1-1 1,1 0 0,1 0 0,-1-1 0,1 0 0,-1 0 0,1-1 0,0 0-1,0-1 1,1-1 0,-1 1 0,0-1 0,0-1 0,1 0 0,-1-1 0,0 0-1,1 0 1,-1-1 0,0 0 0,0-1 0,0 0 0,-1-1 0,1 0-1,10-6 1,-18 12 25,0 0 1,1 0-1,-1 0 0,0 0 0,1-1 0,0 1 0,-1-1 0,1 0 0,0 0 1,5 2-1,-2-3-68,-1 1 1,1-1-1,0-1 1,-1 1-1,1-1 1,-1 0 0,0-1-1,1 1 1,-1-1-1,0 0 1,9-5-1,-12 6 13,0 1-1,-1-1 0,1 0 1,-1 0-1,1 0 0,-1-1 1,1 1-1,-1 0 0,0 0 1,0-1-1,0 1 0,0-1 0,0 1 1,0-1-1,0 1 0,0-1 1,0 0-1,-1 1 0,1-1 1,0 0-1,-1 0 0,0 1 1,1-1-1,-1 0 0,0 0 1,0 0-1,0 1 0,0-1 1,-1 0-1,1 0 0,0 0 1,-1 1-1,1-1 0,-1 0 1,1 0-1,-1 1 0,0-1 1,0 0-1,-2-2 0,-11-13-407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32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15363,'2'-4'1361,"5"-2"-969,2 0-160,5 2 512,2 1-192,4 3-496,4 2-288,5 2 288,4 2-112,1 0-72,-1 2-80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32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67 11026,'-32'38'3051,"26"-33"-2628,1 1-1,0-1 0,0 1 1,1 0-1,0 1 0,-5 8 1,8-13-366,0 1 0,0 0 1,1-1-1,-1 1 1,1 0-1,0-1 1,0 1-1,0 0 0,0-1 1,0 1-1,0 0 1,1-1-1,-1 1 1,1 0-1,0-1 1,0 1-1,0-1 0,0 1 1,0-1-1,0 0 1,1 1-1,2 2 1,0 0 20,0 0 1,1 0 0,-1 0 0,1-1 0,0 1 0,1-1 0,-1-1 0,1 1-1,-1-1 1,1 0 0,0 0 0,0 0 0,0-1 0,1 0 0,-1 0-1,1-1 1,-1 0 0,1 0 0,-1 0 0,8-1 0,-10 0-16,1 0 1,-1-1 0,1 1-1,0-1 1,-1 0 0,1 0-1,-1 0 1,0-1-1,1 0 1,-1 0 0,0 0-1,0 0 1,0 0-1,0-1 1,-1 0 0,1 0-1,-1 0 1,0 0 0,1 0-1,-1-1 1,-1 0-1,1 1 1,0-1 0,-1 0-1,0 0 1,0 0-1,0-1 1,-1 1 0,2-6-1,0-3 36,-2 0-1,0-1 1,0 1-1,-1-1 1,-1 1-1,0 0 1,-1-1-1,-7-24 1,6 25-117,3 13 14,0-1 0,0 1 1,-1-1-1,1 1 1,0-1-1,0 0 1,0 1-1,0-1 0,0 1 1,0-1-1,0 0 1,0 1-1,0-1 1,1 1-1,-1-1 1,0 0-1,0 1 0,0-1 1,1 1-1,-1-1 1,0 1-1,1-1 1,-1 1-1,0-1 1,1 1-1,-1 0 0,1-1 1,-1 1-1,1-1 1,-1 1-1,1 0 1,-1-1-1,1 1 0,-1 0 1,1 0-1,-1-1 1,1 1-1,-1 0 1,1 0-1,0 0 1,-1 0-1,1 0 0,-1 0 1,1 0-1,0 0 1,-1 0-1,1 0 1,-1 0-1,2 0 1,36 9-132,-27-6 97,-6-2 21,10 3-14,1-1 1,-1 0-1,28 0 1,-40-3 33,0 0-1,-1 1 1,1-2 0,0 1-1,-1 0 1,1-1 0,0 1-1,-1-1 1,1 0 0,0 1-1,-1-1 1,1-1 0,-1 1-1,0 0 1,1 0 0,-1-1-1,0 0 1,0 1 0,0-1-1,0 0 1,0 0 0,0 0-1,-1 0 1,1 0 0,0-1-1,-1 1 1,0 0 0,0-1-1,2-3 1,-3 6-2,0 0-1,-1 0 1,1 0-1,0 1 1,0-1-1,0 0 1,0 0-1,-1 0 1,1 0-1,0 0 1,0 0-1,0 0 1,-1 0-1,1 0 1,0 0-1,0 0 1,0 0-1,0 0 1,-1 0-1,1 0 1,0 0-1,0 0 1,0 0-1,0 0 1,-1 0 0,1 0-1,0 0 1,0-1-1,0 1 1,0 0-1,-1 0 1,1 0-1,0 0 1,0 0-1,0 0 1,0-1-1,0 1 1,0 0-1,-1 0 1,1 0-1,0 0 1,0 0-1,0-1 1,0 1-1,0 0 1,0 0-1,0 0 1,0 0-1,0-1 1,0 1-1,0 0 1,0 0-1,0 0 1,0-1-1,0 1 1,0 0 0,0 0-1,0 0 1,0 0-1,0-1 1,0 1-1,0 0 1,0 0-1,0 0 1,1 0-1,-1-1 1,-12 12 4,9-4 12,0 0 0,1 0 1,0 0-1,1 1 0,-1-1 0,1 1 0,1-1 1,-1 1-1,1-1 0,1 1 0,-1-1 0,1 1 1,1-1-1,-1 0 0,1 1 0,1-1 0,4 12 1,-6-17 48,0-1-58,-1 0 0,1-1 0,-1 1 0,0 0-1,1-1 1,-1 1 0,0 0 0,0 0 0,0-1-1,1 1 1,-1 0 0,0 0 0,0 0 0,0-1-1,0 1 1,0 0 0,0 0 0,-1-1 0,1 1-1,0 0 1,0 0 0,0-1 0,-1 1 0,1 0-1,0-1 1,-1 1 0,0 0 0,-8 7 120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32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82 17836,'1'-1'89,"-1"0"1,0 0-1,1 0 1,-1 0-1,0 0 1,0 1-1,0-1 1,0 0-1,0 0 1,0 0 0,0 0-1,0 0 1,0 0-1,0 0 1,0 0-1,-1 0 1,1 0-1,-1-1 1,0 2-49,1 0 0,-1 0 0,1 1 0,-1-1 0,1 0 0,-1 0 0,0 1 0,1-1 0,-1 0 0,1 1 0,-1-1 0,1 0-1,0 1 1,-1-1 0,1 1 0,-1-1 0,1 1 0,0-1 0,-1 1 0,1 0 0,-23 34 480,18-25-501,1-1 0,0 1-1,0-1 1,1 1 0,-4 18 0,7-27-24,-1 1 1,1 0-1,0 0 0,0 0 1,0 0-1,0 0 0,1 0 1,-1-1-1,0 1 0,1 0 1,-1 0-1,1 0 0,0-1 1,0 1-1,-1 0 0,3 2 1,-2-3 3,0 0 0,1 0 1,-1 0-1,1 0 0,-1 0 1,1 0-1,0 0 0,-1-1 1,1 1-1,0 0 0,-1-1 1,1 1-1,0-1 0,0 0 1,0 0-1,-1 0 0,1 0 1,0 0-1,0 0 0,2 0 1,7-2 22,1 0 1,-2-1-1,1 0 0,0 0 1,-1-1-1,1 0 1,-1-1-1,0 0 0,-1-1 1,14-10-1,-10 6 33,0-1-1,-1 0 1,0-1-1,-1 0 0,0-1 1,13-20-1,-7-1 57,-16 33-111,0 0 0,-1-1 1,1 1-1,-1 0 1,1-1-1,-1 1 1,0 0-1,0-1 0,0 1 1,1-1-1,-1 1 1,0-1-1,-1 1 0,1 0 1,0-1-1,0 1 1,-1-1-1,1 1 1,0 0-1,-1-1 0,1 1 1,-1 0-1,-1-2 1,2 3-4,0-1 0,-1 1 0,1 0 0,0 0 0,0 0 0,0 0 0,0 0 0,-1 0 0,1 0 0,0 0 0,0 0 0,0 0 0,-1 0 0,1 0 0,0-1 0,0 1 0,0 1 0,-1-1 0,1 0 0,0 0 0,0 0 1,0 0-1,-1 0 0,1 0 0,0 0 0,0 0 0,0 0 0,-1 0 0,1 0 0,0 0 0,0 1 0,0-1 0,0 0 0,0 0 0,-1 0 0,1 0 0,0 0 0,0 1 0,0-1 0,0 0 0,0 0 0,0 0 0,0 0 0,-1 1 0,1-1 0,0 0 0,0 0 1,0 0-1,0 1 0,0-1 0,0 0 0,0 0 0,0 0 0,0 1 0,0-1 0,0 0 0,0 0 0,0 1 0,0-1 0,1 0 0,-1 0 0,0 0 0,0 1 0,1 15-87,0-15 70,0 1 1,0 0-1,0 0 0,0-1 0,1 1 1,-1-1-1,1 1 0,-1-1 1,1 0-1,0 0 0,-1 0 1,1 1-1,0-1 0,0-1 1,0 1-1,0 0 0,-1 0 0,1-1 1,0 1-1,0-1 0,1 0 1,-1 1-1,0-1 0,0 0 1,0 0-1,2-1 0,3 1-88,0 0 0,1-1 0,-1 0 0,0-1 0,0 1 0,8-4 0,16-12-79,3-5-40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34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14227,'4'-10'1659,"-1"2"-667,-3 13 1753,-18 131-84,-11 114-2163,25-201-450,1-27-36,1 0-1,2 0 1,0 0-1,1 0 1,4 23 0,-5-45-15,0 0 0,0 0 0,0 1 1,0-1-1,0 0 0,0 0 1,0 0-1,0 0 0,0 0 1,0 1-1,0-1 0,0 0 0,0 0 1,0 0-1,0 0 0,0 0 1,0 1-1,0-1 0,0 0 1,0 0-1,0 0 0,0 0 0,0 0 1,0 0-1,0 1 0,0-1 1,0 0-1,1 0 0,-1 0 1,0 0-1,0 0 0,0 0 0,0 0 1,0 0-1,0 0 0,0 1 1,1-1-1,-1 0 0,0 0 1,0 0-1,0 0 0,0 0 0,0 0 1,0 0-1,1 0 0,-1 0 1,0 0-1,0 0 0,0 0 1,0 0-1,0 0 0,1 0 0,-1 0 1,0 0-1,5-10-361,1-17-602,-4 0 159,0-49 0,-3 62 619,0-43-419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33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99 15331,'0'0'67,"0"-1"0,0 1 0,0-1 0,0 1 0,0-1-1,1 1 1,-1-1 0,0 1 0,0-1 0,0 1 0,0-1 0,1 1-1,-1-1 1,0 1 0,1-1 0,-1 1 0,0-1 0,1 1-1,-1-1 1,0 1 0,1 0 0,-1-1 0,1 1 0,-1 0 0,1 0-1,-1-1 1,1 1 0,-1 0 0,1 0 0,-1-1 0,2 1 0,20-7 184,-17 6 71,17-7-73,1 1 0,0 2 0,1 0 0,40-2 0,-63 7-248,1-1 0,-1 1-1,1 0 1,-1 0-1,1 1 1,-1-1-1,0 0 1,1 0 0,-1 1-1,1-1 1,-1 0-1,0 1 1,1 0-1,-1-1 1,0 1-1,0 0 1,1-1 0,-1 1-1,0 0 1,0 0-1,0 0 1,0 0-1,0 0 1,0 0-1,0 1 1,-1-1 0,1 0-1,0 0 1,-1 0-1,1 1 1,0-1-1,-1 0 1,0 1 0,1-1-1,-1 1 1,0-1-1,0 1 1,0-1-1,0 0 1,0 1-1,0 1 1,-1 8 27,-1-1 0,0 0 0,-1 1 1,-7 17-1,2-3 57,7-22-28,0 1 1,0 0-1,1-1 1,-1 1-1,1 0 1,0 0-1,1 7 1,-1-11-32,0 1 1,0-1-1,1 1 1,-1 0-1,0-1 1,0 1 0,1-1-1,-1 1 1,0 0-1,1-1 1,-1 1-1,0-1 1,1 1-1,-1-1 1,1 0-1,-1 1 1,1-1-1,-1 1 1,1-1-1,0 1 1,1-1 10,-1 0-1,0 1 1,0-1 0,0 0 0,0 0-1,0 0 1,1-1 0,-1 1 0,0 0-1,0 0 1,0 0 0,0-1 0,0 1-1,0-1 1,0 1 0,2-1 0,1-2 59,0 1 0,0-1 0,0 1 0,0-1 1,0-1-1,-1 1 0,1 0 0,-1-1 1,0 0-1,0 1 0,0-1 0,-1 0 1,5-8-1,-1-4 117,0 0 0,7-28 0,-11 31-442,2 1 1,0-1-1,0 1 0,12-22 0,-16 34 204,1-1 0,-1 0-1,1 1 1,-1-1-1,1 1 1,-1-1 0,1 1-1,-1-1 1,1 1 0,-1-1-1,1 1 1,0 0-1,-1-1 1,1 1 0,0 0-1,-1-1 1,1 1 0,0 0-1,-1 0 1,1 0-1,0 0 1,0 0 0,-1 0-1,1 0 1,0 0 0,0 0-1,-1 0 1,1 0-1,0 0 1,-1 0 0,1 0-1,0 1 1,0-1 0,-1 0-1,1 1 1,-1-1-1,1 0 1,0 1 0,-1-1-1,1 1 1,-1-1 0,2 2-1,21 24-460,-6-3 20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34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8 106 15635,'0'4'97,"-5"38"846,2 45 0,4-74-696,-1 0 0,2 0-1,0 0 1,0-1 0,2 1 0,-1-1-1,11 24 1,-17-45-33,0 0 1,0-1-1,1 1 0,0-1 1,0 0-1,1-17 0,0 3-362,6-45-1,-3 57-14,1 0 0,0 0 0,0 1 0,1 0 0,1 0 0,0 0 0,0 0 0,1 0 1,1 1-1,-1 0 0,14-14 0,-17 21 115,1-1 0,-1 1 0,1-1 0,0 1 0,0 0 0,0 0 1,0 1-1,1-1 0,-1 1 0,1 0 0,-1 0 0,1 1 0,0-1 0,-1 1 1,1 0-1,0 0 0,0 1 0,0-1 0,0 1 0,0 0 0,0 1 1,0-1-1,0 1 0,0 0 0,-1 0 0,1 0 0,0 1 0,0 0 0,-1 0 1,7 4-1,-7-4 45,-1 0 1,1 0 0,-1 1 0,0 0-1,6 5 1,-9-8 1,1 1 0,-1-1 0,1 1 0,-1 0 0,1-1 0,-1 1 0,1-1 0,-1 1 0,0 0 0,1-1 0,-1 1 0,0 0 0,1-1 0,-1 1 0,0 0 0,0-1 0,0 1 0,0 0 0,0 0 0,0-1 0,0 1 0,0 0 1,0-1-1,0 1 0,0 0 0,0 0 0,-1-1 0,1 1 0,0 0 0,0-1 0,-1 1 0,1 0 0,0-1 0,-1 1 0,1-1 0,-1 1 0,1 0 0,-1-1 0,1 1 0,-1-1 0,1 1 0,-2 0 0,-3 1-4,0 1 1,1-1 0,-1 0 0,0 0-1,-1-1 1,1 1 0,0-1-1,-6 1 1,-49 2 2,26-2-11,19-1-6,7 1-104,0-2 1,1 1-1,-1-1 0,0 0 0,-10-2 0,18 2 120,0 0-1,0 0 1,0 0 0,0 0-1,-1 0 1,1 0-1,0 0 1,0 0-1,0 0 1,0-1 0,0 1-1,0 0 1,0 0-1,0 0 1,-1 0 0,1 0-1,0 0 1,0 0-1,0 0 1,0 0-1,0-1 1,0 1 0,0 0-1,0 0 1,0 0-1,0 0 1,0 0-1,0 0 1,0-1 0,0 1-1,0 0 1,0 0-1,0 0 1,0 0 0,0 0-1,0 0 1,0-1-1,0 1 1,0 0-1,0 0 1,0 0 0,0 0-1,0 0 1,0 0-1,0 0 1,0-1 0,0 1-1,0 0 1,0 0-1,0 0 1,1 0-1,-1 0 1,0 0 0,0 0-1,7-7-100,12-5-99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34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72 151 15147,'-14'18'1145,"-17"26"0,27-38-977,0 0 1,1 0-1,0 1 0,1-1 1,-1 1-1,1 0 0,0-1 1,-1 13-1,3-18-137,0 0 0,0 1 0,0-1-1,0 0 1,0 1 0,0-1 0,0 0 0,0 1 0,0-1 0,1 0-1,-1 1 1,1-1 0,-1 0 0,1 0 0,-1 0 0,1 1 0,0-1-1,1 2 1,-1-3-17,0 1 0,-1-1 0,1 1 0,0-1 0,0 1-1,0-1 1,0 0 0,0 1 0,0-1 0,0 0 0,0 0-1,0 0 1,0 0 0,0 0 0,0 0 0,0 0 0,0 0 0,-1 0-1,3-1 1,1 0-4,-1 0 0,1 0-1,-1-1 1,1 0 0,-1 1 0,0-1-1,0-1 1,0 1 0,0 0-1,0-1 1,0 1 0,2-4 0,0-1 3,-1 1 0,-1-1 0,1 0 0,-1 0 0,0 0 0,-1 0 0,0 0 0,0-1 0,0 1 0,-1-1 0,1-10 1,-2 6-3,0 1 0,0-1 0,-1 0 1,-1 1-1,0-1 0,-5-18 1,7 29-21,0 1 1,0-1-1,0 1 1,0 0-1,0-1 1,0 1 0,-1-1-1,1 1 1,0-1-1,0 1 1,0 0-1,0-1 1,0 1-1,-1-1 1,1 1 0,0 0-1,0-1 1,-1 1-1,1 0 1,0-1-1,0 1 1,-1 0-1,1 0 1,0-1 0,-1 1-1,1 0 1,-1 0-1,1-1 1,-1 1-1,7 13-518,-3-10 424,-1-1-1,1 1 1,-1-1-1,1 0 1,0 0-1,0 0 1,0 0-1,0 0 1,1 0-1,-1-1 1,0 0-1,1 0 1,-1 0-1,1 0 1,5 1-1,-3-2-53,0 0 0,0 0 0,0-1 0,0 1-1,0-1 1,0 0 0,-1-1 0,12-4 0,-9 3 117,1-1 0,-1 0 1,-1 0-1,1-1 0,-1 0 1,1-1-1,-1 0 1,-1 0-1,1 0 0,-1-1 1,0 1-1,6-12 0,-11 17 95,0-1-1,0 1 0,0 0 1,-1 0-1,1-1 0,0 1 1,-1-1-1,1 1 0,-1-1 1,0 1-1,1 0 0,-1-1 1,0 1-1,0-1 0,0-1 1,0 2-22,-1 1 1,1 0 0,0 0 0,0-1 0,-1 1 0,1 0 0,0 0 0,-1-1-1,1 1 1,0 0 0,-1 0 0,1 0 0,-1 0 0,1-1 0,0 1 0,-1 0-1,1 0 1,0 0 0,-1 0 0,1 0 0,-1 0 0,1 0 0,0 0 0,-1 0 0,1 0-1,-1 0 1,1 0 0,0 1 0,-1-1 0,1 0 0,-1 0 0,1 0 0,-1 1-1,-2 0 70,0 1-1,-1-1 1,1 1-1,0 0 1,0 0-1,0 0 1,0 1 0,0-1-1,1 1 1,-5 5-1,5-5-110,1-1-1,0 1 1,0 0 0,0 0-1,0 0 1,0 0 0,0 0 0,1 0-1,-1 0 1,1 0 0,0 0-1,0 0 1,0 0 0,0 1-1,1-1 1,-1 0 0,1 0-1,0 0 1,0 0 0,0 0-1,0-1 1,2 5 0,5 7-290,0-1 1,1 0 0,14 16 0,2 4-113,-22-29 435,-1 0 0,1 0 0,-1 0-1,0 0 1,0 0 0,-1 1 0,1-1-1,-1 1 1,2 7 0,-3-11 28,-1 0 0,1 1-1,0-1 1,0 1 0,-1-1 0,1 1 0,-1-1 0,1 0 0,-1 1 0,0-1 0,1 0-1,-1 1 1,0-1 0,0 0 0,0 0 0,0 0 0,0 0 0,0 0 0,0 0 0,0 0-1,0 0 1,-1 0 0,1 0 0,0-1 0,-1 1 0,1 0 0,0-1 0,-1 0 0,1 1 0,-1-1-1,1 0 1,-1 1 0,-1-1 0,2 0-16,0 0 0,0 1 0,0-1-1,0 0 1,0 0 0,0 0 0,0 0 0,0 0-1,0 0 1,0 0 0,0 0 0,0 0 0,0-1-1,0 1 1,0 0 0,0-1 0,-1 1 0,2-1-42,-1 1 0,1-1 0,-1 1 0,1-1 0,0 1 0,-1-1 0,1 1 0,0-1 0,-1 1 0,1-1 0,0 1 0,0-1 0,-1 0 0,1 1 0,0-1 0,0 0 0,0 1 0,0-1 0,0 1 0,0-2 0,0-1-106,1-1 0,0 1 0,-1 0 0,1 0 1,0 0-1,1 0 0,-1 0 0,1 0 0,2-4 0,40-49-549,-13 23 187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35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14731,'-2'2'1448,"-2"6"-1039,-2 7-137,-2 4 720,-1 7-472,0 1-160,4 5-104,0-1-8,4-1-96,2-1-80,4-5-184,0-4-240,3-8 312,4-4-64,-3-9-16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35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17284,'1'-2'112,"0"0"0,0 0 0,0 0 0,1 0 0,-1 1 1,0-1-1,1 0 0,-1 1 0,1-1 0,0 1 0,0 0 1,-1-1-1,1 1 0,0 0 0,0 0 0,0 0 0,0 0 0,0 1 1,0-1-1,1 1 0,-1-1 0,0 1 0,0-1 0,0 1 1,1 0-1,-1 0 0,0 0 0,0 1 0,0-1 0,1 0 0,-1 1 1,0-1-1,0 1 0,0 0 0,0 0 0,0 0 0,0 0 0,3 2 1,-2-1-109,0 1 1,1-1-1,-1 1 1,0 0-1,0 0 1,-1 1-1,1-1 1,-1 0 0,1 1-1,-1 0 1,0-1-1,0 1 1,-1 0-1,1 0 1,-1 0-1,0 0 1,0 0 0,0 0-1,0 8 1,-21-58-2058,20 45 1673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37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13779,'75'380'3371,"-50"-101"-3104,-19-257-64,-6-22-193,0 1-1,1-1 1,-1 0-1,0 0 1,0 0-1,0 1 1,0-1-1,0 0 1,0 0-1,0 0 1,1 1-1,-1-1 1,0 0-1,0 0 1,0 0-1,0 0 1,1 0-1,-1 0 1,0 1-1,0-1 1,0 0-1,1 0 1,-1 0-1,0 0 1,0 0-1,1 0 1,-1 0-1,0 0 1,0 0-1,0 0 1,1 0-1,-1 0 1,0 0-1,0 0 1,1 0-1,-1 0 1,0 0-1,0 0 1,0-1-1,1 1 1,-1 0-1,2-2 49,-1 0-1,1-1 1,-1 1 0,1 0-1,-1-1 1,0 0 0,0 1-1,0-1 1,0 0-1,0 1 1,0-4 0,10-45 650,4-54 1,-12 77-507,-2 0 0,-1 0 0,-6-45 0,8 78-196,-1-1 0,1 0-1,0 1 1,1-1 0,-1 0-1,1 0 1,-1 0 0,1 0-1,0-1 1,7 7 0,-2-2-29,0-1 1,1 0 0,0 0-1,10 5 1,-9-7 4,0 0-1,0-1 0,1 0 1,-1-1-1,1 0 1,0-1-1,13 2 1,-18-4 16,-1 1 0,1-1 1,0 0-1,0-1 1,-1 1-1,1-1 0,-1 0 1,1 0-1,0-1 0,-1 0 1,0 0-1,1 0 0,-1-1 1,0 0-1,7-5 0,-11 8 6,0-1-1,-1 0 0,1 0 1,0 0-1,0 0 0,-1 1 1,1-1-1,-1 0 0,1 0 1,-1 0-1,1-1 0,-1 1 1,1 0-1,-1-1 0,-1-1 48,-4 10-29,3-3-22,1 0-1,-1 0 0,1 0 1,0 1-1,0-1 1,0 0-1,0 1 0,1-1 1,0 1-1,0-1 1,0 1-1,0-1 1,1 1-1,0-1 0,0 0 1,0 1-1,0-1 1,1 0-1,0 0 0,0 0 1,0 0-1,0 0 1,3 4-1,-3-6-6,0 0 1,0 1-1,0-1 0,0 0 1,1 0-1,-1 0 1,0-1-1,1 1 0,0-1 1,-1 1-1,1-1 0,0 0 1,0 0-1,-1 0 0,1 0 1,0 0-1,0-1 0,0 1 1,0-1-1,0 0 0,0 0 1,0 0-1,0 0 1,0-1-1,0 1 0,0-1 1,0 0-1,0 1 0,0-1 1,0-1-1,-1 1 0,1 0 1,0-1-1,3-2 0,2-2-69,1-1 0,-2 0 0,1 0 0,-1 0-1,0-1 1,0 0 0,6-11 0,-12 18 77,0 0 0,1 0 0,-1 1 0,0-1 0,1 1 0,-1-1 0,1 1 0,-1-1 0,0 1 0,1 0 0,-1 0 0,1 0 0,-1 0 0,1 0 0,-1 0 0,1 0 0,-1 0 0,1 0 0,-1 1 0,0-1 0,1 1 0,2 0 0,14 3 119,-4-4-38,0 0 1,-1-1-1,1 0 0,0-1 1,-1 0-1,1-1 1,-1-1-1,22-9 1,-29 11-70,-1-1 1,0 1 0,1-1 0,-1 0-1,0 0 1,-1-1 0,1 0-1,0 0 1,-1 0 0,0 0 0,0-1-1,0 1 1,-1-1 0,1 0-1,-1 0 1,0 0 0,-1-1 0,1 1-1,-1-1 1,0 1 0,-1-1-1,2-8 1,-3-2-66,0 15 49,0 1 0,0 0-1,0-1 1,-1 1 0,1 0 0,0-1 0,0 1 0,0 0 0,0-1-1,0 1 1,0 0 0,0-1 0,-1 1 0,1 0 0,0-1-1,0 1 1,0 0 0,-1 0 0,1-1 0,0 1 0,0 0 0,-1 0-1,1 0 1,0-1 0,0 1 0,-1 0 0,1 0 0,0 0 0,-1 0-1,1 0 1,0-1 0,-1 1 0,1 0 0,0 0 0,-1 0 0,1 0-1,0 0 1,-1 0 0,1 0 0,-1 0 0,1 1-1,0-1 0,0 0 0,-1 0 1,1 0-1,0 1 0,0-1 0,0 0 0,0 0 1,0 1-1,0-1 0,0 0 0,0 0 0,0 1 1,-1-1-1,1 0 0,0 0 0,0 1 0,0-1 1,0 0-1,1 0 0,-1 1 0,0-1 0,0 0 1,0 0-1,0 1 0,0-1 0,0 0 0,0 0 1,0 0-1,0 1 0,1-1 0,-1 0 0,0 0 1,0 1-1,0-1 0,0 0 0,1 0 0,-1 0 1,0 0-1,0 0 0,0 1 0,1-1 0,-1 0 0,0 0 1,1 0-1,8 9-60,-7-8 32,0 0-1,0-1 0,0 1 1,0 0-1,0 0 1,-1-1-1,1 1 1,1-1-1,-1 0 1,0 1-1,0-1 0,0 0 1,0 0-1,0-1 1,0 1-1,0 0 1,0-1-1,0 1 1,0-1-1,0 1 0,0-1 1,3-2-1,-4 3 10,0-1-1,0 0 0,0 0 1,-1 0-1,1 0 0,0 0 1,0 0-1,0 0 0,-1 0 1,1 0-1,0 0 0,-1 0 1,1-1-1,-1 1 0,0 0 1,1 0-1,-1-1 0,0 1 1,0 0-1,0 0 0,0-1 1,0 1-1,0 0 0,0-1 1,0 1-1,0 0 0,-1 0 1,1-1-1,0 1 0,-1 0 1,1 0-1,-1 0 0,0-1 1,1 1-1,-1 0 0,-1-1 1,1 0 5,1 1 0,-1-1 0,-1 0 0,1 1 0,0-1 0,0 1 0,0 0 0,-1-1 0,1 1 0,-1 0 0,1 0 0,-1 0 0,0 0 0,1 0 0,-1 0 0,0 0 0,1 1 0,-1-1 0,0 0 0,0 1 0,0 0 0,0-1 0,0 1 0,0 0 0,1 0 0,-1 0 0,0 0 0,0 0 0,0 1 0,0-1 0,0 1 0,0-1 0,1 1 0,-1-1 0,0 1 0,-3 2 0,-2 1-100,1 0 0,-1 1 0,1-1 0,-1 1 0,2 1 0,-1 0 0,-6 7 0,3-2-83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37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1006 163 19308,'-24'-13'1528,"5"7"-1183,4 3-161,6 6 480,2 6-568,1-1-1465,6 0 1257,0-4-240</inkml:trace>
  <inkml:trace contextRef="#ctx0" brushRef="#br0" timeOffset="1">0 28 17892,'3'-6'1984,"0"1"-1376,-3 0-464,1 0 1721,6 3-1521,-4 1-120,-1-2-224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01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0 222 9370,'23'-14'976,"0"-2"-720,0-2-104,3 2 624,3 2-487,-1-2-81,4 3-40,1 0-40,0 3-24,3 0-8,-3-2-24,1 2-32,5-1-128,-3 0-240,2-1 272,1-1-48,1 0-40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02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0 162 5585,'81'-5'1525,"-1"-4"0,0-4-1,104-30 1,12 0-856,-38 11-1746,-132 24 897,-5-1-50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04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2879 6065,'-10'5'395,"-4"3"4,15-6 643,11-3 1143,-4-2-1899,0 0 1,0 0-1,-1-1 0,1 0 0,-1 0 1,0 0-1,11-10 0,7-4-118,21-8-107,0 1-1,2 3 1,90-29 0,160-26-197,-201 54 32,111-20-428,11-4-730,-154 30 697,83-33 0,62-28 921,-149 57 27,66-15-168,-82 25-65,77-30 0,-47 6 47,102-38 274,246-88 403,-35 35-360,-64 24-387,-206 59-106,-6 3 0,136-69 0,-163 66-11,1 4 1,153-47 0,-29 13-68,-3 2-53,31 21-148,-31 9 123,25-23-30,102-26 135,-293 79 34,0-2-1,62-29 1,71-52-11,-61 36-109,201-76 0,-223 99 280,232-70 133,-198 70-370,127-57 0,-93 21-42,130-55-356,-208 93 389,50-21 169,214-57 0,-324 107-111,-3 1-6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3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64 14107,'-1'-1'115,"1"1"0,0-1 0,-1 0 0,1 1 1,0-1-1,0 0 0,-1 1 0,1-1 0,0 0 0,0 1 0,0-1 0,0 0 1,0 1-1,0-1 0,0 0 0,0 0 0,0 1 0,0-1 0,0 0 0,0 1 1,1-1-1,-1 0 0,0 1 0,0-1 0,1 0 0,-1 1 0,1-2 0,1 1 55,-1 0 0,0 0-1,0 1 1,1-1 0,-1 0-1,1 0 1,-1 1 0,1-1-1,-1 1 1,1-1-1,-1 1 1,3 0 0,9-1 596,0 0 0,22 3 0,-20-1-350,32-2-132,-1-1 0,1-3-1,-1-1 1,46-13 0,-66 16-2280,-20 7-541,-14 6 753,-1-3 779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05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3207 4641,'315'-144'1387,"199"-78"1175,-4 73-1021,-230 81-1361,423-165-1,436-162-1667,-271 94 500,-471 156 1194,1083-388 2528,-625 256-1863,-36-14-256,-622 216-479,251-65 4,7 34-95,-429 101-29,68-15-487,135-46 0,-191 48 314,-9 0-31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53.5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 12051,'4'0'1520,"-4"4"1601,3-2-3466,0-1-71,1-1 288,3-3-88,3-9-104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53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1 120 16900,'14'-9'1576,"-10"6"-1040,-4 0-160,0 1 528,-2-1-111,-1 1-193,0 1-56,0-6-792,6-1-592,5-3-257,11-5 785,3-4-208,8-14-200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54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39 13859,'2'0'1448,"0"-3"-832,0 0-232,-1 0 577,-1 0 823,3 2-2664,1-3 768,5-5-128,0-4-104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54.8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34 14371,'-4'1'1696,"7"0"-1608,6-1 665,2-5-577,6-8-80,2-4 16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55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15 506 16684,'-10'-7'672,"5"-3"568,5-1-1344,13-4 824,5-6-696</inkml:trace>
  <inkml:trace contextRef="#ctx0" brushRef="#br0" timeOffset="1">1911 64 15099,'3'-3'1313,"-5"-2"-1217,0-5-417,2 2 2714,1-4-2409,9 1 0,6-3-16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7:55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53 15179,'-8'-1'832,"-4"-4"-1152,1 1-1288,4-5 2056,7-2-840,5-12-208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8:28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82 9122,'-14'9'2654,"25"-13"-56,10-1-2459,-1 1-1,1 1 1,0 1 0,0 1 0,39 3 0,-9-1-83,479-31 14,-236 3 20,2 24-176,232 9-501,-318-9 597,80-4 37,-275 6-64,70-3-201,-88 6 124,3-2 92,0 0 0,0 0-1,0 0 1,-1 0 0,1 0-1,0 0 1,0 0 0,0 0-1,0 0 1,0 0 0,0 0 0,0 0-1,0 0 1,0 1 0,0-1-1,0 0 1,-1 0 0,1 0-1,0 0 1,0 0 0,0 0 0,0 0-1,0 0 1,0 0 0,0 0-1,0 0 1,-1 0 0,1 0 0,0 0-1,0 0 1,0-1 0,0 1-1,0 0 1,0 0 0,0 0-1,0 0 1,0 0 0,0 0 0,-1 0-1,1 0 1,0 0 0,0 0-1,0 0 1,0 0 0,0 0-1,0 0 1,0-1 0,0 1 0,0 0-1,0 0 1,0 0 0,0 0-1,0 0 1,0 0 0,0 0-1,0 0 1,0 0 0,0-1 0,0 1-1,0 0 1,0 0 0,0 0-1,0 0 1,-1-5-62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8:41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625 80 8578,'-2'-2'201,"0"-1"0,0 0 0,1 1 0,-2-1 1,1 1-1,0 0 0,0 0 0,-1 0 0,1 0 0,-1 0 1,0 0-1,1 1 0,-1-1 0,0 1 0,0 0 0,0 0 1,0 0-1,0 0 0,0 0 0,-1 1 0,1-1 0,-4 1 0,-6-1 64,-1 0 0,1 1 0,0 1 0,-14 2-1,9 0-236,1 1-1,-1 1 1,1 0-1,0 1 1,1 1-1,-1 0 1,2 1-1,-1 1 1,1 1-1,0 0 1,1 1-1,0 0 1,-18 20-1,9-4-18,1 1-1,1 1 0,1 1 1,2 0-1,-26 60 0,42-86-5,-58 142 62,53-125-65,1 0 1,1 1-1,1 0 1,1 0-1,-1 23 1,4-39-4,0 1 0,0-1 0,1 0 0,0 1 0,0-1 0,1 0 0,-1 0 0,1 0 0,1 0 0,-1 0 0,1 0 0,0 0 0,6 7 0,-6-9 13,0-1-1,1 1 1,-1-1-1,1 0 1,0 0-1,0 0 1,0 0-1,0-1 1,0 1-1,1-1 1,-1 0-1,1-1 1,0 1-1,-1-1 1,1 0-1,0 0 1,0 0-1,5 0 1,8-1 54,-1-1 1,1-1 0,0 0 0,-1-1 0,0-1 0,0-1-1,0 0 1,23-12 0,6-4 170,72-48 0,-90 51-170,-2-2 0,0-2 0,-1 0 0,-1-1 0,-1-1 0,-1-2 0,-2 0 0,0-1 0,-2-1 0,-1-1 0,-1 0 0,-2-1 0,-1-1 0,-1 0 0,8-33 0,-17 51-28,-1 0 0,0-1 0,0 1 0,-2 0 0,1 0 0,-2-1 0,0 1 0,-3-16 0,3 23-26,-1 0 0,0 0 0,0 0 0,-1 0 0,1 0 0,-1 0 0,-1 1 0,1-1 0,-1 1 0,0 0 0,0 0 0,0 0 0,-1 1 0,0 0 0,1 0 0,-2 0 0,1 0 0,0 1-1,-7-4 1,-3 1-63,-1 1-1,1 1 0,-1 0 0,1 1 0,-1 0 1,0 2-1,0 0 0,0 0 0,-25 4 0,37-3 32,1 0 0,-1 0 0,1 1-1,-1 0 1,1-1 0,0 1 0,-1 1 0,1-1-1,0 0 1,-4 3 0,8 1-128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8:53.4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362 11 12099,'-5'-2'95,"-1"0"0,1 0 1,-1 1-1,0 0 1,0 0-1,1 0 0,-1 1 1,0 0-1,0 0 1,0 0-1,0 1 0,-10 2 1,7-1-45,0 1 1,1 0-1,0 1 1,0 0-1,0 1 1,0-1-1,-11 10 1,2 1 4,1 0 0,1 2 0,0-1 0,1 2 0,-23 37 0,23-31 23,1 0 1,2 2-1,0-1 1,1 1-1,-9 44 0,16-56-50,1 1 0,0-1 0,2 1 0,-1-1 0,3 20 0,0-25-22,-1 0 1,1-1-1,0 1 1,1 0-1,0-1 0,1 0 1,0 1-1,0-1 1,7 10-1,-10-16-5,0-1 0,0 1 0,0-1 0,1 1 0,-1-1-1,0 1 1,1-1 0,-1 0 0,1 0 0,-1 0 0,1 0 0,0 0 0,-1 0-1,1 0 1,0 0 0,0 0 0,0-1 0,-1 1 0,1-1 0,0 0 0,3 1-1,-2-2 5,0 1 0,0-1 0,-1 1 0,1-1 0,-1 0 0,1 0 0,-1 0 0,1-1 0,-1 1 0,0-1 0,1 1 0,-1-1 0,3-2 0,5-7 29,0 0-1,-1 0 1,0-1 0,9-18 0,8-15 152,24-56 1,-39 77-37,-2-2 1,-1 0-1,-1 0 1,4-27-1,-6 29-138,-4 20-223,0 0 0,0 0 0,0 0 0,-1 0 0,1-1 1,-1 1-1,0 0 0,-1-6 0,-4-6-257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3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14955,'-3'19'2001,"3"-7"-1145,13-9-208,8-2 1040,10-4-415,2-4-129,5-2-336,4 4-136,-5-3-392,-1 3-192,-8 3-416,-5 5-216,-14 9-456,-6 2-240,-6 3-1705,-7 2 2209,-5 6-328,-1 2-257</inkml:trace>
  <inkml:trace contextRef="#ctx0" brushRef="#br0" timeOffset="1">1 381 15347,'4'7'1761,"18"-3"-889,1-4-288,10-3 784,1-3-207,3 1-241,1-3-192,-2 0-808,-3 2-552,-10 3 584,-2 3-184,-8 3-120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01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1 134 14123,'3'-2'187,"0"1"1,1-1-1,-1 0 0,0 0 1,0 0-1,0 0 1,0-1-1,0 1 0,0-1 1,-1 0-1,1 0 0,-1 0 1,3-5-1,18-18 792,-17 21-835,0 1 1,1-1-1,0 1 1,0 1-1,0 0 0,0 0 1,1 0-1,-1 1 0,1 0 1,10-2-1,12 0-40,42 1-1,3-2-231,0-4-723,-114 23-146,-8-7 1287,-92 1 1,86-7-109,-68 10 0,184-12-360,210-47-162,-254 46 77,-22 5-24,-30 5 95,-44-6 539,53-3-304,-41 5-1,59-3-172,1 0-133,11-4 55,9-1 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8:33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54 12595,'23'-54'3939,"-19"70"-2845,-11 124-802,1-71-249,4-36-9,-3 141 205,6-150-169,1-1 0,1 0-1,1 1 1,1-1 0,11 30 0,-12-36-199,-14-27-685,-10-12 410,2 9 172,-3 0-80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8:34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3 164 11674,'0'-1'277,"-1"0"0,1 0-1,0 0 1,-1-1-1,1 1 1,0 0 0,0 0-1,0 0 1,0-1-1,0 1 1,0 0-1,0 0 1,1 0 0,-1-1-1,0 1 1,1 0-1,-1 0 1,1 0-1,-1 0 1,2-2 0,0 2-144,-1 0 0,1 0 0,0 0 1,0 0-1,0 0 0,0 1 0,0-1 0,1 1 1,-1-1-1,0 1 0,2 0 0,43-7 333,1 1-663,52-14 0,-86 16 75,0-1 0,0 0 0,-1 0 0,0-1 1,0-1-1,-1 0 0,1-1 0,13-12 0,5-9-186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27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99 10154,'3'-3'419,"-1"0"-1,1 0 1,-1 0 0,0 0-1,0 0 1,0-1-1,-1 1 1,1-1-1,-1 1 1,1-1 0,-1 0-1,-1 0 1,1 1-1,0-7 1,-1 8-326,0 1 0,0-1 0,0 0 0,0 0 0,0 1 0,-1-1 0,1 1 0,-1-1 0,1 0 0,-1 1 0,0-1 0,1 1 0,-1-1 0,0 1 0,0 0 0,0-1 0,0 1 0,0 0 0,0-1 0,-1 1 0,1 0 0,0 0-1,-1 0 1,1 0 0,-1 0 0,1 1 0,-1-1 0,1 0 0,-1 1 0,1-1 0,-1 1 0,0-1 0,1 1 0,-1 0 0,-2 0 0,1 0-99,0 0 0,1 0 0,-1 1 0,0-1-1,0 1 1,0 0 0,0 0 0,1 0 0,-1 0 0,0 0-1,1 0 1,-1 1 0,1 0 0,0-1 0,-1 1 0,1 0-1,0 0 1,0 0 0,0 0 0,0 1 0,1-1 0,-1 0-1,0 1 1,1-1 0,-2 5 0,-3 5-21,0 0 1,1 1-1,1-1 0,-4 15 1,5-17 21,1 0 1,0 0-1,1 0 1,0 0-1,0 0 1,1 0-1,0 0 0,1 0 1,0 0-1,1 0 1,0 0-1,1 0 1,0 0-1,0-1 1,1 0-1,0 1 1,0-1-1,1 0 0,1-1 1,0 0-1,9 11 1,-7-8 5,6 5-14,-1 2 1,18 30-1,-28-43 7,-1 0 0,1 1-1,-1-1 1,0 1-1,0 0 1,-1-1 0,0 1-1,0 0 1,0 0 0,-1 0-1,0 0 1,0 0 0,0 0-1,-3 10 1,3-14 7,0 0 0,-1 0 0,0 1 0,1-1 0,-1 0 0,0 0 0,0 0 0,0 0 0,-1 0 0,1 0 0,0 0 0,-1-1 0,1 1 1,-1 0-1,0-1 0,1 1 0,-1-1 0,0 0 0,0 1 0,0-1 0,0 0 0,0 0 0,0 0 0,0-1 0,0 1 0,-1 0 0,1-1 0,-5 1 0,3-1 9,0 0 0,0 0 0,0-1 0,0 0 0,0 1-1,0-1 1,0-1 0,0 1 0,1-1 0,-1 1 0,0-1-1,1 0 1,-1 0 0,1-1 0,-5-4 0,1 1 1,0-1 0,1 1 1,0-1-1,1-1 0,-1 1 1,1-1-1,1 0 0,0-1 1,0 1-1,0-1 0,-2-8 1,5 12-17,0 0-1,0 0 1,0 0 0,0 0 0,1 0 0,0 0 0,0 0 0,0 0-1,1 0 1,-1 0 0,1 0 0,0 1 0,1-1 0,-1 0-1,1 0 1,0 1 0,0-1 0,1 1 0,-1 0 0,1-1 0,6-6-1,6-3-14,1 0 0,0 1-1,21-12 1,27-22-26,-57 40-39,0 1 0,-1 0 0,0-1 0,0 0 0,-1-1 0,8-12 0,-4-8-159,-9 19 93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27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50 13235,'-3'1'117,"0"0"1,1-1-1,-1 1 1,0 0-1,1 1 0,-1-1 1,1 0-1,-1 1 1,1-1-1,0 1 1,0 0-1,-1 0 1,1 0-1,0 0 0,1 0 1,-1 0-1,0 1 1,1-1-1,-1 1 1,-1 4-1,-3 3 54,1 1 0,0-1 0,-5 21 0,9-28-146,0 0 1,1 1-1,-1-1 0,1 1 1,-1-1-1,1 0 1,0 1-1,1-1 0,-1 0 1,0 1-1,1-1 1,0 0-1,0 1 0,0-1 1,1 3-1,-1-4-7,0-1 0,0 0-1,0 1 1,1-1 0,-1 0 0,0 0-1,0 0 1,1 0 0,-1 0 0,1 0-1,-1-1 1,1 1 0,-1 0 0,1-1-1,-1 1 1,1-1 0,-1 0 0,1 1 0,0-1-1,-1 0 1,1 0 0,0 0 0,-1 0-1,1 0 1,-1 0 0,1-1 0,0 1-1,-1 0 1,1-1 0,-1 1 0,1-1-1,2-1 1,2-1 76,-1 0-1,1 0 1,-1 0-1,0-1 1,0 1-1,0-1 1,-1-1-1,1 1 1,-1-1-1,0 1 1,0-1 0,0 0-1,-1-1 1,0 1-1,0 0 1,4-12-1,-5 12 18,1-1 1,-2 1-1,1-1 0,-1 0 0,0 1 0,0-1 0,0 0 0,-1 0 0,0 0 0,0 0 0,-1 0 1,1 1-1,-1-1 0,0 0 0,-1 0 0,0 1 0,-4-11 0,5 14-83,0 1-1,0-1 1,0 0-1,-1 1 1,1 0-1,0-1 0,-1 1 1,1 0-1,-1 0 1,1 0-1,-1 0 1,0 0-1,1 0 1,-1 0-1,0 0 1,0 1-1,0-1 1,0 1-1,1-1 1,-1 1-1,-3 0 1,4 0-60,0 0 1,0 0 0,0 0 0,0 0 0,0 0 0,0 1-1,0-1 1,0 0 0,0 1 0,0-1 0,0 1 0,0-1-1,0 1 1,0-1 0,0 1 0,0 0 0,0-1 0,1 1-1,-1 0 1,0 0 0,0 0 0,1 0 0,-1-1-1,1 1 1,-1 0 0,1 0 0,-1 0 0,1 0 0,0 0-1,-1 0 1,1 0 0,0 0 0,0 1 0,0-1 0,0 0-1,0 0 1,0 2 0,0-2-11,0 0 0,0 0-1,0-1 1,0 1 0,0 0 0,1 0-1,-1 0 1,0 0 0,1 0 0,-1 0 0,1-1-1,-1 1 1,1 0 0,-1 0 0,1 0-1,-1-1 1,1 1 0,0 0 0,-1-1 0,1 1-1,0-1 1,0 1 0,-1-1 0,1 1-1,0-1 1,0 1 0,0-1 0,0 0-1,0 0 1,1 1 0,1 0-32,1-1-1,-1 1 1,1-1-1,-1 0 1,0 0-1,1 0 1,4-1 0,19-6-437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28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79 219 14947,'-6'5'121,"0"-1"0,0 1 0,0 0 1,1 0-1,0 1 0,0 0 0,0 0 0,1 0 0,-1 0 0,1 1 0,1-1 0,0 1 0,0 0 0,0 0 0,1 1 0,0-1 1,0 0-1,0 1 0,1-1 0,1 1 0,-1 0 0,1-1 0,1 13 0,0-19-117,-1 0-1,0 0 1,0 0-1,0 0 1,0-1 0,0 1-1,1 0 1,-1 0-1,0 0 1,1 0-1,-1-1 1,1 1 0,-1 0-1,1 0 1,-1-1-1,1 1 1,0 0-1,-1-1 1,1 1 0,0-1-1,-1 1 1,1-1-1,0 1 1,0-1-1,-1 1 1,3 0 0,-2-1 9,1 0 1,-1 0-1,0-1 1,1 1 0,-1 0-1,1-1 1,-1 1 0,0 0-1,1-1 1,-1 0 0,0 1-1,0-1 1,1 0-1,1-1 1,4-3 68,-1-1 1,0 0-1,0 0 0,7-10 0,8-17 311,-1-1-1,-2-1 1,-2 0-1,-1-2 1,-2 1-1,15-66 1,-23 60-43,-7 36-372,-3 11-35,-3 9-44,1 4-99,2 0 0,0 0 0,-4 35 0,9-53 173,0 1 0,0-1-1,0 1 1,0-1 0,0 0 0,0 1 0,0-1-1,0 0 1,0 1 0,0-1 0,-1 0 0,1 1-1,0-1 1,0 0 0,0 1 0,0-1 0,-1 0-1,1 1 1,0-1 0,0 0 0,-1 0 0,1 1-1,0-1 1,-1 0 0,1 0 0,0 0 0,-1 1-1,1-1 1,0 0 0,-1 0 0,1 0 0,0 0-1,-1 0 1,1 0 0,0 1 0,-1-1 0,1 0-1,0 0 1,-1 0 0,1 0 0,-1 0 0,1-1-1,-1 1 1,-14-8-855,8 4 538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28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198 199 15203,'1'-5'342,"0"-1"0,0 0 0,-1 1 0,0-1 0,0 0 0,0 0-1,-1 1 1,-2-12 0,3 16-270,-1-1-1,0 0 1,1 1 0,-1-1-1,0 0 1,0 1-1,0-1 1,0 1 0,0-1-1,0 1 1,-1 0-1,1-1 1,0 1-1,-1 0 1,1 0 0,-1 0-1,1 0 1,-1 0-1,1 0 1,-1 0 0,0 1-1,0-1 1,1 1-1,-1-1 1,0 1 0,0 0-1,0-1 1,1 1-1,-1 0 1,0 0-1,-3 1 1,0-1-41,0 1 0,0 1 1,1-1-1,-1 1 0,1-1 0,-1 1 1,1 0-1,0 1 0,0-1 0,0 1 0,0 0 1,0 0-1,0 0 0,1 1 0,0-1 0,-1 1 1,-2 4-1,-2 4-39,-1 0 0,2 1 0,0 0 1,-7 17-1,8-16 0,1 0-1,0 0 1,-4 26 0,8-35 6,1-1 1,-1 1-1,1 0 1,0-1-1,0 1 1,0 0-1,1-1 1,-1 1-1,1 0 1,1-1-1,-1 1 1,0-1-1,1 1 1,0-1-1,5 8 0,-6-10 3,0 0-1,1-1 1,-1 1-1,1-1 0,0 1 1,-1-1-1,1 0 0,0 0 1,0 1-1,0-1 0,0 0 1,-1-1-1,2 1 0,-1 0 1,0-1-1,0 1 0,0-1 1,3 1-1,-1-1 3,0 0-1,0 0 1,1-1-1,-1 0 1,0 0-1,0 0 1,0 0-1,7-3 1,3-3 9,-1-1 0,0 0 1,0-1-1,15-12 0,-3-2 32,0-1 1,-1 0-1,-2-2 0,0-1 1,-2 0-1,-1-2 0,-1 0 1,20-46-1,-35 68-37,0 0 1,-1 0-1,0 0 1,0 0-1,0 0 1,-1 0-1,0-9 1,-1 16-8,0 0 0,0-1 1,0 1-1,0 0 0,0 0 0,0-1 0,0 1 1,0 0-1,0 0 0,0 0 0,0-1 1,0 1-1,0 0 0,0 0 0,0 0 0,0-1 1,-1 1-1,1 0 0,0 0 0,0 0 1,0-1-1,0 1 0,-1 0 0,1 0 0,0 0 1,0 0-1,0 0 0,-1-1 0,1 1 1,0 0-1,0 0 0,0 0 0,-1 0 0,1 0 1,0 0-1,0 0 0,-1 0 0,1 0 0,0 0 1,0 0-1,-1 0 0,1 0 0,0 0 1,0 0-1,-1 0 0,-9 7-3,4 1-12,0 1-1,1 0 1,0 0 0,1 0 0,0 0 0,0 0 0,1 1 0,-4 17 0,3-9-151,1 1 1,1-1 0,0 37-1,3-47 72,-1-1 1,1 1-1,1-1 0,-1 0 0,5 12 0,-5-17 76,0 1-1,0-1 1,0 0-1,0 0 1,0 0-1,1 1 1,-1-1 0,1 0-1,0-1 1,0 1-1,-1 0 1,1 0-1,0-1 1,0 1-1,1-1 1,-1 0-1,0 0 1,0 1-1,1-1 1,1 0-1,0 0-24,-1-1-1,0 0 0,0 0 0,0 0 1,1 0-1,5-1 0,-8 1 38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31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43 11394,'7'-33'3275,"-5"24"-1266,-5 24-969,-6 34-627,-9 50 81,-6 104 0,23-202-490,1-1 0,0 0 0,0 0-1,0 1 1,0-1 0,0 0 0,0 0 0,0 1 0,0-1 0,0 0 0,0 1 0,0-1 0,0 0 0,0 0 0,0 1 0,0-1 0,0 0-1,0 0 1,0 1 0,0-1 0,1 0 0,-1 0 0,0 1 0,0-1 0,0 0 0,0 0 0,0 0 0,1 1 0,-1-1 0,0 0 0,0 0-1,1 0 1,-1 0 0,0 1 0,0-1 0,0 0 0,1 0 0,-1 0 0,11-7 89,14-23 14,-21 25-72,8-11-5,1 1 1,1 1-1,0 0 1,1 0-1,1 2 1,22-15-1,-30 22-47,-1 1-1,1 0 1,0 1-1,1 0 0,-1 0 1,1 1-1,-1 0 1,1 0-1,0 1 1,-1 0-1,1 0 0,0 1 1,0 1-1,-1-1 1,1 1-1,15 4 0,-16-3 9,-4-1-6,0 0-1,-1 0 1,1 0-1,-1 0 1,0 1-1,1-1 1,2 3-1,-5-3 13,0-1 0,-1 1 0,1 0 0,-1-1 0,1 1 0,-1 0 0,1 0 0,-1-1 0,0 1 1,1 0-1,-1 0 0,0 0 0,1 0 0,-1-1 0,0 1 0,0 0 0,0 0 0,0 0 0,0 0 0,0 0 0,0-1 0,0 1 0,0 0 0,-1 0 0,1 0 0,0 0 0,0-1 0,-1 1 0,1 0 0,0 0 0,-1 0 0,1-1 0,-1 1 0,1 0 0,-2 0 0,-5 8 48,0 0-1,0 0 0,-1-1 0,0-1 1,-1 1-1,1-1 0,-2-1 1,1 0-1,-1 0 0,1-1 0,-1 0 1,-1 0-1,-16 4 0,2-1 274,-1-2 0,0-1 0,-1-1 0,-41 2 0,65-6-308,-3 0-29,-1 0-1,0 0 1,1-1 0,-10-1 0,27-9-1159,42-20 536,-16 13 193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32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16 13611,'-3'4'617,"0"1"0,1 0 0,-1 0 0,1 1-1,0-1 1,0 1 0,-2 9 0,-10 50-641,14-62 113,-1 1-75,-7 61 95,7-61-89,1 1 0,0 0-1,0 0 1,1 0 0,-1 0-1,1-1 1,0 1 0,1 0-1,-1 0 1,4 8 0,-4-13-9,-1 1-1,1 0 1,0 0 0,-1 0 0,1 0 0,-1-1-1,1 1 1,0 0 0,0-1 0,0 1-1,-1 0 1,1-1 0,0 1 0,0-1 0,0 1-1,0-1 1,0 0 0,0 1 0,0-1 0,0 0-1,0 0 1,0 1 0,0-1 0,0 0 0,1 0-1,1-1 14,-1 1 0,1-1 0,-1 0 0,0 0 0,0 0 0,1 0 0,-1 0 0,0 0 0,0 0 0,3-3 0,5-5 81,-1 0 1,0 0-1,9-12 0,-16 18-81,23-29 155,-2-1 1,-1-1-1,-2-1 0,20-45 0,-59 106 203,14-13-375,0 1 0,1 0 0,-5 28 0,8-36-12,1 1 0,-1-1 0,1 1 0,0-1 0,0 1-1,1-1 1,0 0 0,0 1 0,1-1 0,-1 0 0,4 7 0,-5-12-14,-7 9-1672,6-10 1646,0-1-1,1 1 1,-1-1 0,0 1-1,0-1 1,0 0 0,0 1-1,0-1 1,1 0 0,-1 1-1,0-1 1,0 0 0,1 0-1,-1 0 1,1 0 0,-1 0 0,0-1-1,-1-2-66,-5-8-151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33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45 11114,'4'-3'588,"1"0"-1,-2 0 0,1 0 0,0-1 1,-1 0-1,4-4 0,-7 8-513,0 0 0,1-1-1,-1 1 1,0 0 0,0 0 0,0-1 0,0 1 0,0 0-1,1-1 1,-1 1 0,0 0 0,0-1 0,0 1-1,0 0 1,0-1 0,0 1 0,0 0 0,0-1-1,0 1 1,-1 0 0,1-1 0,0 1 0,0 0 0,0-1-1,0 1 1,0 0 0,-1-1 0,1 1 0,0 0-1,0 0 1,0-1 0,-1 1 0,1-1 0,-2 1 54,0-1 0,1 0 1,-1 0-1,0 1 1,0-1-1,0 1 0,1-1 1,-1 1-1,0 0 0,-4 0 1,-1 0-38,0-1 0,-1 2 0,1-1 1,0 1-1,-1 0 0,1 1 0,0-1 1,0 2-1,0-1 0,0 1 0,-9 4 1,11-3-94,0-1 0,0 1 1,0 1-1,0-1 1,1 0-1,0 1 0,0 0 1,0 0-1,0 0 0,1 1 1,0-1-1,0 1 1,-4 10-1,2-2-1,1 0 0,0 1 0,1 0 0,0-1 0,2 1 0,-1 0-1,2 0 1,0 0 0,1 0 0,0 0 0,1 0 0,5 18 0,-6-31 2,-1 0 0,1-1 0,-1 1 0,1-1 0,0 1 0,0-1 0,-1 0 0,1 1 0,0-1 0,0 0 0,0 1 0,1-1 0,-1 0 0,0 0 0,0 0 1,2 1-1,-2-2 1,0 1 0,0-1 0,0 0 0,0 0 0,0 0 0,0 0 0,-1 0 0,1 0 0,0 0 0,0 0 0,0 0 0,0 0 0,0 0 0,0 0 1,0-1-1,0 1 0,0 0 0,-1-1 0,1 1 0,1-1 0,3-3 7,-1 0-1,1 0 1,-1 0 0,0 0 0,0 0-1,-1-1 1,5-5 0,20-35 63,-2-1 0,-2 0 1,-2-2-1,16-52 1,-42 116-74,1 0 1,0 0 0,1 0 0,1 0-1,1 0 1,2 30 0,0-33-1216,0-1 1,6 22-1,-7-33 630,-1-2-218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2:3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9 15579,'0'0'61,"0"-1"0,0 1-1,0 0 1,0 0-1,0-1 1,0 1 0,0 0-1,0-1 1,0 1 0,0 0-1,0-1 1,0 1 0,0 0-1,-1 0 1,1-1-1,0 1 1,0 0 0,0 0-1,0-1 1,-1 1 0,1 0-1,0 0 1,0-1-1,0 1 1,-1 0 0,1 0-1,0 0 1,0 0 0,-1-1-1,1 1 1,0 0 0,0 0-1,-1 0 1,1 0-1,0 0 1,-1 0 0,1 0-1,0 0 1,-1 0 0,1 0-1,0 0 1,0 0-1,-1 0 1,-18 7 1406,-16 19-12,13-5-1180,0 2 0,1 0 0,1 1 0,2 1 0,0 1 1,-22 45-1,20-31-176,3 1 1,1 0-1,2 2 0,-9 46 1,23-86-98,-7 30 78,1 1 0,-1 39 0,6-65-96,1 0 0,0 1 0,1-1 1,0 0-1,0 0 0,0 0 0,1 0 0,1 0 1,-1 0-1,1-1 0,1 1 0,-1-1 1,1 0-1,9 13 0,-9-16 20,0 0 1,1 0-1,-1 0 0,1-1 1,0 1-1,0-1 1,0 0-1,1-1 0,-1 0 1,0 1-1,1-2 0,6 3 1,0-2 14,1 0-1,-1-1 1,1 0 0,19-1 0,14-3-90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33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228 107 15171,'-6'-1'188,"-1"0"1,0 0-1,0 1 0,1-1 0,-1 2 1,0-1-1,1 1 0,-1 0 0,0 0 0,1 1 1,-1-1-1,1 2 0,0-1 0,-1 1 1,1 0-1,0 0 0,1 0 0,-1 1 0,1 0 1,-1 0-1,1 1 0,-8 8 0,5-4-120,0 0-1,1 0 1,0 1 0,0 0-1,1 1 1,0-1-1,1 1 1,0 0-1,1 1 1,0-1-1,-4 23 1,7-31-57,1 0 0,0 1 0,0-1 0,0 0 1,0 1-1,0-1 0,1 0 0,-1 0 0,1 1 0,0-1 0,0 0 0,0 0 0,3 5 1,-3-6-6,0-1-1,0 0 1,0 0 0,0 0 0,0 0 0,1 0 0,-1 0 0,0 0 0,0 0 0,1 0 0,-1-1 0,1 1 0,-1 0 0,1-1 0,-1 1 0,1-1 0,-1 0 0,1 1 0,-1-1 0,1 0 0,0 0-1,-1 0 1,1 0 0,-1 0 0,1-1 0,-1 1 0,1 0 0,0-1 0,-1 1 0,3-2 0,5-2 16,1 0-1,-2-1 1,1 0 0,0 0-1,-1-1 1,0 0 0,-1-1-1,10-9 1,53-65 91,-49 54-84,-1-1 0,-1-1 0,-1 0 0,-2-1 0,16-40 0,-29 60-32,-5 7-2,-11 16-3,1 6-32,1 1-1,0 1 1,2 0 0,1 0 0,0 0 0,2 1 0,0 0 0,-4 40 0,9-53-201,0-1-1,1 0 0,1 0 0,1 13 1,-2-19 199,0-1 0,0 1 0,1-1 1,-1 1-1,1-1 0,-1 1 0,1-1 0,-1 0 1,1 1-1,0-1 0,0 0 0,-1 1 0,1-1 1,0 0-1,0 0 0,1 0 0,-1 0 0,0 0 1,0 0-1,0 0 0,1 0 0,-1 0 0,0-1 1,1 1-1,-1 0 0,1-1 0,-1 1 0,0-1 1,1 0-1,2 1 0,15-5-486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35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0 121 14051,'1'-7'2456,"1"12"-970,1 14-464,-4 34 28,-1-31-1011,2 1-1,0-1 1,1 1 0,9 40 0,-10-62-57,0 0 0,0 0 0,0 0 0,1 0 0,-1 0-1,0 0 1,1 0 0,-1 0 0,0-1 0,1 1 0,-1 0 0,1 0 0,0-1 0,-1 1 0,1 0 0,-1-1 0,1 1-1,0 0 1,0-1 0,-1 1 0,1-1 0,0 1 0,0-1 0,0 1 0,0-1 0,1 0-22,-1 0 1,0 0 0,0 0-1,0-1 1,1 1-1,-1 0 1,0-1-1,0 1 1,0-1 0,0 1-1,0-1 1,0 1-1,0-1 1,0 0-1,0 0 1,1-1 0,5-5-252,-1 0 1,0-1 0,9-13-1,14-30-774,-2-1-1,-3-1 0,32-102 1,-58 170 1378,0-1 0,1 1 1,0 0-1,2 19 0,0-4-48,-1-26-222,0 12 99,0 1-1,5 27 1,-4-42-138,-1 1 0,1 0 0,-1 0 0,1 0 0,0-1 1,0 1-1,0 0 0,0-1 0,0 1 0,1-1 0,-1 1 0,1-1 0,0 0 1,-1 0-1,1 0 0,0 0 0,1 0 0,-1 0 0,0 0 0,0 0 0,1-1 1,-1 0-1,4 2 0,-4-2-4,0-1-1,0 0 1,0 1 0,-1-1 0,1 0 0,0 0-1,0 0 1,0 0 0,0-1 0,0 1 0,0-1-1,3 0 1,31-18-47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36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57 16347,'-1'16'1693,"1"-14"-1549,-1 0 1,1 0-1,0 0 1,0 1-1,0-1 1,0 0-1,0 0 1,0 0-1,1 0 1,0 3-1,-1-5-136,0 0 0,1 1 0,-1-1 0,0 0 0,0 0 0,1 1 0,-1-1 0,0 0 0,0 0 0,1 0 0,-1 1 0,0-1 0,1 0 0,-1 0 0,0 0 0,1 0 0,-1 0 0,0 0 0,1 0 0,-1 0 0,0 0 0,1 0 0,-1 0 0,0 0 0,1 0 0,0 0 0,17-8-22,-2-3-79,0-1 0,23-23-1,1-1-22,-40 36 115,0 0 1,0 1 0,0-1-1,0 0 1,0 0 0,0 0-1,0 1 1,0-1-1,0 0 1,0 0 0,0 0-1,0 0 1,0 1 0,0-1-1,0 0 1,0 0-1,0 0 1,1 0 0,-1 0-1,0 1 1,0-1 0,0 0-1,0 0 1,0 0-1,0 0 1,0 0 0,1 0-1,-1 0 1,0 1 0,0-1-1,0 0 1,0 0 0,1 0-1,-1 0 1,0 0-1,0 0 1,0 0 0,0 0-1,1 0 1,-1 0 0,0 0-1,0 0 1,0 0-1,0 0 1,1 0 0,-1 0-1,0 0 1,0 0 0,0 0-1,0 0 1,1 0-1,-1-1 1,-9 25 94,5-15-55,2-4-32,-6 26 98,7-30-122,1 1-1,0-1 1,-1 0 0,1 0 0,0 1 0,0-1 0,0 0 0,0 0 0,0 1 0,0-1 0,0 0 0,0 1 0,1-1-1,-1 0 1,1 0 0,-1 1 0,1 1 0,0-3-12,0 1 0,-1-1 0,1 0 0,0 1 0,0-1 0,-1 0 0,1 0 0,0 0 0,-1 1 0,1-1 0,0 0 0,0 0 0,0 0 0,-1 0 0,1 0 0,0 0 0,0-1 0,-1 1 0,1 0 0,0 0 0,-1 0 0,1-1 0,1 0 0,-1-1-183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37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14731,'-2'23'890,"2"-1"0,0 1 0,5 28 0,-6-50-883,1-1 0,0 1 0,0 0 0,1-1 1,-1 1-1,0 0 0,0 0 0,0-1 1,0 1-1,0 0 0,1-1 0,-1 1 1,0 0-1,1-1 0,-1 1 0,0-1 0,1 1 1,-1 0-1,1-1 0,-1 1 0,1-1 1,-1 1-1,2 0 0,-1-1-5,-1 0 1,1 0-1,-1 0 0,1-1 1,0 1-1,-1 0 0,1 0 0,0 0 1,-1 0-1,1-1 0,-1 1 1,1 0-1,-1-1 0,1 1 1,-1 0-1,1-1 0,-1 1 1,1-1-1,-1 1 0,1-1 1,20-28-19,20-66-82,-41 95 97,0 0 0,0 0 1,0 0-1,0-1 1,0 1-1,0 0 1,0 0-1,0 0 1,0 0-1,0 0 0,0 0 1,0 0-1,0 0 1,0 0-1,0 0 1,0-1-1,0 1 0,0 0 1,0 0-1,0 0 1,1 0-1,-1 0 1,0 0-1,0 0 0,0 0 1,0 0-1,0 0 1,0 0-1,0 0 1,0 0-1,0 0 0,0 0 1,0 0-1,1 0 1,-1 0-1,0 0 1,0 0-1,0 0 1,0 0-1,0 0 0,0 0 1,0 0-1,0 0 1,0 0-1,0 0 1,1 0-1,-1 0 0,0 0 1,0 0-1,0 0 1,0 0-1,0 0 1,0 0-1,0 0 0,0 0 1,0 0-1,0 0 1,0 0-1,0 0 1,1 0-1,-1 0 0,0 0 1,0 1-1,0-1 1,0 0-1,0 0 1,0 0-1,0 0 1,0 0-1,2 12 6,0 21 43,-2-26-47,0 4 4,0-6-20,0 1 1,0 0-1,0 0 0,1-1 0,0 1 1,0-1-1,0 1 0,5 9 0,-6-14 12,0-1 0,1 0 0,-1 1 0,0-1 0,1 1 0,-1-1 1,1 0-1,-1 0 0,1 1 0,-1-1 0,0 0 0,1 0 0,-1 1 0,1-1 0,-1 0 0,1 0 0,0 0 0,-1 0 0,1 0 0,-1 0 0,1 0 0,-1 0 0,1 0 0,-1 0 0,1 0 0,-1 0 0,1 0 0,-1 0 0,1 0 0,-1-1 1,1 1-1,11-11-80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37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14419,'0'0'58,"0"-1"0,1 1 0,-1 0 1,0-1-1,0 1 0,0 0 0,1 0 0,-1-1 0,0 1 0,0 0 0,1 0 0,-1 0 0,0-1 1,1 1-1,-1 0 0,0 0 0,0 0 0,1 0 0,-1 0 0,0-1 0,1 1 0,-1 0 1,0 0-1,1 0 0,-1 0 0,0 0 0,1 0 0,-1 0 0,1 0 0,-1 0 0,0 0 1,1 1-1,-1-1 0,1 0 0,1 13 1222,-7 32 82,3-33-853,1-1-229,-1-3-52,1 0 0,1 0-1,-1-1 1,1 1 0,1 0 0,1 9-1,-2-16-192,0 0-1,1 1 0,-1-1 1,1 0-1,-1 0 0,1 0 1,-1 0-1,1 0 0,0 0 1,0 0-1,-1 0 0,1 0 1,0 0-1,0-1 1,0 1-1,0 0 0,0 0 1,2 0-1,-1 0-9,0-1 1,0 1-1,0-1 0,0 0 0,0 0 1,0 0-1,0 0 0,0 0 0,1 0 1,-1 0-1,0-1 0,0 1 1,0-1-1,3-1 0,11-4-74,0-1 1,-1-1-1,0-1 0,-1 0 0,0-1 1,14-11-1,73-76-1693,-74 69 768,-31 50-70,-8 7 1126,-13 31 451,23-53-411,1-1 1,-1 1-1,1-1 0,0 1 1,0 0-1,1-1 1,0 9-1,0-14-54,1 0 1,-1 0-1,0 0 1,1 0-1,-1 0 1,1 0-1,-1-1 1,1 1-1,0 0 1,-1 0-1,1-1 1,0 1-1,-1 0 1,1-1-1,0 1 1,0-1-1,-1 1 1,1-1-1,0 1 1,0-1-1,0 1 1,0-1-1,0 0 1,0 0-1,0 0 1,0 1-1,0-1 1,0 0-1,0 0 1,0 0-1,0 0 1,0 0-1,-1-1 1,1 1 0,2 0-1,1-1-186,7 1 452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4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1138 196 12755,'1'-4'87,"0"0"-1,0 0 1,0 0 0,-1 1 0,0-1-1,0 0 1,0 0 0,0 0 0,-1 0-1,0 0 1,1 0 0,-1 0 0,-1 0 0,-2-6-1,1 5-26,0 0 1,0 0-1,-1 0 0,1 0 0,-1 0 0,-1 1 0,1 0 0,-10-7 0,1 2-19,0 1-1,-1 0 1,0 1-1,-1 1 1,1 0-1,-28-6 1,4 3 8,-1 2 0,0 2 0,0 2 0,-1 1 1,1 2-1,0 2 0,-1 1 0,1 3 1,-53 13-1,62-11-7,-1 2-1,2 0 1,0 3 0,0 0 0,1 2-1,1 1 1,0 1 0,1 1-1,1 1 1,1 1 0,1 2 0,-26 30-1,32-31 50,1 0 0,1 2-1,1 0 1,1 1-1,1 0 1,1 1-1,1 0 1,1 0 0,2 1-1,-9 52 1,14-58-33,1-1 0,0 0-1,2 0 1,0 1 0,1-1 0,1 0 0,0 0 0,2 0 0,0-1 0,2 1 0,-1-1-1,2-1 1,1 1 0,0-1 0,1-1 0,12 16 0,-7-14-38,0 0 0,2-1 0,-1-1 0,2-1 0,0-1 1,1 0-1,38 21 0,-30-22-4,0-1 0,1-1-1,0-2 1,0 0 0,52 7 0,-40-11-21,1-3-1,0 0 1,-1-3-1,1-1 1,0-2-1,-1-2 1,0-2-1,-1-1 1,53-20-1,-38 8-125,-2-3 0,0-2 0,-1-2 0,-2-2 0,-1-3 0,-2-1 0,-1-3 1,-1-1-1,44-52 0,-73 71 20,1 0-1,-2-2 1,-1 1 0,-1-2 0,0 0 0,10-30 0,-18 42 49,-1 0-1,-1 0 1,0 0-1,0 0 1,-1 0 0,-1-1-1,0-16 1,-1 20 16,0 1-1,0-1 1,-1 0 0,0 0-1,0 1 1,-1 0 0,1-1-1,-1 1 1,-1 0 0,1 0-1,-1 0 1,-7-7 0,2 4-167,-1-1 1,0 2 0,-1-1 0,0 1 0,0 1 0,0 0 0,-1 1 0,0 0 0,-1 1 0,-24-7 0,-12 0-819,-79-10 1,86 16 876,-39-6-629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21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1650 10714,'-2'-3'6315,"-3"-4"-4888,5-2-793,0 7-608,0 1-1,0-1 0,0 0 1,0 0-1,0 1 0,0-1 0,1 0 1,-1 1-1,0-1 0,1 0 1,0 1-1,-1-1 0,1 1 0,0-1 1,0 1-1,0-1 0,0 1 1,1-2-1,44-71 133,-32 51-71,0 0-1,24-30 0,71-92-56,-24 28-1,-63 92-122,1 1-1,1 1 1,2 0 0,0 3-1,1 0 1,1 1-1,34-16 1,216-139-774,-214 126 495,-45 32 260,0 1 0,1 1 1,1 1-1,40-19 0,132-55-208,70-26 347,-228 99-19,44-26-1,16-6 110,-81 41-92,0 0 0,0 1-1,1 1 1,-1 0-1,20-1 1,46 0 29,-45 4-24,-1-1 0,1-3 1,64-14-1,-42 2 67,16-6 98,108-17 1,-162 36-186,64-7 66,-1-5-1,108-32 1,-164 38-47,135-41 102,-127 41-79,1 2 0,62-5 0,-92 11 50,0 1 0,0-1-1,-1 0 1,1-1-1,0 1 1,-1-1 0,1 0-1,-1 0 1,5-3 0,2-1 914,-13-9-1895,4 0 680,0-5-81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24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1 123 15643,'7'1'489,"1"0"-1,0 0 1,0-1-1,-1-1 0,1 1 1,11-3-1,5 0 136,263-30 991,-209 19-1744,126-37 0,-164 36-991,-40 15 1099,0-1 0,0 1 0,0 0 0,0 0 0,0 0 0,0 0 0,-1 0 0,1 0 0,0 0 0,0 0 0,0 0 0,0 0 0,0-1 0,0 1 0,0 0 0,0 0 0,0 0 0,0 0 0,0 0 0,0 0 0,0 0 0,0 0 0,0-1 0,0 1 0,0 0 0,0 0 0,0 0 0,0 0-1,0 0 1,0 0 0,0 0 0,0 0 0,0-1 0,0 1 0,0 0 0,0 0 0,0 0 0,1 0 0,-1 0 0,0 0 0,0 0 0,0 0 0,0 0 0,0 0 0,0 0 0,0-1 0,0 1 0,0 0 0,0 0 0,1 0 0,-1 0 0,0 0 0,0 0 0,-9-1-244,-3 1-270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25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448 1 16291,'0'0'37,"0"0"-1,0 0 1,0 0-1,0 0 1,0 1-1,0-1 0,0 0 1,0 0-1,0 0 1,0 1-1,0-1 0,0 0 1,0 0-1,0 0 1,0 0-1,0 1 0,0-1 1,0 0-1,1 0 1,-1 0-1,0 0 0,0 1 1,0-1-1,0 0 1,0 0-1,0 0 1,0 0-1,1 0 0,-1 1 1,0-1-1,0 0 1,0 0-1,0 0 0,1 0 1,-1 0-1,0 0 1,0 0-1,0 0 0,0 0 1,1 0-1,-1 0 1,0 0-1,0 0 0,0 0 1,1 0-1,-1 0 1,0 0-1,0 0 1,0 0-1,1 0 0,-1 0 1,0 0-1,0 0 1,0 0-1,0 0 0,1 0 1,-1 0-1,0-1 1,0 1-1,0 0 0,0 0 1,0 0-1,1 0 1,-4 16 256,-4-5-263,0-1 0,-1 1 0,0-2 1,0 1-1,-1-1 0,-1 0 0,-15 11 0,11-8 5,-220 169 407,166-130-264,64-48-167,-2 1 9,-1 1 0,1 0-1,0 0 1,1 1 0,-10 11 0,14-16-19,0 0 0,1 0 0,-1 0 0,1 0 0,-1 1 0,1-1 0,0 0 0,-1 0 0,1 0 0,0 0 0,0 0 0,0 1 0,0-1 0,0 0 0,0 0 0,0 0 0,0 0 0,1 3 0,0-3-3,0 1-1,0 0 1,0-1 0,0 1 0,0-1 0,0 1 0,1-1 0,-1 0-1,1 0 1,-1 1 0,1-1 0,-1 0 0,1 0 0,-1 0 0,4 1 0,57 23-169,114 30 0,-129-41 970,-15-4-404,66 11 0,-45-19-99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25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 17276,'-3'-6'1800,"3"3"-1312,1 13-280,2 9 1024,2 11-639,-1 3-201,3 9-328,0 1-80,2 2-216,-1 1-104,1-11-129,-2-7-143,-1-12 1152,-5-13-712,-1-15-8,-3-13 184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14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14 858 13707,'-9'28'1389,"5"-17"-424,4-9 154,1-5 641,14-36-937,2 0-1,2 2 1,26-41 0,-1 2-451,93-193 58,-106 199-387,43-142 1,-69 194-34,-2 8 2,0 0 0,-1 0-1,2-18 1,-6 50-6,0-1 0,-6 23-1,1-7-2,-2 17-2,-1-4 3,2 1-1,3 0 0,1 63 1,4-111-5,0 0 0,0 0 0,1 0 0,-1 0 0,1 0 0,0 0 1,0 0-1,0 0 0,0 0 0,0 0 0,1 0 0,2 4 0,-3-6 1,0 0 0,0-1 0,0 1 0,0 0-1,1-1 1,-1 1 0,0-1 0,0 1 0,0-1 0,0 1-1,1-1 1,-1 0 0,0 0 0,0 1 0,1-1-1,-1 0 1,0 0 0,1 0 0,-1-1 0,0 1 0,0 0-1,1 0 1,-1-1 0,0 1 0,0 0 0,0-1-1,1 0 1,-1 1 0,0-1 0,0 1 0,0-1-1,1-1 1,6-3-1,-1-1 0,0 0 0,0-1 0,0 1-1,-1-1 1,0 0 0,0-1 0,-1 1 0,9-17 0,2-9 18,14-39 0,-27 64-13,8-20 36,-1 0-1,-2-1 1,-1 0 0,6-55 0,-28 144 121,9-24-422,2 1 0,2-1 0,1 1 0,2-1 0,8 59 0,-3-72-3,1-7-74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26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0 109 15155,'0'0'1345,"17"0"-761,3 0-160,12-4 856,2-2-384,14-5-320,6-1-48,-2-3-39,-1-1-121,-5 0-440,-6 2-280,-11 5-569,-7 3-1183,-37 8 992,-9 5 119</inkml:trace>
  <inkml:trace contextRef="#ctx0" brushRef="#br0" timeOffset="1">132 356 14411,'7'4'1968,"10"-4"-1159,12-13-313,7-1 1536,7-5-1256,6 1-111,-1 0-281,-2 5-240,-6 11-744,-8 3-265,-16 11 673,-9 8-176,-21 8-152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26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3 623 12163,'-2'3'1464,"3"2"-744,6-4-264,7-2 1841,5-5-1545,13-4-488,3-2-240,7-2 904,1-3-744,10-2-56,0-2-40</inkml:trace>
  <inkml:trace contextRef="#ctx0" brushRef="#br0" timeOffset="1">674 0 14555,'-3'23'1392,"2"10"-871,1 6-169,1 9 472,4 7-96,0-1-152,4 1-144,0-8-200,-1-5-112,1-11-384,-2-9-248,-7-21 432,0 1-80,-9-21-48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27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16868,'12'-6'1808,"13"1"-1216,11-4-248,8 2 880,15-2-591,2-1-121,1 0-352,-2 2-200,-10-2-680,-5 0-17,-19 2 521,-18 1-192,-28 4-168</inkml:trace>
  <inkml:trace contextRef="#ctx0" brushRef="#br0" timeOffset="1">58 321 16548,'34'-8'1800,"14"-11"-1264,7-5-224,4 1 736,1 0-680,-4 1-472,-4 9 224,-12 3-144,-18 6-176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28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71 15107,'-1'3'126,"0"1"-1,0 0 0,1-1 1,0 1-1,-1 0 1,1 0-1,1-1 0,-1 1 1,0 0-1,1 0 1,1 4-1,0 4 93,30 163 1193,15 103-1345,-47-276-56,1 4-145,-1 0 0,1 1-1,-1-1 1,-2 10 0,2-15 90,0-1 0,0 1 0,0-1 0,0 1 1,0-1-1,0 1 0,0-1 0,-1 0 0,1 1 0,0-1 0,0 1 1,0-1-1,-1 0 0,1 1 0,0-1 0,-1 0 0,1 1 0,0-1 0,-1 0 1,1 1-1,0-1 0,-1 0 0,1 0 0,-1 0 0,1 1 0,0-1 1,-1 0-1,0 0 0,0 0-93,0 0 1,-1-1 0,1 1-1,0 0 1,0-1 0,0 1-1,-1-1 1,1 0-1,0 1 1,0-1 0,0 0-1,0 0 1,0 0-1,0 1 1,-1-3 0,-18-20-937,1-1 1,0 0 0,2-2 0,-23-46-1,29 53 1150,2-1 0,0 0-1,1 0 1,1-1 0,-7-35-1,12 46 245,1 1-1,0-1 1,1 0-1,0 0 1,0 0-1,1 0 1,0 1-1,1-1 1,0 0-1,1 1 1,0-1-1,0 1 1,1 0-1,9-17 1,-5 14 34,1 0 0,1 1 0,0-1 0,0 2 0,1-1 0,0 2 0,1-1 0,0 2 0,15-9 0,-20 13-247,0 0-1,0 1 1,0-1-1,1 1 1,0 1-1,-1 0 1,1 0 0,0 0-1,0 1 1,0 0-1,0 1 1,0-1-1,0 2 1,0-1 0,0 1-1,0 0 1,0 1-1,10 3 1,-13-3-96,-1-1 1,0 2-1,0-1 0,0 0 1,0 1-1,0 0 0,0 0 1,-1 0-1,1 0 1,-1 0-1,0 1 0,0 0 1,0-1-1,-1 1 1,1 0-1,-1 0 0,0 1 1,0-1-1,-1 0 0,1 1 1,-1-1-1,0 1 1,0-1-1,0 1 0,-1 0 1,1-1-1,-1 1 0,-1 8 1,-1 8 13,-2 1 0,0-1-1,-1 0 1,-15 36 0,19-53-6,-3 6 1,1 0-1,1 0 1,0 0-1,0 1 0,1-1 1,0 0-1,1 1 1,2 17-1,-2-25-64,0 0-1,1 0 0,-1 0 1,1 0-1,0 0 0,0 0 1,0 0-1,1 0 1,-1-1-1,0 1 0,1 0 1,0-1-1,0 1 0,0-1 1,0 0-1,0 0 1,0 0-1,0 0 0,1 0 1,-1 0-1,1 0 0,-1-1 1,1 1-1,0-1 1,0 0-1,0 0 0,-1 0 1,1 0-1,0 0 0,0-1 1,0 1-1,0-1 1,5 0-1,0 0-129,-1-1-1,1 0 1,-1-1-1,1 1 1,-1-1-1,1-1 1,-1 0-1,0 0 1,0 0-1,0-1 1,-1 0-1,1 0 1,8-8-1,18-17-560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28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0 173 11218,'1'1'115,"-1"0"0,1 1-1,-1-1 1,1 0 0,0 0-1,-1 0 1,1 0-1,0 0 1,0 0 0,0 0-1,0 0 1,0 0 0,0 0-1,0-1 1,0 1-1,0 0 1,0-1 0,0 1-1,1-1 1,-1 1 0,0-1-1,0 1 1,0-1-1,1 0 1,-1 0 0,0 0-1,1 0 1,-1 0 0,0 0-1,1 0 1,1 0-1,2-1 151,0 1-1,0-1 1,0 0 0,0-1-1,0 1 1,8-4-1,-5 0-1,0 1-1,-1-1 0,1-1 0,-1 1 1,0-1-1,-1-1 0,1 1 1,-1-1-1,6-9 0,-9 12-132,0 0-1,0-1 0,-1 1 1,0-1-1,1 1 0,-2-1 1,1 0-1,0 0 1,-1 0-1,0 0 0,0 0 1,-1 0-1,1 0 0,-1 0 1,0 0-1,0 0 1,-2-9-1,2 13-110,-1 0-1,1 0 1,0 0 0,0 0-1,-1 0 1,1 0 0,-1 0 0,1 0-1,-1 0 1,1 1 0,-1-1-1,1 0 1,-1 0 0,0 1 0,1-1-1,-1 0 1,0 1 0,0-1-1,1 0 1,-1 1 0,0-1-1,0 1 1,0 0 0,0-1 0,0 1-1,-1-1 1,0 1 1,0 0 0,0 0 0,0 1 1,0-1-1,0 0 0,0 1 0,0-1 0,0 1 0,0 0 0,0-1 1,1 1-1,-3 1 0,-3 3-4,0-1 0,0 1 0,0 1 0,1-1 0,-6 8 0,3-3-52,1 1 0,1 0 0,0 0 0,1 1 0,-7 16-1,10-22-65,1 1-1,-1 0 0,2 0 0,-1 0 1,0 0-1,1 0 0,1 0 0,-1 0 1,1 0-1,0 0 0,2 8 0,-2-13 51,0-1 0,1 1 0,-1-1 0,1 1 0,0-1-1,-1 1 1,1-1 0,0 0 0,0 1 0,0-1 0,0 0 0,0 0-1,0 0 1,0 0 0,0 0 0,0 0 0,1 0 0,-1 0 0,0 0-1,1 0 1,-1-1 0,1 1 0,-1-1 0,0 1 0,1-1 0,-1 1 0,1-1-1,0 0 1,-1 0 0,1 0 0,-1 0 0,1 0 0,-1 0 0,1 0-1,-1 0 1,3-1 0,4-1-81,0 0 1,0 0-1,-1-1 0,1 1 0,13-9 0,22-15-552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28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1 14259,'-20'60'1369,"11"-34"-833,0 1 1,-8 46-1,17-72-502,0 0 0,0 0-1,0 0 1,0 0 0,0 0 0,1 0-1,-1-1 1,0 1 0,0 0 0,1 0 0,-1 0-1,1-1 1,-1 1 0,1 0 0,-1 0-1,1-1 1,-1 1 0,1 0 0,-1-1 0,1 1-1,0-1 1,-1 1 0,1-1 0,0 1-1,1 0 1,25 10 457,-11-4-226,-12-6-251,-1 1 0,0 0 0,0 0 0,0 0 0,-1 0 0,1 1 0,0-1 0,-1 1 0,0 0 0,0 0 0,1-1 0,-2 1 0,1 1 0,0-1 0,1 4 0,-2-5-14,-1 0 0,0 0 0,1 0 0,-1 0 0,0 0 0,0 0 0,-1 0 0,1 0 0,0 0 0,-1 0 0,1 0 0,-1 0 0,1 0 0,-1 0 0,0 0 0,0 0 0,0-1 0,0 1 0,0 0 0,0-1 0,-1 1 0,1-1 0,0 1 0,-1-1 0,1 1 0,-1-1 0,0 0 0,-1 1 0,0 0 1,1 0 0,-1-1-1,1 1 1,-1-1 0,1 0 0,-1 1 0,0-1 0,0-1 0,1 1 0,-1 0 0,0-1 0,0 1 0,0-1-1,0 0 1,0 0 0,0 0 0,0 0 0,1-1 0,-1 1 0,-5-2 0,6 1 23,0 0 1,0 0-1,0-1 1,0 1-1,0-1 1,0 1-1,0-1 1,0 1-1,0-1 1,1 0 0,-1 0-1,1 0 1,-1 0-1,1 0 1,0 0-1,0 0 1,0 0-1,0-1 1,0 1-1,0 0 1,1-1-1,-1 1 1,1-1-1,-1-3 1,0-31 76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29.2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14947,'1'37'526,"0"-1"-1,-3 0 0,-6 43 1,3-34-115,0 57-1,5-101-390,0 1-1,0 0 0,0-1 0,0 1 0,0 0 0,0-1 0,1 1 0,-1 0 0,1-1 0,-1 1 0,1-1 1,0 1-1,-1-1 0,1 1 0,0-1 0,0 1 0,0-1 0,0 0 0,1 1 0,1 1 0,-1-2 16,1 0 1,0 0-1,-1 0 0,1 0 0,0-1 0,-1 1 0,1-1 1,0 1-1,0-1 0,-1 0 0,6 0 0,16-1 118,-1 1-1,0 2 0,26 4 1,-42-5-148,0 0 0,-1 1 0,1 0 1,0 0-1,-1 1 0,0-1 1,0 2-1,0-1 0,0 1 0,0-1 1,-1 2-1,1-1 0,-1 1 0,0-1 1,5 8-1,-10-12 9,0 0 0,0 0 0,0 0 0,0 1-1,0-1 1,0 0 0,1 0 0,-1 0 0,0 0 0,0 1 0,0-1 0,0 0 0,0 0 0,0 0 0,1 0 0,-1 0 0,0 0-1,0 1 1,0-1 0,0 0 0,1 0 0,-1 0 0,0 0 0,0 0 0,0 0 0,1 0 0,-1 0 0,0 0 0,0 0 0,0 0 0,1 0-1,-1 0 1,0 0 0,0 0 0,0 0 0,1 0 0,-1 0 0,0 0 0,0 0 0,0 0 0,0-1 0,1 1 0,-1 0 0,0 0-1,5-12 410,0-19 152,-4 29-499,11-150 2079,-10 151-2119,1 5-58,5 12-126,-4-6 1,-3-8 121,0-1 0,0 1-1,0 0 1,0-1 0,0 1 0,1-1 0,-1 1 0,0-1-1,1 0 1,-1 1 0,1-1 0,-1 0 0,1 0 0,0 0-1,0 0 1,2 1 0,-2-2-19,-1 0 0,0 0 0,1 0 0,-1 0 0,0 0 1,1 0-1,-1 0 0,0-1 0,1 1 0,-1 0 0,0-1 0,0 1 0,1-1 0,-1 1 0,0-1 0,0 0 0,0 0 0,2-1 1,2-3-96,0 0 1,0-1 0,-1 1-1,1-1 1,-1 0 0,-1-1 0,5-8-1,5-12-124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29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16956,'0'2'270,"0"0"1,-1 0-1,1 0 1,0 0-1,0 0 1,0-1-1,0 1 0,0 0 1,0 0-1,1 3 1,0 3 400,-1-1-487,1 40-179,2-1 0,14 72-1,-5-93-1296,-12-24 1236,0-1-1,0 1 1,0 0 0,0-1-1,1 1 1,-1-1-1,0 1 1,0-1 0,1 1-1,-1-1 1,0 0 0,1 1-1,-1-1 1,1 1-1,-1-1 1,0 0 0,1 1-1,-1-1 1,1 0 0,-1 1-1,1-1 1,-1 0-1,1 0 1,-1 1 0,1-1-1,-1 0 1,1 0 0,0 0-1,-1 0 1,1 0-1,-1 0 1,1 0 0,-1 0-1,1 0 1,0 0 0,-1 0-1,1 0 1,-1 0-1,1-1 1,-1 1 0,1 0-1,-1 0 1,2-1 0,3-8-448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30.4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46 14291,'2'-12'657,"3"-22"960,-4 39-1408,0 0 0,-1 0-1,1 0 1,-1-1 0,0 1 0,0 0 0,-1 7 0,0 5 2,1 153 842,30 231 1,-29-393-977,5 24 174,-6-30-228,0-1 0,1 1 0,-1-1 0,1 1-1,-1-1 1,1 0 0,0 1 0,-1-1 0,1 0-1,0 1 1,0-1 0,0 0 0,0 0 0,0 0-1,2 2 1,-2-3-18,-1 0 0,0 0 0,0 1 0,0-1 0,1 0-1,-1 0 1,0 0 0,0 0 0,1 0 0,-1 0 0,0 0 0,0 0-1,1 0 1,-1 0 0,0 0 0,0 0 0,1-1 0,-1 1 0,0 0 0,0 0-1,1 0 1,-1 0 0,0 0 0,0 0 0,0-1 0,0 1 0,1 0-1,-1 0 1,0 0 0,0 0 0,0-1 0,0 1 0,1 0 0,-1 0 0,0 0-1,0-1 1,5-13 103,-2-11 26,-2-4 124,-5-53 1,2 69-278,0 1 0,0-1 0,-2 1 1,1 0-1,-2 0 0,-8-19 0,13 31-26,-1-1-1,1 0 1,-1 0-1,1 0 1,-1 1-1,1-1 1,-1 0 0,1 0-1,-1 1 1,0-1-1,1 0 1,-1 1-1,0-1 1,0 1 0,1-1-1,-1 1 1,0-1-1,0 1 1,0 0-1,0-1 1,1 1 0,-1 0-1,0 0 1,0 0-1,0 0 1,0-1-1,0 1 1,0 0 0,0 1-1,0-1 1,0 0-1,1 0 1,-1 0-1,0 0 1,0 1-1,-1 0 1,1-1 34,0 0 0,-1 1 0,1-1-1,0 0 1,0 1 0,0-1 0,0 0 0,0 0 0,0 0 0,0 0-1,0 0 1,0 0 0,0-1 0,0 1 0,0 0 0,0 0 0,0-1-1,0 1 1,0-1 0,0 1 0,0-1 0,0 1 0,-2-2 0,-3-6-3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30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68 14723,'3'-2'403,"-1"-1"0,0 1-1,0-1 1,0 0 0,0 0 0,0 0 0,-1 0-1,1 0 1,-1-1 0,0 1 0,2-4-1,-3 6-317,0 0-1,0 0 1,0 0-1,0-1 1,0 1-1,0 0 1,0 0-1,-1 0 1,1 0-1,0 0 1,0 0-1,-1 0 1,1 0-1,-1 0 1,1 0-1,-1 1 1,1-1-1,-1 0 1,1 0-1,-1 0 1,0 0-1,1 1 1,-1-1-1,0 0 1,0 1-1,0-1 1,0 1-1,0-1 1,1 1-1,-1-1 1,0 1-1,0-1 0,0 1 1,0 0-1,0 0 1,0-1-1,0 1 1,-1 0-1,1 0 1,0 0-1,-1 0 1,-4 0-13,0 0 1,0 1-1,0 0 0,0 0 0,0 0 1,0 1-1,0-1 0,0 1 1,1 1-1,-1-1 0,1 1 0,-1 0 1,1 0-1,0 1 0,0 0 1,1-1-1,-7 8 0,-1 1-70,0 0 0,2 1 0,-1 0 0,2 1-1,-11 18 1,11-14-14,1 0-1,0 1 1,1 0 0,-7 34-1,12-44 3,0 1 0,1 0 1,0 0-1,1 0 0,0 0 0,0 0 0,1 0 1,1 0-1,-1 0 0,2 0 0,3 11 0,-5-17 5,1-1 0,0 0 0,-1 1 0,1-1 0,0 0-1,1 0 1,-1 0 0,1 0 0,-1-1 0,1 1 0,0 0 0,0-1 0,0 0-1,0 0 1,0 0 0,1 0 0,3 1 0,-2-1-5,1-1 1,-1 1-1,1-2 1,-1 1-1,0 0 0,1-1 1,-1 0-1,1 0 1,0-1-1,8-1 0,-2-1-90,0-1-1,0 0 1,0 0-1,-1-1 1,0-1-1,0 0 1,0 0-1,-1-1 1,15-13-1,-16 11-33,0 0 1,-1-1-1,0 0 0,0-1 0,-1 1 1,-1-2-1,0 1 0,-1-1 0,8-21 1,2-20-303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1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14771,'1'1'89,"0"-1"0,-1 1 0,1 0 1,-1 0-1,1-1 0,0 1 0,0-1 0,-1 1 0,1-1 0,0 1 0,0-1 1,0 1-1,0-1 0,-1 0 0,1 1 0,0-1 0,0 0 0,0 0 0,0 1 0,0-1 1,0 0-1,1 0 0,1-1 28,-1 1 0,0-1 0,0 0 1,0 1-1,0-1 0,0 0 0,0 0 0,0 0 0,3-3 1,5-4 207,-1 0 0,0 0 0,7-11 1,-8 11 64,117-148 1401,-72 87-1397,-40 56-248,-13 12-143,0 1 1,0 0 0,0 0-1,0 0 1,0 0-1,0 0 1,0 0-1,0 0 1,0 0-1,0 0 1,1 0 0,-1 0-1,0-1 1,0 1-1,0 0 1,0 0-1,0 0 1,0 0-1,0 0 1,1 0 0,-1 0-1,0 0 1,0 0-1,0 0 1,0 0-1,0 0 1,0 0-1,0 0 1,1 0-1,-1 0 1,0 0 0,0 0-1,0 1 1,0-1-1,0 0 1,0 0-1,0 0 1,0 0-1,1 0 1,-1 0 0,0 0-1,0 0 1,0 0-1,0 0 1,0 0-1,0 1 1,0-1-1,0 0 1,0 0 0,0 0-1,0 0 1,0 0-1,0 0 1,0 0-1,0 1 1,-5 29 272,-10 30-499,2 0-1,-9 108 0,22-164 190,0 0 0,-1 0 0,2 0-1,-1 0 1,0 1 0,1-1 0,0 0-1,0 0 1,0 0 0,0-1 0,4 7 0,7-3-226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31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17028,'-8'174'2973,"3"-118"-2537,2 0 0,3 1 0,11 93 0,-10-147-402,-1-1 1,1 1 0,0 0-1,0 0 1,0 0 0,0-1-1,0 1 1,3 3 0,-4-5-28,1-1 0,-1 0 0,0 0 0,0 0 0,0 0 0,0 1 0,0-1 1,0 0-1,1 0 0,-1 0 0,0 0 0,0 0 0,0 0 0,1 1 0,-1-1 0,0 0 1,0 0-1,0 0 0,1 0 0,-1 0 0,0 0 0,0 0 0,0 0 0,1 0 0,-1 0 1,0 0-1,0 0 0,0 0 0,1 0 0,-1 0 0,0 0 0,0 0 0,0-1 1,1 1-1,-1 0 0,0 0 0,0 0 0,0 0 0,7-16 228,-3-8-26,-2-1 0,0 0-1,-1 0 1,-3-25 0,-2 29-179,4 20-33,0 0 1,0 0-1,0 0 1,0 0-1,0 1 0,-1-1 1,1 0-1,0 0 0,0 1 1,-1-1-1,1 0 0,-1 0 1,1 1-1,-1-1 1,1 1-1,-1-1 0,1 0 1,-1 1-1,1-1 0,-1 1 1,0-1-1,-1 0 0,1 3-13,1-1-1,-1 1 0,0 0 0,1-1 1,-1 1-1,1 0 0,0-1 0,-1 1 1,1 0-1,0 0 0,0 0 0,0-1 1,0 1-1,1 2 0,-1-3 7,0 2-11,0-1 1,0 1-1,1 0 1,-1 0-1,1-1 1,-1 1-1,1 0 0,0 0 1,0-1-1,0 1 1,1-1-1,-1 1 1,0-1-1,1 0 0,0 1 1,-1-1-1,4 3 1,-3-4 20,0 0-1,-1 0 1,1-1 0,0 1 0,-1-1-1,1 1 1,0-1 0,0 1 0,-1-1-1,1 0 1,0 0 0,0 0 0,0 0-1,0 0 1,-1 0 0,1-1 0,0 1-1,0-1 1,-1 1 0,1-1 0,0 1-1,-1-1 1,1 0 0,0 0 0,-1 0-1,1 0 1,-1 0 0,2-2 0,6-4 54,0 0 1,-1-1 0,12-15 0,3-2 68,-23 25-123,0 0-1,0 0 0,0 0 1,0 0-1,1-1 0,-1 1 1,0 0-1,0 0 0,0 0 1,0 0-1,0 0 0,0 0 1,1 0-1,-1 0 0,0-1 1,0 1-1,0 0 0,0 0 1,0 0-1,1 0 0,-1 0 1,0 0-1,0 0 0,0 0 1,0 0-1,1 0 0,-1 0 1,0 0-1,0 0 0,0 0 1,0 0-1,1 0 0,-1 0 1,0 0-1,0 1 0,0-1 1,0 0-1,0 0 0,1 0 1,-1 0-1,0 0 0,0 0 0,0 0 1,0 0-1,0 1 0,0-1 1,1 0-1,2 12-28,-1 24-21,-2-25 33,0 21-22,2 27 5,-2-54 41,1 0 0,0 1 0,0-1-1,0 0 1,1 0 0,0 0 0,0 0 0,2 4-1,-3-8-3,-1 0 0,0 0 1,1-1-1,-1 1 0,1 0 0,-1-1 0,1 1 0,0-1 0,-1 1 0,1 0 0,0-1 0,-1 0 1,1 1-1,0-1 0,0 1 0,-1-1 0,1 0 0,0 1 0,0-1 0,-1 0 0,1 0 0,0 0 0,0 0 1,0 0-1,1 0 0,0 0-7,0 0 0,0-1 0,-1 0 0,1 1 0,0-1 1,0 0-1,-1 0 0,1 0 0,-1 0 0,1 0 0,1-2 0,5-5-132,-1 0-1,0-1 0,7-10 1,-13 16 55,7-8-181,0-1-1,-2 1 1,1-1 0,-1-1-1,-1 1 1,0-1 0,-1 0-1,0 0 1,2-23 0,-4-3-400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31.7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 16388,'-7'-2'1656,"3"2"-1072,-2 2-224,2 4 792,1 0-264,3 1-687,1 2-353,8-1-657,0 1 1049,4 0-392,1 1-152,4-2-88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32.1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13299,'2'4'288,"0"0"1,0 0-1,0 1 0,0-1 1,-1 0-1,0 1 0,0-1 1,0 1-1,0-1 0,-1 1 1,1-1-1,-1 1 0,-1 5 1,1-6-102,0 0 1,-1 0-1,2 1 1,-1-1-1,0 0 1,1 1 0,0-1-1,0 0 1,0 0-1,1 0 1,-1 0-1,1 0 1,0 0-1,0-1 1,4 6-1,-5-8-121,1 0-1,0 1 0,0-1 1,0 0-1,0 0 0,0 0 1,0-1-1,0 1 0,0 0 1,0-1-1,0 0 0,0 1 1,1-1-1,-1 0 0,0 0 1,0 0-1,0 0 0,0 0 1,1-1-1,-1 1 0,0-1 1,0 1-1,0-1 0,0 0 1,3-1-1,7-4 86,-1 0-1,-1 0 1,13-9 0,-19 12-109,91-68 283,-95 70-333,1 1 1,-1 0-1,0-1 1,1 1-1,-1 0 1,1 0 0,-1-1-1,0 1 1,1 0-1,-1 0 1,1 0-1,-1-1 1,0 1-1,1 0 1,-1 0-1,1 0 1,-1 0-1,1 0 1,-1 0-1,1 0 1,-1 0-1,0 0 1,1 0-1,-1 0 1,1 1-1,-1-1 1,1 0-1,-1 0 1,0 0-1,1 0 1,-1 1-1,1-1 1,-1 1-1,1 0-2,0 0-1,-1 0 1,1 0-1,-1 0 1,0 0-1,1 1 1,-1-1-1,0 0 1,0 0-1,0 0 1,0 1-1,0 1 0,-7 45-23,5-40 57,2-7-7,0 0 1,0-1-1,-1 1 0,1-1 0,0 1 1,0 0-1,0-1 0,-1 1 0,1 0 0,0-1 1,0 1-1,0 0 0,0-1 0,0 1 1,0 0-1,1-1 0,-1 1 0,0-1 1,0 1-1,0 0 0,1-1 0,-1 1 0,0-1 1,0 1-1,1 0 0,-1-1 0,1 1 1,-1-1-1,0 1 0,2 0 0,-1-1 18,0-1 0,1 1 0,-1-1 0,0 1 0,0-1 0,1 0 0,-1 0 0,0 1 0,0-1 0,0 0 0,0 0 0,0 0 0,0 0 0,0 0 0,1-2 0,7-8 131,-5 5-162,0 0 1,1 1-1,-1 0 0,1 0 0,0 0 1,1 0-1,-1 1 0,1 0 0,12-6 0,-18 9-22,1 1 0,-1 0-1,1 0 1,-1 0-1,1 0 1,0 0-1,-1 0 1,1 0-1,-1 0 1,1 0 0,0 0-1,-1 0 1,1 0-1,-1 0 1,1 0-1,-1 0 1,1 0 0,0 1-1,-1-1 1,1 0-1,-1 0 1,1 1-1,-1-1 1,1 0-1,-1 1 1,1-1 0,-1 1-1,0-1 1,1 1-1,-1-1 1,0 0-1,1 2 1,0 0-43,0 0 0,0 0 1,-1 0-1,1 1 0,-1-1 0,1 0 0,-1 0 1,0 5-1,0 3-254,0-1 1,-1 1 0,-3 11-1,3-19 238,0 4-167,-1 0 1,1 0 0,-1 0-1,-6 10 1,6-14-143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5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4225,'48'6'635,"22"1"619,90 23 0,-137-24-971,-1 1 0,1 1 1,-2 1-1,1 1 0,-1 1 1,-1 1-1,37 27 0,65 58 1052,127 110 85,-202-164-1335,3-2 0,102 65 0,-7-25 72,-79-46 203,82 57 1,84 83 341,-200-151-649,0 2 0,-2 1 0,43 48 0,-32-31 238,66 54-1,27 30 139,-76-68 33,3-2 1,78 57-1,-107-87-215,-1 1 0,41 48 0,-38-38-192,-25-30-122,1-1 0,0 0 0,0 0 0,1-1 0,0 0 0,0-1 0,0 0 0,1-1 0,0 0 0,0-1 0,0-1-1,1 0 1,-1 0 0,1-1 0,0-1 0,-1 0 0,18-1 0,-28 1-138,-3 1-89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5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3309 50 12443,'-42'-3'687,"-68"-11"1,10 0-420,-45 2-193,-1 6 1,0 6-1,0 7 1,-182 31-1,183-11 3,-461 64 416,345-62-559,194-18 24,-123 40 1,113-24 28,1 3 1,2 4-1,1 3 1,-86 59-1,121-70 19,2 1 0,1 2 0,1 1 0,2 2 0,1 1 0,2 1 0,1 2 0,2 1 0,-29 52 0,42-61-9,2 0 1,0 1-1,2 0 1,1 0-1,1 1 1,1 0-1,2 0 1,2 1-1,0-1 0,2 1 1,1-1-1,2 1 1,7 35-1,-3-31 2,3 0-1,0-1 1,2 0-1,2 0 1,1-2-1,1 0 1,2-1-1,1 0 1,1-2-1,47 52 1,6-7-1,157 119 0,107 29-12,-283-193 13,1-2 0,0-3 0,2-2 0,1-2 0,1-3 0,0-3 0,63 7 0,577 49 16,-612-69-11,0-4 0,134-22 0,166-54-10,-74 12 10,-261 58-2,195-41-204,-203 38 43,0-2 0,0-1-1,58-30 1,-74 28 13,-1 0-1,0-2 1,36-33 0,65-75-288,-104 102 380,12-12 2,22-22 10,77-103 0,-125 146 43,0 0 1,-2 0-1,0-1 0,-1-1 1,0 1-1,-2-1 0,0 0 1,4-33-1,-3-11-95,-2-81 0,-3 96-73,-1-4-55,-1-131-406,-1 141 565,-2 0 0,-13-56 0,12 80 150,-1 0 0,-1 0 0,0 1-1,-1 0 1,-1 1 0,0-1 0,-2 2-1,1 0 1,-2 0 0,0 1 0,-17-16-1,-4 1 241,-1 1-1,-1 1 1,-58-30 0,32 23-82,-2 2 0,-94-30 0,108 46-306,0 1-1,-1 3 1,-1 3 0,-53-4 0,66 11-30,1 2 0,-1 2 1,0 1-1,1 1 0,-66 20 0,12 6-111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58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63 18180,'-2'-63'-504,"4"122"248,-2 1-144,-2-7-184,-1-14 1096,-2-13-672,-2-9 16,-3 6 144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5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14075,'0'-8'186,"1"0"-1,0 0 1,0 0 0,1 0-1,0 1 1,0-1 0,1 0-1,0 1 1,0 0 0,1 0-1,0 0 1,0 0 0,1 0-1,0 1 1,0 0 0,0 0-1,9-7 1,-5 5-11,1 1 0,0 1 0,0 0 0,1 0 0,0 1 0,0 0 0,0 1 1,1 1-1,-1-1 0,25-2 0,-18 4-102,0 0 1,1 2-1,-1 0 1,1 1 0,-1 1-1,21 4 1,-26-3-61,-1 0 0,1 1 0,-1 1 0,1 0 1,-1 1-1,-1 0 0,1 0 0,-1 1 0,13 11 1,-21-15-7,0-1 0,0 1 0,-1 0 0,1-1 0,-1 1 0,1 0 0,-1 1 0,0-1 0,0 0 0,-1 0 0,1 1 0,-1-1 0,0 1 1,1 0-1,-1-1 0,-1 1 0,1 0 0,-1 0 0,1-1 0,-1 1 0,0 0 0,-1 0 0,1 0 0,-1-1 0,1 1 0,-1 0 0,0-1 0,0 1 1,-1 0-1,1-1 0,-1 0 0,0 1 0,-3 4 0,-6 9 59,-2-1 0,0 0 0,-1-1 0,-29 26 0,28-27-26,-14 12 48,6-5-4,0 0-1,1 2 0,1 0 0,-35 51 1,55-71-82,-1 0 0,0-1 0,1 1 0,0 0 0,0 0 0,0 1 1,0-1-1,0 0 0,1 0 0,0 0 0,-1 1 0,1 4 1,1-6-4,-1 0 0,1 0 1,-1 0-1,1 0 1,0 0-1,0 0 0,0 0 1,0-1-1,0 1 1,0 0-1,0 0 0,1-1 1,-1 1-1,1-1 1,-1 1-1,1-1 0,0 0 1,-1 1-1,4 0 1,12 6-18,0 0 1,0-2 0,1 0-1,0-1 1,33 5 0,-23-5-78,178 30-2076,-170-27 1736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5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15107,'2'4'109,"1"-1"0,0 1 0,0-1 0,1 0 0,-1 0 0,1 0 0,-1 0 0,1 0 0,0-1 0,0 0 0,0 0 0,0 0 0,0 0 0,1-1 0,-1 1 0,6 0 0,-3-1-10,1 0-1,-1-1 0,1 0 1,-1-1-1,1 1 0,-1-1 1,0-1-1,0 1 0,10-5 1,-2 1-3,-2-1 0,1 0 0,-1-2 0,0 1 1,0-1-1,-1-1 0,0-1 0,-1 1 0,15-17 0,-21 20-38,-1 1-1,0-1 0,0 0 0,-1 0 0,1 0 0,-1 0 1,-1 0-1,1-1 0,-1 1 0,0-1 0,-1 0 0,2-10 1,-3 15-33,0-1 0,0 0 0,0 1 0,-1-1 0,1 0 1,-1 1-1,1-1 0,-1 1 0,0-1 0,0 1 1,0-1-1,-1 1 0,1 0 0,0-1 0,-1 1 0,1 0 1,-1 0-1,0 0 0,0 0 0,0 0 0,0 1 0,0-1 1,0 1-1,0-1 0,-1 1 0,1 0 0,0-1 1,-1 1-1,1 1 0,-1-1 0,0 0 0,1 0 0,-1 1 1,-4-1-1,0 1-9,0-1 0,0 1 0,0 0 0,0 0 0,0 1 0,0 0 0,0 0-1,1 1 1,-1 0 0,0 0 0,1 0 0,-1 1 0,1 0 0,0 0 0,-1 1 0,2 0 0,-1 0 0,0 0 0,1 1 0,0-1 0,0 1 0,0 1 0,-6 8 0,4-4-26,0 0 0,1 0-1,-1 1 1,2 0 0,0 0 0,0 1 0,1 0-1,1 0 1,0 0 0,0 0 0,1 0 0,0 20-1,1-25-57,2 1-1,-1 0 0,1 0 1,0-1-1,1 1 0,0-1 0,0 1 1,1-1-1,0 0 0,5 10 1,-7-15-8,1 1 0,0-1 0,0 1 0,0-1 0,0 0 0,0 0 0,1 0 0,-1 0 0,1 0 0,-1 0 0,1-1 0,0 1 0,-1-1 1,1 0-1,0 0 0,0 0 0,0 0 0,0 0 0,0-1 0,0 1 0,0-1 0,0 0 0,0 0 0,0 0 0,1 0 0,-1 0 0,0-1 0,4-1 0,1 0-32,0-1 0,0 0 0,0-1-1,-1 0 1,1 0 0,-1 0-1,0-1 1,-1 0 0,12-10 0,27-27-629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5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13683,'-7'7'313,"1"1"0,0-1 0,1 1 0,-1 0-1,1 1 1,1-1 0,0 1 0,0 0 0,0 0 0,-2 15 0,5-21-302,0-1 1,1 1-1,-1-1 1,1 1-1,0 0 0,-1-1 1,1 1-1,1 0 1,-1-1-1,0 1 0,1-1 1,-1 1-1,1-1 1,0 1-1,-1-1 0,1 1 1,1-1-1,-1 1 1,0-1-1,2 3 0,1-1-28,0 0 0,1 0 0,-1 0-1,1 0 1,0-1 0,0 0 0,11 6-1,17 7-26,43 24 51,-69-36 24,-1 1 1,0-1-1,1 1 1,-2 1 0,1-1-1,-1 1 1,1 0-1,5 9 1,-10-13-1,0 0 0,1 1 0,-1-1 0,0 1 0,0-1 1,0 1-1,-1 0 0,1-1 0,-1 1 0,1 0 0,-1 0 0,0-1 0,0 1 0,0 0 0,-1 0 0,1-1 0,-2 6 0,1-4 23,-1 0 0,0 0-1,0 1 1,0-1 0,-1-1-1,1 1 1,-1 0 0,0-1-1,-6 7 1,-2-1 80,0 0 0,-1-1 0,0 0 0,-1-1 0,-23 11 0,16-10-33,-36 10-1,48-16 32,0 0 0,-1-1 1,1 0-1,0-1 0,-1 1 1,1-2-1,-13-1 0,20 2-119,0 0 0,0 0 0,-1 0-1,1 0 1,0-1 0,0 1 0,0 0-1,0-1 1,-1 1 0,1-1 0,0 1-1,0-1 1,0 1 0,0-1 0,0 0-1,0 0 1,0 1 0,1-1 0,-1 0-1,0 0 1,0 0 0,1 0 0,-1 0-1,0 0 1,1 0 0,-1 0-1,1 0 1,-1-1 0,1 1 0,0 0-1,-1 0 1,1 0 0,0-1 0,0 1-1,0-2 1,3-24 181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16628,'2'-12'1222,"4"16"-455,6 22-3,4 28-560,-3 0 0,-1 2-1,-4-1 1,-1 1 0,-3 0-1,-7 111 1,2-155-163,1 1 54,-1 1 0,-1 0 1,0-1-1,-7 21 1,22-59 5,1 0 1,24-34 0,-34 53-107,1 0-1,-1 1 1,1-1-1,0 1 1,0 1-1,1-1 1,-1 1-1,1 0 1,0 0-1,0 0 1,1 1-1,-1 0 1,1 0-1,-1 1 0,13-3 1,-16 4-1,0 1 0,-1 0 0,1 0 0,0 0 1,-1 0-1,1 1 0,0-1 0,0 1 0,-1-1 0,1 1 0,-1 0 0,1 0 1,-1 0-1,1 1 0,-1-1 0,4 3 0,-2-1-1,0 1 1,-1 0-1,1-1 0,-1 1 1,0 1-1,0-1 0,0 0 0,2 6 1,2 6-22,-1 1 1,0-1-1,6 35 0,-3-2-37,-9-50 65,0 1-1,0 0 1,0 0 0,1 0-1,-1-1 1,0 1 0,0 0-1,0 0 1,0 0 0,0 0-1,0-1 1,0 1 0,0 0 0,1 0-1,-1 0 1,0 0 0,0 0-1,0 0 1,0-1 0,1 1-1,-1 0 1,0 0 0,0 0 0,0 0-1,0 0 1,1 0 0,-1 0-1,0 0 1,0 0 0,0 0-1,1 0 1,-1 0 0,0 0-1,0 0 1,0 0 0,1 0 0,-1 0-1,0 0 1,0 0 0,0 0-1,0 0 1,1 0 0,-1 0-1,0 0 1,0 1 0,0-1-1,0 0 1,1 0 0,-1 0 0,0 0-1,0 0 1,0 0 0,0 1-1,0-1 1,1 0 0,-1 0-1,0 0 1,0 0 0,0 1-1,0-1 1,0 0 0,6-16 21,-6 16-20,29-169 693,-29 169-689,0-1 0,0 1 0,0 0 1,0-1-1,0 1 0,0-1 0,0 1 0,1-1 0,-1 1 0,0 0 0,0-1 0,0 1 0,0-1 0,0 1 0,1 0 0,-1-1 0,0 1 0,0-1 0,1 1 0,-1 0 0,0-1 0,0 1 0,1 0 0,-1 0 0,1-1 0,-1 1 1,0 0-1,1 0 0,-1 0 0,0-1 0,1 1 0,-1 0 0,1 0 0,-1 0 0,0 0 0,1 0 0,-1 0 0,1 0 0,-1 0 0,1 0 0,-1 0 0,1 0 0,16 14 18,-15-12-28,-1 0 0,1 0 1,0 0-1,0 0 0,0-1 0,0 1 0,0-1 0,0 1 0,3 0 0,-2-2 5,1 1-1,-1-1 1,0-1-1,0 1 1,0 0-1,0-1 1,0 1-1,0-1 1,0 0 0,0 0-1,0 0 1,0-1-1,0 1 1,0-1-1,-1 1 1,1-1-1,0 0 1,-1 0-1,0 0 1,1 0 0,1-3-1,8-8 18,-1 0 0,14-21 1,-21 28-16,49-79 81,-52 87-95,0 0 0,0 0 0,-1 0 1,1 0-1,-1 0 0,0 0 0,0 0 1,1 0-1,-1 0 0,-1 2 0,-1 22-46,0-6 27,1 0-1,0 0 1,1 1 0,2-1 0,6 37 0,-8-56 14,0 0 0,0 0-1,0 0 1,1 0 0,-1 0 0,0 0 0,1 0 0,-1-1-1,0 1 1,1 0 0,0 0 0,-1 0 0,1 0 0,-1 0-1,1-1 1,0 1 0,-1 0 0,1-1 0,0 1 0,0 0-1,0-1 1,0 1 0,-1-1 0,1 1 0,0-1 0,0 0-1,2 1 1,-2-1-11,1-1 0,-1 1 0,0-1 0,0 1-1,1-1 1,-1 1 0,0-1 0,0 0 0,0 0 0,0 0-1,0 0 1,0 0 0,0 0 0,0 0 0,0 0 0,-1 0-1,1 0 1,0 0 0,-1 0 0,2-3 0,8-22-150,-3-7-46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7:4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11106,'61'-7'951,"0"-2"0,75-23-1,-10 2-452,-2 9-228,188-9 0,128 24-269,-134 4-9,587-13 425,-847 14-414,18 0-47,116-17 0,-179 18 33,16-5-204,-16 5 212,-1 0-1,0 0 1,0 0 0,1-1-1,-1 1 1,0 0 0,1 0 0,-1 0-1,0 0 1,0 0 0,0 0-1,1 0 1,-1-1 0,0 1 0,0 0-1,1 0 1,-1 0 0,0 0-1,0-1 1,0 1 0,0 0 0,1 0-1,-1-1 1,0 1 0,0 0-1,0 0 1,0-1 0,0 1 0,0 0-1,0 0 1,0-1 0,0 1-1,0 0 1,0 0 0,0-1 0,0 1-1,0 0 1,0-1 0,0 1-1,0 0 1,0 0 0,0-1 0,0 1-1,0 0 1,0 0 0,0-1-1,0 1 1,-1 0 0,1 0 0,0 0-1,0-1 1,0 1 0,-1 0-1,1 0 1,0 0 0,0-1 0,0 1-1,-1 0 1,1 0 0,0 0-1,-1 0 1,-14-8-133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2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52 15651,'-5'5'1425,"0"-4"-825,5-2-216,8-4 568,6 0-96,11-4-112,4 0-79,11 1-185,6-1-88,8 2-144,-1 2-56,-3 5-168,-9 3-72,-7 3-360,-10 4-296,-9-7 552,-12-3-105,2-10-119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17972,'-2'30'1400,"0"-3"-1104,0 2-152,5-8 24,6-2-480,2-9 408,3-4-104,1-6-200</inkml:trace>
  <inkml:trace contextRef="#ctx0" brushRef="#br0" timeOffset="1">397 229 15779,'3'-5'494,"-1"-1"0,0 1 0,0-1-1,0 1 1,1-12 0,-3 16-425,1 0 1,-1 0 0,0 0-1,0 1 1,0-1 0,-1 0-1,1 0 1,0 0 0,0 0-1,0 0 1,-1 1 0,1-1-1,0 0 1,-1 0 0,1 0-1,-1 1 1,1-1 0,-1 0-1,0 0 1,0 0-12,0 0 0,0 1 0,0 0 0,0-1-1,0 1 1,0 0 0,0-1 0,-1 1 0,1 0 0,0 0 0,0 0 0,0 0-1,0 0 1,0 0 0,0 0 0,-1 0 0,1 1 0,0-1 0,-2 1 0,-5 2 30,0 0 0,0 1 0,0 0 1,1 0-1,-1 1 0,1 0 0,0 0 0,1 1 1,-11 10-1,4-1-29,-1 0 0,2 2-1,-11 17 1,13-18-17,1 0 0,1 1 0,-7 19 0,13-29-26,-1 0-1,1 0 1,1 1 0,0-1-1,0 0 1,0 1 0,1-1-1,0 0 1,0 1 0,2 12-1,-1-18-13,-1 0 1,1 0-1,0 1 0,-1-1 0,1 0 0,0 0 0,0 0 0,1 0 1,-1 0-1,0-1 0,0 1 0,1 0 0,0-1 0,-1 1 0,1 0 1,0-1-1,-1 0 0,1 1 0,3 0 0,-2 0-34,0-1 0,1-1-1,-1 1 1,0 0 0,1-1-1,-1 1 1,0-1 0,1 0-1,-1 0 1,0-1 0,6 0-1,4-2-76,-1-1 0,0 0-1,0-1 1,0 0-1,16-10 1,17-14-91,-1-2-48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15211,'2'1'117,"0"1"0,0 0 0,0-1 1,0 1-1,0 0 0,-1 0 0,1 0 0,0 0 0,-1 0 0,0 0 0,1 1 0,-1-1 0,0 0 0,0 1 0,0-1 0,-1 1 0,1-1 0,0 6 0,0 4 59,0 0 0,-2 24-1,0-11 391,-6 336 836,13-225-1272,-3-122-8,0-20 38,-1-23 54,-6-3 197,-10-46 0,41 107-231,-18-21-183,-6-4-4,0-1-1,1 0 0,-1 0 0,1-1 1,0 1-1,-1-1 0,1 1 1,0-1-1,0 0 0,1-1 0,-1 1 1,0-1-1,1 0 0,-1 0 1,1 0-1,-1 0 0,1-1 1,6 0-1,-5-1 4,-1 0 1,0 0-1,0-1 0,0 1 1,0-1-1,-1 0 1,1-1-1,0 1 0,-1-1 1,1 0-1,-1 0 1,0 0-1,0-1 0,0 0 1,5-7-1,4-6 31,0-2 0,-1 0 0,-2 0 0,17-42 0,-18 40 17,-9 22-43,0-1 0,0 0-1,0 0 1,0 0 0,1 0 0,-1 0-1,0 0 1,0 0 0,0 0 0,0 0 0,0 0-1,0 0 1,0 0 0,0 0 0,0 0-1,0 0 1,0 0 0,0 0 0,0 0 0,1 0-1,-1 0 1,0 0 0,0 0 0,0 0 0,0 0-1,0 0 1,0 0 0,0 0 0,0 0-1,0 0 1,0 0 0,0 0 0,0 0 0,0 0-1,1 0 1,-1 0 0,0 0 0,0 0-1,0 0 1,0 0 0,0 0 0,0 0 0,0-1-1,0 1 1,0 0 0,0 0 0,0 0 0,0 0-1,0 0 1,0 0 0,0 0 0,0 0-1,0 0 1,0 0 0,0 0 0,1 7 23,-3 78-16,0 15-37,3-88 30,0 1 1,1 0-1,0 0 1,1-1-1,6 18 1,-9-29-1,1 1 0,-1-1 0,1 1-1,-1-1 1,1 0 0,0 1 0,0-1 0,0 0 0,0 1 0,0-1 0,0 0 0,0 0-1,0 0 1,0 0 0,0 0 0,1 0 0,-1 0 0,2 1 0,-2-2-8,0 0 0,0 0 0,0 0 1,0 0-1,0 0 0,0 0 0,0 0 1,0 0-1,0 0 0,0-1 0,0 1 1,0 0-1,0-1 0,0 1 0,0-1 1,0 1-1,0-1 0,0 1 0,0-1 1,1-1-1,2-2-134,0 0 1,0 0-1,-1-1 1,1 1-1,-1-1 1,0 0-1,0 0 1,3-9-1,1-5-388,-1-1-1,-1 0 1,-1-1 0,-1 1-1,2-39 1,-5-4-296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16564,'-4'19'1392,"3"1"-1024,-1-2-256,7-5 224,3-1-432,7-8 216,0-4-152,10-1-248</inkml:trace>
  <inkml:trace contextRef="#ctx0" brushRef="#br0" timeOffset="1">248 211 14859,'-2'146'3184,"2"-145"-3130,0 0 1,0 0-1,-1 1 1,1-1-1,0 0 1,0 0-1,0 0 1,0 0-1,1 1 1,-1-1 0,0 0-1,0 0 1,1 0-1,-1 0 1,0 0-1,1 0 1,-1 1-1,1-1 1,0 0 0,-1 0-1,1-1 1,0 1-1,0 0 1,-1 0-1,3 1 1,-2-2-19,1 0 1,-1 0-1,0 0 0,1 0 1,-1 0-1,1-1 1,-1 1-1,0-1 0,1 1 1,-1-1-1,0 1 0,0-1 1,1 0-1,-1 1 1,0-1-1,0 0 0,0 0 1,0 0-1,0 0 1,0 0-1,0 0 0,1-2 1,44-52 480,-34 39-462,1 0 1,1 1-1,24-21 0,-37 35-55,1 0-1,-1-1 0,1 1 0,-1 0 1,1 0-1,0 0 0,-1 0 0,1 1 0,0-1 1,0 0-1,0 1 0,-1-1 0,1 1 0,0 0 1,0 0-1,0 0 0,0-1 0,0 2 0,0-1 1,0 0-1,3 1 0,-3 0 0,0 0 0,0 0-1,0 1 1,0-1 0,0 1 0,0-1 0,-1 1 0,1 0 0,0 0-1,-1-1 1,1 1 0,-1 0 0,0 0 0,2 4 0,3 8 13,-2-1 0,1 0 1,-2 1-1,4 20 0,-7-33-9,1 5 59,0 0 0,1 0 0,-1 0 0,2 0 0,2 8 0,-4-14-53,-1 1 0,0-1 0,0 1 0,1-1 0,-1 1 0,0-1 0,1 1 0,-1-1 0,1 1 0,-1-1 0,0 0 0,1 1 0,-1-1 0,1 0 0,-1 1 0,1-1 0,0 0 0,-1 0 0,1 1 0,-1-1 0,1 0 0,-1 0 0,1 0 0,0 0 0,0 0 0,0 0-23,0-1-1,0 1 1,1-1-1,-1 0 1,0 0 0,0 1-1,0-1 1,0 0-1,-1 0 1,1 0 0,0 0-1,0 0 1,0 0-1,-1 0 1,1 0-1,-1 0 1,2-3 0,2-4-214,-1 2 121,1-1 1,0 1 0,8-12-1,-3 8-152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1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16 16035,'-2'-2'81,"-1"0"0,1 1 0,-1-1 0,0 1 0,1-1 0,-1 1 0,0 0 0,0 0 0,0 0 0,0 1 0,1-1 0,-1 1 0,0-1 1,0 1-1,0 0 0,0 0 0,0 0 0,0 1 0,0-1 0,0 1 0,0 0 0,0-1 0,0 1 0,0 0 0,0 1 0,1-1 0,-1 1 0,1-1 0,-1 1 0,1 0 0,-4 3 0,-2 2-20,0 0 1,1 1 0,0 0 0,0 1 0,1-1 0,0 1 0,-9 18 0,6-7-43,1 1 1,1 1-1,1-1 1,1 1-1,1 0 1,1 1 0,1-1-1,0 0 1,4 45-1,0-46-42,1 1-1,1 0 1,1-1-1,0 0 1,2 0-1,1 0 1,0-1-1,1 0 1,1-1 0,16 23-1,-19-32-48,1-1 0,1 0 0,-1 0 0,2-1 0,-1 0 0,16 10 0,-40-20 535,6-2-360,1 0 0,-1-1 0,1 0 0,0-1 0,0 0 0,-11-11 0,16 14-101,0 0 0,0 0 0,0 0 0,0 0 0,1-1 0,0 1 0,-1-1 0,1 0 0,1 0 0,-1 0 0,0 0 0,1 0 0,0 0 0,0 0 0,0 0 0,0-1 0,1-4 0,0 6-10,1 0-1,0 0 1,0 0-1,0 0 1,0 0 0,0 0-1,1 0 1,0 0-1,-1 1 1,1-1-1,0 1 1,0-1 0,0 1-1,1 0 1,-1-1-1,0 1 1,1 1-1,3-3 1,7-4-13,0 0 0,21-8-1,-24 12 20,20-10-22,2 2 0,43-11 1,-59 19 3,0 1 1,1 0-1,-1 2 1,1 0 0,0 0-1,28 4 1,-39-1 16,1-1 0,-1 1 0,0 0 0,0 0 0,0 1 0,0 0 0,0 0 0,0 0 0,-1 1 0,0 0 0,1 0 0,-2 0 0,1 0 0,0 1 0,-1 0 0,0 0 0,5 7 0,-3-2 99,-1-1 0,0 1 0,-1-1 0,0 1 0,0 1 0,-1-1 0,0 0 0,-1 1 1,1 16-1,-3-27-83,0-1 1,0 1 0,0 0 0,0 0 0,0 0-1,0 0 1,0 0 0,0 0 0,-1 0 0,1 0-1,0 0 1,0-1 0,0 1 0,0 0 0,0 0-1,0 0 1,-1 0 0,1 0 0,0 0 0,0 0-1,0 0 1,0 0 0,0 0 0,-1 0 0,1 0-1,0 0 1,0 0 0,0 0 0,0 0 0,0 0-1,-1 0 1,1 0 0,0 0 0,0 0-1,0 0 1,0 1 0,0-1 0,0 0 0,-1 0-1,1 0 1,0 0 0,0 0 0,0 0 0,0 0-1,0 0 1,0 1 0,0-1 0,0 0 0,0 0-1,0 0 1,0 0 0,-1 0 0,1 0 0,0 1-1,0-1 1,0 0 0,0 0 0,0 0 0,0 0-1,0 0 1,0 1 0,0-1 0,0 0 0,-3-5 106,0 1 0,1-1 1,-1 0-1,1-1 1,0 1-1,-2-6 1,-5-14 165,-4-1-8,7 16-277,1-1-1,0-1 1,0 1-1,1 0 1,0-1-1,-2-15 0,6 27-27,0-1-1,0 1 0,0 0 0,0-1 0,1 1 0,-1-1 0,0 1 0,0 0 0,0-1 1,0 1-1,0 0 0,1-1 0,-1 1 0,0 0 0,0 0 0,1-1 0,-1 1 0,0 0 0,0 0 1,1-1-1,-1 1 0,0 0 0,1 0 0,-1 0 0,0-1 0,1 1 0,-1 0 0,0 0 0,1 0 1,-1 0-1,0 0 0,1 0 0,-1 0 0,0 0 0,1 0 0,-1 0 0,1 0 0,-1 0 0,0 0 1,1 0-1,-1 0 0,1 0 0,21 5-886,-15-4 282,3 1 100,0-1 1,0 0 0,0 0 0,0-1-1,18-2 1,3-5-300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1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30 14003,'-6'6'166,"0"0"-1,0-1 1,1 2 0,0-1 0,0 1-1,0 0 1,1 0 0,0 0 0,-4 12-1,6-15-126,1 0 0,0 0-1,-1 0 1,2 0-1,-1 0 1,1 0 0,-1 0-1,1 0 1,0 0 0,0 1-1,1-1 1,-1 0 0,1 0-1,0 0 1,0 0-1,1 0 1,-1 0 0,1 0-1,0-1 1,3 7 0,-4-9-3,0 1 0,1 0 0,-1-1 0,0 1 0,1-1 0,-1 0 0,1 1 0,0-1 0,-1 0 0,1 0 0,0 0 0,0 0 0,-1 0 0,1 0 1,0-1-1,0 1 0,0-1 0,0 1 0,3-1 0,-2 0 27,1 0 0,0 0-1,0 0 1,-1-1 0,1 0 0,0 0 0,-1 0 0,1 0 0,6-4 0,4-2 157,-1-2 1,0 0-1,22-20 1,-30 26-170,34-36 382,-29 29-359,0 0 0,0 1 0,1-1 0,22-13 0,-31 22-77,-1 0 0,0 0 1,0 1-1,1-1 0,-1 0 1,0 1-1,1-1 0,-1 1 1,1 0-1,-1-1 1,0 1-1,1 0 0,-1 0 1,1 0-1,-1 0 0,1 0 1,-1 0-1,1 1 0,-1-1 1,1 0-1,-1 1 1,0-1-1,1 1 0,-1-1 1,0 1-1,1 0 0,-1-1 1,0 1-1,0 0 1,0 0-1,0 0 0,0 0 1,2 2-1,1 3-17,-1 0 0,1 0-1,-1 0 1,-1 0 0,5 14 0,1 3-11,-5-16-5,-1-3 61,-1 0 1,1 0-1,0 0 0,0 0 1,1 0-1,-1 0 0,1-1 0,3 4 1,-5-6-14,-1-1 1,1 1-1,0-1 1,-1 0-1,1 1 1,0-1 0,0 0-1,-1 1 1,1-1-1,0 0 1,0 0-1,-1 0 1,1 1-1,0-1 1,0 0-1,0 0 1,-1 0-1,1-1 1,0 1 0,1 0-1,0-1 9,0 0 0,0 0 1,0 0-1,0 0 0,0 0 0,-1 0 0,1-1 1,0 1-1,-1 0 0,3-4 0,46-49-409,40-41-2863,-74 82 2433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11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14515,'0'0'34,"0"0"0,0 0 1,1-1-1,-1 1 0,0 0 0,0 0 0,1-1 1,-1 1-1,0 0 0,0 0 0,1 0 0,-1 0 1,0-1-1,0 1 0,1 0 0,-1 0 0,0 0 1,1 0-1,-1 0 0,0 0 0,1 0 0,-1 0 1,0 0-1,1 0 0,-1 0 0,0 0 0,0 0 1,1 0-1,-1 0 0,0 0 0,1 0 0,-1 0 1,0 0-1,1 0 0,-1 1 0,0-1 0,0 0 0,1 0 1,-1 0-1,0 1 0,0-1 0,1 0 0,-1 0 1,0 0-1,0 1 0,0-1 0,1 0 0,-1 1 1,0-1-1,0 0 0,7 20 142,-7-18-95,43 215 1600,-25-117-1060,36 118 0,-54-217-600,14 33 267,-14-33-268,0 0 0,0 0-1,1-1 1,-1 1 0,1 0 0,-1 0 0,0 0 0,1 0 0,0-1 0,-1 1-1,1 0 1,0 0 0,-1-1 0,1 1 0,0-1 0,-1 1 0,1-1 0,0 1 0,0-1-1,0 1 1,0-1 0,0 1 0,-1-1 0,1 0 0,0 0 0,0 0 0,0 1 0,0-1-1,2 0 1,-2-1-3,0 1-1,0-1 1,-1 0-1,1 0 1,0 1-1,0-1 0,0 0 1,0 0-1,-1 0 1,1 0-1,0 0 1,-1 0-1,1 0 1,-1 0-1,1 0 0,-1 0 1,0 0-1,1-1 1,-1 1-1,0 0 1,0-1-1,3-30 87,-3 24-64,0 5-28,2-13 18,-1 0-1,-1 0 1,-1 1-1,0-1 1,-1 0-1,-1 1 1,-4-16-1,9 34-41,0 1 0,1-1 0,0 0 0,-1 0 0,1 0 0,0 0 0,1-1 0,-1 1 0,0-1 0,1 0 0,0 0-1,-1 0 1,8 2 0,-5-2-10,0 1 0,1-2 0,-1 1 0,0-1 0,1 1 0,0-2 0,-1 1 0,1-1 0,-1 0 0,1 0 0,7-2 0,-5-1 9,-1 1-1,0-1 0,0-1 0,0 1 1,0-1-1,0-1 0,-1 0 1,0 0-1,0 0 0,12-12 0,0-4 126,33-44-1,-50 65 13,0 8-68,-2 15-28,0-19-13,0 10 4,1-1 0,4 26 0,-4-35-9,0 0 1,0 0 0,0 0 0,0 0 0,1-1 0,0 1 0,0 0 0,0-1-1,0 1 1,0-1 0,1 0 0,-1 0 0,6 5 0,-7-7-1,1 0 0,-1 0 1,1-1-1,-1 1 0,1 0 0,-1-1 0,1 1 1,-1-1-1,1 0 0,-1 1 0,1-1 0,0 0 1,-1 0-1,1 0 0,-1 0 0,1 0 1,0 0-1,-1-1 0,1 1 0,-1 0 0,1-1 1,-1 0-1,1 1 0,-1-1 0,1 0 1,-1 1-1,1-1 0,-1 0 0,0 0 0,0 0 1,3-3-1,2-2 29,1-1 0,-1 0 0,0 0 0,5-9 0,-10 14-31,14-24 73,-12 20-90,1-1 0,-1 1 1,1 1-1,0-1 0,0 0 0,1 1 0,-1 0 1,7-5-1,-10 10 5,-1-1 1,1 1-1,-1 0 0,1 0 1,0-1-1,-1 1 0,1 0 1,-1 0-1,1 0 0,-1 0 1,1 0-1,0 0 1,-1 0-1,1 0 0,-1 0 1,1 0-1,0 0 0,-1 0 1,1 0-1,-1 0 0,1 1 1,-1-1-1,1 0 0,0 0 1,-1 1-1,1-1 0,-1 0 1,0 1-1,1-1 0,-1 1 1,1-1-1,-1 0 1,1 1-1,-1-1 0,0 1 1,1-1-1,-1 1 0,0-1 1,0 1-1,1 0 0,-1-1 1,0 1-1,0 0 0,10 30-94,-9-26 88,1 4-9,0 0 34,1 1 0,0 0 0,0-1 0,7 13 0,-9-20 0,0-1 0,-1 1 0,1-1-1,0 0 1,0 1 0,0-1 0,0 0 0,1 1 0,-1-1-1,0 0 1,0 0 0,1 0 0,-1 0 0,1 0-1,-1 0 1,1-1 0,-1 1 0,1 0 0,-1-1 0,1 1-1,0-1 1,-1 0 0,1 1 0,0-1 0,-1 0 0,1 0-1,0 0 1,-1 0 0,1 0 0,0-1 0,-1 1 0,1 0-1,1-1 1,15-7 116,-1 0 0,25-15 0,-25 13-169,1 0 0,20-7-1,-24 11-209,1 2-1,0 0 0,0 1 0,0 0 1,0 1-1,21 0 0,-36 2 236,1-1 1,-1 1-1,0 0 1,0-1-1,0 1 1,0 0-1,0-1 1,0 1-1,0 0 1,0-1-1,0 1 0,0-1 1,0 1-1,0 0 1,0-1-1,0 1 1,0 0-1,0-1 1,0 1-1,0 0 1,0-1-1,-1 1 0,1-1 1,0 1-1,0 0 1,0 0-1,-1-1 1,1 1-1,0 0 1,0-1-1,-1 1 1,-13-18-205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11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19644,'-2'6'1729,"4"5"-1393,6 2-528,4-4 2040,-1-9-1584,2-2-8,19-9-144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4:2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11796 383 7242,'-176'-3'947,"53"0"-101,-187 18 0,54 21 312,-58 8-591,-3-21-544,-238-58-1024,75 0-2020,-375 75 765,490-15 4003,-943 20 1452,77-36-3112,66-75 62,506 9-192,-3 33 393,501 28-40,-1 7 1,-202 40 0,165-8-134,-267 94-1,374-104-112,-163 86-1,190-82-44,3 3 1,1 2-1,-61 56 0,62-44-60,2 4-1,-99 126 1,127-141-29,2 1 1,1 2-1,3 0 1,1 2-1,-27 85 1,-63 351-194,63-246 242,-68 242-16,6-22 46,24 5-3,44-92-15,16 2 0,36 664-1,5-831-15,61 680-42,-54-747 48,6 0-1,6-2 1,6-2 0,79 188-1,3-69-466,-91-201 78,3-2-1,63 79 1,-38-66-156,3-3-1,3-2 1,135 97-1,-76-75 221,197 96-1,-236-139 240,1-3 0,159 42 0,-115-48 88,176 17 0,138-20 120,-1-26-5,-297-1-92,663 1 85,600-7 32,867-35-130,-1174-3 30,1-31-9,-631 42-20,716-1-180,-1044 33 169,650-16-213,-99 1-267,0 21 272,904 27 70,-580-58-333,-885 13 557,-1-7 1,140-39-1,-259 56 131,0 0 0,1-1 0,-2 0 0,1-1 0,0 0 0,-1-1 0,-1 0 0,1-1 0,-1 0 0,0-1 0,16-18 0,-12 9 49,0-2 1,-1 0-1,0 0 1,-2-1-1,14-36 1,4-21-116,26-113 0,2-85-120,-38 174-40,161-906-952,-129 665-1193,7-387-1,-59 261 794,-40 2 2132,-41 11 1446,13 78-474,-155-944-1398,180 1099-1535,-9 2 1,-10 4-1,-9 2 0,-132-272 1,176 432 1791,-67-100 1,73 126-277,-1 1 0,-2 0-1,0 2 1,-47-36 0,13 19 371,-2 4 1,-2 1-1,-115-48 1,-215-57 1035,-249-16-314,-76 39-1544,295 79-684,-1 19 0,-476 36 0,-844 186 4355,1667-188-3378,-814 118 1121,622-102-1280,-360-11 0,499-25-37,9-6-48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4:4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834 175 8930,'-1'-6'330,"-1"0"0,-1 0 1,1 0-1,-1 0 0,0 0 0,0 0 0,-1 1 1,0 0-1,0-1 0,0 1 0,0 1 0,-1-1 1,0 1-1,-5-5 0,2 4-125,0 1-1,1 0 1,-2 0 0,1 1-1,0-1 1,-1 2 0,1-1-1,-1 1 1,-12-1-1,2 2-155,1 0-1,0 2 0,0 0 0,0 1 0,0 0 0,0 2 0,0 0 0,0 1 0,-26 12 0,22-6-49,1 1 1,0 1-1,1 0 0,1 2 0,0 0 0,1 1 0,1 1 1,-29 36-1,10-4 6,2 1 0,-37 76 0,48-81-10,2 2 1,2 0-1,3 2 0,-17 77 0,26-88-41,1 0 0,3 0 0,1 0 0,1 0 0,2 1 0,12 65-1,-8-76-35,1-1-1,1 0 0,2 0 1,1 0-1,0-1 1,18 29-1,-22-46 57,0 0 1,0 0 0,1 0-1,0-1 1,0 0-1,1-1 1,0 1 0,0-1-1,1-1 1,0 0-1,0 0 1,1-1-1,0 0 1,-1 0 0,1-1-1,1-1 1,-1 1-1,1-2 1,11 2 0,-6-2 10,0-1-1,0 0 1,0-2 0,0 0 0,-1-1 0,1 0 0,25-8 0,-19 3 17,-1-1 0,0-1 0,0-1 0,32-20 0,-9-2 75,-2-1 0,-1-2 0,61-69 0,145-197 440,-196 228-380,-4-3 0,51-109 0,-87 162-128,-1-1 1,-1-1-1,-1 0 0,-1 0 1,6-45-1,-12 60-20,-1-1-1,1 1 1,-2 0 0,1 0 0,-2 0-1,1 0 1,-1 0 0,-1 0 0,0 0-1,0 1 1,-1-1 0,0 1 0,0 0-1,-1 0 1,-1 0 0,1 1 0,-13-15-1,5 11-35,-1 0-1,0 1 0,0 0 1,-1 1-1,0 1 0,-1 0 1,0 1-1,0 1 0,-23-8 0,-21-2-311,-82-14-1,76 19 76,24 4 136,15 7 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0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1006 126 8762,'-1'-7'243,"-1"0"-1,1 0 1,-2 0-1,1 0 1,-1 0 0,0 0-1,0 1 1,-1-1 0,-6-8-1,6 11-140,1 1 0,-1-1 0,0 0 0,0 1 0,0 0-1,0 0 1,-1 0 0,1 1 0,-1-1 0,1 1 0,-1 0-1,0 1 1,0-1 0,-8-1 0,-4 0-1,-1 1-1,1 1 1,0 1-1,0 0 1,-1 1-1,1 1 1,-30 7-1,24-3-47,0 1 0,1 2-1,0 0 1,0 1-1,-21 15 1,9-3-12,1 2 1,2 1-1,0 2 1,2 1-1,1 1 0,-35 48 1,17-15 4,2 3 0,3 2 1,3 1-1,3 2 0,3 1 0,-27 92 1,50-129-36,1-1 1,2 1-1,1 1 1,2-1-1,1 1 1,1 0-1,6 43 1,-2-60-9,0 0 0,2 0 0,0-1 0,0 0 0,2 1 1,13 25-1,-13-32-9,0 0 0,1 0 0,0 0 0,1-1 0,0-1 1,0 1-1,1-2 0,0 1 0,1-1 0,11 6 0,-11-8-4,0 0-1,1-1 1,0-1 0,0 0-1,0-1 1,0 0 0,1-1-1,-1 0 1,1-1-1,0 0 1,-1-1 0,1-1-1,0 0 1,-1 0 0,1-1-1,-1-1 1,19-6 0,-4-1-7,-1 0 1,-1-2-1,0-1 1,-1-1 0,0-1-1,42-35 1,-20 9 9,-3-1 0,54-67 1,57-110 10,-123 169-10,-3-1 0,41-104 1,-57 124-263,-3 0 1,0 0 0,-2-1-1,-2 0 1,-1 0 0,1-58-1,-6 80 197,1 0-1,-2 0 0,1 0 1,-1 0-1,-1 0 0,0 0 1,0 1-1,-1-1 0,0 1 1,-10-16-1,6 15-95,1 1-1,-18-15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14531,'-4'-3'1448,"2"2"-871,5 1-209,3 1 760,4 4-184,7-1-160,5 0-64,13 4-208,2-3-71,7 3-97,-1-1-32,1-1-304,-4-1-176,-10 1-576,-5-3-145,-18-3 681,-10 0-200,-18-1-136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16836,'3'35'1520,"0"5"-1048,-2 3-200,3 4 624,1 2-256,-1-6-256,0-4-311,-1-14-650,0-7-143,0-25-128,-5-21 440,-1-13-176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14723,'3'1'1336,"-3"6"-1016,-1 8-167,-2-1 591,0 0-640,1 1-312,2-8 224,2-4-64,9-6-56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12715,'-11'11'5462,"-6"16"-3367,9-14-1710,1 0-1,-8 22 1,13-30-354,1-1 1,0 1-1,0 0 0,0-1 1,1 1-1,0 0 0,0 9 1,1-13-34,-1 1 0,0-1 0,0 1 0,1-1 0,-1 1 0,1-1 0,-1 0 0,1 1 0,0-1 0,-1 0 0,1 1 0,0-1 0,0 0 0,0 0 0,0 0 0,0 0 0,0 0 0,0 0 0,1 0 0,-1 0 0,0 0 0,0-1 0,1 1 0,-1 0 0,0-1 0,1 1 0,-1-1 0,1 0 0,1 1 0,9 0-54,0-1 1,-1 0 0,18-2 0,-21 0 34,-1 1 0,0 1 0,0-1 0,0 1 0,0 0 0,0 1 0,0 0 0,1 0 0,-1 0 0,-1 1 0,1 0 0,9 4 0,-14-5 23,-1 0 0,1 0-1,0 0 1,-1 0 0,1 1 0,-1-1 0,0 1-1,1-1 1,-1 1 0,0-1 0,0 1-1,0 0 1,0-1 0,0 1 0,0 0-1,0 0 1,-1 0 0,1-1 0,-1 1 0,1 0-1,-1 0 1,0 0 0,0 0 0,0 0-1,0 0 1,0 0 0,0 0 0,0 0-1,-1 0 1,1 0 0,-1 0 0,0 0 0,1 0-1,-1-1 1,0 1 0,0 0 0,0 0-1,-2 2 1,-2 3 43,0 0 0,-1 0 0,1 0 0,-1-1 0,-1 0 0,1 0-1,-14 8 1,12-9-22,-1 0 1,0-1-1,-14 5 0,20-7-139,-1-1 0,1 0 1,-1 0-1,0-1 0,0 1 0,1-1 1,-1 1-1,0-1 0,0 0 0,1-1 1,-8 0-1,10 0 91,0 0 0,0 0 0,0 1 0,1-1 0,-1 0 0,0 0 0,0 0 0,1 0 0,-1 0 0,0 0 0,1 0 0,-1-1 0,1 1 0,-1 0 0,1 0 0,0 0 0,-1 0 0,1-1 0,0 1 0,0 0 0,0 0 0,0 0 0,0-1 0,0 1 0,0 0 0,1-2 0,3-23-439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14963,'8'-8'412,"0"0"0,-1-1 0,0 1-1,0-2 1,-1 1 0,0-1 0,7-17 0,-1 5 263,23-52 866,30-88 0,-56 140-1450,-6 19-80,-1 10-20,0 16-43,-2-16 30,9 128-395,2 128-167,-12-236 561,-2 0-1,0 0 1,-2 0 0,0-1 0,-2 1 0,-1-1-1,-17 36 1,22-56 4,-1 0 1,0 0-1,0 0 0,0 0 0,-7 5 1,10-10 7,0 1-1,-1-1 1,1 0 0,0 0 0,-1 0 0,1 0-1,-1 0 1,0-1 0,1 1 0,-1 0 0,-2 0-1,3-1 3,0 0 0,0 0 0,0 0 0,1 0 0,-1 0 0,0 0 0,0 0 0,0-1 0,0 1 0,1 0 0,-1 0 0,0-1 0,0 1 0,1-1 0,-1 1 0,0 0 0,1-1 0,-1 1 0,0-1 0,1 0 0,-1 1 0,1-1 0,-1 0 0,1 1 0,-1-2 0,-1-1-15,1 0 0,-1 0 0,1 0 0,0-1 1,0 1-1,1 0 0,-1-1 0,0 1 0,1 0 0,0-1 1,0 1-1,1-7 0,9-42-116,-4 34 157,1 0-1,1 0 1,0 0-1,1 1 1,1 0-1,15-19 1,83-91 376,-56 68-168,39-53 75,-74 89-307,0-2 0,23-49 1,-38 86-198,-1 23 145,1 12-9,-1-40 50,-1 0 0,2-1 0,-1 1 0,1 0 0,0-1 0,0 1 0,4 6 0,-6-12 18,1 0 0,0 0 0,-1 1 0,1-1 0,0 0 0,0 0 0,0 0 0,0 0 0,0-1 0,0 1 0,0 0 0,0 0 0,0-1 0,0 1 0,0 0 0,0-1 0,1 1 0,-1-1 0,0 1 0,0-1 0,1 0 0,-1 0 0,0 1 0,1-1-1,-1 0 1,0 0 0,0 0 0,1 0 0,-1-1 0,0 1 0,1 0 0,-1 0 0,0-1 0,0 1 0,1-1 0,-1 1 0,0-1 0,0 0 0,0 1 0,0-1 0,0 0 0,0 0 0,2-1 0,4-4 42,0 0 1,0-1 0,-1 1-1,0-1 1,0-1-1,-1 1 1,8-15 0,29-64 312,-29 54-404,-15 87-2673,-1-41 2139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12011,'0'0'31,"1"0"1,-1 0-1,1 0 1,-1 0-1,1 0 1,-1 0-1,1 0 1,-1 0-1,0 0 1,1 1-1,-1-1 1,1 0-1,-1 0 1,1 1-1,-1-1 1,0 0-1,1 0 1,-1 1-1,0-1 1,1 0-1,-1 1 1,0-1-1,1 1 1,-1-1-1,0 0 1,0 1-1,0-1 1,1 1-1,-1-1 1,0 1-1,0-1 1,0 0-1,0 1 1,0-1-1,0 1 1,0-1-1,0 1 1,0-1-1,0 1 1,0-1-1,0 1 1,-2 27 163,1-22-54,-31 157 1974,16-95-739,-10 113 0,26-177-1385,0 0-1,0 0 1,0 0-1,0 0 1,1 1-1,0-1 1,0 0-1,1 4 1,-1-7-194,6-20-702,-1-1 1003,-5 15 74,1-1 0,0 1 1,-1-1-1,0 0 0,-1 0 0,1 1 0,-1-11 0,0 16-171,0 0 0,0 0 0,0 0 0,0 0 0,0 0 0,0-1 0,0 1 0,0 0 0,0 0 0,0 0 0,0 0 0,0 0 0,0-1 0,0 1 0,0 0 1,0 0-1,0 0 0,0 0 0,0 0 0,0 0 0,0-1 0,-1 1 0,1 0 0,0 0 0,0 0 0,0 0 0,0 0 0,0 0 0,0 0 0,0-1 0,-1 1 0,1 0 0,0 0 0,0 0 1,0 0-1,0 0 0,0 0 0,0 0 0,-1 0 0,1 0 0,0 0 0,0 0 0,0 0 0,0 0 0,-1 0 0,1 0 0,0 0 0,0 0 0,0 0 0,0 0 0,0 0 0,-1 0 0,1 0 1,0 0-1,0 0 0,0 0 0,0 1 0,0-1 0,0 0 0,0 0 0,-1 0 0,1 0 0,0 0 0,0 0 0,0 0 0,0 1 0,-6 6-1328,1-6 553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 14027,'7'-2'6633,"-26"10"-5663,12-4-945,-1 1 0,1 0 0,1 1 0,-1 0 0,1 0 1,0 0-1,0 0 0,0 1 0,1 0 0,0 0 0,-5 12 0,8-15-55,0 0 1,1 0-1,-1 0 0,1 0 1,0 0-1,0 1 1,1-1-1,-1 0 0,1 1 1,0-1-1,0 1 0,0-1 1,1 0-1,-1 1 0,1-1 1,0 0-1,1 1 0,-1-1 1,1 0-1,0 0 0,0 0 1,0 0-1,0-1 0,4 6 1,-1-4-106,0 1 1,1-1-1,0 0 1,0 0-1,0-1 0,0 0 1,1 0-1,-1 0 1,1-1-1,0 0 1,0 0-1,1 0 0,-1-1 1,0-1-1,1 1 1,13 0-1,-7-1-14,0 0 0,0-1 0,1-1 0,-1-1-1,0 0 1,0 0 0,27-10 0,-41 12 162,0 0 0,0 0 0,0 0 0,0 0 0,0 1 0,0-1 0,0 0 0,0 0-1,0 0 1,0 0 0,0 0 0,0 0 0,0 0 0,0 1 0,0-1 0,0 0 0,0 0 0,0 0 0,0 0 0,0 0 0,0 0 0,0 1-1,0-1 1,0 0 0,0 0 0,0 0 0,0 0 0,0 0 0,0 0 0,0 1 0,0-1 0,0 0 0,0 0 0,0 0 0,0 0 0,0 0-1,0 0 1,1 0 0,-1 0 0,0 1 0,0-1 0,0 0 0,0 0 0,0 0 0,0 0 0,0 0 0,1 0 0,-1 0 0,0 0 0,0 0 0,0 0-1,0 0 1,0 0 0,0 0 0,1 0 0,-1 0 0,0 0 0,-8 10 411,-4-1-144,0 0-1,0-1 1,-1 0 0,0-1 0,-1 0 0,-20 6-1,21-8-141,3 0-107,0-1-1,-1 0 1,1-1-1,-1 0 1,0-1-1,0 0 1,0 0-1,0-1 1,-12-1 0,22 0-56,0 0 0,1 0 0,-1 0 0,0-1 0,0 1 0,1 0 0,-1 0 1,0-1-1,0 1 0,1 0 0,-1-1 0,0 1 0,1-1 0,-1 1 0,1-1 0,-1 1 1,0-1-1,1 1 0,-1-1 0,1 1 0,0-1 0,-1 0 0,1 1 0,-1-1 1,1 0-1,0 0 0,-1 1 0,1-1 0,0 0 0,0 0 0,0 1 0,0-1 1,0 0-1,0 0 0,0-1 0,7-27 178,-6 27-107,8-19-122,1 0-1,18-26 1,6-8-199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 15947,'0'0'60,"0"-1"0,0 1-1,0-1 1,0 1-1,0 0 1,0-1-1,1 1 1,-1-1-1,0 1 1,0 0 0,0-1-1,1 1 1,-1 0-1,0-1 1,0 1-1,1 0 1,-1-1-1,0 1 1,1 0 0,-1 0-1,0-1 1,1 1-1,-1 0 1,1 0-1,-1 0 1,0-1-1,1 1 1,-1 0 0,1 0-1,-1 0 1,1 0-1,-1 0 1,5 14 1118,-2 39-90,-3-41-804,4 120 16,29 187 0,-31-310-301,4 24 3,-6-32-4,1 1 0,-1-1-1,0 1 1,1-1 0,0 1 0,-1-1-1,1 1 1,0-1 0,0 0 0,0 1 0,0-1-1,0 0 1,0 0 0,0 0 0,1 1-1,-2-2 0,1 0 0,-1 0 0,0 0 0,0 0 0,1 0 0,-1 0 0,0 0 0,0 0 0,0 0 0,1 0 0,-1 0 0,0 0-1,0 0 1,0 0 0,0-1 0,1 1 0,-1 0 0,0 0 0,0 0 0,0 0 0,0 0 0,0-1 0,1 1 0,-1 0 0,0 0-1,0 0 1,0-1 0,0 1 0,0 0 0,0 0 0,0 0 0,0-1 0,0 1 0,0 0 0,0 0 0,0 0 0,0-1 0,0 1-1,0 0 1,0 0 0,0-1 0,1-10-86,-3-7 123,0 0 1,-1 1 0,-1-1-1,-1 1 1,0 0 0,-1 1 0,-1-1-1,-1 1 1,0 0 0,-1 1-1,0 0 1,-2 0 0,-23-25-1,34 39-16,0 1 0,0 0 0,-1 0 0,1 0 0,0 0 0,0-1 0,0 1 0,0 0 0,-1 0 0,1 0 0,0-1 0,0 1 0,0 0 0,0 0 0,0-1 0,0 1 0,0 0 0,0 0 0,-1-1 0,1 1 0,0 0 1,0 0-1,0-1 0,0 1 0,0 0 0,0 0 0,1-1 0,-1 1 0,0 0 0,0 0 0,0-1 0,0 1 0,0 0 0,0-1 0,10-4 133,19-1-641,-23 6 302,83-9-1285,-59 8 1007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6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14451,'3'-38'1794,"1"29"-893,2 27 401,30 410 354,-30-296-1337,-2-56-67,-3-71-120,0-6-77,2-9 17,1-32 174,-2 0 1,-6-68 0,1 52 20,-3-64 127,6 122-395,0-1 0,0 1 1,0-1-1,0 1 0,0 0 0,0-1 0,0 1 0,0-1 0,0 1 0,0-1 0,0 1 0,0 0 0,0-1 0,0 1 0,0 0 0,1-1 0,-1 1 0,0-1 0,0 1 0,1 0 0,-1-1 0,0 1 0,0 0 0,1-1 0,-1 1 0,0 0 0,1 0 0,-1-1 0,0 1 0,1 0 0,-1 0 0,0 0 0,1 0 0,-1-1 0,1 1 0,-1 0 0,0 0 0,1 0 1,-1 0-1,1 0 0,-1 0 0,0 0 0,1 0 0,-1 0 0,1 0 0,-1 0 0,0 0 0,1 0 0,-1 0 0,1 1 0,23 12-240,-15-7 118,-2-3 87,0 0 0,0 0-1,1 0 1,-1-1 0,1-1 0,0 1-1,-1-1 1,1-1 0,0 1 0,0-1-1,0-1 1,-1 1 0,1-1 0,0-1-1,-1 1 1,1-1 0,-1-1 0,1 1-1,-1-1 1,0 0 0,0-1 0,0 0-1,-1 0 1,10-8 0,-8 6 90,-1 0 1,0 0 0,0-1-1,-1 0 1,0 0 0,0 0-1,-1-1 1,0 0 0,0 0-1,0 0 1,-1-1 0,-1 1-1,1-1 1,-2 0 0,1 0-1,-1 0 1,0 0-1,-1-1 1,0 1 0,-1-13-1,0 20-42,0 0 0,0 0-1,-1 0 1,1 0-1,0 0 1,-1 0 0,0 1-1,1-1 1,-1 0-1,0 0 1,0 0 0,0 1-1,0-1 1,0 0-1,-1 1 1,1-1-1,0 1 1,-1-1 0,-2-1-1,3 3-17,0-1 0,-1 1 0,1-1 0,0 1 0,-1-1 0,1 1 0,-1 0-1,1 0 1,0 0 0,-1 0 0,1 0 0,-1 0 0,1 0 0,0 0 0,-1 0 0,1 1-1,-1-1 1,1 1 0,0-1 0,-1 1 0,1-1 0,0 1 0,0 0 0,0 0 0,-1-1-1,1 1 1,0 0 0,-1 1 0,-3 3-44,1 0-1,0 0 1,0 0 0,0 1 0,1-1-1,-1 1 1,1 0 0,0 0-1,1 0 1,0 0 0,-2 9-1,-2 9-180,-4 40 0,10-61 216,-2 15-76,0 0 0,1 1 0,2-1 0,-1 0 0,7 32 0,-6-44 76,1 0 0,0-1 0,0 1-1,0-1 1,1 1 0,-1-1-1,1 0 1,1 0 0,5 7 0,-6-9 13,0-1 0,0 1 0,0-1 0,0 1 0,0-1 0,1 0 0,-1 0 0,1 0 0,0-1 0,-1 1 0,1-1 0,0 0 0,0 0 0,0 0 0,5 0 0,0-1 12,0-1 0,-1 1 1,1-2-1,-1 1 0,1-1 0,-1 0 0,0-1 1,0 0-1,0 0 0,0-1 0,0 0 1,12-8-1,-5 2 19,-1-1 1,0 0-1,-1-1 1,0 0-1,13-18 0,-22 25 5,-1 1-1,1-1 0,-1 0 0,0 0 0,-1 0 0,1-1 1,2-7-1,-6 17-41,-2 5 49,1 0-1,1 0 0,-1 0 1,1 0-1,1 14 0,0-21-65,0 0-1,0 0 1,1 0-1,-1-1 1,0 1-1,1 0 1,0 0-1,-1 0 1,1 0 0,0-1-1,0 1 1,0 0-1,0 0 1,0-1-1,1 1 1,-1-1-1,0 1 1,1-1-1,-1 0 1,1 0-1,-1 1 1,1-1-1,0 0 1,-1 0-1,1-1 1,0 1-1,0 0 1,0 0-1,0-1 1,0 1-1,0-1 1,-1 0-1,5 1 1,0-1-31,-1 0 0,1-1 0,-1 1 0,0-1 0,6-2 0,9-3-130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12 153 13987,'0'2'110,"-1"0"0,1 0 0,0 0-1,0 0 1,0 0 0,1 0 0,-1 0 0,0 0 0,1 0 0,-1 0 0,1 0-1,0-1 1,0 1 0,0 0 0,0 0 0,0 0 0,0-1 0,0 1 0,0 0-1,1-1 1,-1 0 0,1 1 0,-1-1 0,1 0 0,-1 1 0,1-1 0,0 0-1,0 0 1,-1 0 0,1-1 0,0 1 0,0 0 0,0-1 0,0 1 0,0-1-1,0 0 1,0 1 0,3-1 0,2 0 96,0 0-1,1 0 1,-1 0-1,0-1 1,0 0-1,0 0 1,0-1-1,0 0 1,12-5-1,-8 1 0,-1 0 1,0 0-1,0-1 1,0 0-1,14-16 1,-20 19-108,1 0 1,-2-1 0,1 0 0,0 0-1,-1 0 1,0 0 0,0 0 0,-1-1-1,1 1 1,-1-1 0,0 0 0,-1 0-1,2-6 1,-3 9-61,0 1-1,1 0 1,-1 0-1,0 0 1,-1 0 0,1 0-1,0 0 1,0 0-1,-1 0 1,1 0-1,-1 0 1,0 0 0,0 0-1,0 0 1,0 1-1,0-1 1,0 0-1,0 0 1,0 1-1,-1-1 1,-1-2 0,0 3 2,0-1 0,0 0 0,0 1 0,1-1 0,-1 1 0,-1 0 1,1 0-1,0 0 0,0 1 0,0-1 0,0 1 0,-6-1 0,1 1-16,-1 1-1,1 0 0,-1 0 1,1 0-1,0 1 0,0 0 0,-1 1 1,2 0-1,-1 0 0,-8 5 1,8-3-68,0 2 1,1-1 0,-1 1 0,1 0 0,1 0 0,0 1 0,0 0 0,0 0-1,1 1 1,0-1 0,1 1 0,-1 0 0,2 0 0,-5 18 0,6-19-39,0-1 0,0 1 0,1 0 0,0-1 0,1 1 0,0 0 0,0 0 1,0 0-1,1-1 0,1 1 0,-1 0 0,1-1 0,0 1 0,1-1 0,0 0 1,0 0-1,0 0 0,1 0 0,6 8 0,-8-12 6,1 0 0,-1-1-1,0 0 1,1 1 0,-1-1 0,1 0 0,0 0-1,0-1 1,0 1 0,0-1 0,0 1-1,0-1 1,0 0 0,0 0 0,0 0 0,1 0-1,-1-1 1,0 1 0,1-1 0,-1 0-1,0 0 1,1 0 0,-1-1 0,0 1 0,1-1-1,-1 0 1,0 0 0,0 0 0,1 0-1,-1 0 1,4-3 0,4-2-96,0-1-1,0 0 1,0-1-1,-1 0 1,0-1-1,14-15 1,19-24-488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14331,'1'2'111,"-1"1"0,1 0 0,-1-1 0,0 1 0,0 0 0,0-1 1,0 1-1,-1 0 0,1-1 0,-1 1 0,1 0 0,-3 4 0,1 5 21,-36 285 2255,32-220-1773,7 141 1,-1-217-615,0 5-2,1 0-1,-1-1 0,1 1 1,0-1-1,0 1 0,1-1 0,-1 0 1,5 8-1,-6-12 2,0-1 1,0 0-1,0 0 1,0 1-1,1-1 1,-1 0 0,0 0-1,0 0 1,0 0-1,1 1 1,-1-1-1,0 0 1,0 0-1,1 0 1,-1 0-1,0 0 1,0 0-1,1 0 1,-1 0-1,0 1 1,0-1 0,1 0-1,-1 0 1,0 0-1,1 0 1,-1 0-1,0-1 1,0 1-1,1 0 1,-1 0-1,0 0 1,0 0-1,1 0 1,-1 0-1,0 0 1,0 0-1,1-1 1,-1 1 0,0 0-1,0 0 1,0 0-1,1 0 1,-1-1-1,8-11-1,2-10-3,-2 0-1,-1-1 1,8-41-1,-2 8 4,146-418-217,-191 572 464,-32 162 0,59-229-196,-8 50 63,12-72-94,0 0-1,1 0 0,0 0 1,1 0-1,0 0 0,3 12 1,-4-20-17,0-1 0,0 1 0,0 0 0,0-1 0,1 1 0,-1 0 0,0-1 0,0 1 0,1 0 0,-1-1 0,0 1 0,0-1 0,1 1 0,-1 0 0,1-1 0,-1 1 0,1-1 0,-1 1 0,1-1 0,-1 0 1,1 1-1,-1-1 0,1 1 0,-1-1 0,1 0 0,0 1 0,-1-1 0,1 0 0,1 1 0,-1-2-2,0 1 0,0-1-1,0 1 1,0-1 0,0 1 0,0-1-1,0 0 1,0 1 0,0-1 0,0 0 0,0 0-1,-1 0 1,1 0 0,0 1 0,0-3 0,21-40-69,-6 0 32,-2 0 0,12-63 0,-26 103 30,1 0 1,-1 0 0,1 0 0,0 0 0,0 0 0,0 0 0,4-6-1,-5 9 4,1-1 0,-1 1-1,1-1 1,-1 1-1,1 0 1,0-1-1,-1 1 1,1 0 0,0 0-1,-1-1 1,1 1-1,0 0 1,0 0 0,-1 0-1,1 0 1,0 0-1,-1 0 1,1 0-1,0 0 1,0 0 0,-1 0-1,1 0 1,0 1-1,-1-1 1,1 0 0,0 0-1,-1 1 1,1-1-1,0 0 1,-1 1-1,1-1 1,-1 1 0,1-1-1,0 1 1,-1-1-1,1 1 1,-1-1 0,1 2-1,2 0-24,0 1 1,0-1-1,0 0 0,0 0 1,1 0-1,-1-1 0,1 1 0,-1-1 1,1 0-1,0 0 0,-1 0 0,1 0 1,0 0-1,0-1 0,0 0 0,-1 0 1,1 0-1,4-1 0,-2 0 17,-1-1-1,1 1 0,-1-2 1,0 1-1,0 0 1,0-1-1,0 0 0,0 0 1,-1-1-1,1 1 0,6-8 1,-4 3 21,17-15 39,-24 23-48,1-1 0,-1 1 0,0 0 0,1-1 0,-1 1 0,1 0 0,-1 0 0,0-1 0,1 1 0,-1 0 0,1 0 0,-1 0-1,1 0 1,-1 0 0,1-1 0,-1 1 0,1 0 0,-1 0 0,1 0 0,-1 0 0,1 0 0,-1 1 0,1-1 0,-1 0 0,1 0 0,-1 0 0,1 0 0,-1 0 0,0 1 0,1-1-1,-1 0 1,1 0 0,-1 1 0,1-1 0,-1 0 0,0 1 0,1-1 0,-1 0 0,0 1 0,0-1 0,1 1 0,-1-1 0,0 1 0,0-1 0,1 0 0,-1 1 0,0-1 0,0 1 0,0-1-1,0 1 1,0 0 0,12 59-81,-11-49 2,0 1 0,1-1 0,1 0 0,0 1 0,8 18 1,-10-29 60,-1-1 0,0 1 0,0-1 1,0 0-1,0 1 0,0-1 0,1 0 1,-1 1-1,0-1 0,0 0 0,0 1 1,1-1-1,-1 0 0,0 0 0,1 1 1,-1-1-1,0 0 0,1 0 0,-1 1 1,0-1-1,1 0 0,-1 0 0,0 0 1,1 0-1,-1 1 0,0-1 0,1 0 1,-1 0-1,1 0 0,-1 0 0,0 0 1,1 0-1,-1 0 0,1 0 0,-1 0 1,0 0-1,1-1 0,10-12-433,4-25 80,-5-2 61,-2-10-71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15483,'-1'64'2593,"-17"118"-1,11-143-2409,-2-1 0,-1-1-1,-2 0 1,-22 46 0,17-49-45,4-9 55,-14 41 0,27-65-189,-1 0 1,1 1-1,0-1 0,-1 1 1,1-1-1,0 1 0,0-1 1,0 1-1,0-1 0,0 1 1,0-1-1,0 1 1,1-1-1,-1 0 0,1 1 1,-1-1-1,1 1 0,-1-1 1,1 0-1,0 1 0,-1-1 1,1 0-1,0 0 0,0 1 1,0-1-1,0 0 0,0 0 1,0 0-1,1 0 0,-1-1 1,0 1-1,0 0 0,1 0 1,-1-1-1,0 1 0,1 0 1,-1-1-1,1 0 0,2 1 1,8 2 7,0-1 1,0 0 0,0-1-1,13 0 1,-7-1 19,57 9 118,-43-5-291,36 1 0,-62-6 80,-1 1 0,1-1 0,-1 0 0,1 0 0,-1-1 0,1 0 0,-1 0 0,8-3 0,8-5-140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8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12635,'-4'1'1152,"-1"12"-912,3 13-200,-1 3 640,3-4-888,1 0 240,6-7-88,3 0-88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13723,'-2'2'227,"0"0"-1,-1 0 1,1 0 0,-1 0-1,1-1 1,-1 1 0,0-1-1,0 1 1,-3 0 0,-15 9 664,14-6-619,1 1-1,-1-1 1,1 1 0,0 0 0,1 1-1,-6 7 1,9-11-199,0 1 0,0 0 0,0-1 0,0 1 0,1 0-1,-1 0 1,1 0 0,0 0 0,0 0 0,0 0 0,1 0 0,0 1 0,0-1-1,0 5 1,0-7-68,0-1 0,1 0 0,-1 0 0,0 0 0,1 0 0,-1 1 0,1-1 0,-1 0 0,1 0 0,0 0 0,-1 0 0,1 0 0,0 0 0,0-1 0,0 1 0,0 0 0,-1 0 0,1 0 0,0-1 0,0 1 0,1-1 0,-1 1 0,0-1 0,0 1 0,0-1 0,0 1 0,0-1 0,0 0 0,1 0 0,-1 0 0,0 1 0,0-1 0,0 0 0,1-1 0,-1 1 0,0 0 0,0 0 0,0 0 0,2-1 0,4-1-175,1 1 0,-1-1 0,0-1 0,0 0 0,8-3 0,13-9-953,-1-2-1,0 0 1,-1-2-1,44-41 1,-70 60 1159,0 0 0,0 0 0,0 0 0,1-1 0,-1 1 0,0 0 0,0 0 0,0 0 0,0-1 0,1 1 0,-1 0 0,0 0 0,0 0 0,0 0 0,1 0 0,-1 0 0,0-1 0,0 1 0,0 0 0,1 0 0,-1 0 0,0 0 0,0 0 0,1 0 0,-1 0 0,0 0 0,0 0 0,1 0 0,-1 0 0,0 0 0,0 0-1,0 0 1,1 0 0,-1 0 0,0 0 0,0 1 0,1-1 0,-1 0 0,2 11 1187,-5 22 434,2-25-1382,1-4-116,-1 31 395,1-34-600,0 1 0,0-1 0,0 1 0,0-1-1,0 1 1,1-1 0,-1 0 0,1 1 0,-1-1-1,1 0 1,-1 1 0,1-1 0,0 0 0,0 0-1,-1 1 1,1-1 0,0 0 0,0 0 0,2 2-1,-2-3-33,-1 0 0,1 0 0,-1 0 0,1 1 0,-1-1 0,1 0 0,-1 0 0,1 0 0,-1 0 0,1 0 0,-1 0 0,1 0 0,0 0 0,-1 0 0,1 0 0,-1 0 0,1-1 0,-1 1 0,1 0 0,-1 0 0,1 0 0,-1-1 0,1 1 0,-1 0 0,0 0 0,1-1 0,-1 1 0,1 0 0,-1-1 0,0 1 0,1-1 0,-1 0 0,11-16-1139,-8 12 1002,7-11-738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13547,'4'3'200,"0"0"1,0 0-1,0 0 1,0-1-1,0 0 1,1 0-1,-1 0 1,0-1-1,1 1 0,0-1 1,-1 0-1,1 0 1,0-1-1,0 1 1,-1-1-1,1 0 1,0 0-1,0-1 1,-1 1-1,1-1 0,0 0 1,-1 0-1,1-1 1,7-3-1,-7 3-137,-1 0-1,1 0 1,0 0-1,-1-1 1,0 1-1,0-1 1,0 0-1,0 0 1,0-1 0,-1 1-1,1-1 1,-1 0-1,0 0 1,0 0-1,0 0 1,-1 0-1,1-1 1,-1 1-1,0-1 1,0 0-1,-1 0 1,0 0-1,1-4 1,-1 8-49,-1 1 0,0 0 0,0 0 0,0 0 0,0-1 0,0 1 0,0 0 0,0 0 0,0-1 0,0 1 0,0 0-1,0 0 1,0-1 0,0 1 0,0 0 0,0 0 0,0 0 0,0-1 0,0 1 0,0 0 0,-1 0 0,1 0 0,0-1 0,0 1 0,0 0 0,0 0 0,0 0 0,0-1 0,-1 1 0,1 0 0,0 0 0,0 0 0,0 0 0,-1 0 0,1-1 0,0 1-1,0 0 1,-1 0 0,-7 5 275,-7 14 25,11-11-298,1 0-1,-1 1 1,1-1 0,1 1 0,0-1 0,0 1-1,0 0 1,1 0 0,1 0 0,-1 0-1,3 16 1,-2-24-20,1 0-1,-1 0 1,0 0-1,1 0 1,-1 0 0,1 0-1,0 0 1,-1 0-1,1 0 1,0 0-1,-1 0 1,1-1 0,0 1-1,0 0 1,0 0-1,0-1 1,0 1-1,-1-1 1,1 1 0,0-1-1,0 1 1,1-1-1,-1 0 1,0 1-1,0-1 1,0 0-1,0 0 1,0 0 0,0 0-1,0 0 1,0 0-1,0 0 1,1 0-1,-1 0 1,0 0 0,0-1-1,0 1 1,0 0-1,1-1 1,7-2-23,1-1 1,-1 0 0,13-8-1,-8 5-25,-7 3 11,1 1 0,0 0-1,0 0 1,0 1 0,0 0-1,1 0 1,-1 1 0,1 0-1,-1 1 1,1 0 0,-1 0-1,0 1 1,1 0 0,-1 0-1,0 1 1,1 0 0,13 6-1,-17-7 17,0 1-1,0-1 1,0 1-1,0-1 1,0-1-1,0 1 1,9-1-1,-12 0-36,0-1 0,0 1 1,0-1-1,0 0 0,0 0 0,0 0 0,0 0 1,0 0-1,-1 0 0,1 0 0,0 0 0,-1-1 1,1 1-1,-1 0 0,1-1 0,-1 0 0,0 1 1,0-1-1,0 0 0,0 1 0,0-1 0,1-3 1,12-39-526,-7 19 183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0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76 17812,'-2'9'360,"0"-1"-1,1 1 1,0-1 0,0 1 0,1 10 0,-1 8 223,-3 27-626,3-1-1,2 1 1,2 0 0,3-1 0,15 68 0,-20-120-58,-1-1 1,0 1-1,0 0 1,1 0-1,-1 0 0,0-1 1,0 1-1,0 0 0,0 0 1,0 0-1,0 0 1,0 0-1,-1-1 0,1 1 1,0 0-1,-1 1 0,1-1 41,0-1 0,-1 0 0,1 0 0,0 1-1,-1-1 1,1 0 0,-1 0 0,1 0 0,0 1 0,-1-1-1,1 0 1,0 0 0,-1 0 0,1 0 0,-1 0-1,1 0 1,0 0 0,-1 0 0,1 0 0,-1 0-1,1 0 1,0 0 0,-1 0 0,0-1 0,-30-14-2004,24 11 1775,-112-63-1371,1-4 5407,118 70-3649,-1 1 0,0 0 0,0-1 0,1 1 0,-1-1 0,0 1 0,1-1 0,-1 1 0,0-1 0,1 0 0,-1 1 0,1-1 0,-1 0 0,1 1 0,-1-1 0,1 0 0,-1 0 0,1 1 0,0-1 0,0 0 0,-1-1-1,1 1-30,1 1 0,-1-1 0,0 1-1,0-1 1,1 0 0,-1 1-1,1-1 1,-1 1 0,0-1-1,1 1 1,-1-1 0,1 1 0,-1 0-1,1-1 1,-1 1 0,1 0-1,0-1 1,-1 1 0,1 0-1,-1-1 1,2 1 0,8-3 418,0 1 1,19-3 0,-15 3-261,23-6-390,42-13-1,-66 17 57,0-1 0,-1-1-1,1 0 1,-1-1 0,0 0-1,17-14 1,6-12-262</inkml:trace>
  <inkml:trace contextRef="#ctx0" brushRef="#br0" timeOffset="1">43 10 21012,'-33'9'-3720,"26"-5"6904,4-3-3128,9-3-1688,4-4 1760,1-3-200,-1 2-224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0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565 219 12691,'-2'-17'370,"-1"-1"0,0 0-1,-1 1 1,-1 0 0,-1 0 0,-13-26 0,17 38-318,0 1 0,-1-1-1,0 1 1,0-1 0,0 1 0,-1 0 0,1 0 0,-1 1 0,0-1-1,0 1 1,-1 0 0,1 0 0,0 0 0,-1 0 0,0 1-1,0-1 1,0 2 0,0-1 0,0 0 0,0 1 0,0 0-1,0 0 1,-1 0 0,1 1 0,0 0 0,-10 0 0,4 3-48,0-1 0,0 1 0,1 1 0,-1 0 0,1 0 1,0 1-1,0 1 0,0-1 0,1 2 0,0-1 0,0 1 1,-12 13-1,-3 4-5,1 1 0,-36 52 1,39-44 11,0 0 0,2 1 0,2 1 0,1 1 1,2 0-1,1 1 0,2 0 0,1 0 0,2 1 1,2 1-1,0 42 0,5-53-5,1 1-1,1-1 1,2 0-1,0 0 1,3 0 0,16 49-1,-15-57-11,1-1-1,1 0 1,0 0 0,2-1-1,0-1 1,1 0-1,0 0 1,2-1-1,28 24 1,-31-30 4,0-1-1,1 0 1,1-1 0,-1-1 0,1 0-1,1 0 1,-1-2 0,1 0 0,0 0-1,0-2 1,1 1 0,-1-2 0,1 0-1,-1-1 1,1-1 0,0 0 0,-1-1-1,1-1 1,-1 0 0,1-1 0,-1-1-1,0 0 1,0-1 0,-1-1 0,28-14-1,-18 4 65,0 0 0,-1-2 0,0-1-1,-2 0 1,0-2 0,-1 0 0,21-31 0,-11 10 106,-3-1 0,-1-2 0,26-61 0,-39 76-73,-2 0-1,-1-1 0,-1 0 1,-1 0-1,-2-1 1,-1 0-1,0-37 1,-5 52-62,-1 1 1,0 0 0,-2 0-1,0 0 1,0 1 0,-12-30 0,10 33-45,0 1 1,-1 0 0,0 0 0,-1 1 0,-1 0-1,1 0 1,-2 1 0,1 0 0,-19-15 0,17 17-58,0 0 0,-1 1-1,0 0 1,0 1 0,0 0 0,-1 1 0,0 0 0,1 1 0,-1 0 0,0 1 0,-1 0 0,1 1 0,0 0 0,0 1 0,-20 3 0,22-2-16,1 0 1,-1 1-1,1 0 1,0 1 0,0 0-1,-1 0 1,2 1-1,-1 0 1,0 0 0,1 1-1,0 1 1,0-1-1,1 1 1,-1 0 0,1 1-1,1 0 1,-1 0-1,1 1 1,0-1 0,-6 12-1,-2 19-263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0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3379 290 8490,'0'-4'86,"-1"1"1,-1-1-1,1 1 1,0 0-1,-1-1 0,1 1 1,-1 0-1,0 0 1,0 0-1,-1 1 1,1-1-1,0 0 1,-1 1-1,0 0 0,1-1 1,-1 1-1,-6-3 1,-6-4 134,0 2 0,-26-10 0,21 9 128,-91-33 123,-2 4 1,-2 5-1,-1 5 0,0 6 0,-230-13 0,229 33-452,-1 4 1,0 6-1,1 6 1,1 4-1,-180 54 1,194-41 30,2 4 0,1 5 0,-133 76 0,119-50 43,4 6 0,-123 104 0,180-131-60,3 2 0,1 1 0,3 3 0,2 2 0,3 1 0,-34 63 0,56-86-30,2 2 1,2 0-1,0 0 1,3 2-1,1-1 1,2 1-1,1 1 1,1-1-1,3 1 1,1 0-1,1 0 1,3 0-1,7 50 0,-2-47-58,3-1 0,1 1 0,2-2 0,1 0-1,3 0 1,0-1 0,3-2 0,37 54-1,-27-49-319,2-2 0,1-2-1,2 0 1,1-3 0,2-1-1,72 47 1,-82-62 41,0-2 0,1-1 0,0-1 1,1-2-1,33 9 0,-19-10 75,0-2 1,1-1-1,49-1 1,83-8-654,-176 2 903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0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1738 11554,'220'-109'1009,"-21"-10"-697,-19-7-152,-21-9 496,-14 3-176,-37 4-240,-17-2-72,-42-8-152,-22 2-16,-37 14-80,-20 13-48,-38 21-88,-18 3-8,-18 13 120,0 15-48,8 5-8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4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18732,'3'-8'1080,"4"2"-1472,-2 6 400,1 4 368,6-4-480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4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 13971,'-2'-8'1433,"-5"13"-915,-4 17 57,7-12-549,1-1 1,0 1-1,1 0 1,0 0-1,1 0 1,0 0-1,0 1 1,1-1-1,0 0 1,1 0-1,4 20 1,-3-25-1,-1 1-1,1 0 1,0-1 0,1 1-1,0-1 1,-1 0 0,2 0-1,-1 0 1,1 0 0,-1 0-1,1-1 1,0 0 0,1 1-1,-1-2 1,1 1 0,0 0-1,0-1 1,0 0 0,0 0-1,1-1 1,6 3 0,1-1 105,-1-1 1,1-1 0,0 0-1,-1-1 1,1 0-1,0-1 1,0 0 0,0-1-1,-1-1 1,1 0-1,0 0 1,16-7 0,-18 6 3,-1-1 1,0 0 0,-1 0 0,1-1 0,-1 0 0,0-1 0,0 0 0,0-1-1,-1 1 1,0-2 0,-1 1 0,1-1 0,-1 0 0,-1-1 0,8-11 0,-14 19-116,10-20 220,-10 20-230,1 0 0,-1 0 0,0 0 1,1 0-1,-1 0 0,0 0 0,0 0 0,0 0 0,0 0 0,0 0 1,0 0-1,0 0 0,0 0 0,0 0 0,-1 0 0,1 0 0,0 1 1,-1-1-1,1 0 0,-1-1 0,1 2-11,-1-1 1,1 1-1,0 0 0,0 0 0,-1 0 1,1 0-1,0 0 0,0 0 0,-1 0 1,1 0-1,0 0 0,-1 0 1,1 0-1,0 0 0,0 0 0,-1 0 1,1 0-1,0 0 0,0 0 0,-1 0 1,1 1-1,0-1 0,0 0 1,-1 0-1,1 0 0,0 0 0,0 0 1,0 1-1,-1-1 0,1 0 1,0 0-1,0 0 0,0 1 0,0-1 1,-1 0-1,1 0 0,0 1 0,0-1 1,0 0-1,0 0 0,0 1 1,0-1-1,0 0 0,0 0 0,0 1 1,0-1-1,0 0 0,0 1 0,-5 14-54,4-9 26,0 1-1,1 0 0,0 0 1,0-1-1,1 1 1,-1 0-1,1 0 0,1-1 1,-1 1-1,1-1 1,1 1-1,-1-1 0,1 0 1,0 0-1,0 0 0,1 0 1,6 8-1,-7-11-22,-1 0-1,1 0 1,0 0-1,0 0 1,0-1-1,1 1 1,-1-1 0,1 0-1,-1 0 1,1 0-1,0-1 1,0 1-1,-1-1 1,1 0-1,0 0 1,0 0-1,0 0 1,1-1-1,-1 1 1,0-1-1,0 0 1,0-1-1,0 1 1,0-1 0,0 1-1,0-1 1,0-1-1,0 1 1,7-4-1,10-6-243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4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15227,'6'10'1305,"-12"14"-873,-8 6-168,-2 10 576,-1 6-256,1 6-248,-1 4-72,7 0-72,4-2-80,9-7-96,4-2-8,11-5-192,2-4-184,10-9-296,1-5-96,6-17 544,5-6-152,5-12-120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2 15739,'9'-1'710,"13"1"1634,-21 0-2290,-1 1 0,1-1 0,-1 0 0,1 1-1,-1-1 1,1 1 0,-1-1 0,0 1 0,1-1 0,-1 1 0,0-1 0,1 1-1,-1-1 1,0 1 0,0-1 0,1 1 0,-1 0 0,0-1 0,0 1-1,0-1 1,0 1 0,0 0 0,0-1 0,0 1 0,0 0 0,0-1 0,0 1-1,0-1 1,-1 1 0,1-1 0,0 1 0,0 0 0,-1-1 0,1 1 0,-1 0-1,-3 12 94,-2-1 0,1 1-1,-2-1 1,0 0 0,0-1-1,-9 12 1,-59 62-39,55-63-18,1-1-45,0-1 1,-2 0-1,0-2 1,-1 0-1,-1-2 1,-44 25-1,63-39-36,-1-1 1,1 1-1,0-1 0,0 0 0,-1 0 0,1 0 0,-9 0 0,12-1-10,0 0 0,0 0 0,-1 0 0,1-1 0,0 1 0,-1 0 0,1 0 0,0-1 0,0 1 0,0-1 0,-1 1 0,1-1 0,0 0 0,0 1 0,0-1 0,0 0 0,0 0 0,0 1 0,0-1 0,0 0 0,0 0 0,0 0 0,1 0 0,-1 0 0,0-1 0,1 1 0,-1 0 0,1 0 0,-1-3 0,0-1-23,0-1 0,0 0 0,1 0 0,0 0 0,0 1 1,0-1-1,1 0 0,0 0 0,0 0 0,0 1 0,1-1 0,0 1 0,5-11 0,-4 9 0,1 1 0,0-1 0,0 1-1,0 0 1,1 0 0,0 0 0,0 1-1,1 0 1,-1 0 0,10-6 0,-12 9 22,-1 1 0,1-1 1,0 1-1,0 0 0,0 0 0,0 1 1,0-1-1,0 1 0,0-1 1,0 1-1,0 0 0,1 0 1,-1 0-1,0 1 0,0-1 0,0 1 1,0-1-1,0 1 0,0 0 1,0 0-1,-1 1 0,1-1 1,0 0-1,2 3 0,8 4 14,-1 1 0,0 0 1,18 19-1,-19-17-16,30 24 42,-21-17 87,24 24 0,-41-39-93,1-1 14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4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 15331,'0'10'1481,"-6"4"-1081,-11 10-176,-4 4 600,-6 5-416,-1 0-80,-3 4-80,-1-4-80,1-5-88,-1 3-48,4-7-56,-1-1-128,0-7-384,2-4-152,1-9 552,5-3-120,6-10-112</inkml:trace>
  <inkml:trace contextRef="#ctx0" brushRef="#br0" timeOffset="1">102 144 14595,'16'3'1320,"1"7"-912,2 3-143,2 3 455,2-1-168,4 4-464,3-3-288,-1-2 216,-2-1-88,2-3-96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4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13851,'-1'1'148,"0"0"-1,1 0 1,-1 0-1,0 0 1,0 0-1,0 0 1,1 0-1,-1 0 1,0 0-1,1 0 1,-1 0 0,1 1-1,0-1 1,-1 0-1,1 0 1,0 1-1,0-1 1,0 0-1,0 0 1,0 1 0,0-1-1,0 0 1,0 1-1,0-1 1,0 0-1,1 0 1,-1 1-1,1-1 1,-1 0-1,1 0 1,-1 0 0,1 0-1,1 2 1,4 17 596,-5-2-374,0-1 0,-1 1-1,-1 0 1,-6 27 0,5-29-401,0 0 0,0 1 0,1-1 0,1 0 0,3 20 0,-3-35 24,0 0 0,0 0-1,0 0 1,0 0-1,0 0 1,0 0 0,1 0-1,-1 0 1,0 0 0,1 0-1,-1-1 1,0 1 0,1 0-1,-1 0 1,1 0 0,0 0-1,-1-1 1,1 1 0,-1 0-1,1-1 1,0 1-1,0 0 1,-1-1 0,1 1-1,0-1 1,0 1 0,0-1-1,0 0 1,-1 1 0,1-1-1,0 0 1,0 1 0,0-1-1,0 0 1,0 0 0,0 0-1,0 0 1,2 0-1,20-11-184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4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16492,'1'0'1768,"-1"2"-1280,0 11-216,0 7 792,-1 14-408,1 9-119,0 12-425,0 4-264,4 2-649,1-2 721,0-5-120,2-8-64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0 231 13795,'1'1'79,"0"0"0,-1 0 0,1-1 0,0 1 0,0 0 0,0-1 0,0 1 0,-1-1 0,1 1 0,0-1 0,0 0 0,0 1 0,0-1 0,0 0 0,0 1 0,0-1 0,0 0 0,0 0 0,1 0 0,-1 0 0,0 0 0,0 0 0,0 0-1,0-1 1,0 1 0,0 0 0,0-1 0,1 0 0,30-17 799,-24 13-516,43-31 719,-2-3 0,-2-1 1,43-48-1,-75 78-652,-15 10-425,0 0-1,1 0 0,-1 0 1,0 0-1,0 0 1,1 0-1,-1 0 0,0 0 1,0 0-1,1 0 0,-1 0 1,0 1-1,0-1 0,1 0 1,-1 0-1,0 0 1,0 0-1,1 1 0,-1-1 1,0 0-1,0 0 0,0 0 1,0 1-1,1-1 0,-1 0 1,0 0-1,0 1 1,0-1-1,0 0 0,0 0 1,0 1-1,1-1 0,-1 5-68,1 0-1,-1-1 0,0 1 0,0-1 0,-1 7 1,0 3-248,0 5-160,0-14 188,1 1-1,0-1 1,0 1-1,0-1 0,0 1 1,1-1-1,0 1 1,3 7-1,1-8-143,0-3-50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0 14795,'-1'4'130,"0"0"-1,0-1 0,0 1 1,-1-1-1,1 1 1,-1-1-1,0 1 0,0-1 1,0 0-1,0 0 1,0 0-1,-6 5 0,-3 7 87,-138 176 1482,121-158-1667,-2-2-1,-1-1 1,-57 42-1,74-65-643,14-7 607,0 0 0,-1 0 0,1 0 0,0 0 0,0-1 1,-1 1-1,1 0 0,0 0 0,0 0 0,-1 0 0,1 0 0,0 0 0,0 0 0,0-1 1,0 1-1,-1 0 0,1 0 0,0 0 0,0 0 0,0-1 0,0 1 0,-1 0 1,1 0-1,0-1 0,0 1 0,0 0 0,0 0 0,0 0 0,0-1 0,0 1 0,0 0 1,0-1-1,3-24-100,-2 20-12,5-19-168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12491,'7'2'1152,"0"5"-688,2 3-112,5 4 576,3 0-288,5 2-119,-1 3-17,8 0-416,0-4-280,-1 0 248,1-4-88,0-2-112</inkml:trace>
  <inkml:trace contextRef="#ctx0" brushRef="#br0" timeOffset="1">385 111 14795,'4'0'292,"0"0"0,0 0 0,0 1 0,0-1-1,0 1 1,0 0 0,-1 0 0,1 1 0,0-1 0,-1 1 0,7 4-1,-9-6-253,0 1 0,0 0 0,0-1 0,-1 1-1,1 0 1,0 0 0,-1 0 0,1-1-1,0 1 1,-1 0 0,1 0 0,-1 0 0,0 0-1,1 0 1,-1 0 0,0 0 0,1 0-1,-1 2 1,0-1-32,0-1-1,-1 1 1,1 0 0,0-1-1,-1 1 1,1-1 0,-1 1-1,0-1 1,0 1 0,1-1-1,-1 1 1,0-1 0,0 0-1,0 0 1,-2 3-1,-14 12 6,0-1 0,-31 21 0,32-25-6,1 1 0,0 0 1,0 1-1,-16 18 0,31-30-6,-1 0-1,0 0 1,1-1 0,-1 1 0,0 0-1,1 0 1,-1 0 0,1 0-1,-1 0 1,1 0 0,0 0-1,-1 0 1,1 0 0,0 0-1,0 0 1,0 0 0,0 0 0,0 0-1,0 0 1,0 0 0,0 0-1,0 1 1,1-1-4,-1-1 0,1 1 1,-1 0-1,1 0 0,-1-1 0,1 1 0,0 0 0,0-1 1,-1 1-1,1-1 0,0 1 0,0-1 0,0 1 1,0-1-1,-1 0 0,1 1 0,0-1 0,2 0 0,4 1-57,-1 0-1,1 0 1,0-1-1,0 0 0,9-2 1,2-1-79,1-2 1,0 0 0,-1-2-1,0 0 1,21-11-1,-35 16 119,50-24-208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 15035,'-3'-1'1312,"6"8"-951,1 9-145,3 7 720,3 2-328,3 8-344,3 3-104,0 4-48,-1 2-8,-6 1-16,-3-2-16,-13 7-16,-8 0 8,-16 10-64,-11 0-208,-14-2 200,-3-5-24,2-21-24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13507,'1'1'78,"-1"1"0,1-1 0,-1 0 0,0 1 1,0-1-1,1 1 0,-1-1 0,0 0 0,0 1 0,-1-1 0,1 1 0,0-1 0,0 0 1,-1 1-1,1-1 0,0 0 0,-1 1 0,0 0 0,-1 6 125,-1 6 188,-3 11 37,-2 30 1,8-49-389,-1 1 0,1-1 0,0 1 0,1-1 0,0 1 0,0-1 0,0 0 0,1 1 0,0-1 0,2 6 0,-3-10-6,0-1 0,-1 1-1,1-1 1,0 1 0,0-1 0,0 1-1,0-1 1,0 0 0,0 1-1,1-1 1,-1 0 0,0 0 0,1 0-1,-1 0 1,1 0 0,-1 0-1,1-1 1,-1 1 0,1 0 0,-1-1-1,1 1 1,2 0 0,-2-1 33,1-1 0,-1 1 1,1 0-1,-1-1 0,1 1 0,-1-1 1,1 0-1,-1 1 0,0-1 1,1-1-1,-1 1 0,0 0 0,3-3 1,3-2 163,0-1 0,0 0 1,-1 0-1,0-1 0,-1 1 1,7-11-1,8-22 146,-17 37-463,-1 9 18,1 13-38,-3-16 72,-1 0 32,0-1 0,1 0 0,-1 0 0,1 0 0,-1 0 0,1 0 0,0 0 0,0 0 0,0 0 0,0 0 0,0-1 0,0 1 0,0 0 0,1-1 0,-1 1 0,1 0 0,-1-1 0,1 0 0,-1 1 0,1-1 0,0 0 0,0 0 0,0 0 0,0 0 0,0 0 0,0 0 0,0-1 0,0 1 0,0-1 0,0 1 0,0-1 0,0 0 0,0 0 0,0 0 0,0 0 0,0 0 0,1 0 0,-1 0 0,0-1 0,0 1 0,0-1 0,0 0 0,2-1 0,13-4 50,0 0 0,27-17 0,11-4 97,-54 27-147,0 0 1,-1-1-1,1 1 1,0 0-1,-1 0 1,1 0-1,0 0 1,-1 0-1,1 0 1,0 0-1,-1 0 0,1 0 1,0 0-1,-1 0 1,1 0-1,0 1 1,-1-1-1,1 0 1,0 0-1,-1 1 1,1-1-1,-1 0 0,1 1 1,-1-1-1,1 1 1,-1-1-1,1 1 1,-1-1-1,1 1 1,12 22-80,-3-4 41,5-6 50,-13-13 9,-1 1 1,1 0-1,-1 0 1,1 0-1,-1 0 1,0 0-1,1 0 1,-1 0-1,0 1 1,0-1-1,0 0 1,0 1-1,0-1 1,0 1-1,0-1 1,-1 1-1,1-1 1,0 4-1,-2-1 29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42 12035,'-6'0'1744,"7"0"-784,8 0-344,7-1 1857,2-2-1345,11-1-384,5-2-88,4-1-328,0 1-208,-2 0-416,-1 2-248,-8 1-224,-3 2 568,-15 2-152,-5 5-184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14299,'36'-1'1448,"9"-1"-1064,11-2-184,7 0 665,13 0-705,1-1-232,-7 2 152,-4 0-88,-10 3-128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27 14307,'6'-23'2730,"-5"20"-1323,-2 15-336,-23 242 1027,-1 2-2644,24-249 406,-3 22-220,4-28 270,0 0 0,-1 0 0,1 0 1,0 1-1,0-1 0,-1 0 0,1 0 0,-1 0 0,1 0 1,-1 0-1,1-1 0,-1 1 0,1 0 0,-1 0 0,0 0 1,0 0-1,1-1 0,-3 2 0,3-2-1,-1 0 0,0-1-1,1 1 1,-1-1 0,0 1 0,1-1-1,-1 1 1,1-1 0,-1 0 0,1 1-1,-1-1 1,1 0 0,-1 1 0,1-1-1,0 0 1,0 0 0,-1 1 0,1-1-1,0 0 1,0 0 0,0 1 0,-1-1 0,1-1-1,0 0-84,-13-64-1332,4 16 725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 13411,'1'-18'1960,"2"24"-606,0 30-281,-22 432 452,20-448-1183,2-24 187,5-38 385,-5 23-888,80-333-864,-62 270 241,-17 73 540,-1 9-18,5 15-119,0 26-343,-8-39 512,-1 1 1,1-1-1,-1 1 1,1-1-1,-1 1 0,0-1 1,0 0-1,0 1 1,0-1-1,0 0 0,-1 0 1,1 0-1,-1 0 1,1 0-1,-1 0 0,0 0 1,0 0-1,1-1 1,-1 1-1,-1-1 0,1 1 1,0-1-1,0 0 0,0 0 1,-4 1-1,-7 3-36,0 0 0,0-1 0,-20 3 0,19-5-30,-2 0-81,-13 4-88,28-5 139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14715,'-1'1'93,"1"-1"0,0 1 0,0-1 0,0 0 0,0 1 0,0-1 0,0 1 0,1-1 0,-1 1 0,0-1 0,0 0 0,0 1 0,0-1 0,0 1 0,1-1 0,-1 0 0,0 1 0,0-1 0,1 0 0,-1 1 0,0-1 0,0 0 0,1 1 0,-1-1 0,0 0 0,1 0 0,-1 1 0,1-1 0,-1 0 0,0 0 0,1 0 0,-1 1 0,1-1 0,-1 0 0,1 0 0,19-5 1202,22-20-825,-41 24-400,16-9 0,-11 6-82,0 0 1,0 0 0,0 0-1,0-1 1,-1 0 0,8-8-1,-14 11-161,-6 5 78,-9 6-22,8-1 62,0 0 0,1 0-1,0 1 1,1 0 0,-1 1 0,2-1 0,-1 1 0,2 1-1,-1-1 1,1 0 0,1 1 0,0 0 0,0 0 0,1 0-1,1 0 1,-1 0 0,2 0 0,0 0 0,0 1 0,1-1-1,2 12 1,-2-19 6,0-1 0,1 0 0,-1 0 1,0 0-1,1 0 0,0 0 0,-1 0 0,5 4 0,-5-6 34,0 0 0,0 0-1,0 0 1,0 0 0,0 0 0,0-1 0,0 1-1,0 0 1,0-1 0,1 1 0,-1-1 0,0 1-1,1-1 1,-1 1 0,0-1 0,1 0 0,-1 0-1,0 0 1,1 0 0,-1 0 0,0 0 0,1 0-1,-1 0 1,3-1 0,18-10-282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16027,'4'8'1169,"-6"5"-953,-3 4-104,-8 8 368,-2 0-144,-2 3-192,0 2-48,0-4-40,0-2 0,2-10-160,2-4-152,2-7-328,-1-4 504,0-8-88,-3-1-80</inkml:trace>
  <inkml:trace contextRef="#ctx0" brushRef="#br0" timeOffset="1">12 130 14387,'33'18'1456,"2"1"-903,4-3-241,1-4 520,-2-1-312,-7-9-1920,-2 4 1536,-11-2-368,-5-1-217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12315,'1'1'374,"1"-1"1,-1 1 0,0-1-1,0 1 1,1-1-1,-1 0 1,1 0 0,-1 0-1,0 1 1,1-1 0,-1 0-1,1-1 1,-1 1-1,0 0 1,1 0 0,-1-1-1,3 0 1,25-12 1107,-17 8-986,20-9-307,0-1-1,-1-1 0,0-1 1,34-27-1,-77 54-832,6-7 541,1 1 0,1 1 1,-1-1-1,1 0 0,-1 1 1,1 0-1,-6 10 0,7-9-52,0 0 0,1 1-1,-1-1 1,1 1-1,0 0 1,-1 12-1,3-17 139,-1 0-1,1 0 1,0 0 0,0 0-1,0 0 1,0-1-1,1 1 1,-1 0-1,0 0 1,1 0 0,0 0-1,-1-1 1,1 1-1,0 0 1,0 0-1,0-1 1,0 1 0,0-1-1,0 1 1,0-1-1,0 1 1,1-1-1,-1 0 1,1 0 0,-1 1-1,1-1 1,-1 0-1,1 0 1,2 1-1,1-1-11,0 1-1,0-1 0,0-1 0,0 1 0,1-1 1,-1 1-1,0-1 0,10-2 0,19-5-135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8 14875,'0'-7'1376,"0"8"-999,0 5-169,2 8 688,-2 4-352,1 6-248,-1 5-104,2 2-176,-1 3-16,-1-1 24,0-2-40,0-7-256,-3-1-192,2-10 384,-4-3-56,3-4-48</inkml:trace>
  <inkml:trace contextRef="#ctx0" brushRef="#br0" timeOffset="1">1 167 15035,'0'-1'1481,"7"4"-1065,11-1-152,7 1 616,8-1-472,4-1-312,5-1 40,2-1 8,-7-2-120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14123,'-25'88'2150,"3"-11"-318,-14 88-1,28-107-1345,-2 77 0,11-151-493,2-1-1,0 1 0,1 0 0,1 0 0,12-28 1,-9 21-112,20-42-620,2 2 0,66-104-1,-92 160 683,1 0 1,-1 1-1,1-1 0,10-8 0,-15 15 56,0 0 0,0 0 0,0-1 0,0 1 0,1 0 0,-1 0 0,0 0 0,0-1-1,0 1 1,1 0 0,-1 0 0,0 0 0,0 0 0,0 0 0,1 0 0,-1-1 0,0 1 0,0 0 0,1 0 0,-1 0 0,0 0-1,1 0 1,-1 0 0,0 0 0,0 0 0,1 0 0,-1 0 0,0 0 0,0 0 0,1 0 0,-1 0 0,0 1 0,0-1-1,1 0 1,-1 0 0,0 0 0,0 0 0,1 0 0,-1 1 0,2 11 31,-7 15 58,4-21-78,-1 0-1,-1 0 1,1 0 0,-1-1-1,0 1 1,0-1 0,-1 0-1,0 0 1,0 0-1,0 0 1,0 0 0,-1-1-1,1 0 1,-1 0 0,0 0-1,-1-1 1,1 0 0,-1 0-1,1 0 1,-1 0 0,0-1-1,0 0 1,0 0 0,-9 1-1,-18 2-225,0-2 0,-52-1-1,74-2 111,14 1-52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 16139,'0'0'111,"1"-1"0,-1 1 0,1 0 0,-1-1 0,1 1 0,0 0 0,-1-1 0,1 1 0,-1 0 0,1 0 0,0 0 0,-1-1-1,1 1 1,0 0 0,-1 0 0,1 0 0,0 0 0,-1 0 0,1 0 0,0 0 0,0 1 0,-1-1 0,1 0 0,-1 0 0,1 0-1,0 1 1,-1-1 0,1 0 0,0 1 0,19 12 1181,-19-12-1278,-1 0 0,1 0 1,-1 0-1,1 0 0,-1 0 0,1 0 0,-1 0 1,0 0-1,1 1 0,-1-1 0,0 0 0,0 0 0,0 0 1,0 0-1,0 0 0,0 1 0,0-1 0,0 0 1,-1 0-1,1 0 0,-1 2 0,0-1-10,0 1 0,-1 0 0,0-1 0,1 0 0,-1 1 0,0-1 0,0 0 0,-3 3 0,-4 3-25,-1-1 0,0 0 0,-12 5 0,22-11 22,-13 5-8,4-1-2,-1 0-1,1 1 1,0-1 0,0 2-1,1-1 1,-1 1-1,-10 13 1,18-20 6,1 1-1,0-1 1,-1 1 0,1-1-1,-1 1 1,1 0 0,0-1-1,-1 1 1,1-1 0,0 1-1,0 0 1,0-1 0,-1 1 0,1 0-1,0-1 1,0 1 0,0 0-1,0 0 1,0-1 0,0 1-1,0 0 1,0-1 0,1 1-1,-1 0 1,0-1 0,0 1 0,1 0-1,-1-1 1,1 2 0,0-1-25,0 0 1,0 0 0,1 0 0,-1 0 0,0-1-1,1 1 1,-1 0 0,1-1 0,-1 1-1,1-1 1,-1 1 0,3 0 0,5 0-150,0 0 1,0-1-1,13 0 1,-6-2 272,1-1 0,-1 0 1,0-2-1,29-11 0,-6 0-180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9:58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12987,'0'7'249,"-1"0"0,0 0 0,0-1 0,-1 1 0,0 0 0,0-1 0,-1 1-1,-3 7 1,-33 50 1042,24-39-588,-8 11-344,-1 0 1,-2-2-1,-35 37 1,61-71-398,-1 0 1,1 1-1,0-1 1,0 0-1,0 1 0,0-1 1,-1 0-1,1 0 1,0 1-1,0-1 1,0 0-1,-1 0 1,1 1-1,0-1 1,-1 0-1,1 0 1,0 0-1,0 0 1,-1 0-1,1 1 0,0-1 1,-1 0-1,1 0 1,0 0-1,-1 0 1,1 0-1,0 0 1,-1 0-1,1 0 1,0 0-1,-1 0 1,1 0-1,0 0 1,-1 0-1,1 0 1,0-1-1,-1 1 0,1 0 1,0 0-1,0 0 1,-1 0-1,1 0 1,0-1-1,0 1 1,-1 0-1,1 0 1,0-1-1,0 1 1,-1 0-1,1 0 1,0-1-1,0 1 0,0 0 1,0-1-1,-1 1 1,1 0-1,0 0 1,0-1-1,0 1 1,0 0-1,0-1 1,0 1-1,0 0 1,0-1-1,0 0 1,-1-26-2295,1 23 1886,0-14-504,-1 7 932,1 0-1,0 1 0,0-1 1,2 0-1,-1 0 1,1 0-1,6-16 0,-8 26 116,0 1-1,1-1 0,-1 1 0,0 0 0,1-1 1,-1 1-1,0 0 0,1-1 0,-1 1 1,1 0-1,-1 0 0,1-1 0,-1 1 1,0 0-1,1 0 0,-1 0 0,1-1 0,-1 1 1,1 0-1,-1 0 0,1 0 0,-1 0 1,1 0-1,-1 0 0,1 0 0,-1 0 1,1 0-1,-1 0 0,1 1 0,-1-1 0,1 0 1,-1 0-1,1 0 0,-1 1 0,0-1 1,1 0-1,-1 0 0,1 1 0,-1-1 1,0 0-1,1 1 0,0 0 0,20 19 1291,-15-14-1012,89 72-91,-80-65-433</inkml:trace>
  <inkml:trace contextRef="#ctx0" brushRef="#br0" timeOffset="1">185 326 13915,'1'0'122,"0"0"1,-1 0-1,1 0 1,-1 0-1,1 0 0,0 0 1,-1 0-1,1 1 1,-1-1-1,1 0 0,0 0 1,-1 0-1,1 1 1,-1-1-1,1 0 0,-1 1 1,1-1-1,-1 0 1,1 1-1,-1-1 0,1 1 1,-1-1-1,1 1 1,-1-1-1,0 1 0,1-1 1,-1 1-1,1 0 1,-1 1-21,0-1 0,0 1 0,1-1 0,-1 1 0,0-1 0,0 1 0,-1-1 0,1 1 0,0-1 0,0 1 0,-1 1 1,-2 4-5,1-1 0,-1 0 0,0 0 0,-4 7 0,-33 41 541,26-37-392,1 1 0,1 1 1,0 0-1,-10 24 0,21-41-237,0 0-1,0 1 0,0-1 1,1 0-1,-1 1 0,1-1 1,0 0-1,-1 1 0,1-1 1,0 1-1,1-1 0,-1 1 1,0-1-1,1 0 0,-1 1 1,1-1-1,0 1 1,-1-1-1,1 0 0,2 3 1,-2-4-48,0 1 1,1 0 0,-1-1-1,1 0 1,0 1-1,-1-1 1,1 0 0,0 0-1,-1 0 1,1 0 0,0 0-1,0 0 1,0-1 0,0 1-1,0 0 1,0-1 0,0 0-1,0 1 1,0-1-1,0 0 1,0 0 0,0 0-1,0-1 1,3 1 0,-1-1-4,0-1 0,0 1 1,0 0-1,0-1 0,0 0 1,0 0-1,-1 0 0,1 0 1,3-4-1,13-10-234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0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12259,'2'-2'139,"0"0"0,1 1 0,-1-1 0,1 1 1,0-1-1,-1 1 0,1 0 0,0 0 0,0 0 1,5 0-1,-7 1-106,0 0 1,0 0-1,0 0 0,1 1 1,-1-1-1,0 0 1,0 1-1,0-1 1,0 1-1,0-1 0,0 1 1,0-1-1,0 1 1,-1 0-1,1 0 0,0-1 1,0 1-1,0 0 1,-1 0-1,1 0 1,0 0-1,-1 0 0,1 0 1,-1 0-1,1 0 1,-1 0-1,0 0 1,1 0-1,-1 0 0,0 0 1,0 2-1,8 35 106,-3 1-1,-1 0 0,-1 0 1,-5 60-1,0-23-39,0 134-20,5 218 75,13-169-152,19 334 7,-25 1-4,-30-189 25,0 54 39,5 224 615,14-662-667,0 11-77,5 48 0,-3-73 14,0 1 0,0-1 1,1 0-1,0 1 1,0-1-1,1 0 0,0 0 1,0-1-1,1 1 1,0 0-1,8 10 0,-11-16 36,1 1-1,-1-1 0,1 0 1,0 1-1,-1-1 0,1 0 0,0 0 1,0 0-1,0 0 0,-1-1 0,1 1 1,0 0-1,0-1 0,0 1 1,0-1-1,0 0 0,0 0 0,0 0 1,0 0-1,1 0 0,-1 0 1,0 0-1,0-1 0,0 1 0,3-2 1,24-17-188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0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10610,'36'4'587,"0"-2"0,0-1 0,44-5-1,-31 1-159,694-35 970,850-37-766,0 56-2076,-952 31 1672,-577-12-77,0-2 0,1-3 0,98-22 0,-141 19-469,-20 7 95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12043,'1'-5'108,"0"1"0,0 0 0,0 0 0,0 0 1,0 0-1,1 0 0,0 0 0,0 0 0,0 1 1,0-1-1,1 1 0,0-1 0,-1 1 1,1 0-1,0 0 0,0 0 0,1 1 0,-1-1 1,1 1-1,-1-1 0,1 1 0,0 0 0,0 0 1,0 1-1,0-1 0,0 1 0,7-1 1,4-1 310,1 2 1,0 0 0,-1 1 0,31 3 0,-39-2-320,1 0 0,-1 0-1,0 1 1,0 0 0,0 1 0,0-1 0,0 1 0,-1 1 0,1-1 0,-1 1 0,0 0 0,9 8 0,-12-8-76,0-1 0,-1 1 0,1 0 0,-1 0 0,0 0 0,0 0 1,0 0-1,0 1 0,-1-1 0,0 0 0,0 1 0,0-1 0,0 1 1,-1-1-1,0 1 0,0-1 0,0 1 0,0 0 0,-1-1 0,1 1 1,-1-1-1,-1 0 0,-1 6 0,-4 12 23,-2-1 0,0-1 0,-17 28 0,19-36 28,-24 40 325,-16 30 675,46-80-1074,0-1 0,0 1 0,0-1 0,1 1 0,-1 0 0,1-1 0,-1 1 0,1-1 0,-1 1 0,1 0 0,0-1 0,0 1 0,0 0 0,0 0 0,0-1 0,0 1 0,1 0 0,-1-1 0,0 1 0,1 0-1,0-1 1,-1 1 0,1-1 0,0 1 0,0-1 0,-1 1 0,1-1 0,0 0 0,0 1 0,1-1 0,-1 0 0,0 0 0,0 0 0,1 0 0,-1 0 0,0 0 0,1 0 0,-1 0 0,1 0 0,0-1 0,-1 1 0,3 0-1,8 3-573,0-1-1,0 0 1,0-1-1,22 1 1,-21-2 313,29 1-374,4-1-239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0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12123,'1'-2'57,"1"-1"0,-1 1 0,1-1 0,0 1 0,0-1 0,0 1 0,0 0 0,0 0 0,1 0 1,-1 0-1,1 1 0,-1-1 0,1 1 0,0-1 0,-1 1 0,1 0 0,0 0 0,0 0 0,0 0 0,0 1 1,0-1-1,0 1 0,0 0 0,0-1 0,0 2 0,6-1 0,7 2 81,0 0-1,0 1 1,26 9 0,-38-11-91,32 10 288,0 1 1,-1 2 0,43 24 0,-73-36-268,-1 1-1,0-1 1,0 1 0,0 1 0,-1-1 0,1 0 0,-1 1 0,4 4-1,-6-6-34,0 0 0,0-1-1,0 1 1,0 0-1,0 1 1,-1-1 0,1 0-1,0 0 1,-1 0-1,0 0 1,0 0-1,1 1 1,-1-1 0,0 0-1,-1 0 1,1 0-1,0 1 1,-1-1-1,1 0 1,-2 4 0,-5 7 70,-1 1 1,0-1-1,-1 0 0,0-1 1,-1 0-1,-21 20 1,7-6-24,7-6-93,-31 31-209,43-47 203,0 0 0,0 0 0,0 0 0,0 0 0,-1-1 0,0 0 0,1 0 0,-10 2 0,-5-3-91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02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1 625 13467,'4'0'222,"0"-1"0,0 1-1,0-1 1,0 0 0,0 0 0,-1 0 0,1-1 0,0 1-1,0-1 1,4-3 0,34-26 682,-17 11-462,23-16 51,-1-3 0,72-77 1,59-107-400,-120 133-169,-31 44-61,-19 38 24,-3 12 16,-2 23-38,-1-10 96,4 23 1,2 0 1,2-1-1,1 0 0,2-1 0,26 52 1,-29-70-12,1-1 0,0 0 0,2 0 0,0-2 0,1 1 0,0-2 1,2 0-1,0-1 0,1 0 0,0-1 0,31 18 0,-26-21-77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0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0 16051,'-15'0'1129,"-15"16"-921,-13 10-112,-5 18 344,-1 8-224,3 9-88,2 5 0,11-1-152,7-5-128,10-14-288,5-9-96,9-24 408,5-14-104,7-31-96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0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13547,'16'10'821,"1"0"-1,0-2 1,32 12 0,56 11-875,-74-24-1336,0 2-1,-1 1 1,-1 1-1,40 21 0,-62-28 1305,-1-1-1,1 1 0,0-1 1,0-1-1,12 4 1,-11-5 607,-1 0 0,0 0 1,1-1-1,-1 0 1,14-2-1,-17 1-311,0 1 0,1-1-1,-1 1 1,0 0 0,0 1 0,0-1-1,1 1 1,-1-1 0,0 1 0,7 3-1,-10-3-157,1 0-1,-1 0 1,1 0-1,-1 0 1,1 0-1,-1 0 1,0 1-1,1-1 1,-1 0-1,0 1 1,0-1-1,0 1 1,0-1-1,0 1 1,-1 0-1,1-1 0,0 1 1,-1 0-1,1-1 1,-1 1-1,0 0 1,1 0-1,-1 0 1,0-1-1,0 1 1,0 0-1,-1 3 1,-1 4 90,1 0 0,-2 0 1,1 0-1,-1-1 0,-1 1 1,1-1-1,-1 0 0,-1 0 0,0 0 1,-8 10-1,-4 3 177,0-1 1,-27 23-1,-32 17 320,31-27-447,45-33-193,0 0-1,0 0 1,0 0 0,-1 1-1,1-1 1,0 0 0,0 0-1,0 0 1,0 0 0,-1 0 0,1 0-1,0 0 1,0 1 0,0-1-1,0 0 1,0 0 0,0 0-1,-1 0 1,1 1 0,0-1 0,0 0-1,0 0 1,0 0 0,0 1-1,0-1 1,0 0 0,0 0-1,0 0 1,0 1 0,0-1 0,0 0-1,0 0 1,0 0 0,0 1-1,0-1 1,0 0 0,0 0-1,0 0 1,0 0 0,0 1 0,1-1-1,-1 0 1,0 0 0,0 0-1,0 0 1,0 1 0,0-1 0,0 0-1,1 0 1,-1 0 0,0 0-1,16 5-108,26-1-207,-37-4 240,151 17-822,-98-7 639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0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30 17732,'-15'-25'1288,"-9"21"-1088,-5 4-96,4 13 344,-1 8-144,0 11-160,-3-1-72,-1 7-40,-3-1 0,0-1-32,0-5-64,2-8-280,2-3-168,2-13 416,0-2-64,5-11-72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0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14459,'11'30'1504,"2"3"-1039,12 0-145,6 2 720,14 2-592,2-1-64,6-11-152,-2 0-80,-2-11-344,-3-4-208,-14-7-232,-7-3 448,-16-4-136,-3-1-64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15755,'2'1'166,"1"1"1,-1-1-1,0 0 0,1 0 0,-1 0 0,0 0 0,1-1 0,-1 1 0,1 0 0,-1-1 0,1 0 0,0 0 1,-1 0-1,1 0 0,-1 0 0,1 0 0,3-1 0,47-14 617,-35 9-404,42-15 16,0-2 0,-1-3 0,55-34 0,-105 56-418,-8 3 15,1 1 0,0-1-1,-1 0 1,1 0 0,-1 1 0,1-1-1,-1-1 1,1 1 0,-1 0 0,0 0-1,0 0 1,1-1 0,-1 1 0,1-3 0,-21 10-210,9 1 188,0 1 0,0 0-1,1 0 1,0 1 0,0 0-1,1 0 1,0 1 0,1 0-1,0 0 1,1 1 0,-6 13-1,-4 9 455,3 1 0,-15 53 0,23-67-257,3-14 48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0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12995,'8'3'247,"1"0"-1,0 0 1,-1-1 0,1 0 0,11 0-1,17 5 87,-16-1-236,-1 0-1,1 2 0,-1 0 0,-1 2 0,0 0 0,0 1 0,28 22 1,-23-13-131,-1 1 1,0 1-1,-2 0 0,32 45 1,-37-42-7,2-2 0,0 1 0,2-2 0,0-1 0,2 0 0,0-2 0,30 21 0,79 37-10,14 8 39,-5 11 47,213 192 0,-257-193-16,84 108 1,76 76-32,110 32 103,-352-301-82,218 173 268,-197-151-184,-2 0 0,-1 3 0,-2 0 0,34 53 0,-54-72-51,-9-12-19,1 0 0,1 1-1,-1-1 1,1 0 0,-1-1 0,1 1 0,0 0 0,1-1 0,-1 0-1,1 0 1,7 6 0,-11-10 73,1 1 1,-1-1-1,1 1 1,0-1-1,-1 0 0,1 1 1,-1-1-1,0 1 0,1-1 1,-1 0-1,1 0 0,-1 1 1,0-1-1,0 0 0,1 1 1,-1-1-1,0-2 0,0 3-76,1-1 0,-1 1-1,0-1 1,0 1-1,0-1 1,1 0 0,-1 1-1,0-1 1,0 1-1,0-1 1,0 0 0,0 1-1,0-1 1,0 0-1,0 1 1,-1-1 0,1 1-1,0-1 1,0 0 0,0 1-1,-1-1 1,1 1-1,0-1 1,-1 1 0,1-1-1,0 1 1,-1-1-1,0 0 1,-3-1-189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0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12147,'-1'3'113,"1"0"1,-1-1-1,-1 1 1,1 0-1,0 0 1,-1-1-1,1 1 1,-1-1-1,0 1 1,-2 2-1,-6 9 156,-2 10-155,2 1 0,1 0 0,1 0 0,0 1 0,3 0 0,-6 43 0,3 163 153,8-209-230,1 58 61,3 0 1,20 108-1,-14-140 129,2-1-1,2-1 0,3 0 0,1-2 0,27 50 0,-30-68-11,4 5 37,-2 1 0,-1 1 0,-2 0 0,12 43 0,-4 27 60,-12-53-228,2 0 0,23 61 0,-26-94-77,0 1-1,1-2 1,1 1-1,1-1 1,1-1-1,23 25 0,100 81 45,-101-93-48,45 42 25,72 56 107,-132-113-121,1 0-1,0-2 0,1-1 0,0 0 1,1-2-1,26 8 0,189 30 59,-73-17-57,-123-21-35,0 0 1,1-3-1,0-2 0,1-2 1,84-5-1,-76-5 98,0 3 0,1 3 0,0 2 0,91 11 0,-51 4 2,168 7 1,-72-13-85,-153-4 3,-1 2 0,1 1 0,41 15 0,-73-21-7,35 10-383,-37-12 363,0 1 0,-1-1 0,1 1 0,0-1 0,0 0 0,0 0 0,0 0 0,0 0 0,0 0 0,0 0 0,0-1 0,-1 1 0,1 0 0,0-1 0,0 0 0,3-1 0,-5 2 19,0-1 0,0 1 0,0-1 0,0 1-1,0 0 1,0-1 0,-1 1 0,1-1 0,0 1 0,0 0-1,0-1 1,0 1 0,-1 0 0,1-1 0,0 1 0,0 0-1,-1-1 1,1 1 0,0 0 0,-1 0 0,1-1-1,0 1 1,-1 0 0,1 0 0,0-1 0,-1 1 0,1 0-1,0 0 1,-1 0 0,1 0 0,-1 0 0,1 0 0,-1 0-1,0-1-23,-25-12-195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1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17572,'-1'23'1624,"-3"3"-1208,-4 2-176,1 2 888,3 9-855,0 3-49,4 1 24,0-5-72,5-3-224,3-4-144,-4-4-296,-3-1-153,-5-1-335,-5-4 0,-8-2 592,-4-4-240,-9 0-40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9 121 15163,'-8'4'1578,"13"-5"-215,17-9 211,100-101-34,-122 111-1541,0 0 1,0 0 0,1-1-1,-1 1 1,0 0-1,0 0 1,0 0 0,0 0-1,0 0 1,1-1-1,-1 1 1,0 0-1,0 0 1,0 0 0,0 0-1,1 0 1,-1 0-1,0 0 1,0 0 0,0 0-1,0 0 1,1 0-1,-1 0 1,0 0-1,0 0 1,0 0 0,1 0-1,-1 0 1,0 0-1,0 0 1,0 0-1,1 0 1,-1 0 0,0 0-1,0 0 1,0 0-1,0 0 1,1 0 0,-1 0-1,0 0 1,0 1-1,0-1 1,0 0-1,0 0 1,1 0 0,-1 0-1,0 0 1,0 1-1,0-1 1,1 15-31,-10 24-24,8-34 49,-5 19-78,2-10 358,1 0-1,0 0 0,1 0 0,-1 21 0,6-23-85,4-3 90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1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9 143 15219,'-9'1'2217,"17"-2"-1729,10-4 872,7 1-256,12-5-303,6-2-97,13-3-192,7-2-136,8-1-272,0-1-152,-7 3-328,-6 2-248,-15 1-369,-9 4 729,-23 8-200,-9 0-120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1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17372,'34'-5'1528,"12"-3"-1008,6-2-200,17-2 440,9 1-240,13 1-592,-2 0-160,-9 4 280,-7 5-160,-14 1-192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1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 13219,'6'-6'3399,"22"-30"-869,33-33 0,-14 17-2142,-20 19-248,23-25-144,-54 79-474,-1 37 0,4-54 353,1 0 0,-1 0 0,1 0-1,0 0 1,1 0 0,-1 0 0,1 0 0,0 0 0,0 0 0,0 0 0,0 0-1,0-1 1,1 1 0,0 0 0,0-1 0,3 5 0,4-2-414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1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8874,'-15'8'952,"-8"2"-616,0 0-160,-3 0 1080,3 0-1392,0 0-568,3 0-40,1-1-32,1 1-32,2-3 368,-1 2-264,1-2 31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1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1652 11178,'8'-8'4901,"19"-14"-4659,-17 14 225,258-248 644,-130 116-1078,57-59-200,67-61-213,-47 69 48,39-35-163,-115 104 195,-76 68 93,-56 49 12,0-1 0,-1 0 0,0 0 0,0 0 0,-1 0 0,0-1 0,0 0-1,0 0 1,-1-1 0,0 1 0,0-1 0,-1 0 0,0 0 0,-1 0 0,3-11-1,-1-2-298,2-1-106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1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1 284 11666,'1'0'60,"-1"0"-1,1 1 0,0-1 0,-1 1 1,1-1-1,0 0 0,-1 1 0,1-1 0,0 0 1,0 0-1,-1 0 0,1 1 0,0-1 0,0 0 1,-1 0-1,1 0 0,0 0 0,0 0 0,0-1 1,-1 1-1,2 0 0,24-6 15,-19 4 83,588-162 1960,-585 161-2101,124-39 32,80-23-250,-211 64 185,0 0 0,0 0 0,0 1 0,0-1 0,0 1-1,1 0 1,4 0 0,-8 0 15,0 0 0,1 0 0,-1 0 0,0 0 0,0 0 0,0 0 0,0 0 0,1 0 0,-1 0 0,0 1 0,0-1 0,0 0 0,0 0 0,0 0 0,0 0 0,1 0 0,-1 1 0,0-1 0,0 0 0,0 0 0,0 0 0,0 0 0,0 0 0,0 1 0,0-1 1,0 0-1,0 0 0,0 0 0,0 1 0,0-1 0,0 0 0,0 0 0,0 0 0,0 0 0,0 1 0,0-1 0,0 0 0,0 0 0,0 1 0,-10 13-42,-12 14 25,0 1 0,-34 62-1,-23 73-40,55-112 45,-6 13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3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10458,'1'0'89,"-1"0"-1,0-1 1,1 1-1,-1 0 1,1 0-1,-1 0 1,0 1-1,1-1 1,-1 0-1,1 0 1,-1 0-1,0 0 1,1 0-1,-1 0 1,0 0-1,1 1 1,-1-1-1,0 0 1,1 0-1,-1 1 0,0-1 1,1 0-1,-1 0 1,0 1-1,1-1 1,-1 0-1,0 1 1,0-1-1,0 0 1,1 1-1,-1 0 1,3 17 1255,-6 25-576,2-38-591,-11 84 500,-15 151 258,26-206-875,1 1 0,2-1 0,1 1 1,15 65-1,41 97 94,-11-36-63,-22-69-57,62 207 105,-83-284-123,1-1 0,1 0 0,0-1 0,1 0 0,0 0 0,1-1 0,1 0-1,11 12 1,15 10 13,46 35-1,0 0 18,-63-52-45,157 152 22,-167-161-15,0 1 0,0-1 0,1-1 1,0 0-1,1 0 0,20 10 0,-9-9 63,0 0 0,38 9 1,-45-13-46,0 1 0,0 0 0,-1 2 0,0-1 0,18 12 0,-22-12-20,0-2 0,1 0 1,-1 0-1,1-1 0,0 0 1,0 0-1,0-2 0,16 2 0,93-5 65,-114 2-66,243-24 322,69-2 694,-146 26-989,-172-1 200,-8-3-168,-13-4-53,-9-3 31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3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12675,'4'-1'465,"-1"-1"1,1 0-1,0 0 1,-1-1-1,0 1 0,1-1 1,3-4-1,-5 5-169,1-1 0,0 1 0,0 0 0,0-1 0,0 1 0,0 1 0,0-1 0,5-1-1,-7 3-284,0 0-1,0 0 0,0 0 0,0 0 1,0 0-1,0 1 0,0-1 0,0 0 1,0 1-1,-1-1 0,1 1 0,0-1 1,0 1-1,0 0 0,0-1 0,-1 1 1,1 0-1,0-1 0,-1 1 0,1 0 1,0 0-1,-1 0 0,1 0 0,0 1 1,0-1-13,0 1 0,0-1 0,0 1 0,0-1 1,0 0-1,1 1 0,-1-1 0,0 0 0,1 0 0,-1 0 1,1 0-1,0 0 0,1 1 0,1-2 28,0 0-1,-1 0 0,1 0 1,0 0-1,0-1 1,-1 0-1,1 1 1,0-1-1,-1 0 0,1-1 1,-1 1-1,1-1 1,-1 1-1,0-1 1,1 0-1,-1-1 1,0 1-1,0 0 0,4-6 1,-4 5 21,0 1 0,-1-1 0,1 0 0,-1 0 0,0 0 1,1 0-1,-2 0 0,1-1 0,0 1 0,-1-1 0,1 1 0,-1-1 0,0 1 0,0-1 1,-1 0-1,1 1 0,-1-1 0,0 0 0,0-7 0,0 9-32,-1 1 0,1 0-1,-1-1 1,1 1 0,-1 0 0,1 0 0,-1-1-1,0 1 1,1 0 0,-1 0 0,0 0-1,0 0 1,0 0 0,0 0 0,0 0 0,0 0-1,0 0 1,-1 1 0,1-1 0,0 0 0,0 1-1,-1-1 1,1 1 0,0-1 0,-1 1-1,1 0 1,0-1 0,-1 1 0,1 0 0,0 0-1,-1 0 1,1 0 0,-1 0 0,1 0-1,0 1 1,-1-1 0,1 0 0,-2 1 0,-1 0-7,0 1-1,0-1 1,0 0 0,1 1 0,-1 0 0,0 0 0,1 0 0,0 0-1,-1 0 1,1 1 0,0-1 0,-3 5 0,4-5-11,1-1 0,-1 1 1,1 0-1,0 0 0,0 0 0,0 0 1,0 0-1,0 0 0,0 0 1,1 0-1,-1 0 0,1 1 0,-1-1 1,1 0-1,0 0 0,0 0 0,0 1 1,0-1-1,0 0 0,0 0 0,1 0 1,0 3-1,0-4 1,0 1-1,0-1 1,0 0 0,0 0 0,0 0 0,1 0-1,-1 0 1,0 0 0,0 0 0,1 0-1,-1 0 1,1-1 0,-1 1 0,1-1-1,-1 1 1,1-1 0,-1 1 0,1-1-1,-1 0 1,1 0 0,0 0 0,-1 0-1,1 0 1,-1 0 0,1 0 0,0 0-1,-1-1 1,1 1 0,-1-1 0,1 1-1,1-1 1,2-1 9,0 0 0,0 0 0,0 0-1,-1-1 1,1 1 0,0-1 0,-1 0 0,0 0-1,0-1 1,0 0 0,0 1 0,0-1-1,-1 0 1,1-1 0,-1 1 0,0-1 0,-1 1-1,1-1 1,-1 0 0,0 0 0,2-7 0,-3 11-3,-1 0 0,0 0 0,0 0 1,1 0-1,-1 0 0,0 0 0,0 0 1,0 0-1,0 0 0,0 0 0,0 0 1,-1 0-1,1 0 0,0 0 1,0 0-1,-1 0 0,1 0 0,-1 0 1,1 0-1,-1 0 0,1 0 0,-1 0 1,1 0-1,-1 1 0,0-1 0,0 0 1,1 0-1,-1 1 0,0-1 1,0 0-1,0 1 0,0-1 0,0 1 1,0-1-1,1 1 0,-1 0 0,0-1 1,0 1-1,-1 0 0,1 0 0,0-1 1,0 1-1,0 0 0,0 0 1,0 0-1,0 0 0,0 1 0,0-1 1,0 0-1,-1 1 0,-4 0 7,1 0 1,-1 0-1,1 0 0,0 1 0,-1 0 1,1 0-1,0 1 0,-6 3 0,7-3-11,1-1-1,0 0 0,0 1 0,0 0 0,0 0 1,0 0-1,1 0 0,-1 0 0,1 0 1,0 1-1,-3 6 0,4-10 1,1 1 0,0-1 0,0 0 0,0 0 0,0 1 1,0-1-1,0 0 0,0 0 0,0 1 0,0-1 0,0 0 0,0 1 0,0-1 0,0 0 0,0 1 0,0-1 0,0 0 1,0 0-1,0 1 0,0-1 0,0 0 0,1 0 0,-1 1 0,0-1 0,0 0 0,0 0 0,0 1 0,1-1 1,-1 0-1,0 0 0,0 0 0,1 1 0,-1-1 0,0 0 0,0 0 0,1 0 0,-1 0 0,1 1 0,14-2 10,13-10 10,16-17 43,-41 25-55,1 1 1,-1-1 0,0 0-1,0 0 1,0 0-1,-1 0 1,1-1 0,-1 1-1,0-1 1,2-3 0,-4 7-9,0-1 1,1 1 0,-1 0-1,0 0 1,0 0-1,0 0 1,0 0 0,0 0-1,0 0 1,0-1-1,0 1 1,0 0 0,0 0-1,0 0 1,0 0-1,0 0 1,0 0 0,0-1-1,0 1 1,0 0 0,0 0-1,0 0 1,0 0-1,0 0 1,0 0 0,0-1-1,0 1 1,0 0-1,0 0 1,0 0 0,-1 0-1,1 0 1,0 0-1,0 0 1,0 0 0,0 0-1,0-1 1,0 1 0,0 0-1,0 0 1,-1 0-1,1 0 1,0 0 0,0 0-1,0 0 1,0 0-1,0 0 1,0 0 0,0 0-1,-1 0 1,1 0-1,0 0 1,0 0 0,0 0-1,0 0 1,0 0 0,0 0-1,-1 0 1,-11 4 3,-12 11-22,19-11 12,1-1 0,-1 2 0,1-1 0,0 0-1,0 1 1,1 0 0,-1 0 0,1 0 0,0 0 0,-3 9-1,6-14 7,-1 0-1,1 1 0,0-1 0,0 0 1,0 0-1,0 0 0,0 1 1,0-1-1,0 0 0,-1 0 0,1 1 1,0-1-1,0 0 0,0 0 0,0 1 1,0-1-1,0 0 0,0 0 1,0 1-1,0-1 0,0 0 0,1 0 1,-1 1-1,0-1 0,0 0 1,0 0-1,0 1 0,0-1 0,0 0 1,0 0-1,1 0 0,-1 1 0,0-1 1,0 0-1,0 0 0,0 0 1,1 0-1,-1 1 0,0-1 0,0 0 1,0 0-1,1 0 0,-1 0 0,0 0 1,1 0-1,13-6 14,13-17 22,-22 16-22,0 1 0,0-1 0,-1 0 0,0 0 0,0-1 0,3-7 0,-7 14-15,1 0 0,-1 0 1,1 0-1,-1-1 0,0 1 1,1 0-1,-1 0 0,0-1 1,0 1-1,0 0 0,0-1 1,0 1-1,0 0 0,0 0 1,-1-1-1,1 1 0,0 0 1,-1 0-1,1-1 0,-1 1 1,1 0-1,-1 0 0,1 0 1,-1 0-1,0 0 0,0 0 1,0 0-1,1 0 0,-1 0 0,0 0 1,0 0-1,0 1 0,0-1 1,-1 0-1,1 1 0,0-1 1,0 1-1,0-1 0,0 1 1,-1-1-1,1 1 0,0 0 1,0 0-1,-1-1 0,1 1 1,-3 0-1,-1 0-52,0 0 1,0 0-1,0 0 1,0 1-1,0-1 1,-5 3-1,7-3-66,1 1 0,0-1 0,0 1 0,0 0 0,-1 0 0,1 0 0,0 0-1,0 0 1,0 1 0,1-1 0,-1 0 0,0 1 0,0 0 0,-2 2 0,13-8-650,10-5 298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3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13539,'1'0'34,"-1"0"0,0 0 1,0 1-1,0-1 0,0 0 0,0 0 0,0 0 1,0 0-1,1 0 0,-1 0 0,0 0 1,0 0-1,0 0 0,0 1 0,0-1 1,0 0-1,0 0 0,0 0 0,0 0 0,0 0 1,0 0-1,0 1 0,0-1 0,0 0 1,0 0-1,0 0 0,0 0 0,0 0 0,0 1 1,0-1-1,0 0 0,0 0 0,0 0 1,0 0-1,0 0 0,0 0 0,0 1 0,0-1 1,0 0-1,0 0 0,0 0 0,0 0 1,-1 0-1,1 0 0,0 0 0,0 0 1,0 1-1,0-1 0,0 0 0,18 1 534,46-7 944,75-16 1,65-25-265,-188 43-1108,689-208 843,-679 203-1099,-3 1-229,39-19-1,-68 28 174,0 0 0,1 0 1,-1 0-1,0-1 0,0 1 0,-1-1 0,1-1 0,-6 0 1,4 0 13,-35-4-157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3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35 14691,'7'-6'409,"0"1"0,0 0 0,1 0 0,9-4 0,-16 8-357,1 1 0,0-1 0,0 0 0,-1 1 0,1 0 0,0-1 0,0 1 0,0 0 0,0 0 0,-1 0 0,1 0 0,2 0 0,-3 0-6,0 1 1,0-1-1,-1 0 0,1 1 0,0-1 0,0 1 0,-1-1 0,1 1 0,0-1 0,-1 1 0,1 0 0,0-1 0,-1 1 0,1 0 0,-1-1 0,1 1 0,-1 0 0,1 0 1,-1-1-1,0 1 0,1 0 0,-1 0 0,0 0 0,0 0 0,0 0 0,1 1 0,-1 3 33,0 1 1,0 0-1,-1-1 0,0 1 1,1-1-1,-2 1 0,1-1 1,-1 0-1,0 1 0,0-1 1,0 0-1,-5 8 0,-4 5-25,-27 34 0,9-19-41,-2-2 1,-2-1 0,-35 27-1,-35 29 2,100-82-19,-1-1 0,1 1 0,-1 0 0,1 0 0,0 0 0,0 0 0,-2 5 0,5-8 2,0 0 0,0 0 0,-1-1 1,1 1-1,0 0 0,0 0 0,0-1 0,0 1 0,0 0 1,0 0-1,0 0 0,0 0 0,0-1 0,0 1 1,0 0-1,0 0 0,1-1 0,-1 1 0,1 1 0,0-1 0,0 0 0,0 0 0,0 0 0,0 0-1,0 0 1,0-1 0,0 1 0,0 0-1,0-1 1,0 1 0,1-1 0,-1 1-1,0-1 1,0 1 0,1-1 0,1 0 0,29 3-63,0-1 0,0-2 1,53-6-1,-56 4-65,206-19-567,-153 15 517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15811,'0'-1'54,"0"1"-1,0-1 0,1 1 1,-1 0-1,0 0 0,1-1 0,-1 1 1,0 0-1,1-1 0,-1 1 1,0 0-1,1 0 0,-1 0 1,0 0-1,1-1 0,-1 1 0,1 0 1,-1 0-1,0 0 0,1 0 1,-1 0-1,1 0 0,-1 0 1,0 0-1,1 0 0,-1 0 0,1 0 1,-1 0-1,0 0 0,1 0 1,-1 0-1,1 1 0,-1-1 1,0 0-1,1 0 0,-1 0 0,0 1 1,1-1-1,-1 0 0,0 0 1,1 1-1,-1-1 0,0 0 1,1 1-1,-1-1 0,0 0 0,0 1 1,0-1-1,1 0 0,-1 1 1,0-1-1,0 0 0,0 1 1,0-1-1,0 1 0,0-1 0,0 1 1,0-1-1,0 0 0,0 1 1,0-1-1,0 1 0,0-1 1,0 0-1,0 1 0,-5 40 778,3-24-508,-1 207 223,3-124 82,-2-103-432,-3-6-235,-2-7 174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3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63 16492,'-7'-1'172,"1"1"1,-1-1 0,0 2 0,0-1-1,0 1 1,1 0 0,-1 0 0,0 1-1,1 0 1,-1 0 0,1 0 0,-1 1-1,1 0 1,-10 7 0,3-2 31,0 1 1,1 0-1,0 1 1,1 0-1,-16 18 1,21-20-125,1 0 1,-1 0-1,1 1 1,1-1-1,-1 1 1,2 0 0,-1 1-1,1-1 1,-3 17-1,5-23-67,1 0-1,-1 0 0,1-1 1,0 1-1,0 0 0,0 0 1,0-1-1,0 1 0,1 0 1,-1 0-1,1-1 1,0 1-1,0 0 0,0-1 1,0 1-1,0-1 0,0 1 1,1-1-1,0 0 0,-1 1 1,1-1-1,0 0 0,0 0 1,0 0-1,0 0 0,0-1 1,0 1-1,1-1 0,-1 1 1,1-1-1,-1 0 0,1 0 1,-1 0-1,1 0 1,-1 0-1,1 0 0,5 0 1,0 0 0,0-1 0,1 0 0,-1 0 0,0-1 0,0 0 0,0 0 0,1-1 0,-2 0 0,1 0 0,0-1 0,0 0 0,-1-1 1,1 1-1,-1-1 0,0-1 0,0 0 0,6-5 0,3-3 23,-1-1 1,-1 0-1,0-1 0,-1 0 1,21-33-1,-25 34-24,-1 0 1,-1-1-1,7-18 0,-12 29-33,-1-1-1,1 1 1,-1 0-1,0 0 1,0-1-1,-1 1 1,1-1-1,-1 1 1,0-1-1,0 1 1,-1 0-1,1-1 1,-1 1-1,0-1 1,0 1-1,-4-8 1,4 11-23,0-1 1,0 0-1,0 1 0,0-1 0,0 1 1,0-1-1,-1 1 0,1 0 1,-1 0-1,1-1 0,-1 1 1,1 0-1,-1 0 0,0 0 0,1 1 1,-1-1-1,0 0 0,0 1 1,1-1-1,-1 1 0,0-1 0,0 1 1,0 0-1,0 0 0,0 0 1,0 0-1,0 0 0,0 0 1,1 1-1,-1-1 0,0 1 0,-2 0 1,-1 1-35,1-1 1,0 1-1,0 0 1,0 0-1,1 1 1,-1-1-1,0 1 1,1 0-1,0 0 1,-1 0-1,1 0 1,-4 8-1,-8 16-390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3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58 16412,'0'11'470,"0"0"1,-1 1-1,0-2 1,-5 21 0,-1 11 108,-2 51 86,4 0-1,8 116 1,1-183-527,0-21-23,1-15 11,8-45 28,9-69 1,-4 14-148,-10 67-35,-1 2-47,2 1 0,2 0 0,18-46 0,-27 82 67,-1 0 1,1 0 0,1 1 0,-1-1 0,0 0-1,1 1 1,-1 0 0,1 0 0,0 0 0,0 0-1,1 0 1,3-2 0,-6 4 7,1 0 1,0 0-1,0 1 1,0-1-1,0 1 1,0-1-1,0 1 1,-1 0-1,1 0 0,0 0 1,0 0-1,0 0 1,0 0-1,0 1 1,0-1-1,0 1 0,0-1 1,0 1-1,-1-1 1,1 1-1,0 0 1,0 0-1,-1 0 1,1 0-1,-1 0 0,1 1 1,1 1-1,2 1 1,0 1 0,-1-1 0,1 1-1,-1 1 1,0-1 0,0 1 0,-1-1-1,0 1 1,0 0 0,0 0 0,3 12-1,-5-15 0,0 0-1,0 1 0,0 0 0,-1-1 1,0 1-1,0-1 0,0 1 1,0 0-1,0-1 0,-1 1 0,1-1 1,-1 1-1,0 0 0,0-1 1,0 0-1,-1 1 0,1-1 1,-1 0-1,0 0 0,0 0 0,0 0 1,0 0-1,-4 3 0,-2 1 6,0 0 1,-1-1-1,1-1 0,-2 0 0,1 0 0,0 0 1,-1-1-1,-14 4 0,-84 16 61,107-24-65,-12 3-111,-1 0-1,1-1 1,-1-1 0,0 0 0,0-1 0,-13-2 0,26 2 127,1 0 0,-1 0 0,1 0 0,-1 0 0,1 0 0,-1 0 0,1 0 0,-1 0 0,1 0 0,0-1 0,-1 1 0,1 0 0,-1 0 0,1 0 0,-1-1 0,1 1 0,0 0 0,-1-1 0,1 1 0,0 0 0,-1-1 0,1 1 1,0 0-1,0-1 0,-1 1 0,1 0 0,0-1 0,0 1 0,-1-1 0,1 1 0,0-1 0,0 1 0,0 0 0,0-1 0,0 1 0,0-1 0,0 1 0,0-1 0,0 1 0,0-1 0,0 1 0,0-1 0,0 1 0,0-1 0,0 1 0,0 0 0,1-1 0,-1 1 0,0-1 0,0 1 0,1 0 0,-1-1 0,0 1 0,0-1 1,1 1-1,-1 0 0,0-1 0,1 1 0,-1 0 0,0 0 0,1-1 0,0 1 0,23-19-65,14-1 30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3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 17388,'0'-1'40,"0"1"0,0 0 0,-1-1 0,1 1 0,0 0 0,-1 0 0,1-1 0,0 1 0,-1 0 0,1 0 0,0 0 0,-1 0 0,1-1 0,-1 1 0,1 0 0,0 0 0,-1 0 0,1 0 0,-1 0 0,1 0 0,-1 0 0,1 0 0,0 0 0,-1 0 0,1 0 0,-1 0 0,1 1 0,0-1 0,-1 0 0,1 0 0,0 0 0,-1 0 1,1 1-1,-1-1 0,1 0 0,0 0 0,0 1 0,-1-1 0,1 0 0,0 1 0,-1-1 0,1 0 0,0 1 0,0-1 0,0 0 0,-1 1 0,-14 19 209,5-2 72,2 1 0,0-1 0,1 1 0,-6 29 0,-11 82 73,20-97-350,1 0 1,1 0 0,2 0 0,1-1 0,7 45 0,-7-73-29,0 0-1,0 0 1,0-1-1,0 1 1,1-1 0,-1 1-1,4 5 1,-4-9-7,-1 1-1,1 0 1,0-1 0,-1 1-1,1-1 1,-1 1 0,1-1-1,0 0 1,-1 1-1,1-1 1,0 0 0,-1 1-1,1-1 1,0 0 0,0 0-1,-1 0 1,1 1 0,0-1-1,0 0 1,-1 0 0,1 0-1,0 0 1,0 0 0,-1 0-1,1-1 1,0 1 0,0 0-1,-1 0 1,1-1 0,0 1-1,-1 0 1,1-1 0,0 1-1,-1 0 1,1-1 0,0 1-1,-1-1 1,1 1 0,-1-1-1,1 1 1,-1-1 0,1 0-1,-1 1 1,1-2 0,6-6 66,0 0 0,-1-1 0,0 0 0,-1 0 0,0 0 0,0-1 0,5-18 0,-2 5 41,-2 0-1,5-33 1,-10 53-113,-1 0-9,1 0 0,0 0 0,-1 0 0,0 0 0,1 0 0,-1 0 0,0 0 0,-1 1 0,1-1 0,-1 0 0,1 0 0,-2-4 0,5 38-149,-2-26 138,1 0 1,1-1-1,-1 1 0,1-1 0,0 1 1,0-1-1,0 0 0,0 0 0,1 0 1,-1-1-1,1 1 0,0-1 0,0 0 1,9 5-1,-6-5-4,-1-1-1,1 1 1,-1-1 0,1 0 0,0-1 0,-1 0-1,1 0 1,0 0 0,0-1 0,8 0 0,-2-2 3,0 1 0,0-2 0,-1 1 1,1-2-1,-1 0 0,0 0 0,0-1 1,0-1-1,-1 0 0,0 0 0,16-13 1,-26 18 20,0 0 0,0 1 0,0-1 0,0 0 0,0 0 0,0 1 0,0-1 0,1 1 1,-1-1-1,0 1 0,0 0 0,0-1 0,1 1 0,-1 0 0,0 0 0,0 0 0,1 0 0,-1 0 0,0 0 1,0 0-1,1 0 0,-1 0 0,0 0 0,0 1 0,1-1 0,-1 1 0,0-1 0,0 1 0,0-1 0,2 2 1,18 6-14,-10-7 12,1-1 0,0 0-1,0 0 1,-1-1 0,1-1-1,0 0 1,-1 0 0,22-9-1,4 1-8,-34 10 8,1 0-1,-1 0 0,1 0 0,-1 0 0,1 0 0,-1 1 1,1 0-1,-1 0 0,1 0 0,-1 0 0,0 0 0,1 1 1,-1-1-1,0 1 0,0 0 0,4 4 0,-1-3 17,-1 1 0,1-1 0,-1-1 0,13 5 0,-5-4-38,1-1-1,-1-1 1,1 0-1,-1-1 1,1 0-1,0-1 1,-1 0-1,1-1 1,-1-1-1,0 0 0,0-1 1,18-8-1,-29 11-53,0 0-1,0 0 0,0-1 0,0 0 0,0 1 1,0-1-1,-1 0 0,1 0 0,-1 1 0,1-1 1,-1 0-1,0-1 0,1 1 0,-1 0 0,0 0 1,-1 0-1,1-1 0,0 1 0,-1-1 1,1 1-1,-1 0 0,0-1 0,0 1 0,0-1 1,0 1-1,0-1 0,0 1 0,-1 0 0,0-5 1,-7-28-447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3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18348,'0'-2'1576,"0"6"-1136,3 4-184,4 3 601,1 2-249,7 4-648,0 2-512,1 1 528,1-3-152,3-4-97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3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14219,'-1'7'387,"0"-1"-1,1 1 1,-1 0-1,1-1 1,1 1 0,-1-1-1,1 1 1,0 0-1,1-1 1,2 8 0,-2-11-301,-1 0 0,1 0 0,-1-1 0,1 1 0,0 0 0,0-1 0,0 1 1,1-1-1,-1 0 0,1 0 0,-1 0 0,1 0 0,-1 0 0,1-1 0,0 1 1,0-1-1,0 1 0,0-1 0,0 0 0,0 0 0,1-1 0,4 2 0,1-1-34,0-1-1,0 1 1,1-1-1,-1-1 1,0 0-1,0 0 1,0-1-1,14-4 1,3-3-29,37-20 1,-34 16-27,-27 12-5,0 0-1,-1 0 0,1 0 0,0 0 0,0 1 0,0-1 0,0 1 1,-1 0-1,1-1 0,0 1 0,0 0 0,3 0 0,-4 1 4,0-1 0,0 1 0,-1-1 0,1 1 0,0-1 0,-1 1 0,1-1 0,0 1 0,-1 0 1,1-1-1,-1 1 0,1 0 0,-1 0 0,0-1 0,1 1 0,-1 0 0,0 0 0,1 0 0,-1-1 0,0 1 0,0 0 0,0 0 0,0 0 0,0 0 0,0 0 0,0-1 0,0 2 0,0 1 7,0-1 0,0 1 0,1-1 1,-1 1-1,0-1 0,1 1 0,0-1 1,0 0-1,0 1 0,0-1 0,0 0 0,0 0 1,0 0-1,1 0 0,-1 0 0,1 0 1,0 0-1,-1 0 0,1-1 0,0 1 0,0 0 1,0-1-1,0 0 0,0 1 0,0-1 1,1 0-1,-1 0 0,0 0 0,1-1 0,-1 1 1,0-1-1,1 1 0,-1-1 0,5 1 1,3-1-10,0 0 1,-1-1-1,1 0 1,-1-1 0,1 0-1,-1 0 1,17-7-1,129-64-1014,-154 72 1019,0 1 0,-1-1 0,1 1 0,0 0 0,0-1 0,0 1 0,-1 0 0,1-1 0,0 1 0,0 0 0,0 0 0,0 0 0,-1 0 0,1 0 0,0 0 0,0 0 0,0 0 0,0 0 0,0 1 0,-1-1 0,1 0 0,0 0 0,0 1 0,0-1 0,-1 0 0,1 1 0,0-1-1,0 1 1,-1-1 0,1 1 0,0 0 0,1 2 45,-1-1 0,0 1 0,0-1-1,-1 1 1,1 0 0,0-1 0,-1 1-1,0 3 1,6 18 321,-5-21-333,1 0 1,-1-1-1,1 0 1,0 1-1,0-1 0,0 0 1,0 0-1,0 0 1,1 0-1,-1 0 1,1-1-1,-1 1 0,1-1 1,0 1-1,-1-1 1,1 0-1,0 0 0,0 0 1,0-1-1,0 1 1,0-1-1,0 1 0,-1-1 1,1 0-1,6-1 1,4 0-23,0 0 1,0-1 0,-1 0 0,21-8 0,-11 2-155,35-19 0,11-4-434,-68 31 576,0 0-1,1-1 1,-1 1 0,0 0-1,1 0 1,-1 0-1,0 0 1,1 0-1,-1 0 1,0-1-1,1 1 1,-1 0-1,0 0 1,1 0-1,-1 0 1,0 0 0,1 0-1,-1 0 1,0 0-1,1 1 1,-1-1-1,0 0 1,1 0-1,-1 0 1,0 0-1,1 0 1,-1 0 0,0 1-1,1-1 1,-1 0-1,0 0 1,0 0-1,1 1 1,-1-1-1,0 0 1,0 0-1,0 1 1,1-1-1,-1 0 1,0 1 0,0-1-1,0 0 1,0 1-1,0-1 1,1 0-1,-1 1 1,0-1-1,0 0 1,0 1-1,0-1 1,0 0-1,0 1 1,0-1 0,0 0-1,0 1 1,0-1-1,-1 0 1,1 1-1,-8 29 331,3-14-104,4 6-30,2-11-270,-1-11 72,0 0 1,0 0 0,0 0 0,1 0 0,-1 0 0,0 0 0,0 0 0,0 0 0,0 0 0,0 0 0,0 0 0,0 0 0,0 0 0,0 0 0,0 0 0,0 0 0,0 0 0,0 0 0,0 0 0,0 0 0,1 0 0,-1 0 0,0 0 0,0 0 0,0 0 0,0 0 0,0 0-1,0 0 1,0 0 0,0 0 0,0 0 0,0 0 0,0 0 0,0 0 0,0 0 0,1 0 0,-1 0 0,0 0 0,0 0 0,0 0 0,0 0 0,0 0 0,0 0 0,0 0 0,0 0 0,0 0 0,0 1 0,0-1 0,0 0 0,0 0 0,0 0 0,0 0 0,0 0 0,0 0-1,0 0 1,0 0 0,0 0 0,0 0 0,0 0 0,0 0 0,0 0 0,0 1 0,0-1 0,0 0 0,0 0 0,4-13-60,-2-14-79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5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1392 13 11835,'55'-5'1701,"-32"2"-190,-20 3-230,-8 0 488,-243 22-2015,70-4-256,-754 6-360,914-24 805,-1 0-119,12 1 21,0-1 0,0 0 0,1 0 0,-1-1 0,0 0 0,0 0 0,-7-2 0,13 3 107,1-1 0,-1 1-1,0 0 1,1-1 0,-1 1 0,1 0 0,-1-1 0,1 1-1,-1-1 1,1 1 0,-1-1 0,1 1 0,0-1 0,-1 1-1,1-1 1,0 1 0,-1-1 0,1 1 0,0-1-1,0 0 1,-1 1 0,1-1 0,0 0 0,0 1 0,0-1-1,0 1 1,0-1 0,0 0 0,0 1 0,0-1 0,0 0-1,0 0 1,9-20-495,5-4-15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0:54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1027 1 12091,'0'1'44,"0"0"1,0 0 0,-1-1 0,1 1 0,0 0-1,0 0 1,-1 0 0,1 0 0,0 0-1,-1 0 1,1-1 0,-1 1 0,1 0 0,-1 0-1,1-1 1,-1 1 0,0 0 0,1-1 0,-1 1-1,0 0 1,-1 0 0,-23 15 17,14-10 48,-106 64 444,-129 56 0,-134 38 103,255-112-415,119-49-226,-10 3 32,0 0 0,1 2 0,0 0 0,-18 13 0,32-21-45,1 0 0,-1 1-1,0-1 1,0 1 0,1 0-1,-1-1 1,1 1 0,-1 0 0,0-1-1,1 1 1,-1 0 0,1 0-1,0-1 1,-1 1 0,1 0-1,-1 0 1,1 0 0,0 0-1,0-1 1,0 1 0,-1 0 0,1 0-1,0 0 1,0 0 0,0 0-1,0 0 1,1-1 0,-1 1-1,0 0 1,0 0 0,0 0-1,1 0 1,-1 0 0,0-1 0,1 1-1,-1 0 1,1 0 0,-1-1-1,1 1 1,-1 0 0,1 0-1,-1-1 1,1 1 0,0-1-1,-1 1 1,1-1 0,0 1 0,0-1-1,0 1 1,-1-1 0,1 1-1,0-1 1,1 1 0,21 8 6,1-1 0,0-1-1,0-1 1,0-1 0,35 2 0,-14 0-5,109 17 23,287 39-205,-364-57 141,-20-5 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0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36 101 12339,'10'-26'474,"-4"10"-199,1 1 1,16-29-1,-20 51 195,-3 9-208,-24 155 1421,-5 41-580,-2 295 307,52 1-866,49-29-1,-10-84-146,-30 2-201,-29-292-162,-4 1 0,-31 186 1,25-262 4,5-22-223,6-22-479,16-46 309,-3 15 130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0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15 155 11482,'-1'0'75,"1"0"0,-1 0-1,0-1 1,0 1-1,0 0 1,0-1-1,1 1 1,-1-1-1,0 1 1,0-1-1,1 1 1,-1-1-1,0 0 1,1 1-1,-1-1 1,0 0-1,1 0 1,-1 1-1,0-2 1,16-1 836,34 9 39,67 16 171,278 35 461,-223-52-1464,284-26 0,170-63-446,-93 11 229,-52 34 1032,528 25-1,-7 17-1795,-502-6-621,-406 5 1478,0 3 1,-1 4 0,0 4-1,102 29 1,-165-37 203,-18-8-244,-11 2 43,0 1-1,0-1 1,0 1-1,0-1 1,0 1-1,0-1 1,0 1-1,0-1 1,0 1 0,0-1-1,0 1 1,0-1-1,0 1 1,0-1-1,-1 1 1,1-1 0,0 1-1,0-1 1,-1 1-1,1 0 1,0-1-1,0 1 1,-1-1-1,1 1 1,-1-1 0,-12-12 11,-4-2-64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1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16139,'0'0'34,"1"0"0,-1 0-1,0 0 1,0 0-1,1 0 1,-1-1 0,0 1-1,0 0 1,0 0-1,1 0 1,-1 0 0,0 0-1,0 0 1,0 0-1,0 0 1,1 0-1,-1-1 1,0 1 0,0 0-1,0 0 1,0 0-1,0 0 1,1-1 0,-1 1-1,0 0 1,0 0-1,0 0 1,0-1 0,0 1-1,0 0 1,0 0-1,0 0 1,0-1 0,0 1-1,0 0 1,0 0-1,0 0 1,0-1-1,0 1 1,0 0 0,0 0-1,0 0 1,0-1-1,0 1 1,0 0 0,0 0-1,0 0 1,0-1-1,0 1 1,0 0 0,-1 0-1,1 0 1,0 0-1,0-1 1,0 1 0,0 0-1,0 0 1,-1 0-1,1 0 1,0 0-1,0-1 1,0 1 0,-1 0-1,1 0 1,0 0 0,20-1 686,7 5-572,0 1-1,-1 1 1,29 10-1,73 34-707,-126-49 549,81 38-563,-75-35 478,0 1 1,-1 0 0,0 0 0,0 1 0,0-1-1,0 2 1,10 12 0,-16-17 92,1 0 0,-1 1 0,0-1 0,1 1 0,-1-1 0,0 1-1,-1 0 1,1-1 0,0 1 0,-1 0 0,0-1 0,1 1 0,-1 0 0,0-1 0,-1 1 0,1 0 0,0 0 0,-1-1 0,1 1 0,-1 0 0,0-1 0,0 1 0,0-1 0,0 1 0,-3 4 0,-3 3 76,0-1 1,-1 1 0,0-1 0,-13 12 0,14-14-45,-198 187 525,200-190-566,-1 2 2,1 0 1,-1-1 0,0 0 0,0 0 0,-11 5-1,5-8-47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13939,'2'1'1504,"4"7"-1008,8-1-112,5 0 665,11-1-329,5 1-152,7-4-192,1-2-304,5-5 72,-2-9-32,1-6-136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1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1 741 13475,'3'0'139,"0"0"0,1 0-1,-1-1 1,0 1 0,1-1 0,-1 1 0,0-1 0,1 0-1,-1 0 1,0-1 0,0 1 0,0-1 0,0 1 0,0-1-1,4-4 1,6-5 146,-1 0 0,12-14 0,-4 4 353,344-384 1949,-313 344-2468,82-113 13,-130 169-127,4-4 23,-8 20 19,-7 28-20,1 1 1,2 0 0,1 0-1,3 47 1,2-69-53,0 0 1,1 0 0,1 0 0,1-1-1,0 1 1,2-1 0,0 0 0,0 0-1,2 0 1,0-1 0,19 28 0,-21-37 9,0 0 0,1-1 0,0 1 0,0-1 1,0-1-1,1 0 0,-1 0 0,1 0 0,9 3 1,22 5-84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14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0 935 15715,'15'-29'1654,"175"-265"17,-115 180-1550,48-67-120,72-114-200,-221 347 162,-21 62 0,24-57 16,12-31 24,5-12 10,0 0 0,1 0-1,0 0 1,1 0-1,0 1 1,1 0-1,0 18 1,2-32-6,1 1 0,1-1-1,-1 1 1,0 0 0,0-1 0,0 1-1,1 0 1,-1-1 0,1 1 0,-1-1-1,1 1 1,1 1 0,-1-2-2,-1 0 1,1-1-1,-1 1 1,1-1 0,-1 1-1,1-1 1,0 0-1,-1 1 1,1-1-1,0 1 1,-1-1-1,1 0 1,0 0 0,0 1-1,-1-1 1,1 0-1,0 0 1,-1 0-1,1 0 1,1 0-1,2-1 14,-1 1 0,1-1-1,0-1 1,-1 1 0,1 0-1,-1-1 1,0 0 0,1 1-1,-1-1 1,5-5-1,43-36 167,-3-3 0,47-56-1,-68 73-100,61-81 257,-26 31 89,-59 76-221,-3 6-123,-3 9 24,-9 21 46,-35 111 203,42-125-399,1 0 1,1 0-1,1 1 0,0-1 0,2 32 0,0-45-33,1 0 0,0-1 0,1 1 0,-1 0 0,1-1 1,0 1-1,3 4 0,-5-8 65,1-1-1,-1 0 1,1 0 0,-1 0 0,1 0 0,0 0 0,-1 0 0,1-1 0,0 1 0,0 0 0,0 0 0,0 0 0,0-1-1,0 1 1,0 0 0,0-1 0,0 1 0,0-1 0,0 0 0,0 1 0,0-1 0,0 0 0,0 1 0,1-1 0,-1 0-1,0 0 1,0 0 0,0 0 0,0 0 0,1 0 0,-1 0 0,0-1 0,0 1 0,0 0 0,0-1 0,0 1 0,0-1 0,2 0-1,25-19-207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1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14075,'1'-4'152,"1"1"0,-1 0 0,0 0 0,1 0 0,0 0 0,-1 0 0,1 1 0,0-1 0,0 0 0,1 1 0,-1 0 0,1-1 0,-1 1 0,1 0 0,0 0 0,-1 1 0,1-1 0,0 0 0,5-1 0,5-1 166,-1 0 0,1 0 0,21-2 0,-28 5-174,25-3 263,1 1 1,36 1-1,-51 2-321,-1 1-1,0 1 0,1 1 0,-1 0 0,30 10 0,-44-12-79,1 0 0,-1 0 0,1 0 0,-1 0 0,0 0 0,0 1 0,1-1 0,-1 0 0,0 1 0,0 0 0,0 0 0,-1-1 0,1 1 0,0 0 0,-1 0 0,1 1 0,-1-1 0,0 0 0,0 0 0,2 5 0,-3-5-3,0 1 1,0-1-1,0 1 1,0-1-1,-1 1 1,1-1-1,-1 0 1,0 1-1,1-1 1,-1 0-1,0 1 1,-1-1-1,1 0 1,0 0-1,-1 0 1,1 0-1,-1 0 1,1 0-1,-1 0 1,0-1 0,-3 4-1,-19 13 14,0 0-1,-1-2 1,-43 21-1,-29 19 75,84-47-46,1 0 0,0 0 0,1 2 0,0-1 0,-12 16 0,19-21-21,0 1 1,1-1-1,0 1 1,0-1-1,0 1 1,0 0-1,1 0 1,0 1-1,0-1 1,1 0-1,0 0 1,-1 10-1,2-12-8,0 0 0,1 0-1,-1 0 1,1 0 0,0 0-1,0-1 1,0 1 0,0 0-1,0-1 1,1 1 0,0-1-1,0 1 1,0-1 0,0 0-1,0 1 1,1-1 0,-1-1-1,1 1 1,0 0 0,0-1-1,0 1 1,4 2 0,3 0-2,-1 0 1,1-1 0,0 0 0,0-1 0,1 0-1,-1-1 1,1 0 0,-1 0 0,1-1 0,0-1-1,-1 1 1,1-2 0,15-1 0,-2-2 14,0-1 1,0 0-1,0-2 1,39-16-1,-52 18 39,0 0-1,20-13 1,-29 16-50,1 1 1,-1-1 0,0 0-1,0 0 1,0 0-1,0 0 1,0 0 0,0 0-1,-1-1 1,1 1 0,-1 0-1,0-1 1,1 0-1,-1 1 1,0-1 0,0 0-1,0-4 1,-1 5-6,0 1-1,0-1 1,0 1 0,0-1 0,0 1 0,0-1 0,-1 1-1,1-1 1,-1 1 0,1-1 0,-1 1 0,0 0 0,1-1-1,-1 1 1,0 0 0,0 0 0,0-1 0,0 1 0,0 0 0,-1-1-1,-1 0 13,-1-1 0,1 1-1,-1 0 1,1 0 0,-1 0-1,0 0 1,-5-1 0,-6-1 64,0 0 0,-31-2 1,25 4-139,-1 2 1,1 0 0,-34 4-1,43-2-118,1 0 1,-1 1-1,1 0 0,0 1 0,0 0 0,0 1 0,-19 11 0,16-4-110,9-2-97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1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2175 14 11907,'7'-14'2159,"-10"25"-891,-9 26-653,-85 307-155,89-309-443,-4 11 22,-1-2 0,-2 0-1,-2 0 1,-1-2 0,-3 0-1,-1-1 1,-3-1 0,-33 42-1,-92 116 205,61-78-162,57-79-60,-2-2 1,-42 39-1,55-59-14,-1-1 0,0-1 0,-2-1 0,0-1 0,-38 17 0,1-7 99,-96 25 0,-70 3 245,-16 5-86,-9 19-154,196-57-96,1 3 0,-74 43 0,106-52-24,1 1 1,0 2-1,-29 28 0,46-41-201,3-7 607,7-10 114,7-7-413,5-8 21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1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1675 3 12795,'0'0'40,"1"-1"0,-1 1 0,1 0 0,-1 0 0,1-1 0,0 1 0,-1 0 0,1 0 0,0 0 0,-1 0 0,1 0 0,-1 0 0,1 0 0,0 0 0,-1 0 0,1 0 0,0 0 0,-1 0 0,1 0 0,-1 0 0,1 0 0,0 1 0,-1-1 0,1 0 1,-1 1-1,1-1 0,-1 0 0,1 1 0,-1-1 0,1 0 0,-1 1 0,1-1 0,-1 1 0,0-1 0,2 2 0,-1 1 43,0 1 1,0-1-1,0 0 0,0 1 1,0-1-1,0 6 0,4 44 135,-3 0 1,-4 65-1,-24 109 299,16-168-268,-2 0-1,-32 90 0,30-111-96,-3 0 0,-1-1 0,-1-1 0,-43 59 0,-11-6 0,-3-3 0,-3-4 1,-4-3-1,-4-4 0,-109 73 0,68-57-119,-365 233 145,457-305-197,-82 48 223,106-59-262,0 1-1,1 0 1,0 0 0,0 1 0,1 1-1,-17 21 1,23-26-191,-3 3-1467,7-9 1685,-1 0-1,1-1 0,0 1 0,-1 0 0,1 0 1,-1 0-1,1-1 0,0 1 0,-1 0 0,1 0 0,0-1 1,-1 1-1,1 0 0,0-1 0,0 1 0,-1 0 0,1-1 1,0 1-1,0 0 0,0-1 0,-1 1 0,1-1 1,0 1-1,0 0 0,0-1 0,0 1 0,0-1 0,0 1 1,0 0-1,0-2 0,-4-15-611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2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1623 1 15091,'2'1'91,"0"0"0,-1 0 0,1 0 0,-1 1-1,1-1 1,-1 0 0,0 1 0,0-1 0,1 1 0,-1-1 0,0 1-1,0 0 1,-1 0 0,1-1 0,1 4 0,9 33 47,-8-25 115,13 46 62,-2 2 1,-3 0 0,5 119 0,-16-130-178,-2-1 0,-2 0 0,-3 0 0,-1-1 0,-23 72 0,13-65-27,-3 0 0,-3-2 0,-1 0 0,-3-2 0,-3-1-1,-1-1 1,-2-2 0,-3-1 0,-61 59 0,-9-7 149,-140 97 0,-139 56 76,-89 63-2088,459-302 1416,1 1-1,0 1 1,1 0 0,-12 17-1,13-13-185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2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2098 69 9946,'-2'-4'201,"-1"0"-1,1 0 1,-1 0-1,0 1 1,0-1 0,0 1-1,0 0 1,0-1-1,-1 2 1,1-1-1,-1 0 1,0 1-1,0-1 1,0 1 0,0 0-1,-1 0 1,1 1-1,0 0 1,-5-2-1,-10-1 122,-1 1 0,1 1 0,-24 0 0,25 1-245,-638 2 1023,0 36-1678,115-4-399,490-31 921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2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2870 118 11498,'-993'-61'3161,"612"43"-2374,148 5-350,-492-12 662,493 36-1246,176-5 188,0 2 1,-58 17 0,65-9-72,18-1-8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2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3899 444 12955,'-107'0'1159,"-191"-6"-686,-243-68-28,0-35-216,13 1-88,206 55 280,-1 14 1,-365 2-1,518 40-294,-160-5-528,329 2 395,-2 0-8,-1 0 0,0 0-1,1 0 1,-1-1 0,1 0-1,-1 1 1,1-1 0,-1 0-1,1-1 1,-1 1-1,-4-3 1,5-3-101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2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2594 1537 11002,'0'1'82,"0"-1"0,0 0 0,1 0 0,-1 0 0,1 1 0,-1-1 0,0 0-1,1 0 1,-1 0 0,0 0 0,1 0 0,-1 0 0,0 0 0,1 0 0,-1 0 0,1 0-1,-1 0 1,0 0 0,1 0 0,-1 0 0,1 0 0,-1 0 0,0 0 0,1-1 0,-1 1-1,0 0 1,1 0 0,-1 0 0,0-1 0,1 1 0,-4-11 2341,-14-11-1334,-2 9-1037,0 0 0,0 1 0,-32-13 0,7 2 44,-83-44-102,-208-79 0,291 129-42,0-3 0,1-1 1,-56-38-1,-110-93-66,27 19 82,137 103 42,-2 2 1,-56-24 0,-24 1-24,70 31 7,-91-48 1,-91-87-264,13-17 94,63 46 285,138 109-102,0 2-1,-1 1 1,-46-19-1,62 29-9,-5-5-348,14 8 211,0 0-1,0 0 1,0 0 0,0 0 0,0 1 0,0-1 0,0 0 0,-1 1 0,1-1 0,0 1 0,-3-1 0,-1 2-237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3 322 15291,'0'0'90,"-1"1"-1,1-1 0,0 1 1,0-1-1,0 1 1,-1-1-1,1 0 0,0 1 1,0-1-1,0 1 1,0-1-1,0 1 0,0-1 1,0 1-1,0-1 1,0 1-1,0-1 0,0 1 1,0-1-1,0 1 1,1-1-1,-1 1 0,0-1 1,0 1-1,0-1 1,1 0-1,-1 1 0,0-1 1,1 1-1,-1-1 1,0 0-1,1 1 0,-1-1 1,0 0-1,1 1 1,0-1-1,0 0 42,1 0 0,-1 0 1,1-1-1,-1 1 0,0-1 0,1 1 0,-1-1 1,0 1-1,1-1 0,-1 0 0,0 0 1,2-1-1,41-37 980,-40 36-972,52-55 108,-2-2 1,67-99-1,-111 149-504,-8 20 113,-10 25-18,8-33 146,-18 63-119,-13 118-1,30-179 111,1 0 0,0 0 0,0 1 1,0-1-1,0 0 0,1 0 0,-1 1 0,1-1 0,0 0 0,2 5 0,-2-8 6,0 0-1,0 0 1,0 0 0,-1 0-1,1 0 1,0 0 0,0 0-1,0 0 1,1-1-1,-1 1 1,0 0 0,0-1-1,0 1 1,0-1 0,1 1-1,-1-1 1,0 1-1,1-1 1,-1 0 0,0 0-1,1 1 1,-1-1 0,0 0-1,1 0 1,-1-1-1,0 1 1,1 0 0,-1 0-1,0-1 1,1 1 0,-1 0-1,0-1 1,0 1-1,3-2 1,21-10-136</inkml:trace>
  <inkml:trace contextRef="#ctx0" brushRef="#br0" timeOffset="1">526 261 15667,'3'6'1593,"6"-6"-1033,4-3-248,4-3 760,4-1-312,5 0-472,1 0-352,2-2-576,1 0 536,-1-5-136,5-1-80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26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1040 11642,'-4'-1'153,"0"0"-1,1-1 1,0 1-1,-1-1 1,1 0-1,0 0 0,0 0 1,0-1-1,0 1 1,0-1-1,1 1 0,-1-1 1,1 0-1,0 0 1,0 0-1,0-1 0,-2-3 1,-4-10 331,0 0 0,-6-22 0,6 16-8,-40-91 648,-102-177-1,50 97-1114,89 168-30,1 1 1,2-1-1,1 0 1,1-1-1,-6-54 1,12 75 9,0 0 0,0 0 0,0 0 0,1 0 0,0 0 1,0 1-1,1-1 0,-1 0 0,4-6 0,-4 11 6,-1-1 1,1 1-1,0-1 1,0 1-1,0 0 0,0-1 1,0 1-1,0 0 0,1 0 1,-1 0-1,0 0 0,1 0 1,-1 0-1,1 0 1,-1 0-1,1 0 0,-1 1 1,1-1-1,-1 1 0,1-1 1,0 1-1,-1 0 0,1-1 1,0 1-1,0 0 1,-1 0-1,1 0 0,0 0 1,-1 0-1,1 1 0,0-1 1,-1 1-1,1-1 0,-1 1 1,1-1-1,2 2 1,7 4-8,0 1 1,0 0-1,-1 0 1,0 1-1,0 0 1,-1 1 0,11 13-1,-2-3 0,36 37 206,68 62-1068,-107-106 1058,0-1 1,1 0 0,0-1-1,0-1 1,1 0 0,0-2-1,19 7 1,7-6-73,7-10 72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10210,'-8'25'446,"2"-1"0,0 1 0,1 0 0,2 1-1,1-1 1,1 49 0,6-2 95,17 82 1,-21-147-496,0 1 59,0 0 1,1 0-1,0 0 1,1 0-1,4 11 1,-7-19-87,1 1 0,-1-1 0,0 1 0,0-1 1,1 1-1,-1-1 0,0 0 0,1 1 1,-1-1-1,0 1 0,1-1 0,-1 0 1,1 1-1,-1-1 0,0 0 0,1 1 0,-1-1 1,1 0-1,-1 0 0,1 1 0,-1-1 1,1 0-1,0 0 0,-1 0 0,1 0 1,-1 0-1,1 0 0,-1 0 0,1 0 0,-1 0 1,1 0-1,0 0 0,-1 0 0,1 0 1,0-1-1,1 0 27,0 0 1,0 0-1,0-1 1,0 1-1,0-1 1,0 1-1,-1-1 1,1 0-1,1-2 1,6-8 229,13-27-1,-21 38-250,39-81 635,29-51-107,-69 132-553,1 0 0,0 0 1,-1 0-1,1 0 0,0 0 1,0 0-1,-1 0 0,1 0 1,0 1-1,0-1 0,0 0 1,0 0-1,0 1 0,2-2 1,-3 2-2,1 0 1,-1 0 0,1 0 0,-1 1 0,0-1-1,1 0 1,-1 0 0,0 0 0,0 0 0,1 0-1,-1 1 1,0-1 0,1 0 0,-1 0 0,0 0-1,0 1 1,1-1 0,-1 0 0,0 0-1,0 1 1,1-1 0,-1 0 0,0 1 0,0-1-1,0 0 1,0 1 0,0-1 0,0 0 0,1 1-1,-1-1 1,0 1 0,4 37-31,-4-29 20,1 30-42,-1-24 28,0 0-1,1-1 1,1 1-1,0-1 1,8 27-1,-10-41 24,0 1 0,1-1 0,-1 1 0,0-1-1,0 1 1,1-1 0,-1 1 0,0-1 0,0 0 0,1 1-1,-1-1 1,0 0 0,1 1 0,-1-1 0,1 0 0,-1 1-1,0-1 1,1 0 0,-1 0 0,1 1 0,-1-1 0,1 0 0,-1 0-1,1 0 1,-1 0 0,1 0 0,0 1 0,15-8-43,14-23-29,-24 24 50,13-14-41,33-34-55,-48 50 110,1 0 1,0 0-1,0 0 0,1 1 1,-1 0-1,1 0 1,-1 0-1,1 1 1,7-2-1,-11 4 7,0-1 0,0 1 1,0 0-1,0 0 0,0 1 0,0-1 0,0 0 0,0 1 1,1-1-1,-1 1 0,0 0 0,-1-1 0,1 1 0,0 0 1,0 0-1,0 1 0,0-1 0,-1 0 0,1 0 0,-1 1 1,1-1-1,-1 1 0,1 0 0,-1-1 0,0 1 0,0 0 1,0 0-1,0-1 0,1 4 0,4 6 7,-1 0 0,-1 1 0,5 19-1,-8-27-4,1 0-92,-1-2 224,0 1-1,-1-1 1,1 1-1,0-1 1,-1 0-1,1 1 1,-1 0-1,0-1 1,1 1-1,-1-1 0,-1 1 1,1 3-1,-8-4 165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78 273 12683,'-2'-7'650,"0"-1"1,0 1 0,-1 0-1,-7-13 1,10 19-577,-1 1 0,0-1 0,1 0 0,-1 0 0,1 1 0,-1-1 0,0 0 0,0 1 0,1-1 0,-1 0 0,0 1 0,0-1 0,0 1 0,0-1-1,0 1 1,0 0 0,1-1 0,-1 1 0,-2 0 0,2 0-17,0 0-1,-1 0 0,1 1 1,0-1-1,0 1 1,0-1-1,-1 1 0,1-1 1,0 1-1,0 0 0,0-1 1,0 1-1,0 0 0,0 0 1,0 0-1,0 0 1,1 0-1,-1 0 0,-1 2 1,-1 0-44,1 1 0,0 0 0,0 0 0,0 0 0,0 1 0,1-1 0,0 0 0,0 1 0,0-1 0,0 1 0,1-1 0,-1 1 0,1 4 0,0-9-11,0 1-1,0-1 1,0 0-1,0 1 1,0-1-1,0 0 1,0 1-1,0-1 1,0 0-1,0 1 1,0-1-1,0 0 1,0 1-1,0-1 1,0 0-1,0 1 1,0-1-1,1 0 1,-1 0-1,0 1 1,0-1-1,0 0 1,0 1-1,1-1 0,-1 0 1,0 0-1,0 1 1,1-1-1,-1 0 1,0 0-1,0 0 1,1 0-1,-1 1 1,0-1-1,1 0 1,-1 0-1,0 0 1,1 0-1,-1 0 1,0 0-1,1 0 1,-1 0-1,0 0 1,1 0-1,-1 0 1,0 0-1,1 0 1,-1 0-1,0 0 1,1 0-1,-1 0 1,0 0-1,1 0 1,-1-1-1,17-12 133,-3-4 13,0-1 0,-1-1-1,-1 0 1,15-31-1,31-85 792,-55 128-887,3-12 100,-6 19-148,-1 0-1,1 0 1,0 0-1,0 0 1,0 0 0,0 0-1,0 0 1,0 0-1,0 0 1,0 0-1,0 0 1,0 0-1,-1 0 1,1 0-1,0 0 1,0 0 0,0 0-1,0 0 1,0 0-1,0 0 1,0 0-1,0 0 1,0 0-1,0 0 1,0 0 0,-1 0-1,1 0 1,0 0-1,0 0 1,0 0-1,0 0 1,0 0-1,0-1 1,0 1-1,0 0 1,0 0 0,0 0-1,0 0 1,0 0-1,0 0 1,0 0-1,0 0 1,0 0-1,0 0 1,0 0 0,0-1-1,0 1 1,0 0-1,0 0 1,0 0-1,0 0 1,0 0-1,0 0 1,0 0 0,0 0-1,0 0 1,0 0-1,0 0 1,0-1-1,0 1 1,0 0-1,0 0 1,0 0-1,0 0 1,0 0 0,0 0-1,1 0 1,-3 2 16,0 1 0,0 0 0,1-1 0,-1 1 1,1 0-1,0 0 0,0 0 0,-1 3 1,-6 27-115,1 0 1,1 0 0,2 0 0,2 1-1,2 60 1,1-87 60,0 1-1,0-1 1,1 0-1,0 0 1,0 0-1,0 0 0,1 0 1,0-1-1,1 1 1,6 10-1,-8-15 28,0 0-1,0 0 0,0 0 0,0 0 0,0 0 0,0 0 0,0-1 0,0 1 0,1-1 0,-1 1 0,1-1 0,-1 0 0,1 0 0,0 0 0,-1 0 1,1-1-1,0 1 0,0-1 0,-1 1 0,1-1 0,0 0 0,0 0 0,0 0 0,-1-1 0,1 1 0,0-1 0,0 0 0,-1 1 0,1-1 0,-1 0 1,4-2-1,2-1 38,0-1 1,0 0-1,-1 0 0,0 0 1,0-1-1,0-1 1,-1 1-1,0-1 1,6-7-1,0-3 151,-1 0 1,18-35-1,-29 52-179,0-1-1,0 1 1,0-1 0,0 1 0,1 0 0,-1-1 0,0 1-1,0 0 1,0-1 0,0 1 0,0 0 0,1-1-1,-1 1 1,0 0 0,0 0 0,0-1 0,1 1 0,-1 0-1,0 0 1,1-1 0,-1 1 0,0 0 0,0 0 0,1 0-1,-1-1 1,0 1 0,1 0 0,-1 0 0,0 0-1,1 0 1,-1 0 0,1 0 0,-1 0 0,0 0 0,1 0-1,-1 0 1,0 0 0,1 0 0,-1 0 0,0 0-1,1 0 1,-1 0 0,0 0 0,1 0 0,-1 1 0,0-1-1,1 0 1,-1 0 0,0 0 0,1 1 0,-1-1 0,0 0-1,0 0 1,1 1 0,-1-1 0,0 0 0,0 0-1,1 1 1,-1-1 0,0 0 0,0 1 0,0-1 0,0 0-1,0 1 1,1-1 0,-1 0 0,0 1 0,0 0 0,11 31-68,-9-26 66,2 7-49,-1-3-66,0 0 1,0-1-1,1 0 1,0 0-1,7 11 1,-10-19 93,-1-1 0,0 1 1,0-1-1,1 0 0,-1 1 1,0-1-1,1 1 1,-1-1-1,1 0 0,-1 1 1,0-1-1,1 0 0,-1 0 1,1 1-1,-1-1 1,1 0-1,-1 0 0,1 0 1,-1 1-1,1-1 0,-1 0 1,1 0-1,-1 0 0,1 0 1,-1 0-1,1 0 1,-1 0-1,1 0 0,-1 0 1,1 0-1,0-1 0,-1 1 1,1 0-1,-1 0 1,0 0-1,1-1 0,0 1 1,14-17-239,2-7-68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15627,'-1'0'77,"0"0"-1,0 1 0,0-1 1,0 1-1,0-1 0,0 1 1,1-1-1,-1 1 0,0 0 1,0-1-1,1 1 1,-1 0-1,0 0 0,1 0 1,-1-1-1,0 1 0,1 0 1,0 0-1,-1 1 0,-7 22-93,6-18 192,-6 28 33,2 0 1,1 1 0,1 0-1,2 37 1,15 140 191,-4-124-112,23 100 1,-32-189-289,0 1 0,0 0-1,0 0 1,0 0 0,0 0 0,0 0-1,0 0 1,1 0 0,-1 0 0,0 0-1,0 0 1,0 0 0,0 0-1,0-1 1,0 1 0,1 0 0,-1 0-1,0 0 1,0 0 0,0 0 0,0 0-1,0 0 1,1 0 0,-1 0 0,0 0-1,0 1 1,0-1 0,0 0 0,0 0-1,0 0 1,1 0 0,-1 0-1,0 0 1,0 0 0,0 0 0,0 0-1,0 0 1,0 0 0,0 0 0,1 1-1,-1-1 1,0 0 0,0 0 0,0 0-1,0 0 1,0 0 0,0 0 0,0 1-1,0-1 1,0 0 0,1-12-28,-1 0 1,0-1-1,-1 1 1,0 0-1,-1 0 1,-3-13-1,-2-11-22,-31-161-262,38 196 305,-1 0 1,1 1-1,0-1 0,0 0 0,0 0 1,-1 1-1,1-1 0,0 0 1,0 0-1,0 0 0,0 1 0,1-1 1,-1 0-1,0 0 0,0 0 1,0 1-1,1-2 0,10-1-224,1 2 124,-4-2 7,0 1 1,0-1-1,0 0 0,0-1 0,-1 1 1,12-9-1,39-33-457,-42 30 495,-1 0-1,0-1 0,-1-1 1,-1 0-1,-1-1 0,0 0 1,-2-1-1,0 0 0,15-41 1,-24 54 101,0 1 0,0-1 0,0 1 0,-1-1 0,0-8 1,0 13-26,0 0 1,0 0 0,0 0 0,0 0 0,0 0-1,-1 0 1,1 0 0,0 0 0,-1 0 0,1 0 0,-1 0-1,1 0 1,-1 0 0,-1-1 0,2 2-4,-1-1-1,1 1 1,-1 0 0,1 0-1,-1 0 1,0-1 0,1 1 0,-1 0-1,1 0 1,-1 0 0,1 0-1,-1 0 1,0 0 0,1 0 0,-1 0-1,1 0 1,-1 0 0,0 1-1,1-1 1,-1 0 0,1 0 0,-1 0-1,1 1 1,-1-1 0,1 0 0,-1 1-1,1-1 1,-1 1 0,-2 1 10,1 0 0,0 0 0,0 0 0,0 0 0,0 0 0,1 1 0,-1-1 0,1 1 0,-1-1 0,1 1 0,-1 3 0,-11 34 58,12-35-70,-6 26 60,1 0 1,2 0 0,2 0 0,0 1-1,2-1 1,2 0 0,0 1-1,2-1 1,2 0 0,16 54 0,-2-37-223,-19-46 135,0 0-1,0 0 1,0 0 0,0-1 0,0 1-1,0 0 1,0-1 0,1 1-1,-1-1 1,0 1 0,1-1 0,0 0-1,-1 1 1,1-1 0,0 0-1,-1 0 1,1 0 0,0 0 0,0-1-1,0 1 1,2 0 0,-2-1 5,-1-1 1,1 1-1,-1-1 0,1 1 1,-1-1-1,0 0 1,1 1-1,-1-1 1,0 0-1,0 0 0,1 0 1,-1 0-1,0 0 1,0 0-1,0 0 1,0-1-1,0 1 0,0 0 1,-1-1-1,1 1 1,0 0-1,-1-1 1,1-1-1,14-41-85,-12 33 82,15-55-1,7-21 27,-25 86-6,0 0 0,0 0 0,0 0 0,0 1 0,1-1 0,-1 0 0,0 0 0,1 1 0,-1-1 0,0 0 0,1 0 0,-1 1-1,1-1 1,-1 0 0,1 1 0,-1-1 0,1 1 0,-1-1 0,1 1 0,0-1 0,-1 1 0,1-1 0,0 1 0,-1-1 0,1 1 0,0 0 0,0-1 0,-1 1 0,1 0 0,0 0 0,0 0 0,0 0 0,-1 0 0,1 0 0,0 0-1,0 0 1,1 0 0,-1 0 33,-21-18 1087,17 17-1089,0 0 0,0 0-1,0 0 1,0 0 0,0 1 0,0-1 0,-1 1 0,1 0-1,0 0 1,0 0 0,0 1 0,0-1 0,-1 1 0,1-1-1,0 1 1,0 0 0,0 0 0,0 1 0,0-1-1,1 0 1,-1 1 0,0 0 0,1 0 0,-1 0 0,1 0-1,-3 3 1,2-3-42,0 1 1,1-1-1,0 1 0,-1 0 0,1 0 0,0 0 0,1 0 1,-1 0-1,0 0 0,1 0 0,0 1 0,0-1 0,0 0 1,0 1-1,0-1 0,1 1 0,-1-1 0,1 1 0,0 0 0,0-1 1,0 1-1,1-1 0,0 5 0,0-7 3,0 1 0,-1 0 1,1-1-1,0 1 0,0-1 0,0 0 0,0 1 0,0-1 1,0 0-1,0 1 0,0-1 0,1 0 0,-1 0 0,1 0 1,-1 0-1,0 0 0,4 1 0,-2-1-8,1 0 1,0 0-1,0 0 0,0 0 1,0 0-1,1-1 0,3 0 1,6 0-41,-1-1-1,0-1 1,20-5 0,41-18-164,-49 16 55,34-9 1,-58 18 184,0 0 1,1 0-1,-1 0 1,0-1-1,0 1 1,0-1-1,0 1 1,0-1-1,0 1 0,0-1 1,0 1-1,0-1 1,0 0-1,0 0 1,2-1-1,1-19 526,-3 7-266,-1-1-1,-1 1 0,0 0 0,-5-23 0,0 3-221,6 34-158,1-1-1,-1 1 1,1 0-1,-1 0 1,1-1-1,-1 1 1,1 0-1,0 0 1,-1-1-1,1 1 1,-1 0-1,1 0 1,0 0-1,-1 0 1,1 0-1,-1 0 1,1 0-1,0 0 1,-1 0-1,1 0 0,-1 0 1,1 1-1,0-1 1,26 3-381,-17-1 193,15 1-258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12347,'1'2'114,"-1"0"0,0 0 0,1 0 1,0-1-1,-1 1 0,1 0 0,0-1 1,0 1-1,0 0 0,0-1 0,0 1 1,0-1-1,0 0 0,0 1 0,1-1 0,-1 0 1,0 0-1,1 1 0,-1-1 0,1 0 1,0-1-1,-1 1 0,1 0 0,0 0 1,-1-1-1,1 1 0,0-1 0,0 1 1,-1-1-1,1 0 0,0 0 0,0 0 1,0 0-1,0 0 0,-1 0 0,1 0 0,0-1 1,0 1-1,2-1 0,1-1 48,0 1 0,0-1 0,0-1 0,0 1 0,0 0 0,0-1 0,0 0 1,-1 0-1,0-1 0,1 1 0,-1-1 0,4-5 0,-5 5-63,0 0-1,0-1 1,0 0 0,0 0 0,-1 0-1,0 0 1,0 0 0,0 0 0,-1 0 0,1-1-1,-1 1 1,-1 0 0,1-10 0,0 15-94,-1-1 1,0 1 0,0-1-1,0 1 1,0 0 0,0-1-1,0 1 1,0-1 0,0 1-1,0-1 1,0 1 0,-1-1-1,1 1 1,0 0 0,0-1-1,0 1 1,0-1 0,-1 1-1,1 0 1,0-1 0,0 1 0,-1 0-1,1-1 1,0 1 0,-1 0-1,1-1 1,0 1 0,-1 0-1,1-1 1,0 1 0,-1 0-1,1 0 1,-1 0 0,1 0-1,-1-1 1,1 1 0,0 0-1,-1 0 1,1 0 0,-1 0-1,1 0 1,-1 0 0,1 0-1,-1 0 1,1 0 0,0 0-1,-1 0 1,1 0 0,-1 0-1,1 1 1,-1-1 0,1 0-1,0 0 1,-1 0 0,1 1-1,-1-1 1,1 0 0,0 0-1,-1 1 1,1-1 0,0 0-1,0 1 1,-1-1 0,1 0-1,-1 1 1,-1 2-3,-1 0-1,1-1 1,-1 1-1,1 0 1,0 0-1,-4 7 1,4-6-27,0 1 1,1-1-1,-1 1 1,1 0-1,0 0 1,0 0-1,1 0 1,-1 0-1,1 5 1,1-9 15,-1 0 0,0 0 0,0 0 1,0 0-1,1 0 0,-1 0 0,0 0 0,1 0 1,-1 0-1,1 0 0,0 0 0,-1-1 1,1 1-1,-1 0 0,1 0 0,0 0 0,0-1 1,1 2-1,0-1-1,-1-1 0,1 1 0,0 0 0,0-1 0,-1 0 1,1 1-1,0-1 0,0 0 0,-1 0 0,1 0 0,0 0 0,0 0 0,0 0 1,3-2-1,10-2-90,-1-1 1,1-1 0,-1 0 0,0-1 0,19-12 0,31-15-211,-63 33 300,0 1 0,0-1 0,0 1 0,0-1 0,0 1-1,0-1 1,0 1 0,0 0 0,0 0 0,0-1 0,0 1 0,0 0 0,0 0 0,0 0-1,0 0 1,0 0 0,1 1 0,-1-1 0,0 0 0,0 0 0,0 1 0,0-1-1,0 0 1,0 1 0,0-1 0,0 1 0,0 0 0,0-1 0,0 1 0,-1 0 0,2 0-1,0 2 12,-1 1-1,1-1 0,-1 0 1,0 1-1,0-1 0,0 1 1,1 6-1,5 19 146,-7-27-135,1-1 0,-1 0 0,1 0 1,-1 0-1,1 0 0,0 0 0,0 1 0,-1-1 1,1-1-1,0 1 0,0 0 0,0 0 0,0 0 1,0 0-1,0-1 0,0 1 0,3 1 0,-3-2-12,0 0 0,1 0 0,-1 1-1,0-1 1,0 0 0,1 0 0,-1-1-1,0 1 1,0 0 0,1 0 0,-1-1-1,0 1 1,0 0 0,0-1 0,0 1-1,1-1 1,-1 0 0,0 1-1,0-1 1,0 0 0,0 0 0,1-1-1,23-25-272,-13 12 292,8-3-104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 16572,'-1'-1'240,"-1"0"1,1 1 0,0-1 0,-1 1 0,0-1 0,1 1 0,-1-1 0,1 1 0,-1 0 0,0 0-1,1-1 1,-1 1 0,1 0 0,-1 1 0,0-1 0,1 0 0,-1 0 0,1 1 0,-1-1 0,-2 2-1,-31 12 1354,31-12-1583,0 1 0,0-1 0,0 1 0,0 0 0,1 0 0,-1 0 0,1 0 0,0 1 0,0-1 0,0 1 0,0 0 0,0 0 0,1 0 0,-2 4 0,3-5-68,0-1 0,1 0 0,-1 0-1,1 0 1,0 0 0,0 0 0,0 1-1,0-1 1,0 0 0,0 0 0,0 0-1,1 1 1,-1-1 0,1 0 0,-1 0 0,1 0-1,0 0 1,0 0 0,0 0 0,0 0-1,0 0 1,1 0 0,-1-1 0,0 1 0,1 0-1,-1-1 1,1 1 0,0-1 0,-1 0-1,1 1 1,3 1 0,1 0-1,-1-1 0,1 1 0,-1-1 0,1 0 0,0 0 0,0 0 0,0-1 0,0 0 1,0 0-1,0-1 0,0 1 0,0-1 0,0-1 0,0 1 0,0-1 0,0 0 0,7-2 0,9-5-101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23 12403,'0'2'169,"0"0"1,1 0 0,-1 0 0,0 0-1,1 0 1,-1 0 0,1 0-1,0 0 1,-1 0 0,1 0 0,0-1-1,0 1 1,0 0 0,0 0-1,1-1 1,-1 1 0,0-1 0,3 3-1,-1-2 71,1 1 0,-1-1 0,1 0 0,-1 0 0,1-1-1,0 1 1,0-1 0,7 2 0,1 0 177,1-2 1,-1 0-1,0 0 0,1-1 0,17-2 1,-22 0-177,0 1 1,0-1-1,13-5 1,-18 6-171,-1 0 0,1 0 0,0-1 0,0 1 0,-1-1 0,1 1 0,-1-1 0,0 0 0,1 0 0,-1 0 0,0 0 0,3-5 0,-5 6-62,1 1-1,-1-1 1,0 0-1,0 0 0,1 0 1,-1 0-1,0 1 1,0-1-1,0 0 1,0 0-1,0 0 0,0 0 1,0 0-1,-1 0 1,1 1-1,0-1 0,0 0 1,-1 0-1,1 0 1,0 1-1,-1-1 1,1 0-1,-1 0 0,1 1 1,-1-1-1,1 0 1,-1 1-1,1-1 0,-1 1 1,0-1-1,1 0 1,-1 1-1,0 0 0,0-1 1,1 1-1,-1-1 1,0 1-1,0 0 1,-1-1-1,-4-1-36,1-1 1,-1 1-1,0 1 1,-8-2-1,0 1-54,1 0 0,-1 2 0,0 0 0,0 0 0,-16 3 0,24-2 41,-1 0 1,0 0 0,1 1-1,-1 0 1,1 0-1,0 1 1,0 0 0,0 0-1,0 0 1,0 1-1,0 0 1,-7 6 0,12-9 35,-1 1 0,1-1 0,0 0 1,0 1-1,0-1 0,0 1 1,0-1-1,0 1 0,0-1 0,0 1 1,1 0-1,-1 0 0,0-1 0,1 1 1,0 0-1,-1 0 0,1-1 1,0 1-1,0 3 0,0-4-7,1 1 1,-1 0-1,1-1 0,0 1 0,0-1 0,-1 1 1,1-1-1,0 1 0,0-1 0,0 0 0,1 1 1,-1-1-1,0 0 0,0 0 0,1 0 0,2 2 1,2 0-99,0 0 0,0 0 0,1 0 0,0-1 0,-1 0 0,1 0 0,0 0 0,10 0 0,3-1-39,0-2 0,19-1-1,8-4-154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14035,'12'0'2016,"3"2"-1175,7-2-337,4-3 1432,8-3-1192,5-1-352,1-2-48,-7-8-31,-12-7-329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15 15651,'8'-7'1327,"-12"2"-491,2 4-726,0 1 1,0-1-1,0 1 0,0-1 1,0 1-1,-1 0 0,1 0 1,0 0-1,-2 1 0,-4 0 27,1 1 0,0 0 0,-1 1 1,1 0-1,1 0 0,-1 0 0,0 1 0,1 0 0,0 0 0,-7 7 0,-3 2-109,2 1 0,-21 25 1,23-24-28,1 0 0,1 0 0,0 1 0,2 1 0,-1 0 0,2 0 0,0 0 0,1 1 0,1 0 0,1 0 0,-4 31 0,8-46-4,0 1 1,0-1 0,0 1-1,0 0 1,1-1 0,-1 1-1,1-1 1,0 1 0,0-1-1,0 1 1,1-1 0,-1 1-1,1-1 1,0 0 0,-1 0 0,4 3-1,-3-4-18,0 0 1,1 0-1,0 0 0,-1 0 0,1 0 0,0-1 1,-1 1-1,1-1 0,0 0 0,0 0 0,0 0 1,0 0-1,1 0 0,-1-1 0,0 0 0,0 1 1,0-1-1,5-1 0,8 0-117,0-2 0,0 0 1,0-1-1,-1-1 0,1 0 0,-1-1 0,-1 0 1,1-1-1,-1-1 0,0-1 0,19-15 0,17-14-243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32 176 13907,'-9'27'1031,"-10"52"1,18-73-929,0 1 0,0 0 0,0-1 0,1 1 0,1 0 0,-1 0 0,1-1 1,0 1-1,0 0 0,1-1 0,0 1 0,0-1 0,5 11 0,-6-15-74,1 0 0,-1 0 0,0 0 0,1 0 1,0 0-1,-1-1 0,1 1 0,0 0 0,0-1 0,0 1 0,0-1 0,0 0 0,0 0 0,1 0 1,-1 0-1,0 0 0,1 0 0,-1 0 0,0-1 0,1 1 0,-1-1 0,1 0 0,-1 0 0,1 0 0,-1 0 1,1 0-1,-1 0 0,1-1 0,-1 1 0,0-1 0,1 0 0,-1 1 0,0-1 0,1 0 0,-1 0 1,2-2-1,4-1 16,-1-1 1,1 0-1,-1 0 1,0-1 0,-1 1-1,1-1 1,-1-1-1,-1 1 1,7-9-1,-5 3 15,0 1 0,-1-1 0,0 0-1,-1 0 1,0 0 0,-1-1 0,-1 0 0,0 0-1,0 0 1,1-25 0,-7 29 27,-3 17-55,-3 16-18,6-9-14,0-1 0,1 1 0,0 0-1,2-1 1,0 18 0,0-31 2,0-1 1,0 1-1,0 0 0,0 0 1,0 0-1,0-1 0,0 1 0,1 0 1,-1 0-1,0 0 0,0-1 1,1 1-1,-1 0 0,0-1 1,1 1-1,-1 0 0,1-1 1,-1 1-1,1 0 0,-1-1 1,1 1-1,0-1 0,-1 1 1,1-1-1,-1 1 0,1-1 1,0 1-1,0-1 0,-1 0 1,1 1-1,0-1 0,0 0 1,-1 0-1,1 0 0,0 1 1,0-1-1,0 0 0,-1 0 1,1 0-1,0 0 0,0 0 1,0-1-1,-1 1 0,1 0 0,0 0 1,1-1-1,4-1 15,-1 0 1,1-1-1,0 0 0,9-7 1,-6 4-18,-1 1-10,1 0 0,1 0-1,-1 1 1,0 0 0,1 1 0,0 0 0,0 0 0,12-1-1,-15 3-11,0 1 0,-1 0 0,1 1 0,-1 0 0,1 0-1,-1 0 1,0 1 0,1-1 0,-1 2 0,0-1 0,0 1-1,0 0 1,-1 0 0,7 4 0,11 10-90,-16-11 135,1 0-1,0-1 1,0 1 0,1-2-1,11 6 1,-18-10 6,0 1 0,0 0-1,0-1 1,0 1 0,1-1 0,-1 0-1,0 0 1,0 0 0,0 0 0,1 0 0,-1 0-1,0-1 1,0 1 0,0-1 0,0 1 0,0-1-1,0 0 1,0 0 0,0 0 0,0 0-1,0 0 1,0 0 0,0-1 0,-1 1 0,1 0-1,0-1 1,-1 0 0,3-2 0,0-3 106,1 1 0,-1-1 1,0-1-1,-1 1 0,0 0 1,0-1-1,2-10 0,7-18 23,-11 36-176,-1-1 0,0 1 1,1-1-1,-1 1 0,0 0 1,1-1-1,-1 1 0,0-1 0,1 1 1,-1 0-1,1-1 0,-1 1 0,1 0 1,-1 0-1,1-1 0,-1 1 0,1 0 1,-1 0-1,1 0 0,-1 0 0,1-1 1,-1 1-1,1 0 0,-1 0 1,2 0-1,19 3-503,-19-3 414,0 1 0,0-1 1,1 1-1,-1-1 0,0 0 1,1 0-1,-1 0 1,0 0-1,0 0 0,1 0 1,-1-1-1,0 1 0,3-2 1,-7 9-536,-4 14 398,6-21 243,0 0-1,0 1 0,0-1 1,0 0-1,0 1 0,0-1 1,0 0-1,0 1 1,0-1-1,0 0 0,0 0 1,0 1-1,1-1 0,-1 0 1,0 1-1,0-1 0,0 0 1,0 0-1,1 1 1,-1-1-1,0 0 0,0 0 1,1 1-1,-1-1 0,0 0 1,0 0-1,1 0 1,-1 0-1,0 1 0,0-1 1,1 0-1,-1 0 0,0 0 1,1 0-1,-1 0 1,0 0-1,1 0 0,-1 0 1,0 0-1,1 0 0,-1 0 1,0 0-1,1 0 1,-1 0-1,0 0 0,0 0 1,1 0-1,-1 0 0,0 0 1,1-1-1,-1 1 1,0 0-1,0 0 0,1 0 1,-1 0-1,0-1 0,0 1 1,1-1-1,11-5 22,0-2-1,0 0 0,-1 0 1,0-1-1,-1-1 1,18-20-1,-16 18 23,-3 2-16,5-4 108,-1 0 1,15-21-1,-26 31-64,1 1 1,-1-1 0,0 0-1,0 1 1,0-1 0,0 0-1,-1 0 1,0-1-1,0 1 1,0 0 0,0 0-1,-1-1 1,1 1-1,-1 0 1,0-1 0,-1-4-1,1 8-62,0 1 0,0-1 0,0 1 0,0-1 0,0 1 0,0-1 0,0 1 1,0-1-1,0 1 0,0-1 0,0 1 0,0-1 0,-1 1 0,1 0 0,0-1 0,0 1 0,0-1 0,-1 1 0,1 0 0,0-1 0,-1 1 0,1 0 0,0-1 0,-1 1 0,1 0 0,0-1 0,-1 1 0,1 0 0,-1 0 0,1-1 0,-1 1 0,1 0 0,0 0 0,-1 0 0,1 0 0,-1 0 0,1 0 0,-1-1 0,1 1 1,-1 0-1,1 0 0,-1 0 0,1 1 0,-1-1 0,1 0 0,-1 0 0,1 0 0,0 0 0,-1 0 0,1 1 0,-1-1 0,1 0 0,-1 0 0,1 1 0,0-1 0,-1 0 0,1 0 0,0 1 0,-1-1 0,1 0 0,0 1 0,-1-1 0,1 1 0,0-1 0,-3 4 28,0-1 1,0 1-1,0 0 0,1 0 0,-4 6 0,1 3 45,1 0-1,0 1 1,1-1-1,0 1 0,1 0 1,-1 17-1,3-21-24,0 0 0,0-1 0,1 1 0,0-1 0,0 1 0,1-1 0,1 0 0,-1 0 0,1 0 0,5 10 0,-6-17-70,-1 1-1,0-1 1,1 1-1,0-1 1,-1 0-1,1 0 1,0 1-1,0-1 1,0-1-1,1 1 1,-1 0 0,0 0-1,1-1 1,-1 0-1,1 1 1,-1-1-1,1 0 1,0 0-1,-1 0 1,1-1-1,0 1 1,0-1 0,-1 1-1,1-1 1,0 0-1,0 0 1,0 0-1,0 0 1,0-1-1,-1 1 1,1-1-1,0 0 1,0 0-1,-1 0 1,1 0 0,-1 0-1,1 0 1,-1-1-1,1 1 1,-1-1-1,0 0 1,0 0-1,3-2 1,22-27-147,-2-7-80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0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3808 444 5033,'-26'-9'369,"-1"0"-1,1-2 0,1 0 1,0-2-1,1-1 1,-24-18-1,0-5 30,-2 3 0,-1 1 0,-2 3 0,-1 2 0,-62-22-1,44 23-299,-2 4-1,-139-26 1,-112 21 347,-4 23-208,178 5-97,-360 16-7,401-4-170,-1 4 1,-168 47-1,158-23 54,-150 72 1,159-57 2,-116 48 12,147-76 32,41-15 7,1 2 1,-66 33-1,102-45-72,-1 0 0,1 0-1,0 0 1,0 0-1,0 1 1,0 0-1,1-1 1,-1 1-1,1 0 1,-1 0-1,-2 6 1,4-7-5,0 0 0,1 0 0,-1 0-1,1 0 1,-1 0 0,1 0 0,0 0 0,-1 0 0,1 1 0,0-1 0,1 0 0,-1 0 0,0 0 0,1 0 0,-1 0 0,1 0 0,-1 0-1,1 0 1,0 0 0,0 0 0,0 0 0,1 1 0,1 2-10,0 0-86,0 0 1,0 0 0,0 0 0,-1 1-1,3 6 1,-5-10 81,0 0 0,1 0 0,-1-1-1,0 1 1,0 0 0,0 0 0,0-1 0,-1 1-1,1 0 1,0-1 0,-1 1 0,1 0 0,-1-1-1,0 1 1,1 0 0,-1-1 0,0 1 0,0-1-1,0 1 1,0-1 0,-2 3 0,-1-1 38,0 1 0,0 0 0,1 0 0,0 0 0,0 1 0,0-1 1,1 1-1,-1 0 0,1-1 0,0 1 0,0 0 0,1 0 0,-1 1 0,1-1 0,0 0 0,1 0 0,-1 1 1,1-1-1,0 0 0,1 0 0,-1 1 0,1-1 0,0 0 0,0 0 0,0 0 0,1 1 0,0-2 0,0 1 1,3 5-1,7 13-2,2-1 0,0 0 1,1-1-1,1 0 0,1-2 0,1 0 1,24 20-1,-11-13 17,2-2 0,0-1 0,69 34 0,-67-41-47,0-2 0,1-2-1,1-1 1,57 9 0,153 8-66,-228-27 79,213 19 43,245 18 83,-374-34-31,139-13 1,102-30 53,-82 8-125,-183 23-48,-1-4 1,78-21-1,-123 23 4,-1-1 1,0-1-1,-1-1 1,0-2-1,-2-1 1,0-2-1,38-29 0,-34 21 87,-2-1 0,-1-2-1,-1-2 1,-1 0 0,-2-2-1,27-44 1,-44 62 40,-2 0 0,0 0-1,0-1 1,-2 1 0,0-2 0,-1 1 0,4-33 0,-7 36-42,-1 1 1,0-1-1,-1 0 0,0 1 1,-1-1-1,-1 1 1,0-1-1,-1 1 0,0 0 1,-1 0-1,-10-19 1,-7-3-61,-10-2-23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17028,'1'0'104,"0"1"1,0 0 0,0-1-1,0 1 1,-1 0 0,1 0 0,0 0-1,0 0 1,-1 0 0,1 0-1,0 0 1,-1 0 0,1 0 0,-1 0-1,0 0 1,1 0 0,-1 0-1,0 0 1,1 0 0,-1 1 0,0-1-1,0 0 1,0 0 0,0 0-1,0 0 1,0 1 0,-1-1 0,1 0-1,0 0 1,-1 0 0,0 2-1,-1 5 91,-1 0-1,-1 0 0,-4 10 1,3-10-80,-18 39 156,-30 43 0,42-73-167,-1-1 0,0 0 0,-2-1 0,1-1 0,-29 23 0,40-35-92,0 0 1,-1-1 0,1 1-1,-1 0 1,1-1 0,-1 0-1,0 0 1,1 0 0,-1 0-1,0 0 1,0 0 0,0-1-1,1 1 1,-1-1 0,0 0-1,0 0 1,0 0 0,-5-1-1,6 0-46,0 0 1,-1 0-1,1 0 0,0 0 0,0 0 0,0-1 0,0 1 1,0-1-1,0 0 0,1 1 0,-1-1 0,1 0 0,-1 0 0,1 0 1,-1 0-1,1 0 0,0 0 0,0-1 0,0 1 0,0 0 1,0-5-1,-3-6-245,2 0 0,0-1 1,0 1-1,1 0 0,2-21 1,-1 26 154,0 1 1,1-1-1,0 1 1,1-1-1,0 1 1,0 0-1,0-1 1,1 1-1,0 1 1,1-1-1,4-8 1,-7 14 130,0 0 0,1 0 0,-1 0 0,0-1 0,1 1 0,-1 1 0,0-1 0,1 0 0,-1 0 0,1 0 0,0 1 0,-1-1 0,1 1 0,-1-1 0,1 1 0,0 0 0,0-1 0,-1 1 0,1 0 0,0 0 1,-1 0-1,1 1 0,0-1 0,-1 0 0,1 0 0,0 1 0,-1-1 0,3 2 0,5 2 176,0 0 1,-1 1-1,16 10 1,-12-8-31,-10-5-130,33 20 669,52 25-1,-74-41-819,0-1 0,-1-1 0,2 0 0,-1-1 0,0 0-1,1-1 1,-1-1 0,19 1 0,-28-3 81,0 1 0,0 0 0,-1-1-1,1 1 1,0-1 0,0 0 0,0-1 0,-1 1 0,1 0 0,0-1 0,6-4 0,13-15-347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 15859,'-3'11'285,"0"1"0,1-1 0,1 1 0,0 0 0,0-1 1,1 1-1,2 13 0,-2-22-269,1 0 0,-1 0 1,1-1-1,0 1 0,0 0 1,0 0-1,0-1 0,1 1 1,-1-1-1,0 1 1,1-1-1,0 0 0,0 1 1,-1-1-1,2 0 0,-1 0 1,0 0-1,0-1 1,0 1-1,1 0 0,-1-1 1,1 1-1,-1-1 0,1 0 1,0 0-1,-1 0 0,1 0 1,0-1-1,0 1 1,0-1-1,0 1 0,-1-1 1,7-1-1,-3 1-25,0-1 0,-1 1 0,1-2 0,0 1 0,-1-1-1,1 0 1,0 0 0,-1 0 0,0-1 0,0 0 0,0 0 0,0 0 0,0 0 0,0-1 0,-1 0-1,0 0 1,0 0 0,0-1 0,0 1 0,-1-1 0,6-9 0,-2 1 107,0 0-1,-1 0 1,0-1 0,-1 0-1,-1 0 1,0 0 0,3-24-1,-20 98 238,13-55-308,0 47 220,0-50-211,0-1 0,0 1 0,1 0 0,-1-1 0,0 1-1,0 0 1,1-1 0,-1 1 0,1-1 0,0 1 0,-1-1 0,1 1 0,0-1 0,0 1 0,0-1 0,0 0 0,0 1 0,0-1 0,0 0 0,1 0 0,-1 0 0,0 0 0,1 0 0,-1 0 0,3 1-1,-2-2 6,-1 0 0,1 0 0,-1 0-1,1 0 1,0 0 0,-1 0 0,1-1-1,0 1 1,-1-1 0,1 1-1,-1-1 1,1 0 0,-1 1 0,1-1-1,-1 0 1,0 0 0,1 0 0,-1 0-1,0 0 1,0 0 0,0-1 0,0 1-1,0 0 1,0-1 0,0 1-1,0 0 1,0-2 0,3-4 84,-1 1 1,0-1-1,0 1 0,3-14 0,0-22 86,-5 40-219,-1 0 0,0 0 0,0 0 0,0 1 0,0-1 0,0 0 0,-1 0 0,1 1 0,0-1 0,-1 0 0,1 0 0,-1 1 0,0-1 0,0 0 0,1 1 0,-1-1 0,0 1 0,0-1 0,-1 1 0,1 0 0,-2-2 0,3 2 4,0 1-1,-1 0 0,1 0 1,0 0-1,-1 0 1,1-1-1,0 1 1,-1 0-1,1 0 0,0 0 1,-1 0-1,1 0 1,0 0-1,-1 0 1,1 0-1,0 0 0,-1 0 1,1 0-1,0 0 1,-1 0-1,1 0 1,-1 0-1,1 0 0,0 0 1,-1 0-1,1 0 1,0 1-1,0-1 1,-1 0-1,1 0 0,0 0 1,-1 1-1,1-1 1,-5 14-92,7 16 14,-2-28 83,1 0 1,-1 0-1,1 0 1,0-1-1,0 1 1,0 0-1,0-1 1,0 1 0,1 0-1,-1-1 1,0 0-1,1 1 1,-1-1-1,1 0 1,0 0-1,-1 1 1,1-1-1,0 0 1,-1-1-1,4 2 1,-2-1 7,0 0 1,1-1-1,-1 0 0,0 0 0,0 0 1,1 0-1,-1 0 0,0-1 1,0 1-1,1-1 0,3-1 1,3-2 21,-2 1 1,1-2-1,0 1 1,-1-1-1,0 0 1,0-1-1,11-9 1,-11 5-530,0 1 1,-1-2 0,9-15-1,-17 40 1218,2-9-682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17140,'-7'81'2180,"3"-54"-1707,1 32 0,4-24-48,9 55 0,-7-74-434,0 0 0,2 0 0,-1-1 0,2 1 0,12 23 0,-11-62-518,-4-22-79,-1 24 218,6-37 0,-8 58 391,0-1 0,0 1-1,0 0 1,0-1-1,1 1 1,-1-1 0,0 1-1,0 0 1,1-1 0,-1 1-1,0 0 1,1-1-1,-1 1 1,0 0 0,1 0-1,-1-1 1,0 1-1,1 0 1,-1 0 0,1-1-1,-1 1 1,0 0 0,1 0-1,-1 0 1,1 0-1,-1 0 1,1 0 0,-1 0-1,1 0 1,-1 0-1,0 0 1,1 0 0,-1 0-1,1 0 1,-1 0 0,1 0-1,20 7 302,-12-3-216,0-2-46,1 0 1,-1-1-1,0 0 1,1 0-1,-1-1 1,1 0-1,-1-1 1,1 0-1,-1-1 1,1 0-1,-1 0 1,0-1-1,0 0 1,0 0-1,9-6 1,-11 6 2,0-1 1,0 0 0,-1-1-1,1 1 1,-1-1 0,0 0-1,-1-1 1,1 1 0,-1-1 0,0 0-1,-1-1 1,1 1 0,-1-1-1,0 0 1,-1 0 0,0 0-1,0 0 1,3-13 0,-5 18-19,-1-1 0,1 0 0,-1 1 1,0-1-1,1 0 0,-1 1 0,-1-1 0,1 0 0,0 1 1,-1-1-1,1 1 0,-1-1 0,0 0 0,1 1 0,-1-1 1,0 1-1,-1 0 0,1-1 0,0 1 0,-1 0 0,0 0 1,1 0-1,-1 0 0,0 0 0,0 0 0,-2-2 0,2 3-18,0 0 1,-1 1-1,1-1 0,0 0 0,0 1 0,-1-1 0,1 1 0,0 0 0,0 0 0,-1 0 0,1 0 0,0 0 0,-1 0 0,1 1 0,0-1 0,-1 1 1,1-1-1,0 1 0,0 0 0,0 0 0,0 0 0,0 0 0,0 1 0,0-1 0,0 0 0,0 1 0,0-1 0,1 1 0,-3 3 0,1-3-18,1 0 0,-1 1 0,1-1 0,0 1 0,0 0-1,0-1 1,0 1 0,0 0 0,0 0 0,1 1 0,0-1-1,-1 0 1,1 0 0,1 1 0,-1-1 0,0 1 0,1-1 0,0 0-1,-1 1 1,1-1 0,1 1 0,-1-1 0,0 1 0,1-1-1,0 0 1,0 1 0,0-1 0,0 0 0,0 1 0,1-1-1,-1 0 1,1 0 0,0 0 0,0-1 0,0 1 0,0 0-1,5 4 1,-1-1-32,16 17-145,23 34 1,-39-48 120,-1 0 1,0 0-1,0 0 0,-1 1 0,0 0 0,0 0 0,3 19 0,-6-28 49,-1 0-1,0-1 0,0 1 0,1 0 0,-1 0 0,0-1 0,0 1 0,0 0 0,0-1 0,0 1 0,0 0 0,0 0 0,0-1 0,0 1 0,0 0 0,-1-1 0,1 1 0,0 0 0,0-1 0,-1 1 0,0 1 0,1-2 43,-1 0-1,1-1 1,-1 1-1,0 0 1,1 0-1,-1 0 1,1 0-1,-1-1 1,1 1-1,-1 0 1,1-1-1,-1 1 0,1 0 1,0-1-1,-1 1 1,1 0-1,-1-1 1,1 1-1,-1-2 1,-21-27 459,22 28-550,-16-23 109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16163,'-2'10'1609,"2"-4"-1169,5-6-720,2-5 1112,1-9-512,-1-2-48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73 16948,'-2'1'86,"0"-1"1,-1 1 0,1 0 0,0-1 0,0 1 0,-1 0-1,1 0 1,0 0 0,0 1 0,0-1 0,0 0 0,0 1-1,1-1 1,-1 1 0,0 0 0,1 0 0,-1 0-1,-1 2 1,-23 39 117,26-41-170,-4 5-32,0 0 0,1 0 1,0 0-1,0 1 0,1-1 1,0 1-1,-2 13 0,4-21-2,0 0 1,0 1-1,0-1 0,0 0 0,0 0 0,0 1 0,0-1 0,0 0 1,0 1-1,0-1 0,0 0 0,0 0 0,0 1 0,1-1 0,-1 0 1,0 0-1,0 1 0,0-1 0,0 0 0,0 0 0,1 1 0,-1-1 0,0 0 1,0 0-1,0 0 0,1 1 0,-1-1 0,0 0 0,0 0 0,0 0 1,1 0-1,-1 0 0,0 0 0,1 1 0,-1-1 0,1 0 0,10-5 14,11-13 23,-11 4 55,0-1-1,-1 0 1,-1-1-1,0 0 0,-2 0 1,1-1-1,-2 0 1,0 0-1,-1-1 1,2-19-1,-8 35 135,-2 8-134,-3 11-26,1 5-46,2 0-1,-1 29 1,3-44-24,1-1 0,1 1 1,-1 0-1,1-1 1,0 1-1,0-1 0,1 0 1,0 1-1,0-1 1,1 0-1,-1 0 1,6 8-1,-6-12-1,1 1-1,-1-1 1,1 0-1,0 0 1,-1 0-1,1 0 1,0-1-1,0 1 1,0-1-1,0 1 1,1-1 0,-1 0-1,0 0 1,0-1-1,1 1 1,-1-1-1,0 0 1,5 0-1,-6 1-15,0-1-1,0 0 0,0 0 0,1-1 1,-1 1-1,0 0 0,0-1 0,0 1 1,0-1-1,0 0 0,0 0 0,0 0 0,0 0 1,0 0-1,0 0 0,0 0 0,0 0 1,-1-1-1,1 1 0,-1-1 0,1 0 1,-1 1-1,1-1 0,-1 0 0,0 0 1,0 0-1,0 0 0,1-2 0,-1-5-94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11098,'5'0'-624,"2"-6"616,1 2 8,4 1 776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3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70 14795,'0'-2'168,"0"0"-1,-1 0 0,1 1 1,-1-1-1,0 0 0,1 1 1,-1-1-1,0 1 1,0-1-1,0 1 0,0-1 1,0 1-1,0-1 1,-3-1-1,-21-18 1112,21 19-1145,1-1-1,-1 1 1,0-1 0,0 1-1,0 1 1,0-1-1,0 0 1,-1 1-1,1 0 1,0 0 0,-1 0-1,1 1 1,-1-1-1,1 1 1,-1 0-1,-5 1 1,5 0-101,0 0 0,0 1 0,0 0 0,1 0 0,-1 0 1,1 0-1,-1 1 0,1-1 0,0 1 0,0 0 0,0 1 0,1-1 0,-1 1 0,-5 6 1,3-1-21,0-1 1,1 1 0,0 0 0,0 0 0,-5 16 0,9-23-19,-1 1 0,1 0 0,0-1 0,1 1-1,-1 0 1,1 0 0,-1 0 0,1 0 0,0 0 0,0 0 0,0 0 0,0 0 0,0 0 0,1-1 0,0 1 0,-1 0-1,1 0 1,0 0 0,0-1 0,0 1 0,1 0 0,-1-1 0,4 5 0,-3-5-4,0-1 0,0 0 0,0 0 0,0 0 0,0 0 1,0 0-1,0 0 0,0-1 0,1 1 0,-1-1 0,0 1 0,0-1 0,1 0 0,-1 0 1,0 0-1,1 0 0,-1 0 0,0-1 0,0 1 0,0-1 0,1 1 0,-1-1 0,0 0 1,0 0-1,4-2 0,3-2-47,1 0 1,-1-1 0,0 0-1,8-8 1,-4 2-8,-11 9 31,1 0 1,-1 0 0,1 1-1,0-1 1,0 1 0,0 0 0,0 0-1,0 0 1,6-2 0,-8 4 22,-1 0 0,1 0 0,-1 0 1,1 1-1,-1-1 0,1 0 0,-1 1 0,1-1 1,-1 0-1,1 1 0,-1-1 0,1 1 1,-1-1-1,0 1 0,1-1 0,-1 1 0,0-1 1,1 1-1,-1-1 0,0 1 0,0-1 0,1 1 1,-1 0-1,0-1 0,0 1 0,0-1 1,0 2-1,5 22-61,-5-20 44,31 126-159,-19-84 456,-1 0 0,-3 1 0,5 77 0,-13-116-165,0 1 0,-1-1 0,-1 0 0,1 1 0,-1-1 0,0 0 0,-7 14 0,8-20-77,1-1-1,-1 1 1,0-1 0,0 1 0,0-1 0,0 0 0,0 1 0,0-1 0,0 0 0,-1 0-1,1 0 1,0 0 0,-1 0 0,1 0 0,0 0 0,-1-1 0,1 1 0,-3 0-1,2-1-4,0 0 0,0 0 0,0 0-1,0 0 1,0 0 0,0-1 0,0 1-1,0-1 1,0 0 0,0 1 0,1-1-1,-1 0 1,0 0 0,0 0 0,1 0-1,-1-1 1,1 1 0,-1 0-1,-1-3 1,-7-7 47,1 1 0,0-1-1,1-1 1,1 1 0,-1-1-1,2-1 1,-9-20 0,8 15-100,1 0 0,1-1 0,0 0 0,-3-37 1,7 52-53,1 0 1,0 0 0,0-1 0,1 1 0,-1 0-1,1-1 1,0 1 0,0 0 0,0 0-1,1 0 1,-1 0 0,1 0 0,0 0 0,0 0-1,0 1 1,1-1 0,-1 1 0,6-6-1,-1 3-60,1 0 0,0 0 0,0 1 0,1 0 0,-1 0 0,1 1 0,10-4 0,24-9-386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4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17276,'-7'2'181,"0"1"0,1 1 0,-1-1 0,1 1 1,-1 0-1,1 1 0,0-1 0,1 1 0,-1 1 1,1-1-1,-7 9 0,10-11-157,0 0 0,-1 0-1,2 0 1,-1 1 0,0-1 0,1 0 0,-1 1 0,1-1-1,0 1 1,0-1 0,0 1 0,1-1 0,-1 1 0,1 0-1,0-1 1,0 1 0,0 0 0,0-1 0,1 1 0,0-1-1,0 1 1,0 0 0,0-1 0,0 0 0,3 6 0,-3-7-24,0-1 1,0 1-1,0-1 0,0 1 1,1-1-1,-1 1 1,0-1-1,1 0 1,-1 0-1,1 0 1,0 0-1,-1 0 1,1 0-1,0 0 1,0 0-1,-1 0 1,1-1-1,0 1 1,0-1-1,0 0 0,0 1 1,0-1-1,0 0 1,-1 0-1,1 0 1,0 0-1,0-1 1,0 1-1,0 0 1,0-1-1,2 0 1,0-1 8,0 1 0,-1-1 0,1 0 0,0 0 0,-1 0 0,0 0 0,1 0 0,-1-1 0,0 0 0,0 0 0,0 0 0,-1 0 0,1 0 0,2-4 0,1-4 36,-1 0-1,0-1 1,-1 1-1,0-1 1,-1 0-1,0 0 0,-1 0 1,1-15-1,-4 18-52,-4 15-68,-3 16-218,7-15 90,1-1 1,0 1 0,0-1-1,1 0 1,0 1-1,0-1 1,0 0 0,3 7-1,-4-11 153,1-1 0,-1 1 0,1-1-1,-1 1 1,1-1 0,0 0-1,0 1 1,0-1 0,0 0 0,0 0-1,0 1 1,0-1 0,0 0-1,0 0 1,1 0 0,-1-1 0,0 1-1,1 0 1,-1 0 0,0-1 0,1 1-1,-1-1 1,1 1 0,-1-1-1,1 1 1,-1-1 0,1 0 0,-1 0-1,1 0 1,0 0 0,-1 0-1,1 0 1,-1 0 0,1-1 0,-1 1-1,1 0 1,-1-1 0,3 0 0,19-12-574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40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13299,'-2'0'72,"0"1"-1,0-1 1,0 1 0,0-1 0,0 1-1,0 0 1,0 0 0,0-1 0,1 1 0,-1 1-1,0-1 1,1 0 0,-1 0 0,1 1-1,-1-1 1,1 1 0,-1-1 0,1 1-1,0-1 1,-2 4 0,-18 38 428,19-38-343,-2 5 7,1 0-1,0 0 0,0 0 0,-2 20 1,5-27-129,0-1 0,0 0 0,0 1 0,0-1 0,1 1 0,-1-1 0,1 0 0,-1 1 0,1-1 0,0 0 0,0 1 0,1 1 1,-1-3-17,-1 0 1,1 0 0,0 0 0,0 0 0,0 0-1,0-1 1,0 1 0,0 0 0,0-1 0,0 1-1,0 0 1,1-1 0,-1 0 0,0 1 0,0-1-1,0 0 1,1 1 0,-1-1 0,0 0 0,0 0-1,0 0 1,1 0 0,-1 0 0,0 0 0,2-1-1,2 0 5,0-1 0,0 0 0,0 0 0,0 0 0,0-1 0,-1 1 0,1-1 0,-1 0 0,1 0 0,-1-1 0,0 1 0,0-1 0,-1 0-1,1 0 1,-1-1 0,0 1 0,0-1 0,3-4 0,-3 4 19,0-1 0,-1 1 0,1-1 1,-1 1-1,0-1 0,0 0 0,0 0 0,-1 0 0,0 0 0,0 0 0,-1 0 0,0 0 0,0 0 0,0 0 0,-2-11 1,1 15-42,0 0 0,0 0 0,0 0 0,0 0 0,0 0 0,0 1 0,0-1 0,-1 0 1,1 1-1,-1-1 0,1 1 0,-1-1 0,1 1 0,-1 0 0,0 0 0,0 0 0,0 0 1,1 0-1,-1 0 0,0 0 0,0 1 0,0-1 0,0 0 0,0 1 0,-1 0 0,1 0 1,0-1-1,0 1 0,0 1 0,0-1 0,0 0 0,0 0 0,0 1 0,0-1 0,0 1 1,0 0-1,0-1 0,0 1 0,0 0 0,0 0 0,0 0 0,1 0 0,-1 1 0,0-1 1,1 0-1,-1 1 0,1-1 0,-1 1 0,1 0 0,0-1 0,0 1 0,0 0 0,0 0 1,0 0-1,0 0 0,0 0 0,1 0 0,-1 0 0,0 3 0,1-3-60,-1-1 1,1 1-1,0-1 0,0 1 0,0-1 0,0 1 1,0-1-1,1 0 0,-1 1 0,0-1 0,1 1 0,-1-1 1,1 1-1,-1-1 0,1 0 0,0 1 0,-1-1 1,1 0-1,0 0 0,0 0 0,0 0 0,0 1 1,0-1-1,0 0 0,0-1 0,0 1 0,1 0 0,-1 0 1,0 0-1,1-1 0,-1 1 0,0-1 0,1 1 1,2 0-1,0 0-59,1 0 1,0 0 0,-1-1 0,1 1 0,0-1-1,0 0 1,0-1 0,0 1 0,7-3-1,23-8-535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4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127 145 12251,'-10'4'543,"1"0"-1,0 0 1,0 1 0,0 1 0,1-1 0,-1 1 0,1 1 0,-10 10 0,14-13-372,0 0 0,1 0 0,0 0-1,0 0 1,0 1 0,0-1 0,1 1 0,-1 0 0,1-1 0,1 1 0,-1 0 0,1 0 0,-1 0 0,1 1 0,1-1 0,-1 0 0,1 11 0,0-15-155,0 0 1,0 1-1,0-1 1,0 1 0,1-1-1,-1 1 1,0-1-1,1 1 1,-1-1-1,1 0 1,0 1 0,-1-1-1,1 0 1,0 1-1,0-1 1,0 0-1,0 0 1,0 0 0,0 0-1,0 0 1,0 0-1,0 0 1,0 0-1,0 0 1,1-1 0,-1 1-1,0 0 1,1-1-1,-1 1 1,1-1-1,-1 1 1,0-1 0,1 0-1,-1 0 1,1 1-1,-1-1 1,1 0-1,-1 0 1,1-1 0,-1 1-1,3-1 1,2 0-4,-1-1 0,1 1 0,-1-2 0,1 1 0,-1-1 0,0 1 0,0-1 0,0-1 0,7-5 1,2-4 4,-1-2 1,-1 1-1,0-2 1,0 0-1,-2 0 1,0-1 0,-1 0-1,-1-1 1,0 0-1,-1 0 1,-2 0-1,1-1 1,3-32 0,-8 45-16,0 4 0,-1 0-1,0 0 1,1 0-1,-1 0 1,0 0-1,0 0 1,0 0-1,-1 0 1,1 0-1,0 0 0,-1-3 1,0 5-3,1 0-1,0 0 1,0 0 0,0-1-1,0 1 1,0 0 0,0 0-1,0 0 1,0 0 0,0 0-1,0 0 1,0 0 0,0 0-1,0 0 1,0-1 0,0 1-1,-1 0 1,1 0 0,0 0 0,0 0-1,0 0 1,0 0 0,0 0-1,0 0 1,0 0 0,-1 0-1,1 0 1,0 0 0,0 0-1,0 0 1,0 0 0,0 0-1,0 0 1,0 0 0,-1 0-1,1 0 1,0 0 0,0 0-1,0 0 1,0 0 0,0 0 0,0 0-1,0 0 1,-1 0 0,1 0-1,0 0 1,0 0 0,0 1-1,-6 6-9,-2 10-4,6-4 10,-1-1-1,1 1 1,1 0 0,1-1-1,0 20 1,1-25-31,0 0 0,0 0 1,0-1-1,1 1 0,0 0 0,0-1 0,0 1 0,1-1 0,0 1 1,1-1-1,6 9 0,-8-13 25,-1 0 1,1 0 0,0 0-1,1-1 1,-1 1-1,0-1 1,0 1-1,1-1 1,-1 0 0,1 0-1,-1 0 1,1 0-1,-1 0 1,1 0 0,0-1-1,2 1 1,21-2-77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4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14939,'3'25'1176,"12"41"0,-13-60-1065,0 1-1,1-1 0,-1 0 1,1 0-1,0 0 1,1 0-1,0 0 0,-1-1 1,2 1-1,-1-1 1,7 6-1,-9-10-94,-1 0-1,0 0 1,0 0-1,1 0 1,-1 0 0,0-1-1,1 1 1,-1-1 0,1 1-1,-1-1 1,1 1-1,-1-1 1,1 0 0,-1 0-1,1 0 1,-1 1-1,1-2 1,-1 1 0,1 0-1,-1 0 1,1 0 0,2-2-1,-1 1-6,0 0-1,-1-1 1,1 0 0,-1 1 0,1-1-1,-1 0 1,0 0 0,1-1-1,-1 1 1,3-5 0,1-2-27,-1 1 1,0-1 0,0-1-1,-1 1 1,5-19 0,-9 27 7,5-20-56,-5 21 57,0-1 1,0 0 0,1 0-1,-1 1 1,0-1 0,0 0 0,0 1-1,0-1 1,0 0 0,0 0-1,0 1 1,0-1 0,-1 0 0,1 1-1,0-1 1,0 0 0,-1 0-1,1 1 1,0-1 0,-1 1 0,1-1-1,-1-1 1,0 3 4,1-1 0,-1 0 0,1 0-1,-1 0 1,1 1 0,0-1 0,-1 0 0,1 1 0,-1-1-1,1 0 1,0 1 0,-1-1 0,1 0 0,0 1 0,0-1-1,-1 1 1,1-1 0,0 1 0,0-1 0,-1 1 0,1-1-1,0 1 1,0-1 0,0 1 0,0-1 0,0 1 0,0-1 0,0 1-1,-3 16-27,2-9 11,0 1 1,1-1 0,0 0-1,3 17 1,-3-24 17,0 1-1,1-1 1,-1 1 0,1 0-1,0-1 1,-1 1 0,1-1 0,0 1-1,0-1 1,0 0 0,0 1 0,0-1-1,2 2 1,-2-2 1,0-1 0,0 0-1,-1 1 1,1-1 0,0 1-1,0-1 1,0 0 0,1 0-1,-1 1 1,0-1 0,0 0 0,0 0-1,0 0 1,0 0 0,0 0-1,0-1 1,0 1 0,0 0-1,0 0 1,0-1 0,0 1 0,0 0-1,1-2 1,4-1-5,0 0-1,-1-1 1,0 0-1,0 0 1,6-5-1,-7 5 4,20-18-15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0 16035,'-2'16'1337,"4"4"-945,0 8-184,1 6 408,0 8-96,-6 9-120,-4 4-96,-9 3-160,-7 1-48,-10-1-80,-6-2-112,-12-8-480,-4-6 1224,0-14-672,0-5 8,5-12-32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42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16396,'1'5'190,"1"1"0,-1-1 1,0 1-1,-1-1 1,1 1-1,-1 0 0,0-1 1,-1 7-1,0 11 206,2-9-286,0-1 0,0 0 0,1 0 0,1 0 0,0 0 0,8 18 0,-10-29-113,0 1 0,0-1 0,0 1 0,0-1-1,1 1 1,-1-1 0,1 0 0,0 0-1,0 1 1,0-1 0,0-1 0,0 1-1,0 0 1,0 0 0,1-1 0,-1 1 0,1-1-1,-1 0 1,1 0 0,-1 0 0,1 0-1,0 0 1,-1 0 0,1-1 0,0 0 0,0 1-1,0-1 1,-1 0 0,1 0 0,0 0-1,0-1 1,0 1 0,-1-1 0,1 1 0,0-1-1,4-2 1,1-1-45,0 1-1,-1-1 1,0 0 0,0-1-1,0 0 1,-1 0 0,1-1-1,-1 1 1,7-10 0,-1 0-92,-1 1-1,-1-2 1,11-19 0,-19 31 104,-1 2 7,0 0 0,1 0-1,-1-1 1,0 1 0,0 0 0,-1 0 0,1-1 0,0 1 0,-1-1 0,0 1-1,1-1 1,-1-3 0,0 5 26,0 1 0,0 0 0,0 0 0,0 0 0,0 0 0,0-1 0,0 1 0,0 0 0,0 0 0,0 0 0,0 0 0,0 0 0,0-1 0,-1 1 0,1 0 0,0 0 0,0 0 0,0 0 0,0 0 0,0-1 0,0 1 0,0 0-1,0 0 1,-1 0 0,1 0 0,0 0 0,0 0 0,0 0 0,0 0 0,0-1 0,-1 1 0,1 0 0,0 0 0,0 0 0,0 0 0,0 0 0,-1 0 0,1 0 0,-7 5-53,-4 11-7,3 5-30,1 0 0,1 0-1,1 1 1,-5 40 0,6-47 49,-1-1-22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4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1 774 12755,'4'-6'1228,"100"-149"3978,-47 67-4147,-4-3 0,64-148 0,-113 232-1064,11-27-92,19-62-1,-31 81 25,-3 14 72,0 1-1,0 0 1,0 0-1,0 0 0,0 0 1,-1 0-1,1 0 0,0 0 1,0 0-1,0 0 1,0 0-1,0 0 0,0-1 1,0 1-1,0 0 0,0 0 1,0 0-1,0 0 1,0 0-1,0 0 0,-1 0 1,1 0-1,0 0 0,0 0 1,0 0-1,0 0 1,0 0-1,0 0 0,0 0 1,0 0-1,0 0 1,-1 0-1,1 0 0,0 0 1,0 0-1,0 0 0,0 0 1,0 0-1,0 0 1,0 0-1,0 0 0,0 0 1,0 0-1,-1 0 0,1 0 1,0 0-1,0 0 1,0 1-1,0-1 0,0 0 1,0 0-1,0 0 0,0 0 1,0 0-1,0 0 1,0 0-1,0 0 0,0 0 1,-14 22-62,8-10 42,1 1-1,-5 23 1,8-30 14,1 0 0,0-1 0,0 1 0,1 0 0,0 0 0,0 0 0,0 0 1,3 10-1,-3-15 7,0 0 1,0 0-1,1 0 1,-1 0 0,1 0-1,-1 0 1,1 0-1,-1 0 1,1 0 0,0 0-1,-1 0 1,1 0-1,0 0 1,0-1 0,0 1-1,0 0 1,-1 0-1,1-1 1,0 1 0,0-1-1,0 1 1,0-1-1,1 1 1,-1-1 0,0 0-1,0 1 1,0-1-1,0 0 1,0 0 0,0 0-1,1 0 1,-1 0-1,0 0 1,0 0 0,0 0-1,0 0 1,0-1-1,0 1 1,0 0 0,1-1-1,-1 1 1,0-1-1,0 1 1,0-1 0,1-1-1,5-2 15,0 0-1,0 0 1,0-1-1,10-11 1,-4 2 26,0 0 1,-2-1 0,0 0 0,0-1 0,-1 0-1,-1-1 1,-1 0 0,10-28 0,-21 57-26,0 0 1,1 0 0,0 0 0,1 0-1,0 0 1,1 0 0,2 16 0,-2-23-38,1 0 1,0 0 0,1 0 0,-1 1-1,1-1 1,0 0 0,0-1 0,0 1-1,4 4 1,-5-7-14,1 1 0,0-1 0,0 0 0,0 0 0,0-1 0,0 1 0,0 0 0,0-1-1,1 1 1,-1-1 0,0 0 0,1 0 0,-1 0 0,1 0 0,0 0 0,-1 0 0,1-1 0,4 1 0,6-2-104,-1-4-32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4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26 16780,'-5'0'118,"0"0"1,0 1 0,1-1 0,-1 1 0,0 0 0,1 0 0,-1 0-1,1 1 1,-1 0 0,1-1 0,0 2 0,0-1 0,0 0 0,0 1 0,0 0-1,-3 3 1,-1 0-42,2 1-1,-1 0 0,1 0 1,0 0-1,0 1 0,-9 16 1,12-16-72,-1-1 0,2 1 0,-1 0 0,-2 12 0,4-18-10,1 1 0,-1-1 1,1 0-1,0 1 0,0-1 1,0 1-1,0-1 1,0 0-1,0 1 0,1-1 1,-1 1-1,1-1 0,0 0 1,-1 1-1,1-1 0,0 0 1,0 0-1,1 0 0,1 3 1,-2-4 1,1 0-1,-1 0 1,0-1 0,1 1 0,-1-1 0,0 1 0,1-1-1,-1 1 1,1-1 0,-1 0 0,0 0 0,1 0 0,-1 0 0,1 0-1,-1 0 1,1 0 0,-1 0 0,1 0 0,-1-1 0,1 1-1,-1 0 1,0-1 0,1 0 0,-1 1 0,0-1 0,1 0-1,-1 0 1,0 1 0,0-1 0,2-2 0,5-3-2,-1 0-1,1 0 1,7-10 0,-1-1 7,17-27 0,-20 28-7,0 1-1,17-19 0,-28 34 2,1 0 1,-1 0 0,0-1 0,0 1-1,0 0 1,1 0 0,-1 0-1,0 0 1,0 0 0,1 0 0,-1-1-1,0 1 1,0 0 0,1 0-1,-1 0 1,0 0 0,1 0 0,-1 0-1,0 0 1,0 0 0,1 0-1,-1 0 1,0 0 0,0 0-1,1 1 1,-1-1 0,0 0 0,1 0-1,-1 0 1,0 0 0,0 0-1,0 0 1,1 1 0,-1-1 0,0 0-1,0 0 1,0 0 0,1 1-1,-1-1 1,0 0 0,0 0 0,0 1-1,0-1 1,0 0 0,1 0-1,-1 1 1,0-1 0,0 0-1,0 0 1,0 1 0,0-1 0,0 0-1,0 1 1,0-1 0,5 23-52,-3-16 27,-1 2 18,2-1 0,-1 1 1,1 0-1,1-1 0,-1 0 0,8 12 1,-9-18 30,-1 0 1,1 0-1,0-1 1,-1 1-1,1 0 1,0-1 0,0 1-1,0-1 1,0 0-1,1 1 1,-1-1-1,0 0 1,0 0 0,1-1-1,-1 1 1,0 0-1,1-1 1,-1 1-1,1-1 1,-1 0-1,1 0 1,-1 0 0,1 0-1,-1 0 1,1-1-1,-1 1 1,0-1-1,1 0 1,2 0-1,4-2 75,0-1-1,1 0 1,-1-1-1,-1 0 0,1 0 1,14-12-1,44-46 429,-47 43-490,34-27 1,-54 46-47,1 0 0,0 1 0,0-1 0,0 0 0,0 1 0,-1-1 0,1 0 0,0 1 0,0-1 0,0 1 0,0-1 0,0 1-1,0 0 1,1 0 0,-1-1 0,0 1 0,0 0 0,0 0 0,0 0 0,0 0 0,0 0 0,0 0 0,0 0 0,1 0 0,-1 1 0,0-1 0,0 0 0,0 1 0,0-1 0,1 1 0,0 2-20,0-1 0,0 1 0,0-1-1,-1 1 1,1-1 0,-1 1 0,0 0 0,0 0-1,0-1 1,1 4 0,0 1-31,-1-3 46,0 0 0,1 0 0,-1-1 1,1 1-1,0 0 0,0-1 0,4 6 1,-5-8-5,0 0 0,0 0 0,0-1 0,0 1 0,0-1 0,0 1 1,0-1-1,0 1 0,0-1 0,0 0 0,0 0 0,0 1 0,0-1 0,1 0 1,-1 0-1,0 0 0,0 0 0,0 0 0,0 0 0,0-1 0,0 1 1,1 0-1,-1 0 0,0-1 0,0 1 0,0-1 0,0 1 0,0-1 0,0 1 1,0-1-1,0 0 0,0 0 0,0 0 0,38-31-294,-17 16 134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4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192 126 13379,'-16'1'686,"1"1"0,-1 0 0,1 2-1,0-1 1,0 2 0,1 0 0,-1 1 0,1 0 0,-24 15 0,37-20-658,0 0 1,-1-1 0,1 1-1,0 0 1,0 0 0,0 0 0,0 0-1,0 0 1,0 0 0,0 0-1,0 0 1,0 1 0,0-1-1,0 0 1,1 0 0,-1 1 0,0-1-1,1 1 1,-1 0 0,1-1-21,1 0 0,-1-1 0,0 1 1,1 0-1,-1-1 0,0 1 0,1 0 1,-1-1-1,1 1 0,-1-1 0,1 1 1,0-1-1,-1 1 0,1-1 1,-1 0-1,1 1 0,0-1 0,-1 0 1,1 1-1,0-1 0,-1 0 0,1 0 1,0 0-1,0 1 0,0-1 0,7 1-11,-1 0-1,0-1 0,0 1 1,0-1-1,1-1 0,6-1 0,-1-1 11,-1 0-1,0-1 0,0-1 1,0 0-1,0 0 0,-1-2 1,0 1-1,0-1 0,-1-1 1,0 0-1,0 0 0,0-1 1,-1 0-1,-1-1 0,0 0 1,0 0-1,-1-1 0,0 0 1,-1 0-1,0-1 0,-1 0 1,0 0-1,4-17 1,-11 39 4,1 0 0,0 0 0,0 0 0,1 0 0,0 0 0,1 0 0,2 11 0,-2-16-64,0-1 0,0 1 0,0 0 0,1 0 0,-1-1 0,1 1 0,1-1 1,-1 1-1,0-1 0,1 0 0,0 0 0,0 0 0,0 0 0,1 0 0,-1-1 0,1 0 0,5 5 0,12 0-175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4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39 13507,'0'-2'183,"0"0"0,-1 0 0,1 0 0,-1 1 0,1-1-1,-1 0 1,0 1 0,0-1 0,0 0 0,1 1 0,-2-1 0,1 1 0,0-1 0,0 1 0,0 0 0,-1-1 0,1 1 0,-1 0 0,1 0 0,-1 0-1,-2-2 1,1 3 26,0-1 0,0 0 0,0 0 0,0 1 0,0 0 0,0 0 0,0 0-1,0 0 1,-1 0 0,1 0 0,0 1 0,-3 0 0,-2 1-56,1 1 1,0-1-1,0 1 1,0 1-1,0-1 1,0 1-1,1 0 1,-1 1-1,-9 8 1,13-9-156,0-1-1,0 1 1,1-1 0,-1 1 0,1 0-1,0 0 1,0 0 0,0 1-1,1-1 1,-1 0 0,1 1 0,0-1-1,-1 9 1,2-11-4,0 0 0,0-1 0,1 1 0,-1 0 0,0-1 0,1 1 0,-1 0 0,1-1 0,-1 1 0,1-1 1,0 1-1,0-1 0,0 1 0,0-1 0,0 1 0,0-1 0,0 0 0,0 0 0,0 1 0,0-1 0,1 0 0,-1 0 0,1 0 0,-1 0 0,1-1 0,-1 1 0,1 0 0,-1-1 0,1 1 1,-1-1-1,1 1 0,0-1 0,-1 0 0,1 1 0,0-1 0,0 0 0,-1 0 0,3-1 0,3 1-13,-1 0 0,0-1 0,0 0 0,0 0 1,0-1-1,1 1 0,-2-1 0,1-1 0,0 1 0,0-1 0,-1 0 1,1 0-1,-1-1 0,7-5 0,4-6-101,0 0 1,23-29-1,-37 41 94,-2 3 18,1 0 0,-1 0 1,0 0-1,0 0 0,0 0 1,1 0-1,-1 0 0,0 0 0,0 0 1,0 0-1,1 0 0,-1 0 1,0 0-1,0 0 0,0 0 1,0 0-1,1 0 0,-1 0 0,0 0 1,0 0-1,0 1 0,0-1 1,1 0-1,-1 0 0,0 0 1,0 0-1,0 0 0,0 1 0,0-1 1,0 0-1,0 0 0,1 0 1,-1 0-1,0 1 0,0-1 0,0 0 1,0 0-1,0 0 0,0 1 1,0-1-1,0 0 0,0 0 1,0 0-1,0 1 0,0-1 0,0 0 1,0 0-1,0 1 0,4 18-71,-1-7 20,-2-9 71,0 0 1,0-1-1,0 1 1,1-1-1,-1 1 1,0 0-1,1-1 0,0 0 1,0 1-1,0-1 1,0 0-1,0 0 1,0 0-1,0 0 1,1-1-1,-1 1 1,1-1-1,-1 1 1,1-1-1,0 0 1,-1 0-1,1 0 1,0 0-1,0-1 0,0 1 1,0-1-1,-1 1 1,1-1-1,0 0 1,0 0-1,0 0 1,0-1-1,0 1 1,0-1-1,4-1 1,9-3 98,0-1 1,-1 0-1,1-2 1,26-16-1,-24 13-113,-17 10-8,1 0 0,0 0 0,0 0 0,0 0 0,0 1 0,0-1 0,1 0 1,3 0-1,-6 1 1,1 0 0,0 0 0,-1 0 0,1 0 0,0 1 0,-1-1 0,1 0 0,-1 0 0,1 0 0,0 0 0,-1 1 0,1-1 0,-1 0 0,1 1 0,-1-1 0,1 0 0,-1 1 0,1-1 0,-1 1 0,1 0 0,1 2-29,-1 0-1,0 0 1,0 0 0,0 0 0,0 0 0,0 1-1,-1-1 1,1 0 0,-1 4 0,2 8-12,-2-14 56,0 0 0,0-1 0,0 1 0,0 0 0,0 0 0,0 0 0,1 0 0,-1-1 0,0 1 0,1 0 0,-1 0 0,0-1 0,1 1 0,-1 0 0,1-1 0,-1 1 0,1 0 0,0-1 0,-1 1 0,1-1 0,-1 1 0,1-1 0,0 1 0,0-1 0,-1 1 0,1-1 0,0 0 0,0 1 0,-1-1 0,1 0 0,0 0 0,0 1-1,0-1 1,0 0 0,-1 0 0,1 0 0,0 0 0,0 0 0,0 0 0,0-1 0,-1 1 0,1 0 0,0 0 0,0 0 0,0-1 0,1 0 0,6-2 72,-1-1 0,1 0 0,14-10-1,-4 2-60,-10 8-81,0 0 0,0 0 0,1 0 0,-1 1 1,1 1-1,17-4 0,-23 6 28,0 0 0,0 0 0,0 0 0,-1 0 0,1 0 0,0 1 0,0 0 0,-1-1 0,1 1 0,0 0 0,-1 0 0,1 0 0,-1 1 0,1-1 1,-1 0-1,1 1 0,-1 0 0,0 0 0,0-1 0,0 1 0,0 0 0,0 1 0,-1-1 0,1 0 0,0 0 0,1 5 0,3 8-190,-5-12 172,-1-1 0,1 1 0,0-1 1,0 0-1,0 1 0,0-1 0,0 0 0,0 0 1,1 0-1,-1 0 0,1 0 0,2 3 0,2-3-51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4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15939,'7'208'3713,"-8"-142"-2690,1-64-1013,-1-1 0,1 1-1,0-1 1,0 1 0,0-1-1,0 1 1,0-1 0,1 1 0,-1-1-1,0 0 1,1 1 0,-1-1-1,1 1 1,-1-1 0,1 0 0,0 1-1,-1-1 1,1 0 0,0 0 0,0 1-1,0-1 1,0 0 0,0 0-1,0 0 1,0 0 0,1 0 0,-1-1-1,0 1 1,0 0 0,1 0-1,-1-1 1,1 1 0,-1-1 0,0 1-1,1-1 1,-1 0 0,1 1-1,-1-1 1,1 0 0,-1 0 0,1 0-1,-1 0 1,1 0 0,1-1 0,27 1-377,-5-1-43,0 1 1,27 5-1,-45-4 324,0 0-1,-1 0 1,1 1-1,-1 0 1,1 1-1,-1-1 0,0 1 1,0 1-1,0-1 1,0 1-1,-1 0 1,9 7-1,-14-11 100,1 1 0,0-1 0,-1 1 0,1 0 0,0-1 0,-1 1 0,1 0 0,-1-1 0,1 1 0,-1 0 0,1 0 0,-1-1 0,1 1 0,-1 0 0,0 0 0,0 0 0,1 0 1,-1 0-1,0 0 0,0 0 0,0-1 0,0 1 0,0 0 0,0 0 0,0 0 0,0 0 0,0 0 0,-1 0 0,1 0 0,0-1 0,0 1 0,-1 0 0,1 0 0,-1 0 0,1 0 0,-1-1 0,1 1 0,-1 0 0,1-1 0,-1 1 0,0 0 0,1-1 0,-1 1 0,0-1 0,1 1 0,-1-1 0,0 1 0,0-1 0,0 1 0,0-1 1,-1 1-1,-4 1 164,0 1-1,0-1 1,0 0 0,-1-1 0,1 1 0,-8 0 0,-1-1-5,0-1 0,-1 0-1,1-1 1,0-1-1,0 0 1,0-1-1,0 0 1,0-2 0,1 1-1,0-2 1,-16-7-1,28 12-136,1 0 1,-1 0-1,1 0 0,-1 1 0,1-1 0,0 0 0,-1-1 0,1 1 0,0 0 0,0 0 0,-1-1 0,1 1 0,0 0 0,0-1 0,1 1 0,-1-1 0,0 1 0,0-1 0,1 0 0,-1 1 0,0-4 0,4-1-176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46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13 15539,'-5'-2'212,"0"0"0,0 0 0,0 0 0,0 1 1,0 0-1,0 0 0,-1 0 0,1 1 0,0-1 0,-1 1 0,1 0 0,0 1 0,0 0 0,-1-1 0,1 2 0,0-1 0,-9 4 0,7-3-139,0 1-1,1 0 1,-1 0-1,1 1 1,0-1-1,0 1 1,0 1-1,0-1 1,1 1-1,0 0 1,0 0-1,-7 10 1,11-14-67,0 1 0,0 0 0,0 0 0,0-1 0,0 1 0,0 0 0,1 0 0,-1 0 0,1 0 0,0 0 0,-1 0 0,1 4 0,0-5-1,0 0 0,1 1 0,-1-1 1,0 0-1,1 0 0,-1 0 1,1 0-1,-1 0 0,1 0 1,-1 0-1,1 0 0,-1-1 1,1 1-1,0 0 0,0 0 1,0 0-1,1 1 0,1-1 7,0 1-1,-1-1 1,1 0-1,0 0 1,0 0-1,0 0 1,0-1-1,0 1 1,0-1-1,0 0 1,0 0-1,0 0 1,0 0-1,0 0 1,5-2-1,4-1-1,0-1 0,0 0 0,-1-1 0,0-1-1,0 0 1,0 0 0,-1-1 0,0 0-1,0-1 1,-1 0 0,0 0 0,0-1 0,-1 0-1,12-17 1,-23 31-164,0 1 0,1-1 0,-1 0 0,2 1 0,-1 0 0,0-1 0,0 11 0,1-15 93,1 1-1,0 0 1,-1 0-1,1-1 1,0 1 0,0 0-1,0 0 1,1 0 0,-1-1-1,0 1 1,1 0 0,-1 0-1,1-1 1,-1 1 0,1 0-1,0-1 1,0 1 0,0-1-1,0 1 1,0-1 0,0 1-1,0-1 1,0 0 0,1 0-1,-1 1 1,1-1-1,-1 0 1,0 0 0,1 0-1,0 0 1,-1-1 0,1 1-1,1 0 1,3 0-37,-1 0 0,0 0 0,0-1 0,1 0 0,-1 0 0,0 0 0,0-1 1,8-1-1,22-7-463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46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181 106 12683,'-3'0'178,"0"0"0,0 0 1,-1 0-1,1 0 1,0 1-1,0-1 0,0 1 1,0 0-1,0 0 1,0 0-1,1 0 0,-4 2 1,-33 21 910,34-20-679,-11 7 359,-23 21-1,35-28-626,0 0 0,0 1 0,0-1 0,0 1 0,1 0 0,0 0 0,0 0 0,0 0 0,-3 9 0,6-13-119,0 0 1,-1 0 0,1 0 0,0-1 0,0 1-1,0 0 1,0 0 0,0 0 0,0 0 0,0 0-1,0-1 1,0 1 0,0 0 0,0 0 0,0 0-1,1 0 1,-1-1 0,0 1 0,1 0 0,-1 0-1,0 0 1,1-1 0,-1 1 0,1 0 0,-1-1-1,1 1 1,0 0 0,-1-1 0,1 1 0,0-1-1,-1 1 1,1-1 0,0 1 0,0-1 0,-1 0 0,1 1-1,0-1 1,0 0 0,0 1 0,-1-1 0,1 0-1,0 0 1,2 0 0,2 1 23,0-1 0,1 0 1,-1 0-1,1-1 0,9-1 0,-2-2-87,0 0-1,0-1 0,0 0 0,0-1 1,-1 0-1,0-1 0,0 0 0,-1-1 0,0-1 1,0 0-1,14-16 0,-12 12 80,-2-1 0,0 0 0,0-1 0,-2 0 1,1 0-1,-2-1 0,0 0 0,8-26 0,-14 29 210,-7 15-2,-10 19-12,7-3-132,1 0 1,-7 27-1,12-37-151,0 0 0,1 0 0,0 0 0,0 1 0,1-1 0,0 0 0,0 0 0,3 12 1,-2-17-53,0-1 0,-1 0 1,1 0-1,0 0 1,1 1-1,-1-1 1,0 0-1,1 0 0,-1-1 1,1 1-1,-1 0 1,1 0-1,0-1 0,0 1 1,0-1-1,0 0 1,0 1-1,0-1 1,0 0-1,0 0 0,1 0 1,-1 0-1,3 0 1,16 4-432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1:4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28 14843,'-14'-12'1243,"13"12"-1210,1-1 0,0 1 0,0 0 0,0 0 0,0 0 0,0-1 0,0 1-1,0 0 1,0 0 0,0-1 0,0 1 0,0 0 0,0 0 0,0-1 0,0 1 0,0 0 0,0 0 0,0-1 0,0 1 0,0 0 0,0 0 0,0-1-1,0 1 1,0 0 0,0 0 0,0-1 0,1 1 0,-1 0 0,0 0 0,0 0 0,0-1 0,0 1 0,1 0 0,-1 0 0,3-2 121,0 1 1,0 0-1,0 1 1,0-1-1,0 0 1,0 1-1,0-1 1,0 1-1,4 0 1,18-1 266,0 1 1,0 2-1,0 0 0,-1 1 0,1 2 1,-1 0-1,45 17 0,-66-21-391,0 0 0,-1 0 0,1 1-1,0 0 1,-1-1 0,1 1 0,-1 0 0,0 0-1,0 0 1,0 1 0,0-1 0,3 4 0,-5-5-22,1 0-1,-1 1 1,1-1 0,-1 0 0,0 1 0,1-1 0,-1 1-1,0-1 1,0 0 0,0 1 0,0-1 0,0 1 0,0-1-1,0 0 1,-1 1 0,1-1 0,0 1 0,-1-1 0,1 0-1,-1 0 1,0 1 0,1-1 0,-1 0 0,0 0 0,0 0 0,0 1-1,0-1 1,0 0 0,-1 1 0,-46 41 290,30-28-113,1 1 0,-23 26 0,36-37-151,1-1 0,0 1 0,0 0 0,0 0-1,0 0 1,1 0 0,-1 0 0,2 0 0,-1 1 0,0-1 0,1 1 0,0-1 0,0 1 0,1 0 0,0 7 0,0-11-29,0 1 0,1 0 0,-1 0 0,1 0 1,0 0-1,0-1 0,0 1 0,0 0 0,1-1 0,-1 1 0,1-1 0,-1 0 0,1 1 0,0-1 0,0 0 0,0 0 0,0 0 0,0 0 1,1 0-1,-1-1 0,0 1 0,1-1 0,0 1 0,-1-1 0,1 0 0,0 0 0,-1 0 0,1 0 0,0-1 0,3 1 0,6 1-40,1-1 0,-1 0 0,1-1 0,-1 0 0,21-4 0,-7-1-10,0-1-1,-1 0 1,1-2 0,-2-2 0,1 0 0,-1-1-1,-1-1 1,30-22 0,-50 32 62,1 0 1,-1-1-1,0 1 0,0-1 0,0 0 1,-1 0-1,1 0 0,-1 0 1,3-5-1,-4 7-10,-1 0 0,0 0 1,1 0-1,-1 0 0,0 0 1,0 0-1,0 0 0,0 0 1,0 0-1,0 0 0,0 0 0,-1 0 1,1 0-1,0 0 0,0 0 1,-1 0-1,1 0 0,-1 0 1,1 0-1,-1 0 0,1 0 0,-1 0 1,0 0-1,1 1 0,-1-1 1,0 0-1,0 0 0,1 1 1,-1-1-1,0 0 0,0 1 0,0-1 1,0 1-1,0-1 0,0 1 1,0 0-1,0-1 0,-1 1 0,-11-5 46,1 0-1,-1 1 0,-1 1 0,1 0 1,-26-2-1,9 3-459,-49 3 0,74 0 349,-1-1 0,0 1 0,0 0 1,-9 3-1,14-4 63,0 1 1,0-1 0,0 1-1,0-1 1,0 1 0,-1 0-1,2-1 1,-1 1 0,0 0-1,0 0 1,0 0 0,0 0-1,0-1 1,1 1 0,-1 0-1,0 0 1,1 1 0,-1-1 0,1 0-1,-1 0 1,1 0 0,-1 0-1,1 0 1,0 0 0,0 1-1,0-1 1,-1 2 0,3 11-173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5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14355,'7'6'397,"0"0"0,0 0 0,-1 0 0,0 1 0,7 9 0,13 15-124,-11-15-240,1-2-1,1 1 1,0-2-1,1-1 1,0 0 0,1-1-1,0-1 1,1 0-1,0-2 1,0 0-1,1-2 1,0 0-1,0-1 1,26 2-1,4-3-32,-1-2 0,74-8 0,98-24-553,-164 18 446,-11-1-31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15491,'-36'7'1129,"-9"15"-905,0 7-104,-1 16 264,2 11-56,8 13 0,9 7-96,14 0-80,8 2-24,15-4-16,12-4-96,20-18-408,10-12 2168,22-17-1680,4-8 136,5-9 48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0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2682 1667 9466,'-4'-3'234,"0"0"0,0 1 0,-1 0 0,1 0 0,0 0 0,-1 0 0,-5-1 0,-20-9-1215,27 10 726,0 0 1,1 0-1,-1-1 0,1 0 1,0 1-1,-1-1 0,-2-6 1,-13-13-202,-22-6 946,31 23-343,1-1 0,0 0 0,-11-10 0,16 13-149,0 0 0,1 0 0,0 0 0,-1 0 0,1-1 0,1 1 0,-1-1 0,0 1 0,1-1 0,0 0 0,-1 1 1,0-8-1,2 8-67,-1 0 1,0 1-1,0-1 1,0 0-1,0 0 1,0 1 0,-1-1-1,1 1 1,-1 0-1,1-1 1,-1 1 0,0 0-1,0 0 1,0 0-1,0 0 1,-1 0-1,1 0 1,0 1 0,-1-1-1,-4-1 1,-5-2-200,0 0 0,-1 1-1,-18-4 1,-7-2-244,-43-13 3445,61 19-2259,1-1-1,-1-1 1,1 0-1,0-2 1,-17-10-1,-15-8-611,-1 2 0,-92-29 0,80 31-61,-82-40 0,98 35-4,1-1-1,-77-63 0,-69-87 153,173 158-91,-1 1 1,-1 1-1,0 1 0,-2 1 1,0 1-1,0 1 1,-1 1-1,-35-12 0,23 11-17,-162-63 81,169 62-69,-1-1 1,2-1-1,0-1 0,-32-28 1,-85-98 552,26 24-132,96 99-430,-1 0 1,-1 2-1,-35-20 0,34 23 36,0 2 0,-1 1-1,-30-10 1,57 23-83,-1 0 0,1 0 1,0-1-1,0 1 0,0 0 0,0-1 0,0 1 1,0-1-1,0 0 0,0 1 0,0-1 0,0 0 1,0 1-1,0-1 0,0 0 0,0 0 0,1 0 1,-1 0-1,0 0 0,1 0 0,-1 0 0,1 0 0,-1 0 1,1 0-1,-1 0 0,1 0 0,0 0 0,-1-3 1,-3 6-2227,-1 3 1544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0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516 961 10762,'-3'-2'408,"0"-1"1,0 1-1,0 0 0,0-1 0,1 0 0,-1 0 0,1 0 0,-1 0 1,1 0-1,0 0 0,0 0 0,-1-6 0,-19-48 518,14 33-419,-26-59-48,-62-109-1,-64-69-827,123 206 330,3-1 0,2-2-1,-24-62 1,55 119 30,1 1 0,0 0 0,0-1 0,0 1 0,-1 0 0,1 0 0,0-1 0,0 1 0,0 0 0,0-1 0,0 1 0,0 0 0,0-1 0,0 1 0,0 0 0,0-1 0,0 1 0,0 0 0,0-1 0,0 1 0,0 0 0,0-1 1,0 1-1,0 0 0,0 0 0,1-1 0,-1 1 0,0 0 0,0-1 0,0 1 0,0 0 0,1 0 0,-1-1 0,0 1 0,0 0 0,1 0 0,-1 0 0,0-1 0,0 1 0,1 0 0,-1 0 0,0 0 0,1 0 0,-1-1 0,0 1 0,1 0 0,-1 0 0,0 0 0,1 0 0,-1 0 0,0 0 0,1 0 0,-1 0 0,0 0 0,1 0 0,22 6-324,-15-4 241,455 119-623,-383-97 497,98 16 1,-144-36 76,0 0 0,0-2 0,0-2 0,1-1 0,58-9 1,-55 3-422,-1-2 1,46-17-1,-77 24 289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3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13611,'-19'79'1350,"-7"31"-570,24-95-689,0 0 0,1 0 0,1 0 0,1 0 0,3 25 0,-3-36-67,-1 0 0,1 0 0,1-1-1,-1 1 1,0 0 0,1 0 0,0-1-1,0 1 1,0-1 0,4 6 0,-5-8-7,1 0 0,-1 1 0,1-1 0,-1 0 0,1 0 0,0 0 0,-1 0 0,1 0 0,0 0 0,-1-1 0,1 1 0,0-1 0,0 1 0,0-1 0,0 0 0,0 1 0,0-1 0,-1 0 0,1 0 0,0 0 0,0-1 0,0 1 0,0 0 0,2-1 0,5-3 44,-1 1 1,1-1-1,-1 0 0,0 0 0,0-1 0,0 0 0,-1-1 0,0 0 0,0 0 0,9-10 1,8-12 236,25-36 0,-36 47-169,85-137 956,-98 154-1077,0 0-1,0-1 0,0 1 0,0 0 0,0 0 0,0 0 0,0 0 0,1-1 0,-1 1 0,0 0 0,0 0 0,0 0 0,0 0 0,0 0 0,0-1 0,0 1 0,0 0 0,0 0 0,0 0 0,1 0 1,-1 0-1,0-1 0,0 1 0,0 0 0,0 0 0,0 0 0,0 0 0,1 0 0,-1 0 0,0 0 0,0 0 0,0 0 0,0 0 0,1 0 0,-1 0 0,0 0 0,0 0 0,0 0 0,0 0 0,1 0 0,-1 0 1,0 0-1,0 0 0,0 0 0,0 0 0,1 0 0,-1 0 0,0 0 0,0 0 0,2 12 137,-3 29-145,0-28 20,1-3-24,0 0 0,0-1 0,1 1 0,3 15-1,-4-23 6,1 0-1,-1 0 0,1 0 0,0 0 0,0 0 1,-1 0-1,1-1 0,0 1 0,1 0 1,-1-1-1,0 1 0,0 0 0,1-1 0,-1 0 1,1 1-1,-1-1 0,1 0 0,-1 0 0,1 0 1,0 0-1,0 0 0,-1 0 0,1 0 1,0-1-1,0 1 0,0 0 0,0-1 0,0 0 1,3 1-1,2-2 2,-1 1 0,1-1 0,-1 0 1,1-1-1,-1 0 0,0 0 0,0 0 0,0 0 0,0-1 0,0 0 1,0-1-1,-1 1 0,1-1 0,6-7 0,8-6 17,-2-2 1,20-25-1,-30 36-10,11-19 12,-4 8-16,-13 17-10,-5 8-8,-6 11-4,2 1 1,-1-1-1,-6 28 0,12-39 18,1 1-1,-1-1 1,1 0-1,0 0 1,1 1-1,0-1 1,0 0-1,0 1 0,1-1 1,0 0-1,0 1 1,0-1-1,1 0 1,3 8-1,-3-11 25,0-1-1,-1 1 1,2-1 0,-1 1-1,0-1 1,0 0-1,1 0 1,-1 0 0,1 0-1,0 0 1,-1-1-1,1 1 1,0-1 0,0 0-1,0 0 1,0 0-1,0 0 1,0 0 0,6 0-1,1 0 141,0 0-1,0-1 1,0 0 0,1-1-1,9-2 1,12-4 115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4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44 17076,'-2'-4'138,"1"1"0,-1 0 0,0 0 0,1 0 0,-1 0 0,-1 0 1,1 0-1,0 0 0,-1 1 0,1-1 0,-7-4 0,8 7-109,-1-1-1,0 1 0,0-1 1,0 1-1,1-1 0,-1 1 1,0 0-1,0 0 1,0 0-1,0 0 0,0 0 1,1 0-1,-1 1 0,0-1 1,0 1-1,0-1 1,1 1-1,-1 0 0,0-1 1,0 1-1,1 0 0,-1 0 1,1 0-1,-1 0 0,-1 2 1,-10 7 16,1 0 0,0 1-1,1 0 1,0 1 0,-17 25 0,21-28-53,2 1 0,-1-1-1,1 1 1,1 0 0,0 0 0,0 1-1,1-1 1,0 1 0,-1 16 0,3-25 8,1 1 0,0 0 0,0-1 0,0 1 0,0 0 0,0-1 0,1 1 0,-1-1 0,1 1 0,0-1 0,0 1 0,0-1 0,0 1 0,0-1 0,0 0 0,0 1 0,1-1 0,1 2 0,-1-2 6,0-1-1,0 1 1,0-1-1,1 1 1,-1-1-1,0 0 1,0 0-1,1 0 1,-1 0-1,1-1 1,-1 1 0,1-1-1,-1 1 1,1-1-1,3 0 1,3 0 23,-1-1 0,1 0 1,-1-1-1,1 1 0,-1-2 1,1 1-1,-1-1 1,0-1-1,12-6 0,-8 3 58,-1-1 0,1 0 0,-2-1 0,1 0-1,-1-1 1,-1 0 0,0-1 0,0 0 0,12-22-1,-20 32-74,0 0 1,0-1-1,0 1 0,-1 0 0,1-1 0,-1 1 0,1-1 0,-1 1 0,0-1 0,1 1 0,-1-1 0,0 0 0,0 1 0,0-2 0,-1 2-7,1 1 0,0 0 0,0-1-1,0 1 1,0-1 0,-1 1 0,1 0 0,0-1 0,-1 1 0,1 0 0,0-1 0,-1 1-1,1 0 1,0 0 0,-1-1 0,1 1 0,0 0 0,-1 0 0,1 0 0,-1-1 0,1 1-1,0 0 1,-1 0 0,1 0 0,-1 0 0,1 0 0,-1 0 0,1 0 0,0 0 0,-1 0-1,-2 0-4,0 1-1,1-1 0,-1 1 0,1 0 0,0 0 0,-1-1 0,1 2 0,0-1 1,-1 0-1,1 0 0,0 1 0,0-1 0,0 1 0,-2 2 0,-1 2-79,1 0-1,0-1 1,0 1-1,0 1 1,1-1 0,0 1-1,1-1 1,-1 1-1,1 0 1,-2 13-1,3-18-6,1 0 0,0 0-1,-1 0 1,1 0 0,0 0-1,0 0 1,0 0 0,1 0-1,-1 0 1,0 0 0,1 0-1,-1 0 1,1 0 0,0 0-1,0-1 1,0 1 0,0 0-1,0 0 1,0-1 0,0 1-1,0-1 1,1 1 0,-1-1-1,0 1 1,1-1 0,-1 0-1,1 0 1,0 0 0,-1 0-1,1 0 1,0 0 0,0 0-1,0 0 1,-1-1 0,1 1-1,0-1 1,0 1 0,0-1-1,0 0 1,0 0 0,0 0-1,0 0 1,3 0 0,1-1-80,-1 0 1,1 1 0,-1-2-1,1 1 1,-1-1 0,0 0 0,0 0-1,9-4 1,17-14-690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4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4 11194,'0'0'54,"1"0"0,-1-1 0,0 1 0,0 0 0,0 0 0,0-1 0,1 1 0,-1 0 0,0 0 0,0 0 0,1-1 0,-1 1-1,0 0 1,0 0 0,1 0 0,-1 0 0,0 0 0,0 0 0,1 0 0,-1-1 0,0 1 0,1 0 0,-1 0 0,0 0 0,1 0-1,-1 0 1,0 0 0,0 0 0,1 1 0,-1-1 0,0 0 0,1 0 0,-1 0 0,0 0 0,0 0 0,1 0 0,-1 0 0,0 1 0,0-1-1,1 0 1,-1 0 0,0 0 0,1 1 0,-7 15 1714,-22 25 281,25-37-1876,-113 171 2491,101-149-2648,2 1 0,1 0 0,0 1 0,-13 57-1,25-85-37,0 0 0,0 0 0,0 0 0,0 0 0,0 0 0,0 1 0,0-1 0,0 0 0,0 0 0,0 0 0,0 0 0,0 0 0,0 0 0,0 1 0,0-1 0,0 0 0,0 0 0,0 0 0,0 0 0,0 0-1,0 1 1,0-1 0,0 0 0,0 0 0,0 0 0,0 0 0,0 0 0,0 0 0,-1 1 0,1-1 0,0 0 0,0 0 0,0 0 0,0 0 0,0 0 0,0 0 0,0 0 0,0 0 0,-1 0 0,1 0 0,0 0 0,0 0 0,0 1 0,0-1 0,0 0-1,-1 0 1,1 0 0,0 0 0,0 0 0,0 0 0,0 0 0,0 0 0,-1 0 0,1 0 0,0 0 0,0-1 0,0 1 0,-4-10-689,-2-17-151,-25-185-2487,31 210 3349,-1-28 527,2 29-506,-1 1 1,0-1 0,0 1-1,0-1 1,0 1-1,1-1 1,-1 1-1,0-1 1,0 1 0,1-1-1,-1 1 1,0-1-1,1 1 1,-1-1 0,1 1-1,-1-1 1,1 1-1,-1 0 1,1-1-1,-1 1 1,1 0 0,-1 0-1,1-1 1,-1 1-1,1 0 1,-1 0 0,1 0-1,-1-1 1,1 1-1,0 0 1,-1 0-1,1 0 1,-1 0 0,1 0-1,0 0 1,-1 0-1,1 1 1,-1-1 0,1 0-1,-1 0 1,1 0-1,0 1 1,-1-1-1,1 0 1,78 35 1079,-52-22-1160,37 13 1,55 5 5,-56-22-16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4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18 15419,'-2'-1'85,"0"-1"1,1 1-1,-1-1 0,0 1 0,0-1 0,0 1 0,0 0 1,0 0-1,0 0 0,0 0 0,0 0 0,-1 1 0,1-1 1,0 1-1,0-1 0,-1 1 0,1 0 0,0 0 0,-1 0 1,1 0-1,0 0 0,-4 1 0,-5 1 71,0 0-1,0 0 0,-15 7 1,6-1 41,1 1 0,0 1 0,1 1 0,0 0 0,1 1-1,-27 26 1,16-11-84,1 1 0,-40 55-1,47-53-35,0 0 0,3 1-1,-23 54 1,32-65-81,1 2-1,1-1 1,0 0-1,2 1 1,1 0 0,-2 44-1,6-53-134,1-1-1,0 1 1,5 17 0,-5-23 29,0 0 0,0 1 1,0-1-1,-1 1 0,0 0 1,-1-1-1,0 1 0,0 0 1,0-1-1,-1 1 0,-2 8 1,2-13 107,0-1 1,0 1 0,1 0 0,-1 0 0,1-1 0,0 1 0,0 0 0,0 0-1,0 0 1,0-1 0,0 1 0,1 0 0,-1 0 0,1-1 0,0 1 0,0 0-1,0-1 1,0 1 0,1-1 0,-1 1 0,1-1 0,-1 0 0,1 1 0,0-1-1,0 0 1,0 0 0,0 0 0,0 0 0,0-1 0,4 3 0,6 3-25,1-1 0,0 0 0,0-1 0,1-1 0,13 4 0,9 2-197,-10-1 141,31 16 0,-20-3 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4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 15835,'11'-3'1097,"-11"12"-753,-6 8-80,-8 20 376,-3 9-136,-3 14-64,1 8-64,5 5-56,1 0 32,10-4-160,3-6-80,11-18-136,5-4-32,6-16-312,-4-5-136,-10-4 416,-8 0-128,-9-3-64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4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27 13475,'-3'-3'156,"-1"0"1,0 0-1,0 0 1,-1 1-1,1 0 1,-1 0-1,1 0 1,-1 0 0,-5-1-1,8 2-118,0 1 1,0 0-1,0 0 0,0-1 1,0 1-1,0 1 0,0-1 1,0 0-1,-1 0 0,2 1 1,-1-1-1,0 1 0,0 0 1,0 0-1,0-1 0,0 1 1,0 0-1,1 1 0,-1-1 0,0 0 1,1 0-1,-1 1 0,1-1 1,-3 4-1,-14 21 159,1 2-1,1 0 1,2 1 0,-21 56-1,25-57-77,-64 182 660,65-175-612,0 2 1,2-1-1,-3 75 0,10-99-177,0 0 1,2 0-1,-1 0 1,1 0-1,1 0 1,0 0 0,1 0-1,0-1 1,1 0-1,0 0 1,1 0-1,10 16 1,-6-15-120,0 0 0,0 0 0,1-1 1,1 0-1,0-1 0,0-1 0,1 0 0,0 0 1,19 8-1,-9-7-20,-1-1-1,1-1 1,47 10 0,4-7-252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4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1 434 12619,'94'-4'625,"116"-19"-1,-129 12-413,1197-198 599,-621 93-450,-86 51 564,-422 59-384,275 27-1,-415-20-595,9 2-61,0-2 0,34 0 0,-42-4-12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1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11626,'-1'-2'2953,"1"9"-1075,1 24-409,2 43-1115,25 240 440,-3-31-178,52 543 309,1-126-1234,-60-107 71,-16-331 1341,-10-291-216,5 2-940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1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15723,'-10'35'1441,"-6"11"-961,0 5-208,-1 7 640,2 2-288,2-2-264,2-3-208,3-11-320,4-10-160,0-12-176,-4-6-144,0-12-1601,-4-7 1817,-5-11-280,-3-8-136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1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0 325 15075,'1'1'38,"-1"0"0,1 0 0,0 0 0,-1 0 0,1 0 0,0 0 0,0 0 0,0 0 0,0 0 0,0-1 0,0 1 0,0 0 0,0 0 0,0-1 0,0 1 0,0-1 0,1 1 0,-1-1 0,0 0 0,0 1 0,1-1 0,-1 0 0,1 0 0,36 1-188,-28-1 194,108-6-235,29 0 224,69 25 83,-138-10-79,0-2 0,117-7 0,115-40-19,-33 2-13,159 8 15,5-1-2,-178 4-10,420-37-8,1 29-34,-112 36 4,295-8 94,280-19 703,-890 18-757,254-42-1,-488 47-16,-11 1-49,-1 0 0,1 0 0,0 2-1,-1-1 1,1 2 0,23 2 0,-35-3 48,0 0-1,1 0 1,-1 0 0,0 0-1,0 0 1,1 0 0,-1 0-1,0 0 1,0 0 0,1 1-1,-1-1 1,0 0 0,0 0-1,1 0 1,-1 0 0,0 0 0,0 0-1,0 1 1,1-1 0,-1 0-1,0 0 1,0 0 0,0 1-1,1-1 1,-1 0 0,0 0-1,0 0 1,0 1 0,0-1-1,0 0 1,0 0 0,0 1 0,0-1-1,0 0 1,1 1 0,-1-1-1,0 0 1,0 0 0,0 1-1,0-1 1,0 0 0,-1 0-1,1 1 1,0-1 0,0 0 0,0 0-1,0 1 1,0-1 0,0 0-1,0 0 1,0 1 0,-1-1-1,1 0 1,0 0 0,0 0-1,0 1 1,0-1 0,-1 0-1,1 0 1,0 0 0,-1 1 0,-14 8 1376,-21-5-699,16-3-264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15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13779,'0'1'202,"1"0"0,-1 1 0,1-1 1,-1 0-1,1 0 0,0 0 0,0 0 0,-1 1 0,1-1 1,0 0-1,0 0 0,0-1 0,0 1 0,0 0 0,0 0 1,0 0-1,3 1 0,24 13-208,-22-12 235,144 61 151,-22-11-333,-120-50-27,-1 1 1,0 0-1,0 1 1,0-1 0,-1 1-1,11 10 1,-15-13 18,0 0 0,-1 0 0,1 0 0,-1 0 0,1 0 0,-1 1 0,0-1 0,0 0 0,0 1 0,0-1 0,-1 1 0,1-1 0,0 1 0,-1-1 0,0 1 0,0-1 0,0 1 0,0 0 0,0-1-1,0 1 1,-1-1 0,1 1 0,-1-1 0,1 1 0,-3 3 0,-6 11 280,0-1 0,-2 1-1,0-1 1,-1-1 0,-1 0-1,-23 21 1,6-5-17,18-18-230,-28 28 82,36-37-247,0-1-1,0 0 1,0 1-1,-1-2 1,1 1-1,-1-1 1,0 1 0,-6 1-1,10-4 63,1 1-1,-1-1 1,0 0-1,1 0 1,-1 0-1,0 0 1,0 1-1,1-1 1,-1 0-1,0 0 1,0 0-1,1 0 1,-1-1-1,0 1 1,0 0-1,1 0 1,-1 0-1,0-1 1,1 1-1,-1 0 1,0-1-1,1 1 1,-1 0-1,0-1 1,1 1-1,-2-2 1,2 1 1,-1 0 0,1 0 0,-1 0 0,1-1 0,0 1 0,-1 0 0,1-1-1,0 1 1,0 0 0,0-1 0,0 1 0,0 0 0,0-1 0,0 1 0,1-2 0,3-20-418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1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5 641 13819,'-4'14'2900,"18"-39"-734,-6 11-1862,72-126 1403,115-279-1,-190 401-1781,-5 15-2,1 0 1,0-1 0,0 1-1,0 0 1,0 0-1,0 0 1,1 1-1,-1-1 1,1 0-1,2-3 1,-3 6 49,-1-1 0,1 1 0,-1 0 0,1 0 0,-1-1 0,1 1 0,-1 0 0,1 0 0,-1 0 0,1 0 0,-1 0 0,1 0 0,-1 0 0,1 0 0,-1 0 0,1 0 0,-1 0 0,1 0 0,-1 0 0,1 0 0,-1 0 0,1 1 0,-1-1 0,1 0 0,-1 0 0,1 1 0,-1-1 0,1 1 0,12 9-178,-11-9 163,16 17-8,-2 1-1,1 0 0,-2 2 0,-1 0 1,19 35-1,-4-7-54,-18-28-56,2-2 1,0 1-1,2-2 1,0 0-1,1 0 0,31 25 1,-17-24-55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4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13787,'1'3'169,"-1"-1"0,1 1 0,-1 0 0,1 0-1,-1 0 1,0-1 0,0 1 0,0 0 0,-1 0 0,0 3 0,0 6 189,-5 164 935,7-151-1123,1 0 1,1 0-1,2 0 0,14 47 1,-18-66-165,1-1 0,1 0 0,-1 0 0,1 0 0,0 0 0,0-1 0,0 1 0,0-1 1,1 0-1,0 0 0,0 0 0,0 0 0,9 6 0,-9-8 4,0 0 0,1 0-1,-1 0 1,1-1 0,-1 0 0,1 0 0,-1 0 0,1 0-1,0-1 1,-1 1 0,1-1 0,0 0 0,-1-1-1,1 1 1,0-1 0,8-2 0,3-3 127,0 0 1,0-1-1,-1-1 0,18-12 0,15-7 421,-46 26-530,0 1-1,0-1 1,0 0 0,-1 0-1,1 1 1,0 0-1,0-1 1,0 1-1,0 0 1,0 0 0,0 0-1,0 0 1,0 0-1,0 0 1,0 1-1,0-1 1,0 1 0,0-1-1,0 1 1,0 0-1,0-1 1,-1 1 0,1 0-1,0 1 1,-1-1-1,1 0 1,0 0-1,0 2 1,11 5-8,-11-7-17,-1 0-1,1-1 1,-1 1-1,1-1 1,0 0-1,-1 0 1,1 1-1,-1-1 1,1 0-1,0 0 1,-1-1-1,1 1 1,0 0-1,-1 0 1,1-1-1,-1 1 1,1-1-1,-1 1 1,1-1-1,-1 0 1,1 0-1,-1 0 1,0 1-1,1-1 1,1-2-1,5-4 61,1-1 0,11-13 0,-13 13-1,1 0 1,16-17 153,-22 24-199,-1 0 0,0 0 1,0 0-1,0 0 0,1 0 0,-1 1 0,1-1 1,-1 0-1,0 1 0,1-1 0,-1 1 0,1-1 1,-1 1-1,1 0 0,-1 0 0,1 0 0,2 0 1,-3 0-15,0 0 0,0 1 0,0-1 0,0 1 0,-1-1 0,1 1 0,0-1 1,0 1-1,0 0 0,-1-1 0,1 1 0,0 0 0,-1 0 0,1 0 0,0-1 1,-1 1-1,1 0 0,-1 0 0,1 1 0,7 23-312,-1-7-343,-7-16 561,1 0 0,0 0-1,1 0 1,-1-1 0,0 1 0,0 0 0,1-1 0,-1 1 0,1-1 0,-1 1 0,1-1 0,0 0 0,0 0-1,-1 0 1,1 0 0,0 0 0,0 0 0,0 0 0,0 0 0,0-1 0,0 1 0,0-1 0,0 0-1,0 0 1,1 1 0,-1-1 0,0 0 0,0-1 0,0 1 0,0 0 0,0-1 0,0 1 0,0-1 0,0 0-1,3-1 1,18-10-711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4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12 178 13627,'3'-11'1788,"-6"9"-92,3 3-1563,-1 0 0,0 0-1,0-1 1,1 1-1,-1 0 1,0 0-1,1 0 1,-1 0 0,1 0-1,-1 0 1,1 0-1,0 0 1,-1 0 0,1 2-1,-1 1-103,0-1 0,0 1 0,1 0 0,-1 0 1,1 7-1,1-10-39,-1-1 0,0 1 0,0 0 0,0-1 0,0 1 0,0-1 0,1 1 0,-1-1 0,0 1 0,1-1 0,-1 1 0,0-1 0,1 1 0,-1-1 0,0 1 0,1-1 0,-1 0 0,1 1 0,-1-1 0,1 0 0,-1 1 0,1-1 0,-1 0 0,1 1 0,-1-1 0,1 0 0,-1 0 0,1 0 1,0 0-1,-1 0 0,1 0 0,-1 1 0,1-1 0,-1 0 0,1-1 0,0 1 0,-1 0 0,1 0 0,-1 0 0,1 0 0,0 0 0,-1 0 0,1-1 0,-1 1 0,1-1 0,7-2 16,0 0 1,0-1-1,0 0 1,-1 0-1,0-1 0,0 0 1,0 0-1,-1-1 1,8-7-1,50-62 693,-53 60-512,-8 12-151,11-14 317,0-2 0,10-19-1,-22 36 137,-2 7-367,-2 10-74,-3 0 3,-2 5-61,2 0-1,0 0 1,0 0-1,2 1 1,1 0-1,0 25 1,2-44-4,0 1 1,0-1 0,1 1-1,-1-1 1,1 1 0,-1-1-1,1 1 1,0-1 0,0 0-1,0 1 1,0-1 0,1 0-1,-1 0 1,0 0 0,1 0-1,0 0 1,-1 0 0,4 2-1,-3-3-1,0 0 0,0 0 1,0 0-1,0 0 0,0-1 0,1 1 0,-1 0 0,0-1 0,0 0 0,1 0 0,-1 1 0,0-1 0,1-1 0,-1 1 0,0 0 0,3-1 0,4-1-14,-1-1 0,0 0-1,1 0 1,-1-1-1,-1 0 1,1 0-1,-1-1 1,14-11-1,-6 3 33,-1-1 0,21-27-1,-31 38-22,-3 10 8,-4 9-4,2-10-10,-8 34 1,9-39-5,-1 1 0,1-1-1,0 1 1,0 0-1,0-1 1,0 1 0,0 0-1,0-1 1,0 1 0,0 0-1,1-1 1,-1 1-1,1-1 1,-1 1 0,1 0-1,0-1 1,0 0-1,-1 1 1,2 1 0,-1-3-36,1 1 0,-1-1 0,0 1 0,0-1 1,1 0-1,-1 0 0,0 0 0,0 0 1,1 1-1,-1-2 0,0 1 0,0 0 0,1 0 1,-1 0-1,0 0 0,0-1 0,1 1 1,-1-1-1,0 1 0,0-1 0,0 1 0,0-1 1,2-1-1,26-19-409,-6-3-21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4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77 104 15251,'-18'53'1083,"-25"91"470,38-120-1397,1 0 1,1 0-1,0 0 1,2 30-1,4-30-90,0 0 0,2 0 0,14 46 1,-2-10-38,-15-50 12,-5-10 3,-7-17-1,4-2-15,1 1 1,1-1 0,0 0-1,2 0 1,0-1 0,1 1-1,1 0 1,1-1 0,0 1-1,1 0 1,2 0 0,0 0-1,1 0 1,0 1 0,2-1 0,0 1-1,19-32 1,14-22 440,86-114 1,-110 171-441,-16 15-28,0 0-1,0 0 1,1 0-1,-1 0 1,0 0-1,0 0 1,0 0-1,1 0 1,-1 0 0,0 0-1,0 0 1,0 0-1,1 0 1,-1 0-1,0 0 1,0 0-1,0 0 1,1 0-1,-1 0 1,0 0-1,0 0 1,0 0-1,0 0 1,1 0-1,-1 0 1,0 0 0,0 1-1,0-1 1,0 0-1,1 0 1,-1 0-1,0 0 1,0 0-1,0 1 1,0-1-1,0 0 1,0 0-1,0 0 1,1 0-1,-1 1 1,0-1-1,0 0 1,0 1-1,0 3 4,1 1 0,-1 0 0,0 0 0,0 0 0,-2 9 0,-20 134-15,7-64 2,5 0 0,-1 136 0,11-220 12,0 1-1,0-1 0,0 1 1,0-1-1,0 1 0,0-1 0,0 1 1,0-1-1,0 0 0,0 1 1,0-1-1,0 1 0,1-1 1,-1 1-1,0-1 0,0 0 0,0 1 1,0-1-1,1 1 0,-1-1 1,0 0-1,1 1 0,-1-1 0,0 0 1,0 1-1,1-1 0,-1 0 1,1 0-1,-1 1 0,0-1 0,1 0 1,0 0-1,-1 0 5,1 0 0,-1 0-1,1-1 1,-1 1 0,1 0 0,-1-1-1,0 1 1,1-1 0,-1 1-1,1 0 1,-1-1 0,0 1 0,1-1-1,-1 1 1,0-1 0,1 1 0,-1-1-1,0 0 1,0 1 0,0-1 0,0 1-1,1-1 1,-1 0 0,30-139 613,-30 139-625,0-1 1,1 1-1,-1 0 0,0-1 1,1 1-1,-1 0 0,1 0 0,-1-1 1,1 1-1,0 0 0,-1 0 1,1 0-1,0 0 0,0 0 1,0 0-1,0 0 0,0 0 1,0 0-1,0 0 0,0 0 1,0 1-1,0-1 0,0 0 1,1 1-1,1-1 0,0 0-25,1 1 0,0 0 0,-1 0 0,1 0 0,0 0 0,0 1 0,5 1 0,-5-1 14,-1 0 0,1 0-1,0-1 1,0 0 0,0 1-1,0-1 1,0-1 0,0 1-1,0 0 1,4-2-1,-2-1 9,1 0 0,-2-1-1,1 0 1,0 0 0,-1 0-1,1 0 1,4-7-1,0 2 7,-9 8-1,-1 1 0,0 0 0,1 0 0,-1-1 1,0 1-1,1 0 0,-1 0 0,1 0 0,-1 0 0,0-1 0,1 1 0,-1 0 0,1 0 0,-1 0 0,0 0 0,1 0 1,-1 0-1,1 0 0,-1 0 0,1 0 0,-1 0 0,0 0 0,1 0 0,-1 0 0,1 1 0,-1-1 0,0 0 1,1 0-1,-1 0 0,1 0 0,-1 1 0,0-1 0,1 0 0,0 1 0,12 15-96,1 1 16,-8-14 74,0-1 1,-1 0-1,1 0 0,0 0 1,0-1-1,0 0 0,0 0 1,0 0-1,0-1 0,1 0 1,-1 0-1,0-1 0,0 1 1,0-1-1,0-1 0,0 1 1,0-1-1,8-4 0,10-3-247,-1-2-1,43-26 0,-62 34 157,0 1-95,-1-1 0,1 1 1,0 0-1,0 0 0,0 1 1,0-1-1,8-1 1,-12 3 140,0 0 1,0 0-1,1 0 1,-1 0-1,0 0 1,0 0-1,1 0 1,-1 0-1,0 1 1,0-1-1,1 0 1,-1 0-1,0 0 1,0 0-1,1 1 1,-1-1 0,0 0-1,0 0 1,0 1-1,0-1 1,1 0-1,-1 0 1,0 1-1,0-1 1,0 0-1,0 0 1,0 1-1,0-1 1,0 0-1,0 1 26,1-1 0,-1 1-1,0-1 1,0 1 0,0-1-1,0 1 1,1-1 0,-1 0-1,0 1 1,0-1-1,1 1 1,-1-1 0,0 0-1,1 1 1,-1-1 0,1 0-1,-1 1 1,0-1 0,1 0-1,-1 0 1,1 1-1,-1-1 1,1 0 0,-1 0-1,0 0 1,1 0 0,-1 0-1,1 0 1,-1 0 0,1 1-1,-1-1 1,1 0-1,-1-1 1,1 1 0,-1 0-1,1 0 1,0 0 0,3-1 4,-1-1 0,0 0 0,1 1 1,-1-1-1,0 0 0,0 0 1,0-1-1,0 1 0,3-4 0,27-30 281,-17 17 122,-6 8-204,-7 7 32,1 0 1,0-1-1,0 1 0,0 0 1,1 1-1,7-5 0,-10 7-151,-1 0 0,1 1-1,-1-1 1,1 1-1,0-1 1,-1 1-1,1 0 1,0 0-1,0 0 1,-1 0-1,1 0 1,0 0 0,-1 0-1,1 1 1,0-1-1,0 0 1,-1 1-1,1 0 1,-1-1-1,1 1 1,-1 0 0,1 0-1,-1 0 1,1 0-1,-1 0 1,2 2-1,0-1-29,4 4 17,1 0 0,-2 0 0,1 1 0,7 8 0,-12-12-25,-1 0 0,1 0-1,0 0 1,-1 0 0,0 0 0,0 0 0,0 1-1,0-1 1,0 0 0,-1 1 0,1-1 0,-1 1-1,0-1 1,0 0 0,-1 5 0,-2 9 112,-1-1 0,0 0 1,-2 1-1,0-1 0,0-1 1,-14 23-1,-2 7 102,22-45-235,0 0 0,-1 0 0,1 1 0,0-1 0,0 0 0,0 0 0,0 0 0,0 1 0,0-1 0,0 0 0,0 0 1,0 0-1,0 1 0,0-1 0,0 0 0,0 0 0,0 0 0,0 1 0,0-1 0,0 0 0,0 0 0,0 1 0,0-1 0,0 0 0,0 0 0,0 0 0,0 0 0,0 1 0,0-1 0,1 0 0,-1 0 0,0 0 0,0 1 0,0-1 0,0 0 1,0 0-1,1 0 0,-1 0 0,0 0 0,0 0 0,0 1 0,1-1 0,-1 0 0,0 0 0,0 0 0,1 0 0,15-1-46,20-9 6,-33 9 19,1-1-228,1 0 0,-1 0-1,0-1 1,0 1-1,0-1 1,0 0 0,5-5-1,-4 5-120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4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49 11266,'4'-6'974,"-2"4"-616,-1 0-1,1 0 1,-1 0-1,0 0 1,0 0-1,0-1 1,0 1-1,0 0 1,0-1-1,0 1 0,-1-1 1,1 1-1,-1-1 1,0 1-1,0-4 1,0 5-269,-1 1 1,1 0 0,-1 0-1,1-1 1,0 1 0,-1 0-1,1 0 1,-1 0 0,1 0-1,-1 0 1,1 0-1,-1 0 1,1 0 0,-1 0-1,0 0 1,1 0 0,-1 0-1,1 0 1,-1 0 0,1 0-1,-1 0 1,1 0-1,0 1 1,-1-1 0,1 0-1,-1 0 1,1 1 0,-1-1-1,1 0 1,0 1-1,-1 0 1,-17 11 760,-1 7-740,1 1 0,1 1 0,0 1 0,2 0 0,0 1 1,2 1-1,0 0 0,-16 46 0,28-68-110,-3 9-4,1-1 0,0 1 1,0-1-1,-1 20 0,4-28 3,0 0 1,-1 1-1,2-1 1,-1 0-1,0 0 1,0 1-1,1-1 1,-1 0-1,1 0 1,0 0-1,-1 0 1,1 0-1,0 0 1,0 0-1,1 0 0,-1 0 1,0 0-1,1 0 1,-1-1-1,1 1 1,-1-1-1,1 1 1,0-1-1,-1 1 1,1-1-1,0 0 1,0 0-1,0 0 1,4 1-1,4 1-68,0 0 0,0-1 0,0 0 0,1-1 0,-1 0 0,1-1 0,-1 0 0,0 0 0,1-1 0,-1-1 0,17-4 0,-14 2 94,0 0-1,1-1 1,-2-1 0,1 0-1,-1 0 1,0-2-1,0 1 1,11-11-1,9-11-134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4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5 142 14115,'0'1'84,"-1"0"0,1 0-1,-1 0 1,1 0 0,-1 0 0,1-1 0,0 1-1,-1 0 1,1 0 0,0 0 0,0 0 0,-1 0-1,1 0 1,0 0 0,0 0 0,0 0 0,0 0-1,1 0 1,-1 0 0,0 0 0,0 0 0,1 0 0,-1 0-1,0 0 1,1 0 0,-1 0 0,1 0 0,-1 0-1,1 0 1,0 0 0,-1-1 0,1 1 0,0 0-1,-1-1 1,1 1 0,0 0 0,0-1 0,0 1-1,0-1 1,-1 1 0,3 0 0,0 0 53,1 1 0,-1-1 1,1 0-1,-1 0 0,1 0 1,0-1-1,-1 1 0,1-1 1,0 0-1,5 0 0,0-2 10,1 0-1,0-1 0,-1 0 1,0-1-1,1 0 1,-1 0-1,-1-1 0,1 0 1,-1 0-1,10-8 0,-7 4-15,0-1 0,0 0 0,-1-1 0,-1 0 1,0 0-1,11-17 0,-19 26-114,0 1 0,-1-1 0,1 0 0,0 1 0,0-1 0,-1 0 0,1 0 0,-1 0 0,1 1 0,-1-1 0,0 0 0,0 0 0,1 0 1,-1 0-1,-1 0 0,1 1 0,0-1 0,-1-2 0,1 3-11,-1 0 0,0 1-1,1-1 1,-1 0 0,0 0 0,1 1 0,-1-1-1,0 0 1,0 1 0,0-1 0,1 1 0,-1-1 0,0 1-1,0 0 1,0-1 0,0 1 0,0 0 0,0-1 0,0 1-1,0 0 1,0 0 0,0 0 0,0 0 0,0 0 0,0 0-1,0 0 1,0 0 0,0 1 0,0-1 0,0 0-1,0 1 1,0-1 0,0 0 0,-1 2 0,-7 1 3,0 1-1,1 1 1,-1 0 0,1 0 0,0 1 0,0 0 0,0 0-1,1 0 1,-9 11 0,2-1-34,1 0 1,0 1-1,-13 25 0,21-33 15,0 0-1,1 1 1,0 0-1,0 0 1,1 0-1,1 1 1,0-1-1,0 1 1,1-1 0,0 1-1,1 13 1,0-19-32,1 0 0,0-1 0,0 1 0,0-1 0,0 1 0,1-1 0,-1 1 0,1-1 0,0 0 0,1 0 0,-1 0 0,1 0 0,-1 0 0,1 0 0,1-1 0,-1 0 0,0 1 0,1-1 0,-1 0 0,1-1 0,0 1 0,0-1 0,0 1-1,0-1 1,1-1 0,-1 1 0,8 2 0,-4-2-12,-1 0 0,1-1 0,0 0 0,0 0 0,0-1-1,0 0 1,12-1 0,19-6-197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4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143 144 14531,'-1'0'60,"1"-1"-1,-1 0 0,0 0 1,1 1-1,-1-1 1,0 1-1,0-1 0,0 0 1,1 1-1,-1 0 1,0-1-1,0 1 0,0-1 1,0 1-1,0 0 1,0 0-1,0-1 0,1 1 1,-1 0-1,0 0 1,0 0-1,-2 0 0,0 1 9,1-1 0,-1 1 0,1 0 0,-1 0 0,1 0 0,-1 0 0,1 0 0,-4 3 0,0 0 52,-1 1-1,1 0 1,0 1-1,1 0 1,-7 7-1,6-5-86,0 1-1,0 0 0,1 0 0,0 0 1,0 1-1,1 0 0,1-1 0,0 2 1,0-1-1,1 0 0,0 0 0,0 1 1,1-1-1,1 1 0,1 17 0,-1-26-18,0-1-1,0 1 1,1 0-1,-1 0 0,1 0 1,-1 0-1,1 0 1,-1 0-1,1-1 0,0 1 1,0 0-1,0-1 1,0 1-1,0 0 0,1-1 1,-1 1-1,0-1 1,1 0-1,-1 1 0,1-1 1,-1 0-1,1 0 1,-1 0-1,1 0 0,0 0 1,0 0-1,0-1 1,-1 1-1,1-1 0,0 1 1,0-1-1,0 1 1,0-1-1,0 0 0,0 0 1,0 0-1,0 0 1,0-1-1,-1 1 0,1 0 1,3-1-1,2-2 80,1 1 1,-1-1-1,1-1 0,-1 1 0,0-1 0,0 0 1,0-1-1,11-9 0,2-6 250,-2-1 0,1 0 0,-2-1 0,17-30 0,-36 112-299,2-59-47,0 0 0,0 1-1,0-1 1,0 0 0,0 0 0,0 0 0,1 1-1,-1-1 1,0 0 0,1 0 0,-1 0 0,1 0-1,-1 0 1,1 0 0,-1 0 0,1 0 0,0 0-1,0 0 1,-1 0 0,1 0 0,0 0-1,0-1 1,0 1 0,0 0 0,0-1 0,1 2-1,0-2 3,0 1 0,1-1-1,-1 0 1,0 0 0,0 0 0,0 0-1,0 0 1,0 0 0,0-1-1,0 1 1,1-1 0,-1 1-1,3-2 1,7-4 36,0 0 0,0-1 0,16-12 0,-25 17-15,-2 1-20,-1 1 0,1-1 0,0 0 0,0 1 0,0-1 0,0 0 0,0 1 1,-1-1-1,1 1 0,0 0 0,0-1 0,0 1 0,0 0 0,0 0 0,0-1 0,1 1 0,-1 0 1,1 0-1,-1 1-6,0 0-1,0-1 1,-1 1 0,1 0 0,0 0 0,-1 0 0,1 0 0,-1 0 0,1 0 0,-1 0 0,0 0-1,1 0 1,-1 0 0,1 1 0,1 7-20,-1-7 14,0 1 1,0-1-1,0 1 0,0-1 1,0 1-1,1-1 0,-1 0 1,1 0-1,-1 0 1,1 0-1,0 0 0,0 0 1,0 0-1,0 0 1,3 1-1,-3-2 10,0 0 0,0-1 1,0 1-1,1-1 0,-1 1 1,0-1-1,1 0 0,-1 0 0,0 0 1,1 0-1,-1 0 0,0 0 0,0-1 1,1 1-1,-1-1 0,0 0 1,0 0-1,3-1 0,12-7 97,0 0 1,-1-1-1,0-1 0,-1-1 1,0 0-1,-1-1 0,14-17 1,-25 28-59,2 7 51,-5-5-98,0 1 0,0 0 0,1-1-1,-1 1 1,0 0 0,1-1 0,-1 1-1,1 0 1,-1-1 0,0 1 0,1-1-1,-1 1 1,1-1 0,-1 1 0,1-1-1,0 0 1,-1 1 0,1-1-1,-1 1 1,1-1 0,0 0 0,-1 0-1,1 1 1,0-1 0,0 0 0,-1 0-1,1 0 1,0 0 0,-1 0 0,1 0-1,0 0 1,0 0 0,-1 0 0,1 0-1,0 0 1,-1 0 0,1-1-1,1 1 1,16-11-80,-9 6 74,0 0-1,0 0 1,0 1-1,1 0 1,12-3 0,-18 6 3,0 1 1,-1-1 0,1 1-1,0 0 1,-1 0 0,1 1-1,-1-1 1,1 1 0,0 0 0,-1 0-1,1 0 1,-1 0 0,1 0-1,-1 1 1,0 0 0,0-1-1,0 1 1,0 0 0,4 4-1,4 4-103,-10-8 108,0-1-1,0 0 0,0 0 0,0 0 1,1 1-1,-1-1 0,0 0 1,1-1-1,-1 1 0,1 0 1,0 0-1,-1-1 0,1 1 0,3 0 1,8 2 9,0-2 1,0 0-1,0 0 1,0-1-1,0-1 1,0 0-1,0-1 0,0 0 1,24-8-1,-28 7 92,0-1 0,-1 1 0,1-1 0,-1-1-1,0 0 1,0 0 0,0 0 0,-1-1 0,1 0 0,-2-1-1,1 1 1,-1-1 0,0-1 0,8-10 0,-13 14 12,1 1 0,-1 0-1,0 0 1,0-1 0,0 1 0,0-7 0,0 9-89,-1 1 0,0-1-1,0 1 1,0-1 0,0 1-1,0-1 1,0 0 0,0 1 0,0-1-1,0 1 1,0-1 0,0 1-1,0-1 1,0 1 0,0-1 0,0 1-1,-1-1 1,1 0 0,0 1-1,0-1 1,-1 1 0,1 0 0,0-1-1,-1 1 1,1-1 0,0 1-1,-1-1 1,1 1 0,-1 0 0,1-1-1,0 1 1,-1 0 0,1-1-1,-1 1 1,1 0 0,-1 0-1,0 0 1,1-1 0,-1 1 0,1 0-1,-1 0 1,1 0 0,-1 0-1,1 0 1,-1 0 0,0 0 0,1 0-1,-1 0 1,0 0-18,1 0 0,-1 0 0,1 0 0,-1 0 0,0 0 0,1 0 0,-1 0 0,1 0 0,-1 1 0,1-1 0,-1 0 0,1 0 0,-1 0 0,0 1 0,1-1 0,0 0 0,-1 1 0,1-1 0,-1 0 0,1 1 0,-1-1 0,1 0 0,0 1 0,-1-1 0,1 1 0,0-1 0,-1 1 0,1-1 0,0 1 0,0-1 0,-1 1 0,1-1 0,0 1 0,0-1 0,0 1 0,0 0 0,0-1 0,0 1 0,0-1 0,0 1 0,0-1 0,0 1 0,0 0 0,0-1 0,0 1 0,0-1 0,0 1 0,1-1 0,-1 1 0,1 0 0,0 1-27,0 0-1,0-1 1,0 1 0,1 0 0,-1-1-1,1 1 1,-1-1 0,1 0-1,0 1 1,0-1 0,-1 0 0,4 1-1,2 1-1,0-1-1,1-1 0,0 1 1,-1-1-1,1-1 1,0 1-1,-1-1 0,1-1 1,0 0-1,0 0 1,-1 0-1,1-1 1,-1 0-1,0 0 0,13-6 1,-10 4 39,0-1 0,0 0 0,-1-1 0,0 0 0,0 0 1,-1-1-1,0 0 0,0-1 0,0 0 0,11-15 0,-9 3 127,-9 13-25,-9 11-1,4-1-103,0 1 1,0 1-1,0-1 1,1 1-1,0-1 1,0 1-1,0 0 1,0 0-1,1 0 1,0 0-1,0 1 1,0-1-1,1 0 1,-1 1-1,1 0 1,0 10-1,1-11-38,0-1 0,0 0-1,0 1 1,1-1 0,0 0-1,0 0 1,0 0 0,0 0-1,1 0 1,-1 0 0,1 0 0,0 0-1,0 0 1,1-1 0,-1 1-1,1-1 1,0 1 0,-1-1 0,1 0-1,1 0 1,-1-1 0,6 5-1,14 4-133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4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31 15779,'1'0'114,"0"-1"-1,0 1 1,-1 0-1,1-1 1,0 1 0,0 0-1,-1-1 1,1 1-1,-1-1 1,1 1-1,0-1 1,-1 0-1,1 1 1,-1-1-1,1 1 1,-1-1-1,0 0 1,1 1-1,-1-1 1,0 0-1,1 0 1,-1 1-1,0-1 1,0 0-1,1 0 1,-1 0-1,0 1 1,0-1 0,0 0-1,0 0 1,-1-1-1,1 1-7,-1 0-1,0 1 1,0-1-1,0 0 1,0 0-1,0 1 1,0-1-1,0 1 1,0-1-1,0 1 1,0-1-1,0 1 1,0-1 0,0 1-1,0 0 1,-1 0-1,1 0 1,0 0-1,0 0 1,0 0-1,0 0 1,-2 0-1,-7 1 123,-1 1 0,1 0-1,0 0 1,0 1 0,0 0-1,0 1 1,-15 8-1,7-3-199,1 2 0,-32 24 0,44-31-32,1-1-35,0 0 1,1 0-1,-1 0 1,1 0 0,-1 1-1,1-1 1,0 1-1,1 0 1,-1 0-1,-3 6 1,6-9 22,0 0 0,0-1 0,0 1 0,0-1-1,0 1 1,1-1 0,-1 1 0,0-1 0,0 1 0,0-1 0,0 1 0,1 0 0,-1-1-1,0 1 1,0-1 0,1 0 0,-1 1 0,0-1 0,1 1 0,-1-1 0,0 1-1,1-1 1,-1 0 0,1 1 0,-1-1 0,1 0 0,-1 0 0,1 1 0,-1-1 0,1 0-1,-1 0 1,1 0 0,-1 1 0,2-1 0,19 4-307,-19-4 287,26 4-313,-12-4 250,-1 2-1,1 0 1,-1 1-1,0 1 1,0 0-1,0 1 1,-1 0-1,19 10 1,-31-14 100,0 0 0,0 1 0,0-1 1,-1 0-1,1 1 0,0-1 0,-1 1 1,1 0-1,-1-1 0,1 1 0,-1 0 0,0 0 1,0 0-1,0 0 0,0 0 0,0 0 0,0 0 1,-1 1-1,1-1 0,-1 0 0,1 4 1,-1-3 6,0-1 1,-1 0 0,0 1 0,1-1 0,-1 0 0,0 1 0,0-1 0,0 0 0,0 0 0,0 0 0,0 0 0,-1 0 0,1 0 0,-1 0 0,0 0 0,1-1 0,-1 1 0,0-1 0,0 1 0,-2 1 0,-7 3 16,1 0 1,-1-1-1,0 0 1,0 0-1,-15 3 1,-63 12 717,23-6-264,31-5-302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2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13899,'14'-11'426,"1"1"-1,1 0 1,0 1 0,0 1-1,0 1 1,1 0-1,0 1 1,1 1 0,-1 1-1,25-4 1,1 3 162,0 1 0,0 3 1,50 4-1,-80-2-486,-1 0 1,0 0 0,0 2-1,20 5 1,-30-7-83,0-1-1,0 1 1,0 0 0,0-1-1,-1 1 1,1 0 0,0 0-1,0 0 1,-1 1 0,1-1-1,0 0 1,-1 1-1,1-1 1,-1 1 0,0-1-1,1 1 1,-1 0 0,0-1-1,0 1 1,0 0 0,0 0-1,-1 0 1,1 0-1,0 0 1,-1 0 0,1 0-1,-1 0 1,0 0 0,0 0-1,0 0 1,0 0 0,0 0-1,0 0 1,0 0-1,-1 3 1,-2 3 71,0 0 0,0-1-1,-1 0 1,1 0 0,-1 0 0,-1 0 0,-5 6-1,-42 45 507,24-29-306,21-20-211,-7 5 20,1 2 0,0-1 0,2 2 0,-15 25 0,24-39-103,0 1 0,1-1 0,-1 1 0,1-1 1,0 1-1,0-1 0,0 1 0,0 0 0,1-1 1,-1 1-1,1 0 0,0 0 0,0-1 1,1 1-1,-1 0 0,1 0 0,-1-1 0,1 1 1,1 0-1,-1-1 0,0 1 0,1-1 0,-1 0 1,1 1-1,0-1 0,0 0 0,1 0 1,-1 0-1,1 0 0,4 3 0,2 1-275,0 0-1,1-1 0,0 0 1,0-1-1,0 0 0,20 6 1,67 13-2804,-70-19 2153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4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15987,'1'0'59,"-1"0"-1,0-1 0,0 1 0,0 0 0,0 0 0,0 0 0,0 0 0,1 0 0,-1 0 1,0 0-1,0 0 0,0 0 0,0-1 0,1 1 0,-1 0 0,0 0 0,0 0 0,0 0 1,0 0-1,1 0 0,-1 0 0,0 0 0,0 0 0,0 0 0,0 0 0,1 0 0,-1 0 0,0 1 1,0-1-1,0 0 0,0 0 0,1 0 0,-1 0 0,0 0 0,0 0 0,0 0 0,0 0 1,0 0-1,1 1 0,-1-1 0,0 0 0,0 0 0,0 0 0,0 0 0,0 1 0,6 13 1345,2 28-752,-5-23-533,1 3-97,-3-14-4,0-1 0,0 0 0,1 0 0,0 0 0,0 0 0,6 11 0,-7-17-8,-1-1-1,0 1 1,0-1-1,1 0 0,-1 1 1,0-1-1,1 0 0,-1 1 1,1-1-1,-1 0 0,1 1 1,-1-1-1,0 0 1,1 0-1,-1 0 0,1 1 1,-1-1-1,1 0 0,-1 0 1,1 0-1,-1 0 0,1 0 1,-1 0-1,1 0 0,-1 0 1,1 0-1,-1 0 1,1 0-1,-1 0 0,1 0 1,-1 0-1,1-1 0,-1 1 1,1 0-1,-1 0 0,1 0 1,-1-1-1,0 1 0,1 0 1,-1-1-1,1 1 1,-1 0-1,0-1 0,1 1 1,-1-1-1,0 1 0,1 0 1,-1-1-1,0 1 0,0-1 1,0 1-1,1-1 1,-1 1-1,0-1 0,15-29 300,-15 28-293,56-149 652,-56 151-677,1-1 1,-1 1-1,0-1 0,0 1 1,1-1-1,-1 1 0,0 0 0,1-1 1,-1 1-1,1-1 0,-1 1 1,0 0-1,1-1 0,-1 1 1,1 0-1,-1 0 0,1-1 0,-1 1 1,1 0-1,-1 0 0,1 0 1,-1 0-1,1-1 0,-1 1 0,1 0 1,-1 0-1,1 0 0,0 0 1,-1 0-1,1 0 0,-1 0 1,1 1-1,-1-1 0,1 0 0,-1 0 1,1 0-1,-1 0 0,1 1 1,-1-1-1,1 0 0,-1 1 0,1-1 1,26 20-256,-16-10 127,-5-6 125,-1-1 0,0 0-1,1 0 1,0 0 0,0-1 0,0 0 0,0 0-1,0 0 1,0-1 0,1 0 0,-1 0 0,0-1-1,1 0 1,-1 0 0,0 0 0,1-1 0,6-1-1,-9 1 52,0-1 0,0 1 0,0-1 0,0 0-1,0 0 1,0 0 0,-1-1 0,1 1 0,-1-1 0,1 0-1,-1 0 1,0 0 0,0 0 0,0-1 0,-1 1-1,1-1 1,-1 0 0,0 1 0,0-1 0,0 0-1,0 0 1,-1-1 0,0 1 0,1 0 0,-1-7-1,0 10-20,-1 0-1,0 0 1,0 0-1,0-1 1,0 1-1,0 0 1,0 0-1,0-1 1,0 1-1,0 0 1,-1 0-1,0-2 1,1 2-14,0 1 1,0-1 0,-1 1 0,1 0-1,0-1 1,-1 1 0,1 0 0,0-1-1,-1 1 1,1 0 0,0-1 0,-1 1-1,1 0 1,-1 0 0,1 0 0,0-1-1,-1 1 1,1 0 0,-1 0 0,1 0-1,-1 0 1,0 0 0,-1 0-9,1 0 0,-1 0-1,1 1 1,-1-1 0,1 1 0,-1-1 0,1 1 0,-1-1 0,1 1 0,-1 0 0,1 0-1,0 0 1,-1 0 0,1 0 0,0 0 0,-2 2 0,-3 4-73,0 1 0,1-1 1,0 1-1,1 0 0,0 0 1,0 1-1,-4 12 0,6-14-76,0-1 0,0 1 0,1 0-1,0-1 1,1 1 0,-1 0 0,1 0 0,0 0-1,1 0 1,2 11 0,-3-17 147,0 1 1,1-1-1,-1 1 0,1-1 0,-1 0 1,1 1-1,-1-1 0,1 0 1,0 0-1,0 0 0,0 1 0,0-1 1,0 0-1,0 0 0,0 0 0,0 0 1,0 0-1,0-1 0,0 1 1,1 0-1,-1-1 0,0 1 0,1 0 1,-1-1-1,0 1 0,1-1 1,-1 0-1,1 0 0,1 1 0,0-1 1,0-1 0,0 1 0,1-1 0,-1 1 0,0-1 0,0 0 0,0 0 0,0 0 0,0-1 0,0 1 0,-1-1 0,6-3 0,20-18-217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4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 12867,'-2'28'1068,"-8"47"-1,-1 14 118,10-34-752,2-1 0,2 1 0,3-1 0,17 76 0,-17-118-36,-1-18-116,2-24 15,-7 27-274,6-33 184,36-191 370,-31 182-670,2 1 0,1 0 0,21-41 0,-34 82 78,18-30-154,-18 31 154,0 0 0,1 1 0,-1-1 0,0 1 0,1-1 0,-1 1 0,1 0 0,-1-1 0,1 1-1,0 0 1,0 0 0,-1 0 0,1 1 0,0-1 0,2-1 0,-3 2 10,-1 0 0,0 0 1,0 0-1,1 0 1,-1 0-1,0 0 0,1 0 1,-1 0-1,0 0 0,1 0 1,-1 0-1,0 0 0,1 0 1,-1 0-1,0 0 0,1 0 1,-1 0-1,0 0 0,1 0 1,-1 0-1,0 1 0,0-1 1,1 0-1,-1 0 0,0 0 1,1 1-1,-1-1 1,0 0-1,0 0 0,0 1 1,1-1-1,-1 0 0,0 1 1,-1 11-112,-12 14-1,-2-6 10,0 0 0,-1-1 0,-1 0 1,-1-2-1,-1 0 0,0-1 0,-31 19 0,43-33-76,8-6 107,8-9-95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4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15107,'5'60'2167,"-4"-43"-1988,0 0 0,7 28 1,-8-44-148,0 0 1,0 0-1,0-1 1,0 1-1,1 0 1,-1 0-1,0 0 1,0 0-1,1 0 1,-1-1-1,1 1 0,-1 0 1,1 0-1,-1-1 1,1 1-1,-1 0 1,1-1-1,0 1 1,-1 0-1,1-1 1,0 1-1,0-1 1,1 1-1,-2-1 18,1 0-1,0 0 1,0-1-1,-1 1 1,1 0 0,0 0-1,-1-1 1,1 1-1,0-1 1,-1 1-1,1 0 1,-1-1 0,1 1-1,0-1 1,-1 1-1,1-1 1,-1 0-1,1 1 1,-1-1 0,1-1-1,2-4 249,1 1 1,-1-2-1,-1 1 0,4-12 0,0-38-210,14 61-485,-11-5 370,1-1 0,0 0 1,-1-1-1,1 1 0,0-2 0,-1 1 1,0-2-1,0 1 0,0-1 0,0 0 0,0-1 1,-1 0-1,13-11 0,-11 9 62,0-1-1,-1-1 0,0 0 0,0 0 1,-1-1-1,0 0 0,-1-1 1,0 1-1,-1-1 0,6-14 0,-11 22-19,0 1-1,0-1 0,-1 0 1,1 0-1,-1 0 0,1 1 1,-1-7-1,0 9-12,0-1-1,0 1 1,0 0 0,0-1 0,0 1-1,0 0 1,-1-1 0,1 1 0,0 0-1,0 0 1,0-1 0,0 1 0,0 0-1,-1-1 1,1 1 0,0 0 0,0 0-1,0-1 1,-1 1 0,1 0 0,0 0-1,0 0 1,-1-1 0,1 1 0,0 0-1,-1 0 1,1 0 0,-1 0-2,0 0 0,0 0 0,0 0 0,0 0 0,1 1 0,-1-1 1,0 0-1,0 0 0,0 1 0,1-1 0,-1 1 0,0-1 0,0 1 0,1-1 1,-1 1-1,0 0 0,-6 6-12,0 0 1,0 0 0,1 1-1,1 0 1,-1 0 0,1 0-1,0 1 1,-4 11 0,3-6-47,1 1 1,0 0 0,1 0 0,-4 24 0,8-36-18,-1 1 0,1-1 0,0 1 0,0 0 0,1-1 0,-1 1 1,1-1-1,-1 1 0,1-1 0,2 6 0,-2-8 44,0 0 0,-1 0 0,1 0 0,0 0 1,0 0-1,0 0 0,0 0 0,0 0 0,0 0 0,0 0 0,0-1 0,0 1 0,0 0 1,0-1-1,0 1 0,0-1 0,0 0 0,1 1 0,-1-1 0,0 0 0,0 1 0,1-1 1,-1 0-1,0 0 0,1 0 0,-1 0 0,0 0 0,0-1 0,1 1 0,-1 0 0,0 0 1,2-2-1,26-11-299,4-9-111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5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13675,'-14'11'433,"0"0"0,0 2 0,1-1 0,1 2 1,0 0-1,1 0 0,0 1 0,-10 20 0,20-34-424,0 0 0,1 0-1,-1 0 1,1-1 0,-1 1 0,0 0 0,1 0-1,0 0 1,-1 0 0,1 0 0,0 0 0,-1 0-1,1 0 1,0 1 0,0-1 0,0 0 0,0 0-1,0 0 1,0 0 0,0 0 0,0 0 0,0 0-1,1 0 1,-1 0 0,0 0 0,1 0-1,-1 0 1,1 0 0,-1 0 0,2 2 0,1-1-16,0-1 0,0 1 0,0 0 1,0-1-1,1 1 0,-1-1 0,0 0 1,5 1-1,-5-1-5,16 4-43,65 22-208,-74-24 226,-1 1-1,1 1 1,-1 0 0,-1 0 0,1 1 0,10 9-1,-18-15 55,-1 1-1,1-1 1,0 1-1,-1-1 1,1 1-1,-1 0 1,1-1-1,-1 1 1,0-1-1,1 1 1,-1 0-1,0 0 1,1-1-1,-1 1 1,0 0-1,0-1 1,1 1-1,-1 0 1,0 0-1,0 0 1,0-1-1,0 1 1,0 0-1,0 0 1,0-1-1,-1 1 1,1 1-1,-1-1 39,0 1 0,1-1 0,-1 0-1,0 1 1,-1-1 0,1 0 0,0 1-1,0-1 1,0 0 0,-1 0 0,-2 2 0,-5 2 214,-1-1 0,1 1 1,-13 3-1,18-7-217,-3 2 37,-1-1-1,1 0 1,-1 0 0,1 0 0,-1-1-1,0-1 1,0 1 0,-9-1 0,10-3-116,9 0-56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5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29 296 16556,'2'-3'3801,"10"-13"-2295,-5 7-1493,-1-1-1,1 1 1,-2-1 0,1 0-1,6-18 1,-10 21-83,1 0 1,-1-1 0,-1 1-1,1 0 1,-1-1 0,-1 1 0,1 0-1,-1-1 1,-2-12 0,2 19 68,0 0 0,0 1 0,0-1 0,0 0 1,0 0-1,0 0 0,0 1 0,0-1 0,-1 0 0,1 0 0,0 1 0,-1-1 1,1 0-1,0 1 0,-1-1 0,1 0 0,-1 1 0,1-1 0,-1 0 1,1 1-1,-1-1 0,0 1 0,1-1 0,-1 1 0,0-1 0,1 1 0,-1 0 1,0-1-1,1 1 0,-1 0 0,0-1 0,0 1 0,1 0 0,-1 0 1,0 0-1,0 0 0,0 0 0,1 0 0,-1 0 0,0 0 0,0 0 0,-1 0 1,0 1 9,0 0 1,0 0-1,0 1 1,-1-1 0,1 0-1,0 1 1,1-1 0,-1 1-1,0 0 1,0-1 0,1 1-1,-4 4 1,-1 6-18,-1 0 1,2 0-1,-1 1 0,2-1 1,0 1-1,0 1 0,1-1 1,1 0-1,0 1 0,1-1 1,1 18-1,-1-28 0,1-1 0,1 0 1,-1 1-1,0-1 0,0 0 0,1 1 1,0-1-1,-1 0 0,1 0 0,0 0 0,0 0 1,0 1-1,0-1 0,0 0 0,1-1 1,-1 1-1,3 2 0,-3-3 2,1 0-1,-1 0 1,1 0-1,0 0 1,-1-1-1,1 1 1,0-1-1,0 1 1,-1-1-1,1 0 0,0 0 1,0 0-1,-1 0 1,1 0-1,0 0 1,0 0-1,-1 0 1,1-1-1,0 1 1,-1-1-1,1 1 1,0-1-1,2-1 1,16-9-28,-1 0 0,0 0 0,-1-2 0,27-24 0,-22 17 7,34-22 1,-52 39 17,-1 1 0,1 0 0,0-1-1,-1 1 1,1 1 0,8-3 0,-12 4 5,1 0 1,-1-1-1,0 1 1,1 0-1,-1 0 0,0 0 1,0 0-1,1 0 1,-1 1-1,0-1 0,0 0 1,1 1-1,-1-1 0,0 0 1,0 1-1,0-1 1,0 1-1,0 0 0,0-1 1,0 1-1,0 0 1,0 0-1,0 0 0,0 0 1,0 0-1,0 0 1,0 0-1,-1 0 0,1 0 1,0 2-1,2 3-12,-1 1 0,-1 0 0,3 13 0,-4-15 23,0 0 1,1 0-1,0 0 1,0-1-1,0 1 1,1 0-1,0-1 1,-1 1-1,2-1 0,-1 0 1,4 6-1,-5-9 0,-1-1 0,1 1 0,-1-1-1,1 0 1,-1 1 0,1-1 0,-1 0-1,1 0 1,-1 1 0,1-1 0,-1 0-1,1 0 1,-1 0 0,1 0 0,-1 0-1,1 1 1,0-1 0,-1 0 0,1 0-1,-1-1 1,1 1 0,-1 0 0,1 0-1,0 0 1,-1 0 0,1 0 0,-1-1-1,1 1 1,17-14 31,7-24-357,47-101 1485,-49 92-1270,3-6 136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5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11763,'-9'23'971,"1"0"0,2 1 1,0 0-1,-2 25 1,6-23-789,0 0 1,2-1 0,1 1-1,1 0 1,1 0 0,10 37-1,-13-62-180,0 0 0,0 0-1,1 0 1,-1 0 0,0 0-1,0 0 1,1 0 0,-1 0-1,0 0 1,1 0 0,-1 0-1,1 0 1,-1-1 0,1 1-1,0 0 1,-1 0 0,1 0-1,0-1 1,0 1 0,-1 0 0,1-1-1,0 1 1,0-1 0,1 2-1,-1-3 8,0 1-1,0-1 0,0 0 1,-1 1-1,1-1 0,0 0 1,-1 0-1,1 1 1,0-1-1,-1 0 0,1 0 1,-1 0-1,1 0 0,-1 0 1,0 0-1,1 0 1,-1 0-1,0 0 0,0 0 1,1 0-1,-1 0 0,0 0 1,0 0-1,0-1 1,4-47 625,-2-62 1,-2 75-135,17 62-229,-14-22-278,-1 0-1,1 0 1,-1 0 0,1 0-1,0-1 1,1 0 0,-1 1-1,0-1 1,1-1 0,7 6 0,-9-8 3,-1 1 1,1 0 0,0 0 0,0-1 0,0 1 0,0-1 0,0 1 0,0-1 0,0 0 0,0 0 0,0 0 0,0 0 0,0 0 0,0 0-1,0-1 1,0 1 0,0-1 0,0 1 0,0-1 0,0 0 0,0 0 0,0 0 0,-1 0 0,1 0 0,0 0 0,2-2 0,2-3 8,1-1 1,-1 0 0,-1 0 0,1 0 0,5-10 0,11-14 22,-22 31-29,0 0 0,0 0 0,0 0 0,0-1-1,0 1 1,0 0 0,0 0 0,1 0 0,-1 0 0,0 0-1,0 0 1,0 0 0,0 0 0,0 0 0,0 0 0,0 0-1,0 0 1,0 0 0,0 0 0,0 0 0,1-1 0,-1 1-1,0 0 1,0 0 0,0 0 0,0 0 0,0 0 0,0 0-1,0 0 1,0 0 0,0 0 0,0 0 0,1 0-1,-1 0 1,0 0 0,0 0 0,0 0 0,0 1 0,0-1-1,0 0 1,0 0 0,0 0 0,0 0 0,0 0 0,1 0-1,-1 0 1,0 0 0,0 0 0,0 0 0,0 0 0,0 0-1,0 0 1,0 0 0,0 1 0,0-1 0,2 8-22,-2 9-20,-1 2 27,0-10 37,0-1 1,1 0-1,0 0 1,0 1-1,1-1 0,0 0 1,0 1-1,1-1 1,4 12-1,-6-20-7,1 1 1,-1-1-1,0 1 0,1-1 0,-1 1 0,1-1 0,-1 1 0,1-1 0,-1 1 0,1-1 0,-1 0 0,1 1 1,-1-1-1,1 0 0,0 1 0,-1-1 0,1 0 0,0 0 0,-1 0 0,1 1 0,0-1 0,-1 0 1,1 0-1,-1 0 0,1 0 0,1 0 0,0-1-57,1 1-1,-1-1 1,0 0 0,0 1 0,0-1 0,0 0-1,0 0 1,3-2 0,-2 1-187,-1 0 0,1 1 1,-1-1-1,0 0 0,1 0 0,-1 0 1,0-1-1,-1 1 0,1 0 0,0-1 0,0 1 1,-1-1-1,2-4 0,-2-4-372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51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15563,'-1'0'117,"0"1"0,1-1 0,-1 0-1,0 1 1,0-1 0,1 1 0,-1 0-1,0-1 1,1 1 0,-1 0 0,0-1 0,1 1-1,-1 0 1,1-1 0,-1 1 0,1 0-1,0 0 1,-1 0 0,1 0 0,0-1-1,-1 1 1,1 0 0,0 0 0,0 0-1,0 0 1,0 0 0,0 0 0,0 0 0,0 1-1,2 29 800,-1-28-922,0-1 1,0 0 0,0 0 0,0 1 0,0-1 0,0 0 0,1 0 0,-1 0 0,1 0-1,-1 0 1,1-1 0,0 1 0,0 0 0,0-1 0,0 1 0,0-1 0,4 2 0,-2-1-28,0-1 1,0 0 0,0 0 0,1 0 0,-1 0 0,0-1 0,0 0 0,0 0 0,8 0-1,0-2-81,1-1 0,-1 0 0,1 0-1,-1-1 1,23-11 0,-17 5-24,-10 4 96,1 2-1,-1-1 1,12-3 0,-19 7 47,1 1 0,-1-1 1,1 1-1,-1-1 0,1 1 0,0 0 1,-1 0-1,1 0 0,0 0 1,-1 0-1,1 0 0,0 0 0,-1 0 1,1 0-1,0 1 0,-1-1 1,1 1-1,-1 0 0,1-1 1,-1 1-1,1 0 0,-1 0 0,1 0 1,1 1-1,-2 0 1,1 0 0,0-1 0,0 1 0,0-1 0,0 1-1,0-1 1,0 1 0,0-1 0,1 0 0,-1 0 0,0 0 0,1-1 0,-1 1 0,1 0 0,-1-1 0,0 0 0,1 1-1,-1-1 1,1 0 0,2-1 0,2 0-10,-1-1 0,1 0 0,-1 0 0,0 0 0,11-7 0,9-3-97,-25 12 89,0 1 1,1 0 0,-1-1 0,0 1 0,1 0-1,-1 0 1,0-1 0,0 1 0,0 0 0,0 0-1,0 0 1,0 0 0,0 1 0,0-1 0,0 0 0,0 0-1,-1 1 1,2 0 0,2 4-7,-1-3 15,66 79-28,-60-71 41,-2 1 1,0 1-1,0-1 1,-1 1 0,6 21-1,-3-5 20,6 40-1,-13-57-10,0 1-1,-1 0 0,-1 0 1,0 0-1,-4 23 1,4-35-12,0 0 0,0 0 0,0 0 0,0 0 1,-1 0-1,1 0 0,0 0 0,0 0 0,-1 0 1,1 0-1,-1 0 0,1 0 0,-1 0 0,1-1 0,-1 1 1,0 0-1,1 0 0,-1-1 0,0 1 0,0 0 1,1-1-1,-1 1 0,0-1 0,0 1 0,0-1 0,0 1 1,0-1-1,0 1 0,0-1 0,1 0 0,-1 0 1,0 0-1,0 1 0,0-1 0,0 0 0,0 0 1,0 0-1,0 0 0,0-1 0,0 1 0,-2 0 0,0-1 15,-1-1-1,1 1 1,0-1-1,0 0 1,0 0-1,0 0 0,0 0 1,0 0-1,0-1 1,0 1-1,-2-4 0,-12-15-52,1-2-1,0 0 1,2-1-1,1 0 0,1-1 1,-16-45-1,2-22-72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5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 19948,'-9'0'1793,"1"-1"-1593,0-6 880,7 2 72,-2 1-392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5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0 428 17396,'2'10'448,"-1"1"0,0-1 0,0 1 1,-2 11-1,0-15-432,1-1 0,0 1 1,0 0-1,0-1 0,1 1 0,0 0 1,0-1-1,1 1 0,-1-1 0,1 1 1,1-1-1,4 10 0,-5-15-8,-1 1 0,0-1 0,1 1-1,0-1 1,-1 0 0,1 1 0,0-1-1,-1 0 1,1 0 0,0 0 0,0 0 0,0-1-1,0 1 1,0-1 0,0 1 0,0-1-1,0 1 1,0-1 0,0 0 0,0 0 0,1 0-1,-1 0 1,0 0 0,0-1 0,0 1-1,0-1 1,0 1 0,0-1 0,0 0 0,0 0-1,0 0 1,2-1 0,5-3 30,0 0 0,-1 0 0,0-1 0,0 0 1,10-10-1,2-7-16,-1 0 1,-1-1 0,-1-1-1,-2-1 1,0 0 0,13-35-1,-27 88-352,7 47 0,-5-59 296,-3-9 31,0-1 0,1 1 0,0-1 0,0 1 0,1-1-1,0 1 1,0-1 0,0 0 0,0 0 0,1 0 0,0 0 0,0-1 0,4 5 0,-7-8 7,1 0 0,0 0-1,0 0 1,0-1 0,0 1 0,0 0 0,0-1-1,0 1 1,0-1 0,0 1 0,0-1 0,1 1 0,-1-1-1,0 0 1,0 0 0,0 1 0,0-1 0,1 0-1,-1 0 1,0 0 0,0-1 0,2 1 0,-1-1 0,1 0 1,-1 0-1,0 0 1,0 0 0,0 0-1,0 0 1,0-1-1,-1 1 1,1-1 0,3-3-1,2-3-10,-1-1-1,0 0 0,10-20 1,-2-2-179,-1-2 1,-1 0-1,13-60 0,-15 36-649,5-87 0,-14 134 728,0 0-63,-1 0 0,0 0 1,0 0-1,-3-14 0,-3 13-108,1 18 175,-4 24 165,1 27 411,2 0 0,3 0 0,3 1 0,2-1 0,9 59-1,-10-111-418,6 32 216,-7-36-255,1-1 0,-1 1 0,0-1 0,1 0-1,-1 1 1,1-1 0,-1 0 0,1 1 0,0-1 0,-1 0 0,1 0-1,0 0 1,0 0 0,0 1 0,0-1 0,0 0 0,0-1 0,0 1 0,0 0-1,1 0 1,1 1 0,-3-3-11,1 1 1,0 0-1,-1 0 0,1-1 0,0 1 0,-1-1 1,1 1-1,0 0 0,-1-1 0,1 1 1,-1-1-1,1 1 0,-1-1 0,1 0 0,-1 1 1,0-1-1,1 1 0,-1-1 0,0 0 0,1 1 1,-1-1-1,0 0 0,0 0 0,1 1 0,-1-1 1,0 0-1,0 1 0,0-1 0,0 0 0,0 0 1,0-1-1,1-28 58,-1 27-49,0-20 43,0 0 1,-2-1-1,-1 1 0,-1 0 0,-11-39 0,5 43-28,10 19-30,-1 0 0,1 0 1,0 0-1,0 0 1,0 0-1,0 0 0,-1 1 1,1-1-1,0 0 0,0 0 1,0 0-1,0 0 1,-1 0-1,1 0 0,0 1 1,0-1-1,0 0 0,0 0 1,0 0-1,0 0 1,0 0-1,-1 1 0,1-1 1,0 0-1,0 0 0,0 0 1,0 1-1,0-1 0,0 0 1,0 0-1,0 0 1,0 1-1,0-1 0,0 0 1,0 0-1,0 0 0,0 0 1,0 1-1,0-1 1,0 0-1,0 0 0,0 0 1,1 1-1,-1 4-13,0 0-1,1 0 1,0 0-1,0 1 1,2 6 0,-1-8 7,0 1 0,0-1 1,0 0-1,0 0 0,1 0 1,-1-1-1,1 1 0,0-1 1,0 1-1,1-1 0,-1 0 1,1 0-1,-1 0 0,1-1 1,0 1-1,0-1 0,0 0 1,7 3-1,-6-4 4,0 0-1,1 0 1,-1-1-1,0 0 1,0 0 0,0 0-1,1 0 1,-1-1 0,0 1-1,0-2 1,0 1-1,0 0 1,0-1 0,0 0-1,0 0 1,5-3 0,7-5 2,-1-1 1,-1 0 0,1-1 0,-2-1 0,0 0 0,0-1 0,-1-1 0,-1 0 0,-1-1-1,12-20 1,-17 32-34,-6 14 23,-6 30 41,2-16 12,-3 69 257,7-83-233,1-1 0,-1 1 0,2-1 0,-1 1 0,1-1 0,0 0 0,6 15 0,-7-23-59,-1-1 0,0 1-1,0 0 1,1 0 0,-1 0 0,1 0 0,-1-1 0,1 1 0,-1 0 0,1 0-1,-1-1 1,1 1 0,-1 0 0,1-1 0,0 1 0,-1-1 0,1 1 0,0-1-1,0 1 1,0-1 0,-1 1 0,1-1 0,0 0 0,0 1 0,0-1 0,1 0 0,-1 0-26,0-1 1,1 1-1,-1-1 1,0 1-1,0-1 1,0 0-1,-1 1 1,1-1-1,0 0 1,0 0-1,0 1 1,0-1-1,-1 0 1,1 0-1,0 0 1,-1 0-1,1-2 1,3-4-73,0 0 0,-1-1 0,-1 0 0,1 0 1,1-8-1,-2-30-96,-3-6-60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5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15475,'3'0'4977,"-4"2"-4489,-7 0-55,-2 1-377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2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12275,'4'-2'286,"0"0"1,0 0-1,0 1 1,0-1-1,0 1 1,0 0 0,1 0-1,-1 1 1,0-1-1,1 1 1,-1 0 0,0 0-1,1 0 1,5 2-1,4 0 443,0 1 0,0 0 0,15 6 0,-24-7-556,0 0 0,0 0 0,0 0-1,-1 1 1,1 0 0,-1 0-1,0 0 1,0 0 0,0 1-1,0 0 1,5 5 0,-7-6-110,-1 0 0,1-1 0,-1 1 0,0 0 0,1 0 0,-1 0 0,0 0 0,-1 0 0,1 0 1,0 0-1,-1 0 0,0 0 0,0 0 0,0 1 0,0-1 0,0 0 0,-1 0 0,1 0 0,-1 0 0,-2 6 0,-1 2 44,-1 0 1,0-1-1,-1 0 0,0 0 0,-1 0 0,-12 14 1,-56 50 367,16-17-192,58-55-279,-1-1 1,1 1-1,0-1 1,-1 1-1,1 0 1,0-1-1,0 1 1,0 0-1,0 0 1,1 0-1,-1 0 1,-1 4-1,2-6-7,0 0 0,1 1-1,-1-1 1,0 1 0,0-1-1,0 0 1,0 1 0,0-1 0,0 1-1,0-1 1,0 0 0,1 1-1,-1-1 1,0 0 0,0 1 0,1-1-1,-1 0 1,0 1 0,0-1-1,1 0 1,-1 0 0,0 1 0,1-1-1,-1 0 1,17 3-224,-4-5 101,-1 0 0,1 0 1,-1-1-1,18-8 0,-1 2 8,26-8-90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5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11682,'9'-12'3420,"-8"10"-3299,-1 1 0,1-1 0,-1 1 0,1-1-1,-1 1 1,0-1 0,1 0 0,-1 1 0,0-1-1,0 0 1,0 1 0,0-1 0,-1 0 0,1 1 0,0-1-1,-1 0 1,0-1 0,1-6 2173,4 24-1815,-3 100-495,-2-75-1,2-1 0,1 0 0,2 1-1,10 43 1,-13-78 9,1 1-1,0 0 1,0-1-1,1 1 1,-1-1-1,1 0 1,6 8-1,-9-12 5,1 0 1,0 0-1,1 0 0,-1 0 0,0 0 0,0 0 0,0 0 0,1 0 0,-1 0 0,0 0 1,1-1-1,-1 1 0,1-1 0,-1 1 0,0-1 0,1 0 0,-1 1 0,1-1 0,0 0 1,-1 0-1,1 0 0,-1 0 0,1 0 0,-1 0 0,1-1 0,-1 1 0,1 0 1,-1-1-1,1 1 0,-1-1 0,0 1 0,1-1 0,1-2 0,3-1-11,0 0 0,-1-1-1,0 0 1,0 0 0,0 0 0,0 0-1,-1-1 1,7-11 0,0-3-21,12-30 0,7-55 287,-28 97 22,-4 27-275,3 36 0,-1-48-11,1-1 0,0 0 0,0 0 0,1 0 0,-1 0 0,1 0 0,1 0 0,-1 0 0,6 9 1,-7-13 11,0-1 0,0 0 0,1 0 0,-1 0 0,0 0 0,0 0 0,1 0 0,-1 0 0,1 0 0,-1 0 1,1-1-1,-1 1 0,1 0 0,-1-1 0,1 1 0,-1-1 0,1 0 0,2 1 0,1-1 12,-1-1 0,1 1 1,-1 0-1,0-1 0,1 0 0,7-3 0,2-1-275,0-2 0,26-14 1,-39 20 250,0 1 0,0-1 1,0 1-1,0-1 0,0 1 0,-1-1 1,1 0-1,0 1 0,0-1 1,-1 0-1,1 1 0,0-1 0,-1 0 1,1 0-1,0 0 0,-1 0 1,0 0-1,1 0 0,-1 0 0,1 1 1,-1-1-1,0 0 0,0 0 0,0-1 1,1 0-1,-6-12-203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5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18708,'-4'-1'1168,"4"7"-1192,0 2-160,6 7-320,-2-4 496,-2 6-176,-4 1-96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5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 14811,'2'-17'1394,"-1"11"-828,-3 12-137,-2 31 118,1 1 1,1 0 0,7 65 0,24 112-668,-27-205 127,-1-3 10,0 0 0,0 0 0,1 0 0,0-1 0,0 1 0,5 8 0,-7-15-4,0 0-1,1 0 1,-1 0-1,0-1 1,0 1-1,1 0 1,-1 0-1,0-1 1,1 1-1,-1 0 1,0 0-1,0-1 0,0 1 1,1 0-1,-1-1 1,0 1-1,0 0 1,0-1-1,0 1 1,0 0-1,0-1 1,0 1-1,1 0 1,-1-1-1,0 1 0,0 0 1,0-1-1,0 1 1,0 0-1,-1-1 1,1 1-1,0 0 1,0-1-1,2-17 210,-3-6 99,-1 0 0,0 0 0,-2 0 0,-1 1 0,-13-40 0,19 65-312,0 0 0,0 0 0,0 0 0,1 0 0,-1 0 1,1 0-1,0 0 0,-1-1 0,1 1 0,0 0 0,0-1 0,0 0 1,0 1-1,0-1 0,3 1 0,0 0-23,1 0-1,0 0 1,0-1-1,0 1 1,-1-1 0,9 0-1,-5 0-7,0-1 1,0-1-1,0 1 0,0-1 0,0-1 1,0 0-1,-1 0 0,1-1 0,15-6 1,-10 0 24,-1 0 0,-1 0 1,1-1-1,-2 0 0,1-1 1,-1-1-1,12-17 0,-27 43-35,-1 1-1,2 0 1,0-1 0,1 1-1,-1 24 1,4-35 27,-1 1 1,1-1 0,-1 0 0,1 0 0,0 0-1,1 0 1,-1 0 0,1 0 0,0 0 0,0 0-1,0 0 1,0-1 0,1 1 0,3 3 0,5 5-17,2 0 0,17 14 0,12 12-35,-17-10-20,-2 1-1,0 1 1,29 54 0,-40-63 23,-2 0 1,-1 1-1,0 0 1,-2 1 0,-1 0-1,7 44 1,-12-61 72,-1 1 0,0-1 0,0 1-1,0-1 1,-1 1 0,0-1 0,0 1 0,-1-1 0,-4 12-1,5-15 17,0-1 0,0 0-1,0 0 1,-1 0-1,1 0 1,-1 0-1,1 0 1,-1-1-1,0 1 1,1 0-1,-1-1 1,0 1-1,0-1 1,0 0-1,-1 0 1,1 0-1,0 0 1,0 0 0,-1 0-1,1 0 1,0-1-1,-1 1 1,1-1-1,0 0 1,-1 0-1,1 0 1,-1 0-1,1 0 1,-4-1-1,0 0 38,1-1 0,-1 1 0,1-1 0,0-1 0,0 1 0,0-1 0,0 0 0,0 0 0,0 0 0,1-1 0,0 1 0,-1-1 0,1 0 0,1-1 0,-1 1 0,-5-10 0,-2-2 6,2-1-1,0 0 0,-11-30 0,12 29-268,2 0 0,0 0 0,1 0 0,1-1 0,1 0 0,0 0 0,1-30 0,2 46 108,0 0 1,0 0 0,1 0 0,-1 1 0,1-1-1,0 0 1,0 1 0,0-1 0,0 1-1,0-1 1,0 1 0,1-1 0,-1 1 0,1 0-1,0-1 1,-1 1 0,1 0 0,0 0-1,0 1 1,4-4 0,7-2-346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3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2385 8962,'7'3'133,"1"-1"-1,-1 0 1,1-1-1,0 1 1,-1-2 0,1 1-1,0-1 1,0 0-1,0 0 1,-1-1 0,14-3-1,4-3 325,0-1 0,29-14 0,-28 11 41,38-11 0,68-3 291,-93 20-647,1-3-1,72-22 1,-77 14 40,0-2 1,0-1-1,33-26 1,-26 17 160,49-23 0,49-9 103,-87 39-307,0-3 1,69-41-1,-104 53-95,-1-2 0,0 0-1,-1 0 1,16-20 0,52-72 153,14-17 70,46-14 7,-89 88-197,-2-2 0,72-92 0,-66 54-58,-5-2 0,44-102 0,56-96 230,153-251-456,-303 534-58,-2 5 105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4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2431 8706,'-1'1'86,"1"-1"0,-1 1 1,1-1-1,-1 1 0,1-1 1,0 1-1,-1-1 0,1 1 1,-1 0-1,1-1 0,0 1 0,0 0 1,-1-1-1,1 1 0,0 0 1,0-1-1,0 1 0,0 0 1,0 1-1,0-2-37,0 0 0,0 1 0,1-1 1,-1 0-1,0 0 0,1 1 0,-1-1 0,0 0 0,1 0 1,-1 0-1,1 1 0,-1-1 0,0 0 0,1 0 0,-1 0 1,1 0-1,-1 0 0,1 0 0,-1 0 0,0 0 1,1 0-1,-1 0 0,1 0 0,0 0 0,39-10 1228,-24 6-1070,40-6 584,154-31 390,-152 26-1098,91-35 0,303-176 22,-405 201-110,172-109-142,-175 101 63,0-2-1,63-66 1,194-270 333,-258 314-91,320-471 1593,-289 400-1503,-4-3 1,67-182-1,-134 306-213,10-28 354,0 0 1,-3-1-1,11-60 1,-24 77-988,3 11 353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4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13139,'1'0'35,"-1"-1"1,0 1-1,1-1 1,-1 1-1,0-1 0,1 1 1,-1-1-1,0 1 1,1-1-1,-1 1 1,1 0-1,-1-1 0,1 1 1,-1 0-1,1 0 1,-1-1-1,1 1 1,-1 0-1,1 0 0,-1-1 1,1 1-1,-1 0 1,1 0-1,-1 0 1,1 0-1,0 0 0,-1 0 1,1 0-1,-1 0 1,1 0-1,-1 0 1,1 0-1,0 1 0,-1-1 1,1 0-1,-1 0 1,1 1-1,27 6 308,-27-6-250,45 14 58,1-2 0,0-2 0,0-2 0,96 6 1,-135-15-114,0 0 1,-1 0-1,1 1 1,0 1-1,-1-1 1,1 1 0,-1 0-1,1 1 1,-1-1-1,0 2 1,0-1-1,0 1 1,-1 0 0,1 0-1,-1 1 1,0 0-1,0 0 1,-1 0-1,1 1 1,-1-1-1,-1 1 1,9 14 0,-10-16-5,0 2 15,1-1 0,0 0 0,-1 0 1,1 0-1,1-1 0,5 6 0,-9-10-44,0 1 0,0 0 0,0-1 0,0 1 0,0-1-1,1 1 1,-1-1 0,0 1 0,0-1 0,1 0-1,-1 0 1,0 0 0,1 0 0,-1 0 0,0 0 0,0 0-1,1 0 1,-1 0 0,0 0 0,0-1 0,1 1 0,-1-1-1,0 1 1,0-1 0,0 1 0,1-1 0,-1 0 0,0 1-1,0-1 1,0 0 0,0 0 0,0 0 0,-1 0 0,1 0-1,0 0 1,1-1 0,10-17 23,-11 16-16,0 1-1,1-1 1,-1 1 0,1 0-1,-1-1 1,1 1-1,0 0 1,0 0 0,0 0-1,3-2 1,-5 4 12,0 0 0,1 0 1,-1 0-1,0 0 0,1 0 0,-1 0 0,0 0 1,0 0-1,1 0 0,-1 0 0,0 1 0,1-1 1,-1 0-1,0 0 0,0 0 0,1 0 0,-1 0 0,0 1 1,0-1-1,1 0 0,-1 0 0,0 1 0,0-1 1,0 0-1,0 0 0,1 1 0,-1-1 0,0 0 1,0 0-1,0 1 0,0-1 0,0 0 0,0 1 1,0-1-1,0 0 0,0 0 0,1 1 0,-1-1 0,0 0 1,-1 1-1,1-1 0,0 0 0,0 1 0,0-1 1,0 0-1,0 1 0,0-1 33,0 1-1,0-1 1,0 1-1,0-1 1,0 1-1,0 0 1,0-1-1,0 1 1,0-1-1,1 1 1,-1-1-1,0 1 1,0-1-1,1 1 1,-1-1-1,0 0 1,1 1-1,-1-1 1,0 1-1,1-1 1,-1 0-1,1 1 1,4-1 329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2:4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1408 16820,'1'-5'150,"0"0"0,1 1 0,-1-1 1,1 1-1,0-1 0,0 1 0,0 0 0,1 0 1,4-7-1,4-6 12,173-263 908,-91 144-998,24-36-50,230-368-26,-244 361-157,-102 179 152,6-18-594,-7 17 584,0 1 1,0-1 0,1 1-1,-1-1 1,0 1-1,0 0 1,0-1 0,0 1-1,0-1 1,0 1 0,0-1-1,0 1 1,0 0 0,0-1-1,-1 1 1,1-1-1,0 1 1,0 0 0,0-1-1,0 1 1,-1-1 0,1 1-1,0 0 1,0-1-1,-1 1 1,1 0 0,0-1-1,-1 1 1,1 0 0,0 0-1,-1-1 1,1 1-1,0 0 1,-1 0 0,1-1-1,-1 1 1,1 0 0,0 0-1,-2 0 1,-6-1-282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1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 1778 10082,'0'0'74,"-1"0"0,1 0 0,0 1 0,0-1 0,-1 0 0,1 0 0,0 0 0,0 0 0,0 0 0,-1 0 0,1 0 0,0 1 0,-1-1 0,1 0-1,0 0 1,0 0 0,-1 0 0,1 0 0,0 0 0,0 0 0,-1 0 0,1 0 0,0 0 0,0-1 0,-1 1 0,1 0 0,0 0 0,0 0 0,-1 0 0,1 0 0,0 0 0,-1-1 0,-4-9 1340,-2-25-334,5 18-592,-2 6-225,-1-1 1,0 1-1,0 0 1,-1 0 0,-1 1-1,0 0 1,-15-18-1,-66-59 226,73 74-416,-96-81 738,59 52-457,2-2-1,-68-77 1,59 45-461,-41-47-63,84 105 161,-2 1 1,0 0-1,-1 2 1,-31-20-1,-56-24 62,-44-29-15,132 75-41,1 0 1,0-1 0,2 0-1,-1-2 1,2 0 0,-15-20 0,-35-61 20,-44-59-94,92 137 35,0 0 0,-2 1 0,0 1 0,-1 0 0,-34-21 0,-44-18-8,-23-15-93,103 59 79,1 0 0,-1-2 0,2 0 0,-24-27 0,34 34-39,-9-12-1366,17 14 907,1-3 200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1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143 849 10906,'1'0'79,"0"-1"0,0 1-1,1-1 1,-1 1 0,0-1-1,0 0 1,0 0 0,0 1-1,0-1 1,0 0 0,0 0-1,0 0 1,0 0 0,0 0-1,-1 0 1,1 0 0,0-1-1,-1 1 1,1 0 0,0-2-1,9-30 565,-9 25-342,4-16 88,-2 0 1,0-1 0,-1 0-1,-2 0 1,-1 1-1,-1-1 1,0 0 0,-8-29-1,-10-23 65,-36-90 0,23 75-357,15 42-70,3 7 20,-15-64 1,33 111-47,1 0 0,-1 0 0,1 0 0,0 0 1,0 0-1,1-1 0,-1 0 0,1 0 0,5 3 1,63 36-52,-7-9-309,1-3 0,1-3-1,1-3 1,123 25 0,-146-41 37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1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1790 12883,'0'0'102,"0"1"0,1-1 0,-1 0 0,1 1 0,-1-1 0,0 0 0,1 1 0,-1-1 0,1 0 0,-1 0 0,1 1 0,-1-1 1,1 0-1,-1 0 0,1 0 0,-1 0 0,1 0 0,-1 0 0,1 0 0,0 0 0,-1 0 0,1 0 0,-1 0 0,1 0 0,-1 0 0,1 0 0,-1 0 0,1 0 0,-1-1 1,1 1-1,-1 0 0,1 0 0,0-1 0,19-7 1005,-2 0-375,-13 5-644,1 0-1,-1 0 1,0 1 0,1 0 0,0 0 0,-1 1-1,1-1 1,0 1 0,0 1 0,-1-1 0,9 1-1,-6 0-52,0 0-1,-1-1 1,1 1-1,0-1 1,-1-1-1,1 0 1,-1 0-1,15-6 1,1-3 210,30-20 0,-32 18-17,33-15 1,-43 24-212,-1 1-1,1 0 1,-1 1-1,1 0 1,0 1-1,-1 0 1,19 1-1,-21-1-10,0 0-1,0-1 1,0 1 0,0-2-1,9-3 1,13-3 15,-16 5-26,1-1-1,25-13 1,-26 11 5,0 1 1,24-7-1,29-11 3,-50 17 5,1 0 1,21-4-1,-24 7-6,0-1 0,0-1 0,0 0 0,-1-1-1,26-16 1,62-52-46,-65 43 51,-2-2 0,-1-1-1,-1-2 1,-2-1 0,31-51 0,99-131-26,-60 88 6,-51 56 4,64-131 0,-21 34-4,-72 133-148,-2-1 0,-2-1-1,-1 0 1,-2-1 0,9-51-1,-23 80-1106,-4 19 820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2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16155,'-5'2'1617,"8"-1"-913,7 1-224,12-2 880,4-2-391,7-1-337,4 0-72,2-1-312,3 0-208,-3-2-688,-2-3 688,-11 1-128,-3-3-104,-7-2-56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1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125 118 14651,'-23'30'5179,"18"-17"-4459,8-20-575,9-22 8,-10 23-89,3-6 278,-1 0-1,0 0 0,-1-1 1,-1 0-1,1 1 1,-1-26-1,-2 38-328,0 0-1,1 0 0,-1-1 0,0 1 1,0 0-1,0 0 0,0 0 0,0-1 1,0 1-1,0 0 0,0 0 0,0 0 1,0-1-1,0 1 0,0 0 0,0 0 1,0-1-1,-1 1 0,1 0 0,0 0 1,0 0-1,0-1 0,0 1 0,0 0 1,0 0-1,0 0 0,-1 0 0,1-1 1,0 1-1,0 0 0,0 0 0,0 0 1,-1 0-1,1 0 0,0 0 1,0-1-1,0 1 0,-1 0 0,1 0 1,0 0-1,0 0 0,0 0 0,-1 0 1,1 0-1,0 0 0,-1 0 0,-8 9 163,-5 17-184,10-17-24,1 1-1,0-1 1,-3 18 0,5-24 22,1 0 0,0-1 1,-1 1-1,1 0 1,0 0-1,0-1 0,0 1 1,1 0-1,-1 0 1,1-1-1,-1 1 0,1 0 1,0-1-1,0 1 1,0-1-1,1 1 0,-1-1 1,2 3-1,-1-4 6,-1 0 1,1 0-1,-1 0 0,1-1 1,-1 1-1,1-1 0,0 1 0,-1-1 1,1 1-1,0-1 0,-1 0 1,1 0-1,0 0 0,-1 0 1,1 0-1,0 0 0,-1 0 1,1-1-1,0 1 0,-1 0 0,1-1 1,0 0-1,-1 1 0,1-1 1,-1 0-1,1 0 0,-1 0 1,3-2-1,-1 1 30,1 0 0,0-1-1,-1 0 1,0 1 0,0-1 0,0-1 0,0 1 0,0 0 0,0-1 0,1-3-1,-3 6-19,-1 1 0,0 0-1,0 0 1,0 0 0,0 0-1,0 0 1,0-1 0,0 1-1,1 0 1,-1 0 0,0 0-1,0 0 1,0-1-1,0 1 1,0 0 0,0 0-1,0 0 1,0 0 0,0-1-1,0 1 1,0 0 0,0 0-1,0 0 1,0 0 0,0-1-1,0 1 1,0 0-1,0 0 1,0 0 0,-1 0-1,1-1 1,0 1 0,0 0-1,0 0 1,0 0 0,0 0-1,0-1 1,0 1 0,0 0-1,-1 0 1,-7 3 55,-7 7-87,1 3-98,1 1-1,0 1 1,1 0-1,1 0 1,0 1-1,1 0 1,-9 21-1,19-36 119,-1-1 0,1 0 0,0 1-1,0-1 1,0 1 0,-1-1 0,1 0-1,0 1 1,0-1 0,0 1 0,0-1-1,0 1 1,0-1 0,0 1 0,0-1 0,0 1-1,0-1 1,0 0 0,0 1 0,0-1-1,0 1 1,0-1 0,1 1 0,-1 0-1,9-2-100,12-14-3,-13 6 71,-1 0 1,0 0-1,-1-1 0,0 0 0,8-18 0,-12 23 38,1 0-1,-2-1 1,1 1 0,0-1-1,-1 1 1,0-1 0,-1 0-1,1 0 1,-1 1 0,0-1-1,0 0 1,-1 1-1,-1-10 1,1 14 0,1-1 0,-1 0-1,1 1 1,-1-1 0,0 0 0,0 1-1,0-1 1,0 1 0,0-1-1,0 1 1,0-1 0,0 1 0,0 0-1,-1 0 1,1-1 0,0 1 0,-1 0-1,1 0 1,-1 0 0,1 1-1,-1-1 1,0 0 0,1 1 0,-1-1-1,0 1 1,0-1 0,1 1 0,-1 0-1,0-1 1,0 1 0,-3 0 0,2 1-5,-1 0 1,1-1 0,0 1 0,-1 0 0,1 1-1,-1-1 1,1 0 0,0 1 0,0 0 0,0 0-1,0 0 1,0 0 0,0 0 0,-3 5 0,0 0-9,0 1 1,0 0 0,1 0 0,0 0-1,0 1 1,1-1 0,-3 11-1,5-15 6,0 1-1,1 0 0,0 0 0,0-1 0,0 1 1,1 0-1,-1 0 0,1 0 0,0 0 1,1 0-1,-1 0 0,1 0 0,0-1 1,0 1-1,3 7 0,-3-10 6,0-1 0,0 1 0,0 0 0,0-1 0,0 1 0,0-1 0,0 1 0,0-1-1,1 1 1,-1-1 0,1 0 0,-1 0 0,1 0 0,-1 0 0,1 0 0,0 0 0,0 0 0,-1-1 0,3 2 0,-1-2-7,0 1 1,0-1-1,0 0 0,1 0 1,-1 0-1,0 0 0,0-1 1,0 1-1,0-1 1,5-1-1,1-2-36,0 0-1,0 0 1,0-1 0,-1 0-1,0 0 1,11-10 0,-12 9-75,0-1 1,0 1 0,-1-1 0,0-1 0,0 1 0,-1-1 0,0 0 0,-1-1 0,7-14 0,-11 23 82,1-1 0,-1 0 0,0 1 1,1-1-1,-1 0 0,0 0 0,0 1 0,0-1 1,1 0-1,-1 0 0,0 1 0,0-1 0,0 0 1,0 0-1,0 1 0,0-1 0,-1 0 1,1 0-1,0 1 0,0-1 0,0 0 0,-1 0 1,1 1-1,0-1 0,-1 0 0,1 1 0,-1-1 1,1 0-1,-1 1 0,1-1 0,-1 1 1,0-2-1,-1 2-38,1 0 0,0 0 0,0 0 0,0 0 0,0 0 0,0 0 0,-1 0 0,1 0 0,0 0 1,0 1-1,0-1 0,0 0 0,0 1 0,0-1 0,0 1 0,0-1 0,0 1 0,0-1 0,0 1 0,-1 1 0,-7 5-180,1 1 0,-1 0-1,2 0 1,-12 16-1,-12 18-534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2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 17228,'6'-28'1209,"-1"17"-754,-2 13-146,-1 15 232,-6 54-108,8 79 0,-1-56-405,-1 144-378,-42 351-1,39-572-48,2-13 261,-1-1-1,-1 0 1,1 0-1,0 0 0,-1 1 1,1-1-1,-1 0 1,0 0-1,0 0 0,0 0 1,-2 3-1,-1-2-346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2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14675,'-5'50'749,"3"0"-1,4 68 0,-2-94-539,7 86 6,-5-91-177,1 0 0,1-1 0,10 32 0,-13-47-14,0-1 1,0 1-1,0-1 1,0 1-1,1-1 1,-1 1-1,1-1 1,-1 0-1,1 0 1,0 0-1,0 0 1,0 0-1,0 0 1,0 0-1,0 0 1,0-1-1,1 1 1,-1-1-1,1 0 1,2 1-1,-2-1 36,0-1-1,-1 0 1,1 0-1,0 0 1,0 0 0,0 0-1,-1-1 1,1 1-1,0-1 1,-1 0-1,1 0 1,0 0-1,-1 0 1,1 0 0,-1-1-1,0 1 1,1-1-1,-1 1 1,3-3-1,17-15 361,-1-1 0,-1-1-1,0 0 1,30-46 0,54-107-165,-80 132-175,14-25-126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27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70 15643,'0'0'41,"0"0"0,-1 0 0,1 0 0,0 0 1,0 0-1,0 0 0,0 0 0,0 0 0,0 0 0,0 0 0,0 0 0,0 0 0,0 0 0,0 0 0,-1 0 0,1 0 0,0 0 0,0 0 0,0 0 0,0 0 0,0 0 0,0 0 0,0 0 0,0 0 0,0 0 0,0 0 0,0 0 0,0 0 0,-1 0 1,1 0-1,0 0 0,0 0 0,0-1 0,0 1 0,0 0 0,0 0 0,0 0 0,0 0 0,0 0 0,0 0 0,0 0 0,0 0 0,0 0 0,0 0 0,0 0 0,0 0 0,0 0 0,0-1 0,0 1 0,0 0 0,0 0 0,0 0 0,0 0 0,0 0 1,0 0-1,0 0 0,0 0 0,0 0 0,0 0 0,-14 3 1127,-17 8 225,19-5-1217,0 0 1,0 1-1,1 0 0,0 1 1,-17 17-1,25-22-193,0 0 0,0 1 0,0-1 0,0 1 0,0-1 0,1 1 0,0 0 0,-1 0 0,2 1 0,-1-1 0,0 0 0,1 0 0,0 1 0,0-1 0,0 1 0,0-1 0,1 1 0,0 0 1,0-1-1,1 7 0,-1-9 10,0-1 1,0 1 0,1-1-1,-1 0 1,1 1 0,-1-1-1,1 0 1,0 1 0,-1-1 0,1 0-1,0 0 1,0 1 0,0-1-1,0 0 1,0 0 0,0 0-1,0 0 1,0 0 0,0-1-1,0 1 1,1 0 0,-1 0 0,0-1-1,0 1 1,1-1 0,-1 1-1,1-1 1,-1 0 0,0 1-1,1-1 1,-1 0 0,1 0-1,-1 0 1,1 0 0,-1 0 0,0 0-1,1-1 1,-1 1 0,1 0-1,-1-1 1,0 1 0,3-2-1,4-1 14,0 0-1,0-1 0,0 0 1,-1 0-1,12-9 0,-4 1 108,-2 0-1,0 0 1,0-2-1,-1 0 1,0 0-1,-2-1 1,1 0-1,-2-1 0,0 0 1,10-28-1,-18 42-83,0 0-1,-1 0 0,1-1 0,-1 1 1,1 0-1,-1-1 0,0 1 0,0 0 1,0-1-1,0 1 0,-1-5 0,1 7-22,-1-1-1,1 0 0,0 1 0,-1-1 1,1 0-1,0 1 0,-1-1 0,1 0 1,-1 1-1,1-1 0,-1 1 0,1-1 1,-1 1-1,0-1 0,1 1 0,-1 0 0,1-1 1,-1 1-1,0 0 0,1-1 0,-1 1 1,0 0-1,0 0 0,0-1 0,-2 1-30,0 1-1,1-1 1,-1 0-1,0 1 0,1-1 1,-1 1-1,1 0 1,-1 0-1,1 0 0,-1 0 1,1 0-1,0 1 0,0-1 1,-1 1-1,1-1 1,0 1-1,-3 4 0,0-2-157,0 1-1,1 0 1,0 1-1,0-1 0,0 1 1,1 0-1,-1-1 0,1 2 1,1-1-1,-1 0 1,1 0-1,0 1 0,1 0 1,-1-1-1,0 14 1,2-19 138,0 0 0,0 1 1,1-1-1,-1 0 1,0 1-1,0-1 0,1 0 1,-1 1-1,1-1 1,-1 0-1,1 0 0,1 2 1,13 4-520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27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11594,'0'50'1173,"4"139"1770,-2-155-2691,3 0 1,0 0-1,15 46 1,-12-58 265,-3-17 5,-2-11 264,-1-39 521,-4-58 0,-1 6-829,3 82-485,3-44-104,-3 55 72,1-1-1,0 1 1,0 0 0,0-1 0,1 1 0,-1 0 0,1 0 0,0 0-1,0 0 1,3-5 0,-2 7-27,-1 1-1,1-1 1,0 0-1,0 1 1,0-1-1,0 1 1,0 0-1,0 0 1,0 0-1,0 0 1,0 1-1,0-1 1,0 1 0,0 0-1,1 0 1,-1 0-1,0 0 1,0 0-1,0 1 1,5 1-1,-7-2 62,-1 1 0,1-1 0,-1 1 0,1-1-1,-1 1 1,1-1 0,-1 1 0,0-1 0,1 1 0,-1 0-1,0-1 1,0 1 0,1-1 0,-1 1 0,0 0 0,0-1-1,0 1 1,0 0 0,0-1 0,0 1 0,0 0 0,0-1-1,0 1 1,0 0 0,0-1 0,0 1 0,0 0 0,-1-1-1,1 1 1,0-1 0,-1 2 0,-9 21 103,9-21-89,-17 35 292,-1-2-1,-3 0 0,-39 51 1,58-83-321,-1 1 0,1-1 0,-1 0 1,0 0-1,-6 4 0,10-7-2,-1 1-1,1-1 1,-1 0-1,1 0 1,0 0 0,-1 0-1,1 1 1,-1-1-1,1 0 1,0 0 0,-1 0-1,1 0 1,-1 0-1,1 0 1,-1 0-1,1 0 1,-1 0 0,1 0-1,0 0 1,-1 0-1,1 0 1,-1-1 0,1 1-1,-1 0 1,1 0-1,-1-1-30,1 0-1,-1 0 0,1 1 0,0-1 0,0 0 1,-1 0-1,1 0 0,0 0 0,0 1 0,0-1 1,0 0-1,0 0 0,0 0 0,0 0 1,0 0-1,0 1 0,1-1 0,0-2 0,4-12-515,1 0 0,0 0 0,2 1-1,-1-1 1,2 2 0,15-21-1,2 1-371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2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11682,'8'-42'1732,"-1"4"2355,-6 36-3161,0 7-162,-2 23 21,0-21-727,-3 275 471,5-277-515,-1 0 9,0 0-1,0 1 1,1-1-1,0 0 1,0 0 0,3 8-1,0-35 373,-5 11-254,-1 0 0,-4-18 0,7 33-201,0 1 1,0-1-1,1-1 1,0 1 0,0 0-1,0 0 1,1-1-1,-1 1 1,1-1 0,-1 1-1,1-1 1,0 0-1,1 0 1,-1-1 0,0 1-1,1-1 1,-1 1-1,1-1 1,0 0-1,0-1 1,0 1 0,7 1-1,-5-1 25,0-2 1,0 1-1,0-1 0,0 0 0,0 0 0,0 0 0,0-1 0,0 0 0,0 0 0,0-1 1,0 1-1,0-1 0,-1-1 0,1 1 0,8-6 0,7-6 52,-13 9 2,0-1-1,1 1 0,15-7 0,-22 12-25,0-1 0,0 0 1,0 0-1,1 1 0,-1 0 0,0-1 1,1 1-1,-1 0 0,0 0 0,1 0 1,-1 0-1,0 1 0,1-1 0,-1 1 1,0-1-1,0 1 0,1 0 0,-1 0 1,0 0-1,3 2 0,7 5-72,-6-4 73,1 1 0,-1-1 0,1 0-1,0-1 1,10 4 0,-14-6 32,0 0 0,0-1 0,1 0 0,-1 1 1,0-1-1,0 0 0,0-1 0,0 1 0,0-1 1,0 1-1,0-1 0,0 0 0,0 0 0,0 0 0,0 0 1,0-1-1,3-1 0,26-17 292,-20 13-189,-1 0 0,1 0 0,24-9 0,-31 15-125,0 0-1,0 0 1,1 0-1,-1 0 1,0 1-1,1 0 1,-1 0-1,0 0 0,1 1 1,-1 0-1,0 0 1,0 0-1,8 3 1,27 12-59,-24-9 36,0-1 0,18 5 0,-27-10 42,-1 0 1,1 0-1,-1 0 0,1-1 1,0 0-1,-1 0 0,1-1 0,0 0 1,6-2-1,33-12 62,-32 10-12,0 0-1,22-3 1,-32 7-283,0 0-1,1 1 1,-1 0 0,1 0 0,-1 0-1,0 0 1,1 1 0,-1 0-1,1 0 1,-1 0 0,0 0-1,7 4 1,-10-10-648,-6-4 408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2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14419,'8'4'1424,"3"3"-976,-1 3-167,-2-3 895,2 2-944,2 2-96,-2-1-64,4 5-72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2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14387,'6'12'693,"-4"-7"-453,1 1 0,-1-1 0,1 0 1,0 0-1,1 0 0,5 5 0,-8-8-205,0-1 0,1 0 0,-1 0 0,0-1 0,1 1 0,-1 0 0,1 0 0,0-1 0,-1 1 0,1-1 0,0 1 0,-1-1 0,1 0 0,0 1 0,-1-1 0,1 0 0,0 0 0,-1 0 0,1-1 0,0 1 0,-1 0 0,1-1 0,0 1 0,-1-1 0,1 1 0,2-2 0,11-5 11,-1-1-1,19-14 0,-22 14-10,1 1 1,-1 0-1,1 0 1,14-4 0,-22 9-3,0 1 1,1 0 0,-1 0-1,1 0 1,0 1 0,-1 0-1,1-1 1,-1 2 0,1-1-1,0 0 1,-1 1 0,1 0-1,-1 0 1,1 0 0,-1 1-1,5 2 1,24 13 304,-25-12-194,1-1 0,0 1 0,15 4 1,-20-8-110,0 0 0,0-1 0,0 1 0,0-1 0,0 0 0,0 0 0,0 0 0,0 0 1,0-1-1,0 0 0,0 0 0,6-2 0,6-5 28,0 0-1,0-1 1,-1-1 0,-1 0 0,24-21-1,-24 19-72,0 0-1,1 1 1,1 0-1,31-15 1,-45 25 15,0 0-1,1 0 1,-1 0 0,0 1 0,1-1-1,-1 0 1,1 1 0,0 0 0,-1 0-1,1 0 1,-1 0 0,1 0 0,-1 0-1,1 0 1,-1 1 0,1-1 0,-1 1-1,1 0 1,-1 0 0,0 0 0,1 0-1,-1 0 1,0 1 0,0-1 0,0 1-1,0-1 1,0 1 0,0 0 0,0 0-1,0-1 1,-1 1 0,1 1 0,1 2-1,-2-4 34,0 1 0,0-1-1,0 0 1,0 1-1,0-1 1,0 0 0,0 0-1,1 0 1,-1 0 0,0 0-1,1 0 1,-1 0-1,1 0 1,-1-1 0,1 1-1,-1-1 1,1 1 0,0-1-1,-1 1 1,1-1-1,-1 0 1,1 0 0,0 0-1,-1 0 1,1 0 0,0 0-1,-1 0 1,3-1-1,2-1 26,0-1-1,-1 1 0,1-1 0,-1 0 1,1-1-1,4-4 0,14-8-975,-24 16 889,0 0-1,0 0 1,1-1 0,-1 1-1,0 0 1,0 0 0,0 0-1,0 0 1,1 0 0,-1-1-1,0 1 1,0 0 0,1 0-1,-1 0 1,0 0 0,0 0-1,0 0 1,1 0 0,-1 0-1,0 0 1,0 0 0,1 0-1,-1 0 1,0 0 0,0 0-1,0 0 1,1 0 0,-1 0-1,0 0 1,0 0 0,1 0-1,-1 0 1,0 0 0,0 1-1,0-1 1,1 0 0,-1 0-1,0 0 1,0 0 0,0 0-1,1 1 1,-2 8-420,-4 4-156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3:2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28 581 15475,'-21'2'1428,"15"-2"-868,12-1-77,50-4 640,94 5-1,-61 1-1033,337-9 132,-311 0-227,197-39-1,180-98-135,-12-40-220,-338 128 121,-61 25-282,1 4-1,152-32 1,-164 53 210,-84 6 354,-1 1-26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4:0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42 469 13187,'-12'5'260,"-17"9"2559,29-14-2798,0 0 0,0 0 0,1 0 0,-1 0 0,0 0 0,0 0 0,0 0 0,0 0 0,0 0 0,0 0-1,0 0 1,0 0 0,0 0 0,0 0 0,0 0 0,0 0 0,0 0 0,0 1 0,0-1 0,0 0-1,0 0 1,0 0 0,0 0 0,1 0 0,-1 0 0,0 0 0,0 0 0,0 0 0,0 0 0,0 1 0,0-1-1,-1 0 1,1 0 0,0 0 0,0 0 0,0 0 0,0 0 0,0 0 0,0 0 0,0 0 0,0 0 0,0 0-1,0 1 1,0-1 0,0 0 0,0 0 0,0 0 0,0 0 0,0 0 0,0 0 0,0 0 0,0 0-1,-1 0 1,1 0 0,0 0 0,0 0 0,0 0 0,0 0 0,0 0 0,0 0 0,0 0 0,0 0 0,0 0-1,0 0 1,0 0 0,-1 0 0,1 0 0,0 0 0,0 0 0,18-1 733,46-10-202,95-29 0,58-34-157,-114 37-178,18-5-90,386-125-1167,-481 160 650,5-1 14,1-1 1,-2-2 0,1-1-1,50-29 1,-41 10-338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1355 219 9618,'-29'-26'666,"-2"2"0,-1 2-1,-1 0 1,-41-19 0,69 39-644,-20-12 86,-1 1 0,0 2 0,0 1 0,-2 0 0,-29-5 0,38 12-52,0 0 0,-1 1 0,1 2 0,0 0 0,-1 0 0,1 2 0,0 0-1,-27 8 1,2 3 59,0 2 1,-56 27-1,-76 53 23,119-60-124,-87 69 0,121-85 4,2 0 1,1 2 0,0 0-1,1 1 1,2 1-1,-21 34 1,32-45-5,0 0 1,0 1-1,2-1 1,0 1 0,0 0-1,1 0 1,0 1-1,2-1 1,-1 1-1,2-1 1,-1 1-1,2-1 1,0 1-1,1-1 1,0 0-1,5 19 1,0-12 5,1 0 0,1 0 0,0 0 0,2-1 0,0-1 0,1 0 0,1 0 0,0-1 0,24 23 0,-12-18-12,0-1 0,1-1 0,1-1 0,1-1 0,1-1 1,0-2-1,1-1 0,56 18 0,-29-16 1,1-2-1,1-2 1,0-3-1,60 1 1,-60-8 58,0-3 1,0-2-1,69-13 1,-87 8 63,-1-2 0,0-1 0,0-2 0,-1-2 0,49-26 0,-67 29-23,-1 0 0,-1-2 0,0 0 0,0-1 0,-2-1 0,0-1 0,-1 0 0,0-1 0,-2-1 0,0 0 0,18-34 0,-25 38-69,0 0 0,-1 0 0,0-1 0,-2 1 0,0-1 1,0 0-1,-1-1 0,-1 1 0,-1 0 0,-1-1 0,0 1 0,-1-1 1,0 1-1,-2-1 0,0 1 0,0 0 0,-10-24 0,8 27-85,-1 1-1,-1 0 1,1 0-1,-2 0 1,0 1-1,0 0 0,-1 1 1,0-1-1,-1 2 1,0 0-1,0 0 1,-1 0-1,0 1 1,-1 1-1,0 0 0,0 1 1,0 0-1,-1 1 1,0 0-1,-24-5 1,-27 3-218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4:0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16516,'2'6'149,"0"0"0,-1 0 0,0 0 0,0 0 0,0 1 0,0-1 0,-1 7 0,3 25-44,-2-32-91,0 1 0,1 0 0,0-1 0,0 1 1,1-1-1,6 11 0,-8-15-14,0-1 1,0 1-1,0-1 1,0 0-1,0 0 1,0 1-1,1-1 1,-1 0-1,1 0 0,-1 0 1,1 0-1,-1-1 1,1 1-1,-1 0 1,1-1-1,0 1 1,-1-1-1,1 1 1,0-1-1,-1 0 1,1 1-1,0-1 1,0 0-1,-1 0 1,1-1-1,0 1 1,-1 0-1,1 0 0,0-1 1,-1 1-1,1-1 1,0 0-1,1 0 1,6-4-2,0 0 0,-1-1 1,0 0-1,0 0 0,-1 0 0,0-1 0,0 0 1,0-1-1,-1 0 0,7-9 0,8-16 55,20-39 0,-29 51-11,-13 35 4,-4 7-43,0 31-38,5-48 23,-1 1-1,2-1 0,-1 0 1,0 0-1,1 0 1,0 0-1,0 0 1,0 1-1,0-2 0,3 6 1,-4-9 6,0 1 0,1 0 0,-1-1 0,1 1 0,-1 0 0,0-1 0,1 1 0,-1-1 0,1 1 0,0-1 0,-1 1 0,1-1 0,-1 0 0,1 1 0,0-1 0,-1 0 0,1 1 0,0-1 0,-1 0 0,1 0 0,0 1 0,-1-1-1,1 0 1,0 0 0,0 0 0,-1 0 0,1 0 0,1 0 0,0-1 52,-1 1-1,1-1 0,0 0 1,-1 0-1,1 0 0,-1 0 0,1 0 1,-1 0-1,1 0 0,-1 0 1,2-2-1,3-4 123,0 0-1,-1-1 1,7-11-1,9-20-13,-1-7 90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4:0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15123,'-2'1'126,"0"0"0,0 0 0,1 0 0,-1 0 0,0 0 0,1 0 0,-1 1 0,1-1 0,0 1 0,-1-1 0,1 1 0,0-1 1,0 1-1,0 0 0,0 0 0,-2 3 0,-11 34 776,13-36-701,-5 14 95,2 0 0,0 1-1,1-1 1,0 0-1,1 28 1,2-43-283,0 0 1,0 0-1,0 0 0,1 0 1,-1 0-1,1 0 0,-1 0 0,1 0 1,0 0-1,-1 0 0,3 3 1,-3-5-12,1 1 0,0 0 1,-1-1-1,1 1 0,0-1 1,0 1-1,-1-1 0,1 1 1,0-1-1,0 0 0,0 0 1,0 1-1,-1-1 1,1 0-1,0 0 0,0 0 1,0 0-1,0 0 0,0 0 1,0 0-1,0 0 0,-1 0 1,1 0-1,0 0 0,0-1 1,0 1-1,0 0 0,0-1 1,-1 1-1,1 0 0,1-2 1,6-2 1,0-1 0,0 0 0,0 0 0,-1-1 0,0 0 0,0 0 0,7-9 0,42-57 46,-18 22 60,-42 56-105,1 0 1,0 0 0,1 0-1,-4 10 1,-1 2-2,-4 11 136,1 1 1,1 1-1,2 0 1,-4 34 0,12-39 189,-1-26-326,0 0-1,0 0 1,0 1-1,0-1 1,0 0-1,0 0 0,0 1 1,0-1-1,0 0 1,0 0-1,0 0 1,0 1-1,0-1 1,0 0-1,0 0 0,0 0 1,1 1-1,-1-1 1,0 0-1,0 0 1,0 0-1,0 0 1,1 1-1,-1-1 0,0 0 1,0 0-1,0 0 1,1 0-1,-1 0 1,0 0-1,0 0 1,0 0-1,1 1 0,-1-1 1,0 0-1,0 0 1,0 0-1,1 0 1,-1 0-1,0 0 1,0 0-1,1 0 0,-1 0 1,0-1-1,0 1 1,0 0-1,1 0 1,12-13 224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1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43 13227,'2'-39'2270,"-4"36"-1156,-1 7-629,-1 9-172,-8 79 4,4-1 0,5 2 0,15 182 0,-6-226-192,2 0 0,2-1 0,2 0-1,2-1 1,2-1 0,27 54 0,-30-75-80,2 0 0,0-1 0,2-1 0,38 42 0,-39-50-42,0 0-1,0-2 1,1 0-1,1-1 1,0 0-1,1-2 1,27 12-1,-45-22-11,23 8-313,-24-8 310,1 1 0,-1-1 0,1 0-1,-1 0 1,1 0 0,-1 1 0,1-1 0,-1 0 0,1 0-1,-1 0 1,1 0 0,-1 0 0,1 0 0,-1 0 0,1 0-1,-1 0 1,1-1 0,-1 1 0,1 0 0,-1 0 0,1 0-1,-1-1 1,1 1 0,-1 0 0,1 0 0,-1-1 0,0 1-1,1 0 1,-1-1 0,0 1 0,1 0 0,-1-1 0,0 1 0,1-1-1,-1 1 1,0-1 0,1 1 0,-1-1 0,-1-7-143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1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1035 12923,'1'0'63,"-1"0"0,1 0-1,-1 0 1,0 0 0,1-1 0,-1 1 0,1 0 0,-1 0 0,0 0 0,1 0 0,-1 0-1,0-1 1,1 1 0,-1 0 0,0 0 0,1-1 0,-1 1 0,0 0 0,1-1 0,-1 1 0,0 0-1,0-1 1,1 1 0,-1 0 0,0-1 0,0 1 0,0 0 0,0-1 0,0 1 0,1-1-1,-1 1 1,0 0 0,0-1 0,0 1 0,0-1 0,0 1 0,0 0 0,0-1 0,0 1 0,-1-1-1,5-25 603,-3 22-307,7-85 2108,-5-133 0,-25-86-1056,-20 4-919,78 401-1107,-16-31 411,-6-20 89,1 0-1,28 55 1,-42-98 112,1-1 0,-1 1-1,1 0 1,0-1-1,-1 1 1,1-1-1,0 0 1,1 1-1,-1-1 1,0 0 0,0 0-1,1-1 1,-1 1-1,1 0 1,0-1-1,-1 0 1,6 2-1,-6-3 8,0 1-1,0-1 0,1-1 0,-1 1 0,0 0 0,0 0 0,0-1 0,0 1 0,0-1 0,0 0 0,0 0 0,0 0 0,0 0 0,0 0 0,0 0 0,0 0 0,0 0 0,-1-1 0,1 1 0,0-1 1,-1 0-1,0 1 0,1-1 0,-1 0 0,2-2 0,4-8 30,0 0 0,-1-1 0,0 1 0,-1-1 0,0 0 0,-1 0 0,-1-1 0,4-27 0,-3 5 98,-2 1 0,-3-50-1,-7 13 91,7 66-199,-1-1 0,1 1 0,-1 0 0,0 0 0,-1 0 0,1 0 1,-1 1-1,-7-10 0,10 15-20,0 0 1,0-1-1,0 1 1,0 0-1,-1 0 1,1-1 0,0 1-1,0 0 1,-1 0-1,1-1 1,0 1-1,0 0 1,-1 0-1,1 0 1,0-1 0,-1 1-1,1 0 1,0 0-1,-1 0 1,1 0-1,0 0 1,0 0-1,-1 0 1,1 0 0,-1 0-1,1 0 1,0 0-1,-1 0 1,1 0-1,0 0 1,-1 0 0,1 0-1,0 0 1,0 0-1,-1 0 1,0 1-1,1-1 0,-1 1-1,1-1 0,-1 1 0,1 0 1,0-1-1,-1 1 0,1 0 1,-1-1-1,1 1 0,0 0 1,0 0-1,0-1 0,-1 1 0,1 0 1,0 0-1,0 0 0,0 11-34,1 0 0,0 1-1,1-2 1,0 1 0,7 20-1,24 59-251,-32-88 267,7 18-119,1-1 0,19 30 0,-26-46 86,0 0 0,1-1 0,-1 1-1,1-1 1,0 1 0,0-1-1,0 0 1,0 0 0,1-1-1,-1 1 1,1-1 0,0 1 0,-1-1-1,1 0 1,0-1 0,0 1-1,0-1 1,1 1 0,-1-1-1,6 0 1,-6-1-85,0 0-1,-1-1 1,1 0-1,-1 0 1,1 0-1,-1 0 1,1 0-1,-1-1 1,0 0-1,0 1 1,0-1-1,0 0 1,0-1-1,0 1 1,3-4-1,4-4-172,-2 0-1,15-20 1,1-7-290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1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18 16291,'7'-12'1189,"-2"7"-549,-2 8 172,6 195 1804,-8-111-2527,0 195 35,-1-279-119,0 1 0,-1-1 0,1 0 0,0 0 0,-1 0 0,0 0 0,0 0 1,-2 6-1,3-9-5,0 0 0,0 0 0,0 1 0,-1-1 0,1 0 0,0 0 0,0 0 0,-1 1 0,1-1 0,0 0 0,0 0 0,-1 0 0,1 0 0,0 0 0,0 1 0,-1-1 0,1 0 0,0 0 0,-1 0-1,1 0 1,0 0 0,-1 0 0,1 0 0,0 0 0,0 0 0,-1 0 0,1 0 0,0 0 0,-1 0 0,1-1 0,-1 1 0,-13-13-24,-9-18-93,1-2-1,-28-58 1,25 43-4,10 21 43,5 11-17,1 0 0,-11-31 0,18 37-21,4 8 28,10 12-21,14 22 19,17 28-42,-25-33 115,0-2 1,2 0-1,0-1 1,45 39-1,-63-61 27,0 0-1,0-1 0,0 1 0,0-1 1,1 0-1,-1 0 0,1 0 0,-1 0 1,1 0-1,-1 0 0,1-1 0,-1 1 1,1-1-1,-1 1 0,1-1 0,0 0 1,-1 0-1,4-1 0,-5 1 13,1-1 1,-1 0-1,0 1 0,1-1 0,-1 0 1,0 0-1,0 0 0,0 0 1,0 0-1,0 0 0,0 0 0,0-1 1,0 1-1,0 0 0,-1 0 0,1-1 1,0 1-1,-1 0 0,1-1 1,-1 1-1,1-1 0,-1 1 0,0 0 1,0-1-1,0 1 0,1-1 1,-1 1-1,-1-1 0,1 1 0,0-1 1,0 1-1,-1-3 0,0-2 37,-1 0 0,0 0 1,1 0-1,-2 0 0,1 0 0,-1 1 0,0-1 0,0 1 0,-1 0 0,1 0 0,-1 0 1,0 0-1,0 1 0,-1-1 0,0 1 0,1 0 0,-9-4 0,3 1-83,0 0-1,-1 1 1,0 1-1,0 0 1,-1 1-1,1 0 1,-24-5-1,17 7-78,7 0-153,29-8 115,-8 4 54,1 2-1,0-1 0,0 1 1,0 1-1,0 0 1,1 1-1,-1 0 0,1 0 1,0 1-1,-1 1 1,1 0-1,0 1 1,-1 0-1,1 1 0,-1 0 1,1 1-1,-1 0 1,20 8-1,5 7-187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1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13219,'27'49'1016,"3"10"-760,-1-1-144,1 3 96,-3-4 8,0-10-112,1-8-8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1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17372,'6'-6'236,"1"1"0,-1 0 1,1 0-1,0 1 0,0-1 0,0 2 1,1-1-1,-1 1 0,1 0 1,0 0-1,0 1 0,0 0 0,10 0 1,0-1-94,1 2-1,0 0 1,-1 1 0,34 4 0,-46-3-133,1 0 1,-1 0-1,0 1 0,1 0 1,-1 0-1,0 1 0,0 0 1,0 0-1,-1 0 1,1 1-1,-1-1 0,0 1 1,0 0-1,9 10 0,-9-7-5,0 0-1,0 1 1,0 0-1,-1 0 1,0 0-1,-1 0 0,0 0 1,0 1-1,2 15 1,-1 5-19,-2-1 1,-1 0-1,-1 1 1,-2-1-1,-9 53 1,-19 51-28,-2 9-2,31-135 38,0 1 1,0-1 0,1 1-1,0-1 1,0 1 0,2 11-1,-2-16 5,1 0-1,-1-1 1,1 1-1,0-1 1,0 1-1,0-1 0,0 1 1,0-1-1,0 1 1,0-1-1,0 0 1,0 0-1,0 1 1,1-1-1,-1 0 1,1 0-1,-1 0 0,1-1 1,-1 1-1,1 0 1,-1-1-1,1 1 1,0 0-1,-1-1 1,1 0-1,0 1 1,-1-1-1,1 0 0,3 0 1,4 0-1,0-1 1,1 1-1,-1-2 0,1 1 1,-1-1-1,0-1 0,0 0 1,0 0-1,15-8 0,-5 1 20,-1 0 0,-1-2-1,24-19 1,-29 21 26,-1-1-1,0 0 1,-1 0 0,0-1 0,0 0 0,-2-1-1,0 0 1,7-14 0,-12 22-23,-1 1 1,-1-1 0,1 0-1,-1 0 1,1 1 0,-1-1-1,-1 0 1,1 0-1,-1 0 1,1 0 0,-2 0-1,1-1 1,0 1 0,-1 1-1,0-1 1,0 0-1,-1 0 1,1 0 0,-1 0-1,0 1 1,0-1-1,-1 1 1,1-1 0,-1 1-1,0 0 1,0 0 0,0 0-1,-6-4 1,5 5-18,-1-1 1,1 1-1,-1 0 0,0 0 1,0 0-1,0 0 0,-1 1 1,1 0-1,0 0 0,-1 1 1,1-1-1,-1 1 0,0 1 1,0-1-1,1 1 1,-1 0-1,0 0 0,0 0 1,1 1-1,-1 0 0,0 0 1,1 1-1,-11 3 0,10-3-112,-1 1 0,1 0 0,0 0 0,-1 1 0,2 0 0,-1 0 1,0 0-1,1 1 0,0-1 0,0 1 0,0 0 0,1 1 0,-1-1 0,1 1 0,1 0 0,-1 0 0,1 0 0,0 1 0,-2 6 0,4-10 59,0-1 1,1 0 0,-1 1-1,1-1 1,0 1-1,0-1 1,-1 1 0,2-1-1,-1 1 1,0-1-1,0 0 1,1 1 0,-1-1-1,1 0 1,0 1 0,2 3-1,12 2-456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1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 16123,'0'0'29,"0"0"-1,1 0 0,-1 0 1,0 0-1,0 1 0,0-1 1,0 0-1,0 0 0,0 0 0,0 0 1,0 0-1,0 0 0,0 0 1,1 0-1,-1 0 0,0 0 1,0 0-1,0 0 0,0 0 0,0 0 1,0 0-1,0 0 0,1 0 1,-1 0-1,0 0 0,0 0 1,0 0-1,0 0 0,0 0 0,0 0 1,0 0-1,0 0 0,1 0 1,-1 0-1,0 0 0,0 0 1,0 0-1,0-1 0,0 1 0,0 0 1,0 0-1,0 0 0,0 0 1,0 0-1,0 0 0,0 0 1,1 0-1,-1 0 0,0 0 0,0-1 1,0 1-1,0 0 0,0 0 1,0 0-1,0 0 0,0 0 1,0 0-1,1 16 463,-1 29 101,-50 474-17,57-625-443,-10-131 0,-1 199-252,-2 25-9,6 13 125,-1 1 0,1-1 1,0 0-1,-1 0 0,1 0 0,0 0 0,-1 1 1,1-1-1,0 0 0,-1 0 0,1 1 0,0-1 0,0 0 1,-1 0-1,1 1 0,0-1 0,0 0 0,0 1 0,-1-1 1,1 0-1,0 1 0,0-1 0,0 0 0,0 1 1,0-1-1,0 0 0,0 1 0,0-1 0,0 1 0,0-1 1,0 0-1,0 1 0,0-1 0,-4 23-44,1-1 0,2 1 0,0 33 0,11 72-15,-9-118 61,1 8-2,8 63-9,-8-75 15,-1 1 0,1 0 0,1 0 0,-1-1 0,1 1 0,0-1 0,1 0 0,-1 0 0,6 6-1,-9-11 8,1 0 0,-1-1 1,0 1-1,1-1 0,-1 1 0,1 0 0,-1-1 0,1 1 0,-1-1 0,1 0 0,-1 1 0,1-1 0,0 1 0,-1-1 0,1 0 0,0 1 0,-1-1 0,1 0 0,0 0 0,1 1 0,0-12 356,-11-22 125,-2 11-353,0 1 1,-1 1 0,-1 0 0,-25-30 0,-70-65 313,94 101-235,13 14-202,1 0-1,-1-1 1,1 1-1,0 0 1,-1-1 0,1 1-1,0 0 1,-1-1-1,1 1 1,0-1 0,-1 1-1,1 0 1,0-1-1,0 1 1,0-1 0,-1 1-1,1-1 1,0 1-1,0-1 1,0 1 0,0-1-1,0 1 1,0-1-1,0 1 1,0-1 0,0 0-1,12-3 198,34 9-59,-29-2-114,33 2-276,0-2-1,0-2 1,0-2 0,0-3-1,-1-1 1,53-14 0,-41 1-40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1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14875,'23'24'270,"-1"0"1,-2 2-1,0 0 0,-2 2 1,-1 0-1,-1 0 0,-1 2 1,11 32-1,-3 8-122,-2 0 0,18 111 0,-22-63-83,-5 0 1,-5 1-1,-6 0 0,-16 142 1,-5-104 20,-6-1 0,-77 252 0,71-309-121,-4-1-1,-87 169 1,61-170-16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2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31 491 10730,'0'0'44,"-27"0"836,28 0-869,-1 0-1,0 0 0,0-1 1,1 1-1,-1 0 1,0 0-1,1 0 0,-1-1 1,0 1-1,0 0 1,0 0-1,1-1 0,-1 1 1,0 0-1,0 0 1,0-1-1,0 1 1,1 0-1,-1-1 0,0 1 1,0 0-1,0-1 1,0 1-1,0 0 0,0-1 1,0 1-1,0 0 1,0-1-1,0 1 0,0 0 1,0-1-1,0 1 1,0 0-1,0-1 1,0 1-1,-1 0 0,1 0 1,0-1-1,0 1 1,0 0-1,0-1 0,-1 1 1,1 0-1,0 0 1,0-1-1,-1 1 0,1 0 1,0 0-1,0 0 1,-1-1-1,1 1 1,0 0-1,-1 0 0,1 0 1,0 0-1,0 0 1,-1-1-1,1 1 0,0 0 1,-1 0-1,1 0 1,0 0-1,-1 0 0,1 0 1,-1 0-1,15-9 111,0 1 0,0-1 0,0 2 0,1 0 0,25-7-1,-14 4-35,20-6 57,0 3 0,1 1-1,89-10 1,148 5 67,-240 16-193,1421-77-399,-90 4-149,-473 25 762,-481-2-269,-391 44-9,-20 0 7,-10 7 41,0 0-1,0 0 1,0-1 0,0 1-1,0 0 1,0-1-1,0 1 1,0 0-1,0 0 1,0-1 0,0 1-1,0 0 1,-1 0-1,1-1 1,0 1 0,0 0-1,0 0 1,0-1-1,0 1 1,-1 0 0,1 0-1,0-1 1,0 1-1,0 0 1,-1 0 0,1 0-1,0 0 1,0-1-1,-1 1 1,1 0 0,0 0-1,-1 0 1,1 0-1,0 0 1,0 0 0,-1 0-1,1 0 1,-4-2 58,0 0 1,1 0 0,-1 0-1,1 0 1,-1-1-1,1 0 1,0 1-1,0-1 1,0 0-1,1 0 1,-5-7 0,-4-10 46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1715 181 11474,'-1'-6'75,"1"1"0,-1-1 0,0 0 0,-1 0 0,1 1 0,-1-1 0,0 0 0,0 1 0,-1 0 0,0-1 0,0 1-1,-7-9 1,4 7-20,-1 1 0,0-1 0,0 1 1,0 0-1,-1 1 0,1 0 0,-15-7 0,3 4-7,-1 0 0,0 1 1,-1 1-1,1 1 0,-1 1 1,-33-2-1,21 5-9,1 1 0,-1 2 0,1 2 0,0 0 0,-47 14 0,-152 60 117,223-75-150,-165 68 489,-227 129-1,362-180-285,2 3 0,0 1 0,2 1 0,0 2 0,-53 58 0,74-71-145,0 2 0,2-1-1,0 2 1,0 0 0,2 0-1,0 0 1,1 1 0,1 1-1,1-1 1,0 1 0,1 0-1,2 1 1,-1-1 0,2 1-1,1 20 1,1-21-51,1 1 0,2 0 1,0 0-1,1-1 0,1 1 0,0-1 0,2-1 1,0 1-1,11 19 0,-5-16-8,1 0 1,1 0-1,1-1 1,1-1-1,0-1 1,27 22-1,-5-10-17,1-2 0,1-1 0,2-3 0,0-1 0,2-2-1,92 30 1,-51-26-31,2-4-1,121 15 0,182-11-74,-327-25 108,116-14 1,-158 10 33,-1-1 0,1-1 0,-1-2 0,0 0 0,0-1 0,-1 0 0,0-2 0,36-24 0,-35 18 79,0-2-1,-2 0 1,0-1-1,-1-1 1,-1 0-1,0-1 1,-2-2-1,-1 1 1,-1-1-1,0-1 1,-2-1-1,-1 1 1,9-35-1,0-11 219,-2 0-1,-4-2 1,6-128-1,-17 148-291,-3-1 0,-2 1 0,-3 0 1,-2 0-1,-28-99 0,29 130-191,-1 0 0,-1 1 0,-1 0 0,-1 1 0,0 0 1,-1 0-1,-28-30 0,33 42 49,0 0 0,0 0-1,-1 1 1,0 0 0,-1 1 0,1 0-1,-1 0 1,-16-6 0,18 9 61,0 0-1,0 0 1,0 1 0,0 0-1,-1 0 1,1 1 0,-1 0-1,1 0 1,0 0 0,-1 1 0,1 1-1,0-1 1,-8 3 0,2 2-102,-1 0 0,1 0-1,-15 10 1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2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38 11266,'13'-12'1171,"-12"10"-1032,1 0-1,0 0 0,-1 0 1,1 0-1,0 1 0,1-1 1,-1 0-1,0 1 0,0 0 1,1-1-1,-1 1 0,0 0 1,1 0-1,-1 0 0,1 1 1,0-1-1,4 0 0,-6 1-122,0 0-1,-1 1 1,1-1 0,-1 0-1,1 1 1,-1-1-1,1 0 1,-1 1-1,1-1 1,-1 1 0,1-1-1,-1 1 1,0-1-1,1 1 1,-1-1 0,0 1-1,1-1 1,-1 1-1,0 0 1,0-1 0,1 1-1,-1-1 1,0 1-1,0 0 1,0-1-1,0 1 1,0 0 0,0-1-1,0 1 1,0 0-1,0-1 1,0 2 0,-5 25 81,4-23-61,-10 64 86,-4 106-1,0 12-53,4-129-40,-2-1 0,-2 0 0,-3-1-1,-2-1 1,-2 0 0,-57 95 0,63-123-53,0-2 1,-2 0-1,-1-1 0,-1-1 1,0-1-1,-43 34 1,53-48-20,0-1 0,0-1 0,0 1 1,0-2-1,-18 7 0,16-11-23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3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2149 396 3257,'-463'-189'5418,"250"108"-2468,206 79-2881,-265-93 1855,239 87-1806,0 1 0,-1 1 1,0 2-1,0 1 0,0 2 0,-49 4 1,34 4-86,1 1 1,0 3 0,-91 32-1,105-29-18,0 1-1,0 3 1,2 0-1,0 2 1,-52 43-1,16 1-14,-112 134 0,165-178 0,1 0-1,1 1 0,1 1 1,0 0-1,2 1 1,1 0-1,0 0 1,2 1-1,-9 48 0,12-39 1,1 1-1,1-1 1,2 1-1,1-1 1,1 1-1,14 61 1,-8-68-1,0-1 0,1 0 0,2-1 0,21 38 0,67 88-6,-47-75-20,-24-32 6,103 141-119,-114-164 104,2-1-1,0 0 1,1-1-1,1-2 1,1 0-1,28 17 1,-11-13-33,1-2-1,47 16 1,88 20-76,-69-23 18,-24-5-20,301 85-1072,-358-107 1029,0-1 0,0-1 0,0-1 0,0-2 0,0 0-1,0-2 1,30-5 0,-19 0 221,0-2-1,-1-2 1,0-1-1,42-21 1,-16 2 703,82-56 0,42-48 1694,-166 121-2231,129-103 523,-114 86-729,-1 0 1,32-42 0,-31 30-36,-2-2-1,-1-1 1,25-53 0,-44 74 64,-1 0 0,-1-1 0,-1 0 0,-1-1 0,-2 0 1,0 0-1,-2 0 0,1-30 0,-6 37 74,0-1 0,-1 1 0,-1 1 0,-1-1 0,-1 0 0,-1 1 0,0 0 0,-2 0 0,0 1 0,-1 0 0,-19-28 0,-9-7 15,-3 2 1,-59-57-1,59 65-152,31 33 33,-129-127-506,123 124 385,-2 0 0,1 1 0,-2 1 0,0 1 0,0 0 0,-1 1 1,-25-8-1,19 11-55,-1 0 0,1 2 0,0 1 0,-1 1 0,-40 2 0,13 4-181,-87 17 0,51-1 31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4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 4201,'-1'-1'295,"1"1"0,-1 0-1,1-1 1,-1 1 0,1 0 0,-1-1 0,1 1 0,-1-1 0,1 1-1,0-1 1,-1 1 0,1-1 0,0 1 0,-1-1 0,1 1 0,0-1-1,0 0 1,-1 1 0,1-1 0,0 1 0,0-1 0,0 0 0,0 1-1,0-1 1,0 0 0,15-2 2291,2 1-2849,15-3 389,-1 1 1,0 2 0,52 2-1,-39 7-224,-33-4 70,1-1 0,23 1 0,568-17-66,-198 14 90,-172 4-2,143 7-6,94-2-106,-347-12 4,419 4-217,1062 0 307,-699-10 61,-385 22 20,942 4-10,-59-17 250,-1389 1-302,741 18-100,-174-3 153,541-28 21,-651 1-50,837 43 70,-1192-26-64,-50-4-4,-1 3-1,122 25 1,-181-29 9,8 4-143,-29-4-305,-23 0 4,25-1 377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4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10730,'3'11'655,"19"81"-595,-5 0 0,7 109 0,-23-192-51,11 315 271,-28-1 254,14-304-496,0 1 28,1 0 0,0 0 0,2 0 1,0-1-1,1 1 0,6 24 0,-6-34-66,-4-1-6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4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40 315 10578,'-10'-6'757,"7"4"-561,0 0 0,0 0 0,0 0-1,0 0 1,0 0 0,0 0 0,1-1 0,-5-4-1,28 15 360,18 4-562,-1-1 0,2-2 0,-1-2 0,1-1 0,59 0 0,202-17-160,77-19-43,423-26-219,158 6-366,-547 27 763,827-11 180,-383 16-138,612-41-164,-1099 30 104,29-2 116,-283 28 45,169 17 0,-174-2-48,0-4 0,143-9 0,-243 0-50,-7 0-7,1 0 0,-1 1 0,1-1 0,0 1-1,0 0 1,-1 0 0,1 1 0,0-1 0,-1 1 0,1-1-1,0 1 1,-1 0 0,1 1 0,-1-1 0,1 1 0,-1-1-1,0 1 1,4 2 0,-4-2-10,0-1 0,0 1 1,0-1-1,0 0 0,0 0 0,1-1 0,-1 1 0,0-1 1,0 1-1,1-1 0,-1 0 0,5-1 0,14 2-21,-12 2 22,0 0 0,-1 0 0,1 1 1,-1 0-1,0 1 0,10 6 0,27 14-5,-41-23 40,-4-2 4,0 1-1,0 0 1,0-1-1,0 0 1,0 1-1,0-1 1,0 0-1,0 1 1,0-1-1,0 0 1,0 0-1,0 0 1,0 0-1,0 0 1,2 0-1,-3-1-36,1 0 0,0 0 0,-1 0 0,1 0 0,-1 0 0,1 0 0,-1 0 0,0-1 0,0 1 0,1 0 0,-1 0 0,0 0 0,0 0 0,0-1 0,0 1 0,0 0 0,-1-2 0,1-21-37,0-5-20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5:4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10682,'-5'28'872,"-1"-5"-794,-4 57 230,3 1 0,7 134 0,33 163-48,-33-375-259,30 229 84,-17-160-58,25 83 0,-35-146-20,0 2-13,1 0 0,0 0 0,10 20 0,-13-29 1,0-1-1,0 1 0,0 0 1,0-1-1,0 1 0,0-1 1,0 1-1,1-1 0,-1 0 1,1 1-1,-1-1 0,1 0 0,-1 0 1,1 0-1,0 0 0,-1 0 1,1-1-1,0 1 0,0 0 1,-1-1-1,1 0 0,0 1 1,0-1-1,0 0 0,0 0 1,0 0-1,0 0 0,-1 0 0,1 0 1,0 0-1,3-1 0,8-7-36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6:4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39 10538,'-12'-6'178,"-1"0"-1,1 1 0,-1 0 1,0 1-1,0 1 0,-1 0 0,1 0 1,-1 1-1,1 1 0,-1 1 1,0 0-1,1 0 0,-1 2 1,1-1-1,-1 2 0,1 0 1,0 0-1,0 1 0,0 1 1,0 0-1,1 1 0,0 0 1,0 1-1,-19 14 0,13-5-127,1 0-1,1 1 0,0 0 1,1 1-1,1 1 0,-17 29 1,-57 129 116,62-116-107,2 0-1,4 2 0,2 1 1,3 1-1,3 0 0,3 0 1,2 1-1,4 0 0,2 0 0,12 99 1,-7-139-28,1 0 1,1-1 0,1 0 0,1 0-1,13 26 1,-16-40-16,0-1 0,1 1 0,0-2 1,0 1-1,1-1 0,1 0 0,-1 0 0,2-1 0,-1 0 0,1 0 0,0-1 1,0 0-1,19 10 0,-22-15 2,1 1 1,0-1-1,-1 0 0,1 0 1,0-1-1,0 0 1,0 0-1,0-1 0,0 0 1,13-1-1,-8-1 14,0-1 0,-1 0 0,0 0 0,1-1 0,19-10 0,-3-2 42,0-2-1,-1 0 1,41-39 0,-24 17 26,-3-2-1,-1-2 0,67-95 0,-80 96-22,-2-1 0,-1 0-1,-2-2 1,30-96 0,-45 117-28,-1-1 0,-2 0 0,0 0 0,-2-1 0,-1 1 1,-1 0-1,-1-1 0,-1 1 0,-9-37 0,3 31 3,-1 0-1,-2 1 1,-1 0 0,-2 1-1,-1 1 1,-1 0-1,-22-30 1,-113-127 905,146 180-760,4 6-181,-1-1-1,1 0 1,0 0-1,0 0 1,0 0-1,0 0 1,0-1 0,1 1-1,-1 0 1,0 0-1,0-1 1,1 1-1,-1 0 1,1-1-1,-1 1 1,1 0-1,0-1 1,-1 1-1,1-1 1,0 1-1,0-2 1,3-4 209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7:1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86 10714,'1'-4'218,"-2"-1"-1,1 1 0,0 0 0,-1 0 0,0 0 1,0 0-1,0-1 0,0 2 0,-1-1 0,1 0 1,-1 0-1,-3-4 0,3 6-108,0-1 1,0 1-1,0 0 0,0 0 1,-1 0-1,1 0 0,-1 0 1,0 0-1,1 1 0,-1-1 1,0 1-1,0 0 0,0 0 1,0 0-1,0 0 0,0 1 1,-4-1-1,3 0-78,1 1 0,-1 0 0,0 1 0,0-1 0,1 1 0,-1-1 0,0 1 0,1 0 0,-1 1 0,1-1 0,-1 0 0,1 1 0,-1 0-1,1 0 1,0 0 0,0 0 0,0 1 0,0-1 0,0 1 0,1-1 0,-1 1 0,1 0 0,-3 4 0,-5 8 102,1 0 1,0 1-1,-10 24 0,-1 12-259,2 0-1,2 1 1,3 1-1,2 0 1,3 1-1,1-1 1,3 67-1,3-95-33,2 0-1,1-1 1,7 31 0,-7-48 89,0 0 1,1 0-1,0 0 1,0 0-1,9 14 0,-9-18 38,-1-1-1,1 1 1,0-1-1,0 1 1,0-1-1,1 0 1,-1 0-1,1-1 1,0 1-1,-1-1 1,1 0-1,5 2 1,-3-2 20,-1-1 0,1 0 0,0 0 0,0 0 0,0-1 0,0 0 0,0 0 0,-1-1 0,1 0 0,0 0 0,0 0 0,0 0 0,-1-1 0,1 0 0,-1 0 0,1-1 0,5-3 0,9-5 86,-2-1 0,1 0 0,20-19 0,-12 7 113,0-1 0,-2-1-1,40-55 1,-53 63-118,0 0 0,-1-1 0,-1 0 1,0-1-1,-2 0 0,-1-1 0,9-36 1,-14 47-94,0 0 0,-1-1 0,-1 1 0,0 0 0,0-1 0,-1 1 0,0 0 0,-1 0 0,0 0 0,-1 0 0,0 0 0,0 0 0,-1 0 0,0 1 0,-1 0 0,0 0 0,-1 0 0,0 1 0,0-1 0,0 1 0,-1 1 0,-1-1 0,1 1 0,-1 1 0,0-1 0,0 1 0,-1 1 0,0 0 0,-15-7 0,-22-2-159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7:5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55 16091,'17'-26'1865,"-1"10"-1097,-8 3 1056,-14 22-759,-11 14-329,-6 6-152,-8 11-408,-2 9-96,-7 5-48,-2 2 0,2 0-112,0-3-112,1-7-448,3-5-248,3-15 696,2-9-145,2-18-119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7:5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17060,'-1'5'175,"0"-1"1,0 1 0,-1-1-1,0 0 1,0 0-1,0 1 1,-4 4 0,-6 14-40,-2 10-19,1 0 0,2 1 0,1 1 0,2-1 0,1 2 0,-3 54 0,10-84-90,-1 1 0,2-1 1,-1 1-1,1-1 0,0 1 0,3 10 0,-4-16-9,1 1-1,0 0 0,0-1 1,0 1-1,0-1 0,0 1 1,0-1-1,0 1 0,0-1 1,0 0-1,1 0 1,-1 0-1,0 1 0,1-1 1,-1-1-1,1 1 0,0 0 1,-1 0-1,1 0 0,0-1 1,-1 1-1,1-1 0,0 1 1,-1-1-1,1 0 1,0 0-1,0 0 0,2 0 1,6-1 76,-1 0 0,1 0 0,-1-1 0,1 0 0,-1-1 0,11-4 0,57-29 468,-58 27-423,51-28-382,-2-3-1,-2-3 1,83-69 0,-99 68-93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15795,'0'0'67,"0"0"-1,0 0 0,-1 0 0,1 0 0,0 0 1,-1 0-1,1 0 0,0 0 0,0 0 0,-1 0 1,1 0-1,0 0 0,-1 0 0,1 0 0,0 0 1,0 1-1,-1-1 0,1 0 0,0 0 0,0 0 1,0 0-1,-1 1 0,1-1 0,0 0 0,0 0 1,0 0-1,-1 1 0,1-1 0,0 0 0,0 0 1,0 1-1,0-1 0,0 0 0,0 0 0,-1 1 1,1-1-1,0 1 0,-7 15 259,5-12 87,-8 19-179,2-1 0,1 2-1,1-1 1,1 0 0,1 1 0,-1 30 0,3-2-171,9 97 1,-7-147-71,1 5-66,-1-1-1,1 1 1,1-1-1,3 12 1,-3-15-682,-2-9 171,-3-12-45,-20-47-230,4 25 280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7:5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28 16948,'0'-1'87,"0"-1"0,0 1 1,1 0-1,-1 0 0,0 0 1,0 0-1,0 0 0,0 0 1,-1 0-1,1 0 0,0 0 1,0 0-1,-1 0 0,1 0 1,-1 0-1,1 0 0,-1 0 1,1 0-1,-1 0 1,1 0-1,-1 0 0,0 0 1,1 0-1,-1 1 0,-2-2 1,2 2-39,-1 0 0,1 1 1,-1-1-1,0 1 1,1 0-1,-1-1 1,1 1-1,0 0 0,-1 0 1,1 0-1,0 0 1,-1 0-1,1 0 0,0 0 1,0 0-1,0 1 1,0-1-1,0 0 1,-1 3-1,-17 23 194,2 2-1,1 0 1,1 1-1,-15 43 1,21-52-216,-33 95-4,37-100-25,1 0-1,1 0 1,0 0-1,1 1 1,1 20-1,1-35 3,0-1 0,0 1-1,0-1 1,0 1 0,0-1-1,0 1 1,1 0 0,-1-1 0,1 1-1,-1-1 1,1 1 0,0-1-1,-1 0 1,1 1 0,0-1-1,0 0 1,0 1 0,1 0-1,-1-1 2,0-1-1,0 1 0,0-1 0,0 1 1,0-1-1,0 0 0,0 0 0,1 1 0,-1-1 1,0 0-1,0 0 0,0 0 0,0 0 1,0 0-1,0-1 0,0 1 0,0 0 0,0 0 1,0-1-1,1 1 0,5-3 2,-1-1-1,1 1 1,-1-1 0,0 0 0,0-1-1,8-7 1,19-23-45,-2-1 1,-2-2-1,-1 0 0,-1-2 1,26-57-1,-96 187-50,4 2 0,4 2 0,-29 122 0,62-204-144,0 1 0,0 0 0,0 15 0,2-27 231,0-1 0,0 0 0,0 0 1,0 0-1,0 1 0,0-1 0,0 0 1,0 0-1,0 0 0,0 1 0,0-1 0,0 0 1,0 0-1,0 1 0,0-1 0,0 0 1,0 0-1,0 0 0,0 1 0,0-1 1,1 0-1,-1 0 0,0 0 0,0 1 1,0-1-1,0 0 0,0 0 0,0 0 1,1 0-1,-1 0 0,0 1 0,0-1 1,0 0-1,0 0 0,1 0 0,-1 0 1,0 0-1,0 0 0,0 0 0,1 0 1,-1 0-1,0 0 0,0 1 0,1-1 1,6-6-173,7-12-127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7:5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 13899,'10'-5'1381,"-8"1"1354,-3 5-2616,-1 0 1,1 0 0,-1 1 0,1-1 0,-1 1 0,1-1 0,0 1 0,0 0 0,0 0 0,0-1 0,0 1 0,0 0 0,0 0 0,1 0 0,-1 3 0,-2 2 81,-6 14-7,-29 79-5,33-86-205,1 0 0,1 1-1,0-1 1,-1 30-1,3-42 16,1-1 1,0 1-1,0 0 0,0 0 0,0-1 0,1 1 0,-1 0 0,0 0 0,1-1 0,-1 1 0,1 0 1,-1-1-1,1 1 0,0-1 0,0 1 0,0-1 0,0 1 0,0-1 0,0 1 0,0-1 1,1 0-1,0 2 0,0-3 0,0 1 0,0 0 0,0-1 0,-1 1 0,1-1 0,0 0 1,0 0-1,0 1 0,0-1 0,0-1 0,0 1 0,0 0 0,0 0 0,-1-1 0,1 1 1,3-2-1,6-2-6,0-1 1,0-1-1,0 0 1,17-13-1,14-14-114,-3-2-1,-1-2 0,41-51 1,-62 73-94,-17 15 210,0-1 0,0 1 0,0 0 0,1 0 0,-1 0 0,0 0 0,0 0 0,0 0 0,0 0 0,1 0 0,-1 0 1,0 0-1,0 0 0,0 0 0,0 0 0,1 0 0,-1 0 0,0 0 0,0 0 0,0 0 0,1 1 0,-1-1 0,0 0 0,0 0 0,0 0 0,0 0 0,0 0 0,1 0 1,-1 0-1,0 0 0,0 1 0,0-1 0,0 0 0,0 0 0,0 0 0,0 0 0,0 0 0,1 1 0,-1-1 0,0 0 0,0 0 0,0 0 0,0 1 0,0-1 0,0 0 1,0 0-1,0 0 0,0 1 0,-5 35-265,5-34 272,-8 34-27,-9 50 80,16-75-4,0-1 1,0 0-1,1 1 0,1-1 0,0 1 0,2 10 1,-3-20-48,0 1 0,0-1 1,1 1-1,-1-1 1,0 0-1,1 1 1,-1-1-1,1 0 1,-1 0-1,1 1 1,0-1-1,0 0 1,-1 0-1,1 0 1,0 0-1,0 0 1,0 0-1,0 0 1,0 0-1,0 0 1,0 0-1,0 0 1,1-1-1,-1 1 1,0 0-1,0-1 1,1 1-1,-1-1 1,0 0-1,1 1 1,-1-1-1,1 0 1,-1 0-1,0 0 1,1 0-1,-1 0 1,0 0-1,1 0 1,-1 0-1,1-1 1,-1 1-1,0-1 1,3 0-1,0-1-9,0 0-1,0 0 1,0-1 0,0 1-1,0-1 1,-1 0 0,1 0-1,-1 0 1,0-1 0,0 1-1,0-1 1,3-6 0,13-31-25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7:5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14 11594,'-10'-3'247,"-1"0"0,0 1-1,0 0 1,0 0-1,0 1 1,0 1-1,0-1 1,-14 3-1,18-1-206,0 1 0,0 0 0,0 0 0,1 0 0,-1 1 0,1 0 0,-1 0 0,1 1 0,0 0 0,1 0 0,-1 0 0,0 1-1,-8 9 1,-6 9-22,2 1 0,0 1 0,-19 35 0,-35 87-160,35-54-25,4 2 0,4 1 0,-32 189 0,52-224 65,3 0 0,3 78 1,3-113 32,3 1 0,0 0 0,1-1 1,2 0-1,0 0 0,2 0 0,18 40 1,-22-58 27,0 0 0,1 0 0,0-1 0,0 0 1,1 0-1,0 0 0,0 0 0,0-1 0,1 0 0,8 6 1,-10-9 19,1 0 0,-1 0 0,0-1 0,1 0 1,0 0-1,0 0 0,0 0 0,-1-1 1,1 0-1,0 0 0,1-1 0,-1 0 1,0 0-1,0 0 0,12-2 0,-2-3 29,0 1 0,-1-2 0,1 0 0,-1-1-1,0-1 1,0 0 0,-1-1 0,-1 0 0,1-1 0,-1-1-1,17-18 1,2-5 113,-2-1 0,49-76-1,-42 53 41,-3-2 0,-3-2 0,27-73 0,-44 96-320,-2 0 0,-2-1 0,-1 0-1,-3 0 1,-1-1 0,0-67 0,-5 95 101,0 0 1,-1 0 0,-1 1 0,0-1 0,-1 0 0,0 1 0,-1-1 0,0 1 0,-9-17 0,-19-17-289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7:5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15491,'0'1'52,"1"-1"-1,-1 0 1,1 0-1,-1 1 0,0-1 1,1 0-1,-1 1 1,1-1-1,-1 1 1,1-1-1,-1 0 1,0 1-1,1-1 0,-1 1 1,0-1-1,0 1 1,1-1-1,-1 1 1,0-1-1,0 1 0,0-1 1,0 1-1,1 0 1,-1-1-1,0 1 1,0-1-1,0 2 0,-2 18-110,1-14 223,-12 157 243,8 185 0,6-334-367,0-3-391,-4-18-290,-5-15-837,-15-30 0,17 42 1288,-8-20-519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7:5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41 11058,'-6'24'558,"1"1"-1,1 0 1,1 0 0,1 0-1,2 41 1,0-53-420,2 0 1,0-1 0,0 1 0,1-1-1,0 1 1,1-1 0,1 0 0,0-1-1,1 1 1,0-1 0,0 0 0,16 20-1,-19-29-74,-1 1-1,1 0 0,-1-1 1,1 1-1,0-1 0,0 0 1,1 0-1,-1 0 0,0 0 1,0-1-1,1 1 0,-1-1 1,1 0-1,0 0 0,-1 0 1,1 0-1,0-1 0,5 1 1,-5-2 28,0 1 0,1-1 0,-1 0 0,0 0 0,0 0 1,0-1-1,0 0 0,0 1 0,0-1 0,0-1 0,-1 1 1,1-1-1,-1 1 0,1-1 0,-1 0 0,3-3 0,3-5 93,-1 1 0,0-1 0,0-1 0,-1 1-1,-1-1 1,6-14 0,25-80-37,-31 86-220,4-10 82,-2 0 0,5-41 1,-10 16-193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7:5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 15323,'0'-2'483,"-3"-17"944,3 19-1402,0 0 0,0 1 0,0-1 0,0 0 0,0 0 0,0 0 0,0 0 0,0 1 0,0-1 0,-1 0 0,1 0 0,0 0 0,0 0 0,0 0 0,0 1 0,0-1 0,-1 0 0,1 0 0,0 0 0,0 0 0,0 0 0,-1 0 0,1 0 0,0 0 0,0 0 0,0 0 0,0 0 0,-1 0 0,1 0 0,0 0 0,0 0 0,0 0 0,-1 0 0,1 0 0,0 0 0,0 0 0,0 0 0,-1 0 0,1 0 0,0 0 0,0 0 0,0 0 0,0 0 0,-1 0 0,1-1 0,0 1 0,0 0 0,0 0 0,0 0 0,0 0 0,0 0 0,-1-1 0,1 1 0,0 0 0,0 0 0,0 0 0,0 0 0,0-1 0,-4 12 181,1 1 0,0-1 0,0 1 0,1-1 0,1 1 0,0 14 0,-1-6-134,2-15-68,-5 99-3,5-91-11,1 0 0,0 0-1,1-1 1,0 1 0,1-1 0,5 13 0,-7-23 8,0 0 0,0 0-1,0 0 1,0 0 0,0 0 0,0 0-1,0 0 1,1 0 0,-1 0-1,1-1 1,-1 1 0,1 0-1,0-1 1,0 0 0,-1 1-1,1-1 1,0 0 0,0 0 0,0 0-1,1 0 1,-1 0 0,0-1-1,0 1 1,0-1 0,1 1-1,-1-1 1,0 0 0,0 0 0,1 0-1,-1 0 1,0 0 0,0 0-1,5-2 1,5-1 14,0-1 1,0-1-1,0 0 0,21-13 0,-10 6 48,-12 6-11,1 0 0,0 1 0,24-6 0,-32 10-41,-1 0 0,1 1-1,0-1 1,0 1 0,0 0 0,0 0 0,-1 1 0,1-1 0,0 1 0,0 0 0,0 0 0,-1 0 0,1 0 0,-1 1 0,1-1 0,-1 1 0,6 3 0,-2 0-2,0 1-7,0-1-1,1 0 1,0 0 0,0-1 0,9 3 0,-14-6 0,1 0 1,0 0 0,-1-1-1,1 1 1,-1-1-1,1 0 1,0 0 0,-1 0-1,1-1 1,-1 1-1,1-1 1,-1 0-1,1 0 1,-1 0 0,1-1-1,3-1 1,31-22 0,-32 21 5,-1-1 0,1 1 0,0 0 0,0 1 0,0 0 0,1 0-1,-1 0 1,1 1 0,7-2 0,-13 4-2,0 0 0,0 0-1,0 0 1,0 0 0,0 1-1,0-1 1,0 0 0,0 1 0,0-1-1,-1 1 1,1-1 0,0 1-1,0-1 1,0 1 0,0 0 0,-1-1-1,1 1 1,0 0 0,-1-1-1,1 1 1,0 0 0,-1 0 0,1 0-1,-1 0 1,0 0 0,1 0 0,-1 0-1,0 0 1,1 0 0,-1 1-1,7 37 89,-5-29-54,-2-7-38,1 0 1,-1 0-1,1 0 0,0 0 0,0 0 0,0 0 1,1 0-1,-1-1 0,4 6 0,-5-8-13,0 0 0,1 1-1,-1-1 1,0 0-1,1 1 1,-1-1 0,0 0-1,1 0 1,-1 1-1,1-1 1,-1 0 0,0 0-1,1 0 1,-1 0 0,1 1-1,-1-1 1,1 0-1,-1 0 1,1 0 0,-1 0-1,1 0 1,-1 0-1,1 0 1,-1 0 0,0 0-1,1-1 1,1 1-49,-1-1-1,0 0 1,0 0 0,0 0-1,0 1 1,0-1 0,0 0-1,0-1 1,0 1 0,0 0-1,0 0 1,0 0 0,0-2-1,15-36-504,-10 17 200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7:5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13363,'1'3'162,"0"1"-1,0-1 1,1 0 0,-1 0-1,1 0 1,-1 0 0,1 0-1,0 0 1,0-1 0,0 1-1,0 0 1,1-1 0,-1 0-1,1 1 1,0-1 0,-1 0-1,6 2 1,-4-3-52,-1 0 1,0 0-1,0 0 1,0-1-1,1 1 1,-1-1-1,0 0 1,0 0-1,1 0 1,-1-1-1,0 1 1,0-1-1,1 0 1,-1 1-1,0-1 1,0-1-1,0 1 0,5-3 1,0 0-43,0-1-1,0 0 1,-1 0 0,0-1 0,0 0-1,0 0 1,0-1 0,-1 1-1,0-1 1,-1-1 0,0 1 0,0-1-1,0 0 1,-1 0 0,0-1 0,-1 1-1,1-1 1,-2 1 0,1-1-1,-1 0 1,-1 0 0,1-17 0,-2 23-56,0 1 0,0 0 0,0-1 0,0 1 1,-1-1-1,0 1 0,1 0 0,-1-1 1,0 1-1,0 0 0,-2-4 0,2 5-7,0 0-1,0 0 1,0 0-1,0 1 1,0-1-1,0 0 1,0 1-1,0-1 1,0 0-1,0 1 0,0 0 1,0-1-1,-1 1 1,1 0-1,0-1 1,0 1-1,0 0 1,-1 0-1,1 0 1,0 0-1,0 0 1,0 0-1,-1 1 1,1-1-1,0 0 1,0 0-1,-2 2 1,-4 1 12,0 0 1,1 0 0,0 1-1,-1 0 1,1 0 0,1 1-1,-1-1 1,1 1 0,-1 1 0,2-1-1,-1 1 1,0-1 0,1 2-1,-4 7 1,-3 4 7,2 1 0,0 0 0,-11 37 0,16-44-12,1 0 0,1-1 0,0 1 0,1 0 0,0 0 0,0 0 0,2 0 1,1 16-1,-1-24-36,-1-1 1,1 1 0,0-1 0,0 1 0,0-1 0,0 0-1,1 1 1,-1-1 0,1 0 0,0 0 0,0 0-1,0 0 1,1-1 0,-1 1 0,1-1 0,-1 1 0,1-1-1,0 0 1,0 0 0,0 0 0,0 0 0,0 0 0,0-1-1,0 1 1,1-1 0,-1 0 0,0 0 0,1 0-1,-1-1 1,1 1 0,7-1 0,-6 0-31,0 0 1,0-1-1,0 1 0,0-1 1,0-1-1,0 1 1,0-1-1,0 1 0,0-2 1,-1 1-1,1 0 1,-1-1-1,1 0 0,-1 0 1,0 0-1,0 0 1,0-1-1,-1 0 0,5-5 1,23-30-283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7:5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4 217 13307,'-2'11'884,"1"8"519,1-19-1361,0 1-1,0-1 1,1 0 0,-1 1 0,0-1 0,0 1 0,1-1 0,-1 0-1,0 1 1,1-1 0,-1 0 0,0 1 0,1-1 0,-1 0 0,1 0-1,-1 1 1,0-1 0,1 0 0,-1 0 0,1 0 0,-1 1-1,1-1 1,-1 0 0,1 0 0,-1 0 0,1 0 0,-1 0 0,1 0-1,-1 0 1,1 0 0,-1 0 0,1 0 0,-1 0 0,1 0 0,-1-1-1,1 1 1,99-9 274,139-35-538,-225 41 234,0 1 1,0 0 0,0 1 0,1 1 0,-1 1-1,14 1 1,-26-1 3,-1-1 0,0 1 0,1-1 0,-1 1 0,0 0 0,1 0 0,-1-1 1,0 1-1,0 0 0,0 0 0,1 0 0,-1 0 0,0 1 0,-1-1 0,1 0 0,0 0 0,0 0 0,0 1 0,-1-1 0,2 3 0,-2-3 24,0 0-1,1 0 1,-1 0-1,0 0 1,1 0-1,-1 0 1,0 0-1,0 0 0,0 0 1,0 0-1,0 0 1,0 0-1,0 0 1,0 0-1,-1 1 1,1-1-1,0 0 1,-1 0-1,1 0 1,-1 0-1,1 0 0,-1-1 1,1 1-1,-1 0 1,0 0-1,1 0 1,-1 0-1,-1 0 1,2-1-8,0 1-1,-1-1 1,1 0 0,-1 0 0,1 0 0,-1 0-1,1 0 1,-1 0 0,1 0 0,-1 0 0,1 0-1,0 0 1,-1 0 0,1 0 0,-1 0 0,1 0 0,-1 0-1,1-1 1,-1 1 0,1 0 0,0 0 0,-1 0-1,1-1 1,-1 1 0,1 0 0,0 0 0,-1-1 0,1 1-1,0 0 1,0-1 0,-1 1 0,1-1 0,0 1-1,0 0 1,-1-1 0,1 0 0,-9-15 668,2-5-123,-8-24 599,-15-70-1,30 114-1174,0-1 0,-1 1 0,1-1 0,0 1 0,0-1 0,0 1 1,0-1-1,0 1 0,0-1 0,0 1 0,0-1 0,1 0 0,-1 1 0,1-1 0,-1 1 1,1 0-1,-1-1 0,1 1 0,0-1 0,0 1 0,2-2 0,-1 1-92,0 1 0,0 0 0,0 0 0,0 0-1,0 0 1,0 1 0,0-1 0,1 1 0,-1-1 0,0 1-1,0 0 1,1 0 0,-1 0 0,4 0 0,116 4-2634,-72-4 1921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15835,'-8'1'237,"1"1"0,-1 0 0,1 1 0,0-1-1,-1 2 1,1-1 0,0 1 0,1 0 0,-1 0-1,1 1 1,0 0 0,0 0 0,0 0 0,-6 8-1,2-1-202,0 1 0,1 0-1,0 0 1,1 1 0,0 0-1,-5 15 1,11-23-24,0-1 0,0 1 0,1 0 0,0 0 1,0 0-1,0 0 0,1 0 0,0 0 0,0 0 0,2 9 0,-2-14 0,0 1-1,1 0 0,-1-1 0,1 1 0,-1 0 0,1-1 0,0 1 0,0-1 0,0 0 1,0 1-1,0-1 0,0 0 0,0 1 0,0-1 0,1 0 0,1 2 0,-1-2 6,0-1-1,0 1 1,0 0 0,0-1-1,0 1 1,0-1-1,0 0 1,0 0-1,0 0 1,0 0-1,0 0 1,0 0-1,0 0 1,0 0-1,-1-1 1,1 1-1,3-2 1,4-2 44,-1 1 1,1-1-1,-1-1 1,0 0-1,0 0 1,-1 0-1,0-1 0,0 0 1,0-1-1,0 1 1,6-11-1,7-9 263,28-51 0,-42 66-237,-2 9 60,0 10-63,0 21-19,-1-12-19,-2-13-39,0 0-1,0 0 1,0 0 0,0 0-1,1 0 1,0-1-1,0 1 1,0 0-1,0-1 1,0 1-1,1-1 1,0 0 0,-1 0-1,1 0 1,1 0-1,-1 0 1,4 2-1,-4-4 3,1 1-1,0-1 1,1 1-1,-1-1 0,0 0 1,0-1-1,0 1 0,1-1 1,-1 0-1,0 0 1,0 0-1,1-1 0,-1 1 1,0-1-1,0 0 1,7-2-1,47-21 71,-48 18-69,0 1-1,1 1 1,-1 0-1,1 0 1,0 1-1,21-3 0,-31 6-10,0 0-1,0 0 0,0 0 0,0 0 1,0 0-1,0 1 0,0-1 1,0 0-1,0 0 0,0 1 0,0-1 1,0 1-1,0-1 0,0 1 0,-1-1 1,1 1-1,0-1 0,0 1 0,-1 0 1,1-1-1,0 1 0,-1 0 1,1 0-1,0 1 0,0 0 9,1 1-1,-1 0 1,-1-1-1,1 1 1,0 0-1,-1 0 1,1-1-1,-1 6 0,0 6-297,-1 0-1,-4 24 0,4-32-104,1-6 392,0 0 1,0 0-1,0 0 0,0 0 1,-1 0-1,1 0 0,0 0 0,0 0 1,0 0-1,0 0 0,0-1 1,0 1-1,0 0 0,0 0 1,0 0-1,0 0 0,0 0 0,0 0 1,0 0-1,0 0 0,0 0 1,0 0-1,0 0 0,-1 0 0,1 0 1,0 0-1,0 0 0,0 0 1,0 0-1,0 0 0,0 0 0,0 0 1,0 0-1,0 0 0,0 0 1,0 0-1,0 0 0,0 0 0,0 0 1,0 1-1,0-1 0,-1 0 1,1 0-1,0 0 0,0 0 1,0 0-1,0 0 0,0 0 0,0 0 1,0 0-1,0 0 0,0 0 1,0 0-1,0 0 0,0 0 0,0 0 1,0 0-1,0 0 0,0 1 1,-3-8-110,2-15-187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1 602 15355,'0'0'36,"0"0"1,0 0-1,0 0 0,0 0 0,0 0 0,0-1 1,0 1-1,0 0 0,1 0 0,-1 0 0,0 0 0,0 0 1,0 0-1,0 0 0,0 0 0,0 0 0,1 0 1,-1 0-1,0 0 0,0 0 0,0 0 0,0 0 0,0 0 1,0 0-1,1 0 0,-1 0 0,0 0 0,0 0 1,0 0-1,0 0 0,0 0 0,0 0 0,0 0 0,1 1 1,-1-1-1,0 0 0,0 0 0,0 0 0,0 0 1,0 0-1,0 0 0,0 0 0,0 0 0,0 1 0,0-1 1,1 0-1,-1 0 0,0 0 0,0 0 0,0 0 0,0 0 1,0 1-1,0-1 0,0 0 0,0 0 0,0 0 1,0 0-1,0 0 0,0 0 0,0 1 0,0-1 0,0 0 1,0 0-1,0 0 0,0 0 0,0 0 0,-1 0 1,1 1-1,15-13 1105,17-20-259,-31 31-821,57-67 681,-4-3-1,-2-2 1,54-104-1,-19 5-55,-107 219-697,2 0 1,3 1 0,-19 96-1,34-141 7,-1 1 0,1-1 0,0 1 0,0-1 0,0 1 0,0-1 0,1 1 0,-1-1 0,1 0 0,0 1 0,0-1 0,0 1 0,1-1 0,1 3 0,-2-4 1,0-1 0,0 0 0,1 0 0,-1 0 0,0 0 0,1 0 1,-1 0-1,1 0 0,-1-1 0,1 1 0,0-1 0,-1 1 0,1-1 0,-1 1 0,1-1 0,0 0 0,0 0 0,-1 1 0,1-1 0,0-1 0,-1 1 0,1 0 0,0 0 0,-1-1 0,1 1 0,0-1 0,-1 1 0,1-1 0,-1 1 0,3-2 0,7-4-15,0 1-1,0-2 0,0 1 0,-1-2 1,0 1-1,0-1 0,-1-1 0,10-11 1,9-11-71,26-40 0,-40 49-10,15-31 1,-7 12-298,-24 80-86,1-28 425,0 0 1,1-1 0,0 1 0,1 0 0,1 0-1,-1-1 1,2 1 0,3 12 0,-4-20-30,-1 0-1,0 0 1,1 0-1,0 0 1,0 0 0,0 0-1,0-1 1,0 1 0,0-1-1,1 1 1,-1-1 0,1 0-1,0 0 1,-1 0-1,1 0 1,0 0 0,0-1-1,0 1 1,1-1 0,-1 0-1,0 0 1,0 0 0,1-1-1,-1 1 1,0-1-1,1 1 1,-1-1 0,1 0-1,5-1 1,-4 0 11,0 1-1,1-1 1,-1 0 0,0-1-1,5-1 1,28-18-553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0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2903 309 7346,'-26'-23'75,"0"0"0,-2 2 0,0 1 0,-2 1 0,-52-25 0,23 18-47,-1 3 0,-71-19 0,41 21 141,-1 4 0,-1 3 0,-127-1 0,-279 25 378,448-8-481,31-1-39,-539 43 1035,503-34-920,-1 1-1,2 3 0,0 3 1,0 1-1,2 3 0,0 2 1,2 3-1,1 2 0,0 1 1,3 3-1,-51 44 1,80-60-106,0 0 1,1 1-1,1 1 1,0 0-1,-18 31 1,28-40-29,0 1 1,1-1-1,0 1 0,0 0 1,1 0-1,0 0 0,1 1 0,0-1 1,1 1-1,0-1 0,0 1 1,1-1-1,1 1 0,2 15 1,1-10-8,1 0 0,0 0 0,1-1 0,1 0 1,1 0-1,0-1 0,0 0 0,2 0 0,-1-1 1,2 0-1,14 13 0,0-2-35,1-1 0,0-2 0,2 0 0,42 22 0,-14-14-413,1-2 0,2-3 0,0-2 0,2-3 0,116 20 0,-60-22-533,2-6 1,142-3 0,-101-13 1226,-1-6 1,203-40 0,-262 29 437,-2-3 1,-1-5 0,-2-4 0,157-78-1,-191 78-101,78-58 0,-112 72-388,-2-1 0,-1-1 0,0-1 0,40-52-1,-57 65-131,0 0 0,-1 0-1,0-1 1,-1 0-1,0 0 1,-1 0-1,0 0 1,-1-1-1,3-16 1,-5 20-36,-1 1-1,0-1 1,0 1 0,-1-1-1,1 1 1,-2 0-1,1-1 1,-1 1 0,0 0-1,-1 0 1,1 0-1,-1 0 1,-1 0 0,1 1-1,-10-12 1,-8-11 34,-2 2 0,0 1 0,-36-30 0,-6 5-34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16043,'15'9'1489,"15"-2"-953,3 1-144,8-3 488,5 0-160,3-2-104,-2-3-231,-1-5 1287,-6-8-1416,-13-3 64,-7-1 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40 17196,'-3'-3'167,"1"0"1,-1 0 0,0 0 0,0 0-1,0 0 1,0 0 0,-1 1-1,1 0 1,-1 0 0,0 0 0,1 0-1,-1 0 1,0 0 0,0 1-1,0 0 1,-7-1 0,5 1-71,1 1 0,0 1 0,0-1 0,-1 0 0,1 1 0,0 0 0,0 1 0,0-1 0,0 1 0,0 0 0,-9 5 0,5-2-80,0 1 1,0 1-1,0-1 1,1 2-1,0-1 1,0 1-1,1 0 1,0 1-1,0-1 1,1 1-1,1 1 0,-7 12 1,9-14-10,0-1-1,0 1 1,1 0 0,0 1 0,0-1-1,1 0 1,0 1 0,1-1 0,0 0-1,0 1 1,3 14 0,-2-19-5,0-1 1,0 1-1,0 0 1,0-1-1,1 1 1,0-1-1,0 1 1,0-1-1,0 0 1,0 0-1,1 0 1,-1 0-1,1 0 1,0-1-1,0 1 1,0-1-1,0 0 1,0 0-1,0 0 1,1 0-1,-1 0 1,1-1-1,-1 1 1,1-1-1,0 0 1,-1 0-1,7 0 1,-1 0 0,0-1 1,-1 0 0,1 0 0,0-1 0,0-1 0,-1 1 0,1-1-1,-1-1 1,1 1 0,-1-2 0,0 1 0,0-1 0,0 0-1,0 0 1,-1-1 0,0 0 0,0-1 0,0 0 0,-1 0-1,0 0 1,0-1 0,0 1 0,-1-2 0,0 1 0,0 0-1,6-15 1,-8 7 17,-3 15-22,0 0 0,0 0 0,0 0-1,0-1 1,0 1 0,0 0 0,0 0 0,0 0 0,0 0 0,0 0 0,-1 0 0,1 0 0,0 0 0,0 0 0,0 0 0,0 0 0,0 0 0,0 0 0,0 0 0,0 0-1,0 0 1,-1 0 0,1 0 0,0 0 0,0 0 0,0 0 0,0 0 0,0 0 0,0 0 0,0 0 0,0 0 0,-1 0 0,1 0 0,0 0 0,0 0 0,0 0-1,0 0 1,0 0 0,0 0 0,0 0 0,0 0 0,0 0 0,0 0 0,-1 0 0,1 0 0,0 0 0,0 0 0,0 1 0,0-1 0,0 0 0,0 0 0,0 0 0,0 0-1,0 0 1,0 0 0,0 0 0,-2 3-50,0-1 0,1 0 0,-1 0 1,1 0-1,-1 1 0,1-1 0,-2 5 0,3-5-42,-1 0 0,1 0 0,-1 0 0,1 0 0,0 0 0,-1 0 0,1 0 0,0 0 0,0 0 0,1 0 0,-1 0 1,0 0-1,1 0 0,-1 0 0,1 0 0,-1-1 0,1 1 0,0 0 0,0 0 0,1 1 0,-1-2 38,0 0 0,1 1 1,-1-1-1,0-1 0,1 1 0,-1 0 1,1 0-1,-1 0 0,1-1 0,-1 1 0,1-1 1,-1 1-1,1-1 0,0 0 0,-1 1 1,1-1-1,0 0 0,-1 0 0,1 0 0,0 0 1,-1-1-1,1 1 0,0 0 0,2-1 1,22-9-638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77 14467,'-76'109'2155,"66"-92"-1969,1 0-1,1 0 1,0 1 0,-8 31-1,15-45-157,0 0 0,0 0 0,1 0 0,-1 0 0,1 0 0,0 1 0,0-1 0,1 0 0,-1 0 0,2 5 0,-2-9-22,0 1 0,1 0-1,-1 0 1,1 0 0,-1 0 0,1-1-1,-1 1 1,1 0 0,-1 0 0,1-1-1,0 1 1,-1 0 0,1-1 0,0 1-1,0-1 1,-1 1 0,1-1 0,2 1-1,-2 0-2,1-1 1,0 0-1,0 0 0,-1 1 0,1-1 0,0-1 1,0 1-1,-1 0 0,1 0 0,0-1 0,0 1 0,-1 0 1,3-2-1,7-3-6,0 0-1,-1-1 1,0 0 0,0-1 0,-1 0-1,0 0 1,0-1 0,0 0-1,12-16 1,4-9 11,29-49 0,-46 71 5,36-66 63,-38 67-41,-1-1-1,-1 0 1,1-1 0,-2 1-1,3-13 1,-6 24-32,0 0 0,0 0 0,0 0 0,0 0 0,0 1 0,0-1 0,0 0 0,0 0 0,0 0 0,0 0 0,-1 0 0,1 0 0,0 0 0,0 0 0,0 0 0,0 0 0,0 0 0,0 0 0,0 0 0,0 0 0,0 0 0,0 0 0,0 0 0,0 0 0,0 0 0,0 0 0,-1 0 0,1 0 0,0 0 0,0 0 0,0 0 0,0 0 0,0 0 0,0 0 0,0 0 0,0 0 0,0 0 0,0 0 0,0 0 0,0 0 0,0 0 0,0 0 0,-1 0 0,1 0 0,0 0 0,0 0 0,0 0 0,0 0 0,0-1 0,0 1 0,-8 12 85,-9 18 35,4 2 5,1-1 0,2 2 0,1-1 0,-5 35 0,13-63-105,1-1 0,0 1 0,-1 0 0,1 0 1,1 0-1,-1 0 0,1-1 0,-1 1 0,1 0 0,0 0 0,0-1 0,1 1 0,-1-1 0,3 5 0,-2-6-5,0 0-1,0 0 1,0 0-1,0 0 1,0 0-1,0 0 1,1-1-1,-1 1 1,1-1-1,-1 0 1,1 1-1,-1-1 1,1 0-1,0-1 1,-1 1-1,1 0 1,0-1-1,0 1 1,4-1-1,11 0-8,1-1-1,-1 0 1,0-1-1,24-6 1,-25 4-106,1 0-1,0 2 1,0 0 0,33 2-1,-49 0 78,1 0 0,0 0 1,0 1-1,-1 0 0,1-1 0,-1 1 0,1 0 0,-1 0 1,1 0-1,-1 1 0,1-1 0,-1 1 0,0-1 0,0 1 0,0 0 1,0 0-1,0 0 0,0 0 0,0 0 0,-1 0 0,1 0 0,-1 1 1,1-1-1,-1 0 0,1 4 0,-2-6 30,0 0 0,0 0 1,0 0-1,0 0 0,0 0 0,0 0 0,0 1 1,0-1-1,1 0 0,-1 0 0,0 0 0,0 0 1,0 0-1,0 0 0,0 0 0,0 0 0,0 0 1,0 1-1,1-1 0,-1 0 0,0 0 0,0 0 1,0 0-1,0 0 0,0 0 0,1 0 0,-1 0 1,0 0-1,0 0 0,0 0 0,0 0 0,0 0 1,0 0-1,1 0 0,-1 0 0,0 0 1,0 0-1,0 0 0,0-1 0,0 1 0,0 0 1,1 0-1,-1 0 0,0 0 0,0 0 0,0 0 1,0 0-1,7-9 263,1-7 50,4-19 288,11-48 1,-23 82-646,0 1-1,0-1 1,0 1 0,0-1 0,0 1 0,0-1 0,1 1 0,-1-1 0,0 1 0,0-1 0,1 1 0,-1-1 0,0 1 0,1-1 0,-1 1 0,0 0 0,1-1 0,-1 1 0,1-1 0,-1 1 0,1 0 0,-1 0 0,1-1 0,-1 1 0,1 0-1,-1 0 1,1-1 0,-1 1 0,1 0 0,0 0 0,17 4-1015,-7 0 930,7-2-346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143 226 13307,'-14'6'595,"0"0"0,0 1 0,1 0 1,0 1-1,-16 13 0,25-18-500,0 1 0,0 0-1,1 0 1,-1 0 0,1 0 0,0 0-1,0 1 1,0 0 0,1-1 0,0 1-1,0 0 1,0 0 0,0 0 0,1 0 0,0 1-1,0-1 1,0 0 0,0 8 0,1-10-90,0 0 1,1-1-1,-1 1 1,0 0-1,1-1 1,-1 1-1,1 0 1,0-1-1,0 1 1,0-1-1,0 1 0,1-1 1,-1 0-1,1 0 1,-1 1-1,1-1 1,0 0-1,0 0 1,0 0-1,0-1 1,0 1-1,0 0 1,0-1-1,1 0 1,-1 1-1,0-1 1,1 0-1,-1 0 1,1 0-1,0 0 1,-1-1-1,1 1 1,0-1-1,-1 0 1,4 1-1,3-1-91,0 0 0,0 0 0,0-1 0,0 0 0,-1 0 0,1-1 0,0 0 0,-1 0 0,15-7 0,-12 3-94,-1 0 0,0 0 0,0-1 0,0 0 1,-1-1-1,-1 0 0,1-1 0,-1 1 0,0-2 0,-1 1 1,0-1-1,-1 0 0,0 0 0,-1-1 0,1 0 0,-2 0 1,0 0-1,0 0 0,2-15 0,-6 20-231,-3 11 283,0 13 122,2-17 22,1 0 1,0 0 0,0 0 0,0 1 0,1-1 0,-1 0-1,0 0 1,0 0 0,1 0 0,-1 1 0,0-1-1,1 0 1,-1 0 0,1 0 0,0 0 0,-1 0-1,1 0 1,1 1 0,-1-1 8,0-1 1,-1 0-1,1 1 0,0-1 1,0 0-1,0 1 1,0-1-1,0 0 0,-1 0 1,1 0-1,0 1 0,0-1 1,0 0-1,0 0 0,0-1 1,0 1-1,0 0 0,1-1 1,3 0 71,0-1-1,0 0 1,0-1 0,0 1 0,-1-1 0,9-6 0,6-8 187,-1-1-1,0-1 1,-1 0 0,-1-1 0,-1-1 0,-1 0 0,-1-1 0,-1 0 0,18-46 0,-31 69-271,0 0 1,0 0-1,-1 0 0,1 0 1,1 0-1,-1 0 0,0 1 1,0-1-1,0 0 0,1 0 1,-1 1-1,0 1 0,-11 32 20,2 0 0,-7 51 1,14-67 2,1 0 0,1 0 0,0 0 0,2 1 0,0-1 0,6 27 0,-6-43-23,0 1 0,0-1-1,0 1 1,1-1 0,0 1-1,-1-1 1,1 0-1,0 0 1,0 0 0,1 0-1,-1 0 1,1 0 0,4 3-1,-6-5-3,0 0 0,1 0-1,-1 0 1,1-1 0,-1 1-1,1-1 1,-1 1 0,1-1-1,-1 0 1,1 1 0,-1-1-1,1 0 1,-1 0 0,1 0-1,0 0 1,-1-1 0,1 1 0,-1 0-1,1-1 1,-1 1 0,1 0-1,-1-1 1,1 0 0,-1 1-1,0-1 1,1 0 0,-1 0-1,0 0 1,0 0 0,1 0-1,-1 0 1,0 0 0,0 0-1,0 0 1,1-3 0,3-2 34,-1 0 0,0-1 0,0 1 0,-1-1 1,1 0-1,-1 0 0,-1-1 0,0 1 0,2-10 0,-1 5 16,-2 1 0,1 0 0,-2 0-1,1-1 1,-3-19 0,2 31-58,0 0 0,0-1 0,0 1 0,0 0 0,0-1 0,0 1 0,0 0 0,0-1-1,0 1 1,0 0 0,0-1 0,0 1 0,0 0 0,0-1 0,0 1 0,0 0 0,0-1 0,-1 1 0,1 0 0,0 0 0,0-1 0,0 1 0,-1 0 0,1 0 0,0-1 0,0 1 0,0 0 0,-1 0-1,1 0 1,0-1 0,-1 1 0,1 0 0,0 0 0,0 0 0,-1 0 0,0-1 0,-2 13-4,3-6 1,0 0 0,1 0 1,-1 0-1,2 0 0,-1 0 0,0 0 0,1 0 0,0 0 1,1-1-1,-1 1 0,1-1 0,0 1 0,0-1 1,1 0-1,4 5 0,-3-5-4,1 1-1,0-1 1,0-1-1,0 1 1,0-1 0,1 0-1,0 0 1,0-1 0,0 0-1,0 0 1,8 1 0,-5-1-37,1-1 1,0 0-1,-1-1 1,1 0 0,0-1-1,0 0 1,-1-1 0,1 0-1,0 0 1,-1-1-1,1-1 1,-1 0 0,1 0-1,-1-1 1,0 0 0,-1-1-1,12-6 1,-15 6-26,0 1 0,0-1 0,0 0 0,-1-1 1,1 0-1,-1 1 0,-1-2 0,1 1 0,-1 0 1,0-1-1,-1 0 0,0 0 0,4-11 0,-6 18 64,-1-1-1,0 1 0,0-1 1,0 1-1,0-1 0,0 0 0,0 1 1,0-1-1,0 1 0,0-1 1,0 1-1,0-1 0,0 1 1,0-1-1,0 0 0,0 1 1,0-1-1,-1 1 0,1-1 1,0 1-1,-1-1 0,-7 3 0,6 0 12,0-1 1,0 1 0,0 0 0,0 0 0,1 0-1,-1 0 1,0 0 0,0 3 0,-2 3-92,1 1 1,0-1 0,1 1 0,0-1-1,0 1 1,1 0 0,0 0 0,0 0-1,1 0 1,1 0 0,1 15 0,-2-24 71,0 1 0,0-1-1,0 0 1,0 1 0,0-1 0,1 1 0,-1-1 0,0 1 0,0-1 0,0 0 0,0 1 0,0-1 0,1 1 0,-1-1 0,0 0 0,0 1 0,1-1 0,-1 0 0,0 1 0,1-1-1,-1 0 1,0 0 0,1 1 0,-1-1 0,0 0 0,1 0 0,-1 0 0,1 1 0,-1-1 0,0 0 0,1 0 0,-1 0 0,1 0 0,-1 0 0,1 0 0,-1 0 0,0 0-1,1 0 1,-1 0 0,1 0 0,-1 0 0,1 0 0,-1 0 0,0 0 0,1 0 0,-1-1 0,1 1 0,8-10-358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17260,'0'6'1376,"6"3"-1216,5 1-472,5 2 376,7 1-136,1-1-88,5-2-64</inkml:trace>
  <inkml:trace contextRef="#ctx0" brushRef="#br0" timeOffset="1">388 162 15379,'0'2'128,"-1"-1"0,1 0-1,-1 1 1,1-1 0,-1 0-1,1 1 1,-1-1 0,0 0 0,0 0-1,1 1 1,-1-1 0,0 0-1,0 0 1,0 0 0,0 0-1,0 0 1,-3 1 0,-26 18 884,10-8-223,-48 45-22,61-50-720,0 0-1,1 1 1,-1 0-1,1 0 0,1 0 1,-8 16-1,12-23-32,1 1 0,-1-1-1,1 1 1,-1-1 0,1 1 0,-1-1 0,1 1-1,0-1 1,0 1 0,0-1 0,0 1-1,0-1 1,0 1 0,0 0 0,1-1 0,-1 1-1,1-1 1,-1 1 0,1-1 0,-1 0-1,3 3 1,-2-1 1,1-1-1,1 0 1,-1 1-1,0-1 1,0 0 0,1-1-1,-1 1 1,1 0-1,0-1 1,4 3-1,6 0-153,1 1 1,-1-2-1,27 5 0,-30-6 100,0-1 1,0 0-1,0-1 0,0 1 1,0-2-1,0 0 0,16-3 1,25-18-152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189 176 17028,'-2'-2'129,"-1"1"0,0 0 0,1 0 0,-1 0 0,0 0 0,0 0 0,0 1 0,0-1 0,0 1 0,0 0 0,0 0 0,0 0 0,0 0 0,0 1 0,0-1 0,0 1 0,1 0 0,-1-1 0,0 1 0,0 1 0,1-1 0,-1 0 0,0 1 0,-4 2 0,-1 2 40,-1 1-1,1 0 1,0 0-1,1 1 1,-11 12 0,10-9-86,0 0 1,0 1 0,-10 22-1,16-29-82,0 0-1,0 0 1,0 0-1,1 1 1,-1-1-1,1 0 1,1 1-1,-1-1 1,1 1-1,0-1 1,0 1-1,2 7 1,-2-11-1,1 0 0,-1 0 0,1 0 1,-1 0-1,1 0 0,0 0 0,0-1 0,0 1 0,0 0 0,0 0 1,0-1-1,1 1 0,-1-1 0,0 1 0,1-1 0,-1 1 0,1-1 1,0 0-1,-1 0 0,5 2 0,-3-2 2,0 0 0,0 0 0,0-1 0,0 0 0,1 1 0,-1-1 0,0 0 0,0 0 0,0 0 0,1-1-1,-1 1 1,4-2 0,3-1 3,0-1 1,1 0-1,-2-1 0,1 0 0,0 0 0,-1-1 0,9-7 0,6-8 72,-1 0-1,-1-1 1,-1-1-1,-1-2 1,-1 0-1,-2 0 1,0-2-1,-2 0 1,-1-1-1,17-46 1,-29 68-37,0 1 1,0-1 0,-1 1 0,0-1-1,0 0 1,-1 1 0,1-9-1,-2 14-37,1 0 1,0 0-1,0-1 0,0 1 1,0 0-1,0 0 0,0 0 0,-1 0 1,1 0-1,0 0 0,0 0 0,0 0 1,0 0-1,-1 0 0,1 0 1,0 0-1,0 0 0,0 0 0,0 0 1,0 0-1,-1 0 0,1 0 1,0 0-1,0 0 0,0 0 0,0 0 1,-1 0-1,1 0 0,0 0 0,0 0 1,0 0-1,0 0 0,0 0 1,0 1-1,-1-1 0,1 0 0,0 0 1,0 0-1,0 0 0,0 0 0,0 0 1,0 1-1,0-1 0,0 0 1,0 0-1,-1 0 0,1 0 0,0 0 1,0 1-1,0-1 0,0 0 0,0 0 1,0 0-1,0 0 0,0 1 0,-7 11 57,2 6-58,0 0 1,1 0 0,0 1-1,2-1 1,0 1-1,1 24 1,2-19-360,1 1 1,1-1-1,1 0 1,10 34 0,-13-53 195,0 0 16,1 1 0,-1-1 0,1 0 0,0 0 0,0 0 0,1 0 0,-1-1 0,1 1 0,0 0 0,1-1 0,5 7 0,3-10-559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94 16379,'5'3'387,"0"0"0,0-1-1,0 0 1,0-1 0,0 1-1,0-1 1,0 0 0,1 0-1,-1 0 1,8-1 0,-11 0-302,-1 0-1,0 0 1,0 0 0,1-1 0,-1 1 0,0 0-1,0-1 1,1 1 0,-1-1 0,0 1-1,0-1 1,0 0 0,0 0 0,0 1 0,0-1-1,0 0 1,0 0 0,0 0 0,0-1 0,0 0-40,0 0 0,0 0 0,0 0 0,-1 0 0,1 0 0,-1 0 0,0-1 0,1 1 0,-1 0 0,0 0 0,0 0 0,0 0 0,-1-1 0,1 1 0,-1-2 0,0 0-41,0 1 1,0-1-1,0 1 1,-1 0 0,1-1-1,-1 1 1,0 0-1,0 0 1,0 0-1,0 0 1,0 0-1,-1 1 1,1-1-1,-1 1 1,0-1-1,-5-2 1,6 3-27,0 1 0,0 0 0,0 0 0,0 1 1,0-1-1,0 0 0,0 1 0,-1-1 0,1 1 0,0-1 0,0 1 1,-1 0-1,1 0 0,0 0 0,-1 1 0,1-1 0,0 0 1,0 1-1,0-1 0,-1 1 0,1 0 0,0 0 0,0 0 1,0 0-1,0 0 0,0 0 0,-3 3 0,0 0-18,1 1 1,0-1-1,-1 1 0,1 0 1,1 0-1,-1 0 0,1 1 1,0-1-1,0 1 0,1 0 1,0 0-1,0 0 1,0 0-1,0 0 0,1 0 1,0 0-1,1 1 0,-1-1 1,1 0-1,0 1 0,2 10 1,-1-12 33,0 1 1,1-1 0,-1 1 0,1-1-1,0 0 1,1 0 0,-1 0 0,1 0 0,0 0-1,0 0 1,0-1 0,1 0 0,-1 1 0,1-1-1,0-1 1,1 1 0,-1 0 0,1-1 0,-1 0-1,1 0 1,0-1 0,0 1 0,0-1-1,10 3 1,-3-3-34,1 0-1,0-1 0,-1 0 0,1-1 1,0-1-1,-1 0 0,1 0 1,0-1-1,-1-1 0,0 0 0,1-1 1,-1 0-1,-1-1 0,1-1 1,-1 1-1,0-2 0,0 1 1,0-2-1,-1 1 0,-1-2 0,14-13 1,-19 18 2,-1-1 1,0 0 0,0 0 0,4-10-1,-3 5-175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18 15995,'-2'15'685,"-1"1"0,-1-1 0,-7 18-1,-5 19 120,-2 35-197,6-28-411,-3 0 0,-26 71-1,35-117-79,5-15 51,10-24 32,22-58 11,4 2 0,74-126-1,-103 199-194,-1 1 1,1 0-1,1 0 0,0 0 0,0 1 0,0 0 0,1 0 0,0 1 0,10-7 0,-13 11-7,-1 0-1,0 0 0,1 1 0,0-1 1,-1 1-1,1 0 0,0 0 0,0 0 1,-1 1-1,1 0 0,0 0 0,0 0 1,0 0-1,-1 1 0,1 0 0,0 0 1,0 0-1,-1 1 0,1-1 1,-1 1-1,7 4 0,-4-3-13,0 1-1,0 1 1,0-1-1,-1 1 1,1 1-1,5 6 1,-10-11 8,0 1-1,-1-1 1,0 1-1,1 0 1,-1 0 0,0 0-1,0 0 1,0 0 0,0 0-1,0 0 1,0 0 0,-1 0-1,1 0 1,-1 0 0,1 1-1,-1-1 1,0 0 0,0 0-1,0 1 1,0-1 0,0 0-1,-1 0 1,1 0-1,-1 1 1,1-1 0,-1 0-1,0 0 1,-1 2 0,-2 2 32,-1 0 1,1 0 0,-1-1 0,0 1-1,-1-1 1,1-1 0,-1 1 0,0-1-1,0 0 1,0 0 0,-9 3 0,-5 3 45,-1-2 0,-31 9 0,49-16-59,-59 13-537,58-13 409,0-1-1,-1 1 1,1-1 0,0 0 0,-1 0-1,1-1 1,0 1 0,0-1 0,0 0-1,-1 0 1,1 0 0,-5-3-1,0-5-280,8-3-144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63 15779,'12'-8'1309,"0"-1"0,0 0-1,18-19 1,-30 28-1305,0-1 0,0 1 1,1 0-1,-1 0 0,0 0 1,0 0-1,0 0 0,1 0 1,-1-1-1,0 1 0,0 0 1,0 0-1,0 0 0,1-1 1,-1 1-1,0 0 0,0 0 1,0 0-1,0-1 1,0 1-1,0 0 0,0 0 1,0-1-1,0 1 0,0 0 1,0 0-1,0-1 0,0 1 1,0 0-1,0 0 0,0-1 1,0 1-1,0 0 0,0 0 1,0-1-1,0 1 0,0 0 1,0 0-1,0-1 0,-12 2-160,-17 10-187,17-3 298,1 0 0,0 0 0,-17 16 0,26-22 59,-1 1-1,1-1 1,-1 1-1,1 0 1,0 0-1,0 0 1,0 0-1,1 0 1,-1 0 0,1 0-1,-1 0 1,1 1-1,0-1 1,0 1-1,1-1 1,-1 1-1,1-1 1,0 1 0,0 5-1,0-7-4,1 0 0,-1-1 0,1 1 0,0 0-1,0-1 1,0 1 0,0-1 0,0 1 0,0-1 0,0 0 0,0 1 0,0-1 0,1 0-1,-1 0 1,1 0 0,-1 1 0,1-2 0,-1 1 0,1 0 0,-1 0 0,1 0-1,0-1 1,-1 1 0,1-1 0,0 1 0,3-1 0,5 2 3,0-1 0,1-1 0,14-1 1,-22 1-17,23-2-103,0-2 0,0-1 0,0-1 0,40-14-1,96-49-736,-158 66 810,0 1 11,0 1 0,0-1 0,-1 0 0,1 1 1,0 0-1,7-1 0,-10 2 27,0 0-1,0 0 1,-1 0 0,1 0 0,0 0-1,0 1 1,0-1 0,-1 0-1,1 1 1,0-1 0,0 0-1,-1 1 1,1-1 0,0 1 0,-1-1-1,1 1 1,0 0 0,-1-1-1,1 1 1,-1-1 0,1 1 0,-1 0-1,1 0 1,-1-1 0,0 1-1,1 0 1,-1 0 0,0-1-1,1 1 1,-1 0 0,0 0 0,0 0-1,0 0 1,0-1 0,0 1-1,0 0 1,0 1 0,0 1 5,0 0-1,1-1 1,-1 1-1,1 0 1,-1-1 0,1 1-1,0-1 1,0 1 0,0-1-1,1 1 1,-1-1 0,0 1-1,1-1 1,0 0 0,3 4-1,-3-5-24,-1 0 0,1 0 0,0 0-1,0-1 1,0 1 0,0 0 0,0-1 0,0 0-1,0 1 1,0-1 0,0 0 0,0 0-1,0 0 1,0 0 0,0 0 0,0 0 0,0-1-1,0 1 1,0-1 0,0 0 0,0 1 0,-1-1-1,4-1 1,28-17-59,2-4-50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7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99 107 18332,'-37'25'1934,"31"-22"-1792,1 0 1,0 0-1,0 0 0,0 0 0,0 1 0,1 0 1,-1 0-1,1 0 0,0 1 0,0-1 0,-4 7 1,8-11-135,0 0 0,0 1 1,0-1-1,-1 0 0,1 1 1,0-1-1,0 1 1,0-1-1,0 0 0,0 1 1,0-1-1,0 1 0,0-1 1,0 0-1,0 1 0,0-1 1,0 1-1,0-1 1,0 0-1,0 1 0,0-1 1,0 1-1,0-1 0,0 0 1,1 1-1,-1-1 0,0 0 1,0 1-1,0-1 0,1 0 1,-1 1-1,1-1 1,13 4-198,19-10-510,-21 2 503,0-2 1,-1 1-1,0-2 1,-1 1 0,1-1-1,-1-1 1,-1 0-1,1-1 1,8-9 0,-4 1 321,0 0-1,-1 0 1,-1-1 0,13-28 0,-34 65 1323,-23 46-505,28-53-872,0 0 1,0 1-1,2-1 1,-1 1-1,1 0 0,1-1 1,0 1-1,1 0 1,2 17-1,-1-26-81,0 1 1,-1-1-1,2 1 0,-1-1 1,0 0-1,1 1 0,0-1 0,0 0 1,0 0-1,1 0 0,-1 0 0,1-1 1,0 1-1,0-1 0,0 0 1,0 1-1,1-1 0,0-1 0,-1 1 1,1 0-1,0-1 0,0 0 1,0 0-1,0 0 0,1-1 0,-1 1 1,0-1-1,1 0 0,7 1 1,-5-2-17,1 0 0,-1 0 0,0-1 0,1 1 1,-1-2-1,0 1 0,0-1 0,0 0 0,0-1 1,0 0-1,-1 0 0,1 0 0,-1-1 1,1 0-1,7-7 0,3-2 14,0-1-1,-2-1 1,1-1-1,12-17 1,-23 27 22,-1 0 0,0 0-1,0 0 1,-1-1 0,5-11 0,-8 17-8,1 0-1,-1 0 1,1 0 0,-1 0 0,0 0 0,1 0 0,-1 0 0,0-1 0,0 1 0,0 0-1,0 0 1,0 0 0,0 0 0,0 0 0,0 0 0,0-1 0,-1 1 0,1 0 0,0 0-1,-1 0 1,1 0 0,-1 0 0,1 0 0,-1 0 0,0 0 0,1 0 0,-1 0 0,0 1-1,1-1 1,-1 0 0,0 0 0,0 0 0,0 1 0,0-1 0,0 1 0,0-1 0,0 1-1,0-1 1,0 1 0,0-1 0,0 1 0,0 0 0,0 0 0,0-1 0,-3 1 0,0 0 2,-1 0 1,0 1-1,0-1 1,1 1 0,-1 0-1,0 0 1,1 0 0,-1 1-1,1 0 1,0-1-1,-1 2 1,1-1 0,0 0-1,0 1 1,0 0 0,1 0-1,-1 0 1,1 0-1,-1 1 1,1-1 0,0 1-1,0 0 1,-3 6 0,5-8-9,-1 0 1,0 1 0,1 0 0,0-1 0,-1 1 0,1 0-1,0 0 1,0-1 0,1 1 0,-1 0 0,1 0 0,-1 0 0,1 0-1,0 0 1,0 0 0,0 0 0,1 0 0,-1 0 0,1 0 0,-1 0-1,1 0 1,0-1 0,0 1 0,0 0 0,1 0 0,-1-1-1,1 1 1,-1-1 0,1 1 0,0-1 0,0 0 0,0 0 0,0 0-1,0 0 1,1 0 0,-1 0 0,5 3 0,-1-2-56,0 0 1,0-1-1,0 0 1,1 0-1,-1 0 1,1 0-1,-1-1 1,1 0-1,-1 0 1,1-1-1,-1 0 1,11-1-1,5-2-251,-1-2 0,32-9 0,-28 6 255,32-5 0,-49 12 190,0 0 0,0 1 0,0-1 0,0 2 1,0-1-1,0 1 0,0 0 0,9 3 0,3 2 185,0-1-1,38 5 0,-50-9-319,0-1-1,0 0 0,0-1 0,0 1 1,0-2-1,-1 1 0,1-1 1,0 0-1,-1 0 0,13-6 1,5-6-60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 18180,'1'0'26,"-1"0"-1,-1 0 1,1 0 0,0 0 0,0 0-1,0 0 1,0 0 0,0 0-1,0 0 1,0 0 0,0-1 0,0 1-1,0 0 1,0 0 0,0 0-1,0 0 1,0 0 0,0 0 0,0 0-1,0 0 1,0 0 0,0 0 0,0 0-1,0 0 1,0 0 0,-1 0-1,1 0 1,0 0 0,0-1 0,0 1-1,0 0 1,0 0 0,0 0-1,0 0 1,0 0 0,0 0 0,0 0-1,-1 0 1,1 0 0,0 0 0,0 0-1,0 0 1,0 0 0,0 0-1,0 0 1,0 1 0,0-1 0,0 0-1,0 0 1,0 0 0,-1 0 0,1 0-1,0 0 1,0 0 0,0 0-1,0 0 1,-8 6 352,-5 8-38,-2 6-63,-44 66 32,51-75-294,2 2 0,0-1 0,0 1 0,1 0-1,-4 17 1,8-27-8,0-1 0,1 1 0,-1-1 0,1 1 0,0-1 0,-1 1 0,1 0 1,1-1-1,-1 1 0,0-1 0,0 1 0,1-1 0,0 1 0,-1-1 0,1 1 0,0-1 0,0 0 0,0 1 0,1-1 0,1 3 0,-1-3-53,0-1-1,0 1 1,1 0-1,-1-1 1,0 1-1,1-1 1,-1 0 0,1 0-1,-1 0 1,1 0-1,0 0 1,-1-1-1,1 1 1,0-1-1,4 1 1,4-1-118,-1-1 0,1 0 0,-1 0 1,1-1-1,-1-1 0,0 1 0,0-2 0,16-6 0,21-16-217,1-3-123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1 374 12811,'0'0'111,"0"1"0,0-1 0,0 1 0,0-1 0,0 1 0,0-1 0,0 1 0,0-1 0,0 1 0,0-1 0,0 1 0,0-1 0,0 1 0,1-1 0,-1 1 0,0-1 0,0 1 0,1-1 0,-1 0 0,0 1 0,0-1 0,1 1 0,-1-1 0,0 0 0,1 1 0,-1-1 0,1 0 0,-1 1 0,1-1 0,-1 0 0,0 0 0,1 1 0,-1-1 0,1 0 0,-1 0 0,1 0 0,-1 0 0,1 0 0,-1 0 0,1 0 0,-1 0 0,1 0 0,-1 0 0,1 0 0,-1 0 0,1 0 0,-1 0 0,1 0 0,-1 0 0,1 0-1,-1-1 1,1 1 0,-1 0 0,1 0 0,-1-1 0,0 1 0,1 0 0,0-1 0,3-1 117,0-1 0,0 0 0,-1 1 0,1-1 0,4-5 0,111-128 1181,42-46-1224,-117 137-235,-50 68-64,-8 10 69,-35 100 107,45-119-48,1 1-1,0-1 1,1 1 0,0 0 0,1-1 0,1 1 0,2 20 0,-2-33-41,0-1 0,0 0 0,0 1 0,0-1-1,0 1 1,1-1 0,-1 0 0,0 1 0,1-1 0,-1 0 0,1 0 0,-1 1 0,1-1 0,0 0 0,0 0 0,-1 0 0,1 0 0,0 1 0,0-1 0,0-1-1,0 1 1,0 0 0,0 0 0,0 0 0,2 1 0,-1-3 3,0 1 0,0 0 0,0 0-1,0-1 1,-1 1 0,1-1 0,0 0 0,0 1 0,-1-1-1,1 0 1,0 0 0,-1 0 0,1 0 0,-1 0 0,1-1-1,-1 1 1,1 0 0,1-3 0,22-23-214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37 113 11634,'0'4'397,"0"-1"0,0 0-1,0 1 1,1-1-1,-1 0 1,1 0-1,0 1 1,-1-1-1,4 5 1,-3-6-278,0-1 0,0 0 0,0 0 0,0 0 0,0-1 0,0 1 0,0 0 0,0 0 0,1 0 1,-1-1-1,0 1 0,1-1 0,-1 1 0,0-1 0,1 0 0,-1 1 0,1-1 0,-1 0 0,0 0 0,1 0 1,-1 0-1,1 0 0,-1 0 0,0 0 0,3-1 0,6-1 91,0 0-1,0 0 1,0-1-1,-1 0 1,1-1 0,-1 0-1,15-8 1,-19 9-149,0-1-1,0 1 1,0-1 0,-1 1 0,1-1 0,-1-1 0,0 1 0,0-1 0,0 1-1,-1-1 1,1 0 0,-1 0 0,0-1 0,2-6 0,-4 11-32,-1-1 0,1 0 0,-1 0 0,1 1 0,-1-1 0,0 0 0,0 0 1,0 1-1,0-1 0,0 0 0,0 0 0,0 1 0,-1-1 0,1 0 0,-1 1 0,1-1 0,-1 0 0,0 1 0,1-1 1,-1 1-1,0-1 0,0 1 0,0-1 0,0 1 0,0-1 0,-1 1 0,1 0 0,0 0 0,-1 0 0,1 0 0,0 0 0,-1 0 1,1 0-1,-1 0 0,0 0 0,1 1 0,-1-1 0,0 1 0,1-1 0,-1 1 0,-3-1 0,-2 0 56,1 0-1,-1 0 1,0 1-1,0 0 0,0 0 1,0 1-1,0 0 1,1 0-1,-11 3 1,9-1-37,1 0 0,0 1 0,0 0 1,0 0-1,0 1 0,1 0 1,-1 0-1,1 0 0,0 1 0,1 0 1,0 0-1,0 0 0,0 1 0,0-1 1,1 1-1,0 1 0,1-1 0,0 0 1,0 1-1,-3 13 0,4-16-57,1 1 0,0 0 0,1 0-1,-1-1 1,1 1 0,0 0 0,1 0-1,-1 0 1,1-1 0,0 1 0,1 0-1,-1-1 1,1 1 0,0-1 0,1 0-1,-1 1 1,1-1 0,0 0 0,0 0-1,1-1 1,-1 1 0,1-1 0,0 0-1,0 0 1,1 0 0,-1 0 0,1-1-1,0 0 1,7 4 0,-6-4-16,0 0 0,0 0 1,1-1-1,-1 0 0,1 0 1,-1-1-1,1 0 0,0 0 1,0 0-1,-1-1 0,10 0 1,26-11-129,-36 8 127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0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132 253 16307,'-7'2'183,"0"1"-1,0 1 1,1-1-1,-1 1 0,1 0 1,0 1-1,0-1 1,1 1-1,-1 1 0,-5 6 1,2-1-110,0 0 0,1 0 0,1 0 1,-11 21-1,17-31-68,1 1 0,-1-1 0,0 1-1,0-1 1,1 1 0,-1 0 0,1-1 0,0 1 0,-1 0 0,1-1 0,0 1-1,0 0 1,0 0 0,0-1 0,0 1 0,0 0 0,1 1 0,0-2 0,-1-1 0,1 1 0,-1 0 0,1-1-1,-1 0 1,1 1 0,-1-1 0,1 1 0,0-1 0,-1 0 0,1 1 0,0-1 0,-1 0 0,1 0 0,0 1 0,-1-1 0,1 0 0,0 0 0,0 0 0,-1 0 0,1 0 0,0 0 0,-1 0 0,1 0 0,0 0 0,1-1 0,4 0 21,0-1 1,0 0 0,0-1-1,0 1 1,0-1 0,0 0-1,6-5 1,8-8 48,-1 1 0,0-2-1,-2-1 1,0 0 0,-1-1 0,0 0 0,-2-2 0,0 0 0,-2 0 0,0-1 0,16-45 0,-27 66-67,-1 1 0,0-1 0,1 0 0,-1 0 0,1 0 1,-1 0-1,0 0 0,0 0 0,0 0 0,1 0 0,-1 0 1,0 0-1,0 0 0,0 0 0,0 0 0,-1 0 0,1 0 1,0 0-1,0 0 0,-1-1 0,0 3 0,0 0 1,0 0-1,1 0 0,-1 0 1,0 1-1,1-1 0,-1 0 1,1 0-1,-1 1 0,1-1 0,0 0 1,-1 0-1,1 1 0,0 1 1,-1 0-5,1 1-1,-1-1 1,1 0 0,-1 0 0,1 1 0,0-1 0,1 0 0,-1 0 0,0 1-1,1-1 1,0 0 0,0 0 0,0 0 0,0 0 0,0 0 0,0 0-1,1 0 1,0 0 0,-1 0 0,1-1 0,0 1 0,1 0 0,-1-1 0,0 0-1,1 0 1,-1 0 0,1 0 0,-1 0 0,1 0 0,0 0 0,0-1 0,0 0-1,0 1 1,0-1 0,0 0 0,0-1 0,1 1 0,-1 0 0,0-1 0,7 0-1,1 0 25,0-1 0,0-1-1,1 0 1,-1 0-1,0-1 1,-1 0-1,1-1 1,0-1 0,-1 1-1,0-2 1,0 1-1,16-13 1,-7 3 71,-1 0-1,-1-1 1,0 0 0,-1-1 0,16-23-1,-17 12 27,-8 17-109,-11 26-106,-11 40-93,-15 43 41,-27 176 0,41 66 358,16-328-206,0 2 10,0 1 0,-5 26 0,5-38-7,-1 0 1,1 0 0,-1 0 0,0-1-1,0 1 1,0 0 0,0-1 0,-1 1 0,1-1-1,-1 1 1,0-1 0,1 0 0,-1 1-1,0-1 1,0 0 0,-1 0 0,1 0 0,0-1-1,0 1 1,-4 1 0,3-2 6,1 0 1,-1-1-1,1 1 1,-1-1-1,1 0 1,-1 0-1,1 0 1,-1 0-1,1 0 1,-1 0-1,1-1 1,0 1-1,-1-1 1,1 0-1,-1 0 1,1 0-1,0 0 1,0 0-1,0 0 1,-1 0-1,1-1 1,0 1-1,1-1 1,-1 0-1,-2-1 1,-5-7 72,0 1 1,1-1-1,-10-16 1,12 18-85,1 0 0,0 0 0,0-1 0,1 0 0,0 0 0,0 0 0,1 0-1,1 0 1,-1-1 0,2 0 0,-1 1 0,1-1 0,1 0 0,0 1 0,0-1 0,1 0 0,0 0 0,0 1 0,1-1 0,1 1 0,-1-1 0,2 1 0,-1 0 0,1 0 0,1 0 0,-1 1 0,2 0 0,-1-1 0,1 2 0,0-1 0,12-11 0,-7 9-118,1 0 0,0 1 1,0 1-1,0-1 1,1 2-1,19-9 0,85-24-888,-43 17 753,-16-1-82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1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44 14691,'3'-4'164,"-1"1"-1,0 0 1,1 0 0,0 0-1,0 1 1,-1-1-1,2 1 1,-1-1 0,0 1-1,0 0 1,1 0-1,-1 0 1,1 1 0,-1-1-1,6 0 1,-2 0 34,0 1 1,0 0-1,0 0 1,0 1-1,0 0 1,0 0-1,0 1 1,8 1-1,-4 1-57,0 0 0,0 0 0,0 1-1,-1 0 1,1 0 0,-1 1 0,0 1 0,-1 0 0,1 0 0,12 12-1,-19-16-128,-1 1 1,1 0-1,0 0 0,-1 1 0,0-1 0,0 0 0,0 1 0,0 0 0,0-1 0,-1 1 0,1 0 0,-1 0 0,0 0 0,0 0 0,-1 0 0,1 0 0,-1 0 0,0 0 0,0 0 0,0 0 1,0 0-1,-1 0 0,0 0 0,0 0 0,0 0 0,0-1 0,-1 1 0,1 0 0,-4 5 0,-3 5-18,-1 0-1,-1 0 1,0-1 0,-1-1 0,-24 23-1,0-6 0,-38 26 0,36-29 52,-37 35 1,71-58-32,0-1 0,0 1 1,0 0-1,1 0 1,-1 1-1,1-1 0,0 0 1,0 1-1,0-1 1,0 1-1,1 0 1,-1-1-1,1 1 0,-1 4 1,2-6-6,0-1 0,0 1 0,0-1 0,0 1 0,1 0 0,-1-1 1,0 1-1,1-1 0,-1 1 0,1-1 0,0 0 0,-1 1 0,1-1 0,0 0 0,1 3 0,0-2 5,1 0-1,-1 0 0,0 0 0,1 0 0,0 0 0,-1 0 0,1 0 1,0-1-1,5 3 0,9 2 30,1-1 0,0 0 1,0-1-1,0-1 0,1-1 0,-1 0 1,20-2-1,-6-1 137,0-2 0,0-1 1,39-10-1,-54 10 49,-1-1 0,27-11 0,-39 15-158,-1-1 0,1 0 1,-1 0-1,1 0 0,-1 0 0,0 0 1,0-1-1,0 0 0,0 1 0,0-1 1,-1 0-1,1 0 0,-1-1 0,0 1 1,0 0-1,0-1 0,2-5 1,-4 8-36,0-1 1,1 0 0,-1 0-1,0 0 1,-1 1 0,1-1 0,0 0-1,0 0 1,-1 1 0,1-1-1,-1 0 1,1 1 0,-1-1-1,0 0 1,0 1 0,0-1 0,0 1-1,0-1 1,0 1 0,0-1-1,0 1 1,0 0 0,-1 0 0,1 0-1,-1-1 1,1 1 0,-1 1-1,-1-2 1,-4-2 13,0 0 0,1 1 1,-1 0-1,-1 0 0,-10-2 0,2 2-111,1 1-1,-1 0 0,-29 0 1,36 3-226,0-1 1,0 1-1,0 1 1,0-1-1,0 2 1,1-1-1,-1 1 1,-9 5 0,17-8 170,-1 1 0,1 0 0,-1-1 0,1 1 0,0 0 0,-1 0 0,1 0 0,0 0 0,0 1 0,-1-1 0,1 0 0,0 0 0,0 1 0,0-1 0,1 0 0,-1 1 0,0-1 0,0 1 0,1-1 0,-1 1 0,1 0 0,-1-1 0,1 1 0,0-1 0,0 1 0,0 0 0,0-1 0,0 1 0,0 0 0,0-1 0,0 1 0,0 0 0,1 1 0,14 10-940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3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8394,'3'-1'323,"0"0"0,0 0 0,0 0 0,0 1 0,0-1 0,0 1 0,0 0 0,1 0 0,-1 0 1,5 0-1,-1 1-70,254-13 1401,4 1-1318,501 22-365,-319-26-266,-81-1 398,59 24-21,-164 0-74,1241 8 62,-1339-16-116,452-7-348,-3-26 20,-431 17 322,370-31 19,0 26 141,-57 13 151,-484 7-213,16 1 97,-26 0-155,1 0 1,-1 1-1,1-1 1,-1 0-1,1 0 0,-1 1 1,1-1-1,-1 0 1,1 1-1,-1-1 1,0 0-1,1 1 1,-1-1-1,1 1 1,-1-1-1,0 0 1,0 1-1,1-1 0,-1 1 1,0-1-1,0 1 1,1-1-1,-1 1 1,0-1-1,0 1 1,0 0-1,0-1 1,0 1-1,0-1 0,0 1 1,0-1-1,0 1 1,0-1-1,0 1 1,0 0-1,0-1 1,-1 2-1,0 5-133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38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63 16716,'-6'5'888,"0"-5"-1232,9-2-248,6-1 608,8-22-337,1-13-135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40.9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99 15003,'2'1'55,"-1"1"0,0-1 1,0 1-1,0 0 0,0-1 0,-1 1 0,1 0 0,0 0 0,-1-1 0,1 1 1,-1 0-1,1 0 0,-1 0 0,0 0 0,0 0 0,0 0 0,0-1 0,0 4 1,-10 35-160,8-32 194,-27 101-85,25-90 62,1 0-1,1 0 1,0 36 0,5-59 432,4-14-221,5-27 96,-3-21 132,-1-104 0,-8 164-494,0 1 0,0-1-1,-1 0 1,0 0 0,0 1 0,-4-11 0,8 21-12,-1 0 1,1-1 0,0 1-1,1 0 1,-1-1 0,1 0 0,0 0-1,0 0 1,0-1 0,1 1-1,-1-1 1,1 0 0,9 5 0,-6-4-1,0-1 0,1 0 0,-1-1 1,0 0-1,1 0 0,0-1 1,-1 0-1,17 0 0,-17-1 33,1-1-1,-1 0 1,1-1-1,-1 1 1,0-1-1,0-1 1,0 0-1,0 0 1,8-5-1,-11 6 34,0-1-1,-1 0 0,1-1 0,-1 1 0,0-1 0,0 0 0,0 0 1,-1 0-1,1 0 0,-1-1 0,0 1 0,0-1 0,-1 0 0,3-7 1,-4 9-7,0 0 1,0 0-1,-1 0 1,1 0 0,-1 0-1,0 0 1,0-5 0,0 8-52,0-1 0,0 1 1,0 0-1,0-1 1,0 1-1,0-1 1,0 1-1,0-1 0,0 1 1,0-1-1,-1 1 1,1 0-1,0-1 0,0 1 1,0-1-1,-1 1 1,1 0-1,0-1 1,0 1-1,-1 0 0,1-1 1,0 1-1,-1 0 1,1-1-1,0 1 0,-1 0 1,1 0-1,-1-1 1,1 1-1,0 0 0,-1 0 1,1 0-1,-1 0 1,1 0-1,-1 0 1,1 0-1,-1-1 0,1 1 1,0 0-1,-1 0 1,1 1-1,-1-1 0,1 0 1,-1 0-1,1 0 1,-1 0-1,1 0 1,0 0-1,-1 1 0,1-1 1,-1 0-1,1 0 1,0 0-1,-1 1 0,0 0 1,-1 0-11,0 1 1,0 0 0,0 0-1,1 0 1,-1 0 0,0 1 0,1-1-1,0 0 1,-1 1 0,1-1-1,0 1 1,0-1 0,0 1-1,0-1 1,1 1 0,-1 5-1,-3 46-103,4-47 93,0 0 1,0 0-1,1 0 1,0 0-1,1 0 0,0 0 1,0 0-1,0 0 1,1-1-1,0 1 1,0-1-1,0 0 0,6 7 1,-6-9 6,1 0 0,-1-1 0,1 1 0,0-1 0,0 0 0,0 0 0,0 0 0,1 0 0,-1-1 0,1 0 0,0 0 0,0 0 0,0-1 0,-1 1-1,1-1 1,1 0 0,-1 0 0,10-1 0,-8 0 11,1 0 0,0-1 0,-1 0 0,1-1 0,-1 1 0,1-1-1,-1-1 1,0 0 0,14-7 0,-8 2 38,0 0 0,0-1 0,20-20 0,-32 29-43,-1 0 0,0 0 0,0 0 0,0-1 0,0 1 0,1 0 0,-1 0 0,0 0 0,0 0 0,0 0 0,1-1 0,-1 1 0,0 0 0,0 0 0,1 0 0,-1 0 0,0 0 0,0 0 0,1 0 0,-1 0 0,0 0 0,0 0 0,1 0 0,-1 0 0,0 0 0,0 0 0,1 0 0,-1 0 0,0 0 0,0 0 0,1 1 0,-1-1 0,0 0 0,1 0 0,5 11-6,2 24-57,-5-20 37,2-1-5,0 1 1,1-1-1,13 24 1,-16-33-22,-1-1 1,1 0-1,0 0 1,0 0-1,1 0 1,-1 0-1,1-1 0,0 1 1,0-1-1,0 0 1,0 0-1,0-1 1,1 1-1,9 3 1,-12-6 36,0 1 0,0-1 0,0 0 0,0 0 0,1 0 0,-1 0 0,0 0 0,0 0 1,0-1-1,0 1 0,0-1 0,0 1 0,1-1 0,-1 0 0,-1 0 0,1 0 1,0 0-1,0 0 0,0-1 0,0 1 0,2-3 0,16-19-162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41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14867,'-11'26'1713,"0"-5"-1017,5 1-312,4-7 1248,4 0-992,11-2-864,1-5-680,10-2 816,1 0-264,3-2-200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41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8 13587,'-4'-2'161,"1"1"0,0 0-1,0 0 1,-1 0 0,1 1 0,0-1 0,-1 1 0,1-1 0,-1 1-1,1 0 1,-1 1 0,-5 0 0,0 0 135,-7 0-1,0 1 0,-1 1 0,1 0 0,1 1 0,-1 1 0,1 1 0,-27 13 0,34-16-251,1 1 0,0 1 1,1-1-1,-1 1 0,1 0 0,0 1 0,0-1 0,0 1 0,1 0 0,0 1 0,0-1 0,1 1 1,0 0-1,0 0 0,0 1 0,1-1 0,-3 13 0,5-17-31,0 0-1,0 0 1,1 1 0,-1-1 0,1 0-1,0 1 1,0-1 0,0 0-1,0 1 1,1-1 0,-1 0-1,1 1 1,0-1 0,0 0-1,0 0 1,1 0 0,-1 0 0,1 0-1,-1 0 1,1 0 0,0 0-1,0-1 1,0 1 0,1 0-1,-1-1 1,1 0 0,-1 0-1,1 0 1,0 0 0,0 0 0,-1 0-1,1-1 1,1 1 0,-1-1-1,6 2 1,1-1-98,0 1 1,0-1-1,1-1 0,-1 0 1,0-1-1,1 0 0,-1 0 0,1-1 1,-1 0-1,17-5 0,-2-2-61,0-2 0,46-24 0,-12 0-145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42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9 14539,'-4'5'231,"1"0"-1,-1 0 1,1 0 0,0 0-1,0 1 1,1-1-1,0 1 1,0 0 0,0 0-1,1 0 1,-1-1-1,1 1 1,1 1 0,-1 11-1,2-7-112,1 0 1,0 0-1,1 0 0,0 0 0,0 0 1,1-1-1,7 12 0,-7-11-75,-3-8-26,0-1 1,0 1-1,0-1 1,0 1-1,0-1 1,1 0-1,-1 1 1,1-1-1,-1 0 1,1 0-1,0 0 1,0 0-1,0 0 1,0 0-1,0-1 1,4 3-1,-6-4-1,1 0 0,0 0-1,0 0 1,-1 0 0,1 0-1,0 0 1,-1 0 0,1 0 0,0-1-1,-1 1 1,1 0 0,0 0 0,-1-1-1,1 1 1,0 0 0,-1-1-1,1 1 1,-1-1 0,1 1 0,-1-1-1,1 1 1,-1-1 0,1 1 0,-1-1-1,0 1 1,1-1 0,-1 0-1,0 1 1,1-1 0,-1 0 0,0 1-1,0-1 1,1 0 0,-1 1-1,0-1 1,0 0 0,0 1 0,0-1-1,0 0 1,0 0 0,0 0 0,0-34 417,-4 6 18,-8-35 0,4 26-336,8 38-117,0 0-1,0 0 1,0-1 0,0 1-1,0 0 1,0 0-1,1-1 1,-1 1 0,0 0-1,0 0 1,0 0-1,1-1 1,-1 1 0,0 0-1,0 0 1,1 0-1,-1 0 1,0 0 0,0-1-1,1 1 1,-1 0-1,0 0 1,0 0 0,1 0-1,-1 0 1,0 0-1,1 0 1,-1 0 0,0 0-1,0 0 1,1 0-1,-1 0 1,0 0 0,1 0-1,-1 0 1,0 1-1,0-1 1,1 0 0,-1 0-1,0 0 1,0 0 0,1 0-1,-1 1 1,0-1-1,21 7-84,-14-5 36,8 2-318,1 0 0,-1-2 1,1 0-1,-1-1 0,1 0 1,0-1-1,-1-1 0,1 0 1,27-7-1,6-5-1801,78-31 1,-68 22 2197,-55 23 818,-8 3-333,-22 17 887,10-7-688,-1 0 0,-23 27 0,36-37-636,1 1 1,-1 0-1,1 0 1,0 0-1,0 0 1,1 1-1,-1-1 1,1 1-1,0-1 1,1 1-1,0 0 1,-1 0-1,2-1 1,-1 11-1,1-14-60,0 1 0,0-1 0,0 1 0,1-1 0,-1 0-1,1 1 1,0-1 0,0 0 0,0 1 0,0-1 0,0 0-1,0 0 1,1 0 0,-1 0 0,0 0 0,1 0 0,0 0-1,0 0 1,-1 0 0,1-1 0,0 1 0,0-1 0,0 0-1,1 1 1,-1-1 0,0 0 0,0 0 0,1-1 0,-1 1-1,0 0 1,1-1 0,-1 1 0,1-1 0,-1 0 0,4 0-1,1 1 3,0-1 0,0-1-1,0 1 1,0-1-1,0-1 1,0 1-1,0-1 1,0 0-1,0-1 1,-1 0-1,9-4 1,-8 2 40,-1 0 0,1 0 0,-1 0 0,0-1 0,-1 0 0,1 0 0,-1-1 0,-1 1 0,1-1 0,-1 0 0,0 0 1,-1-1-1,4-8 0,-6 13-25,0 0 0,0 0 0,0 0 0,-1 0 0,1 0 1,-1-1-1,0 1 0,0 0 0,0 0 0,0-1 0,0 1 0,-1 0 0,1 0 1,-1 0-1,0 0 0,0-1 0,0 1 0,-1 0 0,1 1 0,-1-1 0,1 0 1,-1 0-1,0 1 0,0-1 0,0 1 0,-1-1 0,1 1 0,0 0 0,-1 0 1,0 0-1,1 0 0,-1 1 0,0-1 0,0 1 0,-3-2 0,-26-6-249,30 8 164,0 1 0,1 0 0,-1 0 0,0 0 0,1 0 0,-1 0 0,0 0 0,1 0 1,-1 0-1,0 1 0,1-1 0,-1 1 0,1-1 0,-1 1 0,1 0 0,-1 0 0,-1 0 0,1 5-178,11 1-76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48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5 17108,'0'0'34,"0"0"1,0 0 0,0 0-1,1 0 1,-1 0-1,0 0 1,0 0 0,0 0-1,0-1 1,0 1 0,0 0-1,0 0 1,0 0-1,0 0 1,0 0 0,0 0-1,0 0 1,0-1 0,0 1-1,0 0 1,0 0 0,0 0-1,0 0 1,0 0-1,0 0 1,0-1 0,0 1-1,0 0 1,0 0 0,0 0-1,0 0 1,0 0-1,0 0 1,0 0 0,0-1-1,0 1 1,0 0 0,0 0-1,0 0 1,0 0-1,0 0 1,-1 0 0,1 0-1,0 0 1,0 0 0,0-1-1,0 1 1,0 0 0,0 0-1,0 0 1,-1 0-1,1 0 1,0 0 0,0 0-1,0 0 1,0 0 0,0 0-1,-1 0 1,-5 8 841,-7 17 48,11-20-882,1-1 0,0 1-1,0-1 1,1 1 0,-1-1 0,1 1-1,0 0 1,0-1 0,0 1-1,1-1 1,0 1 0,0 0 0,0-1-1,0 0 1,4 7 0,-3-8-41,0 0 1,0 0 0,0 0-1,1 0 1,-1-1 0,1 1-1,0-1 1,0 0-1,0 0 1,0 0 0,0 0-1,0 0 1,1 0-1,-1-1 1,0 0 0,1 0-1,-1 0 1,1 0-1,0 0 1,4 0 0,2 0 13,0-1 0,1 0 0,-1 0 0,1-1 0,-1-1 0,0 0 0,0 0 0,0 0 0,0-2 0,0 1 0,12-7 0,-15 7 2,-1-1 0,1 0 0,-1 0-1,0 0 1,0 0 0,0-1 0,-1 0-1,0-1 1,0 1 0,0-1 0,0 0-1,-1 0 1,0 0 0,0-1 0,-1 1-1,4-11 1,-6 16-16,-1 1 0,0 0-1,0-1 1,0 1 0,1 0 0,-1-1 0,0 1-1,0 0 1,0-1 0,0 1 0,0-1-1,0 1 1,1 0 0,-1-1 0,0 1 0,0-1-1,0 1 1,0 0 0,-1-1 0,1 1 0,0-1-1,0 1 1,0 0 0,0-1 0,0 1-1,0 0 1,0-1 0,-1 1 0,1 0 0,0-1-1,0 1 1,-1 0 0,1-1 0,0 1 0,0 0-1,-1-1 1,1 1 0,0 0 0,-1 0-1,1 0 1,-1-1 0,0 1-1,0 0 0,1 1 0,-1-1 0,0 0 0,1 0 0,-1 1 0,0-1 0,0 0 0,1 1 0,-1-1 0,1 1 0,-1-1-1,0 1 1,1-1 0,-1 1 0,1-1 0,-1 1 0,1 0 0,-1-1 0,1 2 0,-2 1-3,0-1 0,1 1 0,-1-1 0,1 1 0,0 0 0,0 0 0,0 0 0,0-1 0,1 1 0,-1 0 0,1 0 0,0 0 0,0 0 0,0 0 0,0 0 1,0 0-1,1 0 0,-1 0 0,1 0 0,0 0 0,0 0 0,0 0 0,0-1 0,0 1 0,0 0 0,1-1 0,0 1 0,-1-1 0,1 1 0,0-1 0,0 0 0,0 0 0,5 4 0,-1-2-61,1 1 0,0-1 0,0-1-1,0 1 1,0-1 0,0 0 0,0-1 0,1 0 0,0 0 0,-1 0-1,1-1 1,8 0 0,-3-1-19,1 0-1,-1-2 0,23-4 0,-3-3-96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205 138 9866,'18'-10'872,"1"0"360,-1 0 0,0-1 0,-1 0 0,-1-2 0,18-16 1,-33 29-1126,-1-1 0,1 1 0,-1-1 0,1 1 0,-1-1 0,0 1 0,1-1 0,-1 1 0,0-1 0,1 1 0,-1-1 0,0 0 1,0 1-1,1-1 0,-1 0 0,0 1 0,0-1 0,0 1 0,0-1 0,0 0 0,0 1 0,0-1 0,0 0 0,0 1 0,0-1 0,0 0 1,0 1-1,-1-1 0,1 1 0,0-1 0,-1 0 0,0-1 24,0 1 0,0 0 0,0 0 0,-1 0-1,1 0 1,-1 0 0,1 0 0,-1 0 0,1 1 0,-1-1 0,-2-1 0,-7-1 152,0 1 1,-18-3 0,28 5-265,-7-1 11,1 1 0,-1 0 0,0 0-1,1 0 1,-1 1 0,0 1 0,1-1-1,-1 1 1,1 0 0,0 1 0,-11 4-1,8-1-17,1 0 0,-1 0-1,1 1 1,0 0 0,0 0-1,1 1 1,-9 11 0,5-4-17,1 0-1,0 1 1,1 1 0,1 0 0,1 0 0,0 1 0,1-1 0,1 2-1,-4 20 1,8-22-79,1 0-1,0 1 1,2-1-1,0 1 1,1-1-1,0 0 1,7 25-1,-2-14-98,2 43-1,-7 209-5,-2-274 188,1-1-1,-1 1 1,1-1-1,0 1 1,0-1-1,1 0 1,2 6-1,-3-9 1,0-1-1,0 1 1,0-1-1,0 1 0,0-1 1,0 0-1,0 0 1,0 1-1,1-1 0,-1 0 1,0 0-1,1 0 1,-1 0-1,1-1 0,-1 1 1,1 0-1,0-1 1,-1 1-1,1-1 0,0 1 1,-1-1-1,1 0 1,0 0-1,-1 1 0,1-1 1,3-1-1,124-16-2349,-108 14 1971,-2-6-131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48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15587,'8'-6'1745,"4"6"-1193,6-1-216,3 1 824,6 1-480,1 1-144,4-1-160,2-1-183,-1 0-498,-3-3-287,-11-1 504,-7 3-104,-14 1-112</inkml:trace>
  <inkml:trace contextRef="#ctx0" brushRef="#br0" timeOffset="1">6 150 17164,'9'1'1536,"14"-1"-1048,4-1-208,9-2 376,3-1-368,5-2-1232,4 2 1112,-1 2-368,2 1-168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49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1 225 15467,'0'2'1137,"7"69"351,21 87-1,-21-127-1382,2 0 0,2-1-1,0 0 1,2 0-1,19 31 1,-29-56-89,-1-1 10,0 0 0,1 0 1,-1 0-1,0-1 1,1 1-1,0-1 1,0 1-1,0-1 0,0 0 1,1 0-1,-1-1 1,1 1-1,5 3 0,-8-6-12,0 0 0,-1 0 0,1 0 0,0 0 0,-1 0 0,1 0 0,0-1 0,-1 1 0,1 0 0,0 0 0,-1 0 0,1-1 0,-1 1 0,1 0 0,0 0 0,-1-1 0,1 1 0,-1-1 0,1 1 0,-1 0 0,1-1 0,-1 1 0,0-1 0,1 1 0,-1-1 0,1 1 0,-1-1 0,0 0 0,1 1 0,-1-1 0,0 1 0,0-1 0,0 0 0,1 1 0,-1-1 0,0 0 0,0 1 0,0-1 0,0 0 0,0 1 0,0-1 0,0 0 0,-1 0 0,0-38 275,1 33-239,-86-527 479,82 511-532,3 20-3,0 1 1,1-1 0,0 1-1,-1-1 1,1 0 0,0 1 0,0-1-1,0 0 1,0 1 0,0-1-1,0 0 1,0 1 0,0-1-1,1 1 1,0-4 0,0 5 1,1 0-1,-1-1 1,0 1 0,1 0 0,-1-1 0,0 1 0,1 0-1,-1 0 1,0 0 0,1 0 0,-1 0 0,0 1 0,1-1-1,-1 0 1,0 0 0,1 1 0,1 0 0,40 8-26,1-1 1,0-3 0,88-1-1,-44-9 48,89-16-1,483-45 22,-406 56-98,-253 10 55,1 0 1,-1 0-1,0-1 1,0 2-1,1-1 1,-1 0-1,0 0 0,0 0 1,1 0-1,-1 1 1,0-1-1,0 1 1,0-1-1,0 1 1,0-1-1,1 1 0,-1 0 1,0-1-1,0 1 1,0 0-1,-1 0 1,1 0-1,0 0 0,1 1 1,-1 0 4,-1-1 1,0 1-1,0-1 0,1 1 1,-1 0-1,0-1 0,0 1 0,0-1 1,0 1-1,-1 0 0,1-1 1,0 1-1,-1-1 0,1 1 1,-1-1-1,0 3 0,-5 6-146,1 0-1,-1 0 0,-1 0 1,-9 10-1,-15 13-969,18-22 787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0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31 11715,'11'-16'1213,"0"2"910,-19 33-306,-17 30-1126,-2-1 0,-3-2 0,-1-1 0,-3-1 1,-1-1-1,-64 58 0,99-101-701,0 1 0,0-1 0,-1 0 0,1 1 0,0-1 0,0 0 0,0 0 0,0 1 0,-1-1 0,1 0 0,0 0 0,0 1 0,-1-1 0,1 0 0,0 0 0,-1 0 0,1 1 0,0-1 0,0 0 0,-1 0 0,1 0 0,0 0 0,-1 0 0,1 0 0,0 0 0,-1 0 0,1 0 0,0 0 0,-1 0 0,1 0 0,0 0 0,-1 0 0,1 0 0,0 0 0,-1 0 0,1 0 0,0 0 0,-1 0 0,1 0 0,0-1 0,-1 1 0,1 0 0,0 0 0,0 0 0,-1-1 0,1 1 0,0 0 0,0 0 0,-1-1 0,1 1 0,0 0 0,0 0 0,0-1 0,0 1 0,-1 0 0,1-1 0,0 1 0,0 0 0,0-1 0,0 0 0,-1-24-1387,1 18 949,1-38-2408,2-1 0,12-66 1,-14 109 3044,-1 1-1,1-1 1,-1 1 0,1 0 0,0-1 0,0 1 0,0-1 0,3-3 0,-4 6-98,1-1 1,0 1-1,-1 0 0,1-1 0,-1 1 1,1 0-1,-1 0 0,1-1 1,0 1-1,-1 0 0,1 0 1,-1 0-1,1 0 0,0 0 0,-1 0 1,1 0-1,0 0 0,-1 0 1,1 0-1,0 0 0,-1 0 1,1 0-1,-1 1 0,1-1 1,0 0-1,-1 0 0,1 1 0,-1-1 1,1 0-1,-1 1 0,1-1 1,-1 1-1,1-1 0,-1 0 1,1 1-1,-1-1 0,1 1 0,-1 0 1,97 87 3746,-6 7-3539,-50-52-518,-23-28 32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2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0 258 14307,'10'-18'2363,"0"1"0,17-21 0,65-68-1241,-23 28-764,-73 87-357,0 0 1,1 1-1,0 0 1,0 0-1,1 0 1,0 0-1,1 0 1,0 0-1,1 0 1,0 1-1,1-1 1,2 13 0,-3-22-37,0 1 0,1 0 1,-1 0-1,1-1 0,0 1 1,-1-1-1,1 1 0,0-1 0,0 1 1,0-1-1,0 1 0,0-1 1,1 0-1,-1 1 0,0-1 1,0 0-1,1 0 0,-1 0 1,1 0-1,-1 0 0,1-1 1,-1 1-1,1 0 0,0-1 1,3 2-1,-1-3-122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2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 17188,'0'0'58,"0"0"0,0 0 0,0 0 0,1 0 0,-1 0 0,0 0 0,0 0 0,0 0 0,0 0 0,0 0 0,1 0 0,-1 1 0,0-1 0,0 0 0,0 0 0,0 0 0,0 0 0,0 0 0,0 1 0,0-1 0,0 0 0,1 0 0,-1 0 0,0 0 0,0 0 0,0 1 0,0-1 0,0 0 0,0 0 0,0 0 0,0 0 0,0 1 0,0-1 0,0 0 0,0 0 0,0 0 0,0 0 0,0 1 0,-1-1 0,1 0 0,-3 13 991,-11 19-632,10-24-95,-8 19-29,-21 47-239,-2-1 1,-47 69-1,82-141-176,-1 0 0,0 0-1,1 1 1,-1-1 0,0 0 0,0 0-1,0 0 1,0 0 0,0-1 0,0 1-1,0 0 1,0 0 0,-1 0 0,1-1-1,0 1 1,0-1 0,0 1 0,-1-1 0,1 1-1,0-1 1,-3 0 0,3 0-14,-1 0 1,1-1-1,0 1 0,0-1 1,-1 1-1,1-1 0,0 0 1,0 1-1,0-1 0,0 0 1,0 0-1,0 0 1,0 0-1,0 0 0,0 0 1,0 0-1,0 0 0,1 0 1,-1-1-1,0 1 0,0-2 1,-7-16-1007</inkml:trace>
  <inkml:trace contextRef="#ctx0" brushRef="#br0" timeOffset="1">26 227 14547,'10'9'1512,"3"5"-831,6 2-289,-1-3 696,7 5-248,-1-3-576,-1-2-456,4-2 312,2-1-136,-3-4-216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2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0 15619,'5'2'803,"1"-1"0,-1 0 0,0 1 0,0 0 0,6 3 0,-1 0-10,-9-5-758,0 0 0,0 0 0,0 1 0,0-1 0,0 0 0,-1 1 0,1-1 0,0 1 0,0-1 0,-1 1 1,1-1-1,0 1 0,-1 0 0,1-1 0,0 1 0,-1 0 0,1-1 0,-1 1 0,1 0 0,-1 0 0,1 0 0,-1-1 0,0 1 0,1 0 0,-1 0 0,0 0 0,0 0 1,0 1-1,0 0-13,0-1 0,-1 1 0,1 0 0,-1-1 0,0 1 0,0-1 0,0 1 0,1-1 0,-1 1 0,-1-1 0,1 1 0,0-1 0,-2 2 0,-8 7-39,0-2 0,-24 15 0,28-19 92,-24 14-8,-23 13 97,51-28-137,-1 0 0,0 0 0,0 0 1,1 0-1,0 1 0,0-1 0,0 1 1,0 0-1,-4 7 0,7-10-20,-1 0-1,1 0 1,0 0-1,0-1 1,0 1-1,0 0 1,0 0-1,0 0 1,0 0-1,0 0 1,0 0-1,0 0 1,0 0-1,1 0 1,-1 0-1,0 0 1,1-1-1,-1 1 1,1 0-1,-1 0 1,1 0-1,-1-1 1,1 1-1,0 0 1,-1-1-1,1 1 0,0 0 1,-1-1-1,1 1 1,0-1-1,0 1 1,0-1-1,-1 1 1,1-1-1,0 0 1,0 1-1,0-1 1,0 0-1,2 0 1,38 9-21,-25-7-208,0-1 1,1 0 0,-1-1 0,0-1 0,0-1 0,24-5-1,-19-1-96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42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248 0 14395,'1'3'150,"1"-1"-1,-1 1 0,1-1 1,-1 1-1,0-1 1,0 1-1,0 0 0,-1-1 1,1 1-1,-1 0 1,1 0-1,-1 0 1,0-1-1,0 1 0,0 0 1,-1 0-1,0 5 1,-2 6 155,-1 0 1,-8 18 0,4-10 104,-137 364 1259,116-314-1604,20-51-57,-3 9 6,0 0-1,-10 49 1,22-78-14,0 0 0,-1 1 0,1-1 0,0 1 0,0-1 0,0 0 0,0 1 0,0-1 0,0 0 0,1 1 0,-1-1 0,0 1-1,1-1 1,-1 0 0,1 0 0,-1 1 0,1-1 0,-1 0 0,1 0 0,0 0 0,0 1 0,0-1 0,0 0 0,0 0 0,0 0 0,0-1 0,0 1 0,0 0 0,0 0 0,0 0 0,0-1 0,1 1 0,-1-1 0,0 1 0,1-1 0,1 1 0,6 1 1,-1-1 0,1 0 0,-1-1 0,17 0 0,-9-1 10,408-20-1330,-391 16 1056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43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15899,'36'13'1745,"7"-3"-1201,12-7-208,5-2 600,10-2-312,3-4-128,-3-2-544,-7-3-448,-18 0 432,-14 2-128,-22 3-128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43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17444,'48'0'1440,"0"-9"-1048,0 2-248,5-2 24,-5 1-432,-13-5 456,-6-4-200,-10-2-288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4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0 292 15539,'2'1'120,"-1"1"-1,0 0 0,0-1 1,0 1-1,-1 0 0,1-1 1,0 1-1,-1 0 1,1 0-1,-1-1 0,1 1 1,-1 0-1,0 0 0,0 0 1,0 0-1,0 3 0,1 4 166,13 67 365,3 0 0,3 0 0,47 111-1,-60-172-612,-4-4 20,2 0-1,0 0 0,0 0 0,1 0 0,0-1 1,1 0-1,11 12 0,-18-21-34,1 0 1,0 0-1,0 0 0,0-1 0,0 1 0,0 0 0,0 0 1,0-1-1,0 1 0,0-1 0,0 1 0,0-1 1,1 1-1,-1-1 0,0 0 0,0 1 0,0-1 1,2 0-1,-2 0-1,0 0 0,0-1 0,0 1 0,-1 0 0,1-1 0,0 1 0,0 0 0,0-1 0,-1 1 0,1-1 0,0 0 0,-1 1 0,1-1 0,0 1 0,-1-1 0,1 0 0,-1 0 0,1 1 0,0-2 0,1-4 59,0 1-1,0 0 1,0-1 0,-1 0 0,1 1 0,-1-10-1,4-47 173,-2 0-1,-12-116 0,-40-120-1041,47 292 764,1 3 3,1 0-1,-1-1 1,0 1-1,1-1 1,0 1-1,-1-1 1,1 1-1,1-6 1,0 8 20,-1-1 0,1 1 0,0 0 0,0 0 0,-1 0 0,1 1 0,0-1 0,0 0 0,0 0 0,0 0-1,0 0 1,0 1 0,0-1 0,0 1 0,0-1 0,0 1 0,1-1 0,-1 1 0,0-1 0,0 1 0,0 0 0,1 0 0,-1 0 0,0 0 0,0-1 0,1 2 0,1-1 0,187 1 22,-22 1 94,398-54 17,-473 41-136,-10 2 1,335-56-13,-387 56 36,-24 6-14,0 1 1,0 0 0,0 0 0,12-1-1,-19 3-2,1 0 0,-1 0 0,1 0-1,-1 0 1,0 0 0,1 1 0,-1-1 0,1 0-1,-1 0 1,0 0 0,1 0 0,-1 0-1,0 1 1,1-1 0,-1 0 0,0 0-1,1 1 1,-1-1 0,0 0 0,1 0 0,-1 1-1,0-1 1,0 0 0,1 1 0,-1-1-1,0 0 1,0 1 0,0-1 0,1 0-1,-1 1 1,0-1 0,0 1 0,0-1 0,0 0-1,0 1 1,0-1 0,0 1 0,0-1-1,0 0 1,0 1 0,0-1 0,0 1-1,0-1 1,0 0 0,-1 1 0,1-1-1,0 0 1,0 1 0,0-1 0,0 1 0,-1-1-1,1 1 1,-14 28 66,8-18-40,4-7-45,-3 10 82,0-1 0,-5 19 1,9-28-147,1 1 0,-1-1 0,1 0 0,0 1 0,0-1 0,0 0 0,0 1 0,1-1 0,0 0 0,0 1 1,2 6-1,-2-9-103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 15627,'-2'0'1737,"3"-2"-945,0 1-240,15-1 1072,5 2-375,8-1-289,5 1-168,14-1-296,1-1-64,2-1-296,-2 0-184,-7 2-616,-4-2-464,-7-1 912,-6 1-192,-16 0-144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4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0 17020,'0'1'44,"0"-1"0,0 0 0,1 0 0,-1 0 0,0 0 0,0 0 0,1 0 0,-1 0 0,0 0 0,0 1 0,1-1 0,-1 0 0,0 0 0,0 0 0,0 0 0,1 1 0,-1-1 0,0 0 0,0 0 0,0 1 0,0-1 0,0 0 0,0 0 0,1 0 0,-1 1 1,0-1-1,0 0 0,0 1 0,0-1 0,0 0 0,0 0 0,0 1 0,0-1 0,0 0 0,0 0 0,0 1 0,0-1 0,0 0 0,0 0 0,0 1 0,-1-1 0,1 0 0,0 0 0,0 1 0,0-1 0,-9 14 47,5-9 148,-267 395 1809,268-395-2066,-19 22-300,21-27 287,1 1 0,0-1 0,-1 0 0,1 1 1,-1-1-1,1 0 0,-1 0 0,1 1 0,-1-1 1,1 0-1,-1 0 0,1 0 0,-1 1 1,1-1-1,-1 0 0,1 0 0,-1 0 0,1 0 1,-1 0-1,0 0 0,1 0 0,-1 0 1,1 0-1,-1-1 0,1 1 0,-1 0 0,1 0 1,-1 0-1,1-1 0,-1 1 0,1 0 0,-1 0 1,1-1-1,0 1 0,-1 0 0,1-1 1,-1 1-1,1-1 0,0 1 0,-1-1 0,1 1 1,0 0-1,-1-1 0,1 1 0,0-1 1,0 1-1,0-1 0,-1 1 0,1-1 0,0 0 1,0 1-1,0-1 0,0 1 0,0-1 0,-3-11-162,1-1-1,0 1 0,-1-18 1,1-19-358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5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14107,'12'8'1664,"2"9"-783,0 4-321,6 3 1008,2 2-432,5 4-240,3 0-119,5-3-497,1 2-328,-1-9-737,0-4 721,1-2-152,-2-3-128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5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5 342 16596,'-4'4'2239,"10"-3"-1188,10-5 95,7-7-694,-1-1 0,0-1-1,-1 0 1,0-2-1,-1 0 1,-1-1 0,33-36-1,-28 19-503,-22 31-8,-3 4-2,-9 22-274,1 0 0,1 0 0,1 0 0,1 1 0,-3 32 0,9-57 302,0 1 0,-1-1-1,1 0 1,0 0 0,0 1-1,0-1 1,0 0 0,0 0 0,0 1-1,0-1 1,0 0 0,0 0-1,0 1 1,1-1 0,-1 0-1,0 0 1,0 1 0,0-1-1,0 0 1,0 0 0,0 0-1,0 1 1,1-1 0,-1 0-1,0 0 1,0 0 0,0 1-1,0-1 1,1 0 0,-1 0-1,0 0 1,9-3-616,1-5 51</inkml:trace>
  <inkml:trace contextRef="#ctx0" brushRef="#br0" timeOffset="1">332 78 22021,'-6'6'1952,"3"-9"-1400,0-4-272,3 1 472,3-3-495,4-2-898,1-2 721,-1-3-368,0-3-176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6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327 1 16532,'-7'10'1568,"-9"7"-1152,-8 12-192,-5 5 736,-8 10-504,-3 5-104,0 3-112,4-3-40,3-6-79,8-6-81,7-13-233,3-7-167,14-17-504,-5-7-152,6-14 760,0-7-224,2-9-176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6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13747,'5'-4'1472,"4"14"-696,1 6-223,4 4 855,7 3-256,1 3-312,6-1-32,2-2-391,0-3-449,0-5 168,0-4-88,2-11-160</inkml:trace>
  <inkml:trace contextRef="#ctx0" brushRef="#br0" timeOffset="1">399 188 14027,'23'2'2432,"-17"-2"-1880,0 0 1,0 1-1,0 0 0,0 0 1,9 3-1,-14-4-507,0 1 1,0-1-1,0 1 0,1 0 0,-1-1 1,0 1-1,0 0 0,0 0 0,0 0 0,0 0 1,0 0-1,-1 0 0,1 0 0,0 0 1,0 0-1,-1 0 0,1 0 0,-1 0 0,1 1 1,-1-1-1,1 0 0,-1 1 0,0-1 1,0 0-1,1 0 0,-1 1 0,0-1 1,0 0-1,0 1 0,-1 0 0,0 4 18,0 0 0,0-1-1,-1 0 1,0 1 0,0-1 0,0 0-1,-1 0 1,0 0 0,0 0 0,0 0-1,-5 5 1,-8 9 270,-25 21-1,27-26-89,5-7-106,4-3-33,0 1 0,1-1 0,-1 1 0,-7 10 0,12-14-91,-1 0 0,1-1 0,0 1-1,-1 0 1,1-1 0,0 1 0,0 0-1,-1 0 1,1-1 0,0 1 0,0 0 0,0 0-1,0 0 1,0-1 0,0 1 0,0 0-1,0 0 1,0 0 0,1 0 0,0 0-2,-1 0 0,1 0 0,0 0 0,-1 0 0,1-1 0,0 1 0,0 0 0,0 0 0,0-1 0,-1 1 0,1-1 0,0 1 0,0-1 0,0 1 0,0-1 0,1 0 0,-1 1 0,1-1 0,17 3-136,1 0 0,-1-2 0,1 0 0,-1-1 0,23-4-1,-23 3 119,44-4-164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6.8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13531,'-3'10'1584,"3"9"-688,-1 2-255,-1 9 1199,1 5-608,-1 6-328,2 2-15,2 2-225,2-4-152,5-5-256,1-6-160,-2-7-408,1-7-200,-3-10-416,-5-5-153,-7-8 753,-5-6-232,-6-10-192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7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15195,'23'10'1425,"9"1"-929,9-1-200,7-1 512,5-2-192,2-7 1368,2-9-1599,-7-9 31,-5-4 24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7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346 366 15947,'4'-1'2150,"-11"11"-1014,-25 22-298,19-19-361,-38 45-238,2 3-1,2 1 1,-45 82-1,42-42-289,45-94-317,2-10 28,2-12-284,40-167-1998,-33 159 2413,14-55-523</inkml:trace>
  <inkml:trace contextRef="#ctx0" brushRef="#br0" timeOffset="1">223 10 16484,'8'-10'1624,"-1"22"-968,-1 7-216,1 15 880,0 3-231,5 9-401,2 3-112,6 1-120,3 0-56,6 0-136,4-2-48,1-4-56,2-2-128,-2-1-408,-1-2-392,-5-5 664,-10-8-152,-9-15-56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8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11 16628,'0'-1'56,"0"1"0,0 0 0,0-1 1,0 1-1,0 0 0,0-1 1,0 1-1,0 0 0,0-1 0,0 1 1,0-1-1,0 1 0,0 0 1,0-1-1,-1 1 0,1 0 1,0-1-1,0 1 0,0 0 0,0 0 1,-1-1-1,1 1 0,0 0 1,0-1-1,-1 1 0,1 0 0,0 0 1,0-1-1,-1 1 0,1 0 1,0 0-1,-1 0 0,1 0 0,0-1 1,-1 1-1,1 0 0,-1 0 1,-14 7 901,-13 20-377,11-5-510,1 1 1,1 0 0,0 2-1,2-1 1,-13 36 0,8-12-60,3 1 1,-10 52 0,15-52 32,3 0 1,-2 77-1,9-106-53,0 1 0,2-1 0,0 1 0,2-1 0,0 1 0,1-1 0,1-1 0,16 36 0,-16-44-35,0 0 0,1 0 1,1-1-1,-1 0 0,2 0 1,-1-1-1,2 0 0,-1-1 1,1 1-1,18 10 0,14 1-81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9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15379,'-4'12'715,"1"-1"-1,0 1 1,1 0-1,-1 23 1,3-27-500,-1 0 0,2 0 1,-1 0-1,1 0 0,1 0 0,-1-1 0,1 1 0,4 10 0,-4-15-168,-1 0-1,1 0 0,0-1 0,-1 1 1,1 0-1,1 0 0,-1-1 0,0 0 1,1 1-1,-1-1 0,1 0 0,0 0 0,0 0 1,-1-1-1,1 1 0,5 1 0,-4-1-12,1-1 0,0 0 0,1 0 0,-1 0 0,0-1 0,0 0-1,0 0 1,0 0 0,10-2 0,-3-1-4,0 0 0,1-1-1,-1 0 1,-1-1 0,1 0 0,-1-1 0,20-13-1,-17 9 0,0-1 0,14-14-1,-25 22-25,0 0 1,0 0-1,-1 0 0,1 0 0,-1-1 0,1 1 1,-1-1-1,0 1 0,-1-1 0,1 0 1,-1 0-1,1 0 0,-1 0 0,0 0 1,0-5-1,-1 9-3,0 0 0,0 0 0,0 0 0,-1 1 0,1-1 0,0 0 0,0 0 0,0 0 0,0 0 0,0 0 0,0 0 0,0 0 0,-1 0 0,1 0 0,0 0 0,0 0 0,0 0 0,0 0 0,0 0 0,0 0 0,-1 0 0,1 0 0,0 0 0,0 0 0,0 0 0,0 0 0,0 0 0,0 0 0,-1 0 0,1 0 0,0 0 0,0 0 0,0 0 0,0 0 0,0-1 0,0 1 0,0 0 0,0 0 0,-1 0 0,1 0 0,0 0 0,0 0 0,0 0 0,0 0 0,0-1 0,0 1 0,0 0 0,0 0 0,0 0 0,0 0 0,0 0 0,0 0 0,0-1 0,0 1 0,0 0 0,0 0 0,0 0 0,0 0 0,0 0 0,0 0 0,0-1 0,0 1 0,0 0 0,0 0 0,-6 8-2,5-6-1,0 0 0,0 1-1,0-1 1,0 1 0,0-1-1,1 1 1,-1-1 0,1 1 0,0-1-1,0 1 1,-1 0 0,2-1-1,-1 1 1,0-1 0,0 1-1,1 0 1,0-1 0,-1 1-1,1-1 1,2 4 0,-2-4 3,1 0 0,-1 0 0,1 0 0,-1 0 0,1-1 0,0 1 0,-1-1 0,1 1 0,0-1 0,0 0 0,0 0 1,0 0-1,0 0 0,1 0 0,-1 0 0,0-1 0,0 1 0,0 0 0,1-1 0,-1 0 0,0 0 0,1 0 0,3 0 0,3-1 25,0-1-1,0 0 0,-1-1 1,1 0-1,0 0 0,-1-1 1,0 0-1,0 0 0,15-11 1,-7 5 33,-16 10-59,1 0 1,-1 0 0,0 0-1,1 0 1,-1-1 0,0 1-1,1 0 1,-1 0 0,0 0-1,1 0 1,-1 0 0,0 0-1,1 0 1,-1 0 0,0 0-1,1 0 1,-1 0 0,0 0-1,0 1 1,1-1 0,-1 0-1,0 0 1,1 0-1,-1 0 1,0 0 0,1 1-1,-1-1 1,0 0 0,0 0-1,0 1 1,1-1 0,-1 0-1,0 0 1,0 1 0,0-1-1,1 0 1,-1 0 0,0 1-1,0-1 1,0 0 0,0 1-1,0-1 1,0 0 0,0 1-1,1-1 1,-1 0-1,0 1 1,0-1 0,0 0-1,0 1 1,-1-1 0,1 0-1,0 1 1,0-1 0,0 28-46,0-20 20,0 1-64,0 0 0,1-1 0,1 1 0,0 0 0,0-1 0,0 1 1,5 9-1,-6-16 39,-1 0 0,1 0 1,0 0-1,0 0 1,0 0-1,0 0 1,1 0-1,-1 0 0,1-1 1,-1 1-1,1 0 1,-1-1-1,1 1 1,0-1-1,0 0 0,-1 0 1,1 0-1,0 1 1,0-2-1,0 1 0,1 0 1,-1 0-1,0-1 1,0 1-1,0-1 1,0 1-1,1-1 0,-1 0 1,0 0-1,0 0 1,1 0-1,-1-1 1,3 0-1,13-7-372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16363,'0'0'58,"1"0"0,-1 0 0,0 1-1,0-1 1,0 0 0,1 0-1,-1 0 1,0 0 0,0 1-1,0-1 1,0 0 0,0 0-1,0 1 1,1-1 0,-1 0-1,0 0 1,0 1 0,0-1-1,0 0 1,0 0 0,0 1-1,0-1 1,0 0 0,0 0-1,0 1 1,0-1 0,0 0-1,0 0 1,0 0 0,0 1-1,-1-1 1,1 0 0,0 0-1,0 1 1,0-1 0,0 0-1,0 0 1,0 0 0,-1 1-1,1-1 1,0 0 0,0 0 0,-8 15 381,6-13-79,-88 143 2225,73-122-2414,-2 0 0,0-2 1,-41 37-1,54-53-148,0-1 0,-1 0 1,1 0-1,-1 0 0,0-1 0,0 0 0,0 0 1,-13 3-1,18-5-39,0-1 0,0 0 0,1 0 0,-1 0 0,0 1 0,0-2 0,0 1 1,1 0-1,-1 0 0,0 0 0,0-1 0,1 1 0,-1-1 0,0 0 0,1 1 0,-1-1 1,0 0-1,1 0 0,-1 0 0,1 0 0,-1 0 0,1 0 0,0-1 0,0 1 0,-1 0 0,1-1 1,0 1-1,0-1 0,0 1 0,0-1 0,1 1 0,-1-1 0,0 0 0,1 1 0,-1-1 0,1 0 1,-1 1-1,1-1 0,0 0 0,0 0 0,0 0 0,0-1 0,-1-6-102,1 0-1,1 1 1,-1-1-1,1 0 1,1 1-1,0-1 1,0 1 0,0-1-1,7-12 1,-7 16 72,0 1 0,0-1-1,1 1 1,-1-1 0,1 1 0,1 0 0,-1 0 0,0 0 0,1 1 0,0-1 0,0 1 0,0 0 0,0 0 0,0 0 0,1 0 0,-1 1-1,8-3 1,-9 4 54,0 1 0,0-1 0,-1 1 0,1 0 0,0 0 0,0 1 0,0-1 0,-1 0 0,1 1 0,0 0 0,0 0-1,-1 0 1,1 0 0,-1 0 0,1 0 0,-1 0 0,1 1 0,-1 0 0,0-1 0,4 4 0,5 5 91,0 1 1,16 20-1,-10-10 22,-12-15-149,0 0-142,1 0 0,0 1-1,0-2 1,0 1 0,1-1-1,0 0 1,0 0 0,0-1-1,9 4 1,-16-7 144,1-1 1,-1 0-1,1 0 1,-1 0-1,1 1 1,-1-1-1,1 0 0,0 0 1,-1 0-1,1 0 1,-1 0-1,1 0 1,-1 0-1,1 0 1,0-1-1,-1 1 1,1 0-1,-1 0 1,1 0-1,-1-1 0,1 1 1,-1 0-1,1-1 1,-1 1-1,1 0 1,-1-1-1,1 1 1,-1 0-1,0-1 1,1 1-1,-1-1 1,1 0-1,4-9-494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8:59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50 15427,'6'0'2033,"7"0"-1049,-2-3-408,9-2 1569,5-2-1017,5-1-824,0 0-488,0-2 248,3 4-168,-3 3-208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00.3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1 17692,'-3'2'157,"0"0"0,0 0 0,0 0 0,1 1 0,-1-1 0,0 1 0,1 0 0,0 0 0,-1 0 0,1 0 0,1 0 0,-1 0 0,0 1 0,-2 6 0,-1 6 321,-8 32 0,-14 157 379,6-34-721,16-140-122,-2-1 0,-1 0 1,-17 41-1,17-59 227,12-27-64,206-531-1465,-192 499 665,-13 43 425,-3 11 140,-2 12 13,-1-15 77,-1-1 1,1 1-1,-1 0 0,0-1 1,0 0-1,0 1 0,-1-1 1,1 0-1,-1 0 0,1 0 0,-1 0 1,0 0-1,0-1 0,0 1 1,-1-1-1,1 0 0,0 0 1,-7 2-1,-4 3 43,0-2 0,-1 0 1,-21 5-1,26-9 931,15-1-696,5 0-203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00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0 126 14907,'1'2'220,"-1"-1"1,1 0-1,-1 1 0,1-1 0,-1 0 0,1 0 0,0 0 1,0 0-1,0 1 0,0-1 0,-1 0 0,1 0 1,1-1-1,-1 1 0,0 0 0,1 1 0,0-2-46,0 0 0,-1 1-1,1-1 1,0 0 0,0 0-1,-1 0 1,1-1 0,0 1-1,-1 0 1,1-1 0,0 1-1,0-1 1,2 0 0,9-5 335,1 0 1,-1-1-1,-1 0 1,19-13-1,43-39 7,-71 56-503,1 0-26,-1 0 0,0 0 0,1 0 0,-1-1 0,0 1 0,4-8-1,-7 7-71,-5 7 14,-2 5 29,1 1-1,1-1 0,-1 1 0,1 0 0,1 0 0,-5 13 0,0 3-84,-7 32 0,12-30-294,0 0-1,2 0 1,1 30 0,2-46 136,0-13-97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01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7 17756,'3'-6'1357,"-5"6"-421,-12 12 3,-18 24-461,-117 158-430,148-193-110,1 0 0,-1 0 0,1 0 0,-1 0 0,0 0 0,1 0 0,-1 0 0,0 0 0,0 0 0,0-1-1,0 1 1,1 0 0,-1-1 0,0 1 0,0-1 0,0 1 0,0-1 0,0 1 0,0-1 0,-1 0 0,1 1 0,0-1 0,-2 0 0,2 0-44,0-1 0,1 0 1,-1 1-1,0-1 0,1 0 0,-1 0 1,0 1-1,1-1 0,-1 0 0,1 0 0,-1 0 1,1 0-1,0 0 0,-1 0 0,1 0 1,0 0-1,0 0 0,-1 0 0,1 0 0,0-1 1,-1-10-882,0-1 0,3-22 0,-2 32 1010,0-1 1,0 0-1,1 1 0,0-1 0,-1 0 0,2 1 0,-1-1 1,2-4-1,-2 7 54,0 0 1,-1 1 0,1-1 0,0 0 0,-1 1 0,1-1-1,0 0 1,0 1 0,0-1 0,0 1 0,0 0 0,-1-1-1,1 1 1,0 0 0,0-1 0,0 1 0,0 0-1,0 0 1,0 0 0,0 0 0,0 0 0,0 0 0,0 0-1,0 0 1,0 0 0,0 1 0,0-1 0,0 0-1,0 0 1,0 1 0,0-1 0,0 1 0,0-1 0,-1 1-1,3 1 1,21 10 1200,82 37 703,-90-43-2075,1 0 1,1-1 0,-1-1 0,29 3 0,-23-6-213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01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15763,'1'1'249,"0"0"-1,1 0 0,-1-1 0,0 1 0,1 0 1,-1 0-1,1-1 0,-1 1 0,1-1 0,-1 1 0,1-1 1,-1 1-1,1-1 0,-1 0 0,1 0 0,0 0 1,-1 0-1,1 0 0,-1 0 0,1 0 0,-1-1 1,1 1-1,1-1 0,44-13 938,-37 11-787,33-14 227,-3 2-382,-29 12-256,-11 3 11,0 0-1,0 0 0,-1 0 1,1 0-1,0 0 1,0 0-1,0 0 1,0 0-1,0 0 1,0 0-1,0 0 1,0 0-1,0 0 1,0 0-1,0 0 0,0 1 1,0-1-1,0 0 1,0 0-1,-1 0 1,1 0-1,0 0 1,0 0-1,0 0 1,0 0-1,0 0 1,0 0-1,0 0 0,0 0 1,0 0-1,0 1 1,0-1-1,0 0 1,0 0-1,0 0 1,0 0-1,0 0 1,0 0-1,0 0 0,0 0 1,0 0-1,0 0 1,0 0-1,1 0 1,-1 1-1,0-1 1,0 0-1,0 0 1,0 0-1,0 0 1,0 0-1,0 0 0,0 0 1,0 0-1,0 0 1,0 0-1,0 0 1,0 0-1,0 0 1,0 0-1,0 0 1,1 0-1,-1 0 0,0 0 1,0 0-1,0 0 1,-10 12-15,1 0 0,1 0 0,0 1 0,0 0 1,1 1-1,-9 27 0,-19 91-1796,25-88 862,-17 49 1,8-46 299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02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 16516,'12'4'1688,"17"-4"-1048,7 0-280,8 0 592,7-1-320,3-5-632,2-4-408,-6-2 368,-4-1-216,-13-1-184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02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24 13643,'-3'37'822,"-30"343"4114,22-293-3889,7-75-298,3-16 13,2-20 96,9-28-676,3 0 1,2 1-1,2 1 0,3 1 0,1 0 1,53-85-1,-69 126-225,1-1 1,0 1-1,0 1 0,1-1 0,0 1 1,11-8-1,-17 13 28,1 1-1,-1 0 1,1 0 0,0 0 0,-1 0-1,1 0 1,0 0 0,-1 0-1,1 1 1,0-1 0,0 1 0,0-1-1,0 1 1,0 0 0,-1 0 0,1 0-1,0 0 1,0 0 0,0 0-1,0 0 1,0 1 0,0-1 0,-1 0-1,1 1 1,0 0 0,0-1-1,0 1 1,-1 0 0,1 0 0,-1 0-1,1 0 1,-1 0 0,1 1 0,-1-1-1,1 0 1,-1 1 0,0-1-1,0 1 1,0-1 0,2 4 0,-2-4-2,1 1 0,-1 0 0,0 0 1,0 0-1,0 0 0,0-1 0,0 1 0,0 1 1,0-1-1,-1 0 0,1 0 0,-1 0 1,1 0-1,-1 0 0,0 0 0,0 1 0,0-1 1,0 0-1,0 0 0,-1 0 0,1 0 1,-1 1-1,1-1 0,-1 0 0,0 0 1,0 0-1,0 0 0,0 0 0,0 0 0,0-1 1,0 1-1,-1 0 0,1-1 0,-1 1 1,1 0-1,-1-1 0,1 0 0,-1 1 0,-4 1 1,-5 3 35,-2 1 0,1-2 1,-1 0-1,1-1 1,-17 4-1,21-6 24,-29 7 24,-25 8-679,59-16 528,4 0-82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03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10 16444,'62'-10'5079,"-57"12"-3338,-9 5-1171,-10 4-307,-121 68-87,134-79-174,0 1 0,-1 0 0,1 0 0,0 0 0,0 0 0,0 0 0,0 0 0,0 0 0,0 0 0,0 0-1,0 0 1,0 0 0,0 1 0,1-1 0,-1 0 0,0 1 0,0 2 0,1-3-13,0-1 0,0 1 0,0 0 1,1 0-1,-1-1 0,0 1 0,0 0 0,1 0 0,-1-1 0,0 1 0,1 0 1,-1-1-1,1 1 0,-1 0 0,1-1 0,-1 1 0,1-1 0,-1 1 0,1-1 1,0 1-1,-1-1 0,1 1 0,1 0 0,3 1-177,0 1 1,1-1-1,-1-1 1,1 1-1,0-1 0,-1 0 1,11 1-1,66-2-509,-32-3 253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03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0 18244,'-9'15'1896,"-8"1"-1328,-7 5-199,-3 5 903,-2 7-584,-3 4-120,4 3-176,1-1-64,6-5-216,6-5-128,5-8-392,3-5-328,7-14 608,-3 1-112,3-16-120</inkml:trace>
  <inkml:trace contextRef="#ctx0" brushRef="#br0" timeOffset="1">2 86 14115,'14'23'1760,"6"-1"-1151,3-5-209,3 2 872,3-2-1208,1-4 376,-7-2-224,-3-2-128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03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15 14323,'2'-2'203,"0"1"-1,0-1 1,0 1-1,0-1 0,1 1 1,-1 0-1,0 0 1,1 0-1,-1 0 1,1 1-1,-1-1 1,1 1-1,0-1 1,-1 1-1,1 0 1,-1 0-1,1 0 1,0 0-1,-1 1 1,1-1-1,-1 1 1,1-1-1,-1 1 1,1 0-1,-1 0 1,1 0-1,-1 0 1,0 1-1,0-1 1,0 1-1,0-1 1,4 4-1,-4-3-146,0-1-1,0 1 1,0-1-1,-1 1 1,1 0-1,-1 0 1,1 0-1,-1 0 1,1 0-1,-1 0 1,0 0-1,0 0 1,0 1-1,0-1 1,-1 0-1,1 1 1,0-1-1,-1 1 1,0-1-1,1 0 1,-1 1-1,0-1 1,-1 1-1,1-1 1,0 1-1,-1-1 1,1 0-1,-1 1 1,1-1-1,-1 0 1,0 1-1,0-1 1,0 0-1,-3 4 1,-4 2 90,0 0 1,-1-1 0,0 0 0,0 0-1,0-1 1,-14 7 0,-15 10 462,37-23-582,0 1-1,0-1 1,0 1 0,0 0-1,0-1 1,1 1 0,-1 0-1,0-1 1,0 1 0,0 0-1,1 0 1,-1 0 0,0 0-1,1 0 1,-1 0 0,1 0-1,-1 0 1,1 0 0,0 0 0,-1 0-1,1 2 1,0-2-7,0 0 0,1 0 0,-1-1 0,1 1 0,-1 0 0,1-1 1,-1 1-1,1 0 0,-1-1 0,1 1 0,0 0 0,-1-1 0,1 1 0,0-1 0,-1 1 1,1-1-1,0 1 0,0-1 0,-1 0 0,1 1 0,1-1 0,7 3 13,0-1 0,0 0 1,0-1-1,11 1 0,0-1-183,1-1 1,0-1-1,0 0 0,0-2 1,0-1-1,-1 0 0,0-2 1,0 0-1,27-12 1,-8-3-185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17372,'13'6'1520,"-2"7"-1096,1 3-168,4 7 504,-2 3-184,1 7-119,-5 5-121,-6 8-152,-4 8-88,-12 7 0,-3-1-56,-13 1-224,-4-3-248,-7-10 392,-1-9-72,2-26-48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04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1 16051,'6'40'1761,"1"10"-873,1 2-320,0 9 816,-1 2-143,-5 7-321,-4 4-192,-11 3-328,-10 0-264,-20 7-864,-11-3-304,-19 1 816,-9 0-152,-2-6-160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18052,'1'-1'984,"5"-12"-728,7-27-96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3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43 7130,'-3'-3'204,"0"-1"1,0 1 0,0 0 0,0 0 0,0 1 0,-1-1 0,1 1 0,-1-1 0,0 1 0,0 0 0,0 0 0,0 1 0,0-1 0,0 1 0,0 0 0,0 0 0,-9 0 0,-8-1 311,0 1 1,-27 1 0,40 1-434,-13 0 150,0 0 1,1 2-1,-1 1 0,1 0 0,-28 10 1,36-9-203,1 0 0,0 0 1,0 1-1,0 1 0,1-1 1,0 2-1,1-1 0,-1 1 1,2 1-1,-13 14 0,-6 15-1,2 1-1,2 0 0,1 2 1,2 1-1,2 1 0,-16 57 1,21-52-34,3 0 1,2 1 0,1 0-1,3 0 1,4 75 0,5-42-52,4-1 1,30 124 0,-35-186 41,2-1-1,-1 0 1,2-1-1,1 1 1,0-1-1,14 21 1,-17-30 23,2 0 1,-1 0-1,1-1 1,0 1-1,1-1 1,-1-1-1,1 0 0,1 0 1,-1-1-1,1 1 1,0-2-1,0 1 1,15 3-1,-8-4 43,0 0 0,0-1 0,0-1 0,0-1 0,1-1 0,-1 0 0,0-1 0,1 0 1,-1-2-1,0 0 0,0 0 0,0-2 0,-1 0 0,30-14 0,-17 5 78,0-1 0,-1-1 0,-1-2 0,0-1 0,-2-1-1,41-42 1,-47 42-162,-2-2 0,0 0 0,-1-1 0,-1-1 0,-2 0 0,0 0 0,-2-1 0,0-1 0,-2 0 0,7-37-1,0-27-433,7-157-1,-22 238 455,4-50-84,2-113-46,-6 141 37,-2 1 0,-1-1 1,-11-45-1,11 66 19,1-1 0,-1 1 0,-1 0 0,0 0 0,0 1 0,-1-1 0,0 1 0,-1 0-1,0 0 1,0 1 0,-1-1 0,0 1 0,-1 1 0,0 0 0,-17-13 0,-28-6-247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4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19 8410,'-3'-3'91,"0"1"0,0 0 0,0 1 0,-1-1 0,1 0 0,-1 1 0,1 0 0,-1 0 0,1 0 0,-1 0 0,0 1 0,1-1 0,-1 1 0,0 0 0,0 0 0,0 0 0,1 1 0,-1-1 0,0 1 0,1 0 0,-1 0 0,1 0 0,-1 0 0,-6 4 0,-5 2-49,-1 1 0,1 1 0,1 0-1,0 1 1,0 0 0,1 1 0,0 1 0,1 0 0,0 1 0,1 0 0,0 0-1,1 2 1,1-1 0,0 1 0,1 0 0,1 1 0,0 0 0,1 0 0,-3 17-1,-17 78 64,-14 126 0,23-114-74,-4 15 21,-3 187 0,24-255-64,3 0 1,3 0-1,3-1 1,30 113-1,-18-108-1021,54 120-1,-61-165 684,1-1 0,1 0 0,1-2-1,1 0 1,2 0 0,43 43 0,-60-67 371,-1 1 1,1-1 0,0 1-1,0-1 1,0 0-1,0 0 1,0 0-1,1 0 1,-1-1 0,1 1-1,-1-1 1,1 0-1,-1 0 1,1 0-1,0 0 1,-1-1 0,1 0-1,0 1 1,-1-1-1,1-1 1,0 1-1,0 0 1,-1-1-1,1 0 1,0 0 0,-1 0-1,1 0 1,-1-1-1,0 1 1,1-1-1,-1 0 1,0 0 0,0 0-1,3-3 1,12-10 251,0 0 1,-2-1 0,0-1 0,-1-1-1,14-20 1,58-104 1389,-87 141-1656,34-56 554,125-238 581,-139 250-1126,-1-1 0,-3-1-1,-1 0 1,13-87 0,-23 84 20,-2 0 0,-3 0 0,-1 0 1,-3 0-1,-2 0 0,-2 1 0,-3 0 0,-17-52 0,-1 19-62,-3 2 0,-4 1-1,-84-136 1,106 192-16,-1 1 0,-27-30-1,5 17-51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4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443 125 10762,'1'-5'177,"0"0"-1,-1 0 1,0 0-1,0 0 1,0 0-1,0 0 0,-1 0 1,0 0-1,0 0 1,0 1-1,-1-1 1,1 0-1,-1 0 1,0 1-1,-1-1 1,1 1-1,-5-6 0,4 7-79,1 0-1,-1 0 0,-1 1 0,1-1 0,0 1 0,0-1 0,-1 1 0,1 0 0,-1 1 0,0-1 1,0 1-1,0-1 0,1 1 0,-1 0 0,0 0 0,0 1 0,-1-1 0,1 1 0,0 0 0,0 0 1,0 0-1,-4 2 0,-4 0-82,1 1 1,0 0 0,0 1-1,0 0 1,0 1 0,0 0-1,1 1 1,0 0-1,0 0 1,1 1 0,0 1-1,0-1 1,1 1 0,0 1-1,-14 18 1,3-1-50,2 1 0,1 1 0,1 0 1,-19 49-1,22-45 25,1 1 0,1 0 0,2 0 1,2 1-1,1-1 0,1 2 0,2-1 1,1 0-1,2 0 0,1 0 0,11 56 0,-5-51-20,-6-24 9,1-1 1,0 1-1,1-1 1,9 22-1,-12-34 21,0-1-1,0 0 0,0 1 1,0-1-1,0 0 1,0 1-1,0-1 1,1 0-1,-1 0 0,0 0 1,1 0-1,-1 0 1,1 0-1,-1-1 1,1 1-1,-1 0 1,1-1-1,0 1 0,-1-1 1,1 1-1,0-1 1,-1 0-1,1 0 1,0 0-1,-1 0 1,1 0-1,0 0 0,-1 0 1,1-1-1,0 1 1,-1-1-1,1 1 1,0-1-1,-1 1 1,2-2-1,7-2 2,1-1-1,-1-1 1,-1 0-1,10-7 1,-16 11-1,58-45 26,-2-3 0,63-70 0,-93 88-13,0-1 0,23-37-1,-37 48-8,-1-2 0,-1 1-1,-1-2 1,13-36-1,-22 53 10,-1-1-1,0 0 0,0 0 0,-1 0 1,0 0-1,0 0 0,-1 0 1,-1-12-1,0 17 1,0-1 1,0 1-1,0-1 1,-1 1 0,1 0-1,-1 0 1,0-1-1,-1 1 1,1 0-1,-1 1 1,1-1 0,-1 0-1,0 1 1,0-1-1,-1 1 1,1 0-1,-1 0 1,-5-3 0,-8-4 34,0 2 0,0 0 0,-1 1 0,0 0 0,0 2 0,-1 0 0,-23-3 0,12 4-50,0 1 1,1 2 0,-1 1-1,-30 4 1,51-3-78,0 1-1,0 0 1,0 0-1,1 0 1,-15 7-1,20-7-50,-1 0 0,1 0-1,-1 0 1,1 0-1,0 0 1,0 1-1,0-1 1,0 1 0,1 0-1,-1 0 1,1 0-1,-1 0 1,1 0 0,0 1-1,-2 4 1,5-3-293,5-4-153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0:0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2 334 10650,'-1'4'839,"10"-7"-509,19-13-234,-20 11 40,43-22 23,1 2 0,2 2 0,89-25 0,-53 25-254,142-16 0,-119 25-95,476-52 251,5 41 394,-408 27-1264,226-25 0,-410 22 799,0 1 0,0-1 0,0 1 0,0 0 0,0 0 1,0 0-1,0 0 0,0 0 0,0 1 0,0-1 0,3 1 0,-5 0-59,1 0 0,0 0 0,-1 0 0,1-1 1,-1 1-1,1 0 0,-1 0 0,0 0 0,1 0 0,-1 0 0,0 0 1,0 0-1,1 0 0,-1 0 0,0 0 0,0 0 0,0 0 0,0 0 0,-1 0 1,1 0-1,0 0 0,-1 2 0,1 4-299,2-1-76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0:15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55 11514,'-14'-9'328,"0"1"0,-1 0 0,0 1 0,0 1 1,-17-5-1,25 9-332,0 1 1,-1 0 0,1 0 0,-1 0 0,1 1 0,0 0 0,-1 1 0,1-1-1,-1 2 1,1-1 0,0 1 0,0 0 0,-11 4 0,7 0 1,-1-1 1,1 2-1,0-1 1,1 2-1,-1-1 0,2 2 1,-1-1-1,-10 14 1,8-8 9,0 1 0,2 1 0,0 0 0,1 0 0,-7 18 1,-4 18 27,3 2 1,-19 99 0,31-127-35,-20 101 7,-12 199 0,34-252-21,4 0 1,3 1 0,3-1 0,19 83 0,26 47-101,-38-161 82,1 0 0,35 65 0,-42-94 35,0 1 0,2-2 0,-1 1 1,2-1-1,0-1 0,0 0 1,17 13-1,-19-18-105,1 0-1,-1-1 1,1-1 0,0 1 0,1-2 0,-1 1-1,1-2 1,0 1 0,0-1 0,0-1-1,16 2 1,-18-3-87,1 0 0,0-1 0,0 0 0,-1-1 0,1 0 0,0 0 0,17-6 0,-22 5 192,1 0 0,-1-1 0,0 0 0,0 0 0,-1 0 0,1 0 0,0-1 0,-1 0 0,0 1 0,0-2 0,0 1 0,-1 0 0,1-1 0,4-8 0,9-19 88,-1-1 0,22-66 0,9-75 170,-26 91-109,6-21-136,-5-2 0,14-181 0,-33 222-16,-3-1 0,-3 1-1,-3-1 1,-2 1-1,-29-106 1,-83-198 136,118 363-237,0 1-1,-1-1 0,1 0 1,-1 1-1,-1-1 0,1 1 1,-1 0-1,0 0 0,0 0 1,0 1-1,-1 0 0,0 0 1,1 0-1,-1 0 0,-10-5 0,-9-2-221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0:3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1353 79 11370,'-3'-5'107,"0"0"-1,-1-1 1,0 1-1,0 1 1,0-1-1,-1 0 1,1 1-1,-1 0 1,0 0-1,-1 1 1,1-1-1,-12-5 1,9 6-42,-1 0 0,0 1-1,0 0 1,0 0 0,0 0 0,0 1 0,0 1-1,-10 0 1,-12 3-59,-1 1 1,1 2-1,0 1 0,-31 12 1,9-2-16,1 3 0,1 1 0,1 3 0,1 2 0,2 2 0,0 3 0,2 1 0,2 2 0,0 2 0,-43 49 0,24-15 83,-71 105 0,101-125-57,2 0 1,3 2-1,-29 74 0,32-57-9,2 1-1,-14 89 1,28-109 0,2 0 1,2 1 0,3 0 0,5 55 0,2-68 1,1 1 0,2-1 0,2 0 0,1-1 0,2 0 1,1-2-1,27 47 0,8 0-3,108 137 1,-134-188-35,1-2-1,1 0 1,34 26 0,-49-46 12,0 0 0,1-2 0,0 1 0,0-1 1,1-1-1,0-1 0,0 1 0,0-2 1,1 0-1,-1-1 0,28 4 0,-9-5 9,0-2 0,0-1 0,-1-1-1,1-2 1,0-1 0,-1-1 0,57-20 0,-50 11 2,-1-2 0,-1-1 0,0-1 0,-2-3 0,57-44 0,-19 6 20,-3-3 0,95-111 0,-130 132-7,-2-1 1,-3-2-1,-1-1 1,-2-1 0,38-99-1,-42 82 3,-3-1 1,-3 0-1,-3-2 0,-3 1 1,-2-1-1,-4-1 0,-3 1 1,-9-96-1,4 136 5,-1 0-1,-1 0 1,-1 1-1,-1-1 1,-14-28 0,14 38-2,-1 2 0,0-1 0,-1 1 0,0 0 0,-1 1 0,-1 1 0,-1 0 0,-26-22 0,-19-6 113,-2 4 0,-105-49 1,-6-4 12,156 82-145,-1-2-1,2 0 1,-1-1-1,1 0 0,1-2 1,0 1-1,1-1 1,-16-23-1,15 17-59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0:3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239 11835,'0'-3'126,"0"0"0,0 0 0,0-1 0,0 1 1,-1 0-1,0 0 0,1 0 0,-1-1 0,0 1 1,0 0-1,-1 0 0,1 1 0,-1-1 0,-2-4 1,0 2 16,0 0 0,0 1 0,-1-1 0,0 1 1,1 0-1,-12-7 0,-2 1 29,0 1 1,-1 0-1,-30-9 0,18 8-145,0 2 1,0 1-1,-1 1 0,0 2 0,-43-1 0,50 5-16,0 2 1,1 0-1,-1 2 0,1 1 1,-1 0-1,1 2 0,-35 15 1,29-8-78,0 0 0,1 2 0,1 2 0,0 0 0,2 2 1,0 1-1,1 1 0,1 1 0,1 1 0,2 1 0,0 1 0,-34 57 1,-47 129-698,-28 49 285,102-214 457,6-10 92,-20 43-1,36-66-35,1 1-1,0-1 1,1 1 0,1-1 0,0 1-1,-2 30 1,6-16 3,1 0 0,1 0 0,1 0 0,2 0 0,1-1 0,1 0-1,14 34 1,100 184 27,-75-160-56,-44-80-7,25 48-14,2-2 1,46 63-1,-65-101 1,1 0 1,0-1-1,1 0 1,0-1-1,1 0 1,1-1-1,0-1 1,0 0-1,1-1 0,0-1 1,0-1-1,20 7 1,-14-8-1,1-1-1,0 0 1,0-2 0,0-1 0,0-1 0,0 0 0,32-5 0,-35 2 8,-1-1 0,-1-1 0,1-1 0,-1-1 1,1-1-1,-2 0 0,1-1 0,-1-1 0,21-14 0,-2-4 33,0-2 1,-2-2-1,47-54 0,73-118 291,-117 147-271,-3-1 0,-2-2 1,-3-1-1,-2-1 0,-4-2 1,-2 0-1,22-112 0,-35 129-51,-3-1-1,-2 0 1,-2-1-1,-9-83 0,2 93 19,-1 0 0,-2 1 0,-1 0 0,-2 0-1,-2 1 1,-26-48 0,16 43 29,-1 2 0,-2 0 0,-49-51 0,-107-92 199,168 167-226,-5-4 60,-50-44-298,65 59 264,-1 0 0,0 0 0,1 0 0,-2 1 0,1 0 0,0 0 0,0 1 0,-1 0 0,0 0 0,-9-2 0,14 4-38,0 0 0,1 0 0,-1 0 0,1 0 0,-1 1 0,1-1 0,-1 0 0,1 1 0,-1-1 0,1 1 0,-1-1 0,1 1 0,-1 0 0,1 0 0,0 0 0,-1-1 0,1 1 0,0 0 0,0 1 0,0-1 0,0 0 0,0 0 0,0 0 0,0 1 0,0-1 0,-1 2 0,-6 22 46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0:3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1111 90 13811,'-1'-5'71,"0"0"1,0 1-1,-1 0 1,0-1-1,0 1 1,0 0 0,0 0-1,-1 0 1,1 0-1,-1 1 1,0-1-1,0 1 1,-1-1-1,1 1 1,-1 0-1,1 0 1,-1 1-1,0-1 1,0 1-1,0 0 1,-1 0-1,1 0 1,0 0-1,-1 1 1,1 0-1,-1 0 1,1 0-1,-6 0 1,-14-1 87,0 1 0,0 0 0,0 2 0,0 1 0,-35 7 1,-117 36 113,166-42-248,-27 9 57,1 1 0,0 1-1,1 2 1,-66 41 0,76-40-41,1 1 0,1 1 0,1 2 1,0 0-1,1 1 0,-34 49 1,26-26-28,3 2 0,1 0 0,3 2 0,2 1 0,2 0 0,-13 59 0,17-44-13,3 0 0,2 1 0,4 0 1,4 104-1,7-107-17,3-1 0,2 0 1,3-1-1,2 0 0,3-1 1,3-1-1,2-1 0,3-1 1,2-2-1,3 0 0,55 70 1,-63-95-47,1-1 1,1-1 0,2-1-1,1-2 1,1-1-1,1-1 1,0-2 0,2-1-1,63 28 1,-71-39-12,0 0-1,1-1 1,1-1 0,-1-2-1,1-1 1,34 2 0,-40-6 22,1-1-1,-1 0 1,0-2 0,0 0-1,0-2 1,-1 0 0,1-1 0,31-15-1,-24 7 33,0-2 0,-1-1-1,-1-1 1,-1-2-1,0 0 1,36-40-1,-26 21 59,-2-1 0,-1-2 0,33-61 0,-42 60 1,-2-2 0,-1 0-1,23-86 1,-25 56-35,15-131-1,-26 124-12,-4-1 0,-4 1 0,-3 0-1,-4 0 1,-4 1 0,-3 0-1,-3 1 1,-33-88 0,42 144 7,-1 1-1,0 0 1,-2 1 0,0 0-1,-2 1 1,-32-39 0,36 49-46,-1 0 1,-1 0-1,0 2 0,0-1 1,-1 1-1,0 1 1,0 1-1,-1-1 0,0 2 1,0 0-1,-1 1 1,-23-5-1,22 6-99,-1 2 0,0 0 1,0 1-1,1 1 0,-1 1 0,0 0 0,0 1 1,-20 5-1,-7 9-185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0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26 14067,'1'0'104,"0"-1"1,-1 0-1,1 1 0,-1-1 0,1 0 1,-1 0-1,1 0 0,-1 0 1,1 0-1,-1 1 0,0-1 0,0 0 1,1 0-1,-1 0 0,0 0 1,0 0-1,0 0 0,0 0 0,0 0 1,0 0-1,0 0 0,-1 0 1,1 0-1,0 0 0,0 1 0,-1-3 1,-1 3-4,1 0 1,0 0-1,-1 0 1,1 0-1,0 0 0,-1 1 1,1-1-1,0 0 1,-1 1-1,1-1 1,0 1-1,0-1 1,0 1-1,-1 0 1,1 0-1,0-1 0,0 1 1,0 0-1,0 0 1,0 0-1,0 1 1,-17 13 54,0 1 0,2 0 1,0 2-1,1-1 0,0 2 1,2 0-1,0 1 0,1 0 1,1 1-1,1 0 0,1 1 1,1 0-1,-6 25 0,7-13-40,1 2-1,1-1 0,1 50 1,4-63-117,1 0 1,1-1-1,1 1 1,1-1 0,1 0-1,13 37 1,-16-52 75,1 1 0,-1-1 0,1-1 0,1 1 0,-1 0 0,1-1 0,0 0 0,0 0 0,0 0 0,1 0 0,0 0 0,0-1 0,0 0 0,0 0 0,1-1 0,5 4 0,18-1 85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0:4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61 15627,'2'-10'971,"3"-32"534,-3 34-629,-4 23 551,-23 419-664,22-145-3181,1-244 1560,1-30 249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0:4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14883,'0'0'1392,"14"1"-743,2-1-209,10-1 584,4-5-224,10-3-160,3 1-72,4-4-496,2 2-352,-5 0-584,-2 4-440,-8 4 976,-5 3-240,-9 9-241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0:4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51 16283,'6'-2'382,"1"0"0,-1 0 0,0-1 0,0 1 0,6-5 0,25-10 264,-24 13-501,-1 0-1,1 2 1,0-1-1,0 2 1,0 0-1,21 1 0,-30 0-139,0 0 0,-1 0 0,1 1 0,-1-1 0,1 1 0,-1 0 0,1 0-1,-1 1 1,0-1 0,1 1 0,-1-1 0,0 1 0,0 0 0,0 0-1,0 1 1,-1-1 0,1 1 0,0-1 0,-1 1 0,0 0 0,0 0 0,0 0-1,0 0 1,0 0 0,0 0 0,-1 0 0,0 1 0,2 5 0,-2-2-10,0 0 1,-1 0 0,1 0-1,-2 0 1,1 0 0,-1 0-1,0 0 1,0 0 0,-1 0 0,0-1-1,0 1 1,-1 0 0,0-1-1,0 0 1,0 0 0,-5 7-1,-5 5 10,-1 0 0,0 0-1,-29 26 1,-42 27 213,19-17 40,47-32-129,18-22-125,1 1 1,-1-1 0,1 1-1,0 0 1,-1-1 0,1 1-1,0 0 1,0-1 0,0 1 0,-1 0-1,1-1 1,0 1 0,0 0-1,0-1 1,0 1 0,0 0 0,0-1-1,0 1 1,0 0 0,1-1-1,-1 1 1,0 0 0,0-1-1,0 1 1,1-1 0,-1 1 0,0 0-1,1-1 1,-1 1 0,0-1-1,1 1 1,-1-1 0,1 1 0,-1-1-1,1 1 1,-1-1 0,1 1-1,0-1 1,-1 0 0,1 1-1,-1-1 1,2 0 0,6 3 11,-1 0-1,1-1 1,0 0 0,0-1 0,0 0-1,0 0 1,11-1 0,64-5-317,-52 3 94,112-13-25,-71 7 84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0:4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0 14163,'-19'1'288,"-1"1"-1,1 1 1,-1 1-1,1 0 1,0 2-1,1 0 1,-1 1-1,1 1 1,1 0-1,-1 1 1,2 1 0,-1 1-1,-21 18 1,9-2-63,1 0 0,2 2 0,1 1 1,1 1-1,-36 62 0,21-25 22,4 2-1,2 2 1,-38 124-1,53-132-131,3 1 1,3 0-1,2 1 0,-1 110 0,11-146-166,2-1 0,0 0 0,2 0 1,2 0-1,0-1 0,2 0 0,15 37 1,-19-54-9,2 0 0,-1 0 0,2 0 0,-1-1 0,1 0 0,1-1 0,0 1 0,0-1 0,0-1 1,2 0-1,-1 0 0,1-1 0,0 0 0,0 0 0,1-1 0,-1-1 0,1 0 0,1 0 0,22 6 1,31-3-256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0:4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15275,'6'3'144,"-1"1"-1,1-1 1,-1 2-1,0-1 1,0 0 0,0 1-1,0 0 1,-1 0-1,0 1 1,0-1-1,3 7 1,4 4 148,12 17-239,-1 0 0,-2 2 1,-1 1-1,-2 0 0,-1 1 0,-3 1 0,0 0 0,-3 1 0,-1 0 0,-2 1 0,-2-1 0,-1 1 0,-2 0 0,-2 1 0,-2-1 0,-1 0 0,-2 0 1,-18 69-1,4-50-44,-3-1 1,-2-1-1,-3-2 1,-1 0-1,-4-2 1,-44 59-1,58-87-64,-2-1-1,0 0 1,-1-1-1,-2-1 0,0-1 1,-1-2-1,-1 0 1,-38 21-1,-14-7-101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1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42 216 13859,'-8'1'285,"6"0"-204,-1-1-1,1 1 0,-1-1 0,1 1 1,-1 0-1,1 0 0,-1 0 0,1 0 1,0 1-1,-1-1 0,-3 3 0,6-3-74,0-1 0,0 0-1,0 0 1,0 0 0,0 0 0,0 0 0,0 0-1,0 0 1,-1 1 0,1-1 0,0 0-1,0 0 1,0 0 0,0 0 0,0 0-1,0 0 1,0 1 0,0-1 0,0 0-1,0 0 1,0 0 0,0 0 0,0 1-1,0-1 1,0 0 0,0 0 0,0 0-1,0 0 1,0 0 0,0 1 0,0-1-1,0 0 1,0 0 0,1 0 0,-1 0-1,0 0 1,0 0 0,0 0 0,0 1-1,0-1 1,0 0 0,0 0 0,0 0 0,1 0-1,-1 0 1,0 0 0,0 0 0,0 0-1,0 0 1,0 0 0,0 0 0,1 1-1,-1-1 1,0 0 0,0 0 0,0 0-1,0 0 1,1 0 0,16 2 273,26-3 78,972-83 1175,-732 56-1393,-10 1-126,871-65-348,-1075 85-324,-66 7 442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18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11610,'-2'10'254,"0"-1"0,1 1-1,-1 0 1,2-1-1,0 1 1,0 0 0,0 0-1,1-1 1,1 1-1,0 0 1,6 18 0,5 8-60,29 58 0,-33-75-19,21 43 274,2-2 1,64 87 0,-90-139-397,0-1-1,0 0 1,0 0-1,1-1 1,-1 0 0,2 0-1,8 5 1,-12-9-32,0 0 0,-1 0 1,1-1-1,0 1 1,0-1-1,0 0 0,0 0 1,1-1-1,-1 1 1,0-1-1,0 0 0,0 0 1,0 0-1,0-1 0,1 1 1,-1-1-1,0 0 1,4-2-1,54-21 145,66-37 0,10-4-62,-86 43-95,1 3-1,1 2 0,1 2 1,0 3-1,84-7 1,-127 18-16,0 0-1,1 1 1,-1 1 0,0 0-1,23 5 1,-32-5 4,-1 0 0,1 0 0,-1-1 0,1 1 0,-1 1 0,0-1 0,1 0-1,-1 1 1,0-1 0,0 1 0,0-1 0,0 1 0,0 0 0,0 0 0,-1 0 0,1 0 0,-1 0 0,1 1 0,-1-1 0,0 0-1,0 1 1,0-1 0,0 1 0,0-1 0,0 1 0,-1-1 0,1 1 0,-1 0 0,0-1 0,0 1 0,0-1 0,0 6-1,-3 8-1,2-12-12,0 0 0,1-1 0,-1 1 0,1 0 0,0 0 0,0 0 0,0-1 0,1 5 0,3-4-660,-8-9-207,-4-1 552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1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11795,'176'-1'4371,"87"-3"-2508,-219 1-1247,-1-2-1,67-16 1,-53 9 47,-42 8-590,0 2 0,1 0 0,-1 0 0,1 2 0,0-1 0,-1 2 0,1 0 0,-1 1 0,1 1 0,28 9 0,-42-12-95,0 0 0,0 1 0,-1-1-1,1 0 1,0 0 0,0 0 0,0-1 0,0 1 0,0 0 0,0-1 0,0 1-1,-1-1 1,1 1 0,0-1 0,0 0 0,-1 0 0,1 0 0,0 0-1,-1 0 1,1 0 0,-1-1 0,1 1 0,-1 0 0,0-1 0,0 1 0,0-1-1,2-2 1,3-5-22,0 0-1,0-1 0,6-16 0,8-27-126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19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12923,'-2'-38'2598,"-7"96"1146,6-22-3255,4 41 0,0-62-451,0-1 0,2 1 0,0 0 0,0-1 0,9 23 0,-11-35-28,0 1 0,0-1 0,0 1 0,0-1-1,0 1 1,1-1 0,-1 0 0,1 0 0,-1 0 0,1 0 0,0 0-1,0 0 1,0 0 0,0-1 0,0 1 0,0-1 0,1 1 0,-1-1-1,0 0 1,1 0 0,-1 0 0,1 0 0,-1 0 0,1-1 0,-1 1 0,1-1-1,0 0 1,-1 1 0,1-1 0,0 0 0,-1-1 0,1 1 0,0 0-1,-1-1 1,1 0 0,-1 1 0,1-1 0,-1 0 0,4-2 0,5-2 28,-1-1 1,1-1 0,-1 1-1,-1-2 1,1 1 0,-1-1-1,10-12 1,1-1 38,-2 0-1,0-1 1,-2-1-1,0 0 0,14-30 1,-35 64-69,0 0 1,1-1-1,0 2 0,1-1 0,0 0 1,1 1-1,0-1 0,1 18 1,1-28-8,0 0 1,0 0-1,0 1 1,1-1-1,-1 0 1,0 0-1,1 0 1,0 0-1,-1 0 1,1 0-1,-1 0 1,1 0-1,0 0 1,0 0 0,-1 0-1,1 0 1,0-1-1,0 1 1,0 0-1,0-1 1,0 1-1,0 0 1,0-1-1,0 1 1,0-1-1,0 0 1,1 1-1,-1-1 1,0 0-1,0 0 1,0 0 0,0 1-1,1-1 1,-1 0-1,0-1 1,0 1-1,2 0 1,5-1 13,-1 0 0,1-1 0,0 0 0,11-5 0,28-12 57,28-11 16,-67 28-74,0 0-1,0 0 0,1 0 0,-1 1 1,0 0-1,18 1 0,-24 1-12,1-1-1,0 1 0,0-1 1,-1 1-1,1 0 0,0 0 0,-1 0 1,1 0-1,-1 0 0,1 1 1,-1-1-1,0 1 0,1 0 0,-1 0 1,0-1-1,0 1 0,0 1 1,0-1-1,-1 0 0,1 0 1,-1 1-1,1-1 0,1 6 0,1 3-5,0 0 0,-1 1-1,-1-1 1,2 19 0,1 2 19,2-15 148,-6-17-164,-1 1 0,0-1-1,0 0 1,1 0 0,-1 1 0,0-1-1,1 0 1,-1 0 0,0 0 0,1 0-1,-1 1 1,0-1 0,1 0 0,-1 0-1,1 0 1,-1 0 0,0 0-1,1 0 1,-1 0 0,0 0 0,1 0-1,-1 0 1,1 0 0,-1 0 0,1-1-1,2 0-61,-1-1-1,1 0 0,0 0 0,-1 0 0,0 0 1,1 0-1,2-4 0,-4 4 19,0 0 0,1 1 0,-1-1 0,0 1 0,1 0 0,-1-1 0,1 1 1,-1 0-1,1 0 0,0 0 0,0 0 0,-1 0 0,1 0 0,3 0 0,-1 3-224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13851,'13'-32'2786,"-12"32"-2741,-1 0 0,0 0 1,0 1-1,0-1 0,1 0 1,-1 0-1,0 0 0,0 0 0,0 0 1,1 0-1,-1 0 0,0 0 1,0 0-1,0 0 0,1 1 0,-1-1 1,0 0-1,0 0 0,0 0 1,0 0-1,0 0 0,1 1 0,-1-1 1,0 0-1,0 0 0,0 0 0,0 1 1,0-1-1,0 0 0,0 0 1,0 0-1,0 1 0,0-1 0,0 0 1,0 0-1,0 0 0,0 1 1,0-1-1,0 0 0,0 0 0,0 1 1,0-1-1,0 0 0,2 23 346,0 0-1,-3 31 0,0-10-246,-2 254 1205,6-276-1159,-3-22-180,0 0 0,0 1 0,1-1 1,-1 0-1,0 0 0,0 1 0,0-1 1,0 0-1,1 0 0,-1 1 0,0-1 1,0 0-1,0 0 0,1 0 0,-1 0 1,0 1-1,0-1 0,1 0 0,-1 0 1,0 0-1,0 0 0,1 0 0,-1 0 1,0 0-1,1 0 0,-1 0 0,0 1 1,0-1-1,1 0 0,-1-1 0,0 1 1,1 0-1,-1 0 0,2-1 20,-1 0 0,1 0-1,-1 0 1,0-1-1,1 1 1,-1 0 0,0-1-1,0 1 1,0-1 0,0 1-1,0-1 1,0 0 0,0 1-1,-1-1 1,1 0 0,0-2-1,3-13 86,0-1 0,-1 1 0,0-1-1,-2 1 1,0-1 0,-2-26-1,-5 25-127,3 18-36,4 13-2,0-6 56,1 0 0,-1 1-1,2-1 1,-1 0 0,1 0 0,0 0 0,0-1 0,1 1 0,-1-1-1,1 1 1,0-1 0,1 0 0,-1-1 0,1 1 0,0-1 0,0 0-1,1 0 1,-1-1 0,1 1 0,0-1 0,0 0 0,0-1 0,0 0-1,0 0 1,0 0 0,1 0 0,-1-1 0,1 0 0,-1-1-1,1 1 1,-1-1 0,1 0 0,-1-1 0,1 0 0,-1 0 0,1 0-1,-1-1 1,0 0 0,1 0 0,-1 0 0,0-1 0,-1 0 0,1 0-1,0-1 1,-1 0 0,7-5 0,1-6 130,-6 7 47,-6 21-124,-2-8-64,1 1 1,0-1-1,0 0 1,0 0-1,1 1 0,-1-1 1,1 0-1,1 0 1,-1 0-1,4 9 1,-4-12 4,0 0 0,0 0 1,1-1-1,-1 1 0,0 0 1,0-1-1,1 1 0,-1-1 1,1 0-1,0 1 0,-1-1 1,1 0-1,0 0 0,-1 0 1,1 0-1,0-1 0,0 1 1,0 0-1,0-1 0,0 1 0,0-1 1,0 0-1,0 1 0,0-1 1,0 0-1,0 0 0,0-1 1,0 1-1,0 0 0,0-1 1,2 0-1,2-1-195,-1 0 0,1 0 0,-1-1 0,0 0 0,0 0 0,0 0 0,0 0 0,0-1 0,-1 0 0,1 0 0,-1 0 0,0-1-1,-1 1 1,1-1 0,-1 0 0,0 0 0,0 0 0,0-1 0,-1 1 0,1 0 0,-2-1 0,1 0 0,1-9 0,5-21-696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16804,'1'0'54,"-1"0"1,1 0 0,-1 0 0,1 0 0,-1 1 0,1-1 0,-1 0-1,0 0 1,1 0 0,-1 0 0,1 1 0,-1-1 0,0 0 0,1 0 0,-1 1-1,1-1 1,-1 0 0,0 1 0,1-1 0,-1 1 0,0-1 0,0 0-1,1 1 1,-1-1 0,0 1 0,0-1 0,0 0 0,0 1 0,1-1-1,-1 1 1,0-1 0,0 1 0,0-1 0,0 1 0,3 22 205,-2-20-103,5 62 398,-3 1-1,-2 0 1,-3-1-1,-14 82 1,15-141-627,0 0 0,-1 0 0,1 0-1,-4 7 1,4-13 36,1 1 0,0 0 0,0-1-1,-1 1 1,1-1 0,0 1 0,-1 0 0,1-1-1,0 1 1,-1-1 0,1 1 0,-1-1 0,1 1-1,-1-1 1,1 0 0,-1 1 0,1-1 0,-1 0-1,1 1 1,-1-1 0,1 0 0,-1 0 0,0 1-1,1-1 1,-1 0 0,0 0 0,1 0 0,-1 0-1,0 0 1,1 0 0,-1 0 0,1 0 0,-1 0-1,0 0 1,1 0 0,-1 0 0,0-1 0,1 1-1,-1 0 1,1 0 0,-1-1 0,0 1 0,1 0-1,-1-1 1,1 1 0,-1 0 0,1-1 0,-1 1-1,1-1 1,0 1 0,-1-1 0,-6-7-247,0 0 0,1-1 0,0 0-1,0 0 1,1 0 0,-5-14 0,7 17 124,-15-34-567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26 17380,'-5'-10'2192,"-2"5"-1376,2 0-376,1 3 2689,4 0-3601,1 2-520,2-1 800,3 1-240,1 0-168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22 17612,'0'0'113,"-1"1"-1,0 0 1,0 0 0,1-1 0,-1 1 0,1 0-1,-1 0 1,1 0 0,-1 0 0,1 0 0,-1 0 0,1 0-1,-1 1 1,0 2 43,-14 37 187,2 1 0,2 0 1,2 1-1,1 1 0,2-1 1,1 51-1,5-88-329,-1 12 64,4 36-1,-3-50-66,1-1 0,-1 1-1,1-1 1,0 1 0,0-1-1,0 1 1,1-1 0,-1 1-1,1-1 1,-1 0 0,1 0-1,0 0 1,1 0 0,-1 0-1,0-1 1,5 5 0,-5-6-6,0 0-1,0 0 1,1 0 0,-1-1 0,0 1 0,0-1-1,1 1 1,-1-1 0,0 0 0,1 0 0,-1 0-1,1 0 1,-1 0 0,0 0 0,1-1 0,-1 1-1,0-1 1,0 0 0,1 0 0,-1 0 0,0 0-1,0 0 1,0 0 0,0 0 0,0-1 0,0 1 0,0-1-1,2-1 1,5-6 25,0 1 0,-1-1 1,15-19-1,13-39 142,-36 67-171,0 0 1,1 0-1,-1 0 0,0 0 1,0 0-1,0 0 0,0 0 1,1 0-1,-1 0 1,0 0-1,0 0 0,0 0 1,0 0-1,1 0 1,-1 0-1,0 0 0,0 0 1,0 0-1,0 0 0,1 0 1,-1 0-1,0 0 1,0 1-1,0-1 0,0 0 1,0 0-1,1 0 1,-1 0-1,0 0 0,0 0 1,0 0-1,0 1 0,0-1 1,0 0-1,0 0 1,0 0-1,1 0 0,-1 1 1,0-1-1,0 0 1,0 0-1,0 0 0,0 0 1,0 1-1,0-1 0,0 0 1,0 0-1,0 0 1,0 0-1,0 1 0,0-1 1,0 0-1,0 0 0,-1 0 1,1 1-1,3 10 34,-3-5-17,1-1 0,0 1 0,1-1-1,-1 0 1,1 0 0,0 0 0,0 0 0,1 0 0,0 0 0,-1 0 0,7 7 0,-6-10-2,0 1 1,0-1-1,0 1 1,0-1-1,0 0 1,0 0-1,1-1 1,-1 1-1,1-1 1,-1 0-1,1 1 1,0-2-1,0 1 1,-1 0-1,1-1 1,0 1-1,6-1 1,-7-1-78,16 3-224,-19-2 174,1 0 1,-1 0 0,1 0 0,-1 0 0,1 0-1,-1 1 1,1-1 0,-1 0 0,1 0 0,-1 1-1,0-1 1,1 0 0,-1 0 0,1 1 0,-1-1-1,0 1 1,1-1 0,-1 0 0,0 1 0,1-1-1,-1 1 1,0-1 0,0 0 0,1 1 0,-1-1-1,0 1 1,0-1 0,0 1 0,0-1 0,0 1-1,1 0 1,-6-13-3345,8-94-1790,6-1 5071,-3 68 1770,1 0-1,1 1 1,21-54 0,-4 42 481,-7 18-712,-20 31-1577,-5 5 73,-7 10 71,11-7 131,1 1-1,0-1 0,0 1 1,1-1-1,0 1 0,1 0 1,-1-1-1,1 1 0,1 9 1,0 2 92,0 36 374,3-1 0,2 1 0,19 74 1,-11-91-300,-1-22-153,-12-15-77,-1-1 0,1 0 1,-1 1-1,1-1 1,0 0-1,-1 1 0,1-1 1,-1 0-1,1 0 1,0 0-1,-1 0 0,1 0 1,0 0-1,-1 0 1,1 0-1,0 0 0,-1 0 1,1 0-1,0 0 1,-1 0-1,1 0 0,-1-1 1,1 1-1,0 0 1,0-1-1,1-1-3,0 1 1,-1-1-1,1 0 0,-1 0 1,1 0-1,-1 0 0,0-1 1,1 1-1,-1 0 1,0 0-1,-1-1 0,1 1 1,0-4-1,8-37-25,-8 38 26,2-16-17,4-18-62,-7 38 78,0 1 1,1-1-1,-1 1 0,0-1 0,0 1 0,1-1 0,-1 1 1,0 0-1,1-1 0,-1 1 0,0-1 0,1 1 1,-1 0-1,1 0 0,-1-1 0,1 1 0,-1 0 1,1 0-1,-1-1 0,1 1 0,-1 0 0,1 0 0,-1 0 1,1 0-1,-1 0 0,1 0 0,-1 0 0,1 0 1,-1 0-1,1 0 0,-1 0 0,1 0 0,0 0 0,-1 0 1,1 0-1,-1 0 0,1 1 0,23 12-62,-14-7 33,-1-2 7,1 1-1,0-1 1,0-1-1,0 0 0,0 0 1,1-1-1,-1 0 1,1-1-1,20 0 1,-17-2-107,0-1 0,-1 0 1,1-1-1,-1-1 1,1 0-1,-1 0 0,14-8 1,-26 11 70,1 0 0,0 1 1,0-1-1,0 0 0,0 1 0,-1-1 1,1 1-1,0 0 0,0-1 0,3 1 1,-5 0 31,1 0 0,-1 1 0,1-1 0,-1 0 0,1 0 0,-1 0 0,1 1 1,-1-1-1,1 0 0,-1 0 0,1 1 0,-1-1 0,1 0 0,-1 1 0,0-1 0,1 0 1,-1 1-1,0-1 0,1 1 0,-1-1 0,0 1 0,1-1 0,-1 1 0,1 3-79,0 0 0,-1 0-1,1 0 1,-1 0 0,0 0-1,0 0 1,-2 7 0,1 1 111,-1 18 204,2 1 1,1-1-1,9 56 0,-6-64-54,0 0 0,-2 1 1,-1-1-1,-1 1 0,-1 0 1,-1-1-1,-8 42 1,9-61-93,0 0-1,0-1 1,0 1 0,0 0 0,0-1 0,-1 1 0,1-1 0,-3 3 0,4-4-41,-1-1-1,1 0 0,-1 1 0,1-1 1,-1 1-1,1-1 0,-1 0 1,1 0-1,-1 1 0,1-1 0,-1 0 1,0 0-1,1 0 0,-1 1 1,1-1-1,-1 0 0,0 0 0,1 0 1,-1 0-1,1 0 0,-1 0 0,0 0 1,1 0-1,-1-1 0,1 1 1,-1 0-1,0 0 0,1 0 0,-1-1 1,1 1-1,-1 0 0,1-1 1,-1 1-1,1 0 0,-1-1 0,1 1 1,-1-1-1,1 1 0,0 0 0,-1-1 1,1 1-1,0-1 0,-1 1 1,1-2-1,-21-25-65,-24-44 0,2 3-1134,-39-48 267,32 49 265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14315,'30'9'1936,"3"2"-1223,0-1-249,6 2 1128,-2-6-1056,-1-6 104,-10-9-248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1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9866,'0'0'1814,"1"6"6,1-4-1822,-2-1-11,0-1 1,0 0-1,0 0 1,0 0 0,0 0-1,1 0 1,-1 1 0,0-1-1,0 0 1,0 0-1,0 0 1,0 0 0,0 1-1,0-1 1,0 0 0,0 0-1,0 0 1,0 0-1,0 1 1,0-1 0,0 0-1,0 0 1,0 0 0,0 1-1,0-1 1,0 0 0,0 0-1,0 0 1,0 0-1,0 1 1,0-1 0,-1 0-1,1 0 1,0 0 0,0 0-1,0 0 1,0 1-1,0-1 1,0 0 0,-1 0-1,1 0 1,-2 4-53,1 5-29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1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88 11298,'-1'1'53,"0"-1"0,0 1-1,1 0 1,-1 0-1,0 0 1,1 0 0,-1 0-1,1-1 1,-1 1-1,1 0 1,-1 0 0,1 0-1,0 0 1,-1 1-1,1-1 1,0 0 0,0 0-1,0 0 1,0 0-1,0 0 1,0 0 0,0 0-1,0 0 1,0 0-1,0 0 1,1 0 0,0 1-1,0 0 11,0-1 1,0 1-1,1-1 0,-1 0 0,0 0 1,1 0-1,-1 1 0,1-2 0,0 1 1,-1 0-1,1 0 0,0 0 0,0-1 1,2 1-1,10 2 103,-1 0-1,1-1 1,18 0 0,-27-2-173,54 1 271,0-3 0,0-2 0,84-17 0,169-54 60,-160 34-478,-198 47 1216,16-3-874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1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13 12635,'-3'-1'309,"0"-1"-134,0 1-1,1-1 1,-1 1-1,0 0 1,0 0-1,0 0 1,0 0-1,1 1 1,-1-1-1,0 1 1,0 0-1,0 0 1,-1 0-1,1 0 1,0 0-1,0 0 0,0 1 1,-4 1-1,7-2-154,-1 0-1,1 0 1,0 1-1,-1-1 0,1 0 1,0 0-1,-1 0 0,1 1 1,0-1-1,0 0 1,-1 1-1,1-1 0,0 0 1,0 1-1,0-1 0,-1 0 1,1 1-1,0-1 0,0 0 1,0 1-1,0-1 1,0 0-1,0 1 0,-1-1 1,1 1-1,0-1 0,0 0 1,0 1-1,0-1 1,1 1-1,-1-1 0,0 1 1,10 12 233,19 5-41,-11-12-86,1-1 1,-1 0-1,1-1 0,0-2 1,0 0-1,29 0 1,0-4 288,67-11 0,-70 5-463,75-23 1,-113 30-288,-14 7 106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2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17 12003,'-5'-2'136,"0"0"0,-1 0 1,1 1-1,-1-1 0,0 1 1,1 1-1,-1-1 0,0 1 1,1 0-1,-1 0 1,0 1-1,0-1 0,1 1 1,-1 1-1,-9 3 0,9-4-103,0 1-1,0 1 0,0-1 0,0 1 0,0 0 0,1 1 0,0-1 0,0 1 0,0 0 0,0 0 0,0 1 1,1 0-1,0-1 0,-5 7 0,2 4-32,0 1 1,1-1-1,0 1 0,1 0 1,1 0-1,-3 23 1,-3 102 128,8-97-66,0-19-34,0 128 301,3-135-255,0 1 0,2-1 0,0 0 0,1 0 1,1 0-1,8 20 0,-11-33-50,1 0 0,-1 0 0,1 0 0,0 0-1,0-1 1,1 1 0,-1-1 0,1 0 0,0 0 0,5 4 0,-7-6-9,1-1 1,0 1-1,-1-1 1,1 1-1,0-1 1,0 0-1,0 0 1,0-1-1,0 1 1,0-1-1,0 1 1,0-1-1,0 0 1,0 0-1,0 0 1,0 0-1,0-1 1,0 1-1,0-1 1,4-1-1,11-5 72,0-1 1,-1 0-1,-1-1 0,1 0 0,19-16 1,-1-3 89,35-35 1,-40 33-92,-1-2-1,-1-1 1,26-41-1,-43 57-64,0-1 1,-2 0-1,0 0 0,-1-1 0,-1 0 0,0 0 0,-2-1 0,6-35 0,-10 46-11,-1-1 0,0 1 0,0 0-1,0 0 1,-2-1 0,1 1-1,-1 0 1,0 0 0,-1 0 0,0 1-1,0-1 1,-1 1 0,0-1-1,-1 1 1,0 1 0,0-1 0,0 0-1,-1 1 1,0 0 0,-1 1-1,0-1 1,0 1 0,0 1 0,0-1-1,-1 1 1,0 0 0,0 1-1,0 0 1,-1 0 0,-16-4 0,9 3 7,1 1 0,-1 1 0,0 0 0,0 2 0,0-1 1,0 2-1,-21 1 0,26 1-57,0-1 0,0 2 0,0-1 0,1 1-1,-1 1 1,0 0 0,1 1 0,0 0 0,0 0 0,1 1 0,-12 9-1,14-9-34,6-3-38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3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271 141 11666,'0'-3'71,"0"0"0,-1 0-1,1 0 1,-1 0-1,0 0 1,0 0-1,0 0 1,0 0-1,0 0 1,-1 1-1,1-1 1,-1 0-1,0 1 1,0-1-1,0 1 1,0 0-1,0 0 1,0 0-1,-1 0 1,1 0-1,-1 0 1,-3-2-1,3 2-46,0 0 0,1 1 1,-1-1-1,0 1 0,0-1 0,-1 1 0,1 0 1,0 0-1,0 0 0,0 1 0,-1-1 0,1 1 1,0 0-1,-1 0 0,1 0 0,0 0 0,-1 1 1,1-1-1,0 1 0,-7 2 0,4 1-12,-1 1 0,0-1 0,1 2 0,0-1 0,0 1-1,1 0 1,-1 0 0,2 0 0,-7 10 0,-5 10 79,-13 30 1,26-48-72,-6 9 24,1 0 0,1 1 0,1 0 0,1 1 0,-5 23 0,9-32-37,0 1-1,1-1 0,0 1 1,1-1-1,0 0 1,0 1-1,1-1 0,0 0 1,1 0-1,0 0 1,6 12-1,-7-18-2,5 14-1,2-1-1,0 0 0,1-1 1,17 24-1,-24-36-1,0-1 1,0 0-1,0 1 0,1-1 0,-1-1 0,1 1 0,0 0 0,0-1 0,0 0 0,0 0 1,0 0-1,0 0 0,1-1 0,-1 1 0,0-1 0,1 0 0,-1-1 0,1 1 0,0-1 1,-1 0-1,1 0 0,-1 0 0,1-1 0,7-1 0,3-2 26,0-1 0,-1-1 0,1 0-1,-1-1 1,0 0 0,-1-1 0,1-1 0,-2 0 0,19-18-1,-13 10-1,-1 0 0,-1-2 0,-1 0 0,-1 0 0,18-33 0,-25 40-14,-1-1 0,-1 1 0,0-1 0,-1 0 0,-1 0 0,0-1 0,0 1 0,-2-1 0,1 1 1,-2-1-1,0 1 0,-1-15 0,-1 18 2,1 0 0,-1 1 0,-1-1 0,0 1 0,0-1 0,-1 1 0,0 0-1,0 0 1,-1 1 0,-1-1 0,1 1 0,-1 0 0,0 1 0,-1-1 0,0 1 0,0 1 0,-10-8 0,7 7 23,-1 0-1,0 1 1,-1 0 0,1 0 0,-1 2-1,0-1 1,-22-4 0,13 5-458,0 2 0,0 0 0,-39 2 0,39-1-350,19-4 307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11322,'18'15'307,"-1"-2"-1,2 0 1,0-1-1,0-1 1,1-1-1,0-1 0,1 0 1,0-2-1,0 0 1,1-1-1,0-2 1,32 4-1,19-1-101,1-3 0,-1-4 0,138-16 0,219-62-114,81-9-50,-70 70 134,-23 3 489,-385 11-556,282-10 814,-279 14-744,0 2 1,0 2 0,-1 1-1,1 1 1,-1 2 0,54 22-1,-64-20 69,0 2 0,-1 1 0,0 0 0,-1 2 0,-1 0 0,38 38 0,-60-54-247,0 1 0,1-1 0,-1 0-1,0 0 1,0 0 0,0 1 0,0-1 0,1 0 0,-1 0 0,0 0 0,0 0 0,1 1 0,-1-1 0,0 0 0,0 0-1,0 0 1,1 0 0,-1 0 0,0 0 0,0 0 0,1 0 0,-1 0 0,0 0 0,0 0 0,1 0 0,-1 0 0,0 0-1,1 0 1,-1 0 0,0 0 0,0 0 0,1 0 0,-1 0 0,0 0 0,0-1 0,0 1 0,1 0 0,-1 0-1,0 0 1,0 0 0,0-1 0,1 1 0,-1 0 0,0 0 0,0 0 0,0-1 0,0 1 0,0 0 0,1 0 0,-1 0-1,0-1 1,0 1 0,0 0 0,0 0 0,0-1 0,0 1 0,0 0 0,0 0 0,0-1 0,0 1 0,0-1 0,8-19-16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9 370 11146,'-1'-1'145,"0"0"-1,0-1 0,1 1 0,-1-1 0,0 1 0,0-1 1,1 1-1,-1-1 0,1 0 0,-1 1 0,1-1 1,0 0-1,-1 1 0,1-1 0,0 0 0,0 1 0,0-1 1,1 0-1,-1 1 0,0-1 0,0 0 0,1 1 1,-1-1-1,1 1 0,0-1 0,-1 0 0,1 1 1,0 0-1,0-1 0,0 1 0,0-1 0,0 1 0,0 0 1,2-2-1,5-4 66,0 1 0,0 0 0,0 0 0,16-7 1,-18 10-53,38-20 173,2 3 0,0 2-1,1 1 1,59-12-1,201-25 401,197 11-370,4 36-626,-74 2-173,136 0-43,-409 12 455,245 41 0,184 81 192,-548-120-146,65 11 507,172 10-1,-158-21-234,-10-2 46,-1-5 1,217-24 0,-297 18-333,-15 4 86,0-2-1,0 0 0,-1-1 1,1 0-1,-1-1 0,1-1 0,-2 0 1,22-11-1,3-5 98,62-24-1,27-14-1649,-92 40 620,-15 8 351,0 0-1,-1-1 1,0-1 0,19-17-1,-11 3-118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15147,'13'-13'452,"0"1"-1,1 1 1,0 0-1,0 1 1,1 0-1,1 1 1,25-11-1,-31 16-271,0 0 0,0 1-1,1 0 1,-1 1-1,1 0 1,0 1 0,-1 0-1,1 0 1,0 1-1,0 1 1,-1 0 0,1 0-1,17 5 1,-24-5-154,1 0 0,-1 1-1,0 0 1,0-1 0,-1 1 0,1 0 0,0 1 0,0-1-1,-1 1 1,0-1 0,1 1 0,-1 0 0,0 1 0,-1-1-1,1 0 1,0 1 0,-1-1 0,0 1 0,0 0 0,0 0-1,0 0 1,-1 0 0,2 5 0,-2-4-4,-1 0 1,0 0-1,1 1 0,-2-1 1,1 1-1,-1-1 0,0 0 0,0 0 1,0 1-1,-1-1 0,1 0 1,-1 0-1,-1 0 0,1-1 1,-1 1-1,1 0 0,-1-1 1,-5 6-1,-13 12 175,0-1 1,-1-1-1,-48 33 0,-7 6 225,74-56-399,-1 0 1,0 1-1,1-1 0,0 1 1,0 0-1,0 0 1,-4 7-1,6-10-19,1 0-1,0 0 1,-1 0 0,1-1 0,0 1-1,0 0 1,0 0 0,0 0-1,0 0 1,0-1 0,0 1 0,0 0-1,0 0 1,0 0 0,0 0 0,0 0-1,1-1 1,-1 1 0,1 1 0,0-1-3,0 0 1,0 0 0,0 0 0,0 0 0,0 0 0,0 0 0,0 0 0,0 0 0,1-1 0,-1 1 0,0 0-1,1-1 1,-1 1 0,0-1 0,3 1 0,55 14 20,-27-8-220,-1 1 0,0 1 0,53 25 1,-70-26-217,23 10 829,-35-17-411,1 0 0,-1 0 0,1-1 0,-1 0 0,0 1 0,1-1 0,-1 0 1,1 0-1,-1 0 0,1-1 0,-1 1 0,0 0 0,1-1 0,2-1 0,13-9-121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15355,'-2'34'1281,"-1"8"-929,0 4-184,0 5 912,1 7-832,3-4-496,5-4-184,1-15-232,3-5 496,-4-19-64,-1-4-112,-3-9-193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12931,'1'-6'262,"0"1"0,0-1 0,0 0 0,1 1 0,0-1 0,0 1 0,1 0 0,-1-1 1,1 1-1,0 0 0,1 1 0,6-9 0,-4 7-3,0 1 0,0 0 0,1 1-1,0-1 1,-1 1 0,1 1 0,1-1 0,-1 1 0,8-2 0,3-1 24,0 2-1,0 0 1,1 0 0,-1 2 0,1 0 0,21 2 0,-29 0-215,0 1 0,0 0 0,0 1 1,-1 0-1,1 1 0,0 0 1,-1 0-1,0 1 0,0 1 0,0 0 1,17 11-1,-24-14-63,0 0-1,-1 1 1,1-1-1,-1 1 1,1-1 0,-1 1-1,0 0 1,0 0 0,0 0-1,0 0 1,0 0-1,-1 1 1,1-1 0,-1 0-1,0 1 1,0-1-1,0 5 1,-1-3-4,0-1 1,0 1-1,0-1 1,-1 1-1,0 0 0,0-1 1,0 1-1,0-1 1,-1 0-1,0 1 0,1-1 1,-2 0-1,-2 4 1,-10 14 45,-2 0-1,0-1 1,-27 24 0,29-31 19,1 1 0,0 0 0,0 1 0,2 0 1,0 1-1,1 0 0,-11 25 0,21-39-56,0 0 1,0 0 0,0 0-1,0 0 1,1 0 0,-1 0-1,1 0 1,0 0 0,0 0-1,0 1 1,0-1 0,0 0-1,1 0 1,0 0 0,0 0-1,-1 0 1,3 4 0,0-2-56,-1-1 0,1-1 1,0 1-1,0 0 1,0-1-1,0 0 1,1 1-1,-1-1 1,1 0-1,7 4 1,1-1-452,0 0-1,1 0 1,0-1 0,0-1 0,1 0 0,26 4-1,-21-6-13,0-1 1,34-2-1,-5-4-491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62 134 14875,'-19'22'1544,"19"-21"-1512,-1-1 0,1 1 0,-1 0 0,1-1 0,-1 1 0,1 0 1,0-1-1,-1 1 0,1 0 0,0-1 0,0 1 0,-1 0 1,1 0-1,0-1 0,0 1 0,0 0 0,0 0 0,0 0 0,0-1 1,0 1-1,0 0 0,0 0 0,1-1 0,-1 1 0,0 0 1,0 0-1,1-1 0,-1 1 0,0 0 0,1-1 0,-1 1 0,1 0 1,0 0-1,0 0 1,0-1 1,0 0-1,0 0 0,1 0 1,-1 1-1,0-1 1,0 0-1,0 0 1,0 0-1,0-1 0,0 1 1,0 0-1,0 0 1,0-1-1,0 1 1,0 0-1,0-1 0,0 1 1,0-1-1,0 1 1,0-1-1,1 0 1,20-16 248,-13 9-117,-1 0 1,1-1 0,-1 0 0,-1 0 0,1-1 0,-2 0-1,1 0 1,-2 0 0,1-1 0,-1 0 0,4-13-1,-9 23-138,0-1-1,1 1 0,-1 0 1,0 0-1,1 0 0,-1-1 1,0 1-1,0 0 0,0 0 0,0 0 1,0-1-1,-1 1 0,1 0 1,0 0-1,0 0 0,-1-1 1,1 1-1,-1 0 0,1 0 1,-1 0-1,0-1 0,0 1-5,0 1-1,1-1 0,-1 1 0,0 0 1,0-1-1,0 1 0,0 0 1,1 0-1,-1 0 0,0 0 0,0 0 1,0 0-1,0 0 0,0 0 1,0 0-1,1 0 0,-1 0 0,0 0 1,0 1-1,0-1 0,-1 1 1,-4 1 37,1 1 1,0 0 0,-1 0-1,1 0 1,1 1 0,-10 7 0,3 1-48,0 1 1,1 0-1,0 1 0,1 0 1,0 0-1,1 1 1,1 0-1,1 0 1,0 1-1,0 0 0,2 0 1,0 0-1,-3 27 1,7-41-52,0 0 1,0 0 0,0 0 0,0 0-1,0 0 1,0 0 0,1 0 0,-1 0-1,0-1 1,1 1 0,0 0-1,-1 0 1,1 0 0,0-1 0,0 1-1,0 0 1,0-1 0,0 1-1,0-1 1,3 3 0,-2-3 0,-1 0 0,1-1 1,-1 1-1,1-1 0,-1 0 0,1 1 1,-1-1-1,1 0 0,0 0 0,-1 0 1,1 0-1,-1 0 0,1-1 0,0 1 1,-1 0-1,1-1 0,-1 1 0,1-1 1,-1 1-1,1-1 0,-1 0 0,0 0 1,1 1-1,-1-1 0,2-2 0,29-21-279,5-11-116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15707,'-60'52'2035,"43"-39"-1572,0 1 0,1 1 1,-15 19-1,31-34-459,-1 0 0,1 0 1,0 0-1,0 0 0,0 0 0,0 0 0,0 0 1,0 0-1,0 0 0,0 1 0,0-1 1,-1 0-1,1 0 0,0 0 0,0 0 0,0 0 1,0 0-1,0 0 0,0 0 0,0 1 1,0-1-1,0 0 0,0 0 0,0 0 0,0 0 1,0 0-1,0 0 0,0 0 0,0 1 1,0-1-1,0 0 0,0 0 0,0 0 0,0 0 1,0 0-1,0 0 0,0 0 0,0 0 1,0 1-1,0-1 0,0 0 0,0 0 1,0 0-1,0 0 0,1 0 0,-1 0 0,0 0 1,0 0-1,0 0 0,0 0 0,0 1 1,0-1-1,0 0 0,1 0 0,8-1-60,17-8-364,-21 8 346,7-3-151,0 0-1,1 1 0,0 0 0,0 1 1,0 0-1,0 1 0,13 1 0,-21 0 184,1 1-1,-1 0 1,0 0-1,0 0 1,0 1 0,0-1-1,0 1 1,0 1-1,-1-1 1,1 1-1,-1-1 1,1 1-1,-1 1 1,0-1-1,0 0 1,-1 1-1,1 0 1,-1 0-1,1 0 1,2 6 0,-4-7 57,0 0 0,0 1 0,0-1 0,-1 0 1,0 1-1,0 0 0,1-1 0,-2 1 0,1-1 1,0 1-1,-1 0 0,0 0 0,0-1 0,0 1 1,0 0-1,-1 4 0,-1-3 47,1 0 0,-1 0-1,0 0 1,0 0 0,-1 0 0,1 0 0,-1 0-1,0-1 1,-1 0 0,-4 6 0,1-3 51,-1 1 0,0-1 0,0-1 0,-1 0 0,0 0 0,0 0 0,0-1 0,-1-1 1,1 1-1,-1-2 0,-12 4 0,20-6-96,0-1 0,1 0-1,-1 1 1,0-1 0,0 0 0,1 0 0,-1 0 0,0 0 0,0 0 0,1 0 0,-1-1 0,0 1-1,1-1 1,-1 1 0,-1-2 0,2 2-1,0-1 1,0 0-1,0 0 0,1 0 0,-1 0 1,0 0-1,1 0 0,-1 0 1,1 0-1,-1 0 0,1 0 0,-1 0 1,1 0-1,0 0 0,0-1 0,0 1 1,-1 0-1,1 0 0,0 0 0,0 0 1,1-1-1,-1 1 0,0 0 0,0 0 1,0 0-1,1-2 0,14-36 11,10-8-18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15379,'-3'11'544,"0"-1"0,-1 0-1,0 0 1,-10 15 0,-4 11 165,14-26-545,0 1 1,0-1-1,1 1 1,0 0-1,-2 20 1,5-28-168,-1 0 1,1 0-1,1 0 0,-1-1 1,0 1-1,1 0 1,0 0-1,-1 0 0,1 0 1,0 0-1,0-1 0,1 1 1,-1 0-1,1-1 0,-1 1 1,1-1-1,0 1 1,0-1-1,0 0 0,0 0 1,0 0-1,0 0 0,1 0 1,-1-1-1,1 1 1,4 2-1,30 13-246,-21-11-59,-1 2 1,24 14-1,-34-18 261,0-1 1,-1 1-1,1 1 1,-1-1 0,1 1-1,-1 0 1,-1 0-1,1 0 1,-1 0-1,0 0 1,3 7-1,-6-12 50,0 0-1,0 1 1,0-1-1,0 0 1,0 1-1,0-1 1,0 0-1,0 0 1,1 1-1,-1-1 1,0 0-1,0 0 1,0 0-1,0 1 1,1-1-1,-1 0 1,0 0-1,0 0 1,1 1-1,-1-1 1,0 0 0,0 0-1,1 0 1,-1 0-1,0 0 1,0 0-1,1 0 1,-1 0-1,0 1 1,1-1-1,-1 0 1,0 0-1,0 0 1,1 0-1,-1 0 1,0 0-1,1-1 1,-1 1-1,0 0 1,0 0-1,1 0 1,11-13 250,10-28 312,-19 34-477,6-12 130,-5 10-106,0 0-1,1 0 0,-1 0 0,2 1 1,-1-1-1,1 1 0,12-12 1,-16 19-102,0 1 1,0-1-1,0 1 0,0-1 1,0 1-1,0 0 1,0 0-1,0 0 1,0 0-1,0 1 1,-1-1-1,1 0 0,0 1 1,0 0-1,0-1 1,0 1-1,0 0 1,-1 0-1,1 0 1,0 0-1,2 2 0,16 6 3,-9-8 1,1 0 0,-1 0-1,0-1 1,0 0-1,1-1 1,-1 0 0,0-1-1,0 0 1,0-1 0,0 0-1,-1-1 1,13-6-1,-2 0 95,0-1 0,-1-1 0,0-1 0,31-26 0,-54 45-41,0 1 0,0-1 1,1 0-1,-3 9 1,4-13-55,-6 21 27,1 0 0,-5 30-1,10-42-49,0 1 0,0-1-1,1 0 1,0 0-1,1 0 1,1 0 0,2 13-1,-4-23-14,1 1 0,-1-1 0,0 0 0,1 1 0,-1-1 0,1 0 0,-1 0 0,1 1 0,0-1 0,-1 0 0,1 0 0,0 0 0,0 0-1,0 0 1,1 1 0,-2-2 0,1 0 0,-1 0 0,0 0 0,1 0-1,-1 0 1,0 0 0,1 0 0,-1 0 0,1 0-1,-1 0 1,0 0 0,1-1 0,-1 1 0,0 0-1,1 0 1,-1 0 0,0-1 0,1 1-1,-1 0 1,0 0 0,0-1 0,1 1 0,-1 0-1,0-1 1,0 1 0,1 0 0,-1-1 0,0 1-1,0 0 1,0-1 0,1 0 0,1-5-103,0 0 1,0 0-1,0 0 1,0-1-1,0-6 1,2-24-268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16051,'-3'3'1281,"3"8"-977,-1 1-120,1 1 312,3 1-544,0-2 112,4 2 16,3-3-192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70 11442,'17'-9'1805,"21"-13"124,-36 20-1591,0 1 1,0 0-1,0-1 0,-1 0 1,1 1-1,0-1 1,-1 0-1,1 0 0,-1 0 1,1 0-1,-1 0 1,0-1-1,1-2 1,-2 4-287,1 1 1,-1 0 0,0 0-1,0-1 1,0 1 0,0 0-1,0-1 1,0 1 0,0 0-1,0 0 1,0-1 0,0 1-1,0 0 1,0-1 0,-1 1-1,1 0 1,0 0 0,0-1 0,0 1-1,0 0 1,0-1 0,0 1-1,-1 0 1,1 0 0,0 0-1,0-1 1,0 1 0,-1 0-1,1 0 1,0 0 0,0-1-1,-1 1 1,1 0 0,0 0-1,0 0 1,-1 0 0,1 0-1,0 0 1,-1 0 0,1-1-1,-19 2 1052,-18 12-213,25-7-814,1 1 1,0 0-1,0 1 1,1 0-1,0 0 0,0 2 1,-9 11-1,12-13-83,1 0-1,0 0 1,1 1-1,0 0 1,0 0-1,1 0 1,0 0 0,1 0-1,-5 21 1,7-28 4,1 1 0,-1-1 0,1 1 0,0-1 0,0 1 0,0-1 0,0 1 0,0-1 0,0 1 0,1 0 0,0-1 0,-1 0 0,1 1 0,0-1 0,0 1 0,0-1 0,0 0 0,0 0 0,1 1 0,2 2 0,-1-3-7,-1 0 0,1 0 0,-1-1 0,1 1 0,0-1 1,0 0-1,0 0 0,0 0 0,0 0 0,0 0 0,0 0 0,0-1 1,0 0-1,5 1 0,5-2-136,0 0 0,-1-1 1,1 0-1,-1 0 0,0-2 1,0 1-1,15-8 0,-5 0-117,0-1 1,-1-1-1,0-1 0,-1-1 0,25-25 0,-3 0-260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8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17148,'-6'11'430,"1"1"0,0 0 1,1 0-1,0 1 1,1-1-1,0 1 0,1-1 1,1 1-1,0 0 0,1 19 1,4 12-128,13 72 0,-12-91-234,-9-56 8,1-36 0,2 34-50,4 19-48,4 12-18,18 15-56,-7-1 47,-5-8 41,-1 0-1,1-1 0,0 0 1,1-1-1,-1 0 0,0-1 1,1 0-1,-1-1 0,0-1 0,17-3 1,-15 2 24,0-1 0,0-1 0,0 0 0,-1-1 0,1-1 0,-1 0 1,0-1-1,20-13 0,-45 46 44,7-17-53,1-1-1,0-2-3,1 1 0,-1 0 0,1 1 0,1-1 1,-2 10-1,3-16 7,0 0 1,0 1-1,0-1 0,0 0 0,0 1 1,0-1-1,0 0 0,1 1 1,-1-1-1,0 0 0,1 0 1,-1 1-1,1-1 0,0 0 1,-1 0-1,1 0 0,0 0 1,0 0-1,0 0 0,-1 0 1,1 0-1,0 0 0,0 0 1,1 0-1,-1 0 0,0-1 1,0 1-1,0 0 0,0-1 1,1 1-1,-1-1 0,0 0 1,0 1-1,1-1 0,-1 0 1,2 1-1,5-1 58,0 1 0,-1-1 0,1-1 0,-1 1-1,1-1 1,-1-1 0,11-2 0,51-21-1416,-67 25 1240,-1-1 55,0 1 0,-1 0-1,1-1 1,0 1 0,-1-1 0,1 1 0,0-1-1,-1 1 1,1-1 0,-1 1 0,1-1 0,-1 1-1,1-1 1,-1 0 0,1 1 0,-1-1-1,0 0 1,1 1 0,-1-1 0,0 0 0,1 0-1,-1 1 1,0-1 0,0 0 0,0 0 0,0 1-1,0-1 1,0 0 0,0 0 0,0 0-1,0 0 1,0-3-109,1-10-473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16075,'-9'12'1297,"9"2"-961,2 2-144,5-3 440,3 1-240,3-2-400,0-2-312,0-5 304,4 0-88,3 3-88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59:2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16748,'-1'2'341,"-5"5"392,0 1 1,1-1-1,-6 13 0,10-19-689,0 0-1,1 1 0,-1-1 1,1 0-1,-1 0 0,1 1 1,-1-1-1,1 0 0,0 1 0,-1-1 1,1 0-1,0 1 0,0-1 1,0 0-1,0 1 0,0-1 1,0 1-1,1-1 0,-1 0 0,0 1 1,1-1-1,-1 0 0,1 1 1,-1-1-1,1 0 0,0 0 0,0 0 1,-1 0-1,1 1 0,0-1 1,0 0-1,1 1 0,3 0-11,0 1 0,0-1 1,0 0-1,0-1 0,0 1 0,0-1 0,0 0 0,0 0 0,1-1 0,7 1 0,61-5-53,-54 2-12,54-7-170,-52 5 112,0 1 0,0 1 0,0 0 1,0 2-1,0 1 0,30 4 0,-48-4 93,-1 0 0,0 0 0,0 0-1,0 0 1,1 1 0,-1-1 0,0 1 0,-1 0-1,1 0 1,0 0 0,0 0 0,-1 0 0,0 1-1,5 4 1,-3 0 162,0 0 1,0 1-1,-1-1 0,5 15 0,-7-20-126,-1-1 0,1 0 0,-1 1-1,1-1 1,-1 0 0,1 0 0,-1 0-1,1 0 1,0 0 0,0 1 0,0-1 0,0 0-1,-1-1 1,1 1 0,1 0 0,-1 0-1,0 0 1,0-1 0,0 1 0,0 0-1,0-1 1,1 1 0,-1-1 0,0 1-1,0-1 1,1 0 0,-1 0 0,0 1 0,1-1-1,-1 0 1,0 0 0,1 0 0,-1 0-1,0-1 1,1 1 0,-1 0 0,3-1-1,5-3-6,0 1-1,-1-2 0,1 1 0,13-10 0,-16 10-410,1-1 0,0 2 0,11-6 0,-18 9 365,0 0 0,0 0 0,1-1 1,-1 1-1,0 0 0,0 0 0,0 0 0,0 0 1,1 0-1,-1 0 0,0 0 0,0 0 1,0 0-1,0 0 0,1-1 0,-1 1 0,0 0 1,0 0-1,0 0 0,1 0 0,-1 0 1,0 0-1,0 0 0,0 1 0,1-1 1,-1 0-1,0 0 0,0 0 0,0 0 0,0 0 1,1 0-1,-1 0 0,0 0 0,0 0 1,0 0-1,0 1 0,1-1 0,-1 0 0,0 0 1,0 0-1,0 0 0,0 0 0,0 1 1,0-1-1,0 0 0,0 0 0,1 0 0,-1 0 1,0 1-1,0-1 0,-3 4-484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 13467,'0'-2'200,"0"0"1,1 0-1,-1 0 1,1 1-1,0-1 0,-1 0 1,1 0-1,0 1 1,0-1-1,0 1 1,0-1-1,0 1 0,1-1 1,-1 1-1,0 0 1,1-1-1,-1 1 1,1 0-1,-1 0 0,1 0 1,0 0-1,-1 0 1,1 1-1,0-1 1,2-1-1,3 0 182,0 0 0,-1 0 1,1 1-1,0-1 0,11 1 0,-15 0-333,-1 1-1,1 0 1,0 0-1,0 0 1,-1 0-1,1 1 1,0-1-1,-1 1 1,1 0-1,0-1 1,-1 1-1,1 0 1,-1 1-1,1-1 1,-1 0-1,0 1 1,1-1-1,-1 1 1,0 0-1,0 0 1,0 0-1,0 0 1,-1 0-1,1 0 1,0 0-1,-1 1 1,0-1-1,1 0 1,-1 1-1,0-1 1,0 1-1,0 0 1,-1-1-1,1 1 1,-1 0-1,1-1 1,-1 1-1,0 0 1,0 0-1,0-1 1,0 1-1,-2 4 1,0 6 6,-1 0 0,0-1 1,-1 0-1,-1 0 0,0 0 1,-1 0-1,-12 19 0,-59 72 242,66-90-255,-36 43 184,47-56-225,0 0 0,-1 0 0,1 0 0,0 0 0,0 0 1,0 0-1,0 0 0,0 0 0,0 0 0,0 0 0,0 0 0,0 1 0,0-1 0,0 0 1,0 0-1,0 0 0,0 0 0,0 0 0,0 0 0,0 0 0,0 0 0,0 0 1,0 1-1,0-1 0,0 0 0,0 0 0,0 0 0,0 0 0,0 0 0,0 0 0,0 0 1,0 0-1,0 0 0,0 0 0,0 0 0,0 1 0,0-1 0,0 0 0,0 0 0,0 0 1,0 0-1,1 0 0,-1 0 0,0 0 0,0 0 0,0 0 0,0 0 0,0 0 1,0 0-1,0 0 0,0 0 0,0 0 0,0 0 0,0 0 0,1 0 0,-1 0 0,0 0 1,0 0-1,0 0 0,0 0 0,0 0 0,0 0 0,0 0 0,7 0 12,13-3-240,-1-1 1,0-1-1,-1-1 1,1-1-1,-1-1 1,-1 0-1,21-13 0,2-7-83,-9-2-78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4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3370 290 9346,'-84'-16'841,"-215"-37"1405,209 41-1959,-122-1 0,-473 22-451,455-2 156,1 10 1,-243 51-1,354-44 32,2 6-1,-174 68 1,285-96-23,-24 10 62,0 1 1,-37 23 0,57-31-34,1 1 0,0 0-1,0 1 1,0 0 0,1 0 0,1 1-1,-1 0 1,1 0 0,0 1 0,1-1-1,-7 15 1,-13 34 50,1 0-39,-3 0-1,-43 67 1,31-69-30,21-31 0,1 0 0,2 1 1,0 0-1,1 1 0,2 1 0,-10 31 0,13-25 1,3 1 1,0 0-1,3 0 0,0 0 0,3 1 1,1-1-1,1 0 0,11 56 1,-11-79-24,1-1 0,0 0 1,1 0-1,0 0 0,0 0 1,1-1-1,0 0 0,1 0 1,0 0-1,0-1 0,1 0 1,0 0-1,1 0 0,-1-1 1,2 0-1,-1-1 1,16 10-1,9 1 22,0-1-1,1-2 1,64 18 0,17 6 296,44 35-50,-94-42-332,1-2 0,74 22 0,-64-33-32,0-3 0,147 10-1,162-20-68,-249-6 77,234 2 166,261 0 929,-229-27-983,-321 14 128,-1-4 0,150-50 0,163-92 568,-139 53-267,-202 84-410,-1-2 1,-1-3-1,-2-1 0,0-3 1,-2-2-1,46-40 1,-71 53-68,0-1 0,-2-1 0,0-1 0,-1-1 0,-1 0 0,-2-1 0,0-1 0,-1 0 0,-2-1 0,-1 0 0,0-1 0,-3-1 0,11-46 0,-16 48 26,0-1 0,-2 1 0,-1 0 0,-1-1 0,-1 1 0,-1 0 0,-2 0 0,0 0-1,-2 1 1,-14-37 0,9 34 43,-1 2 0,-1-1-1,-1 2 1,-2 0-1,0 1 1,-2 0-1,0 2 1,-2 0 0,-22-18-1,-59-40 338,-151-88 0,215 144-297,-24-15-82,-2 3 0,-103-43 0,136 67-63,-2 1 1,0 2 0,0 2-1,0 0 1,-1 3 0,0 0 0,-59 3-1,-25 15-150,115-14 214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46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2 180 14547,'-2'-4'1192,"4"2"-880,3 0-120,10-1 329,5-2-89,11 1-136,5-3-72,8 0-152,2-3-136,6-5-304,0-2 1352,-4-10-952,-2-6 48,-9-10 24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4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23 14459,'0'0'16,"0"0"0,0 0-1,0 0 1,-1 0 0,1 0 0,0 0-1,0 0 1,0 1 0,0-1 0,0 0-1,0 0 1,0 0 0,0 0 0,-1 0 0,1 0-1,0 0 1,0 0 0,0 0 0,0 0-1,0 0 1,0 0 0,0 0 0,0 1-1,0-1 1,0 0 0,0 0 0,0 0-1,0 0 1,0 0 0,0 0 0,-1 0 0,1 0-1,0 1 1,0-1 0,0 0 0,0 0-1,0 0 1,0 0 0,0 0 0,0 0-1,0 0 1,1 1 0,-1-1 0,0 0-1,0 0 1,0 0 0,0 0 0,0 0-1,0 0 1,0 0 0,0 0 0,0 0 0,0 1-1,0-1 1,0 0 0,0 0 0,0 0-1,1 0 1,-1 0 0,0 0 0,0 0-1,0 0 1,12 0 441,26-6-231,-25 3-44,8-1-130,67-9-66,-75 12-25,-1 0 1,0 1 0,0 1-1,0 0 1,15 3 0,-24-3 28,-1-1 0,1 1 0,0 0 0,0 0 0,-1 0-1,1 0 1,-1 1 0,1-1 0,-1 1 0,1 0 0,-1 0 0,0-1 0,0 1 0,0 1 0,0-1 0,0 0 0,0 0 0,1 4 0,-1-2-2,0 0 0,-1 0 0,0 1 0,0-1-1,0 0 1,0 1 0,0-1 0,-1 1 0,0-1 0,-1 8 0,-1 6-1,-1-1 0,-1 0 0,-1 0 0,-13 31-1,-2-4 194,-39 60 0,31-58 351,20-27-397,3-1 30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4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 10834,'11'-9'734,"1"0"0,-1 1-1,14-7 1,-20 12-577,-1 1 1,1 0-1,-1 1 0,1-1 0,0 1 0,0-1 1,0 2-1,0-1 0,0 0 0,-1 1 0,1 0 1,8 1-1,-12-1-146,1 0 0,-1 0 0,0 0 0,1 1 0,-1-1 0,1 0 0,-1 1 0,0-1 0,1 1 0,-1 0 0,0-1 0,0 1 0,0 0 0,1 0 0,-1 0 0,0 0 0,0 0 0,0 0 0,0 0 0,0 1 0,0-1-3,-1 0-1,0 1 0,1-1 0,-1 0 0,0 0 0,0 1 0,0-1 1,0 0-1,0 0 0,0 0 0,0 1 0,-1-1 0,1 0 0,0 0 0,-1 0 1,1 1-1,-1-1 0,0 1 0,-4 6 39,0 0 1,0 0-1,-1-1 1,-11 12-1,13-15-2,-13 15 112,0 1 1,2 0 0,-21 35 0,30-44-113,0 0 0,1 0 0,1 1-1,0 0 1,0-1 0,1 1 0,1 0 0,0 1-1,-1 18 1,3-28-37,0 0-1,0 0 1,1 0-1,-1 0 1,1 0-1,-1 0 1,1 0-1,0 0 1,0 0-1,0-1 1,1 1-1,-1 0 1,0-1-1,1 1 1,0-1-1,0 1 1,4 3-1,-3-3-1,0-1-1,1 1 1,0-1-1,-1 0 0,1 0 1,0-1-1,0 1 1,0-1-1,0 0 0,1 0 1,4 1-1,7-1 15,-1 0-1,1-1 1,-1-1-1,0 0 1,28-7-1,-25 3 266,-1 0-1,1-1 0,-1-1 0,-1 0 0,0-1 0,25-17 0,0-5 73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4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15187,'-92'148'4106,"62"-95"-4848,-33 78 0,74-152-93,0-5 489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48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14995,'1'4'1008,"-2"7"-864,-4 4-80,3 5 289,2 1-153,2 8-152,4 0 0,6 2-24,0 1 0,6-1-8,0 1 0,0-5-104,-3-1-160,-5-6-225,-1-4 409,-9-8-80,-7-5-48</inkml:trace>
  <inkml:trace contextRef="#ctx0" brushRef="#br0" timeOffset="1">1 229 14947,'1'0'1288,"7"0"-1071,6 0-121,5 0 472,6 0-416,4 0-280,3-8 104,2 0-40,-11-1-32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5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 14571,'0'0'23,"0"0"0,0 0 0,0 0 0,0 0 0,0 0 0,0 0 0,0-1 0,0 1 0,0 0 0,0 0 0,0 0 0,0 0 0,0 0 0,-1 0 0,1-1 0,0 1 0,0 0 0,0 0 0,0 0 0,0 0 0,0 0 0,0 0 0,0 0 0,0 0 0,-1 0 0,1 0 0,0-1 0,0 1 0,0 0 0,0 0 0,0 0 0,0 0 0,-1 0 0,1 0 0,0 0 0,0 0 0,0 0 0,0 0 0,0 0 0,-1 0 0,1 0 0,0 0 0,0 0 0,0 0 0,0 0 0,0 0 0,0 0 0,-1 1 0,1-1 0,0 0 0,0 0 0,0 0 0,0 0 0,0 0 0,0 0 0,0 0 0,0 0 0,-1 0 0,1 1 0,0-1 0,0 0 0,0 0 0,0 0 0,0 0 0,-10 16 630,-10 29-328,17-38-168,-13 32-25,-20 70 0,31-87-140,0 1-1,2 1 0,0-1 0,2 39 0,1-54-13,1-1 1,0 0-1,0 1 0,1-1 1,-1 0-1,2 0 0,-1 0 0,1 0 1,0-1-1,1 1 0,-1-1 1,6 7-1,-7-11 83,0 1-1,1 0 1,0-1-1,0 1 1,-1-1 0,1 0-1,1 0 1,-1 0-1,0 0 1,0 0 0,1-1-1,-1 0 1,1 1-1,-1-1 1,1 0 0,0-1-1,-1 1 1,1-1-1,0 0 1,-1 0 0,1 0-1,0 0 1,-1 0-1,1-1 1,5-1 0,20-10 136,-2-6 95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5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0 527 12611,'41'-78'5226,"-34"65"-4866,226-395 2229,-226 396-2536,3-4 79,-8 18-102,-3 12-59,-3 12-19,2-14 22,0-1 0,0 0 0,1 0 0,1 1 0,1 20 0,-1-31 25,0 0-1,1 0 1,-1 0-1,0 0 1,0 0-1,1 0 1,-1 0-1,1 0 0,-1 0 1,0-1-1,1 1 1,0 0-1,-1 0 1,1-1-1,-1 1 1,1 0-1,0-1 0,0 1 1,-1 0-1,1-1 1,0 1-1,0-1 1,0 1-1,0-1 1,1 1-1,0-1 0,1 0 1,-1 1-1,0-1 1,0 0-1,0-1 0,0 1 1,1 0-1,-1-1 0,0 1 1,0-1-1,2 0 1,5-3 3,0-1 0,0 1 0,15-12 1,-10 5 45,23-24 0,-3 2 78,-34 33-125,0 0 0,0 0 0,0 0-1,0 0 1,0 0 0,0 0-1,1 0 1,-1 0 0,0 0 0,0 0-1,0 0 1,0 0 0,0 0-1,0 0 1,0 0 0,0 0 0,0 0-1,0 0 1,0 0 0,1 0-1,-1 0 1,0 0 0,0 0 0,0 0-1,0 0 1,0 0 0,0 0-1,0 0 1,0 0 0,0 0 0,0 0-1,1 0 1,-1 0 0,0 0-1,0 0 1,0 0 0,0 0-1,0 0 1,0 0 0,0 0 0,0 0-1,0 0 1,0 0 0,0 0-1,0 1 1,0-1 0,0 0 0,0 0-1,0 0 1,1 0 0,-1 0-1,0 0 1,0 0 0,0 0 0,0 0-1,0 0 1,0 1 0,0-1-1,0 0 1,0 0 0,0 10 15,-2 8-9,0-7-77,0 0-1,1-1 1,0 1-1,2 13 0,-1-22-26,0-1 0,0 1 0,0 0 0,0-1 0,0 1 0,1-1 0,-1 1 0,1 0 0,-1-1 0,1 1 0,-1-1 0,1 1 0,0-1 0,0 1 0,0-1 0,0 0 0,0 1 0,0-1 0,0 0 0,0 0 0,1 0 0,-1 0 0,0 0 0,1 0 0,-1 0 0,1 0 0,-1-1 0,1 1 0,-1 0 0,1-1 0,-1 1 0,1-1 0,0 0 0,-1 1 0,1-1 0,3 0 0,1-1-197,0 0 0,0 0-1,0 0 1,10-5 0,6-2-521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5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13227,'0'0'1312,"3"3"-816,5 0-168,7-3 961,5 2-649,4-2-528,5 0-280,1-2 224,1 2-56,-5-1-88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5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0 643 10402,'2'-2'284,"0"-1"-1,0 1 1,0-1-1,-1 1 1,1-1-1,-1 1 1,0-1-1,1-3 1,1 0 158,94-176 3855,-43 85-3259,82-205 1,-134 295-1022,6-14 144,-6 19-85,-2 14-52,-3 16-18,0-8-6,1 1 1,1 0-1,0 0 0,6 41 0,-5-61-2,0 0-1,0 0 1,0 0 0,1 0-1,-1 1 1,0-1 0,1 0-1,-1 0 1,1 0 0,-1 0-1,1 0 1,0 0 0,-1 0-1,1 0 1,0 0 0,0 0-1,0 0 1,-1-1 0,1 1-1,0 0 1,0-1 0,0 1-1,2 1 1,-1-2 0,-1 0 1,1 0 0,-1 0-1,1 0 1,-1 0 0,1-1-1,-1 1 1,0 0 0,1-1-1,-1 1 1,1-1-1,-1 1 1,0-1 0,1 0-1,-1 1 1,1-2 0,7-4 9,-1-1 0,-1 0 1,1 0-1,6-9 1,11-15 109,34-56 1,-45 65-59,-14 22-60,0 0 1,0-1-1,0 1 1,0 0-1,0 0 0,0 0 1,1 0-1,-1 0 1,0 0-1,0-1 0,0 1 1,0 0-1,0 0 1,0 0-1,0 0 0,0 0 1,0 0-1,0 0 1,0-1-1,0 1 0,0 0 1,1 0-1,-1 0 1,0 0-1,0 0 0,0 0 1,0 0-1,0 0 1,0 0-1,0 0 0,1 0 1,-1 0-1,0 0 1,0 0-1,0 0 0,0 0 1,0 0-1,0 0 1,1 0-1,-1 0 0,0 0 1,0 0-1,0 0 1,0 0-1,0 0 1,0 0-1,1 0 0,-1 0 1,0 0-1,0 0 1,0 0-1,0 0 0,0 0 1,0 0-1,0 1 1,1-1-1,-1 0 0,0 0 1,0 0-1,0 0 1,0 0-1,0 0 0,0 0 1,2 14 10,-2 24-9,0-33-2,2 56-138,-2-55 2,1 0 0,0-1 0,0 1 0,1 0 0,0 0 0,0-1 0,0 1 0,3 5 0,-4-10 99,0 0 0,0 0 0,0 0 0,-1 0 0,1 0 0,0 0 0,0 0 0,1 0 0,-1 0 0,0 0-1,0-1 1,0 1 0,2 0 0,6 2-312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0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7522,'176'-8'1313,"182"-31"0,-166 14-995,480-23 280,-670 48-596,8 0 89,-1 0 1,1-1 0,-1 0 0,1 0-1,-1-1 1,13-4 0,-21 5-86,-1 1 1,0 0-1,1 0 1,-1 0-1,1 0 1,-1 0-1,0 0 1,1-1-1,-1 1 1,1 0 0,-1 0-1,0-1 1,1 1-1,-1 0 1,0-1-1,0 1 1,1 0-1,-1-1 1,0 1-1,1 0 1,-1-1-1,0 1 1,0 0-1,0-1 1,0 1-1,1-1 1,-1 1-1,0 0 1,0-1-1,0 1 1,0-1-1,0 1 1,0-1-1,0 1 1,0-1-1,0 1 1,0 0-1,0-1 1,0 1 0,-1-1-1,1 1 1,0 0-1,0-1 1,0 1-1,-1-1 1,1 0-1,-1 0-1,0 0 0,0 0 0,0 0 0,-1 0 0,1 0 0,0 0 0,0 0 0,-1 1 0,1-1 0,0 0 0,-1 1 0,-1-2 0,-14 0-57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14875,'-8'29'3681,"-1"7"-3144,-10 24 15,-56 216 761,68-242-1250,2 0-1,1 1 0,2 0 0,1 0 1,2 0-1,6 38 0,-4-59-143,-1 0 1,2-1-1,0 0 0,1 0 1,0 0-1,1 0 0,12 20 1,-16-29 44,1 0-1,0 0 1,0 0 0,1 0-1,-1-1 1,1 1 0,0-1-1,0 0 1,0 0 0,0 0 0,0 0-1,1-1 1,-1 0 0,1 0-1,0 0 1,-1 0 0,1-1-1,0 0 1,0 0 0,0 0-1,0 0 1,0-1 0,10 0 0,36-9-262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5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82 16844,'9'-11'1486,"-5"11"-407,-2 22-148,-2-21-928,-1 47 76,-10 60 1,10-106-81,-1-8 0,-1-8 4,-5-77 28,6 52-45,-9-40 1,13 85-18,-1 0 1,1 0-1,0 0 1,0-1-1,1 1 1,0 0-1,0-1 1,4 6-1,-6-9 33,0-1 0,1 1 1,-1-1-1,1 1 0,-1-1 0,1 1 1,-1-1-1,1 0 0,0 0 0,0 0 1,-1 0-1,1 0 0,0-1 0,0 1 1,0 0-1,0-1 0,0 1 0,0-1 0,0 0 1,0 0-1,0 0 0,0 0 0,0 0 1,0 0-1,0 0 0,0-1 0,0 1 1,0-1-1,0 1 0,0-1 0,0 0 0,2-1 1,3-2 30,0-1-1,0 0 1,-1 0 0,1 0 0,-2-1 0,1 0 0,9-12-1,20-20 172,-35 38-203,0 0 0,0 0 0,0 0 0,0 0 0,1-1 0,-1 1 0,0 0 0,0 0 0,0 0 0,0 0 0,0 0 0,1 0 0,-1 0 0,0-1 0,0 1 0,0 0 0,1 0 0,-1 0-1,0 0 1,0 0 0,0 0 0,1 0 0,-1 0 0,0 0 0,0 0 0,0 0 0,1 0 0,-1 0 0,0 0 0,0 0 0,0 0 0,0 0 0,1 1 0,-1-1 0,0 0 0,0 0-1,0 0 1,0 0 0,1 0 0,-1 0 0,0 0 0,0 1 0,0-1 0,0 0 0,0 0 0,1 0 0,-1 0 0,0 1 0,2 14 14,-4 23-33,1-36 14,-3 69-18,4-65-3,0-1-1,0 1 1,1-1 0,0 0-1,0 1 1,0-1 0,1 0-1,0 0 1,0 0-1,0 0 1,3 5 0,-4-9-1,-1-1 0,0 0 0,1 1 0,-1-1 0,0 0 0,1 0 0,-1 1 0,0-1 0,1 0 0,-1 0 0,1 0 0,-1 1 0,0-1 0,1 0 0,-1 0 0,1 0 0,-1 0 1,0 0-1,1 0 0,-1 0 0,1 0 0,-1 0 0,1 0 0,-1 0 0,1 0 0,0-2-157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5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11883,'0'13'2571,"1"1"1,5 19 0,0-8-2462,1 0 0,1-1 0,20 41 0,-27-61-73,1 0 0,0-1 1,0 1-1,1-1 0,-1 0 1,1 0-1,0 0 0,-1 0 1,5 2-1,-7-4-7,1-1-1,0 1 1,0-1 0,0 0 0,0 1-1,-1-1 1,1 0 0,0 1 0,0-1-1,0 0 1,0 0 0,0 0-1,0 0 1,0 0 0,0 0 0,0 0-1,0 0 1,0 0 0,0 0 0,0-1-1,0 1 1,-1 0 0,1-1 0,0 1-1,0-1 1,0 1 0,0-1-1,-1 1 1,1-1 0,0 1 0,0-1-1,-1 0 1,1 1 0,-1-1 0,1 0-1,0 0 1,-1 1 0,1-1 0,-1 0-1,1-2 1,6-12 221,0 0-1,-1-1 1,-1 0-1,0 0 1,-1 0-1,2-21 1,-2 12-171,18-87-1478,-32 151-1056,6-22 1918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5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62 16676,'1'3'121,"1"-1"1,0 1-1,-1 0 1,0 0-1,1 0 1,-1 0-1,0 0 1,0 0-1,-1 0 1,1 0-1,0 6 1,2 8 168,59 169-511,-62-185 198,1-1 0,-1 1 1,0-1-1,1 1 1,-1 0-1,0-1 1,0 1-1,1-1 1,-1 1-1,0 0 0,0-1 1,0 1-1,0 0 1,0-1-1,0 1 1,0-1-1,0 1 1,0 0-1,0-1 0,0 1 1,0 0-1,0-1 1,-1 1-1,1-1 1,0 1-1,0 0 1,-1-1-1,1 1 0,-1 0 1,0-1-16,0 0-1,0 1 1,0-1 0,0 0 0,0 0-1,0 0 1,0 0 0,0 0 0,0 0 0,0-1-1,0 1 1,1 0 0,-1 0 0,0-1-1,0 1 1,-1-1 0,-38-21-759,25 13 613,1-1 1,1-1-1,-25-23 0,35 30 229,1 1 0,-1 0 0,1-1 0,-1 1 0,1-1 0,0 0 1,0 0-1,1 0 0,-3-7 0,4 9 12,0-1 1,-1 1 0,1 0-1,0-1 1,0 1-1,1 0 1,-1 0-1,0-1 1,1 1 0,0 0-1,-1 0 1,1-1-1,0 1 1,0 0-1,0 0 1,0 0 0,0 0-1,1 0 1,2-2-1,6-7 232,0 1 0,1 1 0,0-1 0,1 2 0,0-1 0,14-6 0,4 0 327,47-18 1,-69 30-525,48-15 414,-51 16-471,-1 1 1,1 0-1,-1 0 0,1 1 0,0 0 0,-1-1 0,1 1 0,-1 1 0,8 0 0,-11 0-34,0-1 1,0 0-1,0 0 0,-1 1 1,1-1-1,0 1 0,0-1 0,0 1 1,-1-1-1,1 1 0,0-1 0,-1 1 1,1 0-1,-1-1 0,1 1 0,-1 0 1,1 0-1,-1-1 0,1 1 0,-1 0 1,1 0-1,-1 0 0,0-1 1,0 1-1,1 0 0,-1 0 0,0 0 1,0 0-1,0 0 0,0 0 0,0 0 1,0-1-1,0 1 0,0 0 0,-1 0 1,1 0-1,0 0 0,-1 1 1,0 2-1,-1 0 0,0-1 0,0 1 0,1-1 0,-2 1 1,1-1-1,-4 5 0,-6 4-15,-1 0 0,0 0 0,-1-2-1,0 0 1,-1 0 0,0-1 0,0-1 0,-1-1 0,0 0 0,0-1 0,-1 0 0,1-2 0,-20 4-1,33-8-33,0 0 0,0 1 0,0-1 0,0-1 0,-1 1 0,1 0 0,0-1 0,-4-1 0,7 2 60,-1 0 0,1 0 0,0 0 0,-1 0 1,1-1-1,0 1 0,0 0 0,-1 0 0,1 0 1,0-1-1,-1 1 0,1 0 0,0 0 0,0-1 1,-1 1-1,1 0 0,0 0 0,0-1 1,0 1-1,0 0 0,-1-1 0,1 1 0,0 0 1,0-1-1,0 1 0,0-1 0,0 1 0,0-1 1,0 0 2,0 0-1,1 0 1,-1 0 0,1 1 0,-1-1 0,1 0 0,0 0 0,-1 0 0,1 0 0,0 1 0,-1-1 0,1 0 0,0 0 0,0 1 0,1-2 0,12-8-55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1:5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13555,'6'1'1400,"10"8"-832,4 5-208,1 8 817,2 6-529,2 14-152,-4 6-64,-6 10-216,-8 5-96,-14 3-128,-9 3-120,-17-1-224,-7 0-136,-16-8 376,-9-8-80,-5-15-64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0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53 11562,'-3'-6'178,"-1"1"0,0 0 0,0 0 0,0 0 0,-1 1 0,1-1 0,-8-4 0,10 8-135,1 0 1,-1 0-1,0 0 0,0 0 0,0 0 1,0 0-1,0 1 0,0-1 0,0 1 1,0 0-1,0-1 0,-1 1 0,1 0 1,0 0-1,0 0 0,0 1 0,0-1 0,0 0 1,0 1-1,0-1 0,0 1 0,0 0 1,0 0-1,0 0 0,0 0 0,-3 2 1,-2 2 30,0 1 1,1 0 0,-1 1 0,1-1-1,1 1 1,-1 0 0,1 1-1,0-1 1,-5 13 0,-32 81 238,39-92-281,-21 59 213,3 2 0,-22 135 0,37-166-174,3 0 0,1 0 0,2 1-1,1-1 1,2 0 0,2 0 0,11 41 0,-13-69-67,0-1 1,1 1-1,0-1 1,0 0 0,2 0-1,-1 0 1,1-1 0,11 14-1,-14-20-9,0 1-1,1-1 1,-1 0 0,1 0-1,0 0 1,0-1-1,0 1 1,0-1-1,1 0 1,-1 0 0,1 0-1,-1-1 1,1 0-1,0 1 1,-1-2 0,1 1-1,0 0 1,0-1-1,0 0 1,-1 0 0,9-2-1,-4 0 5,0 0 1,-1 0-1,1-1 0,-1-1 0,0 0 0,0 0 1,0 0-1,-1-1 0,1 0 0,-1 0 0,0-1 1,-1 0-1,1 0 0,9-13 0,-3 2 14,0-1-1,-1-1 1,-2 0-1,18-39 1,-15 23-16,0-1 0,-3 0 1,-1-1-1,-1 0 0,-3-1 1,2-50-1,-6 63 110,-2 1 0,0 0 0,-2-1 0,-1 1 0,0 1 0,-2-1 0,-1 1 0,-1-1-1,0 2 1,-24-42 0,25 53 8,0 1-1,-1 0 0,0 1 0,-14-13 0,3 5 129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0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506 107 12035,'1'-3'167,"1"-1"0,-2 1 1,1-1-1,0 0 1,-1 1-1,1-1 1,-1 0-1,0 0 0,-1 1 1,1-1-1,-1 0 1,-1-5-1,1 6-67,0 1 0,-1-1 0,1 1 0,-1-1 0,0 1 0,1 0 0,-1 0 0,0 0 0,0 0 0,-1 0 0,1 0 0,0 1 0,-1-1 0,1 1 0,-1-1 0,1 1 0,-5-1 0,-4-2 51,1 0-1,-1 1 0,0 1 0,0 0 0,0 1 0,0 0 0,0 0 0,-1 1 0,1 1 0,0 0 0,0 0 1,0 1-1,0 0 0,0 1 0,-13 5 0,10-1-137,-1-1 1,1 1-1,0 1 0,0 1 1,1 0-1,0 1 1,1 0-1,0 1 0,0 0 1,-10 14-1,8-5-25,0 1-1,2 0 1,0 1-1,1 0 1,1 1 0,2 0-1,0 0 1,1 1 0,-3 25-1,2 0-12,2 0-1,3 0 1,3 77 0,2-100-9,0-1 0,1 0 0,2-1 0,1 1 0,0-1 0,14 32 0,-16-48 7,0 0 1,0 0-1,1 0 1,0-1-1,1 0 1,0 0-1,0 0 1,0-1-1,8 7 1,-8-9-2,-1-1 1,1 0-1,0 1 0,0-2 0,0 1 1,0-1-1,0 0 0,1 0 0,-1-1 1,1 1-1,-1-1 0,1-1 0,11 0 1,-6-1-10,0 0 1,0-1-1,0-1 1,0 0-1,0-1 0,-1 0 1,0-1-1,0 0 1,0-1-1,0 0 1,-1 0-1,0-2 1,0 1-1,10-11 1,1-2 3,-2-1 1,-1 0-1,0-1 1,-1-1-1,14-28 1,-15 22 34,-1-1 0,-2 0 0,0-1 0,7-34 0,-15 48-1,-1 0 1,-1 0 0,-1 0 0,-1 0 0,0 0 0,-1-1-1,-1 1 1,0 0 0,-6-26 0,6 39-31,0 0-1,0 0 1,-1 0-1,1 0 1,-1 0 0,0 0-1,0 1 1,0-1-1,0 1 1,-1-1 0,0 1-1,1 0 1,-1 0 0,0 0-1,-1 0 1,1 1-1,0-1 1,-1 1 0,1 0-1,-1 0 1,0 0-1,0 0 1,0 1 0,0-1-1,0 1 1,0 0-1,0 0 1,-6 0 0,-3 1-33,1 0 1,-1 0-1,0 1 0,1 1 1,-24 5-1,-15 8-178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0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11058,'22'2'1142,"46"15"-750,-47-11-368,31 5 0,60 2 1,139-3 0,115-22-19,3 0 5,-55 17 0,160-2 252,280 5 256,-597 1-506,471 11-111,-574-21 42,1-3 1,-1-2-1,0-2 1,92-27-1,-141 32 63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18.9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901 1 8042,'-33'12'511,"-1"-2"0,0-1 0,-1-1 0,-65 5 0,98-13-484,-35 1 648,-69 11 1,95-10-619,0 1-1,0 0 1,0 1-1,0 0 1,1 0-1,-1 1 1,1 1 0,0 0-1,1 0 1,-13 11-1,-3 8-37,1 1-1,1 0 1,2 2-1,1 1 0,1 0 1,-16 34-1,-79 197 67,87-188-7,4 0 0,-19 94-1,34-125-42,2 0-1,3 0 0,0 0 0,3 0 0,9 76 0,-5-96-10,1-1 0,1 1 0,1-1 0,1-1 0,0 1 0,2-1 0,23 35 0,8 1 240,53 56 0,-45-54-83,-28-33-136,0-1 1,2 0-1,40 30 1,-51-44-56,0-2 1,1 1-1,0-1 1,0-1-1,1-1 1,0 0-1,0 0 1,0-1-1,0-1 1,17 2-1,0-4 4,1 0 0,-1-2 0,0-2-1,0-1 1,0-1 0,0-1 0,32-12 0,206-87 264,-229 87-207,6-2-32,-2-2 0,0-2 0,49-36 0,-69 41-25,-1 0 1,-1-1-1,-1-1 1,0-1-1,-2-1 1,28-43-1,-13 10-1,-3-3 0,-2 0 0,39-122 0,-53 132-12,-3 0 1,-2-1-1,-2 0 0,-3-1 1,0-85-1,-7 107 7,0 1 0,-2 0 0,-1 0-1,-1 0 1,-2 1 0,0 0 0,-16-32-1,17 44 22,-1 1-1,-1-1 1,0 1 0,-1 0-1,0 1 1,-1 0 0,0 1-1,-1 1 1,-1-1 0,0 2-1,0 0 1,-1 0-1,-24-11 1,7 7-2,-1 2 0,-1 1 0,0 1 0,-1 2 0,1 2 0,-65-5 1,44 9-32,0 2 0,-1 3 0,-86 15 1,59 2-814,-125 47 1,147-46 170,32-10 245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23.8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793 44 11731,'-5'-5'77,"1"1"0,-1 0 1,0 1-1,0-1 1,-1 1-1,1 0 0,-1 0 1,1 1-1,-1-1 1,0 1-1,0 0 1,-6 0-1,2 0-29,1 1 0,0 1 0,-1 0 1,1 0-1,-1 1 0,1 0 0,-12 3 0,-2 2-10,1 2 0,0 0 1,1 1-1,0 1 0,-33 22 0,18-7-7,1 1 0,2 2 0,0 1 0,2 2 0,1 0 0,2 3 0,1 0 0,-30 52 0,33-45-26,2 1 1,2 1-1,1 1 1,3 0-1,1 1 1,3 1-1,-11 75 1,20-100-31,2-1 0,0 1 1,1 0-1,1 0 0,1-1 1,1 1-1,1-1 1,7 24-1,-8-33 0,2-1-1,-1 1 1,1-1-1,1 0 1,0 0 0,0 0-1,1-1 1,1 0-1,-1 0 1,1-1 0,1 0-1,-1 0 1,1-1-1,1 0 1,-1-1 0,12 6-1,-9-6-1,0-1 0,0 0 0,1-1-1,-1 0 1,1-1 0,0 0 0,-1-1 0,1-1-1,20 0 1,-15-2 0,0-1-1,0 0 0,0-2 1,-1 0-1,1-1 1,19-8-1,-1-3-3,0-3 1,-1-1-1,-1-1 1,-1-2-1,46-41 1,-40 30 49,-3-3-1,0-1 1,-3-1-1,39-59 1,-50 63 56,-2 0 1,-1-1-1,-1-1 0,-3-1 1,-1 0-1,9-41 0,-18 56 11,-1 1-1,-1-1 1,-1 1-1,-1-1 1,-1 0-1,-1 0 1,-1 0-1,-7-30 1,7 42-36,-1 1 1,-1 0 0,0 0 0,0 0-1,-1 0 1,-1 0 0,1 1 0,-11-12-1,10 14-14,0 1-1,0 0 0,0 1 1,-1 0-1,0 0 0,0 0 0,0 1 1,0 0-1,-1 0 0,0 1 1,-16-5-1,13 5-20,0 1 0,0 0 1,-1 1-1,1 0 0,-1 1 0,1 0 1,0 1-1,-17 2 0,-3 4-13,-50 18-1,80-24-1,-18 4-11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25.23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721 88 11907,'-21'-9'401,"0"2"0,-1 1 0,-41-7 1,53 12-350,-1 1 1,1 0 0,-1 0 0,0 1 0,1 0-1,0 1 1,-1 0 0,1 1 0,0 0 0,-16 8-1,2 2 8,0 0-1,1 2 0,1 1 1,0 0-1,1 2 0,1 1 0,0 0 1,2 1-1,-20 28 0,13-12-24,0 2 0,3 0 0,1 2 0,-30 79 1,30-57-23,3 2 1,3 0-1,2 0 1,3 2-1,3-1 1,3 1-1,7 104 1,-1-147-29,1-1 0,1 0 0,0 1 0,2-2 0,1 1 0,0-1 0,14 26 0,-18-40 7,1 0 0,0 0 0,1-1 0,-1 1 0,1-1 1,1 0-1,-1-1 0,1 1 0,0-1 0,0 0 0,0 0 0,1-1 0,0 0 0,-1 0 0,2 0 0,-1-1 1,0 0-1,1-1 0,-1 0 0,1 0 0,0 0 0,0-1 0,15 1 0,-9-3 1,1-1 0,0 0 0,-1-1 1,0-1-1,0 0 0,0-1 0,0 0 0,0-1 0,-1 0 0,15-11 0,9-7 16,-1-2-1,36-34 0,-17 9 97,83-99-1,30-74 240,-127 164-193,-3-2-1,35-78 1,-59 110-82,-2-1-1,-1-1 0,-1 0 0,-2-1 0,-1 1 0,5-66 0,-12 83-50,0 1 0,-1-1 0,0 1 0,-2-1 0,1 1 0,-2 0 0,0-1 0,-1 2 0,0-1 0,-1 1 0,0-1 0,-16-23 0,14 27-14,0 0 0,0 1 0,-1 0 0,0 1 0,-1 0 0,1 0 0,-2 0 0,1 2 0,-1-1 0,0 1 0,0 1 0,-1 0 0,1 1 0,-1 0 0,-16-3 0,5 3-5,0 1 1,-1 2-1,1 0 1,0 2 0,0 0-1,-1 1 1,1 2-1,-39 10 1,33-5-10,0 1-1,0 2 1,1 0 0,0 2-1,2 1 1,-30 21-1,46-28-83,0 1-1,1-1 0,0 2 1,1-1-1,-1 1 0,2 1 0,0-1 1,-9 18-1,-1 6-433,-17 55 0,22-55 439,-8 22-254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16468,'-24'9'1640,"17"3"-1016,3-1-200,8-1 776,8-1-215,10-5-233,4-1-152,8-3-312,2-1-176,2-5-448,3-1-488,-10 2 720,0 3-184,-11 0-112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36.7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55 6617,'5'-13'256,"-1"0"-1008,2 2 816,-2 2-168,2 0-112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37.21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383 66 12475,'-3'-5'143,"1"0"1,-1 0-1,0 0 1,0 1-1,-1 0 1,1-1 0,-1 1-1,0 0 1,0 1-1,-1-1 1,1 1-1,-8-4 1,9 5-104,-1 1-1,0 0 1,0 0 0,0 0-1,0 0 1,0 1 0,0 0 0,0 0-1,0 0 1,0 0 0,0 0-1,0 1 1,0 0 0,1 0-1,-1 0 1,0 0 0,0 0 0,-5 4-1,-3 0-27,0 2 0,1-1 0,0 2-1,0-1 1,0 2 0,1-1 0,0 2-1,-10 11 1,8-5-10,-1 0 0,2 1 1,0 1-1,-15 33 0,12-14-13,2-1 0,1 1 0,2 1 0,1 0 0,-3 46 0,8-48-13,2 57 1,2-78 10,1 0 1,0-1 0,1 1-1,0-1 1,2 0 0,9 24 0,-12-34 13,-1-1 0,1 1 0,1-1 1,-1 0-1,0 1 0,1-1 0,-1 0 1,1-1-1,0 1 0,0 0 0,0-1 1,0 0-1,1 1 0,-1-1 0,0 0 1,1-1-1,0 1 0,-1-1 1,1 0-1,6 2 0,-5-3 20,-1 1 1,1-1-1,0-1 0,0 1 1,0 0-1,-1-1 0,1 0 1,0 0-1,-1-1 1,1 1-1,-1-1 0,1 0 1,-1 0-1,0-1 0,0 1 1,0-1-1,5-4 0,5-6 83,0 0-1,-1-2 0,0 1 0,-1-2 1,-1 1-1,0-2 0,8-17 1,4-13 297,24-70 0,-33 76-97,9-45 1,-19 67-203,-1 0 0,-1 0 0,0 0 0,-3-37 0,1 53-142,0-1 1,-1 0 0,0 1 0,1-1-1,-1 0 1,-1 1 0,1-1 0,0 1 0,-1 0-1,0-1 1,0 1 0,0 0 0,0 0 0,0 0-1,-1 0 1,1 0 0,-1 1 0,0-1-1,0 1 1,0 0 0,0 0 0,0 0 0,0 0-1,0 0 1,-1 1 0,1-1 0,-1 1 0,1 0-1,-1 0 1,0 0 0,1 1 0,-1-1-1,0 1 1,1 0 0,-1 0 0,-4 0 0,-10 7-299,2 5-113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38.2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 11 13915,'0'0'30,"0"0"0,0 0 0,-1 0 0,1 0-1,0 0 1,-1 0 0,1 0 0,0 0 0,0 0 0,-1 0 0,1-1 0,0 1 0,-1 0-1,1 0 1,0 0 0,0 0 0,-1 0 0,1 0 0,0-1 0,0 1 0,-1 0 0,1 0 0,0 0-1,0-1 1,0 1 0,-1 0 0,1 0 0,0-1 0,0 1 0,0 0 0,0 0 0,0-1-1,0 1 1,0 0 0,-1-1 0,1 1 0,0 0 0,0 0 0,0-1 0,15-2 590,39 2-209,-39 2-254,287 10 384,-284-13-709,-14-1 428,-11-1-94,4 3-164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38.8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 1 14107,'-4'-1'965,"6"2"-342,16 4-109,29 7-329,-1-5-36,0-2-1,82-1 0,92-19 191,-121 6-226,109 3 0,-150 12-99,-44-4-6,-1 0 0,1-1 0,0-1-1,-1 0 1,1 0 0,24-6 0,-5 5-399,-19 1-984,-23 5-669,-2-1 1480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44.2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751 47 11650,'-3'-3'160,"1"-1"0,-1 1 0,0 0 0,0 0 0,0 0 0,-1 0 0,1 0 0,-1 1 0,0 0 0,1 0 0,-1 0 0,0 0 0,0 0 0,0 1 0,-1 0 0,1-1 0,0 2 0,-8-2 0,-1 0 36,1 1-1,-1 0 0,0 1 1,0 1-1,-17 2 0,18 0-133,-1 0 0,1 1 0,-1 1 0,1 0 0,0 1 1,1 0-1,-16 11 0,-74 62 38,59-43-61,-5 2-34,-82 87 0,114-108-5,0 2 0,2-1 0,0 2-1,1 0 1,1 0 0,1 1 0,1 0-1,-9 31 1,8-15-1,2-1-1,2 2 1,-3 52-1,9-72-3,0 1 0,1 0-1,1 0 1,0-1 0,2 1 0,0-1-1,1 0 1,13 31 0,-15-41 1,1-1-1,1 0 1,-1 0 0,1 0-1,0 0 1,1-1 0,0 0 0,0 0-1,0-1 1,1 1 0,-1-1-1,12 6 1,-8-6 2,1 0 1,0-1-1,0 0 0,0 0 0,0-2 1,1 1-1,-1-1 0,15 0 0,-1-2 7,1-1 0,0-1 0,-1-1 0,0-1 0,0-1 0,0-2 0,36-13 0,-18 2-29,-1-2-1,-1-1 1,0-2 0,-2-2-1,-1-2 1,59-52 0,-74 56-14,-1 0 1,0-1 0,-2-1 0,-1-1-1,-1 0 1,-1-2 0,-1 0 0,-2 0-1,-1-2 1,14-45 0,-23 60 45,0 0 1,-2-1-1,1 1 1,-2 0-1,-1-27 1,0 36-5,-1-1 0,0 0 1,0 1-1,0-1 0,-1 0 0,0 1 0,-1 0 1,1-1-1,-1 1 0,0 0 0,-1 1 1,1-1-1,-1 0 0,0 1 0,-7-7 0,2 5-2,1 1 0,-1 0 0,0 1-1,0 0 1,0 0 0,-1 1-1,0 0 1,1 1 0,-1 0 0,-14-2-1,-1 1-12,1 1 0,-1 1-1,-30 1 1,27 2-242,0 2-1,0 0 1,0 2 0,1 1 0,0 1-1,0 2 1,1 0 0,-40 21 0,43-15-103,11-3-99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54.3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47 35 13059,'-32'-10'2434,"19"7"-1319,12 3-935,1 1-189,1-1 1,-1 1 0,0 0-1,1-1 1,-1 1-1,1-1 1,-1 1 0,1-1-1,-1 1 1,1-1 0,-1 1-1,1-1 1,0 1 0,-1-1-1,1 0 1,0 1-1,-1-1 1,1 0 0,0 0-1,-1 1 1,2-1 0,22 6-143,-18-5 127,18 4-7,1-1 0,0-2 0,42 0 1,76-12 17,-82 1 20,-43 5-6,1 1 0,-1 1 0,1 0 0,26 2 0,-38 1-140,0-1 0,1 0 0,-1 0 0,0 0 0,0-1 0,0-1 0,0 1 0,0-1 0,0 0 0,0-1-1,10-4 1,-7 3-62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57.8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1163 244 4633,'0'-8'163,"-1"0"0,1 1 0,-2-1 1,1 0-1,-1 1 0,0-1 0,0 1 0,-1 0 0,0-1 0,-5-7 1,2 5 282,-1 0 0,-1 0-1,1 1 1,-2 0 0,-17-15 0,14 14-275,-1 1-1,0 1 1,0 0-1,0 1 1,-1 0 0,0 1-1,0 1 1,-1 0-1,0 1 1,0 0-1,0 2 1,0-1-1,0 2 1,0 0 0,-1 1-1,1 0 1,0 2-1,0-1 1,-1 2-1,1 0 1,1 1-1,-1 0 1,0 1-1,1 1 1,-19 10 0,-6 7-175,0 1 1,2 2-1,1 1 1,1 3-1,1 0 0,2 2 1,1 2-1,-32 43 1,7 3-20,4 3 0,-73 156 1,105-196 18,3 1 1,1 0 0,3 1-1,-12 62 1,20-72-9,2 0 1,1 0-1,1 0 1,2 1-1,1-1 1,11 49-1,1-27-191,3 0 0,2-2-1,2 0 1,3-1 0,2-1-1,39 57 1,-45-80 90,26 30-1,26 18-166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2:58.2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680 144 10778,'-71'-68'840,"-14"31"-631,-5 10-121,-2 18 336,2 6-176,7 12 136,4 1-296,26 3-48,17-7 32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01.8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264 1 6089,'-14'7'304,"0"2"-1,1 0 1,0 0-1,1 1 1,0 1-1,1 0 1,0 1-1,-17 23 1,15-14-96,0 0-1,1 1 1,2 0 0,0 1 0,-7 25 0,1 16-84,2 1 1,3 0 0,-3 86-1,9 7-86,6 0 1,26 189-1,58 209 2,-72-485-39,3 0 1,3-2-1,50 120 0,-59-168 13,1-1 0,2 0 1,0-1-1,0 0 0,2-2 0,0 1 0,2-2 0,-1 0 0,2-1 0,0 0 0,1-2 0,38 21 0,-43-26 2,0-2 0,1 0 1,0 0-1,0-2 0,0 0 0,1 0 0,0-1 0,-1-1 0,1-1 0,0 0 1,0-1-1,0-1 0,0-1 0,-1 0 0,1 0 0,-1-2 0,1 0 0,-1-1 1,23-10-1,-7-2-4,-1-1 1,0-1-1,-2-2 0,0 0 1,-1-2-1,40-46 1,-27 23-9,-2-3 0,-3-1-1,30-56 1,-34 47 9,-3-2-1,-3 0 0,-2-2 0,27-125 0,13-270-5,-41-96 113,-22 527-29,-2 0-1,-10-51 0,10 69-51,0 1 1,-1 0-1,0 0 0,0 0 0,-1 0 1,0 1-1,0-1 0,0 1 0,-1 0 1,-1 0-1,1 1 0,-1 0 0,-11-10 1,3 6 29,-2 1 1,1 0-1,-1 1 1,0 0 0,-28-8-1,-91-18 115,98 25-177,-3 0-3,-251-70-367,225 54 262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47.0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 35 15275,'-16'0'62,"21"-1"-16,28 1 18,186-5 79,-43 0-110,-95 9 102,-54-1 1,1-2 0,31-2 0,35-13 407,-59 7-179,-1 2-1,37 0 1,-64 6-311,0-1 0,1 2 0,-1-1 0,0 1 0,10 3 1,25 6-49,121-8 35,-47-3-32,166 5-64,-269-4 53,0 1 0,24 7 0,-26-6 5,0 0-1,0-1 1,0 0 0,21 0 0,-14-3-2,19-1 21,-1 2 0,53 6 0,-52-3 15,1-2 0,-1-1 0,0-2 0,58-11 0,54-2 808,104 28-255,-248-13-581,10 2-9,0 0 0,-1 1 0,19 5 0,-23-4 19,8 1-273,-17-5 217,-1 0 1,1 0-1,-1 0 0,1 0 1,0 0-1,-1-1 0,0 1 1,1 0-1,-1 0 0,1-1 0,-1 1 1,1 0-1,-1-1 0,1 1 1,-1-1-1,0 1 0,1 0 1,-1-1-1,0 1 0,0-1 1,1 1-1,-1-1 0,0 1 0,0-1 1,1 1-1,-1-1 0,0 1 1,0-1-1,0 1 0,0-2 1,1-3-182,-1 2-77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2 723 14371,'0'0'63,"0"1"0,0-1 0,-1 0 0,1 1 0,0-1 0,0 1 0,0-1 0,0 1-1,0-1 1,0 0 0,0 1 0,0-1 0,0 1 0,0-1 0,0 1 0,0-1 0,0 0 0,0 1 0,0-1 0,1 1 0,-1-1 0,0 1 0,0-1 0,0 0-1,1 1 1,-1-1 0,0 0 0,0 1 0,1-1 0,-1 0 0,0 1 0,1-1 0,-1 0 0,1 0 0,-1 1 0,2-1 21,-1-1 0,0 1 1,0 0-1,0-1 0,0 1 1,0-1-1,0 0 0,0 1 1,0-1-1,0 0 0,0 1 1,0-1-1,0-1 0,33-36 1120,-33 37-1117,78-101 808,-5-3-1,-4-4 1,101-213-1,-164 307-902,-4 10-7,-1-1 0,0 1 0,0 0 0,2-10 0,-24 48-198,7-4 163,2 0-1,1 1 1,-13 62 0,23-90 50,-1 0 1,1 0-1,0 0 1,0 0-1,-1 0 0,2 0 1,-1 0-1,0 0 1,0 0-1,1 0 1,-1 1-1,1-1 1,-1-1-1,1 1 0,0 0 1,1 2-1,-1-3 1,0 0 0,0-1 0,0 1 0,0 0-1,0-1 1,0 1 0,0-1 0,0 0 0,1 1-1,-1-1 1,0 0 0,0 0 0,0 1 0,0-1 0,1 0-1,-1 0 1,0 0 0,0-1 0,0 1 0,1 0-1,-1 0 1,0-1 0,0 1 0,0 0 0,0-1-1,0 1 1,0-1 0,0 0 0,1 0 0,9-5 5,-1 0 0,0 0 0,0-1 1,-1-1-1,0 0 0,0 0 0,-1 0 0,8-11 1,54-81-37,-64 92 22,16-31-132,-59 127-304,36-85 485,-24 88-650,24-82 641,-1 0 0,1 0 0,1 0 0,-1 0 0,2 0 0,-1 1 0,1-1 0,3 10 0,-4-18-23,0 1 0,1 0 0,-1-1 0,1 1-1,-1-1 1,1 1 0,0-1 0,0 1 0,0-1 0,0 0 0,0 1-1,0-1 1,0 0 0,0 0 0,0 0 0,0 1 0,1-1 0,-1-1-1,1 1 1,-1 0 0,2 1 0,13 2-30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28.4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14392 2559 11074,'-4'-5'584,"1"0"0,0 0 0,1-1 0,-1 1 0,1 0 0,-2-8 0,2 6-443,-1 1 0,1-1 1,-1 0-1,-6-8 1,-38-52-172,-4 1 1,-2 3-1,-71-65 1,80 88 12,-1 3 0,-3 1 0,-1 2 1,-1 3-1,-65-30 0,-86-27-26,-71-35 9,-546-241 8,331 182-40,-330-116-121,95 92 116,-13 39-30,439 103 30,-737-138-117,-10 75 142,-1171 39 0,1099 90-194,2 25-23,880-21 239,-453 24 45,528-15 6,1 7 1,-201 54-1,240-42-21,1 6 0,2 4 0,-145 79 0,202-91 0,-87 67 1,111-71 14,1 2 0,1 1 0,-39 48 0,20-9 18,3 2 0,-45 90-1,90-156-46,-8 15-116,-1 0 1,-26 34 0,38-55 116,-1 1 0,1-1 0,0 0 0,0 1 0,-1-1 0,1 1 0,0-1 0,-1 1 0,1-1 0,0 0 0,-1 1 0,1-1 0,-1 0 0,1 0 0,-1 1 0,1-1 1,-1 0-1,1 0 0,0 1 0,-1-1 0,1 0 0,-1 0 0,1 0 0,-1 0 0,1 0 0,-1 0 0,0 0 0,1 0 0,-1 0 0,1 0 0,-1 0 0,1 0 0,-1 0 0,1 0 0,-1-1 0,1 1 1,0 0-1,-1 0 0,1 0 0,-1-1 0,1 1 0,-1 0 0,1-1 0,0 1 0,-1 0 0,1-1 0,0 1 0,-1-1 0,1 1 0,0 0 0,-1-2 0,-6-8-106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28.8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107 39 10642,'0'-8'589,"1"-18"-13,-2 21-200,-2 12 337,-40 143-13,-15 60-581,58-208-114,-1 1 0,1-1 0,-1 0 0,1 1 0,0-1 0,0 1 0,0-1 0,0 0 0,0 1 0,1-1 0,0 4 0,0-5 0,-1-1-1,1 1 0,0 0 0,-1 0 1,1-1-1,0 1 0,-1-1 1,1 1-1,0-1 0,0 1 0,0-1 1,0 1-1,0-1 0,-1 1 1,1-1-1,0 0 0,0 0 1,0 0-1,0 1 0,0-1 0,0 0 1,0 0-1,0 0 0,0 0 1,0-1-1,0 1 0,0 0 0,0 0 1,0 0-1,1-1 0,42-11 200,82-34 0,-67 23-121,224-91-147,33-12-159,-179 75 114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29.7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98 14827,'4'-1'1224,"16"-8"-783,3 2-177,22-3 392,9 0-152,12-5-136,2 0-56,-5 2-432,-3 1-288,-13 7 336,-8 5-80,-32 5-88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0.19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35 13347,'4'3'1552,"12"-2"-968,15-2-192,9-2 721,13-1-537,5 0-128,2-2-280,3 0-248,-6 0-1208,-7 1 1128,-4 3-241,-8 1-167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0.60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13 13699,'4'-2'183,"-1"1"1,1-1-1,0 1 0,0 0 0,0 1 1,0-1-1,0 1 0,4-1 1,0 1 13,33-3 483,60 2 1,-90 2-648,-1 0 1,1 0 0,-1 1-1,0 0 1,0 1 0,0 0-1,0 1 1,0 0-1,-1 1 1,1-1 0,10 9-1,-18-11-27,1 0-1,-1 0 0,0 0 0,0 0 1,0 1-1,0-1 0,0 0 1,0 1-1,-1 0 0,1-1 0,-1 1 1,0 0-1,0 0 0,0 0 1,0 0-1,1 5 0,-2-3-2,0 0 0,0-1-1,-1 1 1,1 0 0,-1-1-1,0 1 1,0-1 0,-1 1-1,1-1 1,-3 5 0,-6 9-1,-1-1-1,0 0 1,-1-1 0,-16 18 0,16-20 8,-75 87-486,85-97 387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1.0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0 445 12715,'4'-7'3072,"24"-37"-1527,-27 43-1524,270-367 2246,-248 343-2249,-23 25-18,0 0 0,0 1 1,0-1-1,0 0 0,0 0 1,0 0-1,0 0 0,0 0 1,0 1-1,0-1 1,0 0-1,0 0 0,0 0 1,0 0-1,0 1 0,0-1 1,0 0-1,0 0 0,0 0 1,0 0-1,1 0 1,-1 0-1,0 1 0,0-1 1,0 0-1,0 0 0,0 0 1,0 0-1,1 0 0,-1 0 1,0 0-1,0 0 1,0 0-1,0 0 0,0 0 1,1 1-1,-1-1 0,0 0 1,0 0-1,0 0 1,0 0-1,1 0 0,-1 0 1,0 0-1,0 0 0,0 0 1,0-1-1,0 1 0,1 0 1,-1 0-1,0 0 1,0 0-1,0 0 0,0 0 1,0 0-1,1 0 0,-1 0 1,0 0-1,0-1 0,0 1 1,0 0-1,-4 16-4,-13 34-19,-35 110-22,44-128 29,0 1-1,-5 66 1,13-94-43,0 0 1,0 0-1,0-1 1,1 1-1,1 7 1,-2-11 60,1 0 1,-1 0-1,0 0 0,1 0 0,-1 0 1,1 0-1,-1 0 0,1 0 1,-1 0-1,1 0 0,0-1 0,-1 1 1,1 0-1,0 0 0,0-1 1,0 1-1,-1-1 0,1 1 0,0-1 1,0 1-1,0-1 0,0 1 1,0-1-1,0 0 0,0 1 0,0-1 1,0 0-1,0 0 0,0 0 1,1 0-1,4 0-65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1.5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4 152 12779,'-1'1'85,"1"-1"1,0 1 0,-1-1-1,1 1 1,0-1 0,0 1-1,-1 0 1,1-1 0,0 1-1,0 0 1,0-1 0,0 1-1,0 0 1,0-1 0,0 1-1,0-1 1,0 1 0,0 0-1,0-1 1,0 1 0,1 0-1,-1-1 1,0 1 0,0-1-1,1 1 1,-1 0 0,0-1-1,1 1 1,-1-1 0,1 1-1,-1-1 1,1 1 0,1 0 204,1 0-1,-1-1 1,1 1 0,-1-1 0,1 0 0,-1 0-1,1 0 1,2 0 0,-2 0-177,39-2 1068,0-1 1,55-12-1,81-27-182,-161 38-1044,5-1-405,0-1 0,-1-1 0,1 0 0,35-20 0,-54 26 254,-1-1 0,0 1-1,0-1 1,0 1 0,0-1 0,0 0-1,0 0 1,-1 0 0,1 0 0,-1 0-1,1 0 1,-1 0 0,0 0 0,1-1-1,-1 1 1,-1-1 0,1 1 0,0-1-1,0-2 1,-5-9-931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1.91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92 16227,'9'-4'1513,"14"3"-833,6-5-240,15-1 560,6-3-208,9-3-119,3 0-33,-2 0-368,-3 0-264,-12 6-656,-10 3-305,-13 4 753,-8 0-168,-8 1-160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2.7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384 0 14563,'-10'13'3386,"-49"61"-2570,-249 344-937,301-405-626,21-29 282,8-17 209,5-10-100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3.1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15027,'0'0'38,"0"1"0,0-1 0,0 0 0,0 1 0,0-1-1,0 0 1,0 1 0,0-1 0,0 0 0,0 1 0,0-1 0,0 0 0,0 1-1,0-1 1,0 0 0,1 0 0,-1 1 0,0-1 0,0 0 0,0 1 0,1-1-1,-1 0 1,0 0 0,0 0 0,1 1 0,-1-1 0,0 0 0,0 0-1,1 0 1,-1 0 0,0 1 0,1-1 0,-1 0 0,0 0 0,0 0 0,1 0-1,-1 0 1,0 0 0,1 0 0,-1 0 0,0 0 0,1 0 0,-1 0 0,0 0-1,1 0 1,-1 0 0,0 0 0,1 0 0,-1-1 0,0 1 0,1 0 0,-1 0-1,0 0 1,0 0 0,1-1 0,-1 1 0,0 0 0,0 0 0,1 0 0,-1-1-1,0 1 1,0 0 0,0 0 0,0-1 0,1 1 0,-1 0 0,0-1 0,0 1-1,0-1 1,5 39 718,-3-21-597,9 29-163,1 0 0,2-1-1,2 0 1,2-2 0,2 0-1,2-1 1,44 64 0,-62-95-859,-12-7 248,-16-8 18,23 3 585,-18-4-465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36 14923,'7'-5'780,"0"0"212,0 0-1,1 0 1,14-6-1,-20 11-900,-1-1 0,1 0-1,0 1 1,0-1 0,0 1 0,-1-1 0,1 1 0,0 0-1,0 0 1,0 0 0,0 0 0,0 0 0,0 0-1,-1 1 1,1-1 0,0 1 0,0-1 0,0 1 0,-1 0-1,1-1 1,0 1 0,-1 0 0,4 2 0,-4-1-82,0-1-1,0 0 1,0 1 0,0-1 0,0 1 0,0-1 0,-1 1 0,1-1 0,0 1 0,-1-1 0,1 1 0,-1 0 0,0-1 0,0 1-1,0 0 1,1-1 0,-1 1 0,-1 0 0,1 0 0,0-1 0,0 1 0,-1 0 0,0 1 0,-1 4 25,0 0-1,-1 1 1,-6 11 0,-59 93 677,41-72-193,-22 44-1,48-81-483,-1 0 1,1 0-1,0 0 0,0 1 1,0-1-1,0 0 1,0 0-1,1 1 0,-1-1 1,1 4-1,0-6-31,0 0 0,0-1 0,0 1 0,1-1 0,-1 1-1,0-1 1,0 1 0,0-1 0,1 1 0,-1-1 0,0 1 0,1-1-1,-1 1 1,0-1 0,1 0 0,-1 1 0,1-1 0,-1 1 0,0-1-1,1 0 1,-1 0 0,1 1 0,0-1 0,1 1-19,-1-1 1,1 0-1,-1 0 1,1 0-1,0 1 1,-1-2-1,1 1 1,-1 0-1,1 0 1,-1 0-1,1-1 1,2 0-1,10-4-283,0-1-1,0 0 0,-1-1 1,0 0-1,15-12 0,60-50-949,-64 49 1103,25-21-486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3.5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0 150 12875,'0'3'2224,"9"-9"-1744,1-1 945,10-2-481,1-1-72,6-1-144,2-2-88,1-1-384,2-1-376,-1-5 232,-4-3-56,-4-1-152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4.9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187 1 14779,'-3'4'1096,"-11"20"-840,-5 6-144,-7 13 401,2 8-105,-5 19-176,2 7-32,4 9-24,6-1-8,13-8-32,4-4 16,14-10-112,9-8-232,10-22 192,9-8-32,3-13-56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5.5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2 743 12811,'0'0'56,"-1"0"0,1 1 0,0-1 0,0 0 1,0 1-1,0-1 0,0 1 0,-1-1 0,1 0 0,0 1 0,0-1 1,0 1-1,0-1 0,0 0 0,0 1 0,1-1 0,-1 1 1,0-1-1,0 0 0,0 1 0,0-1 0,0 1 0,0-1 1,1 0-1,-1 1 0,0-1 0,9-3 878,12-17 98,-20 19-939,15-19 444,0 0-1,-1-1 1,-1 0-1,17-35 1,34-95 430,-35 72-723,-4-1 0,-3-1 0,17-119 0,-40 206-228,-5 28-74,0 67-1,5-99 55,0 0 0,0 0 0,0 0 0,0 0 0,1-1 0,-1 1 0,1 0 0,-1 0 0,1 0 0,0-1 0,-1 1-1,1 0 1,0-1 0,0 1 0,0-1 0,0 1 0,1-1 0,-1 0 0,0 1 0,1-1 0,1 2 0,-1-3 5,0 1 0,0 0 0,0-1 0,0 1 0,0-1 0,0 1 0,1-1 0,-1 0 0,0 0 0,0 0 0,0 0 0,0 0 0,1-1 0,-1 1 0,0-1 0,0 1 0,4-3 0,10-3 25,-1-2-1,0 0 1,0-1-1,0 0 1,21-19-1,61-62 210,-85 77-206,-16 27-49,0 0 1,1 0 0,-2 17-1,3-22-45,1 1-1,0 0 0,1-1 0,0 1 1,3 19-1,-3-27 76,0 0 0,1 0 0,0 0 0,-1 0 0,1 0 0,0 0 1,0 0-1,0 0 0,0 0 0,0-1 0,0 1 0,0 0 0,1-1 0,-1 1 0,1-1 0,-1 1 0,1-1 0,0 0 0,-1 1 0,1-1 0,0 0 0,0 0 1,0 0-1,0-1 0,0 1 0,0 0 0,0-1 0,0 1 0,0-1 0,0 0 0,0 0 0,1 0 0,2 0 0,3-1 34,0 0 1,0-1-1,0 0 0,0 0 0,13-6 1,13-7 7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5.9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38 15771,'7'3'1641,"4"-2"-1193,11-2-168,4-3 736,4-2-1080,0-1 1944,-4-2-1559,-5 2 87,-5 0-120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6.5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1 684 12827,'0'0'42,"0"1"1,0-1 0,0 0-1,0 0 1,0 0-1,1 1 1,-1-1 0,0 0-1,0 0 1,0 0-1,0 0 1,1 1 0,-1-1-1,0 0 1,0 0-1,0 0 1,0 0 0,1 0-1,-1 0 1,0 1-1,0-1 1,1 0 0,-1 0-1,0 0 1,0 0 0,0 0-1,1 0 1,-1 0-1,0 0 1,0 0 0,1 0-1,-1 0 1,0 0-1,0 0 1,0 0 0,1 0-1,-1 0 1,0-1-1,0 1 1,1 0 0,-1 0-1,0 0 1,0 0-1,0 0 1,0 0 0,1-1-1,-1 1 1,0 0-1,0 0 1,0 0 0,0 0-1,0-1 1,1 1-1,-1 0 1,14-12 544,14-19 380,-2-2 0,-1-1 0,33-59 0,-31 48-577,28-50-105,-4-1 1,42-115-1,-96 217-364,-7 19-23,-8 31 1,16-49 98,0 0 0,0 1 0,1-1 0,0 0 0,0 1 0,1-1-1,0 1 1,0 0 0,1-1 0,0 0 0,3 11 0,-4-17 9,1 0-1,-1 1 1,1-1 0,0 0-1,0 0 1,0 0-1,0 0 1,0 0-1,0 0 1,0 0-1,0 0 1,0 0-1,0 0 1,0-1-1,1 1 1,-1 0-1,0-1 1,1 1-1,-1-1 1,0 0 0,1 1-1,-1-1 1,0 0-1,1 0 1,-1 0-1,1 0 1,-1 0-1,0 0 1,1 0-1,-1 0 1,3-1-1,3-1 21,0 0 0,0 0-1,-1-1 1,1 1 0,6-5-1,8-5 22,-1-1 0,0 0 0,-2-1 0,1-2 0,-2 1 0,0-2 0,-1 0 0,-1-2 0,0 1 1,17-32-1,-27 37-89,-5 13 40,0 0 0,0-1 0,0 1 0,0 0-1,-1 0 1,1 0 0,0 0 0,0-1 0,0 1 0,0 0 0,0 0 0,0 0 0,0 0 0,0 0 0,0 0 0,0-1 0,-1 1 0,1 0 0,0 0 0,0 0 0,0 0 0,0 0 0,0 0 0,0 0-1,-1 0 1,1 0 0,0-1 0,0 1 0,0 0 0,0 0 0,-1 0 0,1 0 0,0 0 0,0 0 0,0 0 0,0 0 0,-1 0 0,1 0 0,-1 1-6,-1-1 1,1 1 0,0-1-1,0 1 1,-1 0-1,1-1 1,0 1 0,0 0-1,0 0 1,0 0-1,0 0 1,0 0 0,0 0-1,0 0 1,0 1 0,-5 7-20,0-1 0,1 1 0,1 0 0,0 1 0,-6 16 1,9-24-4,1 1 1,-1-1-1,0 0 1,1 1 0,0-1-1,-1 0 1,1 1-1,0-1 1,0 1 0,0-1-1,1 1 1,-1-1-1,0 0 1,1 1 0,0-1-1,0 0 1,-1 1-1,1-1 1,0 0 0,1 0-1,-1 0 1,0 0-1,1 0 1,-1 0 0,1 0-1,0 0 1,-1-1-1,1 1 1,4 2 0,2 0-149,1-1 0,0 1 0,0-2 0,0 1 0,0-1 0,14 1 0,11 1-194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7.0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 72 14099,'-6'29'1090,"2"0"1,1 0-1,1 0 0,5 52 1,-3-55-702,4 6-149,-3-21-12,0-22 370,-7-88 458,-1-81-422,7 179-637,0 1 0,0 0 1,0 0-1,1 0 1,-1 0-1,0 0 1,0 0-1,0-1 1,0 1-1,0 0 1,1 0-1,-1 0 1,0 0-1,0 0 1,0 0-1,0 0 1,1 0-1,-1 0 1,0 0-1,0 0 1,0 0-1,0 0 1,1 0-1,-1 0 1,0 0-1,0 0 1,0 0-1,0 0 1,1 0-1,-1 0 1,0 0-1,0 0 1,0 0-1,0 0 0,1 1 1,-1-1-1,0 0 1,0 0-1,0 0 1,0 0-1,0 0 1,0 0-1,1 1 1,-1-1-1,0 0 1,0 0-1,0 0 1,0 0-1,0 0 1,0 1-1,0-1 1,0 0-1,17 15-84,13 10 2,-26-24 84,0 1 0,0 0 0,0-1 1,1 0-1,-1 0 0,1 0 0,-1-1 0,0 1 0,1-1 0,-1 0 0,1-1 1,-1 1-1,1-1 0,-1 1 0,0-1 0,1-1 0,-1 1 0,0-1 0,0 1 1,0-1-1,4-3 0,-2 2 13,-1 0 1,0-1-1,1 0 0,-2 0 1,1-1-1,0 1 0,-1-1 0,0 0 1,0 0-1,0 0 0,-1-1 1,1 0-1,4-11 0,-7 10-10,-4 8-18,-6 11-26,7-4 3,-1-1 0,2 0-1,-1 1 1,1-1 0,0 1-1,1-1 1,-1 1 0,2 0-1,-1-1 1,3 12 0,-3-16-23,1 0 0,0 0 0,0 0 0,0 0 0,0 0 0,1-1 0,-1 1 0,1 0 0,0-1 0,0 1 0,0-1 0,0 0 0,0 1 0,0-1 0,0 0 0,1 0 0,-1-1-1,1 1 1,-1 0 0,1-1 0,0 1 0,0-1 0,0 0 0,0 0 0,0 0 0,0-1 0,0 1 0,4 0 0,7-1-302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7.6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62 15411,'31'85'2766,"-24"-61"-2369,1-1-1,1 0 0,1-1 0,22 37 0,-31-58-356,-1 0 1,1 0-1,-1 0 1,1 0-1,0 0 1,-1 0-1,1 0 1,0 0-1,0 0 1,0 0 0,0 0-1,-1-1 1,1 1-1,0 0 1,1-1-1,-1 1 1,0-1-1,0 1 1,0-1-1,0 1 1,0-1 0,0 0-1,1 0 1,-1 1-1,0-1 1,0 0-1,0 0 1,1 0-1,-1 0 1,0 0-1,0-1 1,0 1-1,1 0 1,-1 0 0,0-1-1,0 1 1,0-1-1,0 1 1,0-1-1,0 0 1,0 1-1,0-1 1,0 0-1,0 0 1,0 1-1,0-1 1,0 0 0,-1 0-1,1 0 1,1-2-1,5-7 282,-1 0-1,0 0 0,-1-1 1,5-13-1,-6 15-173,21-50-397,29-109 0,-53 174-140,1 1 61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8.18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 17068,'1'0'65,"-1"0"0,0-1 0,0 1 0,0-1 1,1 1-1,-1 0 0,0-1 0,0 1 0,1 0 1,-1-1-1,0 1 0,1 0 0,-1-1 0,0 1 1,1 0-1,-1 0 0,0-1 0,1 1 0,-1 0 1,1 0-1,-1 0 0,0 0 0,1 0 0,-1 0 1,1-1-1,-1 1 0,1 0 0,5 11 1076,0 30-135,-5-25-755,7 22-214,2-1 0,16 46 0,-5-21-621,-19-56 324,0 0 0,-1 1 0,0 0 0,1 8 0,-2-15 232,0 1-1,0 0 1,0-1 0,1 1-1,-1 0 1,0-1 0,0 1 0,0-1-1,0 1 1,-1 0 0,1-1-1,0 1 1,0 0 0,0-1 0,0 1-1,-1-1 1,1 1 0,0-1-1,-1 1 1,1 0 0,0-1 0,-1 1-1,1-1 1,-1 0 0,1 1-1,0-1 1,-1 1 0,1-1 0,-1 0-1,1 1 1,-1-1 0,0 0-1,1 1 1,-1-1 0,1 0 0,-1 0-1,0 0 1,1 1 0,-1-1-1,1 0 1,-1 0 0,0 0 0,1 0-1,-1 0 1,0 0 0,1 0-1,-1 0 1,1-1 0,-1 1-1,0 0 1,1 0 0,-1 0 0,1-1-1,-1 1 1,0 0 0,1-1-1,-1 0 1,-18-9-533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8.5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2 139 12347,'-1'-5'266,"1"-1"1,0 1 0,0 0 0,0-1 0,0 1 0,1 0-1,0 0 1,0 0 0,1 0 0,-1-1 0,1 1 0,5-8-1,-5 9-69,1 0-1,0 1 1,0-1-1,1 1 0,-1 0 1,1 0-1,0 0 0,0 0 1,-1 1-1,2-1 1,-1 1-1,0 0 0,0 0 1,1 1-1,4-2 0,14-2 29,1 0 0,-1 2 0,1 0 0,0 2 0,0 1 0,0 0 1,0 2-1,-1 1 0,1 1 0,30 9 0,-48-11-221,0 0 0,-1 0 0,1 1 0,-1-1 1,0 1-1,6 5 0,-10-8-5,0 1-1,0-1 1,0 1 0,-1 0-1,1-1 1,0 1 0,0 0-1,-1 0 1,1 0 0,0-1-1,-1 1 1,1 0 0,-1 0-1,1 0 1,-1 0 0,0 0-1,1 0 1,-1 0 0,0 0-1,0 0 1,0 0 0,1 0-1,-1 0 1,0 0 0,0 0-1,-1 0 1,1 0 0,0 0-1,0 0 1,0 0 0,-1 0-1,1 0 1,0 0 0,-1 0-1,1 0 1,-1 0 0,1 0-1,-1 0 1,0 0 0,1 0-1,-1-1 1,0 1 0,-1 1-1,-4 3-5,0 0 0,-1 0-1,1-1 1,-1 0 0,0 0-1,-11 4 1,-51 16-19,49-17 14,-123 33-1008,138-38 757,10-1 115,13 0-139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38.9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244 0 14251,'22'29'1408,"4"10"-728,1 8-215,0 13 599,-3 5-48,-8 6-152,-7 2-112,-14 3-191,-7 0-129,-17 5-184,-7-1-128,-10 1-576,-7 1-65,-11 3 417,-9 1-96,-3-3-96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16588,'4'19'1552,"5"4"-984,3 2-200,-1 7 592,4 5-136,-2 7-127,-3 2-129,-9 6-176,-4 6-80,-13 10-112,-5 4-8,-14 8-152,-6-2-144,-9-2-680,-2-2-1969,0-6 2409,-2-4-368,8-16-224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1.0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0 117 15459,'5'0'1505,"5"-2"-929,5-5-216,11-3 576,7-1-152,7-2-200,3-2-192,5 1-464,-3 0-272,-3 4-432,-6 0-136,-12 4 648,-7 2-216,-8 5-192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1.42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22 191 15699,'-11'4'1417,"5"-2"-977,2-2-200,10-2 464,4-5-104,10-4-176,5-2-112,7-3-216,1-1-112,4-2-216,2 1-192,-3-1-320,-2 0 672,-5 1-120,-3-2-104,-3 2-96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1.8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12291,'9'7'3355,"13"2"-2080,34 4-318,29 9-252,-77-19-662,0 0 1,-1 0 0,1 1 0,-1 0 0,0 0 0,0 1 0,13 11-1,-17-13-40,-1 1 0,1 0 0,-1 0 0,1 0 0,-1 0 0,0 0 0,-1 0 0,1 1 0,-1-1 0,0 1 0,0-1 0,0 1 0,0-1 0,-1 1 0,0-1 0,0 1-1,0 0 1,-1-1 0,1 1 0,-1-1 0,-2 6 0,-2 12-1,-2 0-1,-18 40 0,24-59 1,-144 271 1549,134-260-1304,9-20 76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2.6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0 504 11971,'0'0'1623,"2"-2"-722,61-74 3921,-38 45-4124,36-61 1,-38 51-467,-1-2 0,-2 0 0,-1-1 0,22-87 0,-39 207-705,2-15 127,1 0 0,22 90 0,-14-84-145,-11-48 290,-2 0-98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3.0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0 224 13699,'10'-8'1944,"10"-5"-1103,13-9-321,10 1 2032,10-4-1792,6 1-136,5 1-151,1 2-161,-3 3-464,-5 3-320,-10 2 1840,-7 1-1368,-8 6 40,-6 4 16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3.4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259 128 14083,'-17'37'1672,"-6"2"-847,-3-5-321,-3 0 1336,-2 4-960,2-1-232,2-1-128,1-8-271,7 0-121,5-7-328,4-2-193,4-8 1090,5-15-737,5-10 32,5-18 0</inkml:trace>
  <inkml:trace contextRef="#ctx0" brushRef="#br0" timeOffset="1">240 0 14395,'4'8'344,"0"0"0,-1 0 0,0 0-1,0 0 1,-1 1 0,0-1 0,-1 1 0,1 0 0,-2-1-1,1 1 1,-2 14 0,2 15 559,1-11-457,1 14 240,11 61 1,-12-91-648,1-1 0,0 1 0,0 0 0,1-1 0,1 0-1,0 0 1,0 0 0,1 0 0,0-1 0,12 13 0,-14-17-162,1-1 0,0 0 0,0-1 0,1 1 0,-1-1 0,1 0 0,0 0 0,0 0 0,0-1 0,0 0 0,12 2 0,-37-15-637,-3 4 297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3.8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1 128 15115,'4'-4'1529,"10"2"-849,5-2-264,7 1 712,5-1-256,8-3-592,3-5-480,3-8 344,3-10-120,-4-12-224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4.21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93 17100,'0'0'1624,"4"-1"-1080,4-1-224,12 0 680,5-3-215,8-2-273,2 0-136,6-2-416,1-1-160,0-3-328,-2 2-225,-15-1 2034,-4 2-1385,-10 6-32,-10 4-24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4.5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90 14715,'-1'4'1528,"12"-4"-799,12-3-281,14-6 904,8-1-456,3-2-360,4 0-224,3-2-552,-2 1-376,-6 3 480,-7 3-136,-10 4-136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5.0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4 825 11883,'-1'12'266,"-1"7"3287,5-21-1497,5-12-702,11-22-105,80-161 1044,-79 150-2322,-2-1 0,16-64 0,5-68-78,-31 132-43,4-83 1,-16 95-44,5 36 190,-1-1 1,0 1-1,0 0 0,-1 0 0,1 0 1,0 0-1,0-1 0,0 1 0,0 0 0,0 0 1,0 0-1,0-1 0,0 1 0,0 0 1,0 0-1,0 0 0,0 0 0,-1 0 1,1-1-1,0 1 0,0 0 0,0 0 1,0 0-1,0 0 0,-1 0 0,1 0 1,0 0-1,0-1 0,0 1 0,0 0 1,-1 0-1,1 0 0,0 0 0,0 0 0,0 0 1,0 0-1,-1 0 0,1 0 0,0 0 1,-1 0-1,-6 15-78,-3 27 1,2 1 1,2 0-1,-1 68 0,6-88 71,3 32-1,-1-50 11,-1 0-1,1 0 1,0 0 0,0 0-1,1 0 1,-1 0 0,1 0-1,0 0 1,0-1 0,1 1-1,-1-1 1,7 8 0,-8-11 4,0 0 1,1 1-1,-1-1 1,1 0-1,0 0 1,-1 0-1,1 0 1,0 0-1,-1-1 1,1 1-1,0 0 1,0-1-1,0 1 1,-1-1-1,1 0 1,0 1-1,0-1 1,0 0-1,0 0 1,0 0-1,0-1 1,0 1-1,-1 0 1,1-1 0,0 1-1,0-1 1,0 1-1,-1-1 1,1 0-1,0 0 1,0 0-1,-1 0 1,3-2-1,1-1 14,1-1-1,-1 0 0,0 0 1,-1 0-1,1-1 1,-1 1-1,6-10 0,0-4 2,-1-1 1,0 0-1,-1 0 0,-1 0 0,-1-1 0,-1 0 0,-1 0 0,-1-1 1,0-21-1,-4 39-72,-1 8 27,-2 10-9,0 15-83,0 46 0,4-66 19,0-1 1,0 1 0,2-1 0,-1 1 0,1-1 0,0 0 0,0 1-1,1-1 1,0 0 0,6 8 0,-7-13 25,0 0 0,0-1 1,0 1-1,1-1 0,-1 0 0,1 1 0,0-1 1,-1 0-1,1-1 0,0 1 0,0 0 0,1-1 1,-1 0-1,0 1 0,0-1 0,1-1 0,-1 1 1,6 0-1,18 1-367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15611,'-7'-11'903,"-1"-4"1872,9 15-2676,0 0 1,0 0-1,0 0 0,0 0 0,0 0 1,0 0-1,0 0 0,0 0 0,0 0 1,0 1-1,0-1 0,0 0 1,0 1-1,0-1 0,0 0 0,0 1 1,0 0-1,1 0 0,24 8 192,0 0 0,0-2 0,43 6 0,81 1-332,-28-4-135,-120-10 153,0 1 1,0-1-1,1 0 0,-1 1 0,0-1 0,0 1 1,0-1-1,0 1 0,0 0 0,0 0 1,0 0-1,-1 0 0,1 0 0,0 1 1,0-1-1,-1 0 0,1 1 0,-1-1 0,1 1 1,-1 0-1,0-1 0,0 1 0,0 0 1,0 0-1,0 0 0,0 0 0,0 0 1,0 0-1,-1 0 0,1 0 0,-1 0 0,0 0 1,1 0-1,-1 3 0,-1 7-57,0 0 0,0-1 1,-1 1-1,0 0 0,-6 13 0,2 0 82,-2 23 15,2 0-1,2 0 1,3 60-1,0-3 88,-8 9 37,7-99-16,-1 0 0,-1-1 0,0 0 1,0 1-1,-12 20 0,14-31-28,0 0 1,0-1-1,0 0 1,-1 0-1,0 1 0,1-2 1,-1 1-1,0 0 1,-1 0-1,1-1 0,0 0 1,-1 0-1,1 0 1,-6 2-1,3-1 85,-1-1 0,0-1 0,1 1 0,-1-1 0,0 0-1,0-1 1,-12 0 0,-2-2 154,1 0-1,0-2 0,0-1 1,-34-12-1,41 12-601,0 0 0,-18-10 0,31 15 193,-1-1-1,1 1 0,-1 0 0,1-1 0,-1 1 0,1-1 0,0 1 0,-1-1 0,1 1 0,0-1 1,0 1-1,-1-1 0,1 1 0,0-1 0,0 1 0,0-1 0,-1 0 0,1 1 0,0-1 0,0 1 1,0-1-1,0 1 0,0-1 0,0 0 0,0 1 0,0-1 0,0 1 0,1-1 0,-1 0 1,7-16-550,7-5-21,4-3-165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5.3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1 141 15131,'4'9'1745,"8"-9"-921,0-3-320,7-3 800,3-2-248,3-10-624,4-3-568,0-11 256,-3 1-144,1 1-224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5.9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2 712 13363,'-1'2'136,"1"-1"1,0 1-1,-1-1 0,1 0 1,0 1-1,0-1 0,0 0 1,0 1-1,0-1 0,1 1 1,-1-1-1,0 0 0,1 1 1,-1-1-1,0 0 0,1 1 1,0-1-1,-1 0 0,2 2 1,-1-3-39,0 0 1,0 1 0,0-1 0,0 0 0,0 1-1,1-1 1,-1 0 0,0 0 0,0 0 0,0 0 0,0 0-1,0 0 1,0 0 0,1-1 0,-1 1 0,0 0-1,0-1 1,0 1 0,0-1 0,0 1 0,0-1-1,0 1 1,0-1 0,0 1 0,0-1 0,1-1-1,15-10 293,1-1 0,-2-1-1,0 0 1,0-1 0,-1-1-1,-1 0 1,-1-1 0,0-1 0,-1 0-1,-1-1 1,-1 0 0,10-26-1,-2-3-425,-1-1 0,-3-1-1,-2 0 1,5-53 0,-14 83-16,-1 9-21,0 0-1,-1 0 1,0 0 0,-1 0 0,-1-19 0,1 30 69,0 0 0,0 0 1,0 0-1,-1-1 1,1 1-1,0 0 0,0 0 1,0 0-1,0 0 0,0 0 1,0 0-1,0 0 1,0 0-1,-1 0 0,1 0 1,0 0-1,0 0 1,0-1-1,0 1 0,0 0 1,0 0-1,-1 0 1,1 0-1,0 0 0,0 0 1,0 0-1,0 0 0,0 0 1,-1 0-1,1 0 1,0 1-1,0-1 0,0 0 1,0 0-1,0 0 1,0 0-1,-1 0 0,1 0 1,0 0-1,0 0 0,0 0 1,0 0-1,0 0 1,0 0-1,0 1 0,0-1 1,0 0-1,-1 0 1,1 0-1,0 0 0,0 0 1,0 0-1,0 1 1,0-1-1,0 0 0,0 0 1,0 0-1,0 0 0,0 0 1,0 0-1,0 1 1,0-1-1,0 0 0,-6 11-55,-2 17-27,1 1 0,2-1-1,0 1 1,0 53-1,5-80 79,0 1 0,0 0-1,0 0 1,1 0 0,-1 0-1,1 0 1,0-1 0,0 1-1,0 0 1,0 0-1,3 3 1,-4-5 6,1-1 1,-1 1-1,1-1 1,0 1-1,-1 0 0,1-1 1,0 1-1,-1-1 0,1 0 1,0 1-1,0-1 1,0 1-1,-1-1 0,1 0 1,0 0-1,0 0 0,0 1 1,0-1-1,0 0 1,-1 0-1,1 0 0,0 0 1,0 0-1,0-1 0,0 1 1,0 0-1,-1 0 1,1 0-1,0-1 0,0 1 1,0 0-1,-1-1 0,1 1 1,0-1-1,-1 1 1,1-1-1,0 1 0,-1-1 1,1 0-1,0 1 0,0-2 1,7-6 6,-1 0 1,0 0-1,-1 0 1,0-1-1,9-16 1,21-52 48,-25 52-69,-2 0-1,0 0 0,-2-1 0,-1 0 0,4-36 0,-11 56-89,-2 8 57,-3 10 5,-2 17 20,2-1 1,0 1-1,-1 38 0,6-48-40,1 0-1,0 0 0,2 0 1,0 0-1,1-1 0,7 23 0,-8-36-109,-1 0-1,1-1 1,0 1 0,1-1-1,3 6 1,-6-9 148,1-1 0,-1 1 0,0 0-1,1-1 1,-1 1 0,1-1 0,-1 1 0,1-1 0,-1 1 0,1-1 0,-1 1 0,1-1 0,0 1-1,-1-1 1,1 0 0,0 1 0,-1-1 0,1 0 0,0 0 0,-1 1 0,1-1 0,0 0-1,-1 0 1,1 0 0,0 0 0,0 0 0,-1 0 0,1 0 0,0 0 0,0 0 0,-1 0 0,1-1-1,0 1 1,-1 0 0,1 0 0,0-1 0,-1 1 0,1 0 0,0-1 0,-1 1 0,1-1 0,-1 1-1,1-1 1,0 0 0,9-14-444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6.5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43 60 16396,'-8'142'4962,"4"-90"-4344,4 101 0,6-199-28,-5-33-532,-4 0 1,-20-123 0,23 202-62,0 0 1,0 1 0,0-1-1,0 0 1,0 0 0,-1 0-1,1 0 1,0 0 0,0 1 0,0-1-1,0 0 1,0 0 0,0 0-1,-1 0 1,1 0 0,0 0-1,0 0 1,0 0 0,0 0-1,-1 1 1,1-1 0,0 0 0,0 0-1,0 0 1,-1 0 0,1 0-1,0 0 1,0 0 0,0 0-1,0 0 1,-1 0 0,1 0-1,0 0 1,0-1 0,0 1-1,0 0 1,-1 0 0,1 0 0,0 0-1,0 0 1,0 0 0,0 0-1,-1 0 1,1 0 0,0-1-1,0 1 1,0 0 0,0 0-1,0 0 1,0 0 0,0 0 0,0-1-1,-1 1 1,1 0 0,0 0-1,-1 9-18,0 0-1,0 1 1,1-1-1,0 1 1,0-1-1,1 1 1,3 9-1,1 9-20,12 32 0,-15-53 43,1 0 0,0 0 0,1 0-1,-1-1 1,1 1 0,1-1 0,-1 0-1,1 0 1,7 7 0,-10-11 2,0 0 1,-1-1 0,1 1-1,0-1 1,0 0-1,0 0 1,0 0 0,0 0-1,0 0 1,0 0-1,1 0 1,-1-1 0,0 1-1,0-1 1,0 1-1,1-1 1,-1 0 0,0 0-1,1 0 1,-1 0-1,0 0 1,0-1 0,1 1-1,-1-1 1,0 0-1,0 1 1,0-1-1,0 0 1,1 0 0,-1 0-1,-1 0 1,1-1-1,0 1 1,3-3 0,1-3 11,0 1 0,0-1 0,-1 0-1,0-1 1,0 1 0,-1-1 0,0 0 0,0 0 0,2-9 0,-2 7-11,-1-1 0,0 1 0,-1 0 0,0-1 0,-1 0 0,0 1 0,-1-13 0,0 23-5,0 0 0,0 0 1,0 0-1,0 0 0,0 0 0,1 0 1,-1 0-1,0 0 0,0 0 0,0-1 1,0 1-1,-1 0 0,1 0 0,0 0 0,0 0 1,0 0-1,0 0 0,0 0 0,0 0 1,0 0-1,0 0 0,0-1 0,0 1 1,0 0-1,0 0 0,0 0 0,0 0 0,0 0 1,0 0-1,0 0 0,0 0 0,0 0 1,-1 0-1,1 0 0,0 0 0,0 0 1,0 0-1,0 0 0,0 0 0,0 0 1,0 0-1,0 0 0,0 0 0,0 0 0,-1 0 1,1 0-1,0 0 0,0 0 0,0 0 1,0 0-1,0 0 0,0 0 0,0 0 1,0 0-1,0 0 0,0 0 0,-1 0 0,1 0 1,0 0-1,0 0 0,0 0 0,0 0 1,0 0-1,0 0 0,0 0 0,0 0 1,0 0-1,0 1 0,0-1 0,-5 6-17,2 3 7,0 0 1,0 0-1,1 1 0,0-1 0,0 15 1,0 52-28,2-62 35,0-4-117,1 1 0,0-1 1,0 1-1,2-1 0,-1 0 0,7 16 1,-8-23 59,0-1 1,0 0 0,0 0 0,1 1-1,-1-1 1,1 0 0,-1 0-1,1 0 1,0 0 0,0 0-1,0-1 1,0 1 0,4 2-1,-4-3 80,0-1-1,-1 1 1,1-1 0,0 1-1,0-1 1,0 0-1,0 0 1,0 0 0,0 0-1,0 0 1,0 0-1,-1-1 1,1 1-1,0-1 1,0 1 0,0-1-1,0 0 1,-1 1-1,1-1 1,0 0-1,2-2 1,15-14-247,-1-5-31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6.97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0 13699,'-1'3'207,"0"0"-1,0-1 1,0 1 0,0 0-1,1-1 1,-1 1 0,1 0-1,0 0 1,0-1 0,0 1-1,0 0 1,0 0 0,0-1-1,2 6 1,-1 2 411,5 38 212,3 0-1,1 0 1,20 57-1,-29-103-790,0 1 0,0-1-1,0 1 1,0-1 0,0 1 0,0-1 0,0 0-1,1 0 1,-1 1 0,4 2 0,-5-5-22,1 0 0,-1 1 1,0-1-1,0 0 0,1 0 0,-1 0 1,0 0-1,1 0 0,-1 0 1,0 1-1,1-1 0,-1 0 1,1 0-1,-1 0 0,0 0 0,1 0 1,-1 0-1,0 0 0,1-1 1,-1 1-1,0 0 0,1 0 1,-1 0-1,0 0 0,1 0 1,-1 0-1,0-1 0,1 1 0,10-17 457,2-17-126,-1-1 0,-2 0 0,-1 0 0,4-41 0,-13 59-358,-5 29-13,-5 26-68,9-20 22,0-8-484,1-21-284,1-4 464,0 0 1,1-1-1,7-24 0,-1 6-90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57.3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97 41 18372,'2'172'3656,"2"-99"-3790,20 108-1,-24-180 49,0 0 0,0 0 0,1 0 0,-1 0 0,0 0-1,0 0 1,0 0 0,0 1 0,0-1 0,0 0 0,0 0-1,0 0 1,-1 0 0,1 1 0,-1-2 51,1 1 0,0-1 0,-1 0 0,1 0 0,0 0 0,0 0 0,-1 0 0,1 0 0,0 0 0,-1 0 0,1 0 0,0 0 0,0 0 0,-1 0 0,1 0 0,0 0 0,-1 0 0,1-1 0,0 1 0,0 0 0,-1 0 0,1 0 0,0 0 0,0 0 0,-1-1 0,1 1 0,0 0 0,0 0 0,0 0 0,-1-1 0,1 1 0,-23-29-1153,20 26 1185,-9-15-40,1 0 1,0-1-1,1 0 1,2 0-1,0-1 1,0 0-1,-5-30 0,10 35 176,0-1-1,1 1 1,0-1-1,1 0 1,1 0-1,1 1 0,0-1 1,1 0-1,1 1 1,7-26-1,-9 37-57,1 0-1,0 0 0,-1 0 1,1 0-1,0 0 0,1 1 1,-1-1-1,1 1 1,0-1-1,0 1 0,0 0 1,0 0-1,0 0 1,1 1-1,-1-1 0,1 1 1,-1 0-1,7-3 0,-5 3 2,0 1-1,0 0 0,0 1 1,0-1-1,0 1 0,1 0 0,-1 0 1,0 0-1,0 1 0,0 0 1,0 0-1,0 0 0,0 0 0,-1 1 1,7 2-1,-1 0-15,0 1 0,0 0 1,0 0-1,0 1 0,11 9 0,-20-14-57,1 1 0,0-1 0,0 1 0,-1 0 0,1 0 0,-1 0 1,1 0-1,-1 0 0,0 0 0,0 0 0,0 0 0,0 0 0,0 0 0,0 1 0,-1-1 0,1 0 0,-1 1 0,1-1 0,-1 0 0,0 1 0,0-1 0,0 1 0,-1-1 0,1 0 0,0 1 0,-1-1 1,1 0-1,-1 1 0,0-1 0,0 0 0,-2 4 0,-10 14 106,-2 1 1,0-2 0,-1 0 0,-1-1-1,-27 23 1,16-15 23,-35 31-429,59-53 256,-9 6 12,12-10 27,1 0-1,0 0 1,0 1-1,0-1 1,-1 0-1,1 0 1,0 0-1,0 0 1,-1 0-1,1 0 1,0 0-1,0 0 1,0 0-1,-1 0 1,1 0 0,0 0-1,0 0 1,-1 0-1,1 0 1,0 0-1,0 0 1,0 0-1,-1-1 1,1 1-1,0 0 1,0 0-1,0 0 1,-1 0-1,1 0 1,0 0-1,0-1 1,0 1-1,0 0 1,-1 0-1,1 0 1,0-1-1,0 1 1,0 0-1,0 0 1,0 0-1,0-1 1,0 1-1,0 0 1,0 0-1,0 0 1,0-1-1,0 1 1,0 0-1,0 0 1,0-1-1,0 1 1,0 0-1,0 0 1,0 0-1,0-1 1,0 1 0,2-20-134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01.2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0 172 11482,'16'-1'396,"0"-1"0,0-1 0,0 0 0,-1-2 0,22-7 0,6-2-147,45-13 105,226-56 330,-270 75-660,1 2 1,0 1 0,1 3-1,-1 1 1,53 7 0,4 8 33,197 14 94,19-47 61,-27 0-42,-274 19-166,1 1-1,-1 0 0,0 1 0,0 1 0,0 0 0,0 2 0,-1 0 0,0 1 0,0 0 1,0 1-1,24 15 0,3 7-20,-21-14 5,44 23-1,-57-34 16,0 0 0,1-1 0,0 0 0,-1-1 0,1 0 0,0 0 0,1-1 0,13 0 0,3-2 19,-1-1 0,0-2 1,0 0-1,30-11 0,99-40 74,-97 33 3,82-22 0,-131 42-47,1 0-1,0 1 0,1-1 0,-1 2 1,17 0-1,-23 1-8,0-1 1,0 1-1,-1 0 1,1 0-1,0 0 0,0 1 1,-1-1-1,1 1 1,-1 0-1,1 0 0,-1 0 1,0 1-1,0-1 1,0 1-1,0 0 0,4 5 1,-5-6-23,-1-1 1,1 1 0,-1-1 0,1 1-1,0-1 1,-1 0 0,1 1-1,0-1 1,0 0 0,0 0-1,0 0 1,0-1 0,0 1 0,0 0-1,0-1 1,0 1 0,0-1-1,0 0 1,5 0 0,-4 0-17,1 0 1,-1-1-1,1 0 1,-1 1-1,1-1 1,-1-1-1,1 1 1,-1-1-1,0 1 1,0-1-1,4-3 1,12-11-7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04.3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363 54 13803,'1'0'107,"-1"-1"1,1 0-1,0 1 1,-1-1-1,0 0 1,1 1-1,-1-1 1,1 0-1,-1 0 0,0 1 1,1-1-1,-1 0 1,0 0-1,0 0 1,0 0-1,0 1 1,0-1-1,0 0 0,0 0 1,0 0-1,0 0 1,0 1-1,0-1 1,0 0-1,-1 0 1,1 0-1,0 1 0,-1-2 1,0 0 40,-1 1 1,1-1 0,0 1-1,-1 0 1,0-1-1,1 1 1,-1 0-1,0 0 1,1 0-1,-1 0 1,-3-1 0,-3-1 140,0 0 1,-1 1-1,1 0 1,-14-2 0,5 4-252,1 0 1,0 1 0,0 1-1,-1 0 1,1 1 0,1 1-1,-1 0 1,0 2 0,1-1-1,0 2 1,1 0 0,-1 1-1,1 0 1,1 1 0,-1 1-1,-14 13 1,26-21-44,1 0 0,-1 0 1,1 0-1,-1 0 0,1 0 0,0 0 0,0 0 0,0 0 0,0 0 1,0 1-1,0-1 0,1 0 0,-1 1 0,1-1 0,-1 0 0,1 1 0,0-1 1,0 1-1,0-1 0,0 0 0,1 1 0,0 3 0,2 3-20,0 1-1,1-1 1,0 1 0,7 10-1,5 12-63,1 11-27,-12-27 57,0 0 0,2-1 0,0 0 0,1 0 0,12 17 1,-16-27 51,1 0 0,0-1 0,0 1 0,0-1 0,1 0 1,-1-1-1,1 1 0,0-1 0,0-1 0,13 5 1,5 0 89,41 7 1,-1-1 117,-39-5-135,-13-3-40,1-1 0,19 4 0,-30-7-76,0-1 0,1 0 0,-1 1 0,0-1 0,1 0 0,-1 0-1,0-1 1,1 1 0,-1 0 0,0-1 0,1 1 0,-1-1 0,0 0 0,0 0 0,0 0 0,0 0 0,1 0 0,-1 0 0,3-3-1,0-5-107,-5-3-61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05.0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0 437 16900,'1'0'68,"-1"1"0,1-1 0,-1 0 0,1 0 0,-1 0 0,1 0 0,-1 0 0,1 1 0,-1-1 0,1 0 0,-1 0 0,1 0 0,-1 0 0,1 0 0,-1-1 0,1 1 1,-1 0-1,1 0 0,-1 0 0,1 0 0,-1-1 0,1 1 0,-1 0 0,0 0 0,1-1 0,-1 1 0,1 0 0,0-1 0,19-10 135,20-16 88,-1-2 0,-2-1-1,-1-2 1,-1-2 0,-2-1-1,-1-1 1,32-51 0,-52 71-178,-1-1 1,-1 0-1,-1-1 0,11-27 1,-35 89-50,3 1 1,1 0-1,2 1 1,3-1-1,-2 50 0,8-92-207,0-1 0,0 1-1,0-1 1,1 0 0,-1 1-1,1-1 1,0 1-1,-1-1 1,1 0 0,0 1-1,0-1 1,1 0 0,-1 0-1,3 4 1,-2-4-59,-2 0-229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05.4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0 112 15011,'15'8'1737,"0"-3"-1137,8-10-144,6-3 864,10-5-520,1-3-48,4-1-143,-1-2-105,-4 2-304,-2 3-152,-11 5-512,-3 3-329,-13 5 617,-4 1-112,-8 1-160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05.8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313 0 14259,'-110'157'4224,"-71"61"-2065,162-195-2939,17-15-451,14-12-446,-8 2 1485,0-1-1,0 0 1,-1 0-1,1 0 1,5-7-1,9-11-395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 14267,'0'-1'113,"-1"1"-1,0 0 1,1 0-1,-1 0 1,0 0 0,1-1-1,-1 1 1,0 0-1,1-1 1,-1 1-1,0 0 1,1-1 0,-1 1-1,1-1 1,-1 1-1,1-1 1,-1 1 0,1-1-1,-1 1 1,1-1-1,-1 0 1,1 1-1,0-1 1,0 0 0,-1 1-1,1-1 1,0 0-1,0 1 1,-1-1 0,1 0-1,0 0 1,1-1 38,-1 1 1,1 0 0,0 0 0,0 0 0,0 0-1,0 0 1,-1 0 0,1 0 0,1 0 0,-1 0 0,0 0-1,0 1 1,0-1 0,3-1 0,4-2 277,1 0 1,0 0-1,15-3 1,-3 3-50,1 0 1,36 0 0,-52 4-336,0 0 1,0 0 0,1 0-1,-1 1 1,0 0-1,0 1 1,0-1-1,0 1 1,0 0 0,0 0-1,-1 1 1,1 0-1,-1 0 1,6 4-1,-10-5-29,1-1-1,-1 1 0,1 0 0,-1 0 1,0 0-1,0 0 0,0 0 1,0 0-1,0 0 0,0 0 0,-1 0 1,1 1-1,-1-1 0,1 0 0,-1 0 1,0 1-1,0-1 0,0 0 1,0 0-1,-1 1 0,1-1 0,0 0 1,-1 0-1,0 1 0,1-1 0,-1 0 1,0 0-1,0 0 0,-2 3 1,-5 8 44,1 0 1,-2-1-1,-13 16 1,14-19-23,-62 64 217,0 1-15,68-73-234,1 1 0,0 0 1,-1-1-1,1 1 0,0 0 0,0 0 0,0 0 1,0-1-1,1 1 0,-1 0 0,0 0 0,1 0 1,0 0-1,-1 3 0,1-3-9,0-1-1,1 0 1,-1 0-1,1 0 1,-1 0 0,1 0-1,-1 0 1,1 0-1,-1 0 1,1 0-1,0-1 1,0 1 0,-1 0-1,1 0 1,0 0-1,0-1 1,0 1 0,0-1-1,0 1 1,0 0-1,0-1 1,0 0-1,0 1 1,0-1 0,0 0-1,0 1 1,2-1-1,12 3-259,0 0-1,1-1 0,-1-1 0,1-1 1,0 0-1,21-3 0,-24 2 235,37-2-340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06.19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1 121 13843,'12'-25'1008,"-5"10"-338,1 0-1,0 0 0,20-25 0,-28 39-625,0 1-1,1-1 1,0 0 0,-1 0 0,1 1 0,-1-1-1,1 1 1,0-1 0,-1 0 0,1 1 0,0-1-1,0 1 1,-1 0 0,1-1 0,0 1 0,0-1-1,0 1 1,0 0 0,-1 0 0,1 0 0,0-1 0,0 1-1,0 0 1,0 0 0,0 0 0,0 0 0,0 1-1,-1-1 1,1 0 0,0 0 0,0 0 0,0 1-1,0-1 1,0 0 0,-1 1 0,1-1 0,0 1-1,0-1 1,-1 1 0,1-1 0,0 1 0,-1-1-1,1 1 1,0 0 0,-1 0 0,1-1 0,-1 1-1,1 0 1,-1 0 0,1 0 0,3 6 18,-1 1 0,1-1 0,-2 1-1,4 10 1,-5-15-34,24 107 528,-19-75-445,2 0 0,13 36 0,-15-59-512,-5-12 399,-1 0 0,0 0 0,0 1 1,0-1-1,0 0 0,0 0 0,0 0 1,0 0-1,0 0 0,0 0 0,0 0 1,0 0-1,0 0 0,0 0 0,1 0 1,-1 0-1,0 0 0,0 0 0,0 0 0,0 0 1,0 0-1,0 0 0,0 0 0,0 0 1,0 0-1,0 0 0,0-1 0,0 1 1,0 0-1,1 0 0,-1 0 0,0 0 1,0 0-1,0 0 0,0 0 0,0 0 1,0 0-1,0 0 0,0 0 0,0 0 1,0 0-1,0 0 0,0 0 0,0 0 1,0-1-1,0 1 0,0 0 0,0 0 1,0 0-1,0 0 0,0 0 0,0 0 0,0 0 1,0 0-1,0 0 0,0 0 0,0 0 1,0 0-1,0 0 0,0-1 0,0 1 1,0 0-1,0 0 0,0 0 0,0 0 1,0 0-1,0 0 0,0 0 0,-1-2-7,1-1-1,-1 1 1,1 0-1,-1-1 1,0 1-1,1 0 0,-1 0 1,0-1-1,-3-2 1,-8-11-117</inkml:trace>
  <inkml:trace contextRef="#ctx0" brushRef="#br0" timeOffset="1">12 184 14059,'9'5'1624,"6"0"-1072,5-5-127,6 1 591,6-1-312,4-1-144,4-7-616,1-2 312,-9-11-208,1-6-48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06.7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9 14355,'-3'-4'544,"-1"-1"1614,12 7-510,-2 0-1496,49 13 1207,80 12 0,-106-23-1374,1-1 0,0-2 0,0-1-1,44-5 1,-24-5-227,-50 10 236,0 0 0,0 0 1,1 0-1,-1 1 0,0-1 1,1 0-1,-1 0 0,0 0 1,0 0-1,1 1 1,-1-1-1,0 0 0,0 0 1,0 1-1,1-1 0,-1 0 1,0 0-1,0 1 1,0-1-1,0 0 0,0 1 1,0-1-1,0 0 0,1 1 1,-1-1-1,0 0 0,0 0 1,0 1-1,0-1 1,0 0-1,0 1 0,0-1 1,0 0-1,-1 1 0,1-1 1,0 0-1,0 0 1,0 1-1,-5 17-47,4-11 29,-1 2 16,1-1 0,0 1-1,1 0 1,0 0 0,0 0-1,1 0 1,0-1 0,0 1-1,1 0 1,0 0 0,1-1-1,0 0 1,0 1 0,1-1-1,0 0 1,0-1 0,1 1-1,0-1 1,6 7 0,-4-4 9,-1 1 0,0-1 0,-1 1 0,0 0 0,-1 0 0,0 1 1,4 20-1,-4-8 21,0 0 0,-1 43 1,-3-58 72,0 0 0,-1 0 0,-1 0 0,1 0-1,-1 0 1,-1-1 0,1 1 0,-2-1 0,1 0 0,-1 0 0,0 0 0,-1 0 0,0-1 0,0 1 0,0-1 0,-9 8 0,4-6 130,0 0 0,-1-1 1,1-1-1,-1 0 1,-1 0-1,1-1 0,-1 0 1,-1-1-1,1 0 0,-19 3 1,28-7-204,-1 0 0,1 0 0,0-1 0,-1 0 0,1 0 1,-1 0-1,1 0 0,0 0 0,-1-1 0,1 1 0,-1-1 0,-5-2 1,7 2-69,1 0 0,-1 1 1,1-1-1,0 0 0,-1 0 1,1-1-1,0 1 1,-1 0-1,1 0 0,0-1 1,0 1-1,0 0 0,0-1 1,1 1-1,-1-1 1,0 1-1,0-1 0,1 0 1,-1 1-1,1-1 0,0 0 1,-1 1-1,1-1 1,0 0-1,0 1 0,0-1 1,1-3-1,0-3 65,0 0 0,1 0 0,0 0 0,1 0 0,0 0 0,0 0 0,1 1 0,4-8 0,9-16-326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07.6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1 130 14259,'5'-8'282,"0"-1"-1,1 1 1,1 0-1,-1 1 1,1-1-1,0 1 1,1 1 0,0-1-1,0 1 1,0 0-1,1 1 1,0 0 0,0 1-1,15-6 1,-9 4-29,0 1 0,1 1 1,-1 1-1,1 0 1,0 1-1,0 0 0,0 1 1,22 2-1,-33 0-203,-1-1 1,0 1-1,1 0 1,-1 0-1,1 0 0,-1 1 1,0-1-1,0 1 0,0 0 1,8 6-1,-11-7-38,1 0 0,-1 1 0,1-1 0,-1 0 0,0 1 0,0 0-1,0-1 1,0 1 0,0 0 0,0 0 0,0-1 0,-1 1 0,1 0 0,0 0-1,-1 0 1,0 0 0,1 0 0,-1 0 0,0 0 0,0 0 0,0 0 0,0 0 0,-1 0-1,1 0 1,0 0 0,-1 0 0,0 2 0,-6 12 23,-1 1 1,-1-1-1,0-1 0,-1 0 1,-1 0-1,-19 20 0,5-5 66,8-8-9,-34 44 222,46-58-252,0 0 0,1 0 0,-1 0 0,2 1 0,-1 0 0,-2 12 0,5-19-46,1 0 0,-1 0 0,1 0-1,0 0 1,0 0 0,0 0 0,0 0 0,0 0-1,1 0 1,-1 0 0,0 0 0,1 0 0,0 0-1,-1-1 1,1 1 0,0 0 0,0 0 0,0 0-1,0-1 1,0 1 0,0-1 0,1 1 0,-1-1 0,0 1-1,1-1 1,0 0 0,-1 0 0,1 1 0,-1-1-1,1 0 1,0-1 0,0 1 0,0 0 0,-1 0-1,1-1 1,3 1 0,5 2-1,0-1 0,0-1 0,0 0 0,1 0 0,15-2 0,-3 0-305,0 0 0,0-2 0,-1 0 0,0-2 1,1 0-1,-2-2 0,37-15 0,-25 2-188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07.8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75 14531,'24'-5'1685,"39"-3"-1,-24 5-1115,184-20 606,21-2-3390,-216 17 2173,-28 8 51,0 0 0,0 0 0,0 0 0,0 0 0,0 0 0,0 0 1,0 0-1,0 0 0,-1 0 0,1 0 0,0 0 0,0 0 1,0 0-1,0 0 0,0 0 0,0 0 0,0-1 0,0 1 0,0 0 1,0 0-1,0 0 0,0 0 0,0 0 0,0 0 0,0 0 0,0 0 1,0 0-1,0 0 0,0 0 0,0 0 0,0 0 0,0 0 1,0 0-1,0 0 0,0 0 0,0-1 0,0 1 0,0 0 0,0 0 1,0 0-1,0 0 0,0 0 0,0 0 0,0 0 0,0 0 0,0 0 1,0 0-1,0 0 0,1 0 0,-1 0 0,0 0 0,0 0 0,0 0 1,-16 2-95,-10 6 189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08.2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62 12755,'-1'5'1352,"4"-2"-888,20-4-88,7-5 496,10 0-239,3-1-73,13 0-312,1-2-216,5 1-384,-1-1 376,-9 1-192,-6-1-88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08.5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197 0 11330,'0'1'68,"0"-1"0,-1 0 0,1 0 0,0 1 0,0-1-1,-1 0 1,1 1 0,0-1 0,0 0 0,-1 1-1,1-1 1,0 0 0,0 1 0,0-1 0,0 0 0,0 1-1,0-1 1,-1 1 0,1-1 0,0 0 0,0 1-1,0-1 1,0 1 0,0-1 0,1 0 0,-1 1 0,0-1-1,0 0 1,0 1 0,0 0 0,13 3 1431,28-7-134,-26 2-1393,13-1 247,-7 0-145,0 1 0,0 1-1,0 1 1,0 1 0,31 6-1,-50-7-83,0-1-1,0 1 1,0-1-1,0 1 0,0 0 1,0 0-1,0 0 1,0 0-1,-1 0 1,1 0-1,0 1 1,-1-1-1,1 0 0,-1 1 1,0-1-1,1 1 1,-1 0-1,0-1 1,0 1-1,0 0 0,0 0 1,0 0-1,1 3 1,-2-1-6,0-1 0,0 1 0,0-1 0,0 1 0,0-1 0,-1 1 0,0-1 0,0 0 1,0 1-1,0-1 0,0 0 0,-3 6 0,-5 6-23,0-1 1,-1 0-1,0 0 0,-19 18 1,-57 52-104,-97 71 0,161-138 98,-1 0 0,-31 16 0,14-17-22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12.9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208 55 14755,'0'-1'86,"1"-1"0,0 0 0,0 0-1,-1 1 1,0-1 0,1 0 0,-1 0 0,0 0 0,0 1-1,1-1 1,-1 0 0,-1 0 0,1 0 0,0 0 0,0 1-1,-1-1 1,1 0 0,-1 0 0,0 1 0,1-1 0,-1 0-1,0 1 1,-1-3 0,0 3-33,1 0 0,-1 0 0,0 0 1,0 0-1,0 0 0,1 0 0,-1 0 0,0 1 0,0-1 0,0 1 0,0-1 1,0 1-1,0 0 0,0 0 0,0 0 0,0 0 0,-1 0 0,1 0 0,0 1 1,0-1-1,-2 2 0,-6 1-34,1 0 0,0 1-1,0 0 1,0 0 0,0 1 0,1 0 0,0 1 0,0 0 0,0 0-1,1 0 1,0 1 0,0 1 0,1-1 0,0 1 0,0 0-1,0 0 1,1 1 0,1-1 0,0 1 0,0 0 0,-4 12 0,8-19-13,-1 0 0,1 0 0,-1 0 0,1 0 0,0 1 0,0-1 0,0 0 0,0 0 0,0 0 0,0 0 0,1 0 1,-1 0-1,1 0 0,-1 0 0,1 0 0,0 0 0,1 2 0,-2-3 8,1 0 0,0 0 0,0 0 0,0 0-1,1-1 1,-1 1 0,0 0 0,0 0 0,0-1 0,1 1 0,-1-1 0,0 1-1,1-1 1,-1 1 0,0-1 0,1 0 0,-1 0 0,0 0 0,1 0 0,-1 0-1,0 0 1,1 0 0,-1 0 0,1 0 0,-1-1 0,2 0 0,7-2 99,0 0 1,0-1 0,-1 0-1,0-1 1,0 0 0,0-1 0,0 1-1,13-13 1,57-61 839,-72 72-861,3 0 6,-4 13-67,-3 22-60,-3-17 21,4 17-45,8 36-1,-10-55 38,1 0 0,0 0 0,0-1 1,1 1-1,0-1 0,1 0 0,-1 0 1,8 7-1,-11-13-11,1 0 0,0 0 1,0 0-1,-1-1 0,1 1 1,0-1-1,1 1 0,-1-1 0,0 0 1,0 0-1,1 0 0,-1 0 1,0 0-1,1 0 0,-1-1 0,1 1 1,-1-1-1,1 0 0,-1 0 1,1 0-1,-1 0 0,1 0 0,-1 0 1,1-1-1,-1 1 0,1-1 1,-1 1-1,1-1 0,-1 0 0,4-2 1,0-1-27,0 1 0,0-1 0,-1 0 0,1 0 0,-1-1 1,0 0-1,-1 0 0,1 0 0,-1 0 0,6-10 0,12-30-207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14.3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34 14267,'10'-5'308,"0"0"0,1 0 0,0 1 0,0 1 0,0 0 0,1 0 0,15-1 0,-20 3-219,0 1 0,0-1-1,0 1 1,0 1 0,0-1-1,-1 1 1,1 0 0,0 1 0,0 0-1,-1 0 1,1 0 0,-1 1-1,10 5 1,-14-6-67,1 0 0,0 1 0,-1 0 0,1-1 0,-1 1-1,0 0 1,0 0 0,0 0 0,-1 1 0,1-1 0,-1 0 0,1 1 0,-1-1-1,0 1 1,0-1 0,-1 1 0,1-1 0,-1 1 0,0 0 0,0 5 0,-1 5 4,0 1 0,-1 0 0,-6 24 0,-7 7 24,-1-1-1,-27 53 0,-16 41 159,58-136-194,-1 0 0,1 1 0,0-1-1,1 1 1,-1-1 0,1 0-1,-1 1 1,1 0 0,0-1 0,0 1-1,1 5 1,0-8-5,0 1 0,0-1 1,-1 1-1,1-1 0,0 1 0,0-1 0,1 0 0,-1 0 0,0 1 1,0-1-1,0 0 0,1 0 0,-1 0 0,1 0 0,-1-1 1,1 1-1,-1 0 0,1 0 0,-1-1 0,1 1 0,-1-1 1,1 0-1,0 1 0,-1-1 0,4 0 0,7 1 37,0-1-1,0 0 1,0 0-1,0-1 0,0-1 1,0 0-1,0-1 1,17-6-1,-15 4 42,1-1 0,-1 0 0,-1-1 0,1-1 0,-1 0 0,16-13 0,-26 18-42,0 0 1,0 0-1,0 0 1,0 0 0,-1 0-1,1 0 1,-1-1-1,0 1 1,0-1-1,0 1 1,0-1 0,-1 0-1,1 0 1,1-7-1,-3 8-18,0 1 0,0-1 1,0 1-1,-1 0 0,1-1 0,-1 1 0,1 0 0,-1-1 0,0 1 0,0 0 0,0 0 0,0-1 0,0 1 1,0 0-1,-1 0 0,1 0 0,-1 1 0,1-1 0,-1 0 0,0 0 0,0 1 0,0-1 0,0 1 0,0 0 0,0 0 1,-3-2-1,-3-1-15,1 1 0,-1 0 1,0 1-1,0 0 1,0 0-1,0 1 0,0 0 1,-1 0-1,1 1 1,-15 1-1,16-1-141,1 1 0,-1 0 1,1 0-1,0 0 0,-1 1 0,1 0 1,0 1-1,0-1 0,0 1 0,0 0 1,1 0-1,-1 1 0,1 0 0,-5 4 1,9-7 101,0-1 1,1 1-1,-1 0 1,0-1-1,1 1 1,-1 0-1,1-1 1,-1 1 0,1 0-1,-1-1 1,1 1-1,0 0 1,-1 0-1,1 0 1,0 0 0,0-1-1,-1 1 1,1 0-1,0 0 1,0 0-1,0 0 1,0 0-1,0-1 1,0 1 0,0 0-1,1 0 1,-1 0-1,0 1 1,15 3-401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14.69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25 16099,'13'11'1385,"6"-4"-953,4-4-192,14-3 504,6 0-352,8-3-392,2-1-232,-1-2 944,-6-4-712,-13-1-88,-6-1-32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15.07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65 15515,'27'13'1345,"10"-12"-945,6-4-192,9-4 336,2-3-248,-1-1 1792,-5-5-1720,-8-1-47,-9 2 55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16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 16884,'2'0'65,"0"0"1,0 0-1,0 0 1,0 0-1,0 0 1,0 1-1,0-1 1,0 1-1,0-1 1,0 1 0,0-1-1,0 1 1,0 0-1,-1 0 1,1 0-1,0 0 1,-1 1-1,1-1 1,0 0-1,-1 1 1,1-1-1,-1 1 1,0-1 0,0 1-1,1 0 1,-1-1-1,1 5 1,4 5 52,-2 0 1,1 0 0,4 21 0,-7-22 19,12 43 129,-3 1 0,-3 1 0,-1-1-1,-3 1 1,-3 1 0,-7 72 0,1-83-154,-1 0-1,-3 0 1,-2-1 0,-1-1 0,-3 0 0,-1 0 0,-2-2 0,-28 47-1,22-51-346,-1 0 0,-2-2 0,-1 0 0,-2-3 0,-44 39 0,-12 0-43,0 2-85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15.9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482 0 15515,'-13'4'1009,"-17"15"-937,-5 7-40,-5 14 120,-4 9-96,-3 10-40,-2 4-24,3 0-24,1 0-16,8-9 32,4-4-16,9-15-72,4-12-88,7-18 768,7-9-552,10-23 32,9-13 16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16.31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15907,'3'9'1113,"-3"15"-945,2 9-72,3 12 368,5 3-184,8 8-104,7 3-8,11-3 8,6-3-16,5-3-16,0-5 8,-1-7-176,-3 0-200,-7-10 936,-7-1-672,-8-16 8,-6-4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16.7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43 45 15395,'7'-5'226,"0"0"0,0 0-1,0 1 1,1 0 0,-1 0-1,1 0 1,0 1 0,0 1-1,1-1 1,-1 1-1,0 1 1,1 0 0,-1 0-1,1 0 1,0 1 0,-1 0-1,13 3 1,-13-2-135,1 0 1,-1 0-1,0 1 0,0 0 0,0 1 1,-1 0-1,1 0 0,0 0 0,-1 1 1,0 1-1,0-1 0,0 1 1,-1 0-1,1 0 0,-1 1 0,-1 0 1,1 0-1,5 8 0,-9-9-83,1-1 1,-1 1-1,0 1 0,-1-1 0,1 0 1,-1 0-1,0 1 0,0-1 0,-1 0 1,1 1-1,-1-1 0,-1 1 0,1-1 1,-1 1-1,0-1 0,0 0 1,0 0-1,-1 1 0,1-1 0,-1 0 1,-1 0-1,-4 8 0,-6 9-12,-1-2 0,-1 0 1,-28 30-1,41-49 4,-80 85 2,-35 38 109,110-115-97,0 0-1,1 1 1,0 0 0,0 0-1,-4 12 1,9-20-9,0 0 0,0 0-1,0 1 1,0-1 0,1 1 0,-1-1-1,1 1 1,-1-1 0,1 1 0,0-1-1,0 1 1,0-1 0,0 1 0,0-1 0,1 1-1,-1-1 1,1 1 0,0-1 0,0 0-1,0 1 1,0-1 0,0 0 0,0 0-1,0 1 1,1-1 0,-1 0 0,1 0 0,2 2-1,0-1 3,0-1-1,0 0 1,0 0-1,0 0 1,0-1 0,1 1-1,-1-1 1,0 0-1,1-1 1,-1 1-1,1-1 1,-1 1-1,8-2 1,3 0 4,0 0 0,26-7-1,-9-2 12,0 0-1,-1-2 1,0-2-1,0 0 1,-2-2-1,0-2 1,-1 0-1,36-31 1,-57 43 2,-1-1 0,1 1 0,-1-1 0,-1 0 0,10-14 0,-14 19-19,0 1-1,-1 0 1,1 0 0,0 0 0,-1-1 0,1 1-1,-1 0 1,1-1 0,-1 1 0,0 0 0,0-1-1,0 1 1,1-1 0,-1 1 0,-1 0 0,1-1-1,0 1 1,0-1 0,0 1 0,-1 0 0,1-1-1,-1 1 1,1 0 0,-1-1 0,1 1 0,-1 0-1,0 0 1,1 0 0,-1-1 0,0 1 0,0 0-1,0 0 1,0 0 0,0 0 0,0 1 0,0-1-1,-1 0 1,1 0 0,0 1 0,0-1 0,-1 0-1,1 1 1,0-1 0,-3 1 0,-6-3 7,0 1 1,0 0-1,1 0 0,-1 2 1,0-1-1,0 1 1,-17 2-1,-2 2-54,-41 10-1,68-13 34,-12 2-147,0 0-1,0 1 0,1 1 1,0 0-1,0 1 1,0 0-1,-14 10 1,17-5 570,10-11-409,0 0 1,0 0 0,0 1 0,0-1-1,0 0 1,0 0 0,0 0-1,0 1 1,0-1 0,0 0-1,0 0 1,0 1 0,0-1-1,0 0 1,0 0 0,0 0-1,0 1 1,0-1 0,1 0 0,-1 0-1,0 0 1,0 1 0,0-1-1,0 0 1,0 0 0,0 0-1,1 0 1,-1 0 0,0 1-1,0-1 1,0 0 0,1 0-1,-1 0 1,0 0 0,3 1-14,0 0 0,0 0 1,0-1-1,0 1 0,0-1 0,0 0 0,6 0 1,38-3-85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17.2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14387,'35'66'1440,"12"10"-920,7 3-215,14 7 487,-1-2-88,5-8-576,-2-5-360,-6-11 216,-5-3-120,-9-8-120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18.1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13275,'52'59'1224,"14"12"-816,7 5-208,5 5 344,1-1-96,-3-6-151,-5-6-65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19.27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14499,'19'0'1240,"21"4"-904,10-2-128,15-1 321,7 0-353,3 1-352,-1-2-216,-10 0 351,-11 0-175,-33 4-128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19.6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67 15483,'31'8'1345,"21"-8"-953,5-5-176,6-4-56,-1-1 2032,-3-6-1728,-6-2 48,-12 2-111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20.1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26 15363,'35'-8'433,"-1"1"-1,1 2 0,0 2 1,43 1-1,-74 2-381,92 2 267,-86-2-321,-1 2 1,1-1 0,-1 1 0,0 1-1,0-1 1,0 2 0,16 7 0,-23-10-8,0 1-1,0-1 1,-1 0 0,1 1-1,0 0 1,-1-1 0,1 1-1,-1 0 1,0 0 0,1-1-1,-1 1 1,0 0 0,0 1 0,0-1-1,0 0 1,-1 0 0,1 0-1,-1 0 1,1 1 0,-1-1-1,0 0 1,1 0 0,-1 1 0,0-1-1,-1 0 1,1 1 0,0-1-1,-1 0 1,1 0 0,-1 0-1,0 1 1,0-1 0,-1 2 0,-3 8-46,-1 0 1,0-1 0,-1 0 0,-12 14 0,16-20 39,-63 78-184,-52 77-2750,116-157 2445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20.4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333 41 15699,'-5'-4'246,"1"0"0,-1 0 0,1 1 0,-1-1 0,0 1 0,0 0-1,-1 1 1,1-1 0,0 1 0,-1 0 0,1 1 0,-1-1 0,0 1-1,0 0 1,-9 0 0,5 1-170,1 0 0,-1 1 0,0 1 0,0 0 0,1 0 0,-1 0 0,1 2-1,-15 5 1,11-3-70,1 1-1,0 0 0,1 0 0,-1 2 0,-15 14 0,22-19-7,0 1 0,0 0 0,1 0 0,0 1-1,0 0 1,0-1 0,1 1 0,0 0-1,0 1 1,0-1 0,1 0 0,0 1 0,-2 8-1,4-12 6,0-1-1,0 0 0,0 1 0,0-1 0,0 1 1,0-1-1,0 0 0,1 1 0,-1-1 1,1 0-1,0 1 0,0-1 0,0 0 1,0 0-1,0 1 0,0-1 0,1 0 0,-1 0 1,2 1-1,0 0 6,0 0 0,1-1 0,-1 1 0,1-1 0,-1 0 1,1 0-1,0 0 0,-1 0 0,1-1 0,6 2 0,3 0 18,0-1-1,0 0 1,0-1 0,1-1-1,-1 0 1,15-2 0,-5-1 35,0-1 0,-1-1 1,0-2-1,0 0 0,0-1 1,-1-1-1,0-1 1,-1-1-1,0-1 0,-1-1 1,0 0-1,-1-1 0,17-18 1,-16 4-13,-16 18-56,-14 15-67,6 0 13,1-1 0,-1 0 0,1 1 0,0 0 0,0 0 1,1 1-1,-1-1 0,1 1 0,1-1 0,-1 1 1,1 0-1,-1 0 0,2 0 0,-1 0 0,0 7 0,1-10 79,1 1-1,-1-1 1,1 0-1,0 1 1,0-1-1,0 1 1,1-1-1,-1 1 1,1-1-1,0 0 0,0 1 1,0-1-1,0 0 1,1 0-1,-1 0 1,1 0-1,0 0 1,-1 0-1,1 0 1,1-1-1,-1 1 1,0-1-1,1 1 0,-1-1 1,1 0-1,0 0 1,0 0-1,6 3 1,15 3-40,3-5-6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20.87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21 15795,'-1'0'1489,"27"0"-921,9 0-208,17-2 728,8-1-408,13 1-296,2-3-136,1 2-424,-4 1-240,-18 0-448,-10 1 328,-16 1 248,-13 1-192,-27 3-96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0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 13971,'-9'3'1536,"5"0"-808,0 0-303,11-3 1527,6 0-1080,9-3-328,4 0-80,8 1-120,4 0-71,5 2-177,-1 0-112,-1 0-297,-4 2-119,-8 3-312,-3 1-136,-14-1 568,-3 1-176,-18 0-120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21.31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53 12315,'5'7'1616,"14"1"-968,20-10-296,9-1 1313,18-4-1129,3 0-40,6-3-312,1 0-280,-8 0-1072,-3 1 1024,-12 3-145,-6 2-143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3:21.6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480 339 16187,'-34'4'543,"2"2"0,-1 1 0,1 2 0,0 1 0,-34 16 0,65-26-532,-34 13 239,0 1-1,2 2 0,0 1 1,-62 43-1,77-37-262,17-15-143,2-7 138,0-1-1,-1 0 1,1 0-1,0 1 1,-1-1 0,1 0-1,0 0 1,-1 0-1,1 0 1,0 0-1,-1 0 1,1 0 0,0 0-1,-1-1 1,1 1-1,-1 0 1,1 0-1,0 0 1,0-1 0,11-4-301,0 0 1,0-1-1,-1 0 1,0-1-1,0 0 1,0 0-1,-1-2 1,18-17-1,2-6-893,32-47-1,-26 31 374,31-60 0,-54 84 1065,-1 0 0,-1-1 0,-1-1 0,12-47 0,-22 70-51,1 0 0,-1 1-1,1-1 1,-1 0 0,0 0 0,0 0 0,0 0 0,-2-5 0,2 8-151,0 0 0,0 0-1,0-1 1,0 1 0,0 0 0,0 0 0,0 0 0,0 0-1,0-1 1,0 1 0,0 0 0,0 0 0,-1 0-1,1 0 1,0 0 0,0 0 0,0-1 0,0 1 0,0 0-1,-1 0 1,1 0 0,0 0 0,0 0 0,0 0-1,0 0 1,0 0 0,-1 0 0,1 0 0,0 0-1,0 0 1,0 0 0,0 0 0,-1 0 0,1 0 0,0 0-1,0 0 1,0 0 0,0 0 0,-1 0 0,1 0-1,0 0 1,0 0 0,-11 13 576,7-5-508,1 0-1,0 0 1,0 0 0,1 0 0,0 1-1,0-1 1,1 1 0,-1 16 0,2-3-52,1-1-1,5 32 1,0-27 18,0-1-1,2 0 1,0 0-1,2 0 0,22 39 1,0-10-343,48 61 0,-63-93 141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18.7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0 141 13979,'25'-4'1408,"2"-3"-888,7 0-240,8-2 1017,11-1-777,1-6-368,1-1-160,-6 1-432,-6-1 488,-10 3-168,-8 1-72,-15 3-104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19.1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62 14187,'5'10'1200,"10"-6"-696,11 1-152,11-4 401,6-1-105,10-6-288,0-1-280,0-6-1496,-1-1 1440,-6-3-328,-6-8-201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19.52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 14787,'23'1'1272,"7"-1"-1088,2-3-80,5 3 409,-3 6-345,-1 7-16,-13 11-64,-4 9-64,-17 10-8,-11 6 0,-12 5-8,-6 1 8,-6-4-176,0-5 2088,7-13-1768,4-7 176,10-16 72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19.9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314 43 16436,'0'-2'198,"-1"-1"1,1 1-1,-1 0 1,1 0-1,-1-1 1,0 1 0,0 0-1,1 0 1,-2 0-1,1 0 1,0 0 0,0 0-1,-1 0 1,1 0-1,-1 1 1,-2-4-1,2 4-109,0 0 0,-1 1-1,1-1 1,0 1-1,0-1 1,0 1 0,0 0-1,-1 0 1,1-1-1,0 2 1,0-1-1,-1 0 1,1 0 0,0 1-1,0-1 1,0 1-1,-4 1 1,-38 15 81,0 2 0,2 1 0,-61 40 0,101-59-190,1 0 1,-1 0-1,1-1 1,0 1-1,0 0 0,-1 0 1,1 1-1,0-1 1,0 0-1,0 0 0,0 0 1,0 1-1,0-1 1,-1 2-1,2-2 7,0-1 1,0 1-1,0-1 0,1 1 1,-1-1-1,0 1 0,0-1 1,0 0-1,0 1 0,0-1 1,0 1-1,1-1 0,-1 1 1,0-1-1,0 0 0,1 1 1,-1-1-1,0 0 0,0 1 1,1-1-1,-1 0 0,1 1 1,-1-1-1,0 0 0,1 0 1,-1 1-1,1-1 0,-1 0 1,0 0-1,1 1 0,6 1-89,0 0 0,-1 0 0,1-1 0,12 1 0,-18-1 101,18 1-138,100 16-426,-107-15 525,-1 0-1,1 1 1,-1 0-1,0 0 1,0 1-1,0 1 1,17 11-1,-26-15 29,1 0-1,0 0 1,-1 1 0,1-1-1,-1 1 1,0-1 0,0 1-1,0 0 1,0 0-1,-1 0 1,1 0 0,-1 0-1,1 0 1,-1 0 0,0 1-1,0-1 1,-1 0-1,1 5 1,-1-4 2,0 0 0,-1 1 0,1-1 0,-1 0 1,0 0-1,0 1 0,-1-1 0,1 0 0,-1 0 0,0 0 0,0-1 0,-4 7 0,-1-1 16,1-1-1,-1-1 1,0 1-1,-1-1 1,0 0-1,0-1 0,0 0 1,-1 0-1,0-1 1,0 0-1,-12 4 1,17-7-40,0-1 1,0 0 0,0 0 0,0 0 0,0-1 0,-1 1 0,1-1-1,0 0 1,0 0 0,0 0 0,0-1 0,0 0 0,0 1 0,0-1 0,0-1-1,-6-1 1,8 1 11,0 1-1,0 0 1,1-1-1,-1 1 0,0-1 1,0 0-1,1 1 1,-1-1-1,1 0 1,0 0-1,-1 0 0,1 0 1,0 0-1,0-1 1,0 1-1,0 0 1,1 0-1,-1-1 0,1 1 1,-1 0-1,1-1 1,0 1-1,0-1 1,0 1-1,0 0 0,0-1 1,1 1-1,-1 0 1,1-1-1,0-1 1,14-35-241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20.3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57 502 12475,'-2'3'351,"-1"1"1,1-1 0,-1 1 0,0-1 0,0 0 0,-4 4-1,4-5-216,0 1 0,0 0-1,0 0 1,0 0-1,1 1 1,-5 6-1,6-7-110,-1 0 0,1 0 0,0 0-1,0 0 1,0 1 0,0-1 0,1 1 0,-1-1-1,1 0 1,0 1 0,0-1 0,0 1-1,0-1 1,2 6 0,-2-7-13,1 0 1,0 0-1,0 0 1,0 0-1,0-1 1,0 1-1,1 0 1,-1 0-1,0-1 1,1 1-1,-1-1 1,1 1-1,0-1 1,-1 0-1,1 1 1,0-1-1,0 0 1,0 0-1,0 0 1,0 0-1,0-1 1,0 1-1,4 0 1,5 1 58,0-1 1,0-1 0,0 1-1,0-2 1,0 1 0,-1-2-1,1 1 1,0-2 0,0 1-1,19-9 1,-14 5 63,0-2 0,0 1-1,-1-2 1,-1 0 0,1-1 0,15-14-1,-25 20-70,-1-1 1,1 1-1,-1-1 0,0 0 0,0-1 1,-1 1-1,1-1 0,-1 1 0,-1-1 1,1 0-1,3-12 0,-5 15-38,-1 0-1,0 1 1,1-1-1,-1 0 1,0 1-1,0-1 1,-1 0-1,1 1 1,-1-1-1,1 0 1,-1 1-1,0-1 1,0 0-1,0 1 1,0 0-1,0-1 1,0 1-1,-1 0 1,1-1-1,-1 1 1,0 0-1,0 0 1,0 0 0,0 0-1,0 1 1,0-1-1,0 0 1,0 1-1,-1 0 1,-3-2-1,3 2-5,0 0 0,0 0 0,-1 0 0,1 1 0,-1-1-1,1 1 1,-1 0 0,-3 0 0,7 0-20,-1 0 0,1 0-1,-1 0 1,1 0 0,-1 0 0,1 0 0,-1 0-1,1 0 1,-1 0 0,1 0 0,-1 0-1,1 0 1,-1 0 0,1 1 0,-1-1 0,1 0-1,-1 0 1,1 0 0,-1 1 0,1-1 0,0 0-1,-1 1 1,1-1 0,0 0 0,-1 1-1,1-1 1,0 0 0,-1 1 0,1-1 0,0 1-1,-1-1 1,1 1 0,0-1 0,0 1-1,0-1 1,0 1 0,-1-1 0,1 1 0,0-1-1,0 1 1,0-1 0,0 1 0,0-1 0,0 1-1,0-1 1,0 1 0,0-1 0,1 1-1,-1-1 1,0 1 0,0-1 0,0 0 0,1 1-1,-1-1 1,0 1 0,0-1 0,1 1-1,-1-1 1,0 0 0,1 1 0,-1-1 0,0 0-1,1 1 1,1 1-4,0-1-1,-1 0 1,1 1-1,0-1 1,0 0-1,0 0 1,0 0 0,0 0-1,0-1 1,0 1-1,0 0 1,0-1-1,0 0 1,0 1-1,0-1 1,0 0-1,1 0 1,-1 0-1,0 0 1,0 0 0,0-1-1,4 0 1,3-1-8,0-1 1,-1 1-1,1-1 1,10-6-1,-5 1 17,-1-1 0,0 0 1,0-1-1,-1-1 0,0 0 0,-1 0 0,0-1 0,-1-1 0,0 0 1,-1 0-1,12-22 0,-13 18 12,0 1 0,0-1 0,-2 0 0,0-1 0,-1 0 0,-1 0 1,-1 0-1,0 0 0,0-35 0,-8 17-7,5 35-10,-1 1 1,1-1 0,0 0 0,0 0-1,0 1 1,0-1 0,-1 0-1,1 0 1,0 1 0,0-1 0,-1 0-1,1 0 1,-1 1 0,1-1-1,-1 1 1,1-1 0,-1 0-1,1 1 1,-1-1 0,0 1 0,1-1-1,-1 1 1,1-1 0,-1 1-1,0 0 1,0-1 0,1 1 0,-1 0-1,0 0 1,0-1 0,1 1-1,-1 0 1,0 0 0,0 0 0,0 0-1,1 0 1,-1 0 0,0 0-1,0 0 1,0 0 0,1 1-1,-1-1 1,-1 0 0,0 2-4,-1 0 0,0 0 0,1 0 0,-1 0 0,1 0 0,0 0-1,-1 1 1,1-1 0,0 1 0,1 0 0,-1-1 0,-1 5 0,-18 40-27,15-31 20,-6 16 0,1 0-1,-13 66 0,21-77 21,0 0 0,2 1 0,0-1 0,1 1 0,6 39 0,-5-56-43,1 1 0,-1-1 0,1 0 0,0 1 1,0-1-1,1 0 0,0 0 0,-1 0 0,2-1 0,-1 1 1,0-1-1,1 1 0,0-1 0,0 0 0,0 0 0,1-1 0,5 4 1,-3-2-114,1-1 1,0 0 0,1-1 0,-1 0 0,1 0 0,-1 0-1,1-1 1,0-1 0,18 2 0,1-3-262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21.02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2 222 16195,'0'-2'111,"-1"1"0,1 0 0,0-1-1,0 1 1,0 0 0,0-1-1,0 1 1,0 0 0,0-1 0,0 1-1,0 0 1,1-1 0,-1 1-1,0 0 1,1-1 0,-1 1 0,1 0-1,0 0 1,-1 0 0,1-1-1,0 1 1,0 0 0,0 0 0,1-1-1,0 0 20,0 1 0,1-1 0,0 0 0,-1 1-1,1 0 1,0 0 0,-1 0 0,1 0 0,0 0-1,6-1 1,-4 1-81,1 1-1,0-1 1,0 1-1,0 0 0,0 0 1,-1 1-1,1 0 1,0 0-1,0 0 1,-1 1-1,10 3 0,-12-3-54,0 0 0,-1 0-1,1 0 1,-1 0-1,0 1 1,0-1-1,0 1 1,0-1-1,0 1 1,0 0-1,-1-1 1,1 1-1,-1 0 1,1 0-1,-1 0 1,0 0-1,0 5 1,1 4-27,0 1-1,-1 0 1,-1 15 0,2 21-86,-2-48 117,0 0 0,0 1-1,1-1 1,-1 0 0,0 1-1,1-1 1,-1 0-1,1 0 1,0 1 0,-1-1-1,1 0 1,0 0 0,0 0-1,-1 0 1,1 0-1,0 0 1,0 0 0,0 0-1,0 0 1,1 0 0,-1-1-1,0 1 1,0 0-1,2 0 1,0 0 3,0-1 0,0 1 1,0-1-1,0 0 0,-1 0 0,1 0 0,0 0 0,0-1 1,0 1-1,0-1 0,3-1 0,5-1 24,-1-1 0,0-1 0,0 0 1,0-1-1,10-7 0,-10 6 22,0-1 1,-1 0 0,0-1-1,-1 0 1,0 0-1,0-1 1,10-19 0,-14 21-18,0 1 0,0-1 0,-1 1 0,-1-1 1,1 0-1,-1 0 0,0 0 0,-1-1 0,0 1 1,-1 0-1,1-1 0,-2-10 0,1 18-30,0 1 1,0-1-1,0 0 0,0 1 0,0-1 0,0 1 1,0-1-1,0 1 0,0-1 0,0 1 0,-1-1 0,1 1 1,0-1-1,0 1 0,0 0 0,-1-1 0,1 1 1,0-1-1,0 1 0,-1-1 0,1 1 0,-1 0 1,1-1-1,0 1 0,-1 0 0,1-1 0,-1 1 0,1 0 1,0 0-1,-1-1 0,1 1 0,-2 0 0,2 0-2,-1 0 0,1 1 0,0-1 0,-1 1 0,1-1 0,-1 0 0,1 1 0,0-1-1,0 1 1,-1-1 0,1 1 0,0-1 0,0 1 0,-1-1 0,1 1 0,0-1-1,0 1 1,0-1 0,0 1 0,0 0 0,0-1 0,0 1 0,0-1 0,0 1-1,0-1 1,0 1 0,0-1 0,1 1 0,-1 0 0,1 3-6,0 0 0,0 0-1,1 0 1,-1-1 0,1 1 0,0-1 0,0 1-1,0-1 1,0 0 0,1 1 0,-1-1 0,1-1-1,0 1 1,0 0 0,0-1 0,0 1 0,0-1-1,1 0 1,-1 0 0,1 0 0,-1 0 0,1-1-1,0 1 1,-1-1 0,1 0 0,0 0 0,5 0-1,3 0 13,-1 0 0,1 0 0,0-1-1,-1-1 1,1 0 0,0 0-1,-1-1 1,15-5 0,-13 3 21,1-1-1,-1 0 1,0-1 0,0 0 0,0-1 0,-1-1-1,0 0 1,-1 0 0,0-1 0,0-1-1,12-13 1,-21 20-13,0 0-1,0 0 1,0 0-1,0-1 1,-1 1-1,1 0 1,-1-1-1,0 1 1,0-1-1,0 1 1,-1-1-1,1 0 1,-1 1-1,0-1 1,0 1-1,-1-8 1,1 10-9,0-1 0,-1 0 0,1 0 0,-1 1 0,0-1 0,1 0 0,-1 1 1,0-1-1,0 1 0,0-1 0,0 1 0,0 0 0,-1-1 0,1 1 0,0 0 0,-1 0 0,1 0 0,-1-1 0,1 2 0,-1-1 0,1 0 1,-1 0-1,1 0 0,-1 1 0,0-1 0,0 1 0,1-1 0,-1 1 0,0 0 0,0 0 0,1 0 0,-1 0 0,0 0 0,0 0 1,0 0-1,-2 1 0,-3 1-4,0-1 1,-1 1 0,2 1 0,-1-1 0,0 1-1,0 1 1,1-1 0,0 1 0,0 0 0,0 0-1,0 1 1,1 0 0,-1 0 0,1 0-1,0 0 1,1 1 0,-6 8 0,6-7-8,-1 0 0,1 0 1,1 0-1,-1 1 0,1-1 0,0 1 1,1 0-1,0 0 0,0 0 0,1 0 0,0 0 1,1 0-1,-1 0 0,1 0 0,2 12 1,-1-17-33,0 1 0,0 0 0,1-1 0,-1 1 1,1-1-1,0 1 0,0-1 0,0 0 0,0 1 0,1-1 1,-1-1-1,1 1 0,0 0 0,0 0 0,0-1 0,0 0 1,0 0-1,0 1 0,1-2 0,-1 1 0,1 0 1,3 0-1,7 3-90,-1-1 1,1-1-1,0 0 1,26 1 0,10-3-133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26.5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80 88 10346,'-6'-1'330,"-36"-11"1058,40 11-1248,0 0 0,-1 0 0,1 0 0,0-1 0,0 1 0,0-1 0,0 1 0,0-1 0,0 0-1,0 0 1,0 0 0,1 0 0,-1 0 0,-1-3 0,3 5-135,0 0-1,0 0 1,0-1 0,0 1-1,0 0 1,0 0-1,0 0 1,0-1 0,0 1-1,0 0 1,0 0-1,0 0 1,0 0 0,0-1-1,0 1 1,0 0 0,1 0-1,-1 0 1,0 0-1,0 0 1,0-1 0,0 1-1,0 0 1,0 0 0,0 0-1,1 0 1,-1 0-1,0 0 1,0 0 0,0 0-1,0-1 1,1 1-1,-1 0 1,0 0 0,0 0-1,0 0 1,0 0 0,1 0-1,-1 0 1,0 0-1,0 0 1,0 0 0,0 0-1,1 0 1,-1 0 0,0 0-1,0 0 1,0 0-1,0 0 1,1 1 0,10-1-22,16 6-278,41 14 0,8 1-258,385 47-1867,9-38 1934,-362-25 635,1116 24 996,3-45-332,615-54-724,-1508 54-82,72-9 89,-3-31 439,-395 55-534,19-5-18,-26 6 19,0-1-1,-1 1 1,1 0-1,0 0 0,0-1 1,-1 1-1,1 0 1,0-1-1,0 1 1,-1-1-1,1 1 1,0-1-1,-1 1 1,1-1-1,-1 1 1,1-1-1,-1 0 1,1 1-1,-1-1 1,1 0-1,-1 0 0,0 1 1,1-1-1,-1 0 1,0 0-1,1-1 1,-4-14-22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21.7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0 126 12859,'15'-24'1686,"-2"-1"0,19-52 0,-51 133-71,10 0-1458,2 1 1,3 0-1,5 92 0,2-104-22,3-1 0,1 0 0,3 0-1,1-1 1,19 47 0,-25-76-53,2 0 0,12 20 0,-17-31-55,0 1-1,0-1 1,1 0 0,-1 1-1,1-1 1,0-1-1,0 1 1,0 0 0,0-1-1,1 1 1,-1-1-1,1 0 1,6 3 0,-9-5-18,-1 0 1,1 1 0,0-1-1,-1 0 1,1 0 0,-1 0-1,1 0 1,-1 0 0,1 0-1,-1 0 1,1 0 0,0 0-1,-1 0 1,1 0 0,-1 0-1,1-1 1,-1 1 0,1 0-1,-1 0 1,1 0 0,-1-1-1,1 1 1,-1 0 0,1-1-1,-1 1 1,0 0 0,1-1-1,0 0 1,-1 0 6,1 0 1,-1-1-1,1 1 1,-1 0-1,1 0 1,-1-1-1,0 1 1,0 0-1,0-1 1,0 1-1,0-3 1,-1-3 36,0 1-1,0-1 1,-1 1-1,-2-7 1,-20-43 228,-53-87 1,29 58-290,46 75-149,7 6 52,16 9-72,-14-3 68,9 0-227,-1 0 1,1-1 0,0 0-1,0-1 1,-1-1 0,1-1-1,0 0 1,-1-1 0,1 0-1,23-10 1,-5-2-269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14963,'2'13'1360,"9"-6"-679,5-4-233,10-2 512,6-1-136,6 0-88,4 0-176,3 0-696,-2-3 1305,0-10-1073,-5-1 8,-10-2-72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22.1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111 117 14611,'0'-1'92,"0"0"-1,-1 0 0,1 0 1,0-1-1,-1 1 1,1 0-1,-1 0 1,1 0-1,-1 0 0,0 0 1,0 0-1,1 0 1,-1 0-1,0 0 1,0 0-1,0 1 0,0-1 1,0 0-1,0 0 1,0 1-1,0-1 1,0 1-1,0-1 1,0 1-1,0-1 0,-1 1 1,1 0-1,0 0 1,0-1-1,-1 1 1,1 0-1,0 0 0,0 0 1,0 0-1,-1 1 1,1-1-1,0 0 1,0 0-1,0 1 0,-1-1 1,1 0-1,0 1 1,0 0-1,0-1 1,-2 2-1,-2 1 115,0 0 0,0 0 0,0 0-1,0 1 1,1 0 0,-1 0 0,1 0 0,-5 7 0,6-8-168,1 0 0,0 1 0,0 0 0,0-1 0,1 1 0,-1 0 0,1 0 0,0 0 0,0 0 0,0 0 0,0 4 0,1-7-36,0 1 0,0-1 1,0 0-1,1 1 0,-1-1 0,0 0 0,1 1 0,-1-1 0,0 0 0,1 0 1,0 1-1,-1-1 0,1 0 0,0 0 0,-1 0 0,1 0 0,0 0 0,0 0 1,0 0-1,0 0 0,0 0 0,0 0 0,0 0 0,1-1 0,-1 1 0,0 0 1,0-1-1,0 1 0,1-1 0,-1 0 0,0 1 0,1-1 0,-1 0 0,3 1 1,33 2 6,1-2 1,0-1 0,47-6 0,-30 2-28,54 3-66,-55 1-86,-54 0 172,1 0-1,-1-1 0,0 1 0,0 0 0,0-1 0,0 1 0,0-1 0,0 1 0,0 0 0,0-1 0,0 1 0,0 0 0,0-1 1,0 1-1,0-1 0,0 1 0,0 0 0,0-1 0,0 1 0,0 0 0,-1-1 0,1 1 0,0 0 0,0-1 0,0 1 1,-1 0-1,1-1 0,-1 1 0,-9-21 77,6 13-38,-68-145 743,72 153-790,0-1 1,-1 1 0,1-1 0,0 1 0,-1 0-1,1-1 1,0 1 0,0-1 0,-1 1-1,1-1 1,0 1 0,0 0 0,0-1 0,0 1-1,0-1 1,-1 1 0,1-1 0,0 1-1,0-1 1,0 1 0,0-1 0,1 1 0,-1-1-1,0 1 1,0-1 0,0 1 0,0-1-1,0 1 1,1-1 0,-1 1 0,0 0 0,0-1-1,1 1 1,-1-1 0,0 1 0,0 0-1,1-1 1,-1 1 0,1 0 0,-1-1 0,0 1-1,1 0 1,-1-1 0,1 1 0,-1 0-1,1 0 1,-1 0 0,0-1 0,1 1 0,-1 0-1,1 0 1,-1 0 0,1 0 0,-1 0-1,1 0 1,-1 0 0,1 0 0,38 7 114,-21-2-81,26 2-115,4 2-46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22.58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 24 14283,'1'-1'131,"0"-1"0,0 0 0,0 1 0,0-1 0,1 1-1,-1-1 1,1 1 0,-1 0 0,1 0 0,0-1 0,-1 1 0,1 0 0,0 0 0,0 1 0,0-1-1,-1 0 1,5 0 0,-2 0 39,0 1 1,0 0-1,-1 0 0,1 0 0,0 0 1,0 1-1,0-1 0,7 3 0,-1 1 111,0 0 0,0 0 1,-1 1-1,1 1 0,16 12 0,-20-14-214,0 1 1,0 0-1,-1 1 1,0-1 0,0 1-1,0 0 1,-1 0 0,0 1-1,0-1 1,0 1-1,-1 0 1,0 0 0,0 0-1,2 13 1,-4-13-56,0 0 0,-1-1 0,0 1 0,0 0 1,0 0-1,-1 0 0,0-1 0,-1 1 0,0 0 0,0-1 0,0 0 0,0 1 0,-1-1 1,0 0-1,-1 0 0,-7 10 0,-9 9-4,-1-1 0,-33 29-1,-23 26 25,74-75-28,0 0 0,0 0 0,0 1 0,0-1 0,1 1 0,0 0 0,-3 7 0,4-11-2,1 0 1,0 0-1,0 0 0,0 0 0,-1 0 1,1 1-1,0-1 0,0 0 1,1 0-1,-1 0 0,0 0 1,0 1-1,0-1 0,1 0 1,-1 0-1,1 0 0,-1 0 0,1 0 1,-1 0-1,1 0 0,-1 0 1,1 0-1,0 0 0,0 0 1,0-1-1,-1 1 0,1 0 1,0 0-1,0-1 0,0 1 0,0 0 1,0-1-1,0 1 0,0-1 1,0 0-1,1 1 0,0 0 1,6 0 6,-1 1 1,1-1 0,0 0 0,-1 0 0,1-1 0,0 0 0,0-1 0,10-1 0,64-17 35,-70 16-35,124-41 50,-120 38-20,-1 0 0,0-2 0,0 0 0,-1-1 0,0 0 0,16-15 0,-28 23-25,-1 0 1,1-1-1,-1 1 0,1-1 1,-1 1-1,0-1 1,0 0-1,0 1 1,0-1-1,0 0 0,0 0 1,0 1-1,0-1 1,-1 0-1,1 0 1,-1 0-1,0 0 1,1-4-1,-1 4 1,-1 1 0,1-1 0,-1 0 0,1 1-1,-1-1 1,0 0 0,0 1 0,0-1 0,0 1 0,0-1 0,0 1 0,0-1-1,0 1 1,0 0 0,-1 0 0,-2-2 0,-3-2 43,-1 0 1,0 1-1,0 0 0,-1 1 1,1-1-1,-16-2 1,4 1-60,-1 2 0,-31-3 1,44 6-137,-1 0 1,0 0-1,0 1 1,0 0-1,0 0 0,1 1 1,-1 0-1,-11 5 1,7 2-111,8 1-89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32.3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459 1 10954,'-37'21'263,"2"2"-1,1 1 1,1 2 0,1 2-1,2 0 1,0 2-1,2 2 1,2 0-1,1 2 1,1 0-1,-21 43 1,31-49-231,2 1 0,0 0-1,2 0 1,2 1 0,0 0-1,-5 53 1,11-57-36,1 0 0,2 0 0,0 1 0,2-1 0,0 0 0,2-1 0,1 1 0,15 38 0,-14-46 13,1 0 0,1 0 0,1-1 0,0 0 0,1-1 0,1 0 0,1-1 0,0 0 0,0-1 0,2-1 0,26 20 0,-22-21 21,0 0-1,0-2 0,1 0 1,0-2-1,1 0 1,0-1-1,0-1 1,0-1-1,1 0 1,30 1-1,-19-5 78,1-1-1,-1-1 1,1-2-1,-1-1 1,0-2-1,-1-1 1,1-1-1,-1-2 1,-1-1-1,53-28 1,-48 20 55,-2-3 0,0-1 1,-1-1-1,-1-2 0,-2-1 1,-1-1-1,-1-2 0,37-49 1,-52 61-91,-1-1 0,-1 0 0,-1-1 0,0 0 0,-2-1 0,0 0 0,-1 0 0,-1 0 0,-1-1 0,3-32 1,-7 43-76,-1 0 0,0 0 0,0 0 0,-1 0 0,0 0 0,-1 1 0,0-1 0,-1 1 0,0-1 0,-1 1 0,0 0 1,0 0-1,-1 0 0,-1 1 0,1 0 0,-1 0 0,-1 0 0,0 1 0,0-1 0,-1 2 0,0-1 0,0 1 0,-11-7 1,-5-1-114,0 2 0,-1 0 0,-1 1 0,0 2 0,-40-11 0,20 10-366,0 3-1,-70-5 0,79 7 203,15-5-60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45.6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752 63 11851,'-23'-11'278,"0"1"1,-1 1 0,1 0 0,-2 2 0,-38-6 0,51 12-224,0 0-1,1 0 1,-1 1 0,0 0 0,0 1 0,0 0 0,1 1 0,-1 1 0,0 0 0,1 0-1,0 1 1,0 1 0,0-1 0,-10 8 0,4 0-19,0 1 0,1 1 1,1 1-1,0 0 0,1 1 0,0 0 0,-15 26 1,-3 9-57,-33 74 1,34-57 13,-43 143 0,60-157-4,3 1 0,1 0 1,-2 76-1,11-110-5,1-1 0,1 0 0,1-1 0,1 1-1,1 0 1,0 0 0,2-1 0,0 0 0,10 20 0,-12-31-4,0 0 0,0-1 1,1 0-1,0 0 0,0 0 1,1-1-1,-1 1 0,1-1 1,1-1-1,-1 1 0,1-1 0,0 0 1,0-1-1,1 0 0,-1 0 1,1 0-1,0-1 0,0 0 1,0-1-1,0 0 0,1 0 0,-1 0 1,1-1-1,9 0 0,0-2-14,0 0-1,0-1 0,0-1 0,0-1 0,-1-1 1,1 0-1,-1-1 0,-1 0 0,1-2 0,-1 0 1,0-1-1,-1 0 0,22-19 0,2-4-15,-2-2 1,-2-2-1,52-65 0,-49 52 13,-3-1 0,40-76 0,-58 94 31,-3 0 0,0-1 0,-2-1 0,-2 0 0,10-54-1,-18 75 11,-1 1 0,0 0 0,0 0 0,-1-1 0,-1 1 0,0 0 0,-1-1 0,-5-19 0,5 26 1,0 1 0,-1 0 1,1 0-1,-1-1 1,0 2-1,0-1 0,-1 0 1,0 1-1,1-1 1,-2 1-1,1 0 0,0 0 1,-1 1-1,1 0 1,-1-1-1,0 1 1,0 1-1,-1-1 0,1 1 1,-9-3-1,0 1 10,0 1-1,0 1 1,0 0 0,0 1-1,0 0 1,0 1-1,-17 2 1,21-1-14,1 0-1,0 1 1,0 0-1,0 1 1,0 0 0,0 0-1,0 0 1,1 2-1,-1-1 1,1 1 0,-13 9-1,5 4 6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47.75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238 137 14571,'1'-19'794,"0"5"-422,0 1 0,-3-22 0,2 32-311,-1 0 1,1 0 0,-1 0-1,1 1 1,-1-1 0,0 0 0,0 1-1,0-1 1,-1 0 0,1 1-1,0 0 1,-1-1 0,0 1 0,0 0-1,1 0 1,-1 0 0,0 0-1,-3-2 1,4 3-13,-1 0 0,1 0 1,-1 1-1,1-1 0,-1 0 0,1 1 0,-1-1 0,1 1 0,-1 0 0,1-1 1,-1 1-1,1 0 0,-1 0 0,0 0 0,1 0 0,-1 0 0,1 1 0,-1-1 1,1 0-1,-1 1 0,-1 0 0,0 0-4,0 1 0,0 0 0,0 0 0,1 0-1,-1 0 1,1 0 0,-1 0 0,1 1 0,-4 4 0,-1 2-34,1 1 0,0 1 0,1-1 0,-8 22-1,4-2-32,1 0-1,2 1 0,0 0 0,3 1 0,0-1 1,2 1-1,5 42 0,2-11 54,4-1-1,28 104 1,1-53 42,-16-48 92,-23-65-154,0 1-1,1 0 0,-1-1 0,0 1 0,0 0 0,1-1 0,-1 1 0,0 0 0,0-1 0,0 1 0,0 0 0,0-1 0,0 1 0,0 0 0,0-1 0,0 1 0,0 0 0,0-1 0,-1 1 0,1 0 0,0 0 1,-1-1-5,1 0 1,-1 0 0,1 0-1,-1 0 1,1 0 0,0 0 0,-1 0-1,1 0 1,-1 0 0,1 0-1,-1 0 1,1 0 0,-1 0 0,1-1-1,0 1 1,-1 0 0,1 0 0,-1 0-1,1-1 1,0 1 0,-1 0-1,1-1 1,-25-21 178,2-5-47,1-2-1,1-1 1,2 0 0,1-2 0,1 0 0,-17-49 0,32 79-113,1-1 0,0 0 0,0 0 0,1 0-1,-1-1 1,1 1 0,-1 0 0,1 0 0,0 0 0,0 0 0,1-4-1,-1 6-10,1-1-1,-1 1 0,1 0 1,-1 0-1,1 0 0,0 0 1,0 0-1,-1 0 1,1 0-1,0 0 0,0 0 1,0 0-1,0 1 0,0-1 1,0 0-1,0 0 0,0 1 1,1-1-1,-1 1 0,0-1 1,0 1-1,0 0 0,1-1 1,-1 1-1,0 0 1,0 0-1,1 0 0,1 0 1,166-4 138,9-1-304,-167 3 131,-9 1 13,0 1 1,1 0-1,-1-1 0,0 1 0,0 0 1,0 0-1,0 0 0,0 0 1,0 1-1,4 0 0,-6-1 5,0 0 0,0 1 0,1-1 0,-1 0 0,0 1 0,0-1 0,0 0 0,0 1 0,0-1 0,0 0 0,0 1 0,0-1 0,0 0 0,1 1 0,-2-1 0,1 0 0,0 1 0,0-1 0,0 1 0,0-1 0,0 0 0,0 1 0,0-1 0,0 0 0,0 1 0,-1-1 0,1 0 0,0 0 0,0 1 0,-1-1 0,1 0 0,0 1 0,0-1 0,-1 0 0,1 0 0,-1 1 0,-12 14-30,11-12 24,-11 11-12,2 1 1,-20 31 0,30-45 19,1-1 1,0 0-1,0 1 1,-1-1-1,1 0 1,0 1-1,-1-1 1,1 1-1,0-1 1,0 0-1,0 1 1,0-1-1,-1 1 1,1-1-1,0 1 1,0-1-1,0 0 1,0 1-1,0-1 1,0 1-1,0-1 1,0 1-1,0-1 1,0 1 0,0-1-1,1 1 1,-1-1-1,0 0 1,0 1-1,12-5 4,17-18 43,-12 5 10,0-1 0,-2 0 0,15-22 1,-24 31-19,0 0 1,-1 0-1,0-1 1,0 0-1,-1 0 1,0 0-1,-1 0 1,0 0-1,1-14 1,-4 22-35,1 1 1,-1-1-1,0 1 1,0-1 0,-1 0-1,1 1 1,0-1-1,0 1 1,-1-1 0,1 1-1,-1-1 1,0 1-1,1-1 1,-1 1 0,0 0-1,0-1 1,0 1-1,1 0 1,-1 0 0,-1 0-1,1 0 1,0-1-1,0 1 1,0 1 0,-1-1-1,1 0 1,0 0-1,-1 0 1,1 1 0,-1-1-1,1 1 1,0-1-1,-1 1 1,0-1 0,1 1-1,-1 0 1,1 0-1,-1 0 1,1 0 0,-1 0-1,1 0 1,-1 0-1,1 1 1,-1-1-1,0 0 1,1 1 0,0-1-1,-1 1 1,1 0-1,-1-1 1,1 1 0,0 0-1,-1 0 1,1 0-1,-2 2 1,2-3-12,1 1-1,-1 0 1,0 0-1,1-1 1,-1 1-1,1 0 1,-1 0 0,1 0-1,-1 0 1,1 0-1,0-1 1,-1 1-1,1 0 1,0 0-1,0 0 1,0 0 0,0 0-1,0 0 1,0 0-1,0 0 1,0 0-1,0 0 1,0 0-1,0 0 1,1 0 0,-1 0-1,0 0 1,1 0-1,-1 0 1,1 0-1,-1-1 1,1 1-1,-1 0 1,1 0 0,-1 0-1,1-1 1,0 1-1,1 1 1,0 0-78,1 0 0,0 1-1,0-1 1,1 0 0,-1-1 0,0 1 0,1 0 0,6 1 0,3 0-44,0-1-1,1-1 1,-1 0 0,0 0-1,0-1 1,1-1 0,21-4 0,-12 0 133,0-1 0,0 0 0,30-15 0,-3-4-256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48.1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132 1 14915,'-7'5'424,"-10"5"237,0 2-1,1 0 1,1 1 0,0 1-1,-22 25 1,36-38-627,0-1-1,1 1 1,-1 0 0,0 0-1,1 0 1,-1 0 0,1 0 0,-1 0-1,1 0 1,-1 0 0,1 0-1,0 0 1,0 0 0,-1 0 0,1 0-1,0 0 1,0 0 0,0 0-1,0 0 1,0 0 0,0 0 0,0 0-1,1 0 1,-1 1 0,1 0 0,0-1-11,0 0 0,0-1 1,0 1-1,0 0 1,0 0-1,0-1 1,0 1-1,0-1 1,1 1-1,-1-1 0,0 1 1,0-1-1,1 0 1,-1 1-1,0-1 1,0 0-1,3 0 1,8 0 33,1-1 1,-1 0-1,16-3 1,-23 3-31,54-12 73,104-38 0,-122 36-13,-36 13-67,-4 2-13,0-1 0,0 1 0,0 0 0,-1-1 0,1 1 0,0 0 0,0-1 0,0 1 0,0 0 0,0 0 0,0 0 0,0 0 0,0 0 0,1 0 0,-3 2 82,-7 14 16,8-15-104,0-1 1,0 1-1,-1-1 0,1 1 1,0 0-1,0-1 1,0 1-1,0-1 1,0 1-1,0 0 0,0-1 1,0 1-1,0 0 1,0-1-1,0 1 1,0-1-1,0 1 0,1 0 1,-1-1-1,0 1 1,0-1-1,1 1 0,-1-1 1,0 1-1,1-1 1,-1 1-1,1 0 1,3 1-7,-1 0 0,1-1 1,0 1-1,0-1 0,-1 0 1,1 0-1,0 0 0,0 0 1,0-1-1,0 1 0,7-2 1,49-3-52,-49 2 49,66-10-21,-46 5-2,44-2 1,-74 9 30,0 0 0,0 0-1,0 0 1,0 0-1,-1 0 1,1 0 0,0 1-1,0-1 1,0 0 0,-1 0-1,1 1 1,0-1 0,0 1-1,0-1 1,-1 0 0,1 1-1,0-1 1,-1 1-1,1 0 1,0-1 0,-1 1-1,1 0 1,-1-1 0,1 1-1,-1 0 1,1-1 0,-1 1-1,0 0 1,1 0 0,-1 0-1,0-1 1,0 1-1,1 2 1,-1-2-1,0 0 0,1 0 0,-1 0 0,1 0 0,-1 1 0,1-1 0,-1 0 0,1 0 0,0 0 0,-1 0 0,1 0 0,0 0 1,0 0-1,0 0 0,0-1 0,0 1 0,0 0 0,0-1 0,0 1 0,0 0 0,0-1 0,0 1 0,1-1 0,-1 1 0,0-1 0,2 1 0,8 0 9,0-1 1,0 1-1,0-2 1,0 1-1,17-5 0,56-15-74,-45 9-290,-31 10-389,-9 3 528,-3-1-82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49.5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35 103 15683,'-4'6'1854,"-2"6"-1549,1 1-1,1-1 0,0 1 1,0 0-1,-1 13 1,4-18-291,0-1 0,1 1 1,-1 0-1,1-1 0,1 1 1,0-1-1,0 1 0,0-1 1,1 1-1,3 9 1,-4-15-17,0 0 1,0 0-1,0 0 1,0-1-1,1 1 1,-1 0-1,0-1 1,1 1-1,-1 0 1,1-1-1,0 0 1,-1 1-1,1-1 1,0 0-1,0 0 1,0 0-1,0 0 1,3 1-1,-1-1-1,0 0 1,0-1-1,1 1 0,-1-1 1,0 0-1,1 0 0,-1 0 0,8-2 1,0-1-2,1 0 0,-1-1 0,0 0 0,0-1 0,16-10 0,-8 3 59,-1-1-1,33-28 0,-43 33 39,-1 0-1,0-1 1,0 0 0,-1 0 0,0 0-1,0-1 1,7-16 0,-10 9 230,-4 17-311,-1 0 1,1 0-1,0 0 1,0-1-1,0 1 0,0 0 1,-1 0-1,1 0 0,0 0 1,0 0-1,0 0 0,-1 0 1,1 0-1,0 0 0,0 0 1,-1 0-1,1 0 0,0 0 1,0 0-1,0 0 0,-1 0 1,1 0-1,0 0 1,0 0-1,-1 0 0,1 0 1,0 0-1,0 0 0,0 0 1,-1 0-1,1 0 0,0 1 1,0-1-1,0 0 0,0 0 1,-1 0-1,-2 2 56,1 0 0,-1 0 1,1 1-1,-1-1 0,1 0 0,0 1 0,-4 5 0,2-1-25,0 0 0,1 1 0,0 0 0,0 0 0,1 0 0,0 0 0,0 0-1,1 1 1,0-1 0,0 0 0,2 15 0,-1-19-43,0-1 1,1 0-1,-1 1 1,1-1-1,0 0 1,0 0-1,0 0 1,0 0-1,1 0 1,-1 0-1,1 0 1,0 0-1,0 0 0,0-1 1,0 1-1,0-1 1,1 1-1,-1-1 1,1 0-1,-1 0 1,1 0-1,0 0 1,0 0-1,0-1 1,0 0-1,0 1 0,0-1 1,0 0-1,1 0 1,-1-1-1,5 1 1,-1 0 3,-1-1 0,0 0 0,0-1 0,1 0 0,-1 0-1,0 0 1,0-1 0,0 0 0,0 0 0,0 0 0,-1-1 0,1 0 0,-1 0 0,1 0 0,-1-1 0,0 0 0,0 0 0,-1 0 0,9-10 0,-6 6 11,0 0 1,0-1-1,-1 0 0,0-1 1,-1 1-1,0-1 0,-1 0 1,0-1-1,0 1 0,3-19 1,-6 26-9,-1 0 1,0 0-1,0 0 0,0 0 1,0-1-1,-1 1 0,1 0 1,-2-6-1,1 9-5,1-1-1,0 1 0,0 0 1,0-1-1,0 1 0,0 0 1,-1-1-1,1 1 1,0 0-1,0-1 0,-1 1 1,1 0-1,0 0 1,0-1-1,-1 1 0,1 0 1,0 0-1,-1-1 0,1 1 1,0 0-1,-1 0 1,1 0-1,-1 0 0,1 0 1,0-1-1,-1 1 0,0 0 1,0 1-1,1-1 1,-1 0-1,0 1 0,0-1 1,0 1-1,0-1 0,0 1 1,1-1-1,-1 1 0,0 0 1,0-1-1,1 1 0,-1 0 1,1 0-1,-1-1 0,0 3 1,-3 4 1,0 0 1,1 0-1,0 1 1,1-1-1,-1 1 0,1 0 1,1-1-1,0 1 1,0 0-1,0 0 1,1 0-1,0 0 0,2 9 1,-2-15-4,0 0 0,0 1 0,1-1 0,-1 0-1,1 0 1,0 0 0,-1 0 0,1 0 0,0 0 0,0 0 0,1 0 0,-1 0 0,0-1 0,1 1 0,-1 0 0,1-1 0,-1 1-1,1-1 1,-1 0 0,1 1 0,0-1 0,0 0 0,0 0 0,0 0 0,0 0 0,0 0 0,0-1 0,0 1 0,0-1-1,0 1 1,0-1 0,1 0 0,-1 0 0,0 0 0,4 0 0,2-1-7,1 0 0,0 0 0,-1-1-1,1 0 1,-1 0 0,1-1 0,14-7 0,9-9-69,0-1 0,-1-1 0,-1-2 0,-1-1 0,-1-1 0,49-57 0,-74 78 56,1 0-1,-1-1 1,0 1 0,0-1 0,0 0 0,2-6-1,-5 10 20,0 1 1,0 0-1,0 0 0,1 0 0,-1-1 0,0 1 0,0 0 0,0 0 0,0 0 0,0-1 0,0 1 0,0 0 1,0 0-1,0 0 0,0-1 0,-1 1 0,1 0 0,0 0 0,0 0 0,0-1 0,0 1 0,0 0 0,0 0 1,0 0-1,0-1 0,0 1 0,-1 0 0,1 0 0,0 0 0,0 0 0,0 0 0,0-1 0,-1 1 0,1 0 1,0 0-1,0 0 0,0 0 0,0 0 0,-1 0 0,-10 0-3,-9 7 26,14-4 16,0 0 1,1 1 0,-1-1 0,1 1 0,-1 1 0,1-1-1,0 1 1,1-1 0,-1 2 0,1-1 0,0 0-1,-4 7 1,3-2-17,1 0 0,0 0-1,0 0 1,1 0 0,0 0-1,-3 21 1,5-28-47,1 1 0,0-1-1,0 1 1,0 0 0,0-1 0,0 1 0,1-1 0,-1 1 0,1-1-1,0 1 1,0-1 0,0 0 0,1 1 0,-1-1 0,1 0 0,0 0-1,0 0 1,0 0 0,0 0 0,0 0 0,1-1 0,-1 1 0,1-1 0,0 0-1,0 1 1,0-1 0,0-1 0,0 1 0,0 0 0,0-1 0,0 1-1,1-1 1,-1 0 0,1 0 0,-1-1 0,1 1 0,-1-1 0,1 1-1,4-1 1,0 0-8,1 0 0,-1-1-1,0 1 1,12-4 0,39-17-195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50.5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186 39 13755,'2'-1'543,"0"-1"-259,0 1 1,0 0-1,-1-1 1,1 1-1,-1-1 1,1 1-1,-1-1 0,1 0 1,-1 0-1,0 0 1,0 0-1,1-2 1,-2 4-203,-1-1-1,0 1 1,1 0 0,-1 0 0,1 0 0,-1 0-1,0-1 1,1 1 0,-1 0 0,1 0-1,-1 0 1,0 0 0,1 1 0,-1-1 0,0 0-1,1 0 1,-1 0 0,1 0 0,-1 1-1,0-1 1,1 0 0,-1 0 0,1 1 0,-1-1-1,1 0 1,-2 2 0,-17 9 561,3-1-531,0 1-1,0 1 1,2 1-1,-1 0 1,2 1-1,0 0 1,0 1-1,2 0 1,-1 1 0,-12 26-1,22-39-111,1 0 0,0 0 0,0 0 0,0 0 1,0 0-1,1 0 0,-1 0 0,1 0 0,0 0 0,-1 1 0,1-1 0,1 0 0,0 6 0,0-8-2,-1 1 0,1-1 0,-1 0 0,1 0-1,0 0 1,0 0 0,0 0 0,0 0 0,0 0-1,0 0 1,0 0 0,0-1 0,0 1 0,0 0-1,0-1 1,0 1 0,1-1 0,-1 1-1,0-1 1,1 1 0,-1-1 0,0 0 0,0 0-1,1 0 1,-1 0 0,0 0 0,1 0 0,-1 0-1,0 0 1,1 0 0,-1 0 0,0-1-1,1 1 1,0-1 0,11-3-61,-1 1 0,-1-2 1,1 0-1,-1 0 0,1-1 0,-2 0 0,21-16 1,64-62-652,-73 64 517,-9 9 57,0-1 1,-1 0-1,-1-1 0,0 0 0,-1 0 1,11-20-1,-30 37 698,-5 10-172,14-13-376,-1 0 1,1 0-1,-1-1 0,1 1 1,0 0-1,-1 0 0,1 0 1,0-1-1,-1 1 0,1 0 1,0 0-1,0 0 0,0 0 0,0 0 1,0-1-1,0 1 0,0 0 1,0 0-1,0 0 0,0 0 1,1 0-1,-1 0 0,0-1 1,1 1-1,-1 0 0,0 0 1,1 0-1,-1-1 0,1 1 1,-1 0-1,1-1 0,-1 1 0,1 0 1,0-1-1,-1 1 0,1-1 1,0 1-1,0-1 0,-1 1 1,1-1-1,0 1 0,0-1 1,0 0-1,-1 0 0,1 1 1,2-1-1,6 3-10,0-1-1,1-1 1,17 2 0,-1 0 36,-24-2-33,0-1 1,0 1-1,0 0 0,0 0 0,-1 1 1,1-1-1,0 0 0,0 1 0,-1-1 0,1 1 1,2 3-1,15 11 36,-11-12-34,1 0 0,0-1 0,0 0 0,-1-1 0,2 0 0,-1 0 0,0-1 1,0 0-1,0-1 0,1 0 0,15-2 0,9-3-189,60-17 1,-59 13-164,-35 9 322,0 0 0,0 0-1,0 0 1,0 0 0,0 0-1,0 0 1,0 0 0,0 0-1,0 0 1,0 0-1,0 0 1,0 0 0,0 0-1,0 0 1,0 0 0,0 0-1,0 1 1,0-1 0,0 0-1,0 0 1,0 0 0,0 0-1,0 0 1,0 0-1,0 0 1,0 0 0,0 0-1,0 0 1,0 0 0,1 0-1,-1 0 1,0 0 0,0 0-1,0 0 1,0 0 0,0 0-1,0 0 1,0 0-1,0 0 1,0 0 0,0 0-1,0 0 1,0 0 0,0 0-1,0 0 1,-7 5-493,-12 7 31,11-8 222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51.1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291 8 15731,'-1'-1'98,"0"0"-1,-1 0 0,1 1 1,0-1-1,-1 0 0,1 1 1,-1-1-1,1 0 0,-1 1 1,1 0-1,-1-1 1,0 1-1,1 0 0,-1 0 1,1 0-1,-1 0 0,0 0 1,1 0-1,-1 1 0,1-1 1,-1 0-1,1 1 0,-3 0 1,-35 18 714,21-8-731,0 2 0,0 0 0,2 1 0,-1 1 0,2 0 0,0 1 0,1 1 0,1 0 0,0 1-1,1 0 1,1 1 0,-9 22 0,17-34-79,1-1 0,0 1 0,0 0 0,1 0 1,0 0-1,0 0 0,0 8 0,1-13-2,0 0 0,0 0 0,0 0 0,0 0 0,1 0 0,-1 0 0,1 0 0,-1 0 0,1-1 0,0 1 0,0 0 0,0 0-1,0-1 1,0 1 0,0 0 0,0-1 0,0 1 0,1-1 0,-1 1 0,1-1 0,-1 0 0,1 1 0,-1-1 0,1 0 0,0 0 0,0 0 0,-1-1 0,1 1 0,2 1 0,4-1-60,-1 0 0,0 0 0,1-1 0,-1 0 0,1 0 0,-1-1 0,1 0 0,-1 0-1,0-1 1,0 0 0,0 0 0,0 0 0,0-1 0,7-4 0,1 0-102,0-2 0,-1 1 0,-1-2 0,1 0 0,14-14 0,12-19-151,-9-3-93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51.58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167 0 14011,'-2'15'1264,"-12"15"-832,-8 1-152,-2 11 497,1 5-129,-3 2-152,0 0-48,11-8-152,3-6-64,9-14-96,6-4-24,12-12-88,2-7-104,7-6-280,-1-5-200,1-3 448,-2-1-120,-1-3-24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0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161 109 9114,'-48'8'1790,"-63"0"1,111-8-1768,0 0 0,0 0 0,0 0-1,0 0 1,0 0 0,0 0 0,0 0 0,0 0 0,1-1 0,-1 1 0,0 0 0,0 0 0,0 0 0,0 0 0,0 0 0,0 0 0,0 0 0,0-1 0,0 1-1,0 0 1,0 0 0,0 0 0,0 0 0,0 0 0,0 0 0,0 0 0,0-1 0,0 1 0,0 0 0,0 0 0,0 0 0,0 0 0,-1 0 0,1 0 0,0 0-1,0 0 1,0 0 0,0-1 0,0 1 0,0 0 0,0 0 0,0 0 0,0 0 0,0 0 0,0 0 0,-1 0 0,1 0 0,0 0 0,0 0 0,0 0 0,0 0-1,0 0 1,0 0 0,12-5 174,192-9-115,16-4-58,342 16-1,-147 11-32,-350-12 97,0-4 1,-1-1-1,0-4 0,85-27 0,-139 36 86,-11 3-175,1 0-1,-1 0 1,1 0 0,-1-1-1,0 1 1,1 0-1,-1 0 1,1 0 0,-1-1-1,1 1 1,-1 0-1,1-1 1,-1 1 0,1 0-1,0-1 1,-1 1-1,1-1 1,-1 1-1,1-1 1,0 1 0,-1 0-1,1-1 1,0 1-1,0-1 1,-1 0 0,1 0-1,-3-7-38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14419,'0'1'116,"1"0"0,0 0 0,-1 0 0,1 1 0,-1-1 0,1 0 0,-1 0-1,0 0 1,0 0 0,1 0 0,-1 0 0,0 1 0,0-1 0,0 0 0,0 0 0,0 0 0,0 0 0,-1 1 0,1 0-1,0-1-26,-15 370 3208,14-303-3174,-2-25-530,3-43 392,0 0 0,0-1 0,0 1 0,0 0 0,0 0 1,0 0-1,0 0 0,0 0 0,0 0 0,0 0 0,0 0 0,0 0 0,0 0 0,0 0 0,0 0 1,0-1-1,0 1 0,0 0 0,-1 0 0,1 0 0,0 0 0,0 0 0,0 0 0,0 0 0,0 0 1,0 0-1,0 0 0,0 0 0,0 0 0,0 0 0,0 0 0,0 0 0,-1 0 0,1 0 0,0 0 1,0 0-1,0 0 0,0 0 0,0 0 0,0 0 0,0 0 0,0 0 0,0 0 0,0 0 0,-1 0 1,1 0-1,0 0 0,0 0 0,0 0 0,0 0 0,0 0 0,0 0 0,0 0 0,0 0 1,0 0-1,0 1 0,0-1 0,0 0 0,0 0 0,0 0 0,0 0 0,0 0 0,0 0 0,-1 0 1,1 0-1,-3-9-392,-9-59-278,5 18 213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52.0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10 11314,'6'-8'3953,"-6"6"-2993,2 2-1616,-2 6 136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52.54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390 33 14931,'1'-1'119,"0"1"0,0-1 1,0 0-1,0 1 0,-1-1 0,1 0 0,0 1 0,0-1 0,-1 0 0,1 0 0,0 0 0,-1 0 1,1 1-1,-1-1 0,1 0 0,-1-2 0,-4 1 823,-9 7-391,-30 16-200,2 3 0,0 1 0,1 2 0,2 1 0,1 2 0,-60 63 0,90-85-345,1 0 0,-1 1 0,1 0 0,0 1 0,-5 12 0,10-20-5,1 0-1,-1 0 1,0 0-1,1 0 1,-1 0-1,1 0 1,0 0 0,-1 0-1,1 0 1,0 0-1,1 1 1,-1-1-1,0 0 1,1 3-1,0-3 1,0-1-1,0 1 0,0-1 0,0 0 1,0 0-1,0 0 0,0 0 0,0 0 1,0 0-1,0 0 0,1 0 0,-1 0 1,0 0-1,1 0 0,-1-1 0,1 1 1,-1-1-1,1 1 0,-1-1 0,1 0 1,-1 1-1,1-1 0,1 0 0,6 0 3,-1 0-1,1 0 0,0-1 1,-1 0-1,1-1 0,-1 0 1,0 0-1,1-1 0,-1 0 1,0 0-1,-1-1 0,1 0 1,-1 0-1,12-9 0,9-8 17,0-2 0,26-27 0,-22 18 13,36-47 0,-57 65-24,-1 0 0,0-1-1,-1-1 1,-1 1 0,-1-1-1,8-22 1,-15 25-3,0 13-5,-1 0 0,1 0 0,0 0 0,0 0 0,-1 0 0,1 0 0,0-1 0,0 1 0,-1 0 0,1 0 0,0 0 0,0 0 0,-1 0 0,1 0 0,0 0 0,0 0-1,-1 0 1,1 0 0,0 0 0,0 0 0,-1 1 0,1-1 0,0 0 0,0 0 0,-1 0 0,1 0 0,0 0 0,0 0 0,0 1 0,-1-1 0,1 0 0,0 0 0,0 0 0,0 0 0,0 1 0,-1-1 0,1 0 0,0 0 0,0 1 0,0-1 0,-8 9 4,0 1 0,1 0 0,0 0 0,1 1 0,0 0 0,-4 13 0,-1 3 40,-12 44 0,21-60-28,-1 1-1,2-1 1,-1 0 0,2 1-1,0 14 1,0-23-35,0 0 0,1 0 1,0 0-1,-1 0 0,1 0 0,0 0 0,0 0 0,1-1 0,-1 1 1,0 0-1,3 2 0,-3-4-23,0 1 0,1-1 0,-1 0 1,0 0-1,1 0 0,-1 0 0,1 0 1,-1 0-1,1 0 0,-1-1 0,1 1 0,0 0 1,-1-1-1,1 1 0,0-1 0,0 0 0,-1 0 1,1 1-1,0-1 0,3-1 0,1 0-49,0 0 0,0-1 1,0 0-1,0 0 0,0 0 0,0-1 0,-1 0 0,1 0 0,-1 0 0,0-1 0,0 0 0,0 0 0,-1 0 0,1-1 0,3-4 0,23-25-414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52.9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199 48 13755,'1'-2'207,"0"1"1,0-1-1,0 1 0,0-1 1,0 1-1,-1-1 0,1 0 1,0 1-1,-1-1 0,1 0 1,-1 0-1,1 1 0,-1-1 1,0 0-1,0 0 0,0 0 1,0 0-1,0 1 0,-1-4 1,1 5-115,0-1 1,-1 0 0,1 1 0,0-1 0,-1 1 0,1-1-1,0 1 1,-1-1 0,1 1 0,-1-1 0,1 1-1,-1-1 1,1 1 0,-1 0 0,1-1 0,-1 1 0,1 0-1,-1-1 1,1 1 0,-1 0 0,0-1 0,-1 1 3,0 0 0,1 0-1,-1 0 1,1 0 0,-1 0 0,0 0 0,1 0 0,-1 1 0,1-1 0,-1 0 0,1 1 0,-3 0 0,-4 3 26,0 0 0,1 1 0,0 0 1,-1 0-1,2 1 0,-1-1 0,1 1 0,-1 1 1,-6 8-1,-1 4-113,1 0 0,-15 27-1,19-29-33,1 1 0,-8 25 0,14-37-19,0 1 0,0-1-1,1 1 1,0 0 0,0 0 0,0-1 0,1 1 0,0 0 0,1 0 0,1 7 0,-2-12-4,1 0 0,-1-1 1,1 1-1,0 0 0,-1-1 1,1 1-1,0-1 1,0 1-1,0-1 0,0 0 1,0 1-1,1-1 0,-1 0 1,0 0-1,0 0 0,1 0 1,-1 0-1,1 0 0,2 1 1,0 0-84,0-1 1,-1 0-1,1 0 1,0-1-1,-1 1 0,1-1 1,0 0-1,7 0 1,1-2-171,1 0 1,-1 0-1,1-2 0,16-6 1,14-9-287,-2-5-56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53.68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260 1 13963,'-12'21'3961,"-41"77"-2071,16-27-1424,2 1 1,4 1 0,4 2 0,-30 123-1,57-197-466,-3 11 37,1 1 0,1 0-1,-1 0 1,2 22 0,0-33-44,0-1 0,0 1 0,0 0 0,1-1 0,-1 1 0,0 0 0,1-1 0,-1 1 0,1-1 0,0 1 0,-1-1 0,1 1 0,0-1-1,0 1 1,0-1 0,0 1 0,0-1 0,0 0 0,0 0 0,1 0 0,-1 0 0,0 0 0,1 0 0,-1 0 0,1 0 0,-1 0 0,1 0 0,-1-1 0,1 1 0,-1-1 0,1 1 0,0-1 0,-1 0 0,1 1 0,0-1 0,-1 0 0,1 0 0,0 0 0,0-1 0,-1 1 0,1 0 0,-1 0 0,1-1 0,0 1 0,-1-1 0,2 0 0,10-4-12,-1 0 1,1 0-1,-2-1 1,1 0-1,-1-1 1,1 0-1,-2-1 1,18-16-1,-11 6-74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54.3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182 43 15811,'0'0'56,"0"0"-1,0-1 0,0 1 0,0 0 0,0 0 1,0-1-1,0 1 0,0 0 0,0-1 0,0 1 1,0 0-1,0-1 0,-1 1 0,1 0 0,0 0 1,0-1-1,0 1 0,0 0 0,0 0 0,-1-1 1,1 1-1,0 0 0,0 0 0,0-1 0,-1 1 1,1 0-1,0 0 0,0 0 0,-1 0 0,1-1 1,0 1-1,-1 0 0,1 0 0,0 0 0,-1 0 1,-12 4 748,-11 13 181,4 2-246,1 1-1,-26 35 1,38-45-666,0 1 1,0 0-1,1 0 1,0 0-1,1 1 1,1 0-1,-6 22 0,9-32-63,1 1-1,-1-1 0,1 0 0,0 0 0,0 1 0,0-1 1,0 0-1,0 1 0,1-1 0,-1 0 0,1 0 0,-1 1 1,1-1-1,0 0 0,0 0 0,0 0 0,0 0 0,0 0 1,0 0-1,1 0 0,-1 0 0,1-1 0,1 3 0,0-2-5,0 0 0,-1-1 0,1 0 0,0 1 0,-1-1 0,1 0 0,0-1 0,0 1 0,0 0 0,0-1 0,0 1 0,0-1 0,0 0 1,0 0-1,0 0 0,0-1 0,5 0 0,6-3-20,-1 0 0,0-1 1,0 0-1,0-1 1,-1 0-1,0-1 1,0 0-1,0-1 1,13-12-1,-8 5-88,0-1 0,-1-1 0,0 0-1,23-36 1,-34 46 43,-1 0-1,0 0 1,0-1-1,-1 1 1,3-9-1,-6 10-134,-7 13 102,-7 13 47,4-2 77,1 1 1,-9 25 0,14-35-6,2 1-1,-1-1 1,1 1 0,1 0 0,0 0-1,0 19 1,1-27-22,0 0 0,0 0 0,0 0 1,0 0-1,1 0 0,-1 0 0,1 0 0,-1 0 0,1 0 0,0-1 1,0 1-1,-1 0 0,1 0 0,1-1 0,-1 1 0,0-1 0,0 1 1,0-1-1,1 1 0,-1-1 0,3 2 0,-1-2 0,-1 0 0,0-1 0,0 1 0,1 0 0,-1-1 0,0 0 0,0 0 0,1 0 0,-1 0 0,0 0-1,1 0 1,-1 0 0,0-1 0,0 1 0,4-2 0,6-3 5,-1 0 0,0 0 0,0-1 0,-1 0 0,16-13 0,-14 9-27,0-1 0,15-18 0,-27 30 16,0-1 1,0 0-1,0 0 1,0 0-1,0 0 1,0 1-1,0-1 1,0 0-1,0 0 1,0 0-1,0 1 1,0-1-1,0 0 1,0 0-1,0 0 1,0 0-1,0 1 1,0-1-1,0 0 1,0 0-1,0 0 1,1 0-1,-1 0 1,0 1-1,0-1 1,0 0-1,0 0 1,0 0-1,0 0 1,1 0-1,-1 0 1,0 0-1,0 1 0,0-1 1,0 0-1,1 0 1,-1 0-1,0 0 1,0 0-1,0 0 1,0 0-1,1 0 1,-1 0-1,0 0 1,0 0-1,0 0 1,0 0-1,1 0 1,-1 0-1,0 0 1,0 0-1,0 0 1,0 0-1,1 0 1,-1-1-1,0 1 1,0 0-1,0 0 1,0 0-1,0 0 1,1 0-1,-1 0 1,0 0-1,0-1 1,-1 24-79,1-13 51,0-8 28,0 0 1,0 0-1,1-1 0,-1 1 0,1 0 0,0-1 0,-1 1 0,1 0 0,0-1 1,0 1-1,0-1 0,0 0 0,0 1 0,0-1 0,1 0 0,-1 1 1,0-1-1,1 0 0,-1 0 0,0 0 0,1 0 0,0-1 0,-1 1 1,1 0-1,-1-1 0,1 1 0,0-1 0,-1 1 0,1-1 0,0 0 1,0 1-1,-1-1 0,1 0 0,0 0 0,2-1 0,6 0 1,-1 0 0,0 0 0,0-1 0,0-1 0,13-4 0,13-9-4,0-1-1,-1-2 1,60-45 0,-42 27-107,-49 36 99,0-1 1,-1 0 0,1 1 0,0-1 0,0 1 0,0 0-1,4-1 1,-7 2 8,1 0 0,-1 0 0,1 0 0,-1 0 0,1 0 1,-1 0-1,1 0 0,-1 0 0,1 0 0,-1 0 0,1 0 0,-1 1 0,1-1 0,-1 0 0,1 0 0,-1 1 0,1-1 0,-1 0 0,0 1 0,1-1 0,-1 0 0,1 1 0,-1-1 1,0 0-1,1 1 0,-1-1 0,0 1 0,0-1 0,1 1 0,-1-1 0,0 1 0,0-1 0,0 1 0,0-1 0,1 1 0,-1-1 0,0 1 0,0-1 0,0 1 0,0-1 0,0 1 1,0 0-1,-1-1 0,1 1 0,0 0 0,0 2-9,0 1-22,0 0-1,0 0 0,0 0 1,1 0-1,0-1 0,1 6 1,-2-9 15,0 1 1,0-1 0,0 1-1,1-1 1,-1 1 0,0-1 0,1 1-1,-1-1 1,0 1 0,1-1-1,-1 0 1,0 1 0,1-1-1,-1 0 1,1 1 0,-1-1 0,1 0-1,-1 0 1,1 1 0,-1-1-1,1 0 1,1 0-34,-1 0 0,0 0 0,0 0 0,0 0 0,0 0 0,0-1 0,0 1 0,0 0 0,0-1 0,0 1 0,0-1 0,0 1 0,0-1 0,2-1 0,10-8-292,-1-2 0,-1 0-1,0 0 1,0-1 0,-1-1 0,-1 1-1,8-16 1,10-20-354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54.8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108 1 15131,'-14'19'826,"1"0"0,1 1-1,1 1 1,0 0 0,2 0-1,-10 31 1,15-35-700,-1 0-1,2-1 1,0 2-1,1-1 1,1 0-1,1 0 1,0 1-1,1-1 1,4 20-1,-5-34-170,1 0 0,-1 0 1,1 0-1,0 0 0,0-1 0,0 1 0,1 0 0,-1 0 0,1-1 1,-1 1-1,1-1 0,0 1 0,0-1 0,3 3 0,-4-4 10,0-1 0,1 1 0,-1 0 0,1-1 0,-1 1-1,1-1 1,-1 0 0,1 1 0,0-1 0,-1 0 0,1 0-1,-1 0 1,1 0 0,-1 0 0,1 0 0,0-1 0,-1 1-1,1 0 1,-1-1 0,1 0 0,-1 1 0,0-1 0,1 0-1,-1 1 1,0-1 0,1 0 0,-1 0 0,1-1 0,10-8-112,0-1 1,-1 0-1,-1 0 1,0-1-1,0-1 1,10-17 0,1-1 368,-20 30-198,-1 1 0,1-1 1,-1 0-1,1 1 0,0-1 1,-1 1-1,1-1 0,0 1 0,-1-1 1,1 1-1,0 0 0,0-1 1,-1 1-1,1 0 0,0 0 1,0-1-1,0 1 0,0 0 0,-1 0 1,1 0-1,0 0 0,0 0 1,0 0-1,-1 0 0,1 0 0,0 1 1,0-1-1,0 0 0,0 0 1,-1 1-1,2 0 0,27 17 418,-15-8-221,-3-5-195,0 0-1,0-1 1,1-1 0,-1 0-1,1 0 1,0-1 0,0-1-1,0 0 1,0 0 0,-1-2-1,1 1 1,0-1 0,0-1-1,0 0 1,0-1 0,-1 0-1,0-1 1,1 0-1,-1-1 1,-1 0 0,1 0-1,-1-1 1,0-1 0,0 0-1,12-11 1,-20 15-31,1 0 0,-1 1 1,0-1-1,0 0 0,-1 0 0,1 0 1,0 0-1,-1-1 0,2-4 0,-3 7 3,0 0 0,0 1 0,1-1-1,-1 0 1,0 0 0,0 0-1,0 1 1,0-1 0,0 0 0,0 0-1,0 1 1,-1-1 0,1 0 0,0 0-1,0 1 1,-1-1 0,1 0-1,0 0 1,-1 1 0,1-1 0,0 1-1,-1-1 1,1 0 0,-1 1 0,1-1-1,-1 1 1,0-1 0,1 1-1,-1-1 1,1 1 0,-1-1 0,0 1-1,1 0 1,-1-1 0,0 1 0,0 0-1,1 0 1,-1-1 0,0 1 0,0 0-1,1 0 1,-1 0 0,0 0-1,0 0 1,-1 0 0,-3 1 4,-1-1 0,1 1 1,0 0-1,0 0 0,0 1 1,0-1-1,0 1 0,0 0 0,0 1 1,0-1-1,1 1 0,-1 0 0,1 0 1,0 0-1,-5 5 0,2-1 29,0 0 0,0 1 1,1 0-1,0 0 0,1 0 0,-1 0 0,-4 13 0,7-14 2,0 1 0,1 0 0,0 0 0,0 0-1,1 0 1,0 0 0,0 1 0,1-1-1,0 0 1,1 0 0,0 1 0,0-1 0,5 16-1,-5-21-60,0 0 0,0 1 0,1-1 0,-1 0 0,1 0 0,0 0 0,0 0 0,0-1 0,0 1 0,0 0 0,1-1 0,-1 1 0,1-1 0,-1 0 0,1 0 0,0 0 0,0 0-1,0-1 1,0 1 0,0-1 0,1 0 0,-1 1 0,0-1 0,1-1 0,-1 1 0,0-1 0,1 1 0,-1-1 0,1 0 0,-1 0 0,1 0 0,-1-1 0,0 1 0,1-1 0,4-1 0,-2 0-13,0 0 1,0 0 0,0-1-1,7-4 1,24-16-235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55.36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2 528 16323,'-2'14'1445,"10"-14"-192,17-15 14,-3-6-451,0 0 1,38-49-1,27-55 23,-73 105-726,34-54-98,44-90 1,-82 140-110,-10 22 36,-2 5 0,-18 36-52,-21 83 146,37-106-17,1 1 1,0 1 0,1-1 0,0 0 0,2 26-1,1-39-15,-1 1 0,1 0 0,0-1 0,0 1 0,1-1 0,-1 1-1,4 5 1,-5-8-3,1-1 0,0 0-1,0 0 1,0 1-1,-1-1 1,1 0 0,0 0-1,0 0 1,1 0-1,-1 0 1,0-1 0,0 1-1,0 0 1,1 0 0,-1-1-1,0 1 1,1-1-1,-1 1 1,0-1 0,1 1-1,-1-1 1,1 0-1,-1 0 1,0 0 0,1 0-1,-1 0 1,1 0 0,-1 0-1,2-1 1,1 0-2,1 0 1,-1-1-1,0 0 0,0 0 1,0 0-1,0 0 1,0 0-1,0-1 0,-1 0 1,1 0-1,3-3 1,34-42-96,-34 38 60,23-28-254,-3-1 1,-1-1-1,38-81 0,-55 92 29,-10 25 168,-6 17 176,3-3-27,0 0-1,1 0 0,0 0 1,1 1-1,0-1 0,1 1 1,0 0-1,1 11 0,0-17-90,0 1-1,1-1 0,-1 0 0,1 1 0,0-1 1,1 0-1,0 1 0,0-1 0,0 0 0,0 0 0,1-1 1,-1 1-1,1 0 0,0-1 0,1 1 0,-1-1 1,7 6-1,10 0-112,2-9-52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4:57.0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44 10402,'112'-9'1109,"-58"3"-767,75 3 1,-11 15-10,185 42 1,-58-7-277,-54-23-80,234 0-1,194-42-354,421-71-282,-525 40 894,32 19 576,-526 29-783,37 2 117,-54 0-183,0-1 0,0 1 0,0 0 0,0 0 0,0 0 0,0 0 0,0 1 0,-1 0 0,1 0-1,-1 0 1,4 2 0,-6-4 36,-1 0-1,0 1 1,1-1-1,-1 0 1,0 0-1,1 0 0,-1 1 1,0-1-1,1 0 1,-1 0-1,0 1 1,0-1-1,1 0 0,-1 1 1,0-1-1,0 0 1,0 1-1,1-1 1,-1 0-1,0 1 0,0-1 1,0 0-1,0 1 1,0-1-1,0 1 1,0-1-1,0 0 0,0 1 1,0-1-1,0 0 1,0 1-1,0-1 1,0 1-1,0-1 0,0 0 1,0 1-1,0-1 1,-1 0-1,1 1 1,-15 5-89,-12-3-36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34.3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48 428 12419,'-1'-1'44,"1"0"1,-1 0 0,0 0-1,0 0 1,-1 1 0,1-1-1,0 0 1,0 0 0,0 1-1,0-1 1,-1 0 0,1 1-1,0-1 1,-1 1 0,1 0-1,0-1 1,-1 1 0,0 0 0,1 0-34,0 0 1,0 1 0,0-1 0,1 0 0,-1 1 0,0-1 0,0 0 0,1 1 0,-1-1 0,0 1 0,1 0 0,-1-1 0,0 1 0,1-1 0,-1 1 0,1 0 0,-1 0 0,1-1 0,-1 1 0,1 0 0,-1 1 0,-1 4-19,0 0 0,0 1 1,1-1-1,0 1 0,0-1 1,0 11-1,12 379-261,0-177 117,-6 99-45,28 394 288,-31-692-63,37 248 464,-39-267-29,7-19-595,-4 16 114,0 1-1,0-1 1,0 1-1,0-1 0,0 1 1,0 0-1,1 0 1,-1 0-1,0 0 1,0 1-1,5-1 1,41 1-57,-30 0 49,66-3-7,-1-3 0,156-33-1,161-67 5,-352 91 18,58-13 14,1 4 0,1 5 0,1 4 0,0 6 0,200 7 0,-49 22 15,267 6-63,-251-41-18,67-1-32,-260 16 84,1 5-1,89 15 1,138 46 155,29 4 17,-317-66-155,0 0 6,37 2 1,-52-5-6,-1-2 1,0 1-1,0-1 1,1 0-1,-1-1 1,0 0-1,0-1 1,11-4 0,14-9-28,0-1 1,0-2 0,45-35-1,-57 37-19,0-2-1,-2 0 0,0-2 0,-1 0 0,23-34 0,-21 21 29,-1-1 1,-2 0-1,-2-2 1,-1 1-1,12-52 1,30-198 73,-40 183-58,13-56 28,30-194-66,-48 261 101,-3-169-1,-8 250 8,0 0 0,-1 0 1,0 0-1,-1 0 0,-4-13 0,5 22-96,1 0-1,-1 0 0,0 0 1,1 0-1,-1 0 0,0 0 1,0 0-1,0 0 0,-1 1 1,1-1-1,0 0 1,-1 1-1,1-1 0,-1 1 1,1-1-1,-1 1 0,0-1 1,1 1-1,-1 0 0,0 0 1,0 0-1,0 0 0,0 0 1,0 1-1,0-1 0,-3 0 1,-89-25-7,0 5 1,-123-13-1,193 31 32,-543-37 56,58 8-127,-34-50 155,302 43-75,-673-69-117,637 95 139,-441 36 0,585-14-18,-382 42-450,508-50 303,4-1 72,-1 1 1,1-1-1,-1 1 1,0-1-1,1 0 1,-5-1-1,3-2-236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04.41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573 1 7754,'-35'0'582,"-1"1"1,1 2-1,-1 2 0,1 1 1,0 2-1,1 1 1,-56 23-1,75-25-519,0 0 0,1 1-1,0 0 1,1 1 0,0 1-1,0 0 1,1 1 0,0 0-1,1 1 1,0 0 0,1 1-1,0 0 1,1 1 0,1-1-1,0 2 1,1-1 0,1 1 0,0 0-1,-5 19 1,5-3-78,1 1 1,1 0-1,1 0 1,2 1-1,2-1 1,0 0-1,3 0 1,0 0-1,14 48 1,13 20-315,68 153 1,-59-158 102,-12-28 123,50 89 1,-66-136 94,1-1 0,0-1 0,1 1 0,1-2 0,1 0 0,0-1-1,1-1 1,33 23 0,-15-18-8,1-1 1,1-2-1,40 14 0,117 28-1060,-172-54 781,0 0-1,0-1 0,0-2 0,0 0 0,0-1 0,42-4 0,-37-1 105,0-2-1,0 0 1,0-2 0,-1 0-1,28-14 1,337-165 3041,-367 173-2756,0-2 0,0-1 0,-2-1-1,0 0 1,-2-2 0,0 0 0,-1-2 0,-1 0 0,0-1-1,-2 0 1,17-36 0,-16 26 141,-1-2 0,-2 0 0,-2 0 1,-1-1-1,-1-1 0,-2 0 0,-2 0 0,1-42 0,-7 57-182,-1 1-1,-1-1 1,-1 1-1,-1-1 1,-1 1-1,-1 1 1,0-1-1,-2 1 1,0 0-1,-18-29 1,0 5-10,-2 2 0,-2 2 0,-48-52 0,55 67-79,-1 0 0,-1 2 1,-2 1-1,1 2 1,-2 0-1,-1 2 1,-1 0-1,0 3 1,-1 0-1,0 2 1,-1 1-1,-1 2 1,1 1-1,-2 1 0,1 2 1,-36-1-1,24 6-55,-1 3 0,1 1 0,0 2 0,1 3 0,-46 13 0,42-8-16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1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13539,'1'-2'135,"0"1"1,-1 0-1,1-1 0,0 1 1,0 0-1,0 0 0,0 0 0,0-1 1,0 1-1,1 0 0,-1 0 1,0 1-1,0-1 0,1 0 1,-1 0-1,1 1 0,-1-1 1,1 0-1,-1 1 0,1 0 1,-1-1-1,1 1 0,-1 0 1,1 0-1,-1-1 0,1 1 1,-1 1-1,3-1 0,5 1 476,-1 1 0,1 0 0,-1 0 0,10 5 0,6 1 56,10 1-280,1-2 1,1-1 0,-1-2 0,1-1 0,55-3 0,-69-6-1339,-17 2-13,-16 0 1042,-1 3-368,-1 0 38</inkml:trace>
  <inkml:trace contextRef="#ctx0" brushRef="#br0" timeOffset="1">175 109 11402,'-10'13'1729,"1"0"-905,8-2-184,4-1 1873,9-2-1385,6-3-48,8-2-176,6 0-128,6-3-151,2 0-65,-1-1-480,-1 1-240,-8 0-664,-7 3 2096,-8 2-1312,-11 1-24,-15 4-48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06.04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716 6 9538,'-37'-3'332,"0"1"0,0 2 0,0 1 0,0 2 0,0 1 0,1 2 1,0 2-1,-56 19 0,77-21-263,1 0 0,-1 1 0,1 1 0,0 0 0,1 1 0,0 1 1,0-1-1,1 2 0,-14 16 0,11-10-37,1 1-1,1 0 1,1 1 0,1 0-1,0 1 1,-7 22 0,1 7-33,2 0 1,2 2-1,3-1 0,2 1 1,-2 59-1,-3 614-64,17-631 48,5-1 0,4-1 0,3 0 0,39 120 0,-37-152 9,52 153-15,-57-181 0,0-1-1,2 0 1,2-1-1,31 42 0,-40-61 8,1 0 0,0-1-1,0 0 1,1-1 0,1 0-1,-1 0 1,1-2 0,0 1-1,1-1 1,0-1-1,0 0 1,0 0 0,0-1-1,1-1 1,-1 0 0,1-1-1,0 0 1,0-1 0,20-1-1,-13-1 4,-1 0-1,1-2 0,-1-1 1,0 0-1,0-1 1,0-1-1,0-1 0,-1-1 1,-1 0-1,1-2 1,-1 0-1,20-15 0,18-18 77,-2-3-1,-2-2 0,-2-2 1,-3-2-1,-2-2 0,52-81 0,-76 98 63,-2 0 0,-1-2 0,-2 0 0,-1 0-1,15-78 1,-16 37 175,-3-1 1,-1-86-1,-8 92-129,-4 0-1,-24-145 1,17 173-168,-2 1 0,-2-1 0,-2 2 0,-2 0 0,-41-71 0,11 43-137,-3 2 1,-71-74 0,-31-43-616,131 155 572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15.3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7 642 12907,'-2'9'460,"1"-3"-324,0 0 0,0 0 1,0 0-1,1 0 0,0 0 1,0 0-1,1 0 0,-1 0 0,1 0 1,2 7-1,-3-13-112,1 1 0,-1-1 0,0 1 0,0-1 0,1 1 0,-1-1 0,1 1 0,-1-1-1,0 0 1,1 1 0,-1-1 0,1 0 0,-1 1 0,1-1 0,-1 0 0,1 1 0,-1-1 0,1 0 0,-1 0 0,1 0 0,-1 1 0,1-1 0,-1 0 0,1 0 0,0 0 0,-1 0 0,1 0 0,-1 0 0,1 0 0,-1 0 0,1 0 0,0 0-1,-1-1 1,1 1 0,-1 0 0,1 0 0,-1 0 0,1-1 0,-1 1 0,1 0 0,-1-1 0,1 1 0,-1 0 0,0-1 0,1 1 0,-1-1 0,1 1 0,-1-1 0,0 1 0,1-1 0,22-29 645,-22 27-592,314-511 3251,-266 434-3264,-35 58-114,-14 22 48,0 0 0,0 0 0,0 1 0,0-1 0,0 0 0,0 0 0,0 0-1,0 1 1,0-1 0,0 0 0,0 0 0,0 1 0,0-1 0,1 0 0,-1 0 0,0 0-1,0 1 1,0-1 0,0 0 0,0 0 0,1 0 0,-1 0 0,0 1 0,0-1 0,0 0 0,0 0-1,1 0 1,-1 0 0,0 0 0,0 0 0,0 1 0,1-1 0,-1 0 0,0 0 0,0 0-1,1 0 1,-1 0 0,0 0 0,0 0 0,1 0 0,-1 0 0,0 0 0,0 0 0,0 0-1,1 0 1,-1 0 0,0 0 0,0-1 0,1 1 0,-1 0 0,0 0 0,0 0 0,0 0 0,1 0-1,-1 0 1,0-1 0,0 1 0,0 0 0,0 0 0,0 0 0,1 0 0,-1-1 0,0 1-1,1 20-55,-18 86-124,7-51 102,-3 63 1,13-114 74,1 29-36,-1-32 39,0-1 1,0 1-1,0-1 1,0 1 0,0-1-1,1 1 1,-1-1 0,0 1-1,0-1 1,0 1-1,1-1 1,-1 0 0,0 1-1,0-1 1,1 1 0,-1-1-1,0 1 1,1-1-1,-1 0 1,0 1 0,1-1-1,-1 0 1,1 0 0,-1 1-1,1-1 1,-1 0-1,1 0 1,-1 1 0,1-1-1,-1 0 1,1 0 0,-1 0-1,1 0 1,-1 0-1,1 0 1,-1 0 0,1 0-1,-1 0 1,1 0 0,-1 0-1,1 0 1,-1 0 0,1 0-1,-1-1 1,1 1-1,-1 0 1,1 0 0,-1-1-1,0 1 1,1-1 0,4-1-5,-1-1 1,0 0-1,0 0 1,-1-1-1,1 1 1,-1-1 0,0 0-1,0 0 1,4-5-1,21-45-10,-19 36 13,53-119-25,-6 10-29,-53 121 39,0 0-1,0 0 1,1 0 0,0 0 0,8-9-1,-11 14 18,-1 1-1,0 0 0,0 0 0,0-1 0,1 1 1,-1 0-1,0 0 0,0 0 0,1 0 0,-1-1 1,0 1-1,1 0 0,-1 0 0,0 0 0,0 0 0,1 0 1,-1 0-1,0 0 0,1 0 0,-1 0 0,0 0 1,0 0-1,1 0 0,-1 0 0,0 0 0,1 0 1,-1 0-1,0 0 0,1 0 0,-1 0 0,0 0 0,0 1 1,1-1-1,-1 0 0,0 0 0,0 0 0,1 0 1,-1 1-1,0-1 0,0 0 0,0 0 0,1 1 1,0 2-6,0-1 1,0 1 0,-1-1 0,1 1-1,-1 0 1,1 0 0,-1-1 0,0 1 0,0 3-1,-6 135-92,2-83 181,4 75-1,0-131-81,0 1 0,1-1 0,-1 1 0,0 0 0,1-1 0,0 0 0,-1 1 0,1-1 0,0 1 0,0-1 0,1 0 0,-1 0-1,0 0 1,3 3 0,-4-4-12,1-1 0,-1 0 0,1 1-1,-1-1 1,1 0 0,-1 0 0,1 1-1,-1-1 1,1 0 0,0 0 0,-1 0-1,1 0 1,-1 1 0,1-1 0,-1 0-1,1 0 1,0 0 0,-1-1 0,1 1-1,-1 0 1,1 0 0,0 0 0,1-1-31,0 0 0,0 0 0,-1 0-1,1 0 1,-1 0 0,1 0 0,-1 0 0,1-1 0,-1 1 0,2-2 0,4-8-52,1 0 1,8-17-1,-11 19 37,15-27-173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16.2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44 0 15403,'50'118'2695,"-13"-26"-2176,17 18-382,22 55-1277,-75-165 1089,-1 0-1,0 1 0,1-1 0,-1 1 1,0-1-1,0 1 0,0-1 0,1 1 1,-1-1-1,0 1 0,0-1 0,0 1 1,0-1-1,0 1 0,0-1 0,0 1 1,0-1-1,0 1 0,0-1 0,0 1 1,0-1-1,0 1 0,0-1 0,0 1 1,-1-1-1,1 1 0,0-1 0,-1 1 1,-12-7-952,-22-26-152,32 29 983,-153-134-503,101 90 2611,55 47-1875,0-1 1,0 1 0,0 0-1,1-1 1,-1 1 0,0 0-1,0-1 1,0 1 0,0 0-1,1-1 1,-1 1 0,0 0-1,0 0 1,0-1 0,1 1-1,-1 0 1,0 0 0,1-1-1,-1 1 1,0 0 0,0 0-1,1 0 1,-1 0 0,0-1-1,1 1 1,-1 0 0,0 0-1,1 0 1,-1 0 0,1 0-1,18-8 271,-10 4-115,14-9-31,-1-1 0,28-23-1,-31 22-69,0 1-1,1 1 1,24-12-1,-42 24-116,-1 1 0,1-1 0,-1 0 0,1 1 0,-1-1 1,1 1-1,0-1 0,-1 1 0,1 0 0,0 0 0,-1 0 0,1 0 0,0 0 0,-1 0 0,4 1 1,-4-1-2,-1 0 0,1 1 0,0-1 1,-1 1-1,1-1 0,0 1 1,-1-1-1,1 1 0,-1 0 1,1-1-1,-1 1 0,1 0 1,-1-1-1,1 1 0,-1 0 0,0-1 1,1 1-1,-1 0 0,0 0 1,1 0-1,-1-1 0,0 3 1,0 0-10,0 1 1,0 0-1,0 0 1,-1 0-1,1 0 1,-1 0-1,0-1 1,0 1 0,-1 0-1,1-1 1,-4 7-1,-6 9-190,-16 29-382,-1-1 0,-52 63 1,78-107 558,-1 0 1,1 0-1,-1-1 1,0 1 0,0-1-1,0 0 1,0 1-1,0-1 1,-7 2 0,10-4 15,-1 1 1,0-1 0,0 0 0,1 0 0,-1 0 0,0 0 0,0 0 0,0 0 0,0 0 0,1 0 0,-1 0 0,0 0 0,0-1 0,1 1 0,-1 0 0,0 0 0,0-1 0,1 1 0,-2-1 0,0 0-2,1-1-1,0 1 1,0 0 0,0-1-1,0 1 1,0-1 0,0 1-1,0-1 1,0 1-1,0-1 1,1 0 0,-1-2-1,-6-24-26,2-1 0,1-1 0,1 1 0,1 0 0,3-35 0,-1 28 250,1 36-202,-1 0 0,0-1 0,0 1 0,0 0 0,0 0 0,0-1 0,0 1 0,0 0 0,0-1 0,0 1-1,0 0 1,0 0 0,0-1 0,0 1 0,0 0 0,0-1 0,0 1 0,0 0 0,0 0 0,0-1 0,-1 1 0,1 0 0,0 0 0,0-1 0,0 1 0,0 0 0,-1 0 0,1 0 0,0-1 0,0 1 0,0 0 0,-1 0 0,1 0 0,0 0 0,0-1 0,-1 1 0,1 0 0,0 0 0,0 0 0,-1 0 0,1 0 0,0 0 0,-1 0 0,1 0 0,0 0 0,0 0 0,-1 0 0,1 0 0,0 0 0,0 0 0,-1 0 0,1 0 0,0 0 0,-1 0-1,1 1 1,0-1-2,-1 0 0,1 0 0,0 0 0,0 1 0,0-1 0,0 0-1,-1 1 1,1-1 0,0 0 0,0 0 0,0 1 0,0-1-1,0 0 1,0 1 0,0-1 0,0 0 0,0 0 0,0 1 0,0-1-1,0 0 1,0 1 0,0-1 0,0 0 0,0 1 0,0-1-1,0 0 1,0 0 0,1 1 0,-1-1 0,0 0 0,0 0 0,0 1-1,0-1 1,1 0 0,-1 0 0,0 1 0,0-1 0,1 0-1,-1 0 1,0 0 0,0 0 0,1 1 0,-1-1 0,0 0 0,0 0-1,1 0 1,-1 0 0,0 0 0,1 0 0,-1 0 0,0 0-1,0 0 1,1 0 0,-1 0 0,16 5 4,-1 0 0,0-1 0,1-1 0,0-1 0,0 0 0,0-1 1,0-1-1,26-3 0,-6-3-14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16.6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0 14291,'-3'22'1296,"9"-2"-824,6-4-119,12 1 639,10-4-216,16-3-176,9 1-64,7-5-216,2 0-192,-4-5-448,-1 2-272,-13-3 480,-8 0-168,-16-1-104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17.08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13187,'9'15'1640,"10"-2"-952,15-6-200,9 0 1361,13-1-1137,3-3-104,2 0-264,-1-2-376,-5-1 176,-4 3-96,-8-2-136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17.5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499 0 16019,'2'7'191,"1"-1"0,-1 1 0,0 0 0,0 0-1,-1 0 1,0 0 0,0 1 0,-1-1 0,0 0-1,-1 8 1,-1 9 190,-9 39 0,6-41-225,-1-1 0,0-1 1,-2 1-1,0-1 0,-15 24 0,20-37-126,-1-1 0,0 1 0,-1-1-1,0 0 1,0-1 0,0 1 0,0-1-1,-1 0 1,0 0 0,0-1 0,-1 0 0,1 0-1,-1 0 1,0-1 0,0 0 0,0 0-1,0-1 1,-13 3 0,8-4-26,-1 0 1,0-1-1,1-1 1,-1 0-1,0 0 0,1-1 1,-1-1-1,1 0 0,0-1 1,-17-8-1,13 5-56,0-1 0,1 0 0,1-2-1,-1 1 1,1-2 0,1 0 0,-14-15 0,23 22 25,1 0 1,-1 0 0,1 0-1,0 0 1,0-1 0,1 0 0,-1 1-1,1-1 1,0 0 0,0 0 0,1 0-1,-1-1 1,0-8 0,2 12 16,0-1 0,0 1 0,0 0 1,1 0-1,-1 0 0,0 0 1,1 0-1,0 0 0,-1 0 0,1 0 1,0 0-1,0 0 0,0 0 0,1 0 1,0-1-1,1 0 4,-1 1 0,0 0 1,1 0-1,0 0 0,-1 0 0,1 1 0,0-1 1,0 1-1,0-1 0,0 1 0,0 0 1,6-1-1,6 0-8,0 0 1,0 1-1,1 1 0,-1 0 1,1 1-1,-1 0 0,26 7 1,1 2-1,61 24 1,-57-14 73,-2 2 0,0 3 0,55 40 1,-63-41-33,-33-22-85,0 0 0,0 0-1,0 0 1,0 0 0,1 0 0,-1-1-1,0 0 1,1 1 0,0-1 0,-1-1-1,1 1 1,7 0 0,-11-1 52,0 0 0,1 0-1,-1 0 1,1 0 0,-1 0 0,0 0 0,1 0 0,-1 0-1,0 0 1,1 0 0,-1 0 0,0-1 0,1 1-1,-1 0 1,0 0 0,1 0 0,-1-1 0,0 1 0,1 0-1,-1 0 1,0-1 0,0 1 0,1 0 0,-1 0-1,0-1 1,4-18-172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18.2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1 755 11354,'0'1'78,"0"0"0,0 0 0,0 0 0,0 0 0,0 0 0,0 0 0,0 0-1,0 0 1,0 0 0,0 0 0,1 0 0,-1 0 0,0 0 0,1 0 0,-1 0 0,1 0-1,-1-1 1,1 1 0,-1 0 0,1 0 0,0 0 0,-1-1 0,2 2 0,-1-3 26,1 0 1,-1 0 0,1 0-1,-1 0 1,0 0 0,0 0-1,1 0 1,-1 0 0,0-1-1,0 1 1,0 0 0,-1-1-1,1 1 1,0-1 0,0 1 0,0-3-1,134-276 4443,-42 82-3058,-70 150-1233,56-101 202,-79 149-460,0 0 0,0 0 0,0 0 0,0 0 0,0 0 0,0 0 0,0 0 0,0 0 0,0 0 0,0 0 1,1 0-1,-1 0 0,0 0 0,0 0 0,0 1 0,0-1 0,0 0 0,0 0 0,0 0 0,0 0 0,0 0 0,0 0 1,0 0-1,0 0 0,1 0 0,-1 0 0,0 0 0,0 0 0,0 0 0,0 0 0,0 0 0,0 0 0,0 0 0,0 0 1,0 0-1,0 0 0,1 0 0,-1 0 0,0-1 0,0 1 0,0 0 0,0 0 0,0 0 0,0 0 0,0 0 0,0 0 1,0 0-1,0 0 0,0 0 0,0 0 0,-1 16-67,-8 26-23,9-38 80,-4 14-36,-13 74-127,15-80 159,1-1 0,0 1 1,1 0-1,0 0 0,4 16 1,-5-27 14,2 0 1,-1-1 0,0 1-1,0 0 1,0 0 0,0-1-1,0 1 1,1 0 0,-1 0-1,0-1 1,1 1 0,-1 0 0,0 0-1,1-1 1,-1 1 0,1 0-1,-1-1 1,1 1 0,-1-1-1,1 1 1,0-1 0,-1 1 0,1-1-1,0 1 1,-1-1 0,1 0-1,0 1 1,-1-1 0,1 0-1,0 0 1,0 1 0,0-1-1,-1 0 1,1 0 0,0 0 0,0 0-1,0 0 1,-1 0 0,1 0-1,0 0 1,0 0 0,-1 0-1,1-1 1,0 1 0,1-1 0,1 0-1,1-1 1,-1 0 0,1 0 0,-1-1-1,1 1 1,-1-1 0,3-2 0,30-35 5,-2-2 0,44-67 0,-34 43-6,7-8-59,-51 74 59,0 0 0,0 0 1,0 0-1,0-1 0,0 1 0,0 0 0,0 0 0,0-1 0,0 1 0,0 0 0,1 0 1,-1 0-1,0-1 0,0 1 0,0 0 0,0 0 0,1 0 0,-1-1 0,0 1 1,0 0-1,0 0 0,1 0 0,-1 0 0,0 0 0,0 0 0,0 0 0,1-1 1,-1 1-1,0 0 0,0 0 0,1 0 0,-1 0 0,0 0 0,0 0 0,1 0 0,-1 0 1,0 0-1,0 0 0,1 0 0,-1 0 0,0 1 0,0-1 0,1 0 0,-1 0 1,0 0-1,0 0 0,0 0 0,1 0 0,-1 1 0,0-1 0,0 0 0,0 0 0,0 0 1,1 0-1,-1 1 0,0-1 0,0 0 0,0 0 0,0 0 0,0 1 0,0-1 1,1 1-1,0 16-26,-1-16 26,-4 112-63,1-56-70,7 101-1,-3-152 16,0 1-1,0-1 0,0 0 1,0 0-1,1 0 1,0 0-1,1 0 0,5 10 1,-8-15 81,0-1-1,1 1 1,-1-1 0,1 1 0,-1-1-1,0 1 1,1-1 0,-1 0-1,1 1 1,0-1 0,-1 0 0,1 1-1,-1-1 1,1 0 0,0 0 0,-1 1-1,1-1 1,-1 0 0,1 0-1,0 0 1,-1 0 0,1 0 0,0 0-1,-1 0 1,1 0 0,0 0 0,-1 0-1,1 0 1,-1-1 0,1 1 0,0 0-1,-1 0 1,1 0 0,-1-1-1,1 1 1,0 0 0,-1-1 0,1 1-1,-1-1 1,1 1 0,-1-1 0,0 1-1,1-1 1,-1 1 0,1-1 0,-1 1-1,0-1 1,1 1 0,-1-1-1,0 0 1,17-33-203,-16 31 124,19-46-508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18.6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1 238 13827,'0'0'62,"1"1"0,-1-1-1,1 0 1,-1 1 0,1-1 0,0 0 0,-1 1-1,1-1 1,0 0 0,-1 1 0,1-1-1,0 0 1,-1 0 0,1 0 0,0 0 0,-1 0-1,1 0 1,0 0 0,0 0 0,-1 0 0,1 0-1,0 0 1,-1 0 0,1-1 0,0 1 0,-1 0-1,1 0 1,0-1 0,-1 1 0,1 0 0,0-1-1,-1 1 1,1-1 0,-1 1 0,1-1 0,-1 1-1,1-1 1,25-25 600,-20 20-505,65-84 714,-50 62-479,44-47 0,-65 74-381,1 0 0,0 1 0,0-1 0,0 0 1,0 0-1,0 0 0,0 1 0,0-1 0,0 1 0,0-1 0,0 0 0,0 1 0,1 0 0,-1-1 0,0 1 0,2 0 0,-2 0-5,-1 0 0,1 0 0,-1 0 0,1 0 0,-1 1 0,1-1 1,-1 0-1,0 1 0,1-1 0,-1 0 0,1 1 0,-1-1 0,0 0 0,1 1 0,-1-1 0,0 1 0,1-1 0,-1 1 0,0-1 0,0 1 0,1-1 0,-1 1 0,0-1 1,0 1-1,0 0 0,2 6 30,-1 1 1,-1-1-1,0 0 0,0 11 1,-1-5-27,-6 141 666,5-144-437,2-10-235,0 0-1,0 1 1,-1-1-1,1 0 1,0 0 0,0 0-1,0 0 1,-1 0 0,1 0-1,0 0 1,0 1-1,-1-1 1,1 0 0,0 0-1,-1 0 1,1 0 0,0 0-1,0 0 1,-1 0-1,1 0 1,0 0 0,0-1-1,-1 1 1,1 0 0,0 0-1,0 0 1,-1 0 0,1 0-1,0 0 1,0 0-1,0-1 1,-1 1 0,-9-7 138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19.0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17556,'6'14'1288,"-1"9"-1048,-2 4-80,6 12 400,-1 5-232,4 6-144,-1 2-80,-2-2-152,2-1-136,-3-12-336,0-2-232,-6-17 584,-5-8-152,-9-10-96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19.4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81 15099,'19'4'1449,"9"-7"-881,5-4-208,15-3 496,5 0-152,5-3-344,3 2-296,-6 1 128,-1 0-144,-14 0-136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14891,'4'22'1833,"9"-8"-1089,12-7-216,4-4 824,10-4-424,3-2-103,3-4-489,-4 0-536,0 1 296,-3 0-112,-7 5-184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19.8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0 550 12851,'0'1'48,"1"-1"0,-1 0 1,0 0-1,0 0 0,0 0 0,0 0 1,0 0-1,0 1 0,0-1 1,1 0-1,-1 0 0,0 0 0,0 0 1,0 0-1,0 0 0,0 0 1,0 0-1,1 0 0,-1 0 0,0 0 1,0 0-1,0 0 0,0 0 0,1 0 1,-1 0-1,0 0 0,0 0 1,0 0-1,0 0 0,1 0 0,-1 0 1,0 0-1,0 0 0,0 0 1,0 0-1,0 0 0,1 0 0,-1 0 1,0 0-1,0 0 0,0-1 0,0 1 1,0 0-1,0 0 0,0 0 1,1 0-1,-1 0 0,0-1 0,8-5 377,3-5 143,0 0 0,-2-1-1,1 0 1,9-19 0,2-1-116,142-226 1690,-78 119-1574,-83 135-562,19-25 33,-13 24-26,-7 6-13,-1-1 0,0 1 1,1-1-1,-1 1 0,0-1 1,1 1-1,-1-1 0,0 1 1,0-1-1,1 1 1,-1-1-1,0 1 0,0 0 1,0-1-1,0 1 0,0-1 1,0 1-1,0 0 1,0-1-1,0 2 0,-16 193-171,1-36-186,13-131 240,1-12-181,0 0 1,1 0 0,0 0-1,1 0 1,5 21-1,-6-36 283,0 0 0,0 0 0,0-1 0,0 1 0,0 0 0,1-1 0,-1 1 0,0 0 0,0-1 0,0 1 0,1 0 0,-1-1 0,0 1 0,1-1 0,-1 1-1,1-1 1,-1 1 0,1-1 0,-1 1 0,1-1 0,-1 1 0,1-1 0,-1 1 0,1-1 0,0 0 0,-1 1 0,1-1 0,-1 0 0,1 0 0,0 1 0,-1-1-1,1 0 1,0 0 0,-1 0 0,1 0 0,0 0 0,0 0 0,-1 0 0,1 0 0,0 0 0,-1 0 0,1 0 0,0 0 0,-1-1 0,1 1 0,0 0 0,-1-1-1,1 1 1,-1 0 0,2-1 0,18-22-466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20.29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54 15019,'2'14'1569,"5"-8"-1113,1-6-232,5 0 960,7-6-784,5 0-216,6-4-376,7-1-304,-1-1 408,0 1-120,-7-6-80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20.6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248 2 13291,'2'-1'69,"-1"1"0,0 0 0,1 0 0,-1 0 0,1 0 1,-1 0-1,0 0 0,1 0 0,-1 0 0,0 1 0,1-1 0,-1 0 0,0 1 0,1-1 1,-1 1-1,0 0 0,0-1 0,1 1 0,-1 0 0,0 0 0,0 0 0,0-1 1,0 1-1,0 0 0,0 1 0,0-1 0,-1 0 0,1 0 0,0 0 0,-1 0 0,1 1 1,0-1-1,-1 0 0,1 1 0,-1-1 0,0 0 0,0 1 0,1-1 0,-1 3 0,1 6 196,0 1 0,-1-1 0,0 1 0,-3 12 0,3-15-109,-8 49 810,-1-1-1,-3-1 1,-38 108 0,48-156-887,-1-1-1,0 1 1,0-1-1,-1 0 1,0 0 0,-6 8-1,9-13-81,1 0 1,-1 0-1,0 0 0,0 0 0,0 0 1,0-1-1,0 1 0,0 0 0,0-1 1,-1 1-1,1-1 0,0 1 0,0-1 1,0 1-1,-1-1 0,1 0 1,0 0-1,0 1 0,-1-1 0,1 0 1,0 0-1,0 0 0,-1-1 0,1 1 1,0 0-1,-1 0 0,1-1 0,0 1 1,0 0-1,0-1 0,0 0 0,-1 1 1,1-1-1,0 1 0,0-1 0,0 0 1,0 0-1,0 0 0,0 0 1,1 0-1,-2-1 0,-7-8-208,1 0 0,0 0 0,0-1-1,1-1 1,-7-16 0,-26-66-1259,29 65 984,6 16 241,0 4 5,2-1 1,-1 1 0,2-1 0,-1 1 0,-1-18-1,4 27 236,0 0-1,-1-1 0,1 1 1,0 0-1,0 0 0,0 0 0,0 0 1,0 0-1,0 0 0,0-1 1,0 1-1,0 0 0,1 0 1,-1 0-1,0 0 0,0 0 0,0 0 1,0-1-1,0 1 0,0 0 1,0 0-1,0 0 0,0 0 1,0 0-1,0 0 0,0 0 1,0 0-1,1-1 0,-1 1 0,0 0 1,0 0-1,0 0 0,0 0 1,0 0-1,0 0 0,0 0 1,1 0-1,-1 0 0,0 0 0,0 0 1,0 0-1,0 0 0,0 0 1,1 0-1,-1 0 0,0 0 1,9 4-13,16 15 317,-15-11-92,95 52 1909,-39-24-1300,-58-32-786,63 33-820,-65-34 699,0 0 0,1-1 1,-1 0-1,0 0 0,1-1 1,0 1-1,-1-2 0,1 1 1,9-1-1,8-8-298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21.1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15035,'16'12'1248,"4"5"-935,4 0-105,2 6 368,1 0-160,2 1-120,-3 5-64,-6 4-120,-3 4-48,-11 6-80,-6 6-80,-18 5-216,-9 1-144,-17 2 368,-11-4-88,-2-3-56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21.51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161 23 11891,'0'-2'251,"0"1"0,0-1 0,0 1 0,-1-1 0,1 1 1,-1-1-1,1 1 0,-1-1 0,1 1 0,-1 0 0,0-1 1,-1 0-1,2 1-165,-1 1 1,1 0 0,-1 0-1,1-1 1,-1 1 0,0 0-1,1 0 1,-1 0-1,0 0 1,1 0 0,-1 0-1,1 0 1,-1 0 0,0 0-1,1 0 1,-1 0-1,1 0 1,-1 1 0,0-1-1,1 0 1,-1 0 0,1 1-1,-1-1 1,1 0 0,-1 1-1,1-1 1,-1 1-1,1-1 1,-1 0 0,1 1-1,-1-1 1,1 1 0,0-1-1,-1 2 1,-5 4 72,1 0 0,0 0 0,0 1 0,1 0 0,-1 0 0,2 0-1,-5 10 1,-18 60 137,8-13-287,2 1 1,4 1-1,2 0 0,3 0 1,4 1-1,2-1 0,3 1 1,13 81-1,-13-130-92,2-1-1,0 0 1,1 0 0,1 0 0,1 0-1,0-1 1,17 28 0,-20-38 51,0-1 0,0 0 0,0 0 0,1 0 0,0-1-1,0 1 1,0-1 0,0 0 0,1-1 0,0 1 0,0-1 0,0 0 0,0 0 0,0-1 0,0 0-1,1 0 1,-1-1 0,1 1 0,-1-2 0,1 1 0,0 0 0,-1-1 0,1-1 0,9 0 0,62-16-247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21.9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42 730 12667,'-13'29'925,"8"-21"-663,1 1 1,0 0-1,0 0 0,1 1 0,1-1 1,-1 0-1,0 14 0,3-22-244,-1-1 1,1 0-1,0 0 1,0 0-1,0 0 0,0 0 1,0 0-1,0 0 1,0 0-1,0 1 1,0-1-1,0 0 0,0 0 1,0 0-1,0 0 1,0 0-1,0 0 0,0 0 1,0 0-1,0 1 1,0-1-1,0 0 1,0 0-1,0 0 0,1 0 1,-1 0-1,0 0 1,0 0-1,0 0 0,0 0 1,0 0-1,0 1 1,0-1-1,0 0 0,0 0 1,0 0-1,0 0 1,1 0-1,-1 0 1,0 0-1,0 0 0,0 0 1,0 0-1,0 0 1,0 0-1,0 0 0,0 0 1,1 0-1,-1 0 1,0 0-1,0 0 0,0 0 1,0 0-1,0 0 1,0 0-1,0 0 1,0 0-1,1 0 0,-1 0 1,0 0-1,6-6 615,6-12 27,0-1 0,-1 0 1,-1 0-1,14-38 0,-5 12-73,239-606 1949,-253 636-2654,-9 24 34,-11 26-51,4 6 32,1 1 0,2 0-1,2 0 1,-1 47 0,7-82 91,-1-3 1,1 0 1,0 1-1,0-1 1,0 0-1,0 1 1,1-1-1,0 0 1,0 0 0,0 0-1,0 0 1,1 0-1,-1 0 1,4 5-1,-4-8 9,-1 0 0,1-1 0,-1 1 0,1 0 0,0-1 0,-1 1 0,1-1 0,0 1 0,-1-1 0,1 1 0,0-1 0,0 0 0,0 1 0,-1-1 0,1 0-1,0 0 1,0 0 0,0 1 0,0-1 0,0 0 0,-1 0 0,1 0 0,2-1 0,-1 1 0,0-1-1,0 0 1,0 1-1,0-1 0,0 0 1,0 0-1,0 0 1,0-1-1,2-1 1,4-4-5,-1 0 0,0 0 1,7-10-1,17-27-34,-2 0-1,-2-2 1,-1-1-1,24-67 1,-58 148-367,1 1-1,2 0 1,1 0 0,1 44-1,3-71 255,0-5 87,0 1 1,0 0-1,0-1 0,0 1 0,0 0 0,1 0 1,0-1-1,-1 1 0,1-1 0,1 1 0,-1-1 1,0 1-1,1-1 0,0 0 0,2 4 0,-4-7 47,1 1-1,0 0 1,-1-1-1,1 0 1,-1 1 0,1-1-1,0 1 1,-1-1-1,1 0 1,0 1-1,-1-1 1,1 0-1,0 0 1,-1 0-1,1 1 1,0-1-1,0 0 1,-1 0-1,1 0 1,0 0-1,1-1 1,19-8-531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22.7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68 15939,'4'-4'194,"0"-1"0,1 1-1,0 0 1,0 0-1,0 1 1,0-1 0,0 1-1,1 0 1,-1 1-1,12-5 1,-10 4 78,3-1-124,-1 0 0,1 1 0,-1 1 0,1-1 0,0 1 0,16-1 0,-24 3-114,1 0 0,0 0-1,-1 0 1,1 0-1,0 1 1,-1-1 0,1 1-1,-1-1 1,1 1-1,0 0 1,-1 0 0,0 0-1,1 0 1,-1 1 0,0-1-1,1 1 1,-1-1-1,0 1 1,0 0 0,0 0-1,0 0 1,-1 0-1,1 0 1,0 0 0,-1 0-1,0 1 1,1-1-1,-1 0 1,1 4 0,0 2 27,0 0 1,-1 1-1,0-1 1,-1 0-1,0 0 1,0 1-1,0-1 1,-1 0-1,-1 0 1,1 0-1,-1 1 1,-1-2-1,-5 16 1,-4 2 139,0 0 1,-29 43-1,21-41 32,-24 30-1,37-49-160,0-1 0,0 0-1,0-1 1,-1 1 0,0-1 0,-1-1 0,1 1-1,-15 5 1,30-13-61,0 1-1,0-1 1,0 1 0,0 1-1,0-1 1,0 1-1,0 0 1,0 1-1,0 0 1,11 2 0,13 5-184,33 13 0,-17-4-43,-39-15 114,0 0 1,1 0 0,-1-1-1,1 0 1,-1 0-1,1-1 1,0 0 0,-1 0-1,1-1 1,-1 0 0,1-1-1,-1 0 1,1 0-1,-1-1 1,0 0 0,0 0-1,10-7 1,-8 3-24,1 0 0,-1-1 0,0 0 0,-1-1 0,0 0 0,-1 0 0,0-1 0,0 0 0,-1-1 0,0 0 0,6-14 0,12-31-279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23.9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1033 11731,'10'-15'160,"0"0"1,2 0 0,0 1 0,0 0 0,2 1-1,-1 0 1,2 1 0,-1 1 0,2 0 0,30-15 0,-25 15-137,1 2-1,-1 0 1,2 2 0,-1 0 0,1 2 0,0 0 0,0 1 0,28 0 0,-33 4-46,-1 1 0,-1 1 0,1 0 0,0 2 0,30 9 0,79 39-29,-56-21 181,3-1 247,2-4 0,0-2 0,141 24 0,391 16 298,-395-45-573,-49-5-101,0-8 1,0-7-1,0-7 0,295-53 0,-338 35 5,212-75-1,-271 76-4,0-2 0,-1-3 0,-2-3 0,-2-2 0,54-43 0,95-110-120,-15-15-143,-180 192 247,83-82-94,-60 64 109,-2-2 1,52-67 0,-81 95 3,0-1-1,0 1 0,0-1 0,0 1 1,0-1-1,2-8 0,-4 11-32,0 0-1,0 0 0,0 0 1,0 1-1,0-1 1,0 0-1,0 0 0,0 0 1,0 0-1,0 0 1,-1 0-1,1 0 0,0 0 1,-1 1-1,1-1 1,-1 0-1,1 0 0,-1 0 1,1 1-1,-1-1 0,1 0 1,-1 1-1,0-1 1,0 0-1,1 1 0,-1-1 1,0 1-1,0-1 1,1 1-1,-1-1 0,0 1 1,0 0-1,0-1 1,0 1-1,-1 0 0,-17-6-146,-5-1-93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24.4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9 501 11883,'-8'10'1428,"12"-13"38,12-10-938,115-72 542,86-61 76,-170 110-901,-1-2 0,56-59 0,-88 81-146,0-1 0,-1 0 0,14-26 0,-28 73 82,-18 311-170,13-182-534,4 49-244,5-160 529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40.4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0 13019,'4'7'856,"-5"19"-704,-2 16-80,-1 12 280,4 12-248,4 7-24,5 3 0,1-1-32,2-6 8,1-5-40,-1-2-16,-2-8-64,-2-2-80,-3-9-136,-4-5-496,-4-6 648,-5-5-104,-7-7-112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 15155,'11'-4'2565,"-19"10"-440,-11 10-1000,-3 11-929,1 1 0,2 1 0,0 1 1,2 1-1,2 0 0,-21 56 0,24-49-102,1 1 0,2 0 0,2 0 0,1 1 0,0 63 1,6-79-95,1-1 1,1 1 0,1-1 0,1 1 0,1-1 0,10 26 0,-11-38-58,1 0-1,0-1 1,0 1 0,1-1-1,0-1 1,1 1 0,0-1-1,1 0 1,0-1 0,0 1-1,0-2 1,1 1 0,1-1-1,13 8 1,26 11-176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40.8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16 699 12747,'-2'-1'99,"1"-1"0,-1 1 0,1-1 0,-1 1 0,1-1 0,0 0 0,0 0 0,0 1 0,0-1 0,-1-4 0,2 5-79,0 0 1,0 0-1,0 1 1,0-1-1,0 0 1,0 0-1,1 0 1,-1 0-1,0 0 1,0 0-1,1 0 1,-1 0-1,1 1 1,-1-1-1,1 0 1,-1 0 0,1 0-1,0 1 1,-1-1-1,1 0 1,0 1-1,0-1 1,-1 1-1,1-1 1,0 1-1,1-1 1,35-25 189,-3-1 0,0-1 1,-1-2-1,54-64 0,-32 22 335,63-106 1,-92 135-199,-2-1 1,19-48-1,-33 70-127,-10 22-218,0 0 1,0 0 0,0 0 0,0 1 0,0-1-1,0 0 1,1 0 0,-1 0 0,0 0 0,0 0-1,0 0 1,0 0 0,0 0 0,0 0-1,0 1 1,0-1 0,0 0 0,0 0 0,0 0-1,0 0 1,0 0 0,0 0 0,0 0 0,1 0-1,-1 0 1,0 0 0,0 0 0,0 0 0,0 0-1,0 0 1,0 0 0,0 0 0,0 0 0,1 0-1,-1 0 1,0 0 0,0 0 0,0 0 0,0 0-1,0 0 1,0 0 0,0 0 0,0 0-1,1 0 1,-1 0 0,0 0 0,0 0 0,0 0-1,0 0 1,0 0 0,0 0 0,0 0 0,0 0-1,0 0 1,0 0 0,0 0 0,1-1 0,-1 1-1,0 0 1,0 0 0,0 0 0,0 0 0,0 0-1,0 0 1,0 0 0,0 0 0,0 0 0,0-1-1,0 1 1,0 36 223,-1-20-229,0 22-51,1 0 1,2 0-1,2 0 1,1-1-1,2 1 1,21 63-1,-27-98 70,19 40 54,-19-41-74,0 0-1,1 0 0,-1 0 0,1 0 1,0 0-1,0 0 0,0-1 1,0 1-1,0-1 0,0 1 0,0-1 1,0 1-1,0-1 0,1 0 1,3 1-1,-3-1-6,1-1 1,-1 0-1,0 0 1,1 0-1,-1 0 1,0 0-1,4-1 1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43.27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28 14571,'-4'-21'1057,"2"14"-552,3 16 56,35 169 252,-2-16-872,-13-12 628,-21-157-369,0-1 0,0 0 0,1 0 0,1-7 0,2-19 51,5-234 684,-9 267-940,0 0-1,0-1 1,0 1 0,0 0-1,0 0 1,1 0-1,-1 0 1,0-1 0,1 1-1,-1 0 1,0 0 0,1 0-1,0-1 1,0 1 2,-1 1 0,0 0 0,0 0 0,1 0 0,-1 0 0,0 0 0,1 0 0,-1 0 0,0 0 0,0 0 0,1 0 0,-1 1 0,0-1 0,0 0 0,1 0-1,-1 0 1,0 0 0,0 0 0,1 0 0,-1 0 0,0 1 0,0-1 0,0 0 0,1 0 0,-1 0 0,0 1 0,0-1 0,0 0 0,1 0 0,-1 0 0,0 1 0,0-1 0,0 0 0,0 1 0,18 34-262,-14-24 146,12 21-174,-11-20 195,0 0 0,2 0 0,-1-1-1,1 0 1,13 16 0,-19-26 100,0-1 1,-1 1-1,1 0 1,-1-1-1,1 1 0,0-1 1,-1 1-1,1-1 1,0 0-1,0 1 0,-1-1 1,1 0-1,0 1 0,0-1 1,0 0-1,0 0 1,-1 0-1,1 0 0,0 0 1,0 0-1,0 0 1,0 0-1,-1 0 0,1 0 1,0 0-1,0-1 1,0 1-1,-1 0 0,1 0 1,0-1-1,0 1 1,-1-1-1,1 1 0,0-1 1,0 1-1,-1-1 1,1 1-1,-1-1 0,1 1 1,0-2-1,3-3 40,0 0-1,0 0 1,-1-1-1,5-7 1,-4 4-4,24-44 177,-19 33-157,2 1 1,0 0-1,1 0 1,0 1-1,21-22 1,-32 39-66,0 0 1,0-1-1,1 1 1,-1 0-1,1 0 1,-1 0 0,1 0-1,0 0 1,-1 0-1,1 0 1,0 0-1,0 1 1,-1-1 0,1 1-1,0-1 1,2 1-1,-2 0 0,-1 1 0,1-1 1,-1 0-1,1 1 0,-1 0 0,0-1 0,1 1 0,-1 0 0,0 0 0,0 0 0,1 0 0,-1 0 1,0 0-1,0 0 0,0 0 0,0 0 0,0 0 0,-1 1 0,1-1 0,0 0 0,0 1 0,0 0 0,9 22-85,0-1-1,-2 2 1,9 37-1,2 8 14,-18-70 84,-1 1-1,0 0 1,0 0-1,0 0 1,1 0-1,-1-1 1,0 1-1,1 0 1,-1 0-1,0-1 1,1 1-1,-1 0 1,1-1-1,-1 1 1,1 0-1,0-1 1,-1 1-1,1-1 1,0 1-1,-1-1 1,1 1-1,1 0 1,-2-1 0,1-1 0,0 1 1,-1 0-1,1 0 0,0-1 0,-1 1 1,1 0-1,-1 0 0,1-1 0,0 1 1,-1-1-1,1 1 0,-1-1 1,1 1-1,-1-1 0,0 1 0,1-1 1,-1 1-1,1-1 0,-1 1 1,1-2-1,3-8 73,1 0 0,5-17 1,-7 17-11,-1 4-68,0 1 1,1 0-1,-1 0 1,1 0-1,6-8 1,-8 13-20,-1-1 1,1 1-1,-1-1 0,1 1 1,-1-1-1,1 1 1,-1-1-1,1 1 0,0 0 1,-1-1-1,1 1 1,-1 0-1,1-1 0,0 1 1,0 0-1,-1 0 0,1 0 1,0 0-1,-1 0 1,1 0-1,1 0 0,-1 0-19,0 1 0,0-1 1,0 1-1,0-1 0,0 1 0,0-1 0,0 1 0,-1 0 0,1 0 0,0 0 0,0-1 0,0 1 0,-1 0 0,1 0 1,-1 0-1,1 0 0,-1 0 0,1 2 0,31 78-1382,-19-53 892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43.7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10858,'3'34'900,"-3"-24"-742,1 0 1,0 0-1,1 0 0,0 0 0,0 0 0,1 0 1,0-1-1,1 1 0,8 15 0,-12-24-144,1 0 0,0 0 0,0 0 1,-1-1-1,1 1 0,0 0 0,0 0 0,0 0 0,0-1 0,0 1 0,0-1 0,0 1 0,0 0 0,0-1 0,0 0 0,0 1 1,0-1-1,0 0 0,0 1 0,0-1 0,0 0 0,0 0 0,1 0 0,-1 0 0,0 0 0,0 0 0,0-1 0,0 1 1,0 0-1,1 0 0,-1-1 0,0 1 0,0-1 0,0 1 0,0-1 0,0 1 0,0-1 0,0 0 0,-1 1 0,1-1 0,0 0 1,0 0-1,0 0 0,-1 1 0,2-3 0,4-4 153,-1 0 1,1-1 0,-1 1-1,5-12 1,24-57 1273,-34 76-1425,1-1 0,-1 1 0,0-1 0,0 1-1,0-1 1,1 1 0,-1-1 0,0 1-1,1 0 1,-1-1 0,0 1 0,1-1 0,-1 1-1,0 0 1,1 0 0,-1-1 0,1 1-1,-1 0 1,1-1 0,-1 1 0,0 0 0,1 0-1,-1 0 1,1 0 0,-1 0 0,1-1-1,-1 1 1,1 0 0,0 0 0,-1 0-1,1 0 1,0 1 0,0-1-2,0 1-1,0 0 1,1 0-1,-1 0 1,0 0-1,0 0 1,0 0-1,-1 0 1,1 0-1,0 0 1,0 0 0,0 2-1,20 49-97,-18-42 84,31 83-60,71 137 0,-92-206 75,17 46-1,-26-60 16,-1 1 0,-1-1-1,1 1 1,-2-1-1,1 1 1,-1 0 0,-1 14-1,0-23-4,0 0 0,0-1 0,0 1-1,0 0 1,-1-1 0,1 1 0,0 0 0,-1-1-1,1 1 1,-1-1 0,1 1 0,-1-1-1,0 1 1,0-1 0,0 1 0,0-1-1,0 0 1,0 1 0,0-1 0,0 0 0,0 0-1,-1 0 1,1 0 0,0 0 0,-1 0-1,1 0 1,-1 0 0,1-1 0,-1 1 0,1 0-1,-1-1 1,0 1 0,1-1 0,-3 1-1,0-2 34,0 1-1,0 0 0,0-1 0,1 0 0,-1 0 0,0 0 0,0-1 0,1 1 1,-1-1-1,1 0 0,-1 1 0,1-2 0,-5-2 0,-5-6 33,0-1 1,0 0-1,1 0 0,1-1 0,0-1 0,1 0 0,0 0 0,1-1 0,1 0 0,1-1 1,0 1-1,0-2 0,-7-31 0,14 44-142,-1 0 0,1 1 0,0-1 0,0 0-1,0 1 1,1-1 0,-1 0 0,1 1 0,0-1 0,0 1 0,0-1 0,0 1 0,0-1 0,1 1 0,0 0-1,0 0 1,0-1 0,0 1 0,0 1 0,0-1 0,1 0 0,0 1 0,-1-1 0,1 1 0,0 0 0,0-1-1,0 1 1,0 1 0,1-1 0,-1 1 0,1-1 0,-1 1 0,4-1 0,35-11-266,3-1-160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45.2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13131,'8'28'990,"9"55"1,-12-56-661,0 1 0,13 34 0,-16-57-209,1 1-1,0-1 1,0 0 0,0 0-1,0 0 1,1 0 0,0 0-1,0-1 1,7 7-1,-10-10-99,1 0-1,-1 0 0,0 0 1,1 0-1,-1 0 0,1 0 0,-1 0 1,1 0-1,-1-1 0,1 1 0,0-1 1,-1 1-1,1-1 0,0 0 1,-1 1-1,1-1 0,0 0 0,0 0 1,-1 0-1,1 0 0,0-1 1,0 1-1,-1 0 0,1-1 0,-1 1 1,1-1-1,0 0 0,-1 1 1,1-1-1,-1 0 0,1 0 0,-1 0 1,0 0-1,1 0 0,1-2 1,8-10 81,-1-1 1,-1 1 0,0-2 0,-1 1-1,9-23 1,-9 20 4,0 0 1,1 1-1,18-25 0,-27 41-105,1-1 0,-1 1-1,0 0 1,1-1 0,-1 1 0,0-1 0,1 1 0,-1 0-1,1 0 1,-1-1 0,0 1 0,1 0 0,-1 0-1,1-1 1,-1 1 0,1 0 0,-1 0 0,1 0-1,-1 0 1,1 0 0,-1 0 0,1 0 0,-1 0-1,1 0 1,-1 0 0,1 0 0,-1 0 0,1 0 0,-1 0-1,1 0 1,-1 0 0,1 1 0,-1-1 0,1 0-1,-1 0 1,1 1 0,-1-1 0,0 0 0,1 1-1,-1-1 1,1 0 0,-1 1 0,0-1 0,1 1-1,-1-1 1,0 0 0,0 1 0,1-1 0,-1 1-1,0-1 1,0 1 0,0 0 0,13 30 40,-12-27-37,7 24 14,-7-21-15,1 0-1,0 0 1,0 0-1,1-1 0,0 1 1,0-1-1,4 7 0,-6-12 1,-1-1 0,0 1-1,1-1 1,-1 0 0,0 0-1,1 1 1,-1-1 0,1 0 0,-1 0-1,0 1 1,1-1 0,-1 0-1,1 0 1,-1 0 0,1 0-1,-1 0 1,0 1 0,1-1-1,-1 0 1,1 0 0,-1 0-1,1 0 1,-1 0 0,1-1-1,-1 1 1,1 0 0,-1 0-1,0 0 1,1 0 0,-1 0-1,1-1 1,-1 1 0,0 0-1,1 0 1,-1-1 0,1 1-1,-1 0 1,0 0 0,1-1-1,-1 1 1,0-1 0,0 1-1,1 0 1,-1-1 0,11-17 107,-11 18-110,15-33 151,-12 23-105,1 1 0,0-1 0,0 1 0,1 0 0,0 0 0,1 1 1,0-1-1,14-13 0,-19 21-45,0 0 0,0 1-1,0-1 1,0 1 0,0-1 0,0 1-1,0-1 1,0 1 0,0-1 0,0 1 0,0 0-1,1 0 1,-1-1 0,0 1 0,0 0 0,0 0-1,0 0 1,1 1 0,-1-1 0,0 0-1,0 0 1,2 1 0,-1 0-2,0 0 1,0 0-1,0 1 0,0-1 0,0 0 1,0 1-1,0 0 0,-1-1 1,1 1-1,1 2 0,3 5-11,0 0 0,-1 0 0,7 17 0,-5-11-18,-4-9-29,0 0 0,0 0 1,0 0-1,-1 0 0,0 0 0,0 1 0,-1-1 1,0 1-1,1 9 0,-4-17-3,1 0 0,-1 0 0,1 0 0,-1 0 0,1 0 0,0 0-1,-1-1 1,1 1 0,0 0 0,-1-3 0,-16-21-138,-4-11-86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45.6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15459,'3'7'1217,"5"5"-913,0 0-128,8 1 48,1 2-288,7 0 208,1 0-72,5-1-184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46.0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76 16355,'13'29'662,"12"35"-1,9 17-465,-34-81-194,7 17 87,2 0 0,0-1 1,0 0-1,2-1 1,0 0-1,24 26 0,-34-40-52,1 0-1,-1 0 1,0 0-1,1 0 0,-1 0 1,1 0-1,-1 0 1,1 0-1,0 0 0,-1-1 1,1 1-1,0-1 1,-1 1-1,1-1 0,0 0 1,0 0-1,-1 1 1,1-1-1,2-1 0,-2 1 13,-1-1 0,0 1 0,0-1 0,1 0-1,-1 1 1,0-1 0,0 0 0,0 0-1,0 0 1,0 0 0,0 0 0,0 0-1,0 0 1,-1 0 0,1 0 0,0-1-1,-1 1 1,2-3 0,0-3 185,1-1 0,-2 0-1,1 0 1,-1 0 0,0 0 0,-1-14 0,0 7-62,-1 1 1,0 0-1,-1 0 1,-1 0-1,0 0 1,-1 0-1,-6-15 1,4 23-163,4 13-57,5 14-96,-2-20 131,-1 1 0,1-1 1,0 1-1,-1-1 0,1 0 1,0 0-1,0 1 0,0-1 0,0 0 1,0 0-1,0 0 0,0 0 0,0 0 1,1 0-1,-1 0 0,0-1 1,1 1-1,-1 0 0,0-1 0,1 1 1,-1-1-1,1 1 0,-1-1 0,1 0 1,-1 0-1,1 1 0,-1-1 1,1 0-1,-1 0 0,1 0 0,-1-1 1,1 1-1,-1 0 0,1-1 0,-1 1 1,3-2-1,5-1-23,0-2 1,0 1-1,0-2 1,12-9-1,-5 5-1,34-22-82,97-68-459,-144 98 554,0-1-1,1 0 0,-1 0 0,-1-1 1,1 1-1,3-6 0,-5 8 24,-1 1-1,0-1 0,1 1 1,-1-1-1,0 0 1,0 1-1,0-1 0,1 0 1,-1 1-1,0-1 1,0 0-1,0 1 0,0-1 1,0 0-1,0 1 1,0-1-1,-1 0 0,1 1 1,0-2-1,-1 1 5,1 0 0,-1 1-1,0-1 1,1 1 0,-1-1 0,0 1 0,1-1-1,-1 1 1,0-1 0,0 1 0,0-1 0,1 1-1,-1 0 1,0 0 0,0-1 0,0 1-1,0 0 1,0 0 0,0 0 0,0 0 0,-4 0 10,0 1 1,1-1 0,-1 1-1,0 0 1,1 0-1,-1 0 1,1 1 0,-1 0-1,1 0 1,0 0 0,0 0-1,0 1 1,0-1 0,0 1-1,1 0 1,-1 0-1,-3 5 1,0-1-16,1-1 0,1 1 1,-1 0-1,1 0 0,0 1 0,1 0 0,0 0 0,-5 10 1,8-14-18,0 0 0,0 0 0,0 0 0,0 0 0,1 0 0,-1 1 0,1-1 0,0 0 0,1 0 0,-1 0 0,2 6 0,-2-9-23,0 0 0,1 0 1,-1 0-1,1 0 0,-1 0 0,1 0 0,0 0 0,-1 0 0,1 0 0,0 0 0,0 0 0,-1-1 0,1 1 0,0 0 0,0-1 1,0 1-1,2 1 0,-1-2-64,-1 1 0,1-1 0,0 0 0,0 1 0,0-1 0,0 0 0,0 0 0,0 0 0,0 0 0,0 0 0,-1-1 0,1 1 0,3-2 0,1 0-129,0 0 0,0-1 0,0 0 0,0 0 0,0-1 0,-1 1 0,0-1 0,0-1 0,0 1 0,6-7 0,11-15-652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46.4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 12 15091,'0'0'44,"0"-1"-1,0 1 1,0-1-1,0 1 0,0-1 1,0 1-1,-1-1 1,1 1-1,0-1 1,0 1-1,0 0 1,-1-1-1,1 1 1,0-1-1,0 1 0,-1 0 1,1-1-1,0 1 1,-1-1-1,1 1 1,0 0-1,-1 0 1,1-1-1,-1 1 1,1 0-1,0-1 0,-1 1 1,1 0-1,-1 0 1,1 0-1,-1 0 1,1 0-1,-1-1 1,1 1-1,-1 0 0,1 0 1,-1 0-1,1 0 1,-1 0-1,1 0 1,-1 1-1,1-1 1,-1 0-1,1 0 1,0 0-1,-1 0 0,1 1 1,-1-1-1,1 0 1,-1 0-1,1 1 1,0-1-1,-1 0 1,1 0-1,0 1 1,-1-1-1,1 1 0,0-1 1,-1 0-1,1 1 1,-2 1 97,1 0-1,-1 0 1,1 0 0,0 0 0,0 0 0,0 0-1,0 1 1,0-1 0,0 0 0,1 0 0,-1 1-1,0 2 1,2-3-150,-1 0 0,1 0 0,-1 0 0,1 0-1,0 0 1,-1 0 0,1-1 0,0 1 0,0 0 0,0 0-1,1-1 1,-1 1 0,0-1 0,1 1 0,-1-1 0,1 1 0,-1-1-1,1 0 1,0 0 0,-1 0 0,3 1 0,46 21-309,-35-16 254,39 15 12,-22-9 28,-1 0-1,39 25 0,-68-37 32,0 0 0,0 0 1,0 1-1,0-1 0,0 1 1,-1-1-1,1 1 0,0 0 1,-1-1-1,1 1 0,-1 0 1,0 0-1,1 0 0,-1 0 1,0 0-1,0 1 0,0-1 0,-1 0 1,1 0-1,-1 1 0,1-1 1,-1 0-1,1 3 0,-2-2 8,0 1-1,0-1 0,0 0 0,0 0 0,0 0 0,-1 0 0,1 0 0,-1 0 0,0 0 0,0-1 1,0 1-1,0-1 0,0 1 0,-1-1 0,-4 4 0,-3 2 38,-1 0-1,0 0 0,0-1 1,-24 11-1,30-16-97,0 0 0,0 0 0,0-1-1,0 1 1,0-1 0,0 0 0,0 0-1,-1-1 1,1 1 0,0-1 0,0-1-1,-1 1 1,1-1 0,0 1 0,-7-3-1,9 2 2,1-1-1,0 1 0,-1-1 1,1 1-1,0-1 0,0 0 0,0 1 1,0-1-1,0 0 0,0 0 1,1-1-1,-1 1 0,1 0 0,-1 0 1,1-1-1,-1-2 0,-2-4-60,1-1 1,-4-19-1,7 29 105,-7-45-353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47.06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16003,'3'3'126,"-1"1"-1,1 0 0,-1 0 1,0-1-1,0 2 0,0-1 1,-1 0-1,1 0 0,-1 0 1,0 1-1,0-1 0,-1 1 1,1-1-1,-1 5 0,5 21 328,16 51-152,3-2-1,4 0 1,59 116 0,-24-77 686,-58-111-186,-7-14-459,-8-16 20,-7-3-56,-1 1 0,-29-31 0,37 46-307,1 0 1,-2 1 0,1 0-1,-1 1 1,0 0 0,-1 1 0,-22-11-1,21 15-70,14 5-65,21 10-100,-15-10 175,0 0-1,0-1 0,0 0 0,0 0 0,0 0 0,0-1 1,0 0-1,0-1 0,0 0 0,0 0 0,0 0 0,11-4 0,-4 0-65,-1-2-1,1 1 0,-1-2 0,23-16 1,-34 22 111,0 0 1,0 1 0,0-1 0,1 1 0,-1 0-1,0 0 1,1 0 0,-1 0 0,1 0 0,-1 0-1,1 1 1,0-1 0,-1 1 0,1 0 0,0 0-1,-1 0 1,1 0 0,2 0 0,-1 1 5,-1 1 0,1-1 1,-1 1-1,0 0 0,0-1 1,0 1-1,0 1 0,0-1 1,0 0-1,0 1 0,-1-1 0,4 5 1,21 29 22,-21-26 91,0-2 1,1 1-1,14 14 1,-20-22-82,0-1 0,0 1 0,0-1 1,0 1-1,0-1 0,0 0 1,0 1-1,0-1 0,0 0 0,0 0 1,0 0-1,0 0 0,0 0 1,1 0-1,-1 0 0,0 0 0,0 0 1,0 0-1,0-1 0,0 1 1,0 0-1,0-1 0,0 1 0,0-1 1,-1 1-1,1-1 0,0 1 1,0-1-1,0 0 0,0 0 0,-1 1 1,2-2-1,29-33 260,-20 22-228,-8 9-69,1 1-1,-1-1 1,1 1-1,0 0 1,0 0-1,0 1 1,0-1-1,1 1 0,7-4 1,-10 6-1,0-1 0,0 1 1,0 0-1,0 0 0,0 0 1,0 0-1,0 0 0,0 0 0,0 1 1,0-1-1,0 0 0,0 1 1,0 0-1,0-1 0,0 1 0,-1 0 1,1 0-1,0 0 0,0 0 1,-1 0-1,1 1 0,-1-1 0,1 0 1,-1 1-1,0-1 0,2 3 1,15 22-64,-14-20 96,-1 0 0,1-1 0,1 0 0,4 6 0,-8-11-9,-1 0 1,1 1 0,0-1 0,-1 1-1,1-1 1,0 0 0,0 0 0,-1 1-1,1-1 1,0 0 0,0 0 0,0 0-1,-1 0 1,1 0 0,0 0 0,0 0-1,0 0 1,0 0 0,-1 0 0,1-1-1,0 1 1,0 0 0,-1 0 0,1-1-1,0 1 1,0 0 0,-1-1 0,1 1-1,1-2 1,20-18 137,-19 17-121,5-5 34,1-2-82,0 1 0,0 1 0,1 0 0,0 0 0,12-6 0,-20 13-2,1-1 0,-1 1-1,1 0 1,-1 0 0,1 1 0,-1-1-1,1 0 1,0 1 0,-1 0 0,1-1 0,0 1-1,-1 0 1,1 0 0,0 1 0,-1-1-1,1 0 1,-1 1 0,1 0 0,-1 0 0,1-1-1,-1 1 1,1 1 0,-1-1 0,1 0-1,-1 1 1,0-1 0,0 1 0,0 0-1,3 3 1,-1-1-4,0 1 0,-1-1 0,0 1 0,0 0 0,0 0 0,2 6 0,-3-5 64,0-1 1,1 0 0,0-1-1,5 8 1,-8-11-34,1-1 0,-1 0 0,0 1 0,1-1 0,-1 0 0,1 1 0,-1-1 0,1 0 0,-1 0 0,1 0 0,-1 0 0,1 1 0,-1-1 0,1 0 0,-1 0 0,1 0 0,-1 0 0,1 0 0,-1 0 0,1 0 0,-1 0 0,1 0 0,-1 0 0,1 0 0,-1-1 0,0 1 0,1 0 0,-1 0 0,1 0 0,-1-1 0,1 1 0,-1 0 0,1-1 0,-1 1 0,0 0 0,1-1 0,-1 1 0,0 0 0,1-1 0,-1 1 0,0-1 0,0 1 0,1 0 0,-1-1 1,0 1-1,0-1 0,1 0 0,13-28-792,-11 21 667,5-4-47,1 1-94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47.8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0 591 14355,'9'0'1596,"0"-1"1,0 0-1,13-3 1,-13 1-1328,0 1 1,0-2-1,14-7 1,-19 10-304,1-2 1,-2 1-1,1-1 1,0 1-1,0-1 1,-1 0-1,0 0 0,1 0 1,-1-1-1,0 1 1,-1-1-1,1 0 0,-1 0 1,1 0-1,-1 0 1,-1 0-1,1 0 1,0-1-1,-1 1 0,1-5 1,-2 8 40,1-1 0,-1 1 0,0 0 0,0 0 0,1 0 0,-1 0 0,0-1 0,0 1 0,-1 0 0,1 0 0,0 0 0,0 0 0,0-1 0,-1 1 0,1 0 0,-1 0 0,1 0 0,-1 0 0,1 0 0,-1 0 0,0 0 0,1 0 0,-1 0 0,0 0 0,0 0 0,0 1 0,1-1 0,-1 0 0,0 1 0,0-1 0,0 0 0,0 1 0,0-1 0,-1 1 0,1-1 0,0 1 0,0 0 0,0-1 0,0 1 0,0 0 0,-3 0 0,1 0 25,0 0 0,0 1 0,0-1 0,0 1 0,0 0 0,0 0 0,1 0 0,-1 0 0,0 0 0,0 1 0,1-1 0,-1 1 1,1-1-1,-1 1 0,-3 4 0,4-3-16,-1 0 0,1 0 1,-1 0-1,1 1 0,0-1 1,0 1-1,1-1 0,-1 1 1,1 0-1,0 0 0,0-1 1,0 1-1,0 0 0,0 6 1,1-9-14,0 1 1,0-1 0,0 0 0,1 0 0,-1 1 0,0-1 0,1 0-1,-1 0 1,0 1 0,1-1 0,0 0 0,-1 0 0,1 0-1,0 0 1,-1 0 0,1 0 0,0 0 0,0 0 0,1 1 0,0-1-1,-1 0 1,1-1-1,0 1 1,0 0-1,-1 0 1,1-1 0,0 0-1,0 1 1,0-1-1,0 0 1,0 0 0,0 0-1,0 0 1,0 0-1,0 0 1,2-1-1,7-2-36,0 0 0,-1 0-1,1-1 1,-1-1-1,0 0 1,13-8-1,-10 5-131,0 1-1,25-9 1,-36 15 141,0 0 0,-1 1 0,1-1 1,0 1-1,0 0 0,0 0 0,0 0 0,0 0 1,0 0-1,0 0 0,0 0 0,0 1 1,0-1-1,-1 0 0,1 1 0,0 0 0,0-1 1,0 1-1,-1 0 0,1 0 0,0 0 1,-1 0-1,1 1 0,-1-1 0,1 0 1,-1 0-1,3 4 0,19 13 4,-22-17 29,0-1 1,0 0-1,1 1 0,-1-1 1,0 0-1,0 0 0,0 0 0,0 0 1,1 0-1,-1 0 0,0 0 1,0 0-1,0 0 0,0-1 1,1 1-1,-1 0 0,0-1 0,0 1 1,0-1-1,0 1 0,0-1 1,0 1-1,0-1 0,0 0 0,0 1 1,0-1-1,-1 0 0,1 0 1,0 0-1,0 0 0,0-1 0,4-5 40,0-1-1,0 1 0,3-11 0,-5 12-28,12-26 50,-2-1 1,-1-1-1,9-40 1,14-108-563,-35 181 486,13-113-711,-14 148 940,2 0 0,2-1-1,0 1 1,16 59 0,-12-66-199,2 0 0,0-1 1,2 0-1,1 0 1,1-1-1,26 38 1,-25-47-155,-10-12 57,-1 0 0,1 0 0,-1 0 0,0 0 0,-1 1 0,1-1 0,3 10 0,-6-14 60,0 1 1,-1-1-1,1 0 0,-1 0 0,1 0 1,-1 0-1,0 0 0,1 0 0,-1 0 1,1 0-1,-1 0 0,1 0 0,-1 0 1,1 0-1,-1 0 0,1 0 0,-1-1 1,1 1-1,-1 0 0,1 0 0,0-1 1,-1 1-1,1 0 0,-1-1 0,-31-21-18,1-2-1,-37-37 0,30 26 435,29 27-258,6 6-58,0 0 0,0-1 0,0 0 0,0 1 0,0-1 0,1 0 0,-1-1 0,1 1 0,-2-4 0,4 7-65,0 0 0,0-1-1,1 1 1,-1-1 0,0 1-1,1 0 1,-1-1 0,0 1-1,1 0 1,-1 0 0,0-1-1,1 1 1,-1 0 0,0 0 0,1-1-1,-1 1 1,1 0 0,-1 0-1,1 0 1,-1 0 0,0 0-1,1 0 1,-1 0 0,1 0-1,-1 0 1,1 0 0,-1 0-1,1 0 1,20-1 81,-19 1-101,28-1-458,-1-1 0,0-2 0,0-1-1,40-12 1,-25 0-32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48.7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3 144 16988,'-3'1'1672,"10"-5"-1128,5-8-256,5-3 1417,6-1-1185,6-1-1104,4 0 7,5-5 433,1-1-152,-5 4-120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83 10154,'115'-45'4564,"-26"9"477,-89 36-4999,0 0 1,0 0 0,1-1-1,-1 1 1,0 0-1,0 0 1,1 0-1,-1 0 1,0 0 0,0 0-1,1 0 1,-1 0-1,0 0 1,0 0 0,1 0-1,-1 0 1,0 0-1,0 0 1,1 0-1,-1 0 1,0 0 0,0 0-1,1 0 1,-1 0-1,0 0 1,0 0-1,1 0 1,-1 0 0,0 1-1,0-1 1,1 0-1,-1 0 1,0 1-1,-2 7 834,-12 12-225,-51 54-317,-2-3 0,-86 68 1,148-134-329,-1-1 0,0 0 0,0 0 0,0 0 0,-1-1 0,1 1 0,-13 3 0,17-7-6,1 0-1,-1 1 1,0-1 0,0 0-1,0 0 1,0 0 0,1 0-1,-1 0 1,0-1 0,0 1-1,0 0 1,1-1 0,-1 1-1,0-1 1,0 0 0,1 0-1,-1 0 1,1 1 0,-1-2-1,1 1 1,-1 0-1,1 0 1,-1 0 0,1-1-1,0 1 1,0 0 0,0-1-1,0 1 1,0-1 0,0 0-1,0 1 1,0-1 0,1 0-1,-1 1 1,0-4 0,-2-5-30,0 0 0,1 0 1,1-1-1,-1 1 0,2 0 1,0 0-1,0-1 0,0 1 1,3-12-1,-1 9-32,1 0-1,0 0 1,1 1-1,0-1 1,1 1 0,11-20-1,-14 28 35,1 1 1,-1 0-1,1-1 0,-1 1 0,1 0 1,0 0-1,0 0 0,0 1 0,1-1 1,-1 1-1,4-2 0,-5 3 17,-1 0-1,1 1 1,0-1 0,0 1-1,-1-1 1,1 1 0,0 0-1,0 0 1,0 0 0,-1 0-1,1 0 1,0 0 0,0 0-1,0 0 1,-1 1 0,1-1-1,0 1 1,-1-1 0,1 1-1,0 0 1,-1 0-1,1 0 1,-1 0 0,1 0-1,-1 0 1,1 0 0,0 1-1,15 15-75,-2 0 0,18 26 0,8 9 34,-31-40 72,52 53-135,-56-59 79,0-1-1,0-1 0,1 1 0,-1-1 1,1 0-1,0 0 0,0-1 1,0 0-1,9 2 0,-13-4 29,-1 0 1,1-1-1,0 0 0,0 0 0,0 0 0,0 0 0,5-1 1,18-8-84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49.6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17716,'2'19'449,"0"1"-1,1-1 1,10 31 0,-5-16-262,89 334 410,-96-349-105,-1-19-479,0 1 1,0-1-1,-1 0 1,1 0 0,0 0-1,0 0 1,0 0-1,-1 0 1,1 0 0,0 0-1,0 0 1,0 0-1,-1 0 1,1 0-1,0 0 1,0 0 0,0 0-1,-1 0 1,1 0-1,0 0 1,0 0 0,-1 0-1,1 0 1,0 0-1,0 0 1,0 0-1,0 0 1,-1-1 0,1 1-1,0 0 1,0 0-1,0 0 1,0 0 0,-1 0-1,1-1 1,0 1-1,0 0 1,0 0-1,0 0 1,0-1 0,-3-2 82,0-1 1,0 1 0,0-1-1,1 0 1,-4-7-1,-6-22-24,1 0-1,1 0 1,2-1-1,1 0 1,2 0-1,1-1 1,1-47-1,3 76-90,1-1 0,0 1-1,0 0 1,1 0 0,0 0-1,0 0 1,0 0-1,1 1 1,0-1 0,0 1-1,0-1 1,1 1 0,-1 0-1,1 0 1,0 1-1,1-1 1,-1 1 0,1 0-1,6-4 1,3-2-145,2 2 1,-1-1 0,1 2-1,0 0 1,25-7-1,-7 7-245,-33 7 402,-1 0 1,1 0 0,0 0 0,-1 0-1,1 0 1,-1 0 0,1 0-1,-1 0 1,1 0 0,-1 0 0,1 0-1,-1 0 1,1 0 0,-1 0 0,1 1-1,-1-1 1,1 0 0,-1 0 0,1 1-1,-1-1 1,0 0 0,1 1 0,-1-1-1,1 0 1,-1 1 0,0-1-1,1 1 1,-1-1 0,0 0 0,0 1-1,1-1 1,-1 1 0,0-1 0,0 1-1,0-1 1,1 1 0,-1-1 0,0 1-1,0-1 1,0 1 0,0-1-1,0 1 1,0 0 0,0-1 0,0 1-1,0-1 1,0 1 0,-1-1 0,1 1-1,0-1 1,0 1 0,0-1 0,-1 1-1,1-1 1,0 0 0,0 1-1,-1-1 1,1 1 0,-1 0 0,-12 20 64,-1-1 1,-1 0 0,-1 0 0,0-2-1,-21 18 1,17-16 35,6-5-28,8-7-91,-1-1-1,0 0 1,-1 0-1,1-1 0,-1 0 1,-13 8-1,20-14 1,1 0-1,-1 1 1,1-1 0,-1 0-1,1 0 1,0 0 0,-1 1-1,1-1 1,-1 0-1,1 0 1,-1 0 0,1 0-1,-1 0 1,1 0 0,-1 0-1,1 0 1,-1 0-1,1 0 1,-1 0 0,1 0-1,-1 0 1,1-1 0,-1 1-1,1 0 1,-1 0 0,1 0-1,-1-1 1,1 1-1,0 0 1,-1-1 0,1 1-1,-1 0 1,1-1 0,0 1-1,-1 0 1,1-1 0,0 1-1,0-1 1,-1 1-1,1-1 1,0 1 0,0 0-1,0-1 1,-1 1 0,1-1-1,0 1 1,0-1 0,0 0-1,0-25-428,0 25 459,7-32-380,7-7-109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50.0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8 14771,'7'-7'1296,"2"14"-935,0 9-97,-1 11 856,5 6-368,1 11-200,4 5-88,-1 4-56,3-1 0,4-5 8,1-7-87,0-13-129,1-11-184,-1-17-601,-4-9-247,-1-13 680,-4-3-144,-6-8-136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50.45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71 17 15363,'-5'4'3160,"-15"15"-1484,13-9-1593,1 0-1,0 0 1,1 0 0,0 1 0,-5 15-1,9-21-84,-1 0 0,1 1 0,0-1 0,0 0 0,1 1 0,-1-1-1,1 0 1,0 1 0,1-1 0,-1 0 0,1 1 0,0-1 0,3 9 0,-3-12 4,0-1 0,-1 1-1,1-1 1,0 0 0,-1 0 0,1 1 0,0-1 0,0 0 0,0 0 0,0 0 0,0 0 0,0 0 0,1 0 0,-1 0-1,0 0 1,0 0 0,1-1 0,-1 1 0,0 0 0,1-1 0,-1 1 0,1-1 0,-1 0 0,1 1 0,-1-1-1,1 0 1,-1 0 0,1 0 0,-1 0 0,1 0 0,-1 0 0,1 0 0,-1-1 0,1 1 0,-1 0 0,0-1-1,1 0 1,-1 1 0,3-2 0,2-2 7,1 1 0,-1-1 1,-1 0-1,1-1 0,0 1 0,-1-1 0,5-6 0,2-4 3,0-1-1,-2 0 0,1 0 1,-2-1-1,0-1 1,-2 0-1,0 0 0,7-26 1,-18 58-31,1 0 0,0 0 0,1 1 0,1-1 0,0 1 0,1-1 0,1 1 0,2 16 0,-2-29 21,-1 0-1,0-1 1,1 1 0,-1 0 0,1-1-1,0 1 1,-1 0 0,1-1-1,0 1 1,0-1 0,0 1-1,0-1 1,0 0 0,0 1 0,0-1-1,1 0 1,-1 0 0,0 0-1,1 0 1,-1 0 0,3 1-1,-2-1 6,1-1-1,-1 1 1,0-1-1,1 0 0,-1 0 1,0 0-1,1 0 1,-1 0-1,0 0 1,1-1-1,-1 1 0,0-1 1,5-1-1,6-4 31,0-1 1,0 0-1,-1 0 0,14-12 1,-16 12-21,35-28 32,-28 21-121,0 1 0,0 1 0,33-17 0,-48 28 55,-1 0-1,1 0 1,0 0 0,-1 0-1,1 1 1,0-1 0,0 0-1,0 1 1,0 0 0,0-1-1,-1 1 1,1 0-1,0 0 1,0 0 0,0 0-1,0 0 1,0 1 0,0-1-1,0 1 1,-1-1 0,1 1-1,0 0 1,0-1 0,-1 1-1,1 0 1,0 0-1,-1 0 1,1 0 0,-1 1-1,1-1 1,1 2 0,1 3-29,-1 0 1,0 1-1,0 0 1,0-1 0,-1 1-1,0 0 1,2 7-1,-3-7 77,1 0 0,0-1 0,0 1 0,0-1 0,1 1-1,5 7 1,-7-13-15,-1-1 1,1 1-1,-1 0 0,1-1 0,-1 1 0,1-1 0,0 1 0,-1-1 0,1 1 0,0-1 1,-1 1-1,1-1 0,0 0 0,0 1 0,0-1 0,-1 0 0,1 0 0,0 0 0,0 1 1,0-1-1,0 0 0,-1 0 0,1 0 0,0 0 0,0-1 0,0 1 0,-1 0 1,1 0-1,0 0 0,0-1 0,0 1 0,-1 0 0,1-1 0,0 1 0,0 0 0,-1-1 1,1 1-1,0-1 0,0 0 0,3-3 68,0 0-1,0 0 1,0 0 0,4-8-1,-7 12-71,14-25 191,17-22-129,-30 44-118,1 0 1,-1 0-1,1 1 0,0-1 1,0 1-1,0-1 0,0 1 1,0 0-1,0 0 1,1 0-1,3-1 0,-6 3 13,0 0-1,0 0 0,1-1 0,-1 1 0,0 1 0,0-1 0,0 0 0,0 0 0,1 0 0,-1 1 0,0-1 0,0 0 0,0 1 0,0-1 0,0 1 1,0-1-1,0 1 0,0 0 0,0-1 0,0 1 0,0 0 0,-1 0 0,1-1 0,0 1 0,0 0 0,-1 0 0,1 0 0,0 0 0,-1 0 0,1 0 1,-1 0-1,0 0 0,1 1 0,-1-1 0,1 2 0,1 6 76,1-1 0,-2 1 1,2 12-1,-2-18 195,2 37 161,-3-29-171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05:50.88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0 594 14275,'5'17'1448,"29"-20"-792,12-10-183,28-16 799,18-4-344,23-10-168,14 0 16,24-4-239,5 1-153,5 2-304,1 1-192,-7 6-457,-5-2-223,-6 3-304,-11-1-152,-29-2 752,-10 0-304,-16-1-33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0:4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10730,'0'0'24,"0"0"-1,0 0 1,0 1-1,0-1 1,0 0-1,0 0 1,0 0-1,0 1 1,0-1-1,0 0 1,0 0-1,0 1 0,0-1 1,0 0-1,0 0 1,0 1-1,0-1 1,0 0-1,0 0 1,0 1-1,0-1 1,0 0-1,0 0 1,0 0-1,1 1 1,-1-1-1,0 0 1,0 0-1,0 0 1,0 1-1,0-1 0,1 0 1,-1 0-1,0 0 1,0 0-1,1 1 1,11-1 411,21-10-64,-25 7-144,16-4-113,0 0 0,1 1 0,-1 1-1,1 2 1,0 0 0,0 2 0,0 0 0,1 2 0,-1 1-1,36 7 1,28 8-259,145 7-1,-105-13 301,4-5 217,213-16 0,-118-1-318,452 19-33,-178 1-26,1042 31-10,-1122-9 8,122 9-1,585 18 15,-1076-56-47,52 3-167,-90-3 174,-1 0-1,1 1 1,-1 0-1,25 10 0,-37-12 30,-1-1 1,-1 0 0,1 0 0,-1 0 0,1 1-1,0-1 1,-1 0 0,1 0 0,-1 1 0,1-1 0,0 0 0,-1 0 0,1 1 0,-1-1 0,1 1 0,-1-1-1,1 0 1,-1 1 0,0-1 0,1 1 0,-1-1 0,1 1 0,-1 0 0,0-1 0,0 1 0,1-1 0,-1 1 0,0-1-1,0 1 1,0 0 0,1-1 0,-1 1 0,0 0 0,0-1 0,0 1 0,0-1 0,0 2 0,-5 5-96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0:5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10434,'16'1'717,"30"5"-1,10 1-303,243-10 696,3-22-1248,-253 20 60,818-65-3568,-287 40 4096,201-13 1635,-517 17-1865,370-15-3,-253 81 320,-70-3-27,-259-34-449,1-3-1,-1-2 1,101-16 0,-111 6-517,-56 13 223,4-4 104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0:4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11867,'3'1'81,"0"0"-1,-1 0 1,1 0 0,0-1 0,0 1 0,0-1 0,0 0 0,0 0 0,0 0 0,0 0 0,0 0 0,-1-1 0,1 1 0,5-3 0,0 2 112,97-14 644,321-31 289,362 63-1752,-635-10 563,184 13 57,358 7 27,-50-57-13,-21 2 7,-563 26-25,149 1-135,-198 2 120,-12-1 6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0:4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11490,'21'1'141,"0"0"0,1-1 0,-1-1 0,0-1 0,29-7 0,0 2-30,723-45 104,-459 39-216,448-31 489,560-24 1248,-1266 67-1694,-14 0-14,71-9-1,-110 10-43,-1-1-1,1 1 1,-1-1 0,0 1-1,1-1 1,-1 0 0,0 0-1,1 0 1,-1-1-1,0 1 1,0 0 0,0-1-1,0 1 1,0-1 0,-1 0-1,1 0 1,0 1 0,-1-1-1,2-3 1,1-2-52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0:4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29 293 12355,'-4'1'360,"-15"2"455,13-4-491,10-3-8,4 1-157,0-1-1,0 1 1,0 0 0,0 1 0,17-3 0,-3 1-20,527-79 952,7 39-934,281-4-199,-52 4-40,-584 30 57,309-16-259,-422 29-178,-83-1 290,-14 1 84,-16 1-80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0:5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3941 431 7666,'-182'-88'1111,"-212"-73"0,255 115-512,-2 7 0,-187-29 0,201 53-457,0 6 1,0 5-1,0 5 0,0 7 0,-140 25 1,78 4-40,3 7 1,-312 119-1,403-125-80,3 4-1,1 4 1,2 4-1,2 4 1,3 3-1,-131 117 1,191-152-16,1 2 0,1 1 0,1 1 1,1 0-1,2 2 0,0 0 0,2 1 0,-22 56 1,31-67-10,2 0-1,0 0 1,1 1 0,1-1 0,1 1 0,0 0 0,2 0-1,0 0 1,1 0 0,1 0 0,1 0 0,0 0-1,1-1 1,1 0 0,1 0 0,13 28 0,-5-20-9,2 0 1,0-1-1,2-1 0,0-1 1,2 0-1,35 31 1,-6-11-28,108 69 0,-79-65 13,3-4-1,1-3 1,92 31-1,-55-31-73,208 41 0,-198-61 36,1-5 0,1-6-1,0-6 1,216-22-1,-158-6 131,-2-8 0,288-91 0,-255 47 197,-4-10 0,261-145 1,-381 179-87,120-87 1,-179 112-97,-1-1 1,-1-2-1,-2-2 1,-2 0-1,48-67 1,-67 83-27,-1 0 1,-1-2-1,-1 1 1,-1-1-1,10-29 1,-16 38-31,0 0 1,0 1-1,-1-1 1,0 0-1,0 0 1,-1 0-1,-1 0 0,0 0 1,0 0-1,-1 0 1,0 1-1,-6-18 0,1 11-21,-1 0-1,-1 1 0,0 0 0,-1 0 0,-1 1 0,0 1 1,0 0-1,-2 0 0,0 1 0,0 1 0,-1 0 0,-29-17 0,12 11-31,0 1 0,-1 1 0,-1 2 0,0 2 0,-53-12 0,-39 1-98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20 11154,'4'-8'891,"4"-3"5392,-7 22-5060,-4 60-191,-20 108-1,3-32-1666,18-134 128,0-14-157,0-21-332,0 13 1025,-2-21-578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1:3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20 10442,'-13'-5'326,"0"1"-1,0 1 0,0 0 1,-1 1-1,1 0 0,-1 1 1,-25 1-1,32 1-275,0 0 0,-1 0 0,1 1 0,1 0 1,-1 0-1,0 1 0,0-1 0,1 2 0,0-1 0,-1 1 0,1-1 0,1 2 0,-1-1 0,0 1 0,1 0 0,-8 9 0,3 0-43,0 0-1,1 1 0,1 0 1,0 1-1,1 0 0,-9 31 1,-19 109 61,23-91-2,-8 31 39,5 1 0,-6 125 0,21-189-99,0 0 1,2 0-1,2 0 1,1-1-1,1 1 0,2-1 1,1 0-1,2-1 1,0 0-1,28 48 0,-29-63-5,1-2-1,0 1 0,1-1 0,1-1 0,0 0 0,1-1 0,0-1 0,1 0 0,0-1 0,1 0 1,0-1-1,0-1 0,1-1 0,27 9 0,-15-7-111,2-2 1,-1 0-1,1-3 0,0 0 0,0-2 1,0-1-1,56-6 0,-70 3 57,1-2 0,-1 0 0,0-1 0,0 0 0,-1-2 0,0 0 0,0 0 0,0-2 0,-1 0 0,0-1 0,-1 0 0,0-1 0,-1 0 0,0-2 0,-1 1 0,13-18 0,-5 3 119,-1-1-1,-1-1 1,-2-1-1,-1 0 0,-2-1 1,0-1-1,11-49 0,-18 57-23,-1 0 0,-2-1 0,0 1-1,-2-1 1,0 0 0,-2 0-1,-1 1 1,-1-1 0,-10-42 0,3 34 36,-1 0 1,-2 0-1,-1 2 1,-1-1-1,-2 2 1,-28-39-1,2 10 458,-77-81 1,88 107-676,-2 2 0,-2 1 0,-59-39 0,85 64 56,1 0-1,-1 0 1,1 1 0,-1 0 0,-1 1 0,1 0 0,0 0 0,-1 1-1,-10-1 1,-13 3-137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2:2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26 10554,'-8'1'93,"0"0"-1,0 0 0,1 0 1,-1 1-1,0 1 1,0-1-1,1 1 0,0 0 1,-1 1-1,1 0 0,1 0 1,-1 1-1,0-1 1,-10 12-1,-5 6-12,1 1 0,-27 37 0,44-54-49,-17 25 39,1 0 0,2 2 1,1 0-1,1 1 1,-16 52-1,13-18 30,-22 136 0,33-142-28,3 0 0,3 1-1,3-1 1,8 62-1,-3-79-24,2-1-1,2-1 0,2 0 0,1 0 0,2-1 1,29 54-1,-37-84-28,0 1 1,1-1 0,1 0-1,0-1 1,0 0-1,1 0 1,1-1-1,0 0 1,0-1 0,25 15-1,-21-16-1,0-1 0,1 0 0,0-1 0,0-1 0,1-1 0,-1 0 0,1-1-1,0 0 1,18-1 0,-13-1-55,1-1 1,-1-1-1,1 0 0,-1-2 0,0-1 0,30-9 0,-38 9 5,-1-2 0,0 0 0,0 0 0,-1-1 1,0-1-1,0 0 0,-1 0 0,0-1 0,0-1 0,-1 0 0,12-14 0,-1-4 34,-1-1 0,-2-1 1,-1 0-1,-1-1 0,14-41 0,44-172 272,-55 165-187,-3 0-1,8-117 0,-22 166-75,-1-1 0,-2 1-1,-1-1 1,-2 1 0,-1 0 0,-1 0-1,-1 0 1,-2 1 0,-21-48 0,21 61-3,0 1 0,-1 0 0,-1 1 1,0 0-1,-1 1 0,0 0 1,-1 1-1,-18-13 0,-18-10 352,-58-31 1,8 6 112,51 27-291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2:4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48 115 11250,'-7'4'379,"-1"0"-1,1 1 0,1 0 0,-11 9 0,16-14-349,1 1-1,0-1 1,0 0-1,0 0 1,-1 1-1,1-1 1,0 0-1,0 1 1,0-1-1,0 0 1,0 1-1,-1-1 0,1 0 1,0 1-1,0-1 1,0 0-1,0 1 1,0-1-1,0 0 1,0 1-1,0-1 1,0 0-1,1 1 0,-1-1 1,0 0-1,0 1 1,0-1-1,0 0 1,0 1-1,1-1 1,-1 0-1,0 0 1,0 1-1,0-1 1,1 0-1,-1 0 0,0 1 1,0-1-1,1 0 1,-1 0-1,0 0 1,0 1-1,1-1 1,-1 0-1,0 0 1,1 0-1,-1 0 1,0 0-1,1 0 0,-1 0 1,0 0-1,1 0 1,-1 0-1,0 0 1,1 0-1,-1 0 1,27 5 132,-23-5-25,46 6 134,0-2 0,1-3 1,-1-2-1,0-2 0,1-2 1,55-13-1,66-24 286,55-11-14,-160 40-442,99-5 0,80 4-35,-228 17-326,-25-8-621,-2-2 681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0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8146,'0'-1'164,"0"1"-1,-1-1 1,1 1 0,0-1 0,0 1 0,-1-1-1,1 0 1,0 1 0,0-1 0,0 1 0,0-1 0,0 1-1,0-1 1,0 0 0,0 1 0,0-1 0,0 1 0,0-1-1,0 1 1,0-1 0,0 0 0,0 1 0,1-1-1,-1 1 1,0-1 0,0 1 0,1-1 0,-1 1 0,0-1-1,1 1 1,0-1 0,17-8 1065,-9 6-1418,4-2 198,-1 1-1,1 1 1,0 0-1,0 0 0,0 2 1,0-1-1,0 2 1,15 0-1,12 4 26,53 11 0,1 1-27,122-1-49,-105-10-19,37 7-119,76 3-286,151-19 494,-171 0 112,149-9 18,-32 1-174,-283 14 43,65 9 0,-69-5 12,0-3 1,59 0-1,58-16 175,39-2-3,-145 13-169,-1 3 1,57 8 0,-58-4-46,1-2 0,-1-2 1,1-1-1,-1-3 0,0-1 1,50-13-1,-77 13 20,-33 7-67,2 0 53,-8 1-24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23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192 509 14203,'2'-4'333,"0"0"-1,0 0 1,-1 0 0,1-1-1,-1 1 1,0 0 0,0-1-1,0 1 1,-1-1 0,1-7-1,-1 10-243,0 0-1,0 0 0,-1 1 0,1-1 0,0 0 0,-1 0 0,1 1 0,-1-1 0,0 0 0,1 1 1,-1-1-1,0 1 0,0-1 0,0 1 0,0-1 0,0 1 0,-1 0 0,1-1 0,0 1 1,0 0-1,-1 0 0,1 0 0,-1 0 0,1 0 0,-1 0 0,0 1 0,1-1 0,-1 0 1,0 1-1,-2-1 0,1 1-54,0-1 0,0 1 0,0 1 1,0-1-1,0 0 0,0 1 0,0-1 1,1 1-1,-1 0 0,0 0 0,0 0 1,1 1-1,-1-1 0,0 0 0,1 1 1,-1 0-1,1-1 0,-3 4 0,-4 3-21,0 1 0,1 0 0,-9 12 1,8-8-63,0 0 0,1 1 1,0 0-1,1 0 0,0 0 0,2 1 1,-1 0-1,2 1 0,-5 28 1,8-41 21,1 0 0,0 0 0,0-1 0,0 1 0,0 0 0,0 0 0,0-1 0,1 1 0,-1 0 0,1 0 0,0-1-1,0 1 1,0-1 0,0 1 0,0-1 0,0 1 0,1-1 0,-1 0 0,4 4 0,-2-4 0,-1 0 0,0-1 0,1 0 0,-1 1 0,1-1 0,-1 0-1,1 0 1,0-1 0,-1 1 0,1 0 0,0-1 0,-1 0 0,1 1 0,0-1-1,0 0 1,-1 0 0,1-1 0,0 1 0,4-2 0,4-1-16,0 0 0,0-1 0,0 0 0,0-1 0,-1 0 1,0-1-1,0 0 0,0-1 0,-1 0 0,0 0 0,9-11 0,-2 2 80,-2 0 0,0-1-1,-1-1 1,-1 0 0,11-21-1,-18 31-6,-1-1 1,-1 0-1,0-1 0,4-13 0,-6 19-24,-1 0 0,1-1 1,-1 1-1,0 0 0,0 0 0,0 0 0,0 0 0,-1 0 0,1 0 0,-1 0 1,0 0-1,-3-6 0,4 10-53,1 1 1,-1-1-1,0 1 1,0-1-1,0 1 1,0-1-1,0 1 1,0-1-1,0 1 1,0-1-1,-1 1 1,1-1-1,0 1 1,0-1-1,0 1 1,0-1-1,-1 1 1,1-1-1,0 1 1,0-1-1,-1 0 1,1 1-1,0-1 1,-1 1-1,1-1 1,-1 0-1,1 1 0,0-1 1,-1 0-1,1 0 1,-1 1-1,1-1 1,-1 0-1,1 0 1,-1 0-1,1 1 1,-1-1-1,1 0 1,-1 0-1,0 0 1,6 1-40,1-1 1,-1 0-1,0 0 1,1 0-1,-1-1 0,0 0 1,1 0-1,-1 0 1,0 0-1,0-1 1,0 0-1,8-4 0,7-5 68,31-21-1,-40 24 55,16-12 130,-16 12 18,1 0-1,19-11 0,-29 19-155,0-1 0,0 1 0,0-1 0,0 1 0,1 0 1,-1-1-1,0 1 0,0 0 0,0 1 0,0-1 0,1 0 0,-1 1 0,2 0 0,-1 0-27,-1-1 0,1 1 1,0-1-1,-1 0 0,1 0 1,-1 0-1,1 0 0,3-1 0,-3 1 39,0-2 0,0 1 0,0 0 0,0-1-1,-1 1 1,1-1 0,4-3 0,-6 4 10,0 0 1,0 0-1,0 0 1,0 0-1,0 0 1,0 0-1,0 0 1,-1 0-1,1 0 1,0 0-1,-1-1 1,1 1-1,-1 0 1,1 0-1,-1 0 1,1-1-1,-1 1 1,0 0-1,0-1 1,0-1-1,0 3-33,0-1-1,0 1 0,0 0 0,0 0 1,-1-1-1,1 1 0,0 0 0,0 0 1,0-1-1,-1 1 0,1 0 0,0 0 1,0 0-1,-1-1 0,1 1 0,0 0 0,0 0 1,-1 0-1,1 0 0,0 0 0,-1 0 1,1 0-1,0 0 0,0 0 0,-1 0 1,1 0-1,0 0 0,-1 0 0,1 0 1,0 0-1,-1 0 0,1 0 0,0 0 1,0 0-1,-1 0 0,1 0 0,0 0 0,-1 0 1,1 1-1,0-1 0,0 0 0,-1 0 1,1 0-1,0 1 0,0-1 0,0 0 1,-1 0-1,1 0 0,0 1 0,0-1 1,0 1-1,-13 10 190,3 0-257,1 1-1,0 0 1,1 0 0,1 1-1,0 0 1,0 0-1,1 0 1,-7 27 0,27-52-218,36-61 140,16-21-388,-56 81 397,23-29-394,-1-1-1,35-65 1,-67 107 511,1 0 0,0-1 1,0 1-1,-1 0 1,1-1-1,-1 1 0,0 0 1,1-1-1,-1 1 1,0-1-1,0-2 0,0 4 5,0 0 0,0-1 0,0 1 0,0 0 0,0 0 0,-1 0 0,1 0 0,0-1-1,0 1 1,0 0 0,-1 0 0,1 0 0,0 0 0,0 0 0,0 0 0,-1-1 0,1 1-1,0 0 1,0 0 0,-1 0 0,1 0 0,0 0 0,0 0 0,-1 0 0,1 0-1,0 0 1,0 0 0,-1 0 0,1 0 0,0 0 0,0 1 0,-1-1 0,1 0 0,0 0-1,0 0 1,0 0 0,-1 0 0,1 1 0,-5 1 33,1 1 0,-1 0 0,1 0 0,0 0 0,-5 5 0,-23 26 66,2 1 1,0 2-1,3 1 1,1 1-1,2 1 1,-23 55-1,-93 271 93,105-265-185,13-33-3,15-40 4,-2-1-1,0-1 1,-2 0-1,-27 47 1,38-72-9,-1-1 1,1 1 0,0 0-1,-1 0 1,1-1 0,-1 1 0,1 0-1,-1-1 1,1 1 0,-1-1-1,1 1 1,-1 0 0,0-1-1,1 1 1,-1-1 0,0 0 0,1 1-1,-1-1 1,0 1 0,0-1-1,1 0 1,-1 0 0,0 1-1,0-1 1,0 0 0,1 0 0,-1 0-1,-1 0 1,1-1 0,0 0 1,0 1-1,1-1 0,-1 0 1,0 0-1,1 0 1,-1 0-1,0 0 0,1 0 1,-1 0-1,1 0 1,0 0-1,-1 0 0,1 0 1,0 0-1,0 0 0,-1-2 1,0-6 7,0-1 1,0 0 0,2-14-1,1 6-11,1 0 0,2 0 0,-1 0 0,2 0 0,1 1 0,0 0 0,1 0 0,10-16 0,-7 14 13,2 1 0,0 1 1,1 0-1,0 0 1,2 2-1,24-21 1,-22 24-7,0 1 0,1 0 1,0 2-1,38-14 0,12-6 369,-33 8-327,-4-9-25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2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180 105 13011,'7'-12'925,"-3"5"-487,0 0 1,-1-1-1,0 1 0,0-1 1,0 0-1,-1 1 0,0-1 1,1-11-1,-3 18-399,0 1-1,0-1 1,0 1-1,0-1 1,0 1-1,0-1 1,0 1-1,-1-1 1,1 1-1,0-1 0,0 1 1,0-1-1,-1 1 1,1-1-1,0 1 1,0 0-1,-1-1 1,1 1-1,0 0 1,-1-1-1,1 1 1,0 0-1,-1-1 1,1 1-1,0 0 1,-1-1-1,1 1 1,-1 0-1,1 0 1,-1 0-1,1-1 1,-1 1-1,1 0 1,-1 0-1,1 0 1,-1 0-1,1 0 1,-1 0-1,1 0 0,-1 0 1,1 0-1,-1 0 1,1 0-1,0 0 1,-1 1-1,1-1 1,-1 0-1,1 0 1,-1 0-1,1 1 1,-1-1-1,1 0 1,-1 1-1,-25 15 478,7 6-486,1 0 1,1 1-1,0 0 0,2 2 0,1 0 0,1 0 1,1 2-1,-13 43 0,24-66-29,-4 9-12,1 1 1,1 0-1,-2 19 1,4-30 4,1 0 1,0 1 0,0-1 0,1 0-1,-1 0 1,1 1 0,-1-1 0,1 0 0,1 4-1,-1-6 3,0 0 0,0 1 0,-1-1-1,1 0 1,0 0 0,0 0 0,0 0 0,0 0-1,0 0 1,0 0 0,1 0 0,-1 0-1,0 0 1,0-1 0,1 1 0,-1 0 0,0-1-1,1 1 1,-1-1 0,3 1 0,1 0-14,0-1 1,1 0-1,-1 0 1,0-1-1,0 0 1,0 1-1,0-2 1,0 1-1,0 0 1,-1-1-1,1 0 0,5-3 1,10-6-100,26-18 0,-38 24 84,28-20-91,-1-1 1,-1-2-1,-2-1 1,-1-2-1,-1-1 1,36-52-1,-61 79 110,-2-1-1,1 1 0,-1-1 0,1 0 0,-2-1 0,1 1 1,3-13-1,-6 18 14,0 1 0,0 0 0,0-1 1,0 1-1,0 0 0,0-1 0,0 1 1,0 0-1,0 0 0,0-1 0,0 1 1,0 0-1,0-1 0,0 1 0,0 0 0,0 0 1,-1-1-1,1 1 0,0 0 0,0-1 1,0 1-1,0 0 0,-1 0 0,1 0 1,0-1-1,0 1 0,0 0 0,-1 0 0,1 0 1,0-1-1,0 1 0,-1 0 0,1 0 1,0 0-1,-1 0 0,1 0 0,0 0 1,0 0-1,-1-1 0,1 1 0,-13 5 5,4 1-6,1 1-1,0 1 1,0 0-1,1 0 1,0 0-1,0 1 0,-6 10 1,0 3 14,1 0 0,-10 26 0,19-42-4,1 1 0,-1 0 0,2 0 0,-1 0 0,1 0 0,-1 11 0,2-16-5,0 0 1,0-1 0,0 1-1,0 0 1,0-1-1,0 1 1,1 0-1,-1-1 1,1 1-1,-1 0 1,1-1-1,0 1 1,0-1-1,-1 1 1,1-1 0,0 1-1,0-1 1,1 0-1,-1 0 1,0 1-1,0-1 1,1 0-1,-1 0 1,0 0-1,1 0 1,-1 0-1,1-1 1,-1 1 0,1 0-1,0-1 1,2 2-1,3-1 13,1 0 0,-1-1 1,1 0-1,-1 0 0,0 0 0,1-1 0,-1 0 0,0 0 0,1-1 0,9-3 0,11-6 37,33-16-1,-30 12-1,-29 14-50,1-1-1,0 1-1,1-1 1,-1 1-1,0 0 1,1 0-1,-1 0 1,0 0-1,7 0 1,-9 1-2,-1 0 0,1 0 0,-1 0 1,1 1-1,-1-1 0,1 0 0,0 0 1,-1 1-1,1-1 0,-1 0 1,1 1-1,-1-1 0,0 0 0,1 1 1,-1-1-1,1 1 0,-1-1 0,0 1 1,1-1-1,0 2 0,3 20-9,-4-16 7,0 2-6,1 1 0,0 0 0,0 0 0,4 15 0,-4-22 14,-1 0 0,1-1 0,0 1 0,-1 0 0,1-1 0,0 1 0,0-1 0,0 1 0,0-1 0,0 1 0,0-1 0,1 0 0,-1 0 0,0 1 0,1-1 0,-1 0 0,1 0 0,-1 0 0,1 0 0,0-1 0,-1 1 0,1 0 0,0-1 0,-1 1 0,1-1 0,0 0 0,0 1 0,0-1 0,-1 0 0,4 0 0,6-1 33,-1-1-1,1 0 1,-1-1 0,0 0-1,0 0 1,13-7 0,59-34 178,-56 29-139,84-52 213,-121 76-246,0 0 0,1 1 0,-1 0 0,2 1 0,0 0 0,0 0 0,-14 25 0,22-34-34,0-1-1,0 1 1,1-1 0,-1 1 0,0 0 0,1-1 0,-1 1-1,1 0 1,0 0 0,-1-1 0,1 1 0,0 0 0,0 0-1,0-1 1,0 1 0,1 0 0,-1 0 0,0-1 0,1 1-1,-1 0 1,1-1 0,-1 1 0,2 2 0,0-2-22,0-1-1,-1 1 1,1 0 0,0-1 0,0 0 0,0 1-1,0-1 1,0 0 0,0 0 0,0 0 0,0 0-1,0 0 1,1-1 0,-1 1 0,4 0 0,-1 0-58,0-1 0,0 1 0,0-1 0,0 0 0,0 0-1,0-1 1,0 1 0,0-1 0,0-1 0,0 1 0,0 0 0,0-1 0,-1 0 0,1 0 0,-1-1 0,7-3 0,-9 4 44,0-1-1,0 1 1,0-1-1,0 1 1,-1-1-1,1 0 1,0 1-1,0-5 1,6-27-308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2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15 18612,'-11'-7'1464,"4"6"-1224,2-2-368,7 0 656,1 3-71,-1 1-257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2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15427,'2'15'291,"-1"1"-1,0 0 1,-1 0 0,-1 0-1,0-1 1,-2 1-1,-4 18 1,1 3 158,-4 21-76,-10 75 625,22-121-722,3-12 145,8-19 196,-4-2-391,-2-1 0,0-1 0,-1 1-1,4-38 1,-8 57-497,3 7 77,10 17-45,2 4 15,-14-22 221,0-1 0,-1 1-1,1-1 1,0 0 0,0 0 0,0-1-1,0 1 1,0-1 0,0 1 0,1-1-1,-1 0 1,0 0 0,1 0 0,-1-1-1,7 1 1,-5-1 21,1 0 0,0-1 0,-1 0 0,1 0 0,0 0 0,-1-1 0,1 0 0,9-4 0,-1-2 66,0 0 0,0-2-1,-1 1 1,0-1 0,21-23-1,-14 9 189,34-51-1,-45 61-256,-23 75-113,10-41 68,-7 50-80,10-63 92,1 1-1,0-1 1,0 0 0,0 1-1,1-1 1,0 0 0,4 13 0,-5-19-11,1 0 1,-1 0-1,0 0 1,1 0 0,-1 0-1,1 0 1,-1 0-1,1 0 1,0 0-1,-1 0 1,1 0 0,0 0-1,0 0 1,-1 0-1,1-1 1,0 1-1,0 0 1,0 0 0,0-1-1,0 1 1,0-1-1,0 1 1,0-1-1,0 1 1,0-1 0,1 0-1,-1 0 1,0 1-1,0-1 1,2 0-1,-1-1-19,0 1-1,-1-1 0,1 0 0,0 1 0,0-1 1,-1 0-1,1 0 0,0 0 0,-1-1 0,1 1 1,-1 0-1,0-1 0,1 1 0,-1 0 0,0-1 1,0 0-1,0 1 0,2-4 0,12-29-251,0-12-84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2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11402,'0'7'397,"0"0"0,1 0 0,-1 0-1,1 0 1,1 0 0,2 8 0,-3-11-270,1-1 1,-1 0 0,1 0-1,0 0 1,0 0 0,0-1 0,0 1-1,1 0 1,-1-1 0,1 0 0,0 1-1,-1-1 1,1 0 0,5 2-1,2 1-78,-1-1 0,1 0-1,0-1 1,0 0 0,0 0-1,1-1 1,16 1 0,72-3-145,-89 2 172,-11 4 44,-14 7 122,13-11-219,-57 44 778,-63 65 0,120-109-794,1-1 0,-1 0-1,1 1 1,-1 0 0,1-1 0,0 1 0,0 0 0,0 0 0,0-1-1,0 1 1,0 0 0,1 0 0,-2 3 0,2-4-11,0-1 0,0 1-1,0-1 1,0 1 0,0-1 0,0 0 0,1 1 0,-1-1 0,0 1-1,0-1 1,0 0 0,1 1 0,-1-1 0,0 1 0,0-1 0,1 0-1,-1 1 1,0-1 0,1 0 0,-1 0 0,0 1 0,1-1 0,-1 1 0,19 3-252,25-5-456,-21 0 219,-1 2 0,33 3 0,-50-3 430,1 0 0,-1 0 1,0 1-1,1 0 0,-1 0 1,0 0-1,0 0 0,-1 1 1,1-1-1,0 1 0,-1 1 1,0-1-1,1 0 1,-2 1-1,6 5 0,-8-8 87,0 0 1,-1 0-1,1 0 0,0 0 0,-1 0 1,1 0-1,0 0 0,-1 1 0,1-1 1,-1 0-1,0 0 0,1 0 0,-1 1 1,0-1-1,0 0 0,0 0 0,0 1 1,0-1-1,0 0 0,0 1 0,0-1 1,0 0-1,-1 0 0,1 1 0,-1 0 1,0 0 34,0 0 0,-1 0 0,1 0 0,-1-1 0,0 1 0,1-1 0,-1 1 0,0-1 0,0 1 0,0-1 0,0 0 0,-4 2 0,-4 1 220,-1 0 1,0 0 0,0-1 0,-17 2 0,-38 0 629,59-5-904,1 0 0,-1-1 1,0 0-1,1 0 0,-1 0 0,1-1 0,-11-4 1,16 6 3,0-1 0,0 1 0,0-1 0,0 0 1,0 1-1,0-1 0,0 0 0,0 1 0,0-1 1,1 0-1,-1 0 0,0 0 0,1 1 0,-1-1 0,0 0 1,1 0-1,-1 0 0,1 0 0,0 0 0,-1 0 1,1 0-1,0-1 0,0 1 0,-1 0 0,1 0 0,0 0 1,0 0-1,1-2 0,-1-1-16,1 1-1,0-1 1,0 1 0,1 0 0,-1-1-1,1 1 1,-1 0 0,1 0-1,3-3 1,28-32-145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2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18164,'-1'5'389,"0"0"0,-1 0 0,1 0 0,-1-1 0,0 1 0,-1 0 0,-4 7 1,-4 10-29,-29 85-23,36-95-335,1 0-1,0 1 0,1 0 1,1-1-1,0 1 0,1 24 1,0-36-4,0 0 0,0 1 0,0-1 1,0 0-1,0 0 0,0 0 0,1 1 1,-1-1-1,0 0 0,1 0 0,-1 0 1,0 0-1,1 0 0,-1 0 0,1 0 0,0 0 1,-1 0-1,1 0 0,0 0 0,0 0 1,0 0-1,0 0 0,-1-1 0,1 1 1,0 0-1,0-1 0,0 1 0,0-1 1,1 1-1,-1-1 0,0 1 0,0-1 1,0 0-1,0 1 0,0-1 0,1 0 0,-1 0 1,0 0-1,0 0 0,0 0 0,0 0 1,1 0-1,-1-1 0,0 1 0,0 0 1,0-1-1,0 1 0,0 0 0,0-1 1,1 0-1,0 0 0,7-4-1,0 0 0,-1 0 0,0-1 0,14-12 0,164-158-410,-171 165-294,-9 8 4,-10 5 202,-6 3 57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12115,'3'-6'271,"1"-1"0,0 1 1,1 1-1,0-1 0,0 1 1,0-1-1,0 2 0,1-1 1,0 0-1,0 1 1,0 0-1,1 1 0,-1-1 1,1 1-1,9-3 0,1 0 150,1 1 0,-1 1 0,1 0 0,0 1 0,20 0-1,-28 2-295,-1 1 0,1 1 1,0 0-1,0 0 0,0 1 0,-1 0 0,1 1 0,-1 0 0,0 0 0,0 1 0,11 6 0,-17-8-96,-1 0 0,1 0-1,0 0 1,0 0 0,-1 0 0,0 1-1,1-1 1,-1 1 0,0-1 0,0 1 0,0 0-1,0 0 1,-1 0 0,1 0 0,-1 0-1,0 0 1,0 1 0,0-1 0,0 0 0,-1 1-1,1-1 1,-1 0 0,0 1 0,0-1-1,0 0 1,0 1 0,-1-1 0,1 1-1,-1-1 1,0 0 0,0 0 0,0 1 0,0-1-1,-1 0 1,-1 3 0,-3 5 43,-1-1 0,0 1 0,-1-1 0,0-1 0,0 0 0,-1 0 0,0-1-1,-11 8 1,7-6 19,2 0 0,-1 1 0,-18 24 0,29-33-87,0-1 0,0 0 0,0 1 0,0-1 1,0 1-1,1-1 0,-1 1 0,0-1 0,1 1 0,0-1 0,-1 1 1,1 0-1,0-1 0,0 1 0,0 0 0,0-1 0,0 1 0,0-1 1,0 1-1,1 0 0,-1-1 0,0 1 0,2 2 0,0-1-28,0 0 0,-1-1 0,2 1 0,-1-1 0,0 1 0,0-1-1,1 0 1,-1 0 0,1 0 0,0 0 0,3 2 0,5 2-310,0-1 0,1 0 0,0-1 0,-1 0 0,19 2 0,29 0-482,-30-7 245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2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12387,'-2'43'1280,"5"-6"-976,9-8-112,5-6 408,10-13-504,8-7-1080,3-10 936,2-8-144,2-12-224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2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 11034,'0'0'43,"0"0"0,0 0 0,0-1 0,0 1 0,0 0 0,0 0-1,-1 0 1,1-1 0,0 1 0,0 0 0,0 0 0,0 0 0,-1-1 0,1 1-1,0 0 1,0 0 0,-1 0 0,1 0 0,0 0 0,0 0 0,0-1 0,-1 1-1,1 0 1,0 0 0,0 0 0,-1 0 0,1 0 0,0 0 0,-1 0 0,1 0-1,0 0 1,0 0 0,-1 0 0,1 0 0,0 0 0,0 0 0,-1 1-1,-9 7 724,-5 16 870,14-21-1506,-1 0 0,1 0 0,0-1 0,0 1 0,0 0 0,1 0 0,-1 0 0,1 0 0,-1 0 0,1 1 0,0-1 0,0 0 0,1 0 1,-1 0-1,1 3 0,0-5-97,0 1 0,-1-1 0,1 0 0,0 1 0,0-1 0,0 0 0,0 0 0,0 0 0,0 0 0,0 0 0,1 0 0,-1 0 1,0 0-1,0 0 0,1 0 0,-1-1 0,1 1 0,-1-1 0,0 1 0,1-1 0,-1 1 0,1-1 0,0 0 0,-1 0 0,1 0 0,-1 0 1,1 0-1,-1 0 0,1 0 0,-1 0 0,4-1 0,5-1-60,0-1 1,0 0-1,-1 0 0,13-6 0,-13 5-132,0 0-1,0 1 1,1 0 0,12-2-1,-21 5 136,1-1 0,-1 1 0,0 0 0,0 0 0,0 0 1,0 1-1,0-1 0,0 0 0,0 0 0,1 0 0,-1 1 0,0-1 0,0 1 0,0-1 0,0 1 0,0-1 0,0 1 1,0 0-1,-1-1 0,1 1 0,0 0 0,0 0 0,0-1 0,-1 1 0,1 0 0,0 0 0,-1 0 0,1 0 0,-1 0 1,1 0-1,-1 0 0,1 0 0,-1 0 0,0 0 0,0 0 0,1 1 0,-1-1 0,0 0 0,0 2 0,0 5-15,0 0-1,0 0 0,-1 0 0,-2 10 0,3-12 52,-9 41 589,-1 0 0,-25 69 0,23-86-291,-1 0 0,-1-1 0,-1-1 1,-32 45-1,44-69-262,-1 0 0,1 0 1,-1 0-1,0 0 0,0 0 0,0-1 0,0 0 1,-1 0-1,1 0 0,-8 3 0,10-5-24,1-1-1,0 1 1,0-1-1,0 0 0,-1 0 1,1 0-1,0 0 1,0 0-1,0 0 0,-1 0 1,1 0-1,0 0 1,0 0-1,0-1 0,-1 1 1,1 0-1,0-1 1,0 1-1,-2-2 0,1 0 5,1 1 0,-1-1 0,1 1-1,-1-1 1,1 0 0,0 0 0,-1 0 0,1 0-1,0 0 1,0 0 0,1 0 0,-1 0-1,0 0 1,0-4 0,-1-5-38,0 0 0,1-1 1,1 1-1,0 0 0,0 0 1,1-1-1,0 1 0,1 0 1,0 0-1,8-21 0,-8 25 35,1 0 0,0 0 0,0 1 0,0-1 0,1 1 0,0-1 0,1 1 0,-1 1 0,1-1 0,0 0 0,1 1 0,-1 0 0,1 1 0,0-1 0,0 1 0,1 0 0,10-5 0,22-3-7,4 3 112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2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13171,'-2'13'889,"0"1"-1,0 0 1,2-1 0,1 22-1,-1-10-357,0-20-436,0 0-1,0-1 0,0 1 1,1-1-1,0 1 0,0 0 1,0-1-1,0 0 0,1 1 1,0-1-1,0 0 0,0 0 1,0 0-1,4 5 0,-4-7-29,1 1-1,-1-1 1,1 0-1,0 0 1,0 0-1,0 0 1,0-1-1,0 1 1,1-1-1,-1 0 1,0 0-1,1 0 0,-1 0 1,0 0-1,1-1 1,-1 0-1,1 1 1,-1-1-1,7-1 1,6-1 48,0-1 1,0-1 0,0 0 0,0-1-1,0 0 1,14-9 0,40-12-1,-67 25-116,-1 0 0,0 1 0,0-1 0,1 1 0,-1 0 0,0 0 0,1-1 0,-1 2 0,0-1 0,1 0 0,-1 0-1,0 1 1,1-1 0,-1 1 0,0 0 0,0 0 0,0 0 0,0 0 0,0 0 0,0 0 0,0 0 0,0 1 0,0-1 0,0 1-1,-1-1 1,1 1 0,0 0 0,-1 0 0,0-1 0,3 5 0,-1-2-5,0 0 1,1-1-1,-1 1 0,1-1 0,0 1 1,6 3-1,-4-5 10,0 1 0,-1-1 0,1 0 0,0-1-1,0 0 1,1 0 0,-1 0 0,0 0 0,0-1 0,0 0 0,1-1 0,-1 1 0,0-1 0,10-3 0,11-3-21,50-21 0,-53 18-56,-11 5-9,-7 2-4,0 1 1,0 0-1,0 0 0,8-1 0,-13 2 19,1 1 0,-1 0 0,0 0 0,0 0 0,0 0 0,0 0 0,0 0 0,0 0 0,1 1 0,-1-1 0,0 0 0,0 1 0,0-1 0,0 1 0,0-1 0,0 1 0,0-1 0,0 1 0,0 0 0,-1-1 0,1 1 0,0 0 0,0 0 0,0 0 0,-1 0-1,1-1 1,0 1 0,0 2 0,2-2-305,1-3-89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2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14507,'4'0'1048,"3"2"-1160,5 2 56,2-1 792,2 1-592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2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55 13691,'-1'1'89,"0"0"1,0-1-1,0 1 0,0 0 0,0 0 1,0 0-1,0 0 0,0 0 1,0 0-1,0 0 0,1 0 1,-1 1-1,0-1 0,1 0 1,-1 0-1,1 1 0,-1-1 1,1 0-1,0 1 0,-1 1 1,0 2 156,-6 15 13,0 1 1,2 1-1,0-1 1,1 1-1,1 0 0,2 0 1,0 0-1,2 22 1,-1-41-213,1 0 1,-1 0-1,1-1 0,0 1 1,0 0-1,0 0 1,0-1-1,0 1 0,0-1 1,1 1-1,-1-1 1,1 1-1,0-1 0,-1 0 1,1 0-1,0 0 1,1 0-1,-1 0 0,0 0 1,0-1-1,4 2 1,-4-2 10,1 0 1,-1 0-1,1-1 0,0 1 1,-1-1-1,1 1 1,0-1-1,-1 0 1,1 0-1,0-1 1,-1 1-1,1 0 1,0-1-1,-1 0 1,1 1-1,-1-1 0,1 0 1,-1 0-1,1-1 1,-1 1-1,0 0 1,1-1-1,1-1 1,2-2 67,1-1 1,-2 1-1,1-1 1,-1 0-1,1-1 1,-2 1 0,1-1-1,3-8 1,4-8 116,9-29 0,-11 28-168,-10 23-80,0 1 0,0-1 0,1 0-1,-1 1 1,0-1 0,0 1 0,1-1 0,-1 1-1,1-1 1,-1 1 0,0-1 0,1 1 0,-1 0 0,1-1-1,-1 1 1,1 0 0,0-1 0,-1 1 0,1 0-1,-1-1 1,1 1 0,-1 0 0,1 0 0,0 0-1,-1 0 1,1 0 0,-1 0 0,1 0 0,0 0 0,-1 0-1,1 0 1,0 0 0,-1 0 0,1 0 0,-1 0-1,1 0 1,0 1 0,0-1 0,25 16-232,-14-8 163,-4-4 67,2 1 1,-1-2-1,0 1 1,1-1-1,-1-1 1,1 0-1,0 0 1,0-1-1,-1 0 1,1-1-1,0 0 1,0 0-1,0-1 1,0 0-1,0-1 1,-1 0-1,1-1 1,0 0-1,-1 0 1,0-1-1,0-1 1,0 1-1,-1-1 1,1-1-1,-1 1 1,0-1-1,-1-1 1,1 0-1,-1 0 1,9-12-1,-6 7 22,-1 0 0,-1 0 0,0 0 0,-1-1 1,0 0-1,10-28 0,-17 41-25,0-1 1,1 0 0,-1 0 0,0 0 0,0 0 0,0 0-1,0 0 1,1 0 0,-1 0 0,0 0 0,-1 1-1,1-1 1,0 0 0,0 0 0,0 0 0,0 0 0,-1-1-1,1 2 4,-1 0 0,1 0 0,0-1 0,-1 1-1,1 0 1,0 0 0,-1 0 0,1 0 0,0 0-1,-1 0 1,1 0 0,0 0 0,-1 0 0,1 0-1,-1 0 1,1 0 0,0 0 0,-1 0 0,1 0 0,0 0-1,-1 0 1,1 0 0,0 0 0,-1 0 0,1 1-1,0-1 1,-1 0 0,1 0 0,-27 22-252,8-1 145,1 0 0,1 2 0,1 0-1,-26 50 1,40-70 104,1 1 0,-1-1 0,1 0 1,0 1-1,0-1 0,1 0 0,-1 1 0,1-1 0,-1 1 0,1-1 0,0 1 0,0-1 0,2 8 0,-2-10-19,1 0 1,-1 0-1,1 0 0,-1 0 0,1 0 1,0 0-1,-1 0 0,1 0 1,0 0-1,0 0 0,-1-1 1,1 1-1,0 0 0,0 0 1,0-1-1,0 1 0,2 0 1,-1 0-61,0 0 1,1-1 0,-1 1-1,1-1 1,-1 1 0,1-1-1,-1 0 1,0 0 0,1 0-1,4-1 1,2-1-17,0 0 1,0 0-1,0-1 1,0 0-1,8-5 1,17-11-324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2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33 13923,'0'-2'106,"0"1"-1,0-1 1,0 1 0,-1 0 0,1-1-1,0 1 1,-1 0 0,1-1 0,-1 1-1,1 0 1,-1-1 0,0 1 0,0 0-1,1 0 1,-1 0 0,0 0-1,0 0 1,0 0 0,0 0 0,0 0-1,-1 0 1,1 0 0,0 1 0,0-1-1,-1 0 1,1 1 0,0-1 0,0 1-1,-1-1 1,1 1 0,-1 0-1,1 0 1,0-1 0,-1 1 0,1 0-1,-1 0 1,1 0 0,-3 1 0,-2-1 101,0 1 0,-1 0 0,1 0 0,0 0 1,0 1-1,0 0 0,-9 4 0,6-2-168,1 1-1,0 0 1,0 1-1,1 0 1,-1 0-1,1 1 1,1-1-1,-1 2 1,-5 8-1,10-14-50,0 1 0,0-1 0,0 1 0,1 0 0,-1 0 0,1 0 0,0 0 0,0 0 0,0 0 0,0 0 0,1 1 0,-1-1 0,1 0 0,0 0 0,0 0 0,0 1 0,0-1 0,0 0 0,1 0-1,-1 0 1,1 1 0,0-1 0,0 0 0,0 0 0,1 0 0,-1 0 0,1-1 0,-1 1 0,5 5 0,5 4-193,1-1 1,-1-1-1,2 1 0,0-2 0,26 15 1,-14-10-181,1-2 0,38 13 0,-44-16 608,-38-8 363,1-2-489,-168 6-479,160-8 197,11-6-79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2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0 11602,'-16'21'411,"2"1"0,0 1 0,1 0 0,2 0 0,0 1 0,2 1 0,0 0 0,2 0 0,1 1 0,1-1 0,1 1 0,1 1 0,1-1 0,2 0 0,0 0 0,2 1 0,1-1-1,1 0 1,1-1 0,16 47 0,-21-72-402,0 0-1,0 0 0,1 1 1,-1-1-1,0 0 0,0 1 1,1-1-1,-1 0 0,0 0 0,0 1 1,0-1-1,0 1 0,0-1 1,0 0-1,0 1 0,0-1 1,0 0-1,1 1 0,-1-1 1,-1 0-1,1 1 0,0-1 1,0 0-1,0 1 0,0-1 1,0 0-1,0 1 0,0-1 0,0 0 1,-1 1-1,1-1 0,0 0 1,0 1-1,0-1 0,-1 1 1,-11-8 162,-15-20-4,21 19-139,-65-88 123,62 82-143,0 0-1,1 0 1,1-1-1,1 0 0,-6-19 1,12 34-7,0-1 0,0 1 0,0-1 0,0 1 0,-1 0 1,1-1-1,0 1 0,0-1 0,0 1 0,0-1 0,0 1 0,0-1 0,1 1 0,-1 0 1,0-1-1,0 1 0,0-1 0,0 1 0,0 0 0,1-1 0,-1 1 0,0-1 0,0 1 1,1 0-1,-1-1 0,0 1 0,1 0 0,-1-1 0,0 1 0,1 0 0,-1 0 1,0-1-1,1 1 0,-1 0 0,1 0 0,-1 0 0,0-1 0,1 1 0,-1 0 0,1 0 1,-1 0-1,1 0 0,-1 0 0,0 0 0,1 0 0,-1 0 0,1 0 0,27 3 11,-19-1-2,24 2-347,62 0 0,-81-5 229,0 0 1,-1-1 0,1 0-1,-1-1 1,0-1 0,0 0 0,17-8-1,6-8-164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30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2 153 13907,'2'-4'1493,"-1"8"-358,0 18 304,-2 35-198,0-36-952,-1-1-96,1 0 0,1 0 0,1-1 0,4 31-1,-4-48-164,0 1 1,-1 0-1,1-1 0,0 1 0,0-1 0,0 1 0,0-1 0,1 0 0,-1 1 0,1-1 0,-1 0 0,1 0 0,0 0 0,0 0 0,0 0 0,0 0 0,0-1 0,5 4 1,-4-4 3,1 0 1,-1 0 0,0 0-1,1 0 1,0 0 0,-1-1-1,1 1 1,-1-1 0,1 0-1,0 0 1,-1-1 0,7 0-1,1-2 28,0 0-1,0-1 0,0 0 0,0-1 1,0 0-1,-1-1 0,17-11 1,-7 0-86,0 0 1,-1-1 0,31-39-1,-50 57 21,0-1-1,0 1 1,0 0-1,0 0 1,0 0-1,0-1 1,1 1-1,-1 0 1,0 0-1,0 0 0,0-1 1,0 1-1,0 0 1,1 0-1,-1 0 1,0 0-1,0 0 1,0-1-1,0 1 1,1 0-1,-1 0 1,0 0-1,0 0 1,0 0-1,1 0 1,-1 0-1,0 0 0,0 0 1,1 0-1,-1 0 1,0 0-1,0 0 1,0 0-1,1 0 1,-1 0-1,0 0 1,0 0-1,0 0 1,1 0-1,-1 0 1,0 0-1,0 0 0,0 1 1,1-1-1,-1 0 1,0 0-1,0 0 1,0 0-1,0 0 1,1 0-1,-1 1 1,0-1-1,0 0 1,0 0-1,0 0 1,0 1-1,0-1 1,0 0-1,1 0 0,-1 0 1,0 1-1,0-1 1,0 0-1,5 24-177,-5-20 163,0-1-1,1 1 0,-1-1 0,1 0 1,0 1-1,0-1 0,3 6 1,-2-8 19,-1 1 0,1-1 0,0 0 0,0 0 1,-1 0-1,1 0 0,0 0 0,0 0 1,0 0-1,0-1 0,0 1 0,0-1 0,0 0 1,0 1-1,0-1 0,0 0 0,1 0 1,-1 0-1,0-1 0,0 1 0,0 0 1,0-1-1,0 1 0,0-1 0,0 0 0,0 0 1,2-1-1,7-3 9,-1 0 1,0-1-1,13-10 1,0-4 1,-19 16-29,0 1 0,-1-1-1,1 1 1,1-1 0,-1 1 0,0 0-1,1 1 1,9-5 0,-14 7 8,1 0 1,-1 0 0,1 0-1,-1 1 1,0-1-1,1 0 1,-1 0 0,0 0-1,1 1 1,-1-1 0,1 0-1,-1 1 1,0-1-1,0 0 1,1 1 0,-1-1-1,0 0 1,0 1-1,1-1 1,-1 0 0,0 1-1,0-1 1,0 1 0,0-1-1,1 0 1,-1 1-1,0-1 1,0 1 0,0 0-1,4 20-125,-1-8 6,-2-11 110,0 0 0,-1 0 0,1 1-1,1-1 1,-1 0 0,0 0 0,0 0-1,1-1 1,-1 1 0,1 0 0,-1-1-1,1 1 1,0 0 0,0-1 0,0 0 0,0 1-1,0-1 1,3 1 0,-2-1-44,1 0 0,0 0 0,-1 0 0,1-1 0,0 1 0,-1-1 0,1 0 0,0 0 0,-1-1 0,7 0 1,1-2-163,0 0-1,0-1 1,0 0 0,0-1 0,-1 0 0,15-10 0,-5 1-436,0-1 0,26-27-1,-45 41 466,-3 2 106,-6 7 134,-13 16 276,18-19-224,-17 30 299,19-33-348,0 1 1,0-1-1,0 1 0,0-1 1,1 1-1,-1-1 1,1 1-1,-1-1 0,1 1 1,0-1-1,0 1 1,1 3-1,-1-5-28,1 0 0,-1 0-1,1-1 1,-1 1 0,1 0 0,-1 0-1,1 0 1,0-1 0,-1 1 0,1 0-1,0-1 1,0 1 0,-1-1 0,1 1 0,0-1-1,0 1 1,0-1 0,0 0 0,0 1-1,0-1 1,0 0 0,-1 0 0,1 1 0,0-1-1,0 0 1,0 0 0,0 0 0,0 0-1,0 0 1,0-1 0,0 1 0,1 0 0,34-9-197,-18 2-275,-1-1 0,0-1 0,30-20 0,13-8-1998,-60 37 2435,0 0-1,0 0 1,1 0-1,-1-1 0,0 1 1,1 0-1,-1 0 0,0 0 1,0 0-1,1 0 0,-1 0 1,0-1-1,1 1 0,-1 0 1,0 0-1,1 0 0,-1 0 1,0 0-1,1 0 0,-1 0 1,0 0-1,0 1 1,1-1-1,-1 0 0,0 0 1,1 0-1,-1 0 0,0 0 1,1 0-1,-1 1 0,0-1 1,0 0-1,1 0 0,-1 0 1,0 1-1,0-1 0,0 0 1,1 0-1,-1 1 1,0-1-1,0 0 0,0 0 1,0 1-1,0-1 0,1 0 1,-1 1-1,0-1 0,0 0 1,0 1-1,0-1 0,0 0 1,0 1-1,0-1 0,0 0 1,0 1-1,-2 28 470,0-4 451,3-23-827,-1-1 0,0 1 0,1 0-1,-1-1 1,1 1 0,0-1 0,-1 1-1,1-1 1,0 1 0,0-1 0,0 1-1,0-1 1,0 0 0,0 0 0,0 1 0,1-1-1,-1 0 1,0 0 0,1 0 0,-1 0-1,1 0 1,1 0 0,1 0 15,-1 0 1,1 0-1,-1 0 0,1-1 1,0 0-1,-1 0 0,1 0 1,-1 0-1,1 0 0,4-2 0,6-1 74,0-1-1,-1 0 0,0-2 1,17-7-1,-5-1-210,-1-1 0,-1 0-1,-1-2 1,0-1 0,-1 0 0,-1-2 0,-1 0 0,0-1-1,-2-1 1,-1-1 0,0 0 0,12-27 0,-26 46 37,-1 3 6,0-1-1,0 0 1,0 1 0,-1-1-1,1 0 1,0 0-1,-1 0 1,1 0 0,-1 0-1,0 0 1,0 0 0,0 0-1,0-3 1,0 5 4,0 0 1,0 0-1,0 0 0,0 0 1,0 0-1,0 0 1,0 0-1,0 0 1,0 0-1,0 0 0,0-1 1,0 1-1,0 0 1,0 0-1,0 0 0,-1 0 1,1 0-1,0 0 1,0 0-1,0 0 0,0 0 1,0 0-1,0 0 1,0 0-1,0 0 1,0 0-1,-1 0 0,1 0 1,0 0-1,0 0 1,0 0-1,0 0 0,0 0 1,0 0-1,0 0 1,0 0-1,0 0 0,-1 0 1,1 0-1,0 0 1,0 0-1,0 0 0,0 0 1,0 0-1,0 0 1,0 0-1,0 1 1,0-1-1,0 0 0,0 0 1,-1 0-1,1 0 1,0 0-1,-7 8 59,-6 10 39,6-3-69,0 1 1,1-1 0,1 1 0,0 1 0,1-1 0,1 1 0,1-1-1,0 1 1,1 0 0,1 0 0,1 0 0,0 0 0,6 28 0,-4-32-35,1-1 0,0 0 0,0 0 1,1 0-1,1 0 0,0-1 1,0 0-1,11 13 0,-11-16-41,0-1-1,1 0 0,0-1 1,0 0-1,0 0 1,1 0-1,0-1 1,0 0-1,1 0 1,-1-1-1,18 6 1,5-2-434,-29-8 435,0 0 1,0 1 0,0-1 0,0 0-1,0 0 1,0 0 0,0 0 0,0 0 0,0-1-1,0 1 1,0-1 0,0 1 0,2-2-1,1-5-214,-9-3-60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3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76 193 9578,'-30'-25'1576,"7"2"-543,5 1-385,13 1 1664,5 1-1031,13 5-529,6 2-88,13 4-344,5 2-328,13-2 24,4-5-40,-1 0-80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3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0 589 11979,'955'-244'3532,"-296"110"-3542,949-69 0,-1586 201 8,46-3-4,103 5 0,-156 3 7,-15-3-1,0 0-1,0 0 1,0 0 0,0 0-1,0 0 1,0 0 0,1 0-1,-1 0 1,0 0 0,0 0-1,0 0 1,0 1 0,0-1-1,0 0 1,0 0 0,0 0-1,0 0 1,0 0 0,0 0-1,0 0 1,0 0 0,0 0-1,1 1 1,-1-1 0,0 0-1,0 0 1,0 0 0,0 0-1,0 0 1,0 0 0,0 1-1,0-1 1,0 0 0,-1 0-1,1 0 1,0 0 0,0 0-1,0 0 1,0 0 0,0 0-1,0 1 1,0-1 0,0 0-1,0 0 1,0 0 0,0 0-1,0 0 1,0 0 0,-2 1-10,1 0 0,-1 0 0,1 0 0,-1-1-1,1 1 1,-1 0 0,1-1 0,-1 0 0,1 1 0,-3-1 0,-41 1-216,36-1 184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15011,'0'1'85,"0"-1"-1,0 0 1,0 1-1,1-1 1,-1 1-1,0-1 1,0 1-1,0-1 1,0 0-1,1 1 1,-1-1-1,0 1 1,0-1-1,1 0 1,-1 1-1,0-1 1,1 0-1,-1 1 1,0-1-1,1 0 1,-1 0-1,0 1 1,1-1-1,-1 0 1,1 0-1,-1 0 1,1 1-1,-1-1 1,0 0-1,1 0 1,-1 0 0,1 0-1,0 0 33,0-1 1,1 1-1,-1-1 1,0 1-1,0-1 1,-1 0-1,1 1 1,0-1-1,0 0 1,0 0-1,0 1 1,-1-1-1,2-1 1,24-40 1410,-20 33-1110,16-31 402,20-29-194,-42 68-624,0 0 1,1 0-1,-1 1 1,1-1-1,-1 0 1,1 1-1,-1-1 1,1 0-1,0 1 0,-1-1 1,1 0-1,0 1 1,-1-1-1,1 1 1,0 0-1,0-1 1,0 1-1,-1-1 0,1 1 1,0 0-1,1-1 1,-1 2-3,-1-1 0,1 1 0,-1-1 1,1 0-1,-1 1 0,0-1 0,1 1 1,-1-1-1,0 1 0,1 0 0,-1-1 0,0 1 1,0-1-1,1 1 0,-1-1 0,0 1 1,0 0-1,0-1 0,0 1 0,0 0 0,0-1 1,0 2-1,-1 48-31,0-41 35,0 7-30,-3 172-823,8-163 219,-4-25 620,1 0-1,-1 1 1,0-1 0,0 1-1,0-1 1,0 0-1,0 1 1,1-1 0,-1 1-1,0-1 1,0 0-1,1 1 1,-1-1 0,0 0-1,0 1 1,1-1-1,-1 0 1,0 0 0,1 1-1,-1-1 1,0 0-1,1 0 1,-1 1 0,1-1-1,-1 0 1,0 0-1,1 0 1,-1 0-1,1 0 1,-1 0 0,1 0-1,-1 0 1,0 0-1,1 0 1,-1 0 0,1 0-1,-1 0 1,0 0-1,1 0 1,-1 0 0,1 0-1,-1 0 1,0-1-1,1 1 1,-1 0 0,1 0-1,-1-1 1,0 1-1,1 0 1,-1 0 0,0-1-1,1 1 1,-1 0-1,0-1 1,0 1 0,1-1-1,13-19-372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2:4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23 164 11795,'-11'2'651,"0"1"543,11-1-668,9 1-177,3-1-214,0 0 0,0-1 0,1 0 0,-1-1 0,14-1 0,65-11 106,-75 9-176,228-57 257,-49 9-257,-126 38-91,2 3 1,120-1-1,-142 9-534,-49 2 555,0 0 0,0 0 0,1 0 0,-1 0 0,0 0 1,0 0-1,0 0 0,1 0 0,-1 0 0,0 0 0,0 0 1,0 0-1,0 0 0,1-1 0,-1 1 0,0 0 0,0 0 1,0 0-1,0 0 0,0 0 0,0-1 0,1 1 1,-1 0-1,0 0 0,0 0 0,0 0 0,0-1 0,0 1 1,0 0-1,0 0 0,0 0 0,0 0 0,0-1 0,0 1 1,0 0-1,0 0 0,0 0 0,0-1 0,0 1 0,0 0 1,0 0-1,0 0 0,0-1 0,0 1 0,0 0 0,0 0 1,0 0-1,-1 0 0,1-1 0,0 1 0,0 0 0,0 0 1,-8-10-142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2:5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11186,'20'-5'1221,"1"1"-1,0 1 1,27-1-1,89-1-1183,-83 4 427,-22 0-364,178-8 337,-151 4-464,88-20 1,-118 16-98,-25 7 38,0 1 0,0-1 0,0 1 0,0 0 0,0 0 0,0 0 0,1 0 0,-1 1 0,0 0 0,1-1 0,4 2 0,-9-1 75,0 0 1,0 0-1,1 0 1,-1 0-1,0 0 1,0 0-1,1 1 1,-1-1 0,0 0-1,0 0 1,0 0-1,1 0 1,-1 0-1,0 1 1,0-1-1,0 0 1,0 0-1,1 0 1,-1 1-1,0-1 1,0 0-1,0 0 1,0 0-1,0 1 1,0-1 0,1 0-1,-1 0 1,0 1-1,0-1 1,0 0-1,0 0 1,0 1-1,0-1 1,0 0-1,0 1 1,0-1-1,0 0 1,0 0-1,0 1 1,-1-1-1,1 0 1,0 0 0,0 0-1,0 1 1,0-1-1,0 0 1,0 0-1,-1 1 1,1-1-1,0 0 1,0 0-1,0 0 1,0 0-1,-1 1 1,1-1-1,0 0 1,0 0-1,-1 0 1,1 0 0,0 0-1,0 0 1,-1 0-1,1 1 1,0-1-1,0 0 1,-1 0-1,-6 0-285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0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5117 11955,'6'-25'219,"1"0"1,1 1-1,11-24 1,-1 5-156,236-481 391,-205 431-439,357-605 19,-257 465-42,105-159-9,275-307 38,79 15 254,6 92 120,-476 472-323,489-450-257,-565 509 94,46-48-101,-91 90 145,-1-1 0,-1-1 0,22-38 0,-35 56 51,0-1 1,0 1 0,0-1 0,-1 1 0,1-1 0,-1 0 0,0 0 0,0 0 0,-1 1 0,1-1 0,0-4 0,-2 7-2,1 1 1,0-1-1,0 1 1,0-1 0,-1 1-1,1-1 1,0 1-1,0-1 1,-1 1-1,1 0 1,0-1-1,-1 1 1,1 0 0,-1-1-1,1 1 1,0 0-1,-1-1 1,1 1-1,-1 0 1,1 0-1,-1-1 1,1 1-1,-1 0 1,1 0 0,-1 0-1,1 0 1,-1 0-1,0 0 1,-3 0 0,1 0 1,0 0-1,-1 0 1,1 1-1,-1 0 0,1 0 1,-4 1-1,-49 18 70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0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10362,'7'5'99,"0"-1"-1,0 1 1,0 0-1,-1 1 1,0-1-1,0 1 1,0 1-1,-1-1 1,1 1-1,3 8 1,8 13 94,16 39 1,-15-28 90,-17-38-276,6 14 163,1 0 0,1 0 0,18 23 0,-25-35-127,1 0 0,0 0 1,0 0-1,0 0 0,0-1 1,0 1-1,0-1 1,1 0-1,-1 0 0,1 0 1,-1-1-1,1 1 0,0-1 1,-1 0-1,1 0 0,0 0 1,0 0-1,0-1 0,0 1 1,0-1-1,8-1 0,3-2 90,1-2 1,-1 0-1,-1 0 0,1-1 0,-1-1 0,0-1 0,21-14 0,1 0 79,78-47 1046,-3-5 1,122-105-1,-147 103-687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0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10490,'7'82'1161,"-6"-60"-978,1 1 0,1-1 1,8 33-1,-10-51-142,0-1 0,0 0-1,0 1 1,1-1 0,-1 0 0,1 0 0,0 0-1,0 0 1,0 0 0,1-1 0,-1 1 0,1-1-1,-1 1 1,1-1 0,0 0 0,0 0 0,0 0-1,0 0 1,0-1 0,0 1 0,1-1 0,-1 0-1,1 1 1,-1-2 0,0 1 0,1 0 0,-1-1-1,1 0 1,0 1 0,-1-1 0,1-1 0,-1 1-1,1 0 1,-1-1 0,1 0 0,3-1 0,11-4 109,-1 0 0,0 0 0,-1-2 0,0 0 0,17-12 0,71-56 535,-68 47-456,50-30 0,-84 58-222,1-1 1,-1 1 0,1 0-1,-1 0 1,1-1-1,0 2 1,-1-1 0,1 0-1,0 1 1,0-1-1,-1 1 1,1 0 0,6 0-1,-8 0 0,1 1 0,-1-1-1,1 1 1,0 0 0,-1 0-1,1 0 1,-1 0 0,0 0-1,1 0 1,-1 0 0,0 0-1,1 1 1,-1-1 0,0 0-1,0 1 1,0-1 0,0 1-1,-1-1 1,1 1 0,0-1-1,0 4 1,-1-5-7,3 7 33,0-1-1,0 1 0,0-1 1,0 0-1,9 10 0,-11-14-14,1 0 0,-1-1 0,1 1 0,0-1-1,0 0 1,0 0 0,-1 0 0,1 0 0,0 0 0,1 0 0,-1 0 0,0 0-1,0-1 1,0 1 0,0-1 0,1 0 0,-1 0 0,0 0 0,0 0-1,0 0 1,1 0 0,-1 0 0,2-1 0,7-2 61,-1-1 0,0 1-1,1-2 1,-2 1 0,1-2 0,14-9 0,-16 9-31,-1 1 1,0 1-1,1-1 0,0 1 1,0 1-1,1-1 1,-1 1-1,0 1 0,1 0 1,16-3-1,-23 6-45,0-1 0,0 0 1,-1 1-1,1-1 0,0 1 0,0-1 0,0 1 0,-1 0 0,1 0 0,0 0 0,-1 0 1,1 0-1,0 0 0,-1 0 0,1 1 0,-1-1 0,0 1 0,0-1 0,1 1 1,-1-1-1,0 1 0,0 0 0,0-1 0,-1 1 0,1 0 0,0 0 0,-1 0 0,1-1 1,-1 1-1,1 3 0,1 8 10,0 0 1,-1 0 0,0 19-1,-1-21-5,0-5-40,1 17-577,-4 33 0,2-52 281,0-8 220,1-1-1,-6-24-245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0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13843,'10'2'1112,"-2"7"-848,-3-3-320,2 1 432,-2 3-80,-5-1-120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0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32 12731,'-5'-1'396,"0"0"1,0 0 0,0 0 0,0 1-1,0-1 1,0 1 0,0 0-1,0 1 1,1 0 0,-1-1 0,0 1-1,-9 4 1,3-2-24,0 2 0,1 0 0,-1 0-1,-12 9 1,15-9-310,1 1-1,-1 0 1,2 1-1,-10 10 1,14-15-86,0 0 0,0 0 0,1 0 0,-1 0 0,1 0 0,0 0 0,-1 1 0,1-1 0,0 0 0,0 1 0,1-1 0,-1 1 1,0-1-1,1 1 0,0-1 0,-1 1 0,1 0 0,0-1 0,0 1 0,1-1 0,-1 4 0,1-6 11,-1 0 0,0 1-1,0-1 1,1 0 0,-1 1 0,0-1-1,0 0 1,1 1 0,-1-1 0,0 0-1,1 1 1,-1-1 0,0 0-1,1 0 1,-1 0 0,0 1 0,1-1-1,-1 0 1,1 0 0,-1 0 0,0 0-1,1 0 1,-1 0 0,1 0-1,-1 0 1,1 0 0,-1 0 0,0 0-1,1 0 1,-1 0 0,1 0 0,-1 0-1,0 0 1,1 0 0,0-1 0,15-6-243,-14 6 219,20-12-288,-12 6 197,1 1-1,0 0 0,0 1 0,21-7 0,-29 11 113,0 0 0,0 1 0,1-1 0,-1 1-1,0 0 1,0 0 0,0 0 0,0 0 0,1 1 0,-1-1 0,0 1 0,0 0 0,0-1-1,0 2 1,0-1 0,0 0 0,0 0 0,-1 1 0,1 0 0,0 0 0,-1-1 0,1 1 0,3 4-1,2 4 4,0 0-1,-1 0 0,0 1 0,-1 0 0,0 0 0,0 1 1,5 17-1,22 89-6,-28-95 21,0 0 0,-2 1 0,0-1 0,-2 1 0,0 0 0,-4 25 1,2-41 5,0-1 1,-1 1 0,0 0-1,0-1 1,-1 1 0,0-1-1,0 0 1,-1 0 0,-7 11-1,7-14 10,1 0-1,-1 0 0,0 0 1,0-1-1,0 1 0,-1-1 1,1 0-1,-1 0 0,0-1 1,0 1-1,0-1 0,0 0 1,0-1-1,0 1 0,-8 1 1,9-3-17,1 1 1,-1 0 0,1-1 0,-1 1-1,1-1 1,-1 0 0,0 0-1,1-1 1,-1 1 0,1-1-1,-1 0 1,1 0 0,0 0 0,-1 0-1,1 0 1,0-1 0,-1 1-1,1-1 1,0 0 0,0 0-1,1 0 1,-1-1 0,0 1 0,1-1-1,-1 1 1,1-1 0,0 0-1,0 0 1,0 0 0,0 0-1,1 0 1,-1 0 0,1-1 0,-1 1-1,1 0 1,1-1 0,-1 1-1,0-1 1,1 1 0,-1-1-1,1 0 1,0 1 0,1-7-1,1-5-50,1 1 0,0-1 0,1 1-1,1 0 1,0 0 0,1 1-1,1-1 1,0 1 0,0 1-1,19-24 1,6-4-36,68-62-1,-49 54 123,-3 5 262,62-74 0,-107 113-247,1-1 1,-1 0-1,0 0 1,4-10-1,-7 15-44,0-1 0,1 1 0,-1-1 0,0 0 0,1 1 0,-1-1 0,0 0 0,0 1 0,0-1 0,0 0 0,0 1 0,1-1 0,-1 0 1,0 1-1,0-1 0,-1 0 0,1 1 0,0-1 0,0 0 0,0 1 0,0-1 0,-1 0 0,1 1 0,0-1 0,-1 0 0,1 1 0,0-1 0,-1 1 0,1-1 0,-1 1 0,1-1 0,-1 1 0,1-1 0,-1 1 0,1-1 0,-1 1 0,1 0 0,-1-1 1,0 1-1,1 0 0,-1-1 0,1 1 0,-1 0 0,0 0 0,1 0 0,-1 0 0,0-1 0,-1 1 0,-1 0 7,0 1-1,0-1 1,-1 1 0,1-1-1,0 1 1,0 0 0,0 0 0,0 0-1,0 1 1,0-1 0,0 1-1,0-1 1,1 1 0,-1 0-1,0 0 1,1 0 0,0 0-1,-1 1 1,1-1 0,-3 6 0,1-3-16,1 0 0,-1 0 1,1 0-1,0 1 0,1-1 1,-1 1-1,1 0 0,1 0 1,-1 0-1,-1 7 0,3-11-2,0 0-1,0 0 1,0 0-1,0 0 1,0 0-1,0 0 1,1 0-1,-1 0 1,0 0-1,1 0 1,0 0-1,-1 0 1,1 0-1,0 0 1,0 0-1,0-1 0,0 1 1,1 0-1,-1-1 1,3 4-1,-1-4 0,-1 1 0,1 0 0,0-1 0,0 0 0,-1 1 0,1-1-1,0 0 1,0 0 0,0-1 0,1 1 0,-1-1 0,4 1 0,6-1-5,-1-1 0,1 0 0,-1-1 1,1 0-1,19-6 0,25-14 1,-42 15 27,1 1 1,0 1-1,31-7 1,-45 12-16,-1 0 0,1-1-1,0 1 1,0 0 0,0 0 0,0 0 0,0 1 0,0-1 0,0 0 0,-1 1 0,1-1 0,0 1 0,0 0 0,0-1 0,-1 1 0,1 0 0,0 0 0,-1 0 0,1 0-1,-1 1 1,1-1 0,2 3 0,-1 1 12,0 0 0,0 0 0,-1 0 0,1 0 0,-1 1 0,1 5 0,-1-6 12,0 0-1,-1 0 1,1 0-1,1 0 1,-1-1-1,1 1 1,6 8-1,-8-12-14,1 0 0,-1-1 0,0 1-1,1 0 1,-1 0 0,0-1 0,1 1-1,-1-1 1,1 1 0,-1-1 0,1 0-1,0 1 1,-1-1 0,1 0 0,-1 0-1,1 0 1,-1 0 0,1 0-1,-1-1 1,1 1 0,-1 0 0,1-1-1,-1 1 1,1-1 0,-1 0 0,1 1-1,-1-1 1,0 0 0,1 0 0,1-1-1,6-5 49,0 1 0,-1-2 0,10-9-1,-12 12-21,15-19 62,-16 18-89,0 1 0,0-1 0,0 1-1,1 0 1,0 0 0,0 0 0,9-4 0,-15 9-14,1-1-1,-1 1 1,1 0 0,-1 0 0,1 0 0,-1 0 0,1 0 0,-1 0 0,1-1 0,-1 1 0,1 1 0,-1-1 0,1 0 0,0 0 0,-1 0 0,1 0 0,-1 0 0,1 0-1,-1 0 1,1 1 0,-1-1 0,0 0 0,1 1 0,-1-1 0,1 0 0,-1 0 0,1 1 0,-1-1 0,0 1 0,1-1 0,-1 0 0,0 1 0,1-1 0,-1 1-1,0-1 1,0 1 0,1 0 0,6 22-58,-6-17 35,0-2-38,0-1 0,0 1 1,0 0-1,0-1 1,1 1-1,0-1 0,-1 0 1,1 1-1,1-1 0,-1 0 1,5 5-1,-5-7 31,-1 0 0,0 0 0,1 0 0,-1-1 0,1 1 0,0 0 0,-1-1 0,1 1 0,0-1-1,-1 0 1,1 0 0,0 1 0,-1-1 0,1 0 0,0 0 0,-1-1 0,1 1 0,0 0 0,-1 0 0,1-1 0,0 1-1,-1-1 1,1 0 0,-1 1 0,1-1 0,-1 0 0,1 0 0,2-2 0,13-10-272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0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99 451 13211,'2'-1'175,"1"-1"0,-1 1 0,1-1 0,-1 0 0,0 0 0,0 0 0,0 0 0,0 0 0,0-1 0,0 1 0,-1 0 0,3-6 0,0 3 216,0-2-22,1 0 0,-1 0 0,0-1-1,4-11 1,-8 18-340,1 1-1,-1-1 0,1 0 1,-1 0-1,0 0 0,0 0 1,1 0-1,-1 0 0,0 0 0,0 0 1,0 0-1,0 0 0,0 0 1,0 0-1,0 0 0,0 0 1,-1 0-1,1 0 0,0 0 1,-1 0-1,1 0 0,0 0 0,-1 0 1,1 1-1,-1-1 0,1 0 1,-1 0-1,0 0 0,1 1 1,-1-1-1,0 0 0,0 1 0,1-1 1,-1 0-1,0 1 0,0-1 1,0 1-1,0 0 0,0-1 1,0 1-1,0 0 0,0-1 1,0 1-1,0 0 0,0 0 0,0 0 1,-1 0-1,-4 0 6,1 0 0,0 1 0,0 0 0,0 0 0,0 0-1,0 0 1,0 1 0,0 0 0,0 0 0,0 0 0,1 1 0,-1-1 0,1 1 0,-1 0-1,1 1 1,0-1 0,1 1 0,-6 5 0,5-5-42,0 1 0,0 0 1,0 0-1,1 1 0,0-1 0,0 1 0,0-1 0,0 1 1,1 0-1,0 0 0,0 0 0,1 0 0,0 1 1,-1 10-1,2-15 1,0 0 0,0 1 0,0-1 0,0 1 0,1-1 0,0 0 0,-1 0 0,1 1 0,0-1 0,0 0 0,0 0 0,0 0 0,0 0 0,1 0 0,-1 0 1,0 0-1,1 0 0,3 2 0,-3-2-2,1 0 0,0 0 1,0-1-1,0 1 0,0-1 0,0 0 1,1 0-1,-1 0 0,0-1 1,0 1-1,7 0 0,2-1-12,0-1 1,0 0-1,-1 0 0,1-2 1,0 1-1,14-6 0,22-13-17,-38 16 36,0 0 0,1 1 0,-1 0-1,1 1 1,0 0 0,20-3 0,-28 6 5,0 0-1,-1 1 1,1-1-1,0 1 1,-1 0-1,1-1 1,0 1 0,-1 0-1,4 2 1,-5-2 16,0 0 0,1 0 0,-1 0 0,1-1 0,-1 1 1,1-1-1,-1 1 0,1-1 0,0 1 0,-1-1 0,1 0 1,0 0-1,-1 0 0,1 0 0,-1 0 0,1 0 0,0 0 0,-1 0 1,1-1-1,0 1 0,-1-1 0,1 1 0,-1-1 0,1 1 1,-1-1-1,2-1 0,4-4 96,-2-1 1,1 1-1,-1-1 0,0 0 1,-1-1-1,1 1 0,-1-1 1,-1 1-1,0-1 0,0 0 1,0-1-1,-1 1 1,2-16-1,-4 24-138,0 0 0,0-1 0,0 1 1,1-1-1,-1 1 0,0 0 0,0-1 0,0 1 1,1 0-1,-1 0 0,0-1 0,0 1 0,1 0 1,-1-1-1,0 1 0,0 0 0,1 0 0,-1 0 1,0-1-1,1 1 0,-1 0 0,0 0 0,1 0 1,-1 0-1,1 0 0,-1-1 0,0 1 0,1 0 1,-1 0-1,0 0 0,1 0 0,-1 0 0,1 0 1,-1 0-1,1 1 0,17 2-629,-12-1 325,22 0-723,-1 0 1,1-1 0,0-2-1,0-1 1,0-1 0,-1-2-1,0 0 1,0-2 0,39-15 0,-40 10 715,-19 6 580,-16 6 1163,3 1-754,0 1-1,-1 0 1,1 1-1,0 0 1,0 0-1,-6 4 1,9-5-516,1-1 1,-1 1 0,1-1-1,0 1 1,-1 0 0,1 0 0,0 0-1,0 0 1,1 1 0,-1-1-1,0 0 1,1 1 0,-1-1-1,1 1 1,0 0 0,-2 4-1,3-6-120,0 0-1,0-1 0,0 1 0,1 0 0,-1 0 1,0 0-1,0 0 0,0-1 0,1 1 1,-1 0-1,0 0 0,1-1 0,-1 1 0,1 0 1,-1-1-1,1 1 0,-1 0 0,1-1 1,-1 1-1,1 0 0,0-1 0,-1 1 0,1-1 1,0 0-1,-1 1 0,1-1 0,0 1 1,0-1-1,0 0 0,-1 0 0,1 1 0,0-1 1,0 0-1,0 0 0,1 0 0,31 1 144,-17-5-343,-1 1 0,0-2 1,0 0-1,0-1 0,-1 0 0,1-2 1,17-11-1,-20 12-174,-15 13 280,0 0-1,0 0 0,0 1 0,1-1 0,0 0 1,-2 11-1,3-15 107,1 0 1,0 0 0,-1 0-1,1 1 1,0-1 0,0 0-1,0 0 1,0 1 0,0-1-1,1 0 1,-1 0 0,1 0-1,-1 0 1,1 0 0,0 1-1,1 1 1,-1-3-4,0 0 0,0 0 1,0 0-1,1 0 0,-1 0 0,0-1 1,1 1-1,-1 0 0,0 0 0,1-1 1,-1 1-1,1-1 0,-1 0 0,1 1 1,-1-1-1,1 0 0,0 0 0,-1 0 1,1 0-1,-1 0 0,1 0 0,-1 0 0,1-1 1,1 1-1,9-3 51,0 0-1,0-1 1,-1 0 0,1-1-1,-1 0 1,0 0 0,12-9 0,6-6 6,32-27 0,-30 19-87,-1 0 0,30-36 0,-45 45 24,-1 0 0,0-1 0,-2 0 0,0-1 0,9-24 0,-18 40 12,-2 3-18,-1 0 0,1 1-1,0-1 1,0 0-1,-1 0 1,1 0 0,-1 1-1,1-1 1,-1 0-1,0 0 1,0 0 0,0 0-1,0 0 1,0 0-1,0 0 1,-1-2 0,1 3-11,0 1 0,0 0 0,-1 0 1,1 0-1,0 0 0,0-1 1,0 1-1,0 0 0,0 0 0,-1 0 1,1 0-1,0 0 0,0 0 1,0 0-1,-1 0 0,1-1 0,0 1 1,0 0-1,0 0 0,-1 0 1,1 0-1,0 0 0,0 0 0,-1 0 1,1 0-1,0 0 0,0 0 1,0 0-1,-1 1 0,1-1 0,0 0 1,0 0-1,0 0 0,-1 0 1,1 0-1,0 0 0,0 0 0,-12 9 124,-6 11 92,8-8-78,1 1-1,1 0 0,0 0 1,0 1-1,1 0 1,1 0-1,0 1 0,-6 30 1,11-40-212,0 0 1,0 0 0,0 0-1,1 0 1,0 0 0,0 1-1,0-1 1,1 0 0,0 0-1,0 0 1,0 0 0,1 0-1,-1-1 1,1 1-1,0 0 1,1-1 0,-1 1-1,1-1 1,0 0 0,0 1-1,0-1 1,0-1 0,1 1-1,0 0 1,-1-1 0,1 0-1,1 0 1,-1 0 0,0-1-1,10 5 1,24 6-315,3-3-110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14843,'-2'1'97,"0"1"0,0-1-1,0 1 1,1 0 0,-1 0 0,1-1-1,-1 1 1,1 1 0,0-1-1,-1 0 1,1 0 0,0 0 0,1 0-1,-1 1 1,0-1 0,1 1-1,-1-1 1,1 0 0,-1 4 0,0 4-35,0 0 1,1-1 0,1 17 0,-1-25-65,0 0 0,0 1 1,0-1-1,0 0 0,1 0 0,-1 1 1,1-1-1,-1 0 0,1 0 0,-1 0 0,1 0 1,-1 1-1,1-1 0,0 0 0,0 0 1,0 0-1,-1-1 0,1 1 0,0 0 0,0 0 1,0 0-1,0-1 0,1 1 0,-1 0 1,0-1-1,0 1 0,0-1 0,0 0 1,1 1-1,-1-1 0,0 0 0,0 0 0,1 1 1,-1-1-1,0 0 0,0 0 0,1 0 1,-1-1-1,0 1 0,0 0 0,1 0 0,-1-1 1,0 1-1,2-1 0,7-3-25,-1 1 0,1-1 0,-1-1 0,11-6 0,-15 8 22,11-6 14,-7 3 25,0 0 1,0 1-1,1 1 1,16-6-1,-24 9-23,-1 0-1,1 1 0,0 0 1,0-1-1,0 1 1,-1 0-1,1 0 1,0 0-1,0 0 1,-1 0-1,1 0 1,0 1-1,0-1 1,-1 0-1,1 1 1,0 0-1,0-1 1,-1 1-1,1 0 1,-1 0-1,1 0 1,-1 0-1,1 0 1,-1 0-1,0 0 1,1 0-1,-1 1 0,0-1 1,0 1-1,0-1 1,0 1-1,0-1 1,1 3-1,2 6 39,-1-5-32,-1 0-1,0 0 0,1 0 1,6 8-1,-7-11-19,-1-1 0,0 0 1,1 0-1,-1 0 0,1 1 0,-1-1 0,1-1 1,0 1-1,-1 0 0,1 0 0,0-1 0,-1 1 1,1-1-1,0 1 0,0-1 0,0 0 0,0 1 1,-1-1-1,3 0 0,11-3-275,0 0 0,0 0 1,0-2-1,-1 1 0,0-2 0,0 0 0,18-11 1,-1 1-152,11-5 89,-26 12-287,1 0 0,0 2 0,1 0-1,33-9 1,-52 16 924,-56 13 5163,53-12-5282,0 1 0,-1 0 0,1 0 0,0 0 0,0 0-1,0 1 1,0 0 0,0 0 0,1 0 0,-7 7 0,10-10-166,-1 0 0,1 0 0,0 0 0,-1 1 0,1-1 0,0 0 0,0 0 0,-1 1-1,1-1 1,0 0 0,0 1 0,0-1 0,-1 0 0,1 1 0,0-1 0,0 0 0,0 1 0,0-1 0,0 0 0,0 1 0,-1-1 0,1 1-1,0-1 1,0 0 0,0 1 0,0-1 0,0 1 0,1-1 0,-1 0 0,0 1 0,0-1 0,0 0 0,0 1 0,0-1 0,0 0 0,1 1 0,-1-1-1,0 0 1,0 1 0,0-1 0,1 0 0,-1 1 0,0-1 0,1 0 0,-1 0 0,0 1 0,0-1 0,1 0 0,-1 0 0,0 0 0,1 0-1,-1 1 1,1-1 0,-1 0 0,0 0 0,1 0 0,-1 0 0,0 0 0,1 0 0,-1 0 0,1 0 0,-1 0 0,0 0 0,1 0 0,-1 0 0,0 0-1,1 0 1,0-1 0,29-2 191,38-19-187,-44 13-73,34-8 1,-51 15 38,0 1 1,0 0 0,1 1-1,-1-1 1,0 1-1,0 1 1,0-1 0,0 1-1,11 3 1,-15-3 19,1 1 0,-1 0 0,0 0 0,0 0 0,0 0 0,0 0 0,0 1 0,0-1 0,-1 1 0,1 0 0,-1 0 0,1 0 0,-1 0 0,0 0 0,-1 1 0,4 5 0,16 23 201,-20-31-186,1 1 1,0-1-1,0 1 0,-1-1 0,1 0 1,0 0-1,0 0 0,0 0 0,0 0 1,0 0-1,0-1 0,0 1 1,1-1-1,-1 1 0,4-1 0,2 0 13,1 0-1,-1-1 0,0 0 0,1 0 1,-1-1-1,14-5 0,50-23-216,-30 11-103,-21 10 88,-13 5 41,0 0-1,1 1 1,0 0-1,0 0 1,0 1-1,16-1 1,-24 2 120,1 1 0,-1 1-1,0-1 1,0 0 0,0 0 0,0 0-1,0 0 1,0 1 0,0-1 0,0 0-1,0 1 1,0-1 0,-1 1 0,1-1-1,0 1 1,0 0 0,0-1 0,0 1 0,-1 0-1,1 0 1,0-1 0,0 2 0,9 21-658,-7-16 663,3 11-213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10962,'1'0'19,"24"-4"1271,0 1 0,35-1-1,-55 4-1168,0 0 0,0 0-1,1 1 1,-1-1-1,0 1 1,0 0-1,0 1 1,0-1-1,0 1 1,0 0 0,-1 0-1,1 0 1,0 1-1,-1 0 1,0 0-1,0 0 1,0 0-1,6 6 1,-8-5-91,0-1 1,0 1-1,-1-1 1,1 1-1,-1 0 0,0-1 1,0 1-1,-1 0 0,1 0 1,-1 0-1,1 0 1,-1 0-1,-1 0 0,1-1 1,0 1-1,-1 0 0,0 0 1,0 0-1,0 0 1,0-1-1,-1 1 0,-2 5 1,-4 7 17,-1-1 0,0 0 1,-18 22-1,-86 90 456,112-125-488,-1-1-1,1 1 0,0-1 0,0 1 0,0-1 1,0 1-1,0 0 0,0-1 0,0 1 1,1 0-1,-1 0 0,1 0 0,-1 0 0,1-1 1,0 1-1,0 0 0,-1 4 0,2-5-1,0 0 1,-1 0-1,1 0 0,0 0 0,-1 0 0,1 0 1,0 0-1,0-1 0,0 1 0,0 0 0,0 0 1,0-1-1,0 1 0,0 0 0,0-1 0,0 1 1,0-1-1,0 1 0,1-1 0,-1 0 0,0 0 0,0 1 1,0-1-1,1 0 0,-1 0 0,0 0 0,0 0 1,3-1-1,12 1 43,0-1 0,-1-1 0,1-1-1,0 0 1,-1-1 0,24-9 0,-13 3-168,-1-2 0,45-27 0,-52 27-37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6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17796,'0'8'1624,"7"-1"-1128,6-1-192,7-1 649,5-3-193,4-2-312,-2 0-128,3 0-344,-1 0-256,-3 2 272,-4-2-72,-3 0-40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10674,'0'-2'1217,"17"4"-585,9-1-264,11-2 1448,5-2-1192,8-3-232,3-1-192,-2-3-16,1 1 24,-12-5-160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15923,'12'-1'468,"1"-1"-1,-1-1 0,0 1 0,0-2 1,21-8-1,-13 4-82,18-5-36,-14 6-263,0-2 0,-1 0 1,0-2-1,28-17 0,-48 26-78,0-1 0,0 0 0,0 1 0,0-1 0,0-1 0,3-5 0,-5 9-6,-1-1 0,1 1 0,-1-1 1,1 1-1,-1-1 0,0 0 0,0 1 1,1-1-1,-1 0 0,0 1 0,0-1 0,0 0 1,1 1-1,-1-1 0,0 0 0,0 1 0,0-1 1,0 0-1,0 1 0,0-1 0,-1 0 1,1 1-1,0-1 0,0 0 0,0 1 0,-1-1 1,1 0-1,0 1 0,-1-1 0,1 1 0,0-1 1,-1 1-1,1-1 0,-1 1 0,1-1 1,-1 1-1,1-1 0,-1 1 0,1-1 0,-1 1 1,0 0-1,1-1 0,-1 1 0,1 0 0,-1 0 1,0-1-1,1 1 0,-2 0 0,-6-2 2,0 1 1,0 0-1,0 0 0,0 1 0,0 0 0,0 0 0,0 1 0,0 0 1,0 1-1,-15 4 0,9-2-17,0 2 0,0-1-1,1 2 1,-1 0 0,-12 8 0,23-13 6,1 0-1,-1 0 1,0 1-1,1-1 1,0 0 0,-1 1-1,1 0 1,0-1 0,0 1-1,1 0 1,-3 4 0,4-6 3,-1 0 0,1 1 1,0-1-1,-1 0 0,1 1 1,0-1-1,0 0 0,0 1 1,0-1-1,0 0 0,1 0 1,-1 1-1,0-1 1,0 0-1,1 1 0,-1-1 1,1 0-1,-1 0 0,1 0 1,0 1-1,-1-1 0,1 0 1,0 0-1,0 0 0,0 0 1,0 0-1,0 0 1,0-1-1,0 1 0,2 1 1,3 2-11,1 0 1,0-1 0,0 0 0,0 0 0,0 0 0,0-1 0,0 0 0,14 1-1,65 2-77,-45-3 43,-12-1 11,-4 0 2,27 4 0,-46-4 28,0 0-1,0 0 1,0 1 0,-1 0-1,1 0 1,-1 0 0,0 1-1,1 0 1,-1 0 0,6 4-1,-4 3-29,0 0 357,-4-10-19,-2-7 93,-2-17-6,-2 0 1,-9-42 0,3 21-831,9 45 402,0-1 0,0 1 0,0-1 1,0 1-1,0-1 0,0 1 0,0-1 1,0 1-1,0-1 0,1 1 0,-1-1 0,0 1 1,0-1-1,0 1 0,1 0 0,-1-1 1,0 1-1,1-1 0,-1 1 0,0 0 0,1-1 1,-1 1-1,0 0 0,1-1 0,-1 1 1,1 0-1,-1 0 0,1-1 0,-1 1 0,0 0 1,1 0-1,-1 0 0,1 0 0,-1 0 0,1-1 1,-1 1-1,1 0 0,-1 0 0,1 0 1,-1 0-1,1 0 0,-1 1 0,1-1 0,-1 0 1,1 0-1,-1 0 0,1 0 0,0 1 1,36 8-1121,-20-4 1056,54 2-491,-27-7 305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41 15643,'-6'0'152,"0"1"-1,0 0 0,0 0 1,1 1-1,-1 0 0,1 0 1,-1 0-1,1 0 0,0 1 1,0 0-1,0 0 0,0 1 1,0-1-1,-5 6 0,6-5-126,1-1-1,-1 1 1,1 0-1,-1 0 1,1 0 0,0 0-1,1 1 1,-1-1-1,1 1 1,0-1-1,0 1 1,0 0-1,1 0 1,-1 0-1,1 0 1,0 6 0,1-8-20,0-1 0,0 0 0,0 0 0,1 1 0,-1-1 0,1 0 0,-1 0 0,1 1 0,0-1 0,0 0 0,0 0-1,0 0 1,0 0 0,1 0 0,-1 0 0,1-1 0,-1 1 0,3 2 0,-1-2 0,0 0 0,0 1 0,1-1 0,-1-1 0,1 1 0,0 0 0,-1-1-1,1 0 1,0 0 0,4 1 0,0-1 3,0 0-1,-1 0 1,1-1-1,0 0 1,0-1 0,0 1-1,0-2 1,-1 1-1,1-1 1,10-3 0,-14 3-2,-1 1 1,0-1-1,0 0 1,1 0-1,-1 0 1,0 0-1,-1 0 0,1-1 1,0 1-1,-1-1 1,1 0-1,-1 0 1,0 0-1,0 0 1,0 0-1,0 0 1,0-1-1,1-6 1,-2 7-1,0-1 1,-1 0-1,0 0 1,1 0 0,-1 0-1,-1 0 1,1 0-1,-1 0 1,1 0 0,-1 0-1,-1 1 1,1-1-1,0 0 1,-1 1-1,0-1 1,1 1 0,-1-1-1,-3-3 1,-1 0-58,0 0 1,0 0 0,-1 0 0,0 1 0,0 0-1,0 0 1,-1 1 0,0 0 0,0 0 0,0 1-1,-1 0 1,1 1 0,-13-4 0,4 3-102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 14859,'0'0'61,"-1"0"0,1-1 0,-1 1 0,1 0 0,-1-1 0,0 1 0,1 0 0,-1 0 0,0-1 0,1 1 0,-1 0 0,0 0 0,1 0 0,-1 0 0,0 0 0,1 0 0,-1 0 0,0 0 0,1 0 0,-1 0 0,0 0 0,1 1 0,-1-1 0,0 0 0,1 0 1,-1 1-1,0-1 0,1 0 0,-1 1 0,1-1 0,-2 1 0,-20 15 260,20-14-94,-18 14 50,0 1 0,2 0 0,-23 28 0,40-44-285,0-1 0,0 1 0,1 0 0,-1 0 0,0 0 0,1 0 0,-1 1 0,1-1 0,-1 0-1,1 0 1,-1 0 0,1 0 0,0 1 0,0-1 0,0 0 0,-1 0 0,1 0 0,0 1 0,1 1 0,-1-2-5,1 0 0,-1 0 0,1 0-1,-1-1 1,1 1 0,0 0 0,-1 0 0,1 0 0,0-1-1,-1 1 1,1 0 0,0-1 0,0 1 0,0-1 0,0 1-1,0-1 1,0 1 0,1-1 0,7 3-81,-1-1 1,1-1-1,-1 0 1,14 0-1,-9 0 31,21 2-113,-14-2 94,-1 0 0,0 2 0,0 0 0,28 9 0,-45-12 82,-1 1 0,1-1 1,-1 1-1,1 0 0,-1 0 1,1-1-1,-1 1 0,1 0 1,-1 0-1,0 0 0,1 0 1,-1 1-1,0-1 0,0 0 1,0 0-1,0 1 1,0-1-1,0 1 0,0-1 1,0 1-1,-1-1 0,2 4 1,-2-3 12,0 0 1,0 0-1,-1 0 0,1 1 1,0-1-1,-1 0 1,1 0-1,-1 0 1,0 0-1,0 0 1,0 0-1,0 0 1,0 0-1,0 0 1,-2 1-1,-4 7 73,-1-2-1,0 1 1,-1-1 0,0 0-1,-11 7 1,-30 16 321,45-29-421,1 0 0,-1 0 0,0 0 0,0-1 1,0 1-1,0-1 0,0 0 0,0-1 0,-6 1 0,10-1 4,1 0 0,-1 0 1,1 0-1,-1 0 0,1 0 0,-1 0 0,1 0 0,0 0 1,-1 0-1,1-1 0,-1 1 0,1 0 0,-1 0 0,1 0 1,0-1-1,-1 1 0,1 0 0,0 0 0,-1-1 0,1 1 1,0 0-1,-1-1 0,1 1 0,0 0 0,0-1 0,-1 1 0,1 0 1,0-1-1,0 1 0,0-1 0,-1 1 0,1-1 0,0 1 1,0 0-1,0-1 0,0 1 0,0-1 0,0 1 0,0-1 1,0 1-1,0-1 0,0 1 0,0 0 0,0-1 0,0 1 1,1-1-1,-1 1 0,0 0 0,0-2 0,14-23-134,9-11-73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13363,'-7'36'1544,"-10"9"-1008,-9 12-184,1 5 1137,4 2-985,7 1-40,11-8-128,5-8-104,11-14-128,1-7-120,3-13-312,-1-3-160,-6-12-248,-4-2 568,-9-8-144,-4-4-96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13187,'1'0'101,"1"-1"0,-1 1 0,1-1 0,-1 1 0,1 0 0,-1-1 0,1 1 0,0 0 0,-1 0 0,1 0 0,0 0 0,-1 0 1,1 1-1,-1-1 0,1 0 0,2 2 0,1-1 85,31 6-550,0-1-1,0-2 1,0-2 0,1-1-1,-1-2 1,1-1-1,42-9 1,-46-2-813,-2 0 3753,-30 14-2434,-1 0 1,1 0-1,-1 1 1,0-1-1,1 0 0,-1 0 1,0 0-1,0 0 1,0 0-1,0 0 0,0 0 1,0 0-1,0 0 1,0 1-1,-1-1 0,1 1 1,-1 17 1169,1-17-1243,1 0 0,-1-1 0,1 1 0,-1-1 0,1 1 0,0-1-1,0 1 1,-1-1 0,1 1 0,0-1 0,0 0 0,1 0 0,-1 1 0,0-1 0,0 0 0,1 0 0,-1 0 0,0 0 0,3 1 0,-1-1 8,1 0 0,-1 0 0,0 0 0,1 0 0,-1 0 1,1-1-1,-1 0 0,1 0 0,3 0 0,8-2 50,0 0 0,0-1 1,21-7-1,-28 8-96,11-5-290,0 2 0,1 0 0,-1 2 0,1 0 0,0 1 0,0 1 1,-1 0-1,33 5 0,-41-2 55,1-1 0,-1 0 0,1 0 0,-1-1 0,1 0 0,-1-1-1,1-1 1,12-2 0,13-7-120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83 192 12203,'-12'14'775,"-30"37"896,38-45-1471,0-1 0,1 1 0,0 0 0,0 0 0,0 1 0,0-1 0,-1 8 0,4-14-189,0 0-1,0 1 1,0-1 0,-1 0 0,1 1-1,0-1 1,0 1 0,0-1 0,0 0-1,0 1 1,0-1 0,0 1 0,0-1-1,0 0 1,0 1 0,0-1 0,0 1-1,0-1 1,0 0 0,0 1 0,0-1-1,1 1 1,-1-1 0,0 0 0,0 1-1,0-1 1,1 0 0,-1 1 0,0-1-1,0 0 1,1 0 0,-1 1 0,0-1-1,1 0 1,-1 0 0,0 1-1,1-1 1,-1 0 0,0 0 0,1 0-1,-1 1 1,0-1 0,1 0 0,-1 0-1,1 0 1,-1 0 0,0 0 0,1 0-1,-1 0 1,1 0 0,-1 0 0,0 0-1,1 0 1,-1 0 0,1 0 0,-1 0-1,0-1 1,1 1 0,-1 0 0,1 0-1,0-1 1,23-13 127,-15 4-146,0 1 0,-1-1 0,0-1 0,-1 1 0,-1-1 0,1-1 0,7-19 0,-1-2-36,12-53 0,-21 67 109,0 0 1,2-30-1,-12 67 273,-2 18-153,7-21-124,0 0 0,1-1 0,0 1 0,1 0 0,1 0 1,0-1-1,5 16 0,-6-25-83,1 1 0,0-1 0,0 0 0,0 0 0,1 0 0,0 0 0,0-1-1,0 1 1,0-1 0,1 1 0,-1-1 0,1 0 0,1-1 0,-1 1 0,0-1 0,1 0 0,0 0 0,-1 0 0,1 0 0,0-1 0,10 3 0,-9-3-4,1 0 0,0-1 0,0 0 0,0-1 0,0 1 0,-1-1 0,1 0 0,0-1 0,9-2 0,25-11-142</inkml:trace>
  <inkml:trace contextRef="#ctx0" brushRef="#br0" timeOffset="1">500 137 12059,'-14'15'964,"-16"17"734,-27 36-1,54-65-1548,1 0 0,0 1 0,0-1 0,0 1 0,1 0 0,-1-1 0,-1 8 0,3-10-133,0 0 1,0 0-1,0 0 1,0-1-1,0 1 1,0 0-1,0 0 1,0 0-1,0 0 1,0-1-1,0 1 1,0 0-1,1 0 1,-1-1-1,0 1 1,1 0-1,-1 0 1,1-1-1,-1 1 1,0 0-1,1-1 1,0 1-1,-1 0 1,1-1-1,-1 1 1,1-1-1,0 1 1,-1-1-1,1 1 1,0-1-1,-1 0 1,1 1-1,0-1 1,0 0-1,-1 0 1,1 1-1,0-1 1,0 0-1,0 0 1,0 0-1,-1 0 1,1 0-1,1 0 1,11-1-300,1 0 1,-1 0-1,0-1 0,0-1 1,0 0-1,0-1 0,-1-1 1,15-6-1,-12 4-225,0 1 1,1 1-1,-1 1 0,32-6 0,-45 10 530,0 0-1,0 0 1,0 0-1,0 0 1,0 0-1,0 0 0,0 1 1,-1-1-1,1 1 1,0-1-1,0 1 1,0 0-1,-1-1 0,1 1 1,0 0-1,-1 0 1,1 0-1,-1 1 0,1-1 1,-1 0-1,1 0 1,-1 1-1,0-1 1,0 1-1,0-1 0,2 4 1,7 8 665,-10-13-651,1 0 1,-1 1-1,1-1 0,-1 1 0,1-1 1,-1 0-1,0 1 0,1-1 0,-1 0 0,1 0 1,-1 1-1,1-1 0,0 0 0,-1 0 1,1 0-1,-1 0 0,1 0 0,-1 0 1,1 0-1,-1 0 0,1 0 0,-1 0 0,1 0 1,0 0-1,-1 0 0,1 0 0,0 0 1,15-12 462,7-20-106,-21 29-480,-1 0 1,1 0-1,-1-1 0,0 1 1,0 0-1,0-1 0,-1 1 1,1 0-1,-1-6 0,1 9 59,-1-1 0,0 1 0,0-1 0,1 1 0,-1-1 0,0 1 0,1-1 0,-1 1 0,1 0 0,-1-1 0,0 1 0,1 0 0,-1 0 0,1-1 0,-1 1 0,1 0 0,-1 0 0,1-1 0,-1 1 0,1 0 0,-1 0 0,1 0 0,-1 0 0,1 0 0,-1 0 0,1 0 0,0 0 0,-1 0 0,1 0 0,-1 0 0,2 1 0,-2-1-21,17 0-314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84 13755,'-12'6'264,"1"1"0,0 0 0,1 0 0,0 2 0,0-1 0,1 1 1,-16 19-1,21-23-177,-1 1 0,1-1 1,1 1-1,-1 1 0,1-1 1,0 0-1,0 1 0,1-1 1,0 1-1,0 0 0,1 0 1,-1 0-1,1 0 0,1 0 1,0 12-1,0-17-64,0 0-1,1 0 1,-1 1-1,1-1 0,-1 0 1,1 0-1,0 0 1,0 0-1,-1 0 1,2 0-1,-1 0 1,0 0-1,0-1 1,1 1-1,-1 0 1,1-1-1,-1 1 1,1-1-1,0 1 1,2 1-1,-1-2-29,0 1-1,0-1 0,0 0 0,1-1 1,-1 1-1,0 0 0,0-1 0,1 0 0,-1 0 1,0 0-1,0 0 0,6-1 0,0-1-92,0 0-1,0 0 1,0-1-1,0-1 1,0 1-1,-1-1 1,1-1-1,13-9 1,-9 2 46,0-1 0,0 0 1,-2-1-1,0 0 1,0-1-1,-1 0 0,-1-1 1,-1 0-1,0 0 1,-1-1-1,0 0 0,-2 0 1,0 0-1,-1-1 1,2-21-1,-7 23 546,1 15-472,-1 1-1,1 0 1,0 0-1,0 0 1,0 0-1,0 0 1,-1 0-1,1-1 1,0 1-1,0 0 1,0 0-1,0 0 1,-1 0-1,1 0 1,0 0-1,0 0 1,0 0-1,-1 0 1,1 0-1,0 0 1,0 0-1,0 0 1,-1 0-1,1 0 1,0 0-1,0 0 1,0 0-1,-1 0 1,1 0-1,0 0 1,0 0-1,0 1 0,0-1 1,-1 0-1,1 0 1,0 0-1,0 0 1,0 1-1,-2 0 80,0 1-1,0 0 1,1 0-1,-1 0 0,1 0 1,-1 1-1,1-1 1,0 0-1,-2 4 1,-1 5-50,1-1 0,0 1 0,1 0 0,0 0 0,0 0 0,1 0 0,1 0 0,0 0 0,0 0 0,1 0 0,1 1 0,0-2 0,4 14 0,6-4-83,5-7-45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143 130 14939,'-3'-1'106,"-1"0"-1,0 1 0,1-1 0,-1 1 1,0 0-1,0 0 0,1 0 1,-1 0-1,0 0 0,1 1 1,-1 0-1,0 0 0,1 0 1,-1 0-1,1 0 0,-1 1 1,1 0-1,0 0 0,0-1 1,0 2-1,0-1 0,0 0 1,0 1-1,0-1 0,1 1 1,-3 3-1,-1 1-50,1-1-1,0 1 1,0 0 0,0 1 0,1-1-1,1 1 1,-1 0 0,1 0 0,0 0 0,-2 12-1,4-16-41,1 0 0,0-1-1,-1 1 1,1-1 0,0 1-1,1 0 1,-1-1-1,1 1 1,-1-1 0,1 1-1,0-1 1,1 1 0,1 3-1,-2-5 2,0 0 0,1 0 0,-1 0-1,1-1 1,-1 1 0,1-1 0,0 1-1,0-1 1,0 1 0,0-1 0,0 0-1,0 0 1,0 0 0,0 0 0,0 0-1,0-1 1,0 1 0,1-1 0,-1 1-1,0-1 1,0 0 0,4 0 0,4 0 21,0-1 0,0-1 1,0 0-1,0 0 1,0-1-1,0 0 0,0 0 1,-1-1-1,1-1 0,-1 0 1,0 0-1,-1 0 1,1-1-1,-1-1 0,14-13 1,-3 1-9,-1-1 0,0-1 0,-2 0 0,26-45 0,-33 48-89,-1 0-1,0-1 1,-2 0 0,5-20-1,-15 62 26,2 0-1,0 1 1,1-1-1,4 27 1,-2-39-14,0 0 0,1 1 0,0-1 0,1 0 0,1-1 0,-1 1 0,2 0 0,-1-1 0,2 0 0,10 17 0,-13-24 2,0 0 1,0 1-1,0-1 1,1-1-1,-1 1 0,1 0 1,-1-1-1,1 1 1,0-1-1,0 0 0,0-1 1,0 1-1,1-1 1,-1 0-1,8 2 0,12-2-193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57 279 15315,'5'0'376,"0"-1"0,-1 0-1,1 0 1,0 0-1,-1-1 1,1 0 0,-1 0-1,1 0 1,3-3 0,36-25 92,-36 25-497,-2-1 0,1-1 0,-1 1 0,0-1 0,9-13 1,-14 18 15,1 0 0,-1 0 1,0 0-1,0 0 1,-1 0-1,1 0 1,0-1-1,-1 1 1,1 0-1,-1-1 1,0 1-1,0-3 1,0 3 7,0 1 0,0 0 0,-1-1 0,1 1 0,-1-1 0,0 1 1,1 0-1,-1-1 0,0 1 0,1 0 0,-1 0 0,0 0 0,0-1 0,0 1 0,0 0 0,0 0 1,-1 0-1,1 1 0,0-1 0,0 0 0,-2-1 0,0 1 12,0 0-1,-1 0 0,1 0 1,0 0-1,0 1 1,-1-1-1,1 1 1,0 0-1,-1 0 1,1 0-1,0 0 1,-1 0-1,1 1 1,0 0-1,0-1 0,-1 1 1,1 1-1,0-1 1,0 0-1,-6 4 1,-1 1 29,1 0-1,-1 1 1,1 0 0,-15 14 0,18-14-12,0 0 0,1 1 0,0 0 0,0-1 0,0 1 0,1 1 0,0-1 0,1 1 0,-4 15 0,6-20-17,0-1 1,1 0-1,-1 0 0,1 1 1,0-1-1,0 0 0,0 1 1,1-1-1,-1 0 0,1 1 1,0-1-1,0 0 0,1 4 1,-1-5-7,1 0 1,-1 0-1,1 0 1,-1 0 0,1-1-1,0 1 1,-1 0 0,1-1-1,0 1 1,0-1 0,0 0-1,0 1 1,1-1 0,-1 0-1,0 0 1,0 0 0,1-1-1,-1 1 1,0-1 0,4 1-1,5 0-87,1 0-1,-1-1 1,1 0 0,0-1-1,-1 0 1,0-1-1,1 0 1,-1-1 0,13-4-1,17-9-366,42-22-1,-41 18 119,-28 13 201,28-12-91,-39 18 226,-1 1 1,1-1-1,0 0 1,-1 1-1,1-1 1,0 1-1,-1 0 1,1 0-1,0 0 1,-1 0-1,1 0 1,0 1-1,2 0 1,-4-1 7,0 1-1,0-1 1,0 0 0,-1 1 0,1-1 0,0 1 0,0 0-1,-1-1 1,1 1 0,-1 0 0,1-1 0,0 1 0,-1 0-1,1 0 1,-1-1 0,0 1 0,1 0 0,-1 0 0,1 0 0,-1 0-1,0-1 1,0 1 0,0 0 0,1 1 0,-2 28 288,0 1 79,1-30-360,0 0 1,0 0-1,0 0 1,1 0 0,-1 0-1,0 0 1,1 0-1,-1-1 1,0 1-1,1 0 1,0 0-1,-1 0 1,1-1-1,-1 1 1,1 0 0,0 0-1,-1-1 1,1 1-1,0-1 1,0 1-1,-1-1 1,1 1-1,0-1 1,0 1-1,1-1 1,2 1 6,0 0-1,-1-1 1,1 1 0,0-1-1,0 0 1,0-1-1,0 1 1,0-1 0,0 1-1,0-1 1,-1 0 0,1-1-1,0 1 1,-1-1 0,7-3-1,1-1-10,0-1 0,-1 0 1,15-13-1,-19 15 91,0 0 0,-1-1 0,1 1 0,-1-2 0,0 1 0,-1 0 1,0-1-1,0 0 0,0 0 0,-1 0 0,0 0 0,0-1 0,-1 1 0,0-1 0,0 1 1,0-1-1,-1 0 0,0-13 0,-1 23-68,1 0 0,-1 1-1,1-1 1,0 0 0,-1 0 0,1 0 0,0-1 0,1 1 0,-1 0 0,0 0-1,0 0 1,1-1 0,-1 1 0,1-1 0,-1 1 0,4 1 0,30 21-127,-25-19 66,-1-1-1,1 0 0,0 0 1,1-1-1,-1-1 1,0 0-1,1 0 1,-1-1-1,1 0 0,0-1 1,-1 0-1,1 0 1,-1-1-1,1-1 0,-1 0 1,1 0-1,-1-1 1,0-1-1,0 1 0,0-2 1,-1 1-1,1-1 1,-1-1-1,0 0 0,-1 0 1,1-1-1,-1 1 1,0-2-1,-1 1 0,0-1 1,0-1-1,-1 1 1,10-17-1,-14 22 34,-1-1 1,1 0-1,-1 1 0,0-1 0,0 0 1,0 1-1,0-1 0,0 0 1,-1 0-1,0 0 0,0 0 0,0 1 1,0-1-1,0 0 0,-1 0 0,0 0 1,-2-6-1,3 9 3,-1-1 0,0 1 0,0 0 0,1-1 0,-1 1 1,0 0-1,0 0 0,0 0 0,-1-1 0,1 1 0,0 0 0,0 1 0,-1-1 0,1 0 0,0 0 0,-1 0 0,1 1 1,-2-1-1,0 0 1,0 1 0,1-1 0,-1 1 1,1 0-1,-1 0 0,0 0 0,1 1 0,-1-1 1,0 1-1,1-1 0,-1 1 0,1 0 0,-1 0 1,-2 1-1,-1 2 5,0 0 0,0 0 1,1 0-1,-1 0 0,1 1 0,0 0 0,0 0 1,1 1-1,-1-1 0,1 1 0,0 0 1,1 0-1,0 0 0,0 1 0,0-1 1,0 1-1,1 0 0,0 0 0,1-1 0,-1 1 1,2 0-1,-2 8 0,2-9-44,0 0 0,0 0 1,1 0-1,-1 0 0,1 0 0,1 0 0,-1 0 0,1-1 0,0 1 1,0-1-1,6 11 0,-6-12-53,1-1 0,0 1 0,0-1 0,0 1 1,0-1-1,1 0 0,-1-1 0,1 1 0,0 0 0,-1-1 0,1 0 1,0 0-1,1 0 0,-1 0 0,0-1 0,0 0 0,5 1 1,-4-1 34,0 0 0,0-1 0,0 0 0,0 0 1,7-1-1,25-6-321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7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6 584 11290,'-5'38'4933,"5"-38"-4844,0 0-1,1 0 0,-1 0 1,0 0-1,0 0 0,1 1 1,-1-1-1,0 0 0,1 0 1,-1 0-1,0 0 0,0 0 1,1 0-1,-1 0 0,0-1 1,1 1-1,-1 0 0,0 0 0,1 0 1,-1 0-1,0 0 0,0 0 1,1-1-1,-1 1 0,0 0 1,0 0-1,1 0 0,-1 0 1,0-1-1,0 1 0,0 0 1,0 0-1,1-1 0,11-9 829,21-31 210,-3-2 0,27-48 0,-23 35-705,168-295 229,-192 330-773,-9 16-44,-5 13 18,-6 15-113,-14 47 1,22-63 241,0 0-1,1 0 1,0 0 0,0 0 0,1 0 0,0 0 0,0 0 0,0 0 0,1 0 0,0 0-1,4 13 1,-4-18 17,-1 0 0,1 0-1,1-1 1,-1 1 0,0 0 0,0 0-1,1-1 1,-1 1 0,1-1-1,-1 1 1,1-1 0,0 0 0,-1 1-1,1-1 1,0 0 0,0 0-1,0 0 1,0 0 0,0-1 0,0 1-1,0-1 1,0 1 0,0-1-1,0 1 1,0-1 0,0 0-1,1 0 1,-1 0 0,0-1 0,0 1-1,0 0 1,2-1 0,7-2-7,0 0 0,0 0 0,0-1 0,14-8 0,1-2-38,-2-1 0,0-1 0,25-23 0,-8 7-203,-44 37 160,-1-1 1,1 1 0,1 0 0,-5 10-1,1-3 32,-8 13-97,2 0-1,1 1 1,1 0-1,-9 38 1,18-63 123,1 0-1,0 0 1,0 0-1,0 0 1,-1 0 0,1-1-1,0 1 1,0 0 0,0 0-1,0 0 1,0 0 0,0 0-1,1 0 1,-1 0-1,0-1 1,0 1 0,1 0-1,-1 0 1,0 0 0,1 0-1,-1-1 1,1 1 0,1 1-1,-2-2 19,1 1 0,0-1-1,0 0 1,0 0-1,0 0 1,0 0 0,0 0-1,0 0 1,0 0 0,-1 0-1,1-1 1,0 1 0,0 0-1,0 0 1,0-1 0,0 1-1,-1-1 1,1 1-1,0 0 1,0-1 0,-1 0-1,2 0 1,20-15-277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13659,'2'-8'896,"1"0"-1,0 0 1,0 0 0,5-7-1,-6 52 1306,-9 102-1408,0 40-526,6-158-232,0-15-89,1-1-1,-1 0 0,1 1 0,0-1 0,1 0 0,-1 1 0,1-1 0,0 0 1,1 0-1,2 9 0,-3-14 60,1 0 0,-1 1 1,0-1-1,0 0 0,1 0 1,-1 0-1,0 0 0,1 0 1,-1 0-1,0 0 0,1 0 1,-1-1-1,0 1 0,1 0 0,-1-1 1,0 1-1,2-2 0,2 0-27,16-3-101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14451,'-5'0'1728,"2"0"-1111,0 0 1007,5 0-1008,1 0-208,3 3-744,1-2 120,4 3 128,5 4-136,4 3-120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208 272 13075,'-1'-6'192,"0"1"0,0-1 1,-1 0-1,0 1 0,0-1 1,0 1-1,-1 0 0,0-1 1,0 1-1,0 1 0,0-1 1,-1 0-1,0 1 0,0 0 1,0 0-1,-1 0 0,1 0 1,-1 1-1,0-1 0,0 1 1,-7-3-1,9 5-169,0-1 0,0 1 0,0-1 0,0 1-1,-1 0 1,1 0 0,0 1 0,-1-1 0,1 1 0,-1-1 0,1 1 0,0 0 0,-1 1 0,1-1-1,-1 0 1,1 1 0,0 0 0,-1 0 0,1 0 0,0 0 0,0 0 0,-1 1 0,1-1 0,0 1-1,1 0 1,-1 0 0,0 0 0,0 0 0,1 1 0,0-1 0,-1 1 0,1-1 0,0 1 0,0 0-1,0 0 1,-2 5 0,1-1-25,0 0 0,0 0 0,1 1 0,0-1 0,0 1 1,1-1-1,0 1 0,0 0 0,1 0 0,0 0 0,1-1 0,-1 1 0,1 0 0,1 0 0,-1-1 0,1 1 0,4 7 0,-5-11 4,1 0 0,0 0-1,0 0 1,1 0-1,-1 0 1,1 0 0,0-1-1,0 1 1,0-1 0,0 0-1,0 0 1,1 0 0,0 0-1,-1-1 1,1 0 0,0 1-1,0-1 1,0-1-1,1 1 1,-1 0 0,0-1-1,1 0 1,-1 0 0,0-1-1,1 1 1,-1-1 0,1 0-1,-1 0 1,1 0 0,6-2-1,-1 0 9,0 0 0,0-1 1,-1 0-1,1-1 0,-1 0 0,0-1 0,0 0 0,0 0 0,15-13 1,-12 8 19,-1 0 0,-1 0 0,0-1 0,0 0 0,-1-1 0,9-16 0,-9 5 25,-8 18-13,-4 13-19,1-1-25,1-1 0,-1 1-1,1-1 1,1 1-1,-1 0 1,1-1 0,0 1-1,1 0 1,-1-1-1,4 12 1,-4-16 16,1 1 0,-1-1 0,1 0 0,0 0 0,0 0-1,0 0 1,0 0 0,0 0 0,1 0 0,-1 0 0,0 0 0,1 0 0,-1-1 0,1 1 0,0 0-1,0-1 1,0 0 0,0 1 0,-1-1 0,2 0 0,-1 0 0,0 0 0,0 0 0,0-1-1,0 1 1,1 0 0,-1-1 0,0 0 0,0 1 0,1-1 0,-1 0 0,0 0 0,1 0 0,1-1-1,2 0 33,0-1-1,0 0 1,0 0-1,-1 0 1,1-1-1,-1 0 0,0 0 1,0 0-1,0 0 1,0-1-1,6-6 0,2-2 61,-2-1-1,0 1 0,10-16 0,-9 9-116,0 0 1,-1-1-1,-1-1 1,-1 0-1,-1 0 1,0-1-1,-2 0 1,-1 0-1,6-45 1,-13 51-155,2 16 159,0 0 1,0-1-1,0 1 0,0 0 0,0 0 1,0 0-1,0 0 0,0 0 0,0-1 1,0 1-1,0 0 0,0 0 0,0 0 0,0 0 1,0 0-1,0 0 0,-1 0 0,1 0 1,0-1-1,0 1 0,0 0 0,0 0 1,0 0-1,0 0 0,-1 0 0,1 0 1,0 0-1,0 0 0,0 0 0,0 0 0,0 0 1,0 0-1,-1 0 0,1 0 0,0 0 1,0 0-1,0 0 0,0 0 0,0 0 1,-1 0-1,1 0 0,0 0 0,0 0 1,0 0-1,0 0 0,-2 2-26,1-1 0,-1 1 0,1 0 1,0 0-1,-1 0 0,1-1 0,0 1 0,0 0 0,1 0 0,-2 5 0,-5 14 10,1 2 0,1-1 0,1 1 0,1 0 0,1-1 0,1 1 0,1 0 0,1 0-1,1 0 1,1 0 0,8 29 0,6-13 82,-2-23 2,-15-15-60,1-1 1,0 0 0,-1 1-1,1-1 1,-1 0 0,1 0-1,0 1 1,-1-1 0,1 0-1,0 0 1,-1 0-1,1 0 1,0 0 0,-1 0-1,1 0 1,0 0 0,-1 0-1,1 0 1,0-1 0,-1 1-1,1 0 1,0 0 0,-1-1-1,1 1 1,0-1 0,0 0 15,1 0 0,-1-1 1,0 1-1,0-1 0,0 1 1,0-1-1,-1 0 0,1 1 1,0-1-1,-1 0 0,1 1 0,-1-1 1,1 0-1,-1 0 0,0 0 1,0 1-1,0-1 0,0-3 1,-3-39 204,2 36-175,-3-13 129,-9-29 0,3 10-111,27 51-118,-7-4 24,0 0 0,1-1 1,0 0-1,0-1 0,0 0 1,0-1-1,1 0 0,0-1 1,-1 0-1,1-1 0,1 0 1,-1-1-1,0 0 0,0-1 1,0-1-1,0 1 0,0-2 1,0 0-1,0-1 0,0 0 0,0 0 1,-1-1-1,1-1 0,-1 0 1,0 0-1,-1-1 0,14-10 1,-9 8-80,-14 8 104,-1 0 0,1 0 1,-1 0-1,0 0 1,1 0-1,-1 0 0,0 0 1,1 0-1,-1 0 0,0 1 1,1-1-1,-1 0 0,0 0 1,1 0-1,-1 0 1,0 0-1,1 1 0,-1-1 1,0 0-1,0 0 0,1 1 1,-1-1-1,0 0 0,1 1 1,0 1 0,0 1-1,-1-1 1,1 1 0,0-1 0,-1 1 0,0-1 0,0 1 0,0 3 0,1 1 16,-1 4 11,1-1-1,0 1 0,1-1 0,0 0 0,1 0 0,0 0 0,0 0 1,1 0-1,10 16 0,-14-26-39,0 1 1,1 0-1,-1-1 0,0 1 1,1 0-1,-1-1 1,1 1-1,-1-1 0,1 1 1,0-1-1,-1 1 0,1-1 1,-1 1-1,1-1 1,0 0-1,0 1 0,-1-1 1,1 0-1,0 0 1,-1 1-1,1-1 0,0 0 1,0 0-1,-1 0 1,1 0-1,0 0 0,0 0 1,-1 0-1,1 0 1,0 0-1,0 0 0,-1 0 1,1-1-1,0 1 0,0 0 1,-1-1-1,1 1 1,1-1-1,0-1-9,0 0 0,0 0 1,0-1-1,0 1 0,0-1 0,-1 1 0,1-1 0,-1 1 0,2-5 1,9-24-148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14003,'-10'6'1248,"9"5"-864,1 2-184,9 3 785,3 0-785,11 1-784,2-3 688,3-2-216,4-2-81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3:1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13267,'-15'31'1164,"6"-14"-744,1-1-1,1 1 0,-8 29 1,14-44-378,1-1 1,0 1 0,-1-1-1,1 1 1,0-1 0,0 1-1,0-1 1,0 1 0,0-1-1,1 0 1,-1 1-1,0-1 1,0 1 0,1-1-1,-1 1 1,1-1 0,0 0-1,-1 1 1,1-1 0,0 0-1,0 0 1,1 2-1,0-1-25,0-1-1,0 0 0,-1 0 1,1 0-1,0-1 0,0 1 0,0 0 1,0-1-1,0 1 0,0-1 0,0 1 1,0-1-1,1 0 0,1 0 0,8-1-125,0 0 0,0-1 0,-1 0 0,16-5 0,9-6-562,55-26 0,-15 5 1427,-71 33-408,0 0 0,0 1 1,0 0-1,0 0 0,0 0 0,0 0 0,0 1 0,1 0 0,-2 0 1,1 0-1,0 1 0,8 3 0,19 4 286,-24-7-858,0 0 0,0 0 0,0 1 0,0 1 0,-1-1 0,8 5 1,-5-3 156,5 2-321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5:2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1 208 11282,'0'-3'913,"0"-5"-785,5-7-88,2-2 240,5-2-216,-1-2-112,5-2-712,1 0-361,2-3 913,0 2-176,2-5-128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5:2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3347 9194,'583'-590'3797,"-247"241"-3793,291-280-775,-75 142 26,33 44 478,49 3-1898,-496 340 412,173-112-1966,-255 178 3541,42-23 542,-81 51-116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5:23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4072 12611,'-1'-2'53,"1"1"0,-1-1 1,0 1-1,1-1 0,-1 1 0,1-1 1,0 0-1,0 1 0,-1-1 1,1 0-1,0 1 0,0-1 0,0 1 1,1-1-1,-1 0 0,0 1 1,1-1-1,-1 1 0,1-2 0,15-35 3,-12 29 63,39-80-72,4 1 0,111-153 0,-59 114-54,118-116 0,199-167-324,-409 403 322,651-573-321,-247 307 325,-71 54-15,182-181 4,-303 217 14,209-187-13,86-104-188,-367 346 160,-1 1 280,-115 95 21,-33 34-193,-12 6-34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5:2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22 13843,'-2'-21'1134,"2"21"-1123,0 0 0,0 0 0,0 0 0,0 0 0,0 0 0,0 0 0,0 0 0,0 0 0,0 0 0,0 0 0,0 1 0,0-1 0,0 0 0,0 0 0,0 0 0,0 0 0,0 0 0,0 0 0,0 0 0,0 0 0,-1 0 0,1 0 0,0 0 0,0 0 0,0 0 0,0 0 0,0 0 0,0 0 0,0 0 0,0 0 0,0 0 0,0 0 0,0 0 0,-1 0 0,1 0 0,0 0 0,0 0 0,0 0 0,0 0 0,0 0 0,0 0 0,0 0 0,0 0 0,0 0 0,0 0 0,0 0 0,-1 0 0,1 0 0,0 0 0,0 0 0,0 0 0,0 0 0,0 0 0,0 0 0,0 0 0,0 0 0,0 0 0,0 0 0,-10 37 520,-13 82-385,6 1 1,-4 212 0,20-322-163,1 0 1,1 1-1,0-1 0,0 0 1,6 18-1,-7-26 14,1 0 0,0 0 0,0-1 1,0 1-1,0 0 0,0-1 0,0 1 0,0 0 0,0-1 0,1 1 0,-1-1 0,1 0 0,-1 1 0,1-1 0,-1 0 0,1 0 0,0 0 0,0 0 0,0 0 1,-1-1-1,1 1 0,0 0 0,0-1 0,0 0 0,0 1 0,0-1 0,0 0 0,0 0 0,0 0 0,0 0 0,0 0 0,0 0 0,0-1 0,0 1 0,0-1 0,3-1 1,16-5 37,0-2 0,-1 0 1,0-2-1,35-23 0,-21 12 15,9-4 50,294-166 120,-264 164-199,-56 19-50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5:4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6161,'51'-6'991,"-9"2"-664,47-12 0,-63 10-266,58-15 16,163-20-1,153 30 1251,-62-13-782,0 0-217,-317 24-135,0-1 1,-1-1 0,1-1 0,0-1 0,-1 0 0,0-2 0,0 0-1,0-1 1,-1-1 0,24-14 0,-31 16-175,-10 6-51,0-1 0,0 0 0,0 0 0,-1 1 0,1-1 0,0 0 0,-1 0 0,1-1 0,0 1 0,-1 0 0,1 0 0,-1-1 1,0 1-1,0-1 0,1 1 0,-1-1 0,0 0 0,0 1 0,0-1 0,1-3 0,-2-9-122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2716 347 9810,'-3'-8'79,"-1"1"1,0 0-1,0 0 0,-1 1 1,0-1-1,0 1 1,0 0-1,-1 1 0,0-1 1,0 1-1,0 0 0,-1 0 1,0 1-1,0 0 0,0 0 1,0 1-1,-15-5 0,-95-27 1314,-147-24-1,-288-20-859,336 52-666,-174-13-221,316 37 218,0 3 0,0 3-1,-96 18 1,-76 37-60,195-42 1,1 2 1,-82 43-1,119-54 126,0 1 0,1 0 0,0 0 0,0 1 0,1 1-1,1 0 1,-1 1 0,1 0 0,1 0 0,0 1 0,1 0 0,0 0 0,1 1 0,0 0 0,1 1 0,1 0-1,0-1 1,1 2 0,0-1 0,-2 22 0,2-9-91,2-1 0,0 1 0,2 0 0,1 0 0,1 0 0,2 0 0,6 28 0,-5-39 71,-1-1 0,2 0 1,0 0-1,1 0 0,0-1 1,1 0-1,1 0 0,0-1 1,0 0-1,2-1 0,0 0 1,0 0-1,15 10 0,2-1 199,2-2 0,1-1 0,0-1 0,61 22 0,141 32 1218,-34-25-644,2-10 0,2-8-1,317 3 1,-394-32-571,0-6-1,156-29 1,-205 21-40,0-3 0,-1-4 1,-1-3-1,126-61 0,-175 72-13,-1 0 0,0-2 0,-1 0 0,-1-2-1,0-1 1,37-39 0,-52 49-16,-1 0-1,0-1 1,-1 0-1,0 0 0,0 0 1,-1 0-1,0-1 1,-1 0-1,0 0 1,-1-1-1,0 1 1,-1 0-1,0-1 1,-1 0-1,0 1 1,-1-1-1,0 0 1,-1 0-1,-4-18 1,0 11 42,-1 1 1,0 0-1,-1 0 0,-2 1 1,0 0-1,0 0 1,-1 1-1,-24-28 1,7 14 6,-1 1 0,-1 1 0,-39-29 1,47 41-197,0 1 0,-2 1 0,1 0 1,-2 2-1,0 1 0,0 1 1,-1 1-1,0 1 0,-30-6 1,33 12-156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2 208 13595,'-1'16'1224,"1"-15"-1200,0-1-1,0 0 1,0 0 0,0 0-1,0 0 1,0 0-1,0 1 1,0-1 0,0 0-1,0 0 1,0 0-1,0 0 1,0 0-1,0 1 1,0-1 0,0 0-1,0 0 1,0 0-1,0 0 1,1 0-1,-1 0 1,0 0 0,0 1-1,0-1 1,0 0-1,0 0 1,0 0-1,1 0 1,-1 0 0,0 0-1,0 0 1,0 0-1,0 0 1,0 0-1,1 0 1,-1 0 0,0 0-1,0 0 1,0 0-1,0 0 1,0 0-1,1 0 1,1-1 191,1-1-1,-1 0 1,0 0 0,0 0-1,0 0 1,0 0 0,4-5-1,47-61 857,47-55-564,-99 121-474,1 0 0,-1 1 0,1-1-1,-1 1 1,1 0 0,-1-1 0,1 1 0,0 0 0,0 0-1,2-1 1,-3 2-22,-1 0 0,0 0 1,0 0-1,1 0 0,-1 0 0,0 0 0,0 1 0,1-1 0,-1 0 0,0 0 0,0 0 0,0 0 0,1 1 0,-1-1 0,0 0 0,0 0 0,0 1 0,0-1 1,0 0-1,1 0 0,-1 1 0,0-1 0,0 0 0,0 0 0,0 1 0,0-1 0,0 0 0,0 1 0,0-1 0,0 0 0,0 0 0,0 1 0,0-1 1,0 0-1,0 1 0,0-1 0,0 0 0,-1 0 0,1 1 0,0-1 0,0 0 0,-15 49 767,11-38-690,-11 31 267,-6 18 102,-21 98 1,41-143-800,4-18-193,6-25 145,0-11 123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6:0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766 140 7818,'-7'-12'611,"-1"0"1,0 0 0,0 0-1,-1 1 1,-1 1 0,-12-12-1,15 16-506,0 1-1,0 0 0,-1 1 1,1 0-1,-1 0 0,0 1 0,0 0 1,-1 0-1,1 1 0,0-1 1,-13 0-1,5 1-77,0 1-1,0 1 1,1 0 0,-1 1 0,0 0 0,0 2-1,1 0 1,-1 0 0,-20 9 0,23-7-26,1 1 1,0 0 0,1 1 0,0 0 0,0 0-1,0 2 1,1-1 0,0 1 0,0 1 0,1 0-1,-11 15 1,-6 15 10,-40 80 1,-9 50-11,52-115-2,7-17-6,1 1 1,2 1-1,2 0 0,-8 53 1,16-74 9,2 0 1,0 0-1,1 0 0,1 0 1,1-1-1,0 1 1,2 0-1,0-1 1,1 1-1,1-1 1,14 31-1,-8-26 4,0-1 0,2-1 1,0 0-1,1-1 0,1 0 0,1-1 0,27 23 0,-33-33-19,1 0-1,0 0 1,1-1-1,0-1 1,0 0-1,1-1 1,0 0-1,0-1 1,0-1-1,0 0 1,1-1-1,0 0 1,27 0-1,-23-3 3,0-1 0,0 0-1,-1-2 1,1 0-1,-1-1 1,0-1 0,0-1-1,0 0 1,-1-2 0,0 0-1,27-17 1,-22 10 27,-1-2 1,0 0-1,-2-1 0,0-1 1,-1 0-1,-1-2 1,25-39-1,-4-1 77,-2-1 1,-3-2-1,-4-2 0,-1 0 1,29-115-1,-52 158-96,-1 0 1,-1 0-1,-1-1 0,-1 1 1,-1-1-1,-1 1 0,-1-1 1,-10-45-1,9 56-20,-1 0 0,-1 1 0,0-1 0,-1 1 0,0 0 1,0 0-1,-2 1 0,1 0 0,-1 0 0,-1 0 0,0 1 0,-1 1 0,1 0 0,-2 0 0,1 1 0,-1 0 0,-12-6 0,3 3-69,-1 2 0,0 1 0,-33-9 0,17 8-23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6:2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10450,'-1'1'29,"0"-1"-1,1 1 1,-1 0-1,0-1 0,1 1 1,-1 0-1,1 0 1,-1 0-1,1 0 1,-1 0-1,1-1 1,0 1-1,-1 0 0,1 0 1,0 0-1,0 0 1,0 0-1,0 0 1,0 0-1,0 0 1,0 0-1,0 0 0,0 0 1,0 2-1,1-2-9,0 1 0,0 0 0,0 0 0,0 0 0,1 0 0,-1 0 0,0-1 0,1 1 0,-1-1 0,4 3 0,2 1 21,-1 0 0,1-1-1,1 0 1,-1 0 0,8 2 0,6-1 31,0 0 0,0-2 0,1 0 0,0-1 0,-1-2-1,29-1 1,-3 0-15,419 12 108,-3 42-126,-368-38-42,114 3 1,94-14-23,-151-3 19,43 4-1,197-5 14,-331-3-3,-1 3-1,0 2 0,88 15 1,-137-15-36,0 0-1,0-1 1,0 0 0,0 0 0,0-1 0,0-1 0,1 0 0,-1-1 0,12-2 0,13-11-28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6:26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11899,'-24'0'608,"24"0"-616,0 0 0,0 0 0,-1 0 0,1 0 0,0 0 1,0 0-1,0 0 0,-1 0 0,1 0 0,0 0 0,0 0 0,0 1 0,-1-1 1,1 0-1,0 0 0,0 0 0,0 0 0,0 0 0,-1 1 0,1-1 1,0 0-1,0 0 0,0 0 0,0 0 0,0 1 0,0-1 0,0 0 1,-1 0-1,1 0 0,0 1 0,0-1 0,0 0 0,0 0 0,10 10-499,24 13 18,93 58-4,-101-67 503,0-1 0,0-1 0,36 10 0,40 4 48,2-4 0,0-5 0,116 5-1,320-15 164,-344-9-216,592 2 45,455 7-897,-1054-10 718,923-10 18,-992 13 127,1 6-1,-1 4 0,159 35 1,-175-16-601,-79-23 460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6:2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9914,'0'0'37,"1"0"0,-1 0 1,0 0-1,0 0 0,0 0 0,0 0 0,0-1 0,0 1 1,0 0-1,1 0 0,-1 0 0,0 0 0,0 0 0,0 0 0,0 0 1,0 0-1,0 0 0,0 0 0,0-1 0,0 1 0,0 0 1,0 0-1,0 0 0,0 0 0,0 0 0,1 0 0,-1 0 1,0-1-1,0 1 0,0 0 0,0 0 0,0 0 0,0 0 0,0 0 1,0 0-1,-1 0 0,1-1 0,0 1 0,0 0 0,0 0 1,0 0-1,0 0 0,0 0 0,0 0 0,0 0 0,0 0 1,0-1-1,0 1 0,0 0 0,0 0 0,0 0 0,-1 0 0,1 0 1,0 0-1,0 0 0,0 0 0,0 0 0,0 0 0,0 0 1,0 0-1,0 0 0,-1 0 0,1 0 0,0 0 0,0-1 1,17-4 300,26-2-667,-8 9 303,0 2-1,0 1 1,37 11 0,13 2 6,25-2-28,136 3 1,112-22-44,-303 1 79,886-54-69,-710 30 78,196-17 9,-293 36 23,164 12 0,-198 4-58,119 5-98,-142-16 109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6:3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3585,'15'1'6443,"58"4"-5627,33 4-419,-23-1-150,20-3-241,249 17 40,-2-15-46,-284-8 0,310-29 5,-138 7-4,-66 9 10,129-8 8,-231 19-26,0-3 0,124-26-1,-136 19 14,1 3 0,0 2 0,1 3 0,0 3-1,98 8 1,-148-4 110,0 0 0,19 6 0,-20-5-164,0 0-1,0-1 1,16 2 0,-14-4-30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6:3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3953,'522'-6'4202,"0"-21"-2482,-62 3-1242,61 1-222,1016-39-455,0 29 69,-1355 32 375,523 11 2294,-697-10-2485,7 1 575,-13 0-345,-8 2-205,-45 14-41,12-8-95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17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 4 10946,'-14'-2'313,"0"1"-1,0 1 1,0 0-1,0 1 1,0 0-1,1 1 1,-1 1-1,-24 7 1,19-3-193,1 1 0,0 1 0,1 0 0,0 1 0,-26 21 1,16-8-120,1 1 0,1 1 1,2 1-1,0 1 1,2 1-1,-30 53 1,15-15 15,3 1 1,3 2-1,-36 125 1,52-143-5,3 0 0,3 1 0,1 0 0,3 0 0,2 1 0,6 63 0,-1-93-5,1 1-1,1-1 1,1 0 0,1 0-1,1-1 1,1 0-1,1 0 1,1-1 0,1 0-1,1-1 1,1 0-1,21 23 1,-15-21-10,1-1 0,1-1-1,1-1 1,1-1 0,0-1 0,1-1 0,1-1 0,1-1 0,41 15-1,-52-24-2,0 0 0,0-1 0,0-1 0,1 0-1,-1-1 1,1-1 0,-1 0 0,1-1 0,30-5-1,-25 1 2,0-2 0,0 0-1,-1-2 1,0 0 0,0-1-1,32-20 1,-29 14 12,0-1 1,-1-1-1,-1-1 0,-1-1 1,-1 0-1,0-2 0,-1 0 1,-2-2-1,0 0 1,-1-1-1,-2 0 0,0-1 1,19-52-1,-6-3 150,33-163-1,-15-88 103,-40 292-241,9-133-17,-13 143-40,-1 0 0,-2 0 0,-9-50 0,9 71 16,0 0-1,0 0 1,-1 0-1,0 1 1,0-1-1,-1 1 1,0 0-1,0 0 1,-1 0-1,0 1 1,0-1-1,-1 1 1,1 0-1,-14-10 1,9 10-15,-1 0 0,0 0 0,0 1 1,0 0-1,-1 0 0,0 2 0,0-1 0,0 2 1,-15-2-1,-33-2-124,0 4 0,1 1 0,-1 4 0,-62 10 1,45-1 33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2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550 84 9474,'2'-5'215,"-1"1"-1,-1 0 1,1 0 0,0-1-1,-1 1 1,0-1 0,0 1-1,-1 0 1,1-1 0,-2-4-1,1 8-152,1-1 0,-1 1-1,0 0 1,0-1-1,0 1 1,0 0 0,0-1-1,0 1 1,0 0 0,0 0-1,0 0 1,0 0-1,-1 0 1,1 1 0,0-1-1,-1 0 1,1 0 0,-1 1-1,1-1 1,-1 1-1,1-1 1,-1 1 0,1 0-1,-1 0 1,0 0-1,1-1 1,-1 1 0,1 1-1,-1-1 1,-2 1 0,-4 0-20,1 0 0,0 1 0,0 0 1,0 0-1,0 1 0,0 0 0,1 0 1,-1 1-1,1 0 0,0 0 0,-10 9 1,-4 5-17,-33 38 1,17-12-22,3 1 0,2 2 0,1 2 0,3 0-1,-37 97 1,34-62 2,4 1 0,-30 173-1,50-211-35,2 0 0,2 0 0,2 0 1,8 59-1,-3-70-1,1 0 1,2-1-1,2 0 1,1 0-1,1-1 1,20 36-1,-28-61-1,2 0 0,-1 0-1,1 0 1,1 0 0,-1-1-1,14 13 1,-17-19 18,0 0 1,0 1-1,0-1 0,0 0 1,0 0-1,1-1 0,-1 1 1,0-1-1,1 0 0,-1 0 1,1 0-1,0 0 0,-1 0 1,1-1-1,0 0 0,-1 1 1,1-1-1,0-1 0,-1 1 1,1-1-1,0 1 0,6-3 1,0-1-4,-1-1 1,1 0 0,-1 0 0,0-1 0,0 0 0,-1 0 0,0-1 0,0-1-1,8-8 1,61-82 9,-65 81 2,17-24 29,-2-2 0,-3-1 0,36-86 0,-36 64 24,-3-1 0,15-83 0,-14 1-13,7-290 0,-29 410-51,0-81-31,-1 94-22,0 1 0,-2-1 0,0 1 1,-8-26-1,10 39 59,0-1 0,0 1 1,0-1-1,0 1 0,0 0 0,-1-1 1,1 1-1,-1 0 0,1 0 0,-1 0 1,0 0-1,0 1 0,0-1 1,0 0-1,0 1 0,-1-1 0,1 1 1,0 0-1,-5-2 0,-21-3-72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42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10114,'0'0'1613,"12"-3"1106,43-7-2281,-1 2 1,1 3 0,67 2-1,-50 2-269,502-35 123,-223 10-117,-10 20 0,-264 7-214,-95-5-551,12 3 475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15 940 10818,'0'1'91,"0"0"0,0-1 0,0 1 0,0-1 0,0 1 1,0-1-1,0 1 0,0-1 0,0 1 0,0-1 0,0 1 0,-1-1 0,1 1 0,0-1 0,0 1 0,-1-1 0,1 1 0,0-1 0,-1 1 0,1-1 0,0 0 0,-1 1 0,1-1 0,-1 0 0,1 1 0,0-1 0,-1 0 0,1 0 0,-1 1 0,1-1 0,-1 0 0,1 0 0,-2 1 0,2-2 55,-1 0-1,1 0 0,-1 0 0,1 0 0,-1 0 0,1 0 0,0 0 0,-1 0 0,1 0 0,0 0 0,0 0 0,0 0 0,0 0 0,0 0 0,0 0 0,0 0 0,0-1 0,0 1 0,1-1 0,5-27 649,1 1 0,2 0 0,16-38 0,-9 28-410,247-532 1163,-253 550-1549,-2 4-23,1-1 1,0 1-1,1 0 0,1 1 1,0 0-1,1 0 1,16-14-1,-26 28 8,-1 0 1,0-1 0,1 1-1,-1 0 1,1 0-1,-1 0 1,1 0-1,-1 0 1,1 0-1,0 1 1,-1-1-1,1 1 1,0-1-1,0 1 1,0-1 0,-1 1-1,1 0 1,0 0-1,0 0 1,0 0-1,0 0 1,-1 0-1,1 1 1,3 0-1,-3 0-10,0 1 0,0-1 0,0 1 0,0-1 0,0 1 0,0 0 0,-1 0 0,1 0 0,-1 0-1,1 0 1,-1 1 0,0-1 0,0 0 0,0 1 0,0-1 0,1 5 0,2 6-49,-1 0 0,0 0 0,-1 0 0,-1 1 0,0-1 0,-1 16 0,0-21 45,-1 0 0,0 0-1,-1 0 1,1 0-1,-1 0 1,-1 0 0,0-1-1,0 1 1,0-1-1,-1 0 1,-7 10 0,11-16-5,-1 0 1,0 0-1,1 1 1,-1-1-1,1 0 1,0 0-1,-1 0 1,1 1-1,0-1 1,-1 0-1,1 1 1,0-1-1,0 0 1,0 0-1,0 1 1,1-1-1,-1 0 1,0 0-1,0 1 1,1-1-1,-1 0 1,1 0-1,-1 1 1,1-1-1,0 0 1,0 1-1,26 31-499,-13-17 375,-11-10 159,1-1 1,-1 0-1,0 1 1,0 0-1,-1-1 1,0 1-1,0 0 1,0 0-1,-1 1 1,0-1-1,0 0 1,0 0-1,-1 1 1,0-1-1,-1 7 1,1-9 70,-1 1-1,0-1 1,0 0 0,0 0 0,-1 0 0,1 0-1,-1 0 1,0 0 0,0 0 0,-1-1 0,1 1 0,-1-1-1,1 1 1,-1-1 0,0 0 0,-1 0 0,1 0-1,0-1 1,-1 1 0,1-1 0,-1 0 0,-8 4 0,6-4 87,0 0 1,0-1 0,0 0 0,0 0-1,0 0 1,-1-1 0,1 1 0,0-1 0,0-1-1,-7 0 1,9 0-139,0 0 0,1 1 1,-1-1-1,0 0 0,1-1 0,-1 1 0,1-1 0,-1 1 1,1-1-1,0 0 0,0 0 0,0-1 0,0 1 0,0-1 1,0 1-1,1-1 0,-5-6 0,6 8-28,1 0 0,-1 0 0,1 0 0,-1 0 0,1 0 0,0 0 1,-1 0-1,1 0 0,0-1 0,0 1 0,0 0 0,0 0 0,0 0 0,0 0 0,0-1 0,0 1 0,0 0 0,0 0 0,1 0 0,-1 0 1,1 0-1,-1 0 0,1 0 0,-1 0 0,1 0 0,-1 0 0,2-1 0,1-2 17,1 0 0,0 0 0,-1 1 1,9-6-1,-9 7-95,19-12-162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13811,'13'7'1264,"3"6"-744,-2 3-120,5 4 513,-3 3-25,0 6-48,-2 3 0,-5 11-112,-3 5-32,-12 10-143,0 4-49,-11 6-168,-2 0-96,-8-6-392,-5-4-448,-7-10 552,-2-11-152,5-22-72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5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985 152 9906,'-2'-5'183,"0"0"1,0-1-1,0 1 0,-1 0 1,0 1-1,0-1 0,0 0 1,-1 1-1,0 0 0,1 0 1,-1 0-1,-1 0 0,1 0 1,-8-4-1,5 4-40,-1 1 0,1 0 0,0 1 1,-1 0-1,0 0 0,1 0 0,-1 1 0,0 0 1,0 1-1,-8 0 0,2 0-70,-1 2-1,1 0 1,0 0-1,1 2 1,-1 0-1,0 0 1,1 1-1,0 1 1,0 0-1,0 0 1,-14 12-1,-16 13-160,-67 63-1,47-38-43,-7 3 51,3 3-1,-69 81 0,116-119 116,1 1 1,2 1 0,0 0-1,2 1 1,1 1 0,1 0 0,1 1-1,2 1 1,1-1 0,-7 39 0,12-32-9,1-1 0,1 1 0,2 0 1,2 0-1,1-1 0,2 1 0,1-1 1,13 41-1,-11-50-38,1 0 1,1-1-1,1-1 1,1 0-1,1 0 0,2-1 1,0-1-1,1 0 1,1-1-1,1-1 0,30 26 1,-36-37 2,-1 0-1,1-1 1,1 0 0,0-1 0,0-1-1,0 0 1,1 0 0,0-2 0,0 0-1,0 0 1,0-1 0,1-1 0,-1 0-1,15-1 1,-13-2 11,1 0-1,-1-1 1,0-1-1,-1 0 1,1-1-1,0-1 1,-1-1-1,0 0 1,-1-1 0,1 0-1,-1-1 1,21-16-1,0-5 19,-1-1-1,-1-1 1,-2-2 0,36-48-1,-27 26 28,-3-2 0,38-75 0,-36 49 11,-3 0 1,-5-3-1,22-91 0,-38 115-27,-3-1 0,-3 0 0,-2-1 0,-4 0 0,-4-69 0,-1 107-34,-1 1 0,-9-40 0,9 56-3,1 0-1,-2 0 1,1 1-1,-1 0 1,0 0-1,-1 0 1,0 0-1,0 0 1,-1 1-1,-8-9 1,11 13-7,-1 0 0,0 0 0,0 0 0,0 1 0,0-1 1,-1 1-1,1 0 0,-1 0 0,1 1 0,-1-1 0,0 1 1,1 0-1,-1 0 0,0 1 0,0-1 0,0 1 0,0 0 1,1 1-1,-1-1 0,0 1 0,0 0 0,0 0 0,-8 3 0,-2 1-16,1 2-1,-1 0 0,1 0 1,0 1-1,1 1 0,-13 11 1,-40 37-75,4 7 10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0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729 265 7962,'5'-10'365,"-1"-1"1,0 1 0,-1-1 0,0 1 0,0-1-1,-1 0 1,-1 0 0,0-1 0,0 1-1,-1 0 1,-1-13 0,0 18-283,0 1 0,0 0 0,0 0 1,0-1-1,-1 1 0,0 0 0,0 0 0,-1 0 0,1 1 0,-1-1 1,0 1-1,0-1 0,0 1 0,-1 0 0,1 0 0,-1 0 1,0 1-1,0-1 0,-1 1 0,1 0 0,-1 0 0,0 0 0,1 1 1,-10-4-1,-1 2-65,-1 1 1,1 0-1,0 1 1,-1 1-1,1 0 1,-1 1-1,1 1 1,-1 0-1,1 2 1,0-1-1,-28 10 0,21-5-23,0 1 0,1 1 0,0 1 0,0 1 0,1 1 0,1 0 0,-25 21 0,24-14 4,1 1-1,1 0 1,1 1-1,0 1 1,2 1 0,-25 47-1,17-20 0,3 1 0,-23 78 0,33-89-9,1 0 0,2 1 0,1 0 0,3 0 0,1 49 0,3-68 4,1 0 1,1-1 0,1 1-1,1-1 1,0 0 0,2 0-1,0 0 1,2-1 0,0 0-1,1-1 1,19 28-1,-24-41 5,-1 0 0,1-1 0,0 1 0,0-1 0,1 0 0,-1 0 0,1-1 0,1 0 0,-1 0 0,0 0 0,1-1 0,0 0-1,0 0 1,0 0 0,0-1 0,0 0 0,0-1 0,0 0 0,1 0 0,-1 0 0,1-1 0,-1 0 0,0 0 0,1-1 0,-1 0-1,13-3 1,3-3 12,1-1-1,-1-1 0,-1-1 0,1-1 0,30-21 0,101-81 150,103-112 218,-199 165-276,-2-2 0,51-75 0,-96 122-125,-1-1 0,0 0 0,-1-1 0,0 0 0,8-27 0,-15 39-12,-1 0 1,0 0-1,0 0 0,0 0 0,0-1 1,-1 1-1,0 0 0,0 0 0,-1-1 1,1 1-1,-1 0 0,0 0 0,-1 0 1,1 0-1,-1 0 0,0 0 0,0 0 1,0 0-1,-1 1 0,0-1 0,0 1 1,0 0-1,0 0 0,-5-5 0,-3 0-30,1 0-1,-2 0 0,1 1 1,-1 1-1,-13-7 0,-25-9-182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5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835 142 7074,'0'-3'234,"-1"0"1,1 0 0,-1 0 0,1 0 0,-1 0 0,0 0 0,0 1 0,0-1-1,-1 0 1,1 0 0,-1 1 0,1-1 0,-1 1 0,0 0 0,0-1 0,0 1-1,0 0 1,-1 0 0,1 0 0,0 0 0,-1 1 0,1-1 0,-1 1 0,-4-3-1,-7-2-95,0 1 0,0 0 1,-25-4-1,26 6 111,-43-10 98,-80-7 0,112 18-309,0 1 1,-1 1-1,1 1 0,0 1 0,-48 11 0,57-8-37,0 0-1,1 1 0,0 0 1,0 1-1,0 1 0,1 0 1,0 1-1,0 0 1,-13 14-1,11-9-4,1 1 1,1 1-1,1 0 0,0 1 0,1 0 1,-14 30-1,14-22-6,1 1 1,1 0-1,1 1 1,2 0-1,0 0 1,2 1-1,1 0 1,2-1-1,0 1 1,6 47-1,-1-48-5,2-1 0,1 0-1,1 0 1,1-1-1,1 0 1,1-1 0,1 0-1,25 36 1,-24-41-8,2 0 1,0-1-1,1 0 1,0-1 0,1-1-1,1-1 1,1 0-1,0-2 1,1 0-1,24 11 1,-27-17-7,1 0 0,0-1 0,0-1 0,35 4 0,78 0-79,-50-4 23,3 5-75,-56-5 67,0-1-1,0-2 1,0-1-1,41-3 1,-61 0 74,0 0-1,0 0 1,-1-1 0,1 0 0,-1 0-1,1-1 1,-1 0 0,0-1-1,0 1 1,-1-1 0,1-1 0,-1 1-1,0-1 1,9-11 0,3-7 77,-1-1 0,24-46-1,-27 45 5,-2-1-1,0 0 1,-2-1-1,-1-1 1,-2 0-1,0 0 0,-2 0 1,-1-1-1,-1 1 1,-3-55-1,-2 60-17,-1 0 0,-1 0 0,-1 0 1,-1 1-1,-1 0 0,-2 0 0,0 1 0,-1 0 1,-1 0-1,-1 1 0,-1 0 0,-1 1 0,-29-32 0,17 26-478,0 1 0,-51-35 0,-67-32-1080,118 76 1055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1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1450 10730,'3'-1'83,"0"1"0,0-1 0,0 0 0,-1 0 0,1-1 0,0 1 0,-1-1 0,1 1 0,-1-1 0,1 0 0,3-3 0,9-6 43,421-227 2074,-207 121-1532,784-348-46,-182 104-571,-537 227-108,-221 106-146,0 4-1,90-19 1,-119 34-36,-96 13-426,39-1 542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0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232 213 6449,'-9'20'323,"2"0"-1,0 1 0,2 0 0,-6 38 1,0 87 982,0 5-700,-45 121-515,17-98 238,-26 242 590,56-305-852,7 198-1,6-265-53,2 0-1,2-1 0,2 0 1,1-1-1,3 0 0,1-1 0,2 0 1,28 48-1,-26-56-29,2-2 0,0 0 0,2-1 0,2-1 0,0-1 1,2-2-1,1 0 0,1-2 0,62 40 0,-66-51-13,1-1-1,0 0 0,1-2 1,41 9-1,114 16-11,-155-31 45,928 114 70,-369-103-432,2-38-1075,-180-11 596,41-1 561,-41 25 400,112-5-52,-110-12-91,932-78-126,-521 22 316,-324 15-67,369-95 230,-832 158-136,0 1 0,0 2 1,68 4-1,-18 1 49,-80-3-196,-1 0 0,0 0 0,1 0 0,-1 0 0,0-1 0,1 1 0,-1-1 0,0 0 0,0 0 0,0 0 0,0-1 0,0 1 0,0-1 0,0 1 0,0-1 0,0 0-1,-1 0 1,1 0 0,-1 0 0,1-1 0,-1 1 0,0-1 0,0 0 0,0 1 0,0-1 0,0 0 0,-1 0 0,0 0 0,1 0 0,-1 0 0,0 0 0,1-5-1,25-91 651,13-37-480,-7 41-168,22-108 0,6-102-1,-22 98-6,47-293-153,-55-9-111,-31 494 217,1-2-22,-1 0-1,-2 1 1,1-1 0,-2 1-1,-7-28 1,8 39 21,0 0-1,0 0 1,-1 0 0,1 1 0,-1-1-1,0 0 1,0 1 0,-1 0-1,-4-6 1,5 8 19,0 0 0,0 0 0,0 0-1,0 0 1,0 0 0,-1 1 0,1-1 0,-1 1 0,1 0 0,-1 0-1,1 0 1,-1 0 0,1 1 0,-1 0 0,-4-1 0,-10 0 18,1 0 1,-21-6-1,-24-2-61,-303 6-121,183 6 115,-797 17-2635,320 2-957,-5-12 3442,-656 41 2275,-263 5-161,-138-59-3049,396 109 4321,1276-101-3111,2-6-40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1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737 16 12123,'-5'-3'95,"-1"1"1,1 0-1,-1 0 1,0 0-1,1 1 1,-1 0-1,0 0 1,0 0-1,0 1 1,0 0 0,-9 0-1,5 2-20,0 0 0,0 0 0,0 0 0,0 2 0,1-1 0,-11 6 0,-4 4 25,1 1 1,1 1-1,0 1 1,-22 22-1,13-8-12,3 0-1,0 2 1,2 1-1,2 1 0,-37 68 1,21-23 76,-50 145 1,62-138-44,4 1 0,3 1 0,4 0 1,4 2-1,4-1 0,5 155 0,5-214-97,2 0-1,1-1 1,2 0-1,0 0 1,2 0 0,12 28-1,-15-46-20,0 0 0,0-1 0,1 1 0,1-1 0,-1 0 0,2-1 0,-1 0 0,1 0 0,1-1 0,0 0 0,0 0 0,0-1 0,1 0 0,0-1 0,0 0 0,1 0 0,20 7 0,-16-9-9,-1 0 0,1-1 1,0 0-1,0-2 1,0 1-1,0-2 0,0 0 1,25-4-1,-19 1-3,0-2 0,-1-1 0,0 0 0,0-1 0,30-16 0,-14 2-2,-1-1 0,-1-2 0,-1-1 0,-1-1 0,51-57 0,-42 37 19,-3-2-1,-2-2 1,-2-2-1,45-92 1,-41 59 69,-3-1 0,34-130 0,-58 175-36,-2-1 0,-2 0 0,3-71 0,-10 94-41,-1 1 0,0-1-1,-2 1 1,-7-27 0,7 34-19,-1 0 0,0 0-1,-1 1 1,0-1 0,0 1 0,-1 0-1,-1 1 1,-8-11 0,10 15-12,-1-1 0,0 1 0,0 0 0,0 0 0,0 0 0,-1 1 0,0 0 0,1 1 0,-2-1 0,1 1 0,-14-4 0,10 5-29,-2 0-1,1 0 0,0 1 0,0 0 0,0 1 1,-24 4-1,6 1-80,-1 2 1,2 2-1,-1 0 1,1 2-1,-32 17 0,-53 35-772,97-51 658,-1 0 0,2 1 0,-30 29 0,42-33 31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36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4190 984 8610,'-38'-21'321,"-1"2"0,-1 1 0,-65-18 0,-130-21 1001,-48-15-183,-105-65-1528,-75-25 204,246 88 208,-488-144-327,502 174 348,-211-17-1,-213 11-1058,340 37 504,141 11 220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37.3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5198 0 5569,'-258'5'867,"-363"10"1095,4 39-2366,-246 126-1895,21 78 3499,248-15-108,257-58-905,17 25 134,178-107-73,-148 138 0,260-214-254,1 2 0,2 2 1,1 0-1,1 2 0,2 0 0,2 2 0,1 0 0,1 2 0,2 0 0,2 1 0,1 0 0,2 1 0,2 1 1,1 0-1,3 0 0,1 0 0,1 1 0,3 0 0,1 0 0,9 59 0,5-11-187,5-1-1,3-1 0,5 0 1,3-2-1,77 152 1,-68-169 49,4-1 1,61 75 0,119 108-6,240 165 749,-213-238-247,12-22-219,-208-124-125,91 47-9,3-6 0,2-8 1,306 87-1,-221-94-118,4-11 1,244 16-1,-179-44-91,439-30 0,299-87-264,-904 83 366,389-36-223,252-30 120,-526 44 185,260-75 1,-290 45 146,-4-9 0,-3-10 0,-4-9 1,252-156-1,-57-17 470,-326 213-491,-1 0-10,-3-3 0,-3-4 0,-3-2 1,-2-4-1,-3-2 0,64-93 0,-98 115-2,-2-2 0,45-105 0,20-119 217,-73 198-118,-3 0-1,15-143 0,-30 161-80,-3 0 1,-2 1-1,-2-1 0,-18-87 0,-5 35-127,-5 1 1,-5 1 0,-58-122-1,76 194 88,-1 0-1,-2 2 0,-2 0 0,-1 2 1,-2 1-1,-1 0 0,-54-48 0,45 51 130,-1 0-1,-1 3 0,-1 1 0,-2 2 0,0 2 0,-74-27 1,49 25-297,-1 4 1,-1 2-1,-1 3 1,0 4 0,-107-3-1,91 12-144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56.97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207 5 13555,'-5'-2'58,"1"1"0,-1 1 0,1-1 0,-1 1 0,1-1 0,-1 1 1,1 1-1,-1-1 0,1 1 0,-1-1 0,1 1 0,-1 1 0,1-1 0,0 0 0,-1 1 0,1 0 0,0 0 1,0 0-1,0 1 0,1-1 0,-1 1 0,1 0 0,-1 0 0,1 0 0,0 1 0,0-1 0,-4 7 1,-3 5 8,1 0 1,0 0 0,2 1 0,0 0 0,-10 32 0,8-16 26,2 1 0,2 0 1,1 1-1,1-1 0,2 1 0,1-1 1,2 1-1,6 36 0,1-21 51,2 0 0,1-1 0,3 0-1,38 81 1,-10-46 9,-37-72-51,2 0 0,-1-1 0,1 0-1,19 18 1,-26-27-81,-1-1 0,0 1 0,1-1 0,-1 1-1,1-1 1,-1 1 0,1-1 0,-1 1 0,1-1 0,-1 0 0,1 0-1,-1 1 1,1-1 0,0 0 0,-1 0 0,1 1 0,-1-1-1,1 0 1,0 0 0,-1 0 0,1 0 0,0 0 0,-1 0 0,1 0-1,0 0 1,-1 0 0,2-1 0,-2 1 9,1-1 1,-1 0-1,1 1 0,-1-1 1,1 0-1,-1 0 0,0 1 1,1-1-1,-1 0 0,0 0 1,0 0-1,0 0 0,1 1 1,-1-1-1,0 0 0,0 0 1,-1-1-1,-5-41 638,-7-6-4,-24-52 1,0-2-641,36 103-37,1-1 1,0 1-1,0 0 1,-1-1-1,1 1 1,0-1-1,0 1 1,0-1-1,-1 1 1,1-1-1,0 1 1,0-1-1,0 1 1,0-1-1,0 1 1,0-1-1,0 1 1,0-1-1,0 1 1,0-1-1,0 1 1,0-1-1,0 1 1,1-1-1,-1 1 1,0-1-1,0 1 1,0 0-1,1-1 1,-1 1-1,0-1 1,1 1-1,-1 0 1,0-1-1,1 1 1,-1 0-1,0-1 1,1 1-1,-1 0 1,1-1-1,-1 1 1,1 0-1,-1 0 0,1 0 1,-1-1-1,1 1 1,-1 0-1,1 0 1,-1 0-1,1 0 1,-1 0-1,1 0 1,-1 0-1,1 0 1,-1 0-1,1 0 1,39 13-573,-16-5 211,-13-6 290,0-1-1,1 0 1,-1-1-1,1 0 0,-1-1 1,0 0-1,1-1 0,-1 0 1,0-1-1,0 0 0,0 0 1,0-1-1,-1-1 1,1 0-1,-1-1 0,-1 1 1,1-2-1,-1 0 0,0 0 1,10-10-1,-1-1 245,-1-1 0,-1 0 0,-1-1 0,0-1 0,-2-1 1,0 0-1,-2 0 0,10-27 0,-21 48-125,1 0 0,-1 0 0,0 0 0,0 0-1,1 0 1,-1 1 0,0-1 0,1 0 0,-1 0 0,1 0 0,-1 0 0,1 0 0,0 1 0,-1-1 0,1 0 0,0 0 0,0 1 0,-1-1 0,1 1 0,0-1-1,0 0 1,0 1 0,0 0 0,1-1 0,-1 1-3,1 1-1,-1 0 0,0 0 1,1-1-1,-1 1 0,0 0 1,0 0-1,0 0 1,0 0-1,0 1 0,0-1 1,0 0-1,0 0 0,0 1 1,0 0-1,4 5-23,0 0 1,0-1-1,0 1 1,1-1-1,0-1 1,0 1-1,0-1 0,1 0 1,0 0-1,0-1 1,0 0-1,11 4 0,-13-6-17,1-1 0,-1 0 0,0 0 0,1 0 0,-1 0 0,1-1 0,-1 0-1,0 0 1,1-1 0,-1 1 0,1-1 0,-1 0 0,0-1 0,0 1 0,0-1 0,0 0-1,0 0 1,0-1 0,9-5 0,43-38 11,-46 34 42,2 2 1,0 0 0,0 0 0,15-7 0,-23 14-22,0 1 0,0 0 0,0 0 0,1 1 0,-1 0 0,1-1 0,-1 2 0,1-1 1,-1 1-1,1 0 0,-1 0 0,1 0 0,-1 1 0,1-1 0,-1 2 0,6 1 1,3 2 30,-1 0 1,15 9-1,-17-8-91,1 0-1,0 0 1,25 6-1,-34-11-33,1 0 1,0-1-1,-1 1 0,1-1 0,-1 0 0,1 0 1,0-1-1,-1 1 0,1 0 0,-1-1 0,1 0 1,-1 0-1,1 0 0,-1-1 0,1 1 0,-1-1 1,0 0-1,6-3 0,-4 1 9,-1 0 1,1-1-1,-1 1 0,0-1 1,0 0-1,0 0 0,-1 0 0,0 0 1,6-12-1,-2-24-335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57.39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14387,'9'31'1064,"2"-6"-864,2-3-88,10-9 112,6-3 2041,8-13-2025,6-9 176,1-12 24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5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14307,'-11'22'4471,"-18"35"-3235,4-11-862,2 0 1,2 2 0,2 0 0,3 1 0,-20 93 0,32-115-411,1 1 1,1-1-1,2 1 1,1 0-1,5 35 0,-3-44-83,2 1 0,0-1 0,1 1 0,1-1-1,1-1 1,0 0 0,1 0 0,13 17-1,-13-21 45,1-1 0,17 19 0,-14-21-24,0 0-1,15 9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57.7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31 254 14323,'-11'51'1439,"-7"39"-81,17-80-1211,0 0-1,1 0 1,0 0-1,1 0 0,0 0 1,4 17-1,-5-25-125,1 1 0,-1-1-1,1 1 1,0-1 0,0 0-1,0 0 1,0 1 0,0-1-1,0 0 1,1 0 0,-1 0 0,1 0-1,-1 0 1,1-1 0,0 1-1,0 0 1,0-1 0,0 1-1,0-1 1,0 0 0,0 0 0,0 1-1,1-2 1,-1 1 0,0 0-1,1 0 1,-1-1 0,0 1-1,1-1 1,-1 0 0,1 1 0,-1-1-1,1-1 1,-1 1 0,4-1-1,3-1 7,-1 0 0,0 0-1,0-1 1,-1 0-1,1-1 1,0 0-1,-1 0 1,0-1 0,7-5-1,3-5 67,0 0 0,-2-1 0,0-1 0,-1-1 0,0 0 0,-2 0 0,0-1 0,17-38 0,-17 28 176,-1 1-1,-2-2 1,0 1-1,-2-2 1,6-56 0,-13 80-172,1 0 1,-1 0-1,0-1 1,0 1-1,-1 0 1,-3-12-1,2 19 97,-2 6-118,0 10-4,2 5-87,2 0-1,0-1 1,1 1 0,1 0-1,2-1 1,-1 1 0,9 21 0,-7-25-494,1 0 0,1-1 0,0 0 0,2 0 0,10 15 0,-17-27 421,2 1-1,-1-1 1,0 0-1,1 0 0,0-1 1,-1 1-1,1-1 1,1 0-1,-1 0 0,0 0 1,1 0-1,0-1 1,0 0-1,-1 0 0,9 2 1,-8-4-34,-1 0-1,1 0 1,-1 0 0,1-1-1,-1 0 1,8-2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59.30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213 205 13195,'-2'-8'358,"-1"-7"122,-1 0-1,0 1 1,-1-1-1,-1 1 1,0 0-1,-1 0 1,-13-19-1,19 32-360,0 0 1,1 1-1,-1-1 0,0 1 0,1-1 1,-1 0-1,1 1 0,-1-1 0,1 0 1,-1 0-1,1 0 0,0 1 1,0-1-1,-1 0 0,1 0 0,0 0 1,0 0-1,0 1 0,0-1 0,0 0 1,0 0-1,0 0 0,0 0 0,0 0 1,0 1-1,0-2 0,2-8 79,-1-16 552,-3 21-273,-3 16-340,1-3-141,-1 1 0,1-1 0,-1 0-1,-1 0 1,-6 7 0,-10 14 23,10-9-14,1 0 1,1 0 0,0 1-1,1 0 1,2 1 0,0-1 0,1 2-1,2-1 1,0 1 0,1-1-1,1 1 1,2 0 0,0 0-1,1 0 1,1-1 0,2 1-1,0 0 1,1-1 0,1 0-1,1 0 1,1-1 0,15 28-1,44 61 17,-46-77-27,0 0 0,27 62 0,-46-90 2,0-1 0,0 1 0,-1-1 0,1 1 0,-1 0 0,0 0 0,0-1-1,0 1 1,-1 0 0,0 0 0,0 0 0,0 0 0,-1 0 0,1 0 0,-3 7 0,3-11 1,-1 0 1,1 0-1,0 0 1,-1-1-1,1 1 1,-1 0-1,1-1 1,-1 1 0,1 0-1,-1-1 1,0 1-1,1-1 1,-1 1-1,0-1 1,1 1-1,-1-1 1,0 1-1,0-1 1,1 0-1,-1 1 1,0-1-1,0 0 1,0 0 0,1 1-1,-1-1 1,0 0-1,0 0 1,0 0-1,0 0 1,0 0-1,1 0 1,-1 0-1,0-1 1,0 1-1,0 0 1,0 0-1,1-1 1,-1 1 0,0 0-1,0-1 1,1 1-1,-1-1 1,0 1-1,1-1 1,-2 0-1,-3-3-10,1 0-1,-1 0 0,0 0 0,1 0 0,-4-6 1,-1-2-8,1-1 1,0 1-1,1-1 1,0-1-1,1 1 1,1-1-1,0 0 1,1-1-1,0 1 1,1-1-1,1 1 1,0-1-1,1 0 0,1 0 1,2-19-1,-1 23-20,0-1-1,1 0 0,1 1 0,0 0 0,1 0 1,0 0-1,0 0 0,1 0 0,1 1 0,0 0 1,0 0-1,1 1 0,0-1 0,1 1 0,0 1 1,0 0-1,1 0 0,0 0 0,17-11 0,-20 16-24,-1 0 0,1 0-1,0 1 1,-1-1-1,1 1 1,0 1-1,1-1 1,-1 1-1,0 0 1,0 0 0,0 1-1,1-1 1,-1 1-1,9 2 1,-10-1 12,0 0 0,0 1 0,-1 0 0,1-1 1,0 2-1,-1-1 0,0 0 0,1 1 0,-1 0 0,0 0 0,0 0 1,-1 1-1,1-1 0,-1 1 0,1 0 0,-1 0 0,-1 0 1,4 5-1,2 7 7,-4-10 58,-1 0 0,1 1 1,0-1-1,0 0 0,10 9 0,-13-13 8,1-1 1,-1 0-1,0 0 0,1 0 0,-1-1 0,1 1 0,-1 0 0,1 0 0,0-1 0,-1 1 0,1-1 0,0 0 0,-1 1 0,1-1 0,0 0 0,0 0 0,-1 0 0,1 0 1,0 0-1,-1-1 0,1 1 0,0 0 0,-1-1 0,1 1 0,0-1 0,-1 0 0,1 1 0,-1-1 0,1 0 0,1-1 0,3-3 86,0 1-1,-1-1 0,0 0 1,0-1-1,0 1 0,-1-1 1,0 0-1,0 0 0,0 0 1,0 0-1,-1-1 1,4-13-1,-4 12 4,0 0 0,-1 0 0,0-1 0,-1 1 0,0-1 1,0 0-1,-1 1 0,0-1 0,0 0 0,-3-12 0,2 17-79,-1 0 1,1 0-1,-1 0 0,0 0 1,0 0-1,0 0 0,-1 1 0,-3-5 1,5 7-59,1 0 0,-1 0 0,0 0 1,0 0-1,0 0 0,0 0 0,0 0 0,0 0 0,0 1 1,0-1-1,0 0 0,-1 1 0,1-1 0,0 1 1,0-1-1,0 1 0,-1 0 0,1-1 0,0 1 0,-1 0 1,1 0-1,0 0 0,0 0 0,-1 0 0,1 0 1,0 0-1,-1 1 0,1-1 0,0 0 0,0 1 0,-2 0 1,2-1-18,1 1 0,-1-1 0,1 0 1,-1 0-1,1 1 0,-1-1 0,1 0 1,-1 1-1,1-1 0,0 1 0,-1-1 1,1 0-1,0 1 0,-1-1 0,1 1 1,0-1-1,0 1 0,-1-1 0,1 1 1,0-1-1,0 1 0,0-1 0,0 1 1,0-1-1,0 1 0,-1 0 0,1-1 1,1 1-1,-1-1 0,0 1 0,0-1 1,0 1-1,0-1 0,0 1 0,0-1 1,1 1-1,-1-1 0,0 1 0,0-1 1,1 1-1,-1-1 0,0 1 0,1-1 1,-1 1-1,2 0-81,-1 1 1,0-1 0,1 0-1,-1 0 1,1 0-1,-1 0 1,1 0-1,-1 0 1,1 0-1,-1 0 1,1-1-1,0 1 1,2 0-1,4 0-96,0-1-1,-1 0 0,1 0 0,0 0 1,-1-1-1,1 0 0,-1-1 0,1 0 0,-1 0 1,1 0-1,-1-1 0,0 0 0,10-6 0,6-6-69,0-1 0,30-27 0,2-1 555,-53 42-221,-1 1 0,1 0 0,0 0 0,0 0 0,0 0 0,0 0 0,-1 1 0,1-1 0,4 0 0,-6 1-6,1 0-1,0-1 0,-1 2 1,1-1-1,0 0 1,-1 0-1,1 0 0,0 0 1,-1 0-1,1 0 0,0 1 1,-1-1-1,1 0 0,-1 1 1,1-1-1,0 0 1,-1 1-1,1-1 0,-1 1 1,1 0-1,1 1 126,0 1 0,-1 0 0,1 0 0,-1 1 0,0-1 0,0 0 0,0 0 0,1 7 0,1 1 26,-2-5-48,2 5 203,0-1 0,0 0 0,1 0 0,9 18 0,-12-26-299,0-1 0,-1 1 0,1-1 0,0 0 0,0 1 1,1-1-1,-1 0 0,0 0 0,0 1 0,1-1 0,-1 0 0,0 0 0,1-1 0,-1 1 0,1 0 0,-1 0 0,1-1 0,0 1 0,-1-1 0,1 1 0,-1-1 1,1 0-1,0 0 0,0 0 0,-1 1 0,1-2 0,0 1 0,-1 0 0,1 0 0,0 0 0,-1-1 0,1 1 0,-1-1 0,1 1 0,0-1 0,-1 0 1,1 0-1,1-1 0,8-6 114,0 0 0,-1-1 0,0 0 1,-1 0-1,0-1 0,14-20 0,-15 19-111,1-1-1,0 2 0,1-1 0,0 1 1,18-13-1,-26 21-51,0 1-1,0 0 1,-1 0 0,1 0-1,0 0 1,0 0 0,0 0-1,0 1 1,0-1 0,0 1-1,0-1 1,1 1 0,-1 0 0,0 0-1,0 0 1,0 0 0,0 0-1,0 0 1,0 1 0,0-1-1,0 1 1,0-1 0,0 1-1,0 0 1,2 1 0,2 2-22,-1 0 0,0 0 1,0 1-1,0-1 1,-1 1-1,6 8 1,-5-7 21,-1 0 1,1 0-1,0-1 1,1 0-1,6 5 1,-10-9 16,0 0 0,-1 0 0,1 0 1,0 0-1,0 0 0,0-1 0,0 1 1,0-1-1,0 1 0,0-1 1,0 0-1,0 0 0,0 0 0,0 0 1,0 0-1,0 0 0,0-1 0,0 1 1,-1-1-1,1 1 0,0-1 0,0 0 1,2-1-1,10-6 64,-1-1 0,-1 0 0,0-1-1,0 0 1,18-23 0,26-21 49,-50 49-134,0 1-1,0-1 0,1 1 1,0 0-1,0 1 0,0-1 1,0 1-1,0 1 1,0-1-1,11-1 0,-12 4-11,0-1 0,0 1 0,1 0 1,-1 1-1,0 0 0,0 0 0,0 0 0,1 0 0,-1 1 0,-1 0 0,1 0 0,0 1 0,6 3 0,-7-2 1,1-2 0,-1 1 0,1-1 0,-1 1 0,1-2 0,0 1 0,0 0-1,11 0 1,-14-2-20,0 0-1,0-1 1,0 1-1,0-1 1,0 1-1,0-1 1,0 0-1,0-1 1,-1 1-1,1 0 1,0-1-1,0 1 1,-1-1-1,1 0 1,-1 0-1,0 0 1,1 0-1,3-5 0,9-12-107,-3-2-38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00.1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214 334 14603,'-12'0'580,"0"1"0,-1 1 0,1 0 0,0 0 0,1 1 0,-1 1 0,0 0 0,1 0 0,0 1 0,-12 8 0,18-10-563,0 0 1,0 0-1,0 1 0,0-1 0,1 1 1,-1 1-1,1-1 0,0 0 1,1 1-1,-1 0 0,1 0 0,0 0 1,0 0-1,0 1 0,1-1 1,0 1-1,0-1 0,1 1 0,-1 0 1,1 0-1,0 0 0,0 9 1,1-11-22,0-1 0,1 0 0,-1 1 0,1-1 0,0 0 0,0 1 1,0-1-1,0 0 0,0 0 0,1 0 0,-1 0 0,1 0 1,0 0-1,0 0 0,0-1 0,0 1 0,1 0 0,-1-1 0,0 0 1,7 4-1,-7-4-2,0-1 1,1 0 0,-1 0 0,1 0-1,0-1 1,-1 1 0,1-1-1,0 1 1,-1-1 0,1 0-1,0 0 1,-1 0 0,1 0-1,0-1 1,0 1 0,-1-1 0,1 1-1,-1-1 1,1 0 0,-1 0-1,1 0 1,-1 0 0,1-1-1,-1 1 1,0-1 0,0 1 0,4-4-1,4-5 13,-1 0 0,1-1 0,-1 0 0,-1 0 0,0-1 0,-1 0 0,0-1 0,-1 0 0,-1 0 0,6-16 0,0-8 138,-1 0 1,7-62 0,-16 93-122,9-104 372,-9 95-292,-1 0-1,-1 1 0,0-1 0,-1 0 1,-4-18-1,1 25 99,3 18-117,1 23-56,4 2-165,2 0-1,1-1 1,2 1-1,1-1 1,1 0 0,3-1-1,16 34 1,-24-59-23,0 0-1,0 0 1,1 0-1,0 0 1,0-1-1,1 0 1,0 0 0,0-1-1,1 0 1,-1 0-1,18 9 1,-21-13 89,0 0 1,1-1-1,0 1 1,-1-1-1,1 0 1,0 0 0,-1 0-1,1 0 1,0-1-1,0 0 1,0 0-1,-1 0 1,1-1-1,0 0 1,0 0-1,-1 0 1,1 0-1,0-1 1,-1 1-1,0-1 1,1 0-1,-1-1 1,0 1-1,0-1 1,7-6 0,29-34-594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00.56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1 14467,'-4'36'776,"1"1"0,4 55-1,0-75-540,1 1-1,1 0 0,0-1 0,2 0 0,0 0 1,0 0-1,10 18 0,-14-33-188,0 0 0,0 1 0,1-1 0,-1 0 0,1 0 0,-1-1 0,1 1 0,-1 0 0,1-1 0,0 1 0,0 0 0,0-1 0,0 0 0,5 3 0,-6-4-20,1 0 0,-1 1 0,1-1 0,0 0 0,-1 0 0,1 0 0,-1 0 0,1 0 0,0 0-1,-1-1 1,1 1 0,-1-1 0,1 1 0,0-1 0,-1 1 0,1-1 0,-1 0 0,0 0 0,1 1 0,-1-1 0,0 0-1,1 0 1,1-3 0,4-3 29,0-2 1,-1 1-1,0-1 0,-1 0 0,1 0 0,-2 0 1,1-1-1,-1 1 0,-1-1 0,0 0 0,3-16 1,-1-1 71,-1-1 0,-1 1 0,-2-35 0,-1 53-81,0 0-1,-1-1 0,-4-13 1,5 23-45,0 0 1,0 0-1,0 0 1,0 0-1,0 0 1,0 0-1,0 0 1,0 0 0,-1 0-1,1 0 1,0 0-1,0 0 1,0 0-1,0 0 1,0 0-1,0 0 1,0 0 0,0 0-1,0 0 1,0 0-1,0 0 1,-1 0-1,1 0 1,0 0-1,0 0 1,0 0-1,0 0 1,0 0 0,0 0-1,0 0 1,0 0-1,0 0 1,0 0-1,0 0 1,0 0-1,0-1 1,0 1 0,0 0-1,-1 0 1,1 0-1,0 0 1,0 0-1,0 0 1,0 0-1,0 0 1,0 0 0,0 0-1,0 0 1,0 0-1,0-1 1,0 1-1,0 0 1,0 0-1,0 8 9,2 15-18,1 0-1,2 0 1,0-1 0,2 0-1,0 0 1,1-1 0,21 38-1,-28-57-7,-1-1 0,1 1-1,0-1 1,1 1 0,-1-1-1,0 1 1,0-1 0,0 0-1,1 0 1,-1 1 0,1-1-1,-1 0 1,1 0 0,-1 0 0,1-1-1,0 1 1,-1 0 0,4 0-1,-4-1-23,1 0 0,-1 0 0,0 0 0,1-1 0,-1 1 0,0 0 0,1-1 0,-1 1 0,0-1 0,0 1 0,1-1 0,-1 0 0,0 1 0,0-1 0,0 0 0,0 0 0,0 0 0,0 0 0,1-1 0,4-6-123,-1 0 0,0-1-1,0 1 1,0-1 0,3-11 0,-8 19 177,19-45-370,-3-4-80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00.9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 0 18500,'-1'33'567,"1"-1"1,1 1-1,2-1 0,1 1 1,2-1-1,9 31 0,-10-46-540,1 0 0,1 0 0,0-1 0,1 0-1,0 0 1,1-1 0,1 0 0,1-1-1,0 0 1,1 0 0,0-1 0,19 15 0,-30-27-53,0 0 1,0 0-1,0-1 1,0 1-1,0 0 1,0 0-1,0-1 1,0 1 0,0 0-1,0-1 1,0 1-1,1-1 1,-1 0-1,0 1 1,0-1-1,1 0 1,-1 0 0,2 0-1,-3-1-7,0 0-1,0 0 1,0 0-1,0 0 1,-1 0-1,1 0 1,0-1-1,-1 1 1,1 0-1,-1 0 1,1 0-1,-1 0 1,0 0-1,1 0 1,-1 1-1,0-1 1,0 0-1,0 0 1,1 0-1,-3 0 1,-43-48-663,-76-60 1,106 99 784,16 10-84,0 0-1,0 0 0,0 0 0,0 0 0,0 0 0,0 0 0,0 0 0,0 0 0,0 0 0,0 0 0,0 0 0,0 0 0,0 0 0,0 0 0,0 0 0,0 1 0,0-1 0,0 0 1,0 0-1,0 0 0,0 0 0,1 0 0,-1 0 0,0 0 0,-1 0 0,1 0 0,0 0 0,0 0 0,0 0 0,0 1 0,0-1 0,0 0 0,0 0 0,0 0 0,0 0 0,0 0 1,0 0-1,0 0 0,0 0 0,0 0 0,0 0 0,0 0 0,0 0 0,0 0 0,0 0 0,0 0 0,0 0 0,0 0 0,0 0 0,-1 1 0,1-1 0,3 2 27,-1 1-1,1-1 0,0 1 0,0-1 1,0 0-1,0 0 0,5 2 0,2 0-113,0 0-1,1-1 1,-1 0-1,1-1 1,0 0-1,-1-1 0,1 0 1,0-1-1,0 0 1,0 0-1,0-1 1,-1-1-1,13-3 0,-7 1 15,0-1-1,-1-1 1,1 0-1,-1-1 0,0 0 1,-1-2-1,26-18 0,-2-7-263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01.33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66 24 13491,'-5'3'176,"0"1"0,0-1 0,0 2 0,1-1 0,0 0 0,0 1 0,0 0 0,1 0 0,-1 0 0,1 0 0,0 0 1,1 1-1,-1-1 0,1 1 0,0 0 0,-1 9 0,1-9-53,1 0 1,0 0-1,1-1 1,-1 1-1,1 0 1,0 0-1,1 0 0,-1 0 1,1 0-1,1 0 1,-1 0-1,1-1 1,0 1-1,0 0 1,0-1-1,7 10 1,-8-13-83,0 0 1,1 0-1,-1 0 0,1 0 1,0 0-1,0-1 1,0 1-1,-1-1 1,1 1-1,1-1 1,-1 0-1,0 0 1,0 0-1,0 0 0,1 0 1,-1 0-1,0-1 1,5 1-1,-3-1 0,-1 0-1,0 0 1,0-1-1,1 1 1,-1-1-1,0 0 0,0 0 1,0 0-1,0 0 1,0-1-1,0 1 1,4-4-1,1-1 42,0-1-1,0 0 1,0 0-1,-1-1 1,0 0-1,-1 0 1,10-16-1,-5-1 219,-1-1 1,-1 0-1,-1 0 0,5-30 0,-12 73-286,2 0 0,0 0 0,1 0 0,0-1 0,10 21 0,-11-28 17,1-1-1,1 1 1,-1-1 0,1 0 0,1 0-1,-1-1 1,1 0 0,1 0 0,-1 0 0,1-1-1,9 7 1,4-4 6,-1-7 29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14.59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595 14 9602,'-6'-3'198,"-1"1"1,1 0-1,-1 0 1,0 0-1,1 1 0,-1 0 1,0 1-1,0-1 1,0 1-1,0 0 1,1 1-1,-1 0 0,0 0 1,0 0-1,1 1 1,-13 5-1,-4 2 38,0 0 1,1 2-1,-28 19 0,29-16-176,1 0 0,1 2 1,0 1-1,1 0 0,1 1 0,-21 27 0,18-17-47,2 2-1,0-1 1,2 2 0,-13 34 0,9-7-50,2 2 1,2-1 0,3 2-1,-8 112 1,14-72-102,5 0 0,4-1 0,5 1 0,26 138 1,-28-218 104,0-1 1,1 1 0,1-1-1,1-1 1,17 32 0,-21-44 23,1 1 1,0-1 0,1 0-1,-1 0 1,1-1 0,1 0-1,-1 0 1,1 0-1,0-1 1,0 0 0,1 0-1,-1-1 1,1 0 0,0 0-1,0-1 1,13 4-1,-8-5 2,0 0 0,0-1 0,0 0 0,1-1 0,-1-1 0,0 0-1,0 0 1,0-2 0,0 1 0,0-2 0,0 0 0,-1 0 0,0-1-1,1-1 1,-2 0 0,12-8 0,11-8 2,-1-2 0,-1-1 0,-2-1 0,29-32 0,9-15 23,-4-4 0,-3-2 0,-3-2 0,-4-3 1,-4-3-1,-3-1 0,50-138 0,-75 164 0,23-119-1,-39 142 17,0-1 0,-3 1 0,-2-1-1,-3-49 1,0 78 13,1 0-1,-1 0 1,0 0-1,-1 1 1,-1-1-1,-7-16 1,9 23-9,-1-1 0,0 0 1,0 1-1,0 0 1,-1 0-1,1 0 1,-1 0-1,0 0 0,0 1 1,0-1-1,-1 1 1,1 0-1,-1 1 1,0-1-1,-6-2 0,-4 1 45,1 1 0,-1 0 0,0 1 0,0 0 0,0 1 0,0 1 0,0 0 0,0 1 0,-15 4 1,-134 32 200,-42 28-291,-6 2-188,192-62 197,0-1 0,-27 3 0,11-5-2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16.6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3466 273 8658,'-6'-1'198,"-1"0"1,0 0-1,0-1 1,1 0-1,-1-1 0,1 1 1,-1-1-1,1-1 1,0 1-1,0-1 1,1 0-1,-10-9 1,4 5-60,1 1 0,-20-11-1,-29-7-111,0 2 0,-82-19 0,-129-13 198,-2 27-164,-2 23-156,82 2 86,-29-4 72,-293-1 235,407 12-267,1 5 0,-190 41 0,228-33-63,-153 41-49,187-46 78,2 0 0,-1 2 0,2 2 1,-42 26-1,53-27-2,0 1 0,2 1 0,0 0 0,1 1 0,1 1 0,-22 34 0,4 1-38,-36 79 0,57-101 31,1 1 1,1 0-1,1 0 1,3 1-1,0 1 1,2-1-1,2 1 1,1 47-1,6 9-16,32 176 0,-12-143 1,49 150 0,-49-205-10,3-1-1,3-1 1,60 101 0,-64-130 6,2 0 1,2-2-1,47 46 0,118 80-105,-153-133 80,2-2-1,0-2 0,2-2 1,1-1-1,1-3 1,0-2-1,1-3 1,62 11-1,-25-11-160,1-4 0,0-3 0,0-5-1,89-8 1,240-58-335,-334 48 555,434-104-123,-470 104-103,0-3 0,-2-1 1,0-3-1,64-43 0,-53 26-57,-2-2 0,83-85 0,-101 88 275,-2-1 1,-2-1-1,-1-2 0,-3-1 1,-1-1-1,33-84 0,-38 75 129,-3-2 0,-3 0 0,-2 0 0,-2-1 0,5-106 0,-16 129 35,-1-1 0,-2 1 0,-1 0 0,-10-34 0,-44-130 891,6 22-429,35 107-450,-63-210 167,73 261-390,-1 0 1,0 1-1,-2 0 1,0 0-1,0 1 1,-2 0-1,0 1 1,0 1-1,-2 0 1,0 0-1,0 2 1,-1-1-1,-1 2 1,0 0-1,-33-16 1,-14 5-140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31.19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813 81 10962,'-9'-5'195,"-1"1"0,0-1-1,0 2 1,0-1-1,0 1 1,-1 1 0,1 0-1,-1 0 1,0 1 0,1 1-1,-18 0 1,-11 3-111,-68 15 1,90-15 14,-25 5-3,0 2 1,1 2 0,0 2 0,-39 18 0,65-24-78,0 0 0,0 0 0,1 2 0,0 0 0,1 0-1,0 1 1,1 1 0,0 0 0,0 1 0,2 0 0,-1 1 0,-15 29 0,11-11-11,2-1 0,2 1 0,0 1 0,3 0 0,0 0 0,2 1 0,-1 39 0,5-36-3,2 1 0,1-1 0,2 1 0,2-1 0,1 0 0,15 47 0,-17-71-6,1 1 0,0-1 0,1-1-1,0 1 1,1-1 0,1 0 0,15 20 0,-15-24-3,0 0 1,1 0-1,0-1 1,0 0-1,0-1 1,1 0-1,0 0 1,0-1-1,1 0 1,12 3-1,5 1-10,0-2 0,0-1 0,1-2 0,-1-1 0,47 0 0,-32-5-38,-1-1-1,0-2 0,50-13 0,-66 10 27,0 0 0,-1-2 1,0-1-1,-1-1 0,0 0 0,-1-2 0,-1-1 0,0-1 0,-1-1 0,0-1 0,-2 0 0,0-2 0,-1 0 0,28-43 0,-27 34 70,-1-1-1,-2-1 1,-1-1-1,-1 0 0,-2-1 1,-2 0-1,0 0 1,-3-1-1,0-1 1,-3 1-1,1-38 0,-5 55 13,0 0 0,-1 1 0,-1-1 0,-1 1 0,-1 0 0,0 0 0,-1 0 0,0 0 0,-1 0 0,-1 1 0,-14-23 0,10 23 10,0 0-1,-1 1 1,0 0-1,-1 1 0,-1 0 1,0 1-1,-1 1 0,0 0 1,0 1-1,-20-9 0,5 5-29,-2 1 1,1 2-1,-1 1 0,-1 2 0,0 1 0,0 1 0,0 2 1,-40 0-1,70 4-91,-37 2-550,37-2 563,0 0-1,0 1 0,0 0 1,1-1-1,-1 1 0,0 0 1,1 0-1,-1 1 1,1-1-1,-1 0 0,-3 4 1,2 3-277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33.1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700 3 12827,'-14'-2'488,"-1"2"0,1 0 0,0 0 1,-1 2-1,-26 5 0,15-3-335,-8 3-207,1 0 0,0 2 0,1 2 0,0 0 0,0 3 1,1 0-1,1 2 0,1 2 0,0 0 0,1 2 0,1 1 0,-41 42 1,54-47 47,2 0 1,0 1-1,0 0 1,2 1-1,0 0 1,1 1-1,1 0 1,1 1 0,1-1-1,0 1 1,2 1-1,-3 22 1,4-14-7,1 0 0,2-1 0,1 1 0,1 0 0,1 0 0,2-1 0,1 0 0,11 33 0,-12-46-8,1 0 1,0 0-1,2-1 0,-1 0 1,2 0-1,0-1 1,0 0-1,21 21 0,-21-26 10,0 0-1,0-1 0,1 0 0,0 0 1,0-1-1,1 0 0,0-1 0,0 0 1,0-1-1,0 0 0,1 0 1,16 2-1,-10-4 3,1-1 0,0 0 0,0-1 0,0-1-1,-1-1 1,36-7 0,-27 1 16,1 0 0,-1-2 0,49-26-1,-19 3 28,-2-4-1,-2-1 0,56-53 1,-81 67-46,0-1 0,-2-1 1,-1-1-1,33-47 0,-53 65-2,1 1-1,-1-1 0,-1 0 1,0-1-1,0 1 0,0-1 1,-2 1-1,1-1 1,-1 0-1,0 0 0,-1 0 1,0 0-1,-1-1 0,0 1 1,-1 0-1,0 0 1,0 0-1,-1 0 0,-1 0 1,1 0-1,-6-12 0,-1 3 18,-1 0-1,-1 0 1,-1 1-1,0 0 1,-1 1-1,-1 1 1,-1 0-1,-27-23 1,33 31-28,-1 0 0,-1 0 0,0 1 0,0 0 1,0 1-1,-1 0 0,0 1 0,0 1 1,0 0-1,-1 0 0,1 1 0,-1 1 0,0 0 1,0 0-1,-18 2 0,0 6-47,6 8-34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12187,'88'0'1551,"94"-12"1,-42 2-1189,482-45-195,-447 34-121,316 2 0,-229 28-56,364 2-15,376-8 177,-782 5-34,257-24 0,-447 13-70,-20 1-18,0 0-1,0 1 1,0 1 0,0-1 0,0 2 0,1-1 0,18 5 0,-29-5-29,1 0 0,-1 0 1,1 0-1,-1 0 0,1 0 1,-1 1-1,1-1 0,-1 0 0,1 0 1,-1 1-1,1-1 0,-1 0 1,1 1-1,-1-1 0,0 0 0,1 1 1,-1-1-1,0 1 0,1-1 1,-1 1-1,0-1 0,0 1 0,1-1 1,-1 1-1,0-1 0,0 1 1,0-1-1,0 1 0,1-1 0,-1 1 1,0-1-1,0 1 0,0-1 1,0 1-1,0-1 0,0 1 0,-1-1 1,1 1-1,0-1 0,0 1 1,0-1-1,0 1 0,-1-1 0,1 1 1,0-1-1,0 1 0,-1-1 1,1 1-1,0-1 0,-1 1 0,1-1 1,0 0-1,-1 1 0,1-1 1,-1 0-1,0 1 0,-1 1-22,0-1-1,1 1 0,-1-1 1,0 0-1,0 1 1,0-1-1,0 0 0,-1 0 1,1 0-1,0-1 1,0 1-1,-5 0 1,-2-1-38,0 0-1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52.8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1825 245 9522,'-25'-23'412,"-1"2"0,0 0 0,-2 2 0,-55-31 0,39 29-136,0 1 0,-84-23 1,97 35-289,-1 1 1,0 2-1,0 2 1,0 0 0,-1 2-1,-33 4 1,22 2-1,1 1 0,0 3 0,-82 27 0,52-6 64,0 3 1,3 3-1,1 3 0,-105 78 0,140-91-43,1 1 0,2 2-1,0 1 1,2 2 0,2 1 0,1 1 0,1 1 0,2 1-1,2 1 1,1 1 0,2 1 0,-16 50 0,11-15-60,3 2 0,3 0 0,-12 132-1,23-105-5,4 1 0,16 133 0,-7-172 41,3-1 0,3 0 1,31 95-1,-32-127 9,1-1-1,1 0 1,2-1 0,1-1 0,1-1-1,1 0 1,2-1 0,39 39 0,-13-24-17,3-1 0,1-3 0,2-3 0,59 31 0,-99-59 44,1 0 0,0-1 1,0-1-1,0-1 1,0 0-1,0 0 1,1-2-1,0 0 0,0 0 1,0-1-1,-1-1 1,1-1-1,0 0 0,0-1 1,26-6-1,29-11 107,-1-2 0,100-46 0,124-80-181,-287 144 50,389-229-134,-17-27 19,-153 84 319,-193 144-187,-1 0 0,-1-2 0,-2-1 0,34-54 0,-36 44-644,-1-2 0,-3 0 0,-1-2 1,-3 0-1,18-74 0,-28 88 296,-2-1 0,-2 0-1,0 0 1,-3 0 0,-1 0 0,-1-1 0,-2 1 0,-15-64 0,13 79 483,-1 1 1,-1 1 0,0-1 0,-2 1-1,0 0 1,-1 1 0,-21-28 0,21 33 141,0 1 1,-1 0 0,-1 0-1,1 1 1,-2 0 0,1 1-1,-1 1 1,-1 0 0,0 0 0,-19-7-1,1 5 222,0 1 0,-59-10 0,-70 2 31,74 10-533,-109-12 108,93 12-104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54.1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349 0 12043,'-20'10'112,"0"1"1,0 1 0,1 1 0,1 1 0,0 0 0,1 1 0,1 1 0,0 0 0,1 2-1,1 0 1,1 0 0,0 1 0,-18 38 0,12-12-28,3 1 1,1 1-1,2 0 0,3 0 0,-9 89 1,14-45-111,4-1-1,12 112 1,0-105-390,5 0 0,4-1 0,4-1 0,4-1 0,64 144 0,-81-213 191,1-1 0,1-1-1,30 41 1,-38-58 189,0 0 0,0-1-1,1 1 1,0-1 0,0-1 0,0 1 0,1-1 0,7 4-1,-10-6 39,1-1 0,-1 1-1,0-1 1,1 0-1,-1 0 1,1 0 0,-1-1-1,1 0 1,-1 0-1,1 0 1,-1 0 0,1 0-1,-1-1 1,0 0-1,6-2 1,-1 0 53,0-1-1,0 0 1,0-1 0,0 0-1,-1-1 1,0 1 0,0-2-1,0 1 1,7-9 0,9-12 202,25-35 0,-37 46-170,95-131 590,-7-5-1,148-301 0,-241 436-668,45-106-90,-47 109 13,0-1-1,-2 0 0,0 0 1,0 0-1,-2 0 0,1-24 0,-3 33 14,0 0-1,0 0 1,0 0-1,0 0 0,-1 1 1,0-1-1,0 0 0,-1 1 1,0-1-1,0 1 1,0 0-1,0 0 0,-1 0 1,0 0-1,0 1 0,0 0 1,0-1-1,-1 2 0,0-1 1,0 0-1,-10-5 1,-7-2-181,-1 1 1,0 1 0,0 1-1,-25-5 1,18 5 132,-20-7-117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55.08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5495 1 8898,'-10'7'120,"-398"271"2528,-797 471-114,819-510-2495,42-27-20,118-68-11,-833 556 49,817-530-59,-349 257-15,-41 54-12,507-382 43,-85 64 13,196-152-39,12-9 10,0 0 0,0 0 0,-1 0-1,1 0 1,-1-1 0,1 1 0,-1-1 0,1 1 0,-1-1-1,0 0 1,0 0 0,1 0 0,-4 0 0,5-1 2,1 0-1,0 0 1,0 0 0,0 0 0,0 0 0,0 0 0,0 0 0,-1 0-1,1 0 1,0 0 0,0 0 0,0 0 0,0 0 0,0 0-1,-1 0 1,1-1 0,0 1 0,0 0 0,0 0 0,0 0 0,0 0-1,0 0 1,0 0 0,0 0 0,-1 0 0,1 0 0,0-1 0,0 1-1,0 0 1,0 0 0,0 0 0,0 0 0,0 0 0,0 0 0,0-1-1,0 1 1,0 0 0,0 0 0,0 0 0,0 0 0,0 0-1,0 0 1,0-1 0,0 1 0,0 0 0,0 0 0,0 0 0,0 0-1,0 0 1,0-1 0,0 1 0,0 0 0,0 0 0,0 0 0,0 0-1,0 0 1,1 0 0,-1 0 0,0-1 0,0 1 0,0 0 0,0 0-1,10-23-20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5:55.6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2287 18 11851,'-4'0'55,"0"1"0,0-1 0,0 1 0,-1-1 1,1 0-1,0-1 0,0 1 0,0-1 1,0 0-1,0 0 0,0 0 0,0-1 0,0 1 1,0-1-1,0 0 0,-5-3 0,9 4-51,0 1-1,0 0 0,0 0 0,0 0 0,-1 0 0,1 0 0,0 0 0,0-1 0,0 1 1,0 0-1,-1 0 0,1 0 0,0 0 0,0 0 0,0 0 0,0 0 0,-1 0 1,1 0-1,0 0 0,0 0 0,0 0 0,0 0 0,-1 0 0,1 0 0,0 0 0,0 0 1,0 0-1,-1 0 0,1 0 0,0 0 0,0 0 0,0 0 0,0 0 0,-1 0 1,1 0-1,0 1 0,0-1 0,0 0 0,0 0 0,0 0 0,-1 0 0,1 0 1,0 1-1,0-1 0,0 0 0,0 0 0,-4 12 68,2-7-57,-22 72 71,-4-1 0,-59 113 0,-196 284-3,-32-19 18,167-244-26,-371 505 222,380-526-205,-314 463 474,410-586-442,3 1 0,-57 135 0,78-141-169,18-57 35,0 0 0,0 0 0,1 0 0,-1 0 0,1 0 0,0 0 0,0 0 0,0 0 0,1 0 0,1 7 0,-2-10 9,1-1 1,-1 1 0,0-1 0,0 0-1,0 1 1,1-1 0,-1 1-1,0-1 1,1 0 0,-1 1 0,0-1-1,1 0 1,-1 0 0,0 1-1,1-1 1,-1 0 0,0 0-1,1 1 1,-1-1 0,1 0 0,-1 0-1,1 0 1,-1 0 0,0 0-1,1 0 1,-1 0 0,1 0-1,-1 0 1,1 0 0,15-7-29,13-19-35,14-27-36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03.70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34 7 18252,'-2'-5'1352,"-5"4"-1200,-2 1-272,2 3 2513,0 1-2049,6-4-112,1-4 8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04.1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668 1 14643,'-49'26'217,"-2"-2"-1,0-2 1,-1-2-1,-80 18 1,115-35-165,0-1-1,1 0 1,-35-3-1,43 1-30,4 0-16,-1 0-1,1 1 1,0 0 0,0-1 0,0 1 0,0 0-1,0 1 1,0-1 0,0 1 0,0 0 0,0 0-1,0 0 1,1 0 0,-1 1 0,1-1 0,0 1-1,0 0 1,0 0 0,0 0 0,0 0 0,1 1 0,-4 6-1,-4 6-12,2 1-1,0 1 1,-9 33-1,12-37 5,-17 59 39,2 1 1,4 1-1,3 1 1,4 0-1,3 0 1,3 1-1,10 105 1,-4-152-4,2-1 0,1 0 0,2-1 1,0 1-1,2-1 0,14 27 0,-17-41-22,1 0 1,0 0-1,1 0 0,1-1 1,0-1-1,0 1 0,1-2 0,1 1 1,0-2-1,1 0 0,0 0 0,19 10 1,-23-15-10,0-1 1,1 0 0,0-1 0,-1-1-1,1 1 1,0-1 0,0-1 0,0 0-1,1 0 1,-1-1 0,0 0 0,0-1-1,0 0 1,0-1 0,18-5 0,-7 0 6,-1-1 1,0-1 0,0-1 0,-1 0-1,0-2 1,22-17 0,1-4 39,-3-3-1,0-1 1,-3-2 0,-1-1-1,36-55 1,-11 3 267,72-149 0,-59 74 97,-65 144-331,-1-1 1,-1-1 0,-1 1-1,-1-1 1,0-30 0,-3 46-57,-1 1 0,-1-1 0,1 1 0,-1 0 0,-1-1 0,0 1 1,0 0-1,-6-15 0,6 19-35,-1 0 0,1 0 0,-1 0 0,0 0 0,0 0 0,0 1 1,0-1-1,-1 1 0,0 0 0,1 0 0,-1 0 0,0 1 0,0 0 0,-1-1 0,1 1 0,0 0 1,-6-1-1,-7-1-47,-1 0 1,1 1 0,-1 0 0,0 2 0,-21 0-1,-1 3 541,-49 8-1,33 1-511,3 3 24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05.3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2913 358 9426,'-2'-6'111,"0"0"1,-1 0-1,0 0 1,-1 1-1,1-1 0,-1 1 1,0 0-1,-1 0 0,1 1 1,-1-1-1,0 1 1,0 0-1,0 0 0,0 0 1,-1 1-1,-6-4 0,-14-5 34,0 1-1,-36-10 1,48 16-214,-634-165-587,521 148 768,-2 5 0,1 6 0,-155 7 0,239 6-132,0 3 1,1 1-1,0 2 1,0 2-1,1 2 0,0 2 1,1 1-1,0 2 1,2 2-1,0 2 1,-39 28-1,-21 23-89,4 4 1,4 5-1,3 3 0,4 4 1,-117 158-1,176-210 170,2 2 1,1 0-1,2 1 0,2 2 0,1 0 1,3 0-1,-12 55 0,15-44 45,3 1 0,2 0 0,2 0 0,3 0 0,8 87 0,-3-107-48,2-1 0,1 1 0,2-2 1,1 1-1,1-1 0,1-1 1,2 0-1,1-1 0,22 31 1,-13-26-15,2-2 0,1 0 1,2-1-1,1-2 0,1-1 1,61 41-1,-54-43-221,2-2-1,1-2 1,0-2-1,2-1 1,0-3-1,1-1 1,0-2-1,1-2 1,1-2 0,-1-2-1,1-2 1,1-2-1,-1-2 1,0-2-1,0-3 1,60-10-1,-28-4-624,0-2 0,122-51 0,138-94 813,-272 127 704,-1-3 1,-3-3-1,-1-2 0,-2-3 1,-3-3-1,-1-2 0,-4-2 0,76-107 1,-95 113-526,-3-2 1,-2-1 0,-2-1 0,-3-1 0,-2-2-1,-3 1 1,11-64 0,-19 71-265,-3-1 0,-1 1 0,-3-1 0,-2 0 0,-2 0 0,-2 1 0,-2-1 0,-23-85 0,22 113-12,-1 0 0,0 1 0,-2 0 0,0 1 0,-2 0 0,0 1 0,-1 0 0,0 0 0,-2 2 0,0 0 0,-1 1 0,-1 0 0,0 1 0,-1 1-1,-1 1 1,0 0 0,-1 2 0,0 0 0,-1 1 0,0 1 0,0 1 0,-1 1 0,-25-4 0,-14 0-551,-102-4 0,161 15 632,-55-3-231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45.04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8 14939,'3'2'1088,"0"-2"-904,1-2-104,1-1 385,0 4-169,2 3-368,4 1-144,-1 0-233,-2 0-1335,-4-8 1528,-2-4-208,-4-8-160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46.5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266 37 15795,'-2'-3'228,"0"0"-1,-1 1 1,1-1-1,-1 0 0,1 1 1,-1 0-1,0 0 1,0-1-1,0 2 0,-1-1 1,1 0-1,0 1 1,-7-3-1,4 3 8,0 0-1,-1 0 1,1 1 0,0 0-1,0 0 1,-1 0 0,-8 3-1,7-2-188,0 2 0,0-1 0,0 1-1,1 0 1,-1 1 0,1 0 0,0 0-1,0 1 1,0 0 0,0 0 0,1 0-1,0 1 1,0 0 0,0 0 0,1 0-1,0 1 1,0 0 0,1 0-1,0 0 1,0 1 0,-3 8 0,3-7-65,1 0 1,0 0 0,0 0 0,1 0 0,0 0-1,0 1 1,1-1 0,1 0 0,0 1 0,0-1-1,0 1 1,1-1 0,1 0 0,0 0-1,0 1 1,1-1 0,0 0 0,6 12 0,-8-19 2,0 1 0,0-1 0,0 0 0,1 0 0,-1 0 0,1 0 0,-1 0 0,1 0 1,0 0-1,0-1 0,0 1 0,0 0 0,0-1 0,0 0 0,0 1 0,1-1 0,-1 0 1,0 0-1,1-1 0,-1 1 0,0 0 0,1-1 0,-1 1 0,1-1 0,0 0 0,-1 0 1,1 0-1,-1 0 0,1 0 0,-1-1 0,1 1 0,-1-1 0,1 1 0,-1-1 0,0 0 0,1 0 1,-1 0-1,0 0 0,0-1 0,0 1 0,0 0 0,0-1 0,0 0 0,0 1 0,0-1 1,0 0-1,2-4 0,5-5-21,-1-1 1,-1 0 0,0 0 0,-1-1-1,0 1 1,0-1 0,5-24 0,-2 0 275,7-58 1,-13 84 50,1 15-154,4 23-85,-6-21-30,0 4-85,1 0 0,1 0 1,-1 0-1,1-1 1,1 0-1,0 0 1,0 0-1,10 12 0,-14-20 61,-1-1-1,1 0 1,-1 1-1,1-1 0,-1 0 1,1 1-1,-1-1 0,1 0 1,-1 0-1,1 0 0,0 0 1,-1 1-1,1-1 0,-1 0 1,1 0-1,0 0 0,-1 0 1,1 0-1,-1-1 0,1 1 1,0 0-1,-1 0 1,1 0-1,-1 0 0,1-1 1,-1 1-1,1 0 0,-1 0 1,1-1-1,-1 1 0,1 0 1,-1-1-1,1 1 0,-1-1 1,0 1-1,1-1 0,-1 1 1,1-1-1,-1 1 0,0-1 1,1 0-1,11-22 15,-12 22-10,12-35 150,8-21 158,-18 53-278,-1 1-1,1 0 1,0 0-1,0 0 0,0 0 1,0 0-1,0 0 0,1 0 1,-1 1-1,1-1 0,0 1 1,5-4-1,-7 6-22,0-1 0,0 1 1,1 0-1,-1-1 0,0 1 0,1 0 1,-1 0-1,0 0 0,1 0 0,-1 0 1,0 0-1,1 0 0,-1 0 0,0 0 1,1 1-1,-1-1 0,0 1 0,0-1 1,1 1-1,-1-1 0,0 1 0,0 0 1,0-1-1,2 3 0,23 23 59,-22-21-61,21 26 1,-16-19-16,0 0 0,1-1-1,1 0 1,0 0 0,15 11 0,-25-21 15,1 0 1,0 0 0,-1 0-1,1 0 1,0 0 0,-1 0-1,1-1 1,0 1 0,0-1 0,-1 1-1,1-1 1,0 0 0,0 1-1,0-1 1,0 0 0,0 0-1,-1-1 1,1 1 0,0 0-1,0 0 1,0-1 0,0 1-1,-1-1 1,1 0 0,0 0-1,0 1 1,-1-1 0,1 0 0,-1 0-1,1 0 1,-1-1 0,1 1-1,-1 0 1,0-1 0,2-1-1,4-7 68,-1 1 1,0-1-1,0 0 0,7-20 0,-4 10-15,-5 12-18,-1 1-64,0-1-1,1 1 1,0 0 0,1 1 0,5-8-1,-8 12-43,-1 1 0,1-1 0,-1 1 0,1 0 0,0 0 0,-1-1 1,1 1-1,0 0 0,0 0 0,0 1 0,0-1 0,0 0 0,0 1 0,0-1 0,0 1 0,0 0 0,0-1 0,0 1 0,0 0 0,1 0 0,-1 0 0,0 1 0,0-1 0,0 1 0,2 0 0,43 13-768,-20-14 231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46.97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44 190 16404,'-1'0'68,"0"0"1,0 0-1,0 0 1,0 0-1,0 0 1,0 0 0,0 0-1,0 1 1,0-1-1,1 0 1,-1 0-1,0 1 1,0-1 0,0 1-1,0-1 1,1 1-1,-1-1 1,0 1-1,0 0 1,1-1 0,-2 2-1,0 1 9,1-1 1,-1 0-1,1 1 0,-1 0 1,1-1-1,0 1 0,-1 3 1,-1 5 173,1 0 1,-2 20-1,2-14-153,2 0 0,2 26 0,-2-39-102,0 1 0,1-1 1,0 0-1,0 1 0,0-1 0,0 0 1,1 1-1,0-1 0,0 0 0,0 0 1,0 0-1,1-1 0,-1 1 1,6 5-1,-7-8 4,0-1-1,-1 1 1,1-1 0,0 1 0,0-1 0,0 1 0,0-1-1,-1 1 1,1-1 0,0 0 0,0 0 0,0 0-1,0 1 1,0-1 0,0 0 0,0 0 0,0 0-1,0 0 1,0 0 0,0-1 0,-1 1 0,1 0-1,1-1 1,1 0 8,-1 0 0,1 0-1,-1-1 1,0 1 0,0-1 0,0 1-1,0-1 1,3-3 0,2-4 68,0 0 1,11-19-1,-17 27-73,13-25 220,0-1 0,-2-1 1,-1 0-1,-1-1 0,-2 0 0,0 0 0,-3-1 0,0 0 0,1-56 0,-9 68 65,2 18-282,1 0 1,0 1-1,-1-1 0,1 0 1,0 0-1,0 0 0,-1 0 0,1 0 1,0 1-1,-1-1 0,1 0 1,0 0-1,0 0 0,-1 1 1,1-1-1,0 0 0,0 0 0,0 1 1,-1-1-1,1 0 0,0 1 1,0-1-1,0 0 0,0 0 0,0 1 1,-1-1-1,1 0 0,0 1 1,-10 35 140,8-16-170,1 0 1,0 0-1,2 0 1,4 30-1,-3-38-104,0-1-1,1 1 0,1-1 0,-1 0 1,2 0-1,0 0 0,0 0 1,1-1-1,6 10 0,4-6-113,-1-8-81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12 336 13387,'-12'14'6552,"45"-40"-3797,6-16-1948,-2-2-1,54-85 0,-24 32-652,-55 86-166,-11 11 11,-1 0 1,0 0-1,0 0 0,0 0 1,1 0-1,-1 0 1,0 0-1,0 0 1,0 0-1,1 0 1,-1 0-1,0 0 1,0 0-1,0 0 1,1 0-1,-1 0 0,0 0 1,0 1-1,0-1 1,0 0-1,0 0 1,1 0-1,-1 0 1,0 0-1,0 1 1,0-1-1,0 0 1,0 0-1,0 0 0,0 1 1,0-1-1,1 0 1,-1 0-1,0 0 1,0 1-1,0-1 1,0 0-1,0 0 1,0 32-32,-1-25 33,-9 85-99,5-63-133,2 0 0,0 0 0,3 0 0,4 55 0,-4-84 181,0 1 0,0-1 0,0 0 0,0 1-1,0-1 1,0 1 0,0-1 0,0 0 0,0 1-1,0-1 1,0 0 0,1 1 0,-1-1-1,0 1 1,0-1 0,0 0 0,0 1 0,1-1-1,-1 0 1,0 0 0,0 1 0,1-1 0,-1 0-1,0 0 1,1 1 0,-1-1 0,0 0-1,1 0 1,-1 0 0,0 1 0,1-1 0,-1 0-1,0 0 1,1 0 0,-1 0 0,0 0 0,1 0-1,-1 0 1,1 0 0,-1 0 0,1 0-1,0 0-28,0-1 0,0 0-1,0 1 1,0-1 0,0 0-1,0 0 1,0 0 0,0 0-1,0 0 1,0 0 0,0 0-1,0-1 1,11-18-639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48.08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170 38 10026,'0'-2'491,"0"0"0,0 0 0,0 0 0,0 0 0,-1 0 0,1 0 0,0 0 0,-1 0 0,0 0 0,0 1 1,1-1-1,-1 0 0,0 0 0,0 1 0,0-1 0,-3-2 0,3 3-403,0 1 1,1 0-1,-1-1 1,0 1-1,0 0 1,0-1-1,1 1 1,-1 0-1,0 0 1,0 0-1,0 0 1,0-1-1,0 1 1,0 1-1,1-1 1,-1 0-1,0 0 1,0 0-1,0 0 1,0 1-1,0-1 1,1 0-1,-1 1 1,0-1-1,0 0 1,1 1-1,-1-1 1,0 1-1,1-1 1,-1 1-1,0 0 1,1-1-1,-1 1 1,1 0-1,-1-1 1,1 1-1,-2 1 1,-19 29 144,1 0 0,1 1 0,-28 66 1,40-83-191,6-12-46,-1 2-4,0 0 1,0 0-1,0 0 1,-2 10 0,4-14-3,0 0 0,0-1 0,0 1 0,0 0 1,-1 0-1,2 0 0,-1-1 0,0 1 1,0 0-1,0 0 0,0 0 0,0-1 0,1 1 1,-1 0-1,0 0 0,0 0 0,1-1 0,-1 1 1,1 0-1,-1-1 0,1 1 0,-1 0 1,1-1-1,-1 1 0,1-1 0,0 1 0,-1-1 1,1 1-1,0-1 0,-1 1 0,1-1 1,0 0-1,0 1 0,-1-1 0,1 0 0,0 0 1,0 1-1,-1-1 0,1 0 0,0 0 1,1 0-1,62 1-711,-48-2 533,0 1-1,0 0 0,-1 1 1,28 6-1,-39-5 170,1-1 0,0 1 1,0 0-1,-1 0 0,1 1 0,-1 0 0,0-1 1,0 1-1,0 1 0,0-1 0,0 0 0,-1 1 1,1 0-1,-1 0 0,0 0 0,0 0 0,0 0 1,-1 1-1,2 5 0,-1-6 50,-1 1 0,-1 0 0,1 0 0,-1 0 0,1 0 0,-1 0 0,-1 0 0,1 0 0,-1 0 0,0 1 0,0-1 0,-1 0 0,1 0 0,-1 0 0,0 0 0,-1 0 0,-3 9 0,3-8 33,-1-1 1,-1 0-1,1 0 0,-1 0 1,0 0-1,0-1 1,0 0-1,0 1 0,-1-1 1,0-1-1,0 1 0,0-1 1,0 0-1,0 0 0,-7 2 1,3-1-18,1-1 0,-1-1 0,0 0 0,-17 3 0,23-5-89,1 1 0,-1-1 0,1 0 0,-1 0 0,1 0 0,-1 0 1,1-1-1,-1 1 0,1 0 0,-1-1 0,1 0 0,-1 0 0,1 0 0,0 0 1,-1 0-1,1 0 0,0 0 0,0-1 0,0 1 0,0-1 0,0 0 0,-2-2 1,3 3 23,1 0 0,-1 0 0,1 0 0,-1 0 0,1 0 0,-1 0 0,1 0 0,0 0 0,0-1 0,-1 1 0,1 0 1,0 0-1,0 0 0,0 0 0,0-1 0,0 1 0,1 0 0,-1 0 0,0 0 0,0 0 0,1-2 0,6-13-295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48.5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15155,'3'2'117,"-1"-1"-1,1 1 1,-1 0-1,1 0 1,-1 0-1,0 1 1,0-1 0,0 0-1,0 1 1,0-1-1,2 6 1,2 0 99,118 147 1205,136 223-1,-252-359-1377,-8-19-44,0 0 1,0 1-1,0-1 0,0 0 1,0 0-1,0 0 0,0 0 1,0 1-1,0-1 1,0 0-1,0 0 0,0 0 1,0 0-1,0 1 0,0-1 1,0 0-1,-1 0 0,1 0 1,0 0-1,0 0 0,0 1 1,0-1-1,0 0 1,-1 0-1,1 0 0,0 0 1,0 0-1,0 0 0,0 0 1,0 0-1,-1 0 0,1 0 1,0 0-1,0 1 1,0-1-1,-1 0 0,1 0 1,0 0-1,0 0 0,0 0 1,0 0-1,-1-1 0,1 1 1,0 0-1,0 0 0,-1 0 1,-3-2-17,-1 1 0,0-2 0,0 1 1,1-1-1,-6-3 0,-44-27 18,7 4 799,-68-54 1,114 82-769,0 1 0,0-1 0,0 0 0,1 1 0,-1-1 0,0 0 0,0 0 0,1 0 1,-1 0-1,1 0 0,-1 0 0,1 0 0,-1 0 0,1 0 0,-1-2 0,1 2-14,0 1-1,0-1 0,0 1 0,0-1 1,1 1-1,-1-1 0,0 1 0,0 0 1,0-1-1,1 1 0,-1-1 0,0 1 1,0-1-1,1 1 0,-1 0 0,1-1 1,-1 1-1,0 0 0,1-1 0,-1 1 1,1 0-1,-1-1 0,1 1 1,4-2 35,0 0 0,1 0 0,-1 1 0,0 0 0,7-1 0,-5 1-105,43-7-277,-30 6-28,0-1 1,0 0 0,0-2-1,-1 0 1,0-2-1,30-13 1,-19-1-167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48.96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66 14 14947,'0'-1'69,"0"1"0,1 0 0,-1-1 0,0 1 0,0 0 0,0-1 0,0 1 0,0 0 0,0-1 0,0 1 0,0 0 0,0-1 0,0 1 0,0-1 0,0 1 0,0 0 0,0-1 0,0 1 0,0 0 0,0-1 0,0 1 0,-1 0 0,1-1 0,0 1 0,0 0 0,0-1 0,-1 1 0,1 0 0,0 0 0,0-1 0,-1 1 0,1 0 1,0 0-1,0-1 0,-1 1 0,1 0 0,0 0 0,-1 0 0,1 0 0,0-1 0,-1 1 0,1 0 0,-1 0 0,1 0 0,0 0 0,-1 0 0,1 0 0,0 0 0,-1 0 0,1 0 0,0 0 0,-1 0 0,1 0 0,-1 0 0,0 1 78,-1-1 0,1 0 1,-1 1-1,1-1 0,0 1 0,-1 0 1,1-1-1,0 1 0,0 0 0,-1 0 1,1 0-1,0 0 0,-2 2 0,-2 4 3,1 1 0,0 0 0,0 0 0,1 0-1,0 1 1,0-1 0,1 1 0,0-1-1,-1 18 1,1-6 90,1 0 1,1 0-1,4 26 1,6-1-275,-10-43 31,1 1-1,0-1 1,0 1-1,0-1 0,0 0 1,1 0-1,-1 1 1,1-1-1,-1 0 0,1 0 1,0 0-1,-1-1 1,1 1-1,0 0 1,3 1-1,-4-2 2,0-1 0,0 0-1,0 1 1,0-1 0,0 0 0,-1 0 0,1 0-1,0 0 1,0 0 0,0 0 0,0 0 0,0 0-1,0 0 1,0 0 0,0 0 0,0 0 0,0-1-1,-1 1 1,1 0 0,0-1 0,0 1 0,0-1 0,1 0-1,0-1 2,0 0-1,1 0 1,-1 0 0,0 0-1,0 0 1,0-1-1,2-3 1,1-3 14,0 0 0,-1-1 0,5-13 0,-2-3 78,-2 0-1,-1 0 1,0 0 0,-2-50-1,10 93-158,29 66-679,-36-73 570,1 0 0,1-1 0,0 1-1,0-1 1,1-1 0,8 8 0,-14-14 157,0 0 0,0-1-1,0 1 1,0-1 0,0 0 0,0 0-1,0 1 1,1-1 0,-1-1 0,0 1-1,1 0 1,-1-1 0,0 1 0,1-1-1,-1 1 1,1-1 0,-1 0 0,1 0-1,-1 0 1,1-1 0,-1 1 0,1-1-1,-1 1 1,0-1 0,1 0-1,-1 0 1,0 0 0,4-2 0,-1 0 47,1-1 1,-1-1-1,0 1 0,0-1 1,-1 0-1,0 0 1,1 0-1,-2-1 0,5-7 1,13-25 35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49.5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169 4 13803,'0'0'107,"0"-1"0,0 1 0,-1 0 0,1-1 0,-1 1 0,1 0 1,0 0-1,-1-1 0,1 1 0,0 0 0,-1 0 0,1 0 0,-1 0 0,1 0 0,-1 0 0,1-1 0,0 1 1,-1 0-1,1 0 0,-1 0 0,1 0 0,-1 1 0,1-1 0,0 0 0,-1 0 0,1 0 0,-1 0 0,1 0 1,-1 0-1,1 1 0,-1-1 0,-18 6 1160,18-6-881,-12 4 97,1 0 1,-1 1-1,1 0 1,0 1-1,0 0 1,1 1-1,0 1 1,-18 14-1,28-21-497,1 0 0,-1 0-1,0 0 1,0-1-1,0 1 1,1 0 0,-1 0-1,0 0 1,1 0 0,-1 0-1,1 1 1,-1-1-1,1 0 1,0 0 0,-1 0-1,1 0 1,0 0 0,0 1-1,0-1 1,0 0 0,0 0-1,0 2 1,0-2-16,1 0 1,0 0-1,-1 0 0,1 0 1,0 0-1,0 0 0,-1 0 1,1 0-1,0 0 0,0 0 1,0-1-1,0 1 1,0 0-1,0-1 0,0 1 1,0-1-1,2 1 0,4 2-116,1-1-1,-1 0 1,0-1-1,1 0 1,11 1-1,32-5-108,-40 2 196,1 0 0,-1 1 0,0 0 0,1 0 0,19 4 0,-29-3 67,-1-1-1,0 1 1,1-1 0,-1 1 0,0 0-1,0 0 1,0-1 0,1 1 0,-1 0 0,0 0-1,0 0 1,0 0 0,0 0 0,-1 0-1,1 0 1,0 1 0,0-1 0,-1 0-1,1 0 1,-1 1 0,1-1 0,-1 0 0,1 1-1,-1-1 1,0 0 0,0 1 0,1-1-1,-1 1 1,0-1 0,0 0 0,-1 1-1,1-1 1,0 1 0,0-1 0,-1 0 0,1 1-1,-1-1 1,0 2 0,-1 3 45,0 1 0,-1-1 1,0 1-1,0-1 0,-1 0 1,-6 8-1,6-10-26,0 1 0,0-2 0,0 1 1,0 0-1,-1-1 0,0 0 0,1 0 0,-9 4 0,11-6-65,1-1 1,0 1-1,-1-1 0,1 1 0,0-1 1,-1 1-1,1-1 0,0 0 0,-1 0 0,1 1 1,-1-1-1,1 0 0,0-1 0,-1 1 1,1 0-1,-1 0 0,1 0 0,0-1 0,-1 1 1,1-1-1,0 1 0,-1-1 0,1 0 0,0 1 1,0-1-1,0 0 0,-1 0 0,1 0 1,0 0-1,0 0 0,0 0 0,0 0 0,1 0 1,-1 0-1,0 0 0,0-1 0,1 1 1,-1 0-1,0-3 0,0-1-32,-1 0 1,1 0-1,1-1 0,-1 1 1,1 0-1,0 0 0,0-1 1,2-7-1,5-22-358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50.0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1 18900,'-2'18'393,"0"1"0,1-1 0,1 1 0,1 0 0,7 36 0,-1-22-219,1 0 1,18 43 0,1-17-145,-25-55-34,1 0 0,-1 0 1,1 0-1,-1-1 0,1 1 1,0-1-1,0 0 0,1 0 0,-1 0 1,1-1-1,6 5 0,-10-7 4,1 1 0,0-1 0,-1 0 0,1 0 0,0 1 0,-1-1 1,1 0-1,0 0 0,-1 0 0,1 0 0,0 0 0,-1 0 0,1 0 0,0 0 0,-1 0 0,1 0 0,0 0 0,-1-1 0,1 1 0,0 0 0,-1 0 0,1-1 0,-1 1 0,1 0 0,0-1 0,-1 1 0,1-1 0,-1 1 0,1-1 0,-1 1 0,1-1 0,-1 1 0,0-1 0,1 1 0,-1-1 0,0 1 0,1-1 0,-1 0 0,0 1 0,1-1 0,-1 0 0,0 1 0,0-1 1,0 0-1,0 0 0,3-34 69,-4 22-9,0 1-1,-1-1 1,-4-12-1,5 20-28,0 0-1,-1 0 0,1 0 1,-1 0-1,-1 1 0,1-1 1,-1 0-1,0 1 0,0 0 1,-4-5-1,7 9-28,0 0 0,0 1 0,0-1-1,0 0 1,0 0 0,0 0 0,0 0 0,0 1 0,0-1-1,0 0 1,0 0 0,0 0 0,0 1 0,0-1 0,0 0-1,0 0 1,0 0 0,0 1 0,0-1 0,0 0 0,0 0-1,0 0 1,0 0 0,0 1 0,-1-1 0,1 0-1,0 0 1,0 0 0,0 0 0,0 0 0,-1 1 0,1-1-1,0 0 1,0 0 0,0 0 0,0 0 0,-1 0 0,1 0-1,0 0 1,0 0 0,0 0 0,-1 0 0,1 0 0,0 0-1,0 0 1,0 0 0,-1 0 0,1 0 0,0 0 0,0 0-1,0 0 1,0 0 0,-1 0 0,1 0 0,0 0-1,0 0 1,0 0 0,-1 0 0,1-1 0,0 1 0,0 0-1,0 0 1,0 0 0,0 0 0,-1 0 0,1 0 0,0-1-1,0 1 1,0 0 0,2 18 41,0-11-48,0 1-1,1-1 1,0 0 0,0 0-1,0 0 1,1 0 0,0 0 0,1-1-1,-1 0 1,11 11 0,-13-15 2,1 1 1,0-1-1,-1 0 0,1 0 1,0 0-1,0-1 1,0 1-1,0-1 0,0 1 1,0-1-1,1 0 1,-1 0-1,0-1 0,1 1 1,-1-1-1,1 1 1,-1-1-1,0 0 1,1 0-1,-1-1 0,1 1 1,-1-1-1,0 0 1,1 0-1,-1 0 0,6-3 1,-3 1 8,0 0 0,0-1 0,0 0 1,-1 0-1,1 0 0,-1-1 0,0 0 0,-1 0 0,1 0 1,-1 0-1,5-8 0,1-6 35,0-1-1,9-23 1,-3 3-10,-16 40-31,0 0 0,0 0 1,0 0-1,0 0 0,0 0 1,0 0-1,0 0 1,1 0-1,-1 0 0,0 0 1,0 0-1,0 0 1,0-1-1,0 1 0,0 0 1,0 0-1,0 0 0,0 0 1,0 0-1,0 0 1,0 0-1,0 0 0,0 0 1,0 0-1,0 0 1,0 0-1,0 0 0,0 0 1,0 0-1,1 0 0,-1 0 1,0 0-1,0 0 1,0 0-1,0 0 0,0 0 1,0 0-1,0 0 1,0 0-1,0 0 0,0 0 1,0 0-1,0 0 0,1 0 1,-1 0-1,0 0 1,0 0-1,0 0 0,0 0 1,0 0-1,0 0 1,0 0-1,0 0 0,0 0 1,0 0-1,0 0 0,0 0 1,0 0-1,0 0 1,0 0-1,0 0 0,0 0 1,1 1-1,-1-1 1,0 0-1,2 6 2,-1-4 1,15 49 3,-10-29-24,1 0-1,1 0 1,1-1-1,22 38 0,-30-57-3,0-1 0,0 1-1,0-1 1,1 1-1,-1-1 1,0 1 0,1-1-1,-1 0 1,1 0-1,-1 1 1,1-1-1,-1 0 1,1-1 0,0 1-1,0 0 1,-1 0-1,1-1 1,0 1-1,2 0 1,-3-2-22,1 1-1,-1 0 1,0-1 0,0 1 0,0-1-1,0 1 1,0-1 0,0 1 0,0-1-1,0 0 1,0 0 0,0 1 0,0-1-1,0 0 1,0 0 0,-1 0 0,1 0-1,0 0 1,-1 0 0,1 0 0,0 0-1,-1 0 1,0-1 0,1 1 0,-1 0-1,0 0 1,1 0 0,-1 0 0,0-1-1,0-1 1,2-9-97,-1-1-1,-1 1 1,0 0 0,-2-20-1,-8-23-326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50.4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61 15 14547,'-10'-3'1776,"3"3"-943,2 0-329,2 2 1192,0-2 353,-2 0-2450,-2-2 441,-2-2-160,-2-3-96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50.8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126 21 13219,'-1'-2'138,"1"1"1,0 0 0,0 0-1,-1 0 1,1 0-1,-1 1 1,1-1-1,-1 0 1,1 0-1,-1 0 1,0 0 0,1 0-1,-1 1 1,0-1-1,0 0 1,0 1-1,1-1 1,-1 0 0,0 1-1,0-1 1,0 1-1,0-1 1,0 1-1,0 0 1,0-1 0,-2 1-1,2 0 38,-1 0 0,0 1 1,1-1-1,-1 1 0,0-1 0,1 1 0,-1 0 0,0-1 0,1 1 1,-1 0-1,1 0 0,-1 0 0,1 0 0,-2 2 0,-5 5 309,1 0 0,0 0-1,-12 19 1,14-20-470,0 1 1,0-1 0,1 1 0,0 0 0,1 0 0,0 1 0,0-1-1,-3 17 1,6-25-34,0 1-1,0-1 1,0 1 0,0-1-1,0 0 1,0 1-1,0-1 1,0 1 0,0-1-1,0 1 1,0-1-1,0 0 1,0 1 0,0-1-1,0 1 1,1-1-1,-1 0 1,0 1-1,0-1 1,0 1 0,1-1-1,-1 0 1,0 1-1,0-1 1,1 0 0,-1 1-1,0-1 1,1 0-1,-1 0 1,0 1 0,2-1-1,13-3-399,23-22-123,-30 19 398,6-4-52,1-1 51,1 1 0,0 0 0,34-15 0,-46 23 138,0 1 0,1-1-1,-1 1 1,1 1 0,-1-1 0,1 0-1,-1 1 1,1 0 0,6 1 0,-8-1 9,-1 1 0,1 0 0,0 0 0,-1 0 1,1 0-1,-1 0 0,1 0 0,-1 1 1,1-1-1,-1 1 0,0 0 0,0-1 1,0 1-1,0 0 0,0 0 0,3 4 0,-3-2 18,0 0 0,0 0 0,0 0 0,-1 0-1,1 1 1,-1-1 0,0 0 0,0 1-1,-1-1 1,1 0 0,-1 1 0,0-1 0,0 1-1,0-1 1,-1 1 0,1-1 0,-1 0 0,0 1-1,-1-1 1,1 0 0,-1 0 0,1 1-1,-4 3 1,3-4-34,0 1 0,-1-1 1,0 1-1,0-1 0,0 0 0,-1 0 0,1-1 0,-1 1 0,0-1 1,0 1-1,0-1 0,0 0 0,0-1 0,-1 1 0,1-1 0,-1 0 0,0 0 1,0 0-1,-9 1 0,12-2 5,1-1 0,-1 0 0,0 0 0,1 0 0,-1 0 0,1 0 0,-1 0 0,0 0 0,1-1 0,-1 1 0,1-1 0,-1 1 0,1-1 0,-1 1 0,1-1 1,0 0-1,-1 0 0,1 0 0,0 0 0,-1 0 0,1 0 0,0 0 0,0 0 0,0 0 0,0 0 0,0-1 0,0 1 0,0 0 0,0-3 0,-14-28-172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51.30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15555,'14'59'1730,"39"101"1,-42-133-1557,1-1 1,1-1-1,2 0 1,0-1-1,35 42 1,-42-58-164,0 1 0,15 11 0,-20-18-12,0 0 1,-1 0-1,1-1 0,0 1 1,0-1-1,0 1 0,0-1 0,0 0 1,0 0-1,0-1 0,0 1 1,0-1-1,0 1 0,4-1 1,-6 0-1,1 0 0,-1-1 0,0 1 0,0 0 0,0 0 1,0-1-1,0 1 0,0-1 0,1 1 0,-1-1 0,0 1 0,0-1 1,-1 0-1,1 1 0,0-1 0,0 0 0,0 0 0,0 0 0,-1 0 1,1 0-1,0 0 0,-1 0 0,1 0 0,0 0 0,-1 0 0,0 0 1,1 0-1,-1 0 0,0 0 0,1 0 0,-1-1 0,0 1 0,0 0 1,0 0-1,0 0 0,0 0 0,0-1 0,0 1 0,-1-1 1,0-4-3,0 0 1,0 0 0,-1 0 0,0 0 0,0 1-1,-4-9 1,-1 1 13,0 0 0,-1 1 0,0 0-1,-1 0 1,-1 1 0,0 0 0,0 1 0,-1 0 0,-17-12-1,28 22-10,0 0 0,0 0 0,0-1-1,-1 1 1,1 0 0,0 0 0,0 0 0,0-1-1,-1 1 1,1 0 0,0 0 0,0 0-1,-1 0 1,1 0 0,0 0 0,-1 0 0,1-1-1,0 1 1,0 0 0,-1 0 0,1 0-1,0 0 1,-1 0 0,1 0 0,0 0 0,0 0-1,-1 1 1,1-1 0,0 0 0,-1 0-1,1 0 1,0 0 0,0 0 0,-1 0 0,1 0-1,0 1 1,2 10-3,14 13 2,-10-17-7,0 0 0,1-1 0,0 0 0,0-1 0,1 1 0,-1-1-1,15 7 1,-19-11 8,1 1 0,-1-1 0,1 0 0,-1 0 0,1 0 0,-1-1 0,1 1 0,0-1 0,-1 0 0,1 0-1,0 0 1,-1 0 0,1 0 0,0-1 0,-1 0 0,1 0 0,-1 0 0,1 0 0,-1-1 0,1 1 0,5-5 0,-2 1 18,0-1 0,0 0 0,-1 0 0,0-1 0,-1 0 0,1 0 0,-1 0 0,0-1 1,-1 1-1,0-1 0,3-9 0,-1 3 73,-2 0 0,1 0 0,-2-1 0,0 1 0,2-28-1,50 168 415,-53-120-517,18 27 35,-18-31-41,-1 0 1,0-1-1,1 1 0,0 0 1,-1-1-1,1 1 0,0-1 1,0 1-1,0-1 0,0 0 1,0 0-1,0 0 0,4 1 1,-5-2-17,0 0 0,0 0 0,0 0 0,0 0 0,0 0 0,0 0 0,0 0 0,0-1 0,0 1 0,0 0 0,0-1 0,0 1 0,0-1 0,0 1 0,0-1 0,0 0 1,-1 1-1,1-1 0,0 0 0,0 1 0,-1-1 0,1 0 0,0 0 0,-1 0 0,1 0 0,-1 0 0,1 0 0,-1 0 0,1 0 0,-1 0 0,0 0 0,1 0 0,-1 0 1,0-1-1,8-42-341,-8 41 340,3-33-300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51.72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0 17380,'-1'18'1216,"8"-1"-1032,3 0-80,7-1 168,3-3-440,3-8 168,1-3-56,4-5-88</inkml:trace>
  <inkml:trace contextRef="#ctx0" brushRef="#br0" timeOffset="1">296 15 15379,'-25'75'2697,"-1"7"-833,24-72-1705,0 0 1,0-1-1,1 1 1,1 0-1,0 0 1,1 16 0,0-23-134,-1 0 0,1 1 1,0-1-1,0 0 1,0 1-1,0-1 1,1 0-1,-1 0 0,1 0 1,0 0-1,0 0 1,0 0-1,0-1 1,0 1-1,0-1 0,1 1 1,0-1-1,3 3 1,-1-2-16,0-1 0,-1 0 0,1 0 0,0 0 0,0-1 0,0 0 0,0 0 0,0 0 0,1 0 1,-1-1-1,6 0 0,3-1-387,0 0 0,0-2 0,0 1 0,0-2 0,-1 0 0,1 0 0,-1-1 0,14-8 0,-7-1-156,-6 1-160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52.3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0 267 14915,'1'3'102,"-1"0"-1,1 0 1,0-1-1,0 1 1,0-1-1,0 1 0,0 0 1,0-1-1,1 0 1,-1 1-1,1-1 1,0 0-1,0 0 1,0 0-1,0 0 1,0 0-1,0 0 1,0-1-1,0 1 0,1-1 1,-1 1-1,1-1 1,-1 0-1,1 0 1,0 0-1,-1 0 1,1-1-1,0 1 1,0-1-1,3 1 1,2 0 51,0-1 1,1 1 0,-1-2 0,0 1 0,0-1 0,0 0-1,0-1 1,0 0 0,11-4 0,-6 0 58,-1 0 1,-1-1 0,1 0-1,-1-1 1,-1-1-1,1 1 1,-1-2-1,-1 1 1,0-2-1,0 1 1,-1-1 0,0 0-1,-1-1 1,-1 1-1,0-2 1,0 1-1,-1 0 1,0-1-1,-1 0 1,2-15-1,-5 22-90,0 0 0,-1-1 0,0 1-1,0 0 1,0-1 0,-3-10 0,3 16-103,0 0 0,0-1 0,0 1 0,-1 0 0,1-1 0,-1 1 1,1 0-1,-1-1 0,1 1 0,-1 0 0,0 0 0,0-1 0,0 1 1,1 0-1,-1 0 0,0 0 0,0 0 0,-1 0 0,1 0 0,0 1 1,0-1-1,0 0 0,0 1 0,-1-1 0,1 0 0,0 1 0,-1 0 1,1-1-1,0 1 0,-1 0 0,1-1 0,-1 1 0,-1 0 0,0 1-19,1-1-1,0 1 0,0 0 0,0 0 1,0 0-1,0 0 0,0 0 0,0 0 1,0 1-1,0-1 0,1 1 0,-1-1 1,1 1-1,-1 0 0,1-1 0,-1 1 1,1 0-1,0 0 0,0 0 0,0 0 1,-1 2-1,-1 4-51,0-1 0,0 1 0,1 0 0,-3 13 0,4-7-10,0 0-1,0 0 0,2 1 0,0-1 1,0 0-1,2 0 0,3 14 0,-4-19 4,1-1-1,-1 1 0,2 0 0,-1-1 1,1 0-1,1 0 0,-1 0 0,1 0 1,1-1-1,-1 0 0,13 12 0,-16-17 1,-1-1-1,1 0 0,0 0 0,-1 1 0,1-1 0,0 0 0,0-1 0,0 1 0,0 0 0,0 0 1,0-1-1,0 1 0,0-1 0,0 0 0,0 0 0,0 1 0,0-1 0,0-1 0,0 1 0,0 0 1,0 0-1,0-1 0,0 1 0,0-1 0,0 0 0,0 1 0,-1-1 0,1 0 0,0 0 0,0 0 1,-1 0-1,1-1 0,0 1 0,-1 0 0,1-1 0,1-2 0,4-4-218,0-1 1,0-1-1,-1 1 0,0-1 0,4-11 1,-10 21 277,22-46-656,-2-5-104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14179,'5'13'1760,"3"-3"-727,0 2-329,4-5 1096,2 2-408,4-2-215,-1-1-177,6-3-320,2-2-176,-2-1-480,0-1-320,-4-4-608,0-5 792,-1-7-176,4-3-96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52.8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84 0 16476,'-2'0'86,"1"0"1,0 0 0,-1 0-1,1 0 1,0 1 0,0-1 0,-1 0-1,1 0 1,0 1 0,0-1 0,0 1-1,-1-1 1,1 1 0,0-1 0,0 1-1,0 0 1,0 0 0,0-1 0,0 1-1,0 0 1,0 0 0,1 0-1,-1 0 1,0 0 0,0 0 0,1 0-1,-1 0 1,0 3 0,-16 35 820,16-37-753,-8 28 218,1 0 0,2 1 1,-5 54-1,12-69-457,-1-16 82,1 0 1,-1 0 0,0 0 0,0 0-1,0 1 1,0-1 0,0 0-1,0 0 1,1 0 0,-1 0-1,0 0 1,0 0 0,0 1 0,0-1-1,1 0 1,-1 0 0,0 0-1,0 0 1,0 0 0,1 0 0,-1 0-1,0 0 1,0 0 0,0 0-1,1 0 1,-1 0 0,0 0-1,0 0 1,0 0 0,1 0 0,-1 0-1,0 0 1,0 0 0,1 0-1,19-17-118,-6 4 90,-1 5 22,0 0 1,1 1-1,-1 1 0,2 0 0,-1 0 0,0 1 1,1 1-1,0 1 0,0 0 0,0 1 1,0 1-1,1 0 0,-1 1 0,0 0 0,0 1 1,28 6-1,-39-6 8,0 0 1,-1 1-1,1-1 1,0 1 0,-1-1-1,1 1 1,-1 0-1,0 1 1,0-1-1,0 0 1,5 5-1,-7-5 3,0-1 1,0 0-1,-1 1 0,1-1 0,0 1 0,-1-1 0,1 1 1,0 0-1,-1-1 0,0 1 0,1 0 0,-1-1 0,0 1 1,0 0-1,0-1 0,0 1 0,0 0 0,-1-1 1,1 1-1,0 0 0,-1-1 0,1 1 0,-1 0 0,0-1 1,1 1-1,-1-1 0,0 1 0,-2 1 0,-3 6-59,0-1 1,-1-1-1,0 1 0,0-1 0,-1 0 0,1-1 1,-2 0-1,1 0 0,-1-1 0,0 0 0,0 0 1,0-1-1,0 0 0,-1-1 0,0 0 0,-10 2 1,17-5 38,1 0 1,0 1-1,0-1 1,-1 0 0,1 0-1,0 0 1,-1-1 0,1 1-1,0 0 1,-1-1-1,1 0 1,0 1 0,0-1-1,0 0 1,0 0-1,0 0 1,0 0 0,0-1-1,0 1 1,0-1-1,0 1 1,1-1 0,-1 1-1,-2-5 1,-15-26-294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53.4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1 122 14867,'9'-12'1155,"-9"11"-1123,0 1 0,1 0-1,-1 0 1,1 0 0,-1 0 0,0 0 0,1 0 0,-1 0 0,0 0 0,1 0 0,-1 0-1,0 0 1,1 0 0,-1 0 0,0 0 0,1 0 0,-1 0 0,0 1 0,1-1-1,-1 0 1,0 0 0,1 0 0,-1 1 0,0-1 0,1 0 0,17 26 1103,-13-17-826,274 423 2122,-252-403-2290,-26-28-134,-1-1 0,0 0-1,1 1 1,-1-1 0,1 0 0,-1 1 0,1-1-1,-1 0 1,1 0 0,-1 1 0,1-1 0,-1 0-1,1 0 1,-1 0 0,1 0 0,-1 0 0,1 0 0,-1 0-1,1 0 1,0 0 0,-1 0 0,2 0 0,-2-1 3,1 1 0,-1-1-1,0 0 1,1 0 0,-1 1 0,0-1 0,1 0 0,-1 0 0,0 0 0,0 1 0,0-1 0,1 0 0,-1 0 0,0 0 0,0 1 0,0-1 0,-1 0 0,1 0 0,0 0 0,0 0 0,-1 0 0,-3-15 90,0 0 0,-2 1 0,0 0 0,0 0 0,-1 1 0,-1-1 0,-1 2-1,0-1 1,-1 1 0,0 0 0,-17-15 0,25 26-88,0 0 1,0 1-1,0-1 0,0 1 0,0 0 1,-1-1-1,1 1 0,0 0 0,-1 0 0,-2 0 1,4 1-13,1-1 1,0 1-1,-1 0 0,1 0 1,-1 0-1,1 0 1,0 0-1,-1 0 1,1 1-1,0-1 0,-1 0 1,1 0-1,-1 0 1,1 0-1,0 0 1,-1 0-1,1 1 1,0-1-1,-1 0 0,1 0 1,0 1-1,0-1 1,-1 0-1,1 0 1,0 1-1,-1 0-4,1 0-1,0 0 1,-1 0-1,1 0 1,0 0 0,0 0-1,0 0 1,0-1 0,0 1-1,0 0 1,0 0-1,0 0 1,0 0 0,1 2-1,0 2-33,1-1 1,-1 1-1,1 0 1,0-1-1,1 0 0,-1 1 1,1-1-1,0 0 0,0 0 1,0 0-1,1-1 0,-1 1 1,7 4-1,-8-6 21,0-1 1,-1 0 0,1 0-1,0 0 1,0 0-1,0 0 1,0 0-1,0 0 1,0 0-1,0-1 1,0 1 0,0-1-1,0 0 1,0 0-1,1 1 1,-1-1-1,0 0 1,0-1-1,0 1 1,0 0 0,0-1-1,0 1 1,0-1-1,0 0 1,0 1-1,0-1 1,0 0-1,0 0 1,0-1-1,0 1 1,-1 0 0,1 0-1,0-1 1,1-1-1,2-3-7,0-1 0,0 1 0,-1-1 0,0 0 0,0 0 0,0-1 0,-1 1 0,4-13 0,0-8 19,4-30-1,-10 52 9,3-8-1,-4 14-2,0 0 0,0 0 0,1 0 0,-1 0 0,0 0 0,0 0 0,0 0 0,0 0 0,0-1 0,0 1 0,0 0 0,0 0 0,0 0 0,0 0 0,0 0 1,1 0-1,-1 0 0,0 0 0,0 0 0,0 0 0,0 0 0,0 0 0,0 0 0,0 0 0,0 0 0,1 0 0,-1 0 0,0 0 0,0 0 0,0 0 0,0 0 1,0 0-1,0 0 0,0 0 0,0 0 0,1 0 0,-1 0 0,0 0 0,0 0 0,0 0 0,0 0 0,0 0 0,0 1 0,0-1 0,0 0 0,0 0 0,0 0 1,0 0-1,1 0 0,-1 0 0,0 0 0,9 23 8,-8-19-7,4 12 12,1 4-6,0-1 1,1 0-1,1 0 0,1 0 1,22 33-1,-31-51 0,1 0 0,0 0 0,0 1-1,0-1 1,0 0 0,0 0 0,0-1 0,0 1 0,0 0 0,0 0 0,0 0 0,0-1 0,1 1 0,-1-1-1,0 1 1,0-1 0,1 1 0,-1-1 0,0 0 0,1 1 0,-1-1 0,0 0 0,1 0 0,-1 0-1,1 0 1,-1 0 0,0-1 0,1 1 0,-1 0 0,0-1 0,1 1 0,-1-1 0,0 1 0,0-1-1,1 1 1,-1-1 0,0 0 0,0 0 0,0 1 0,0-1 0,0 0 0,0 0 0,0 0 0,0 0-1,0-1 1,0-1 0,6-6 45,0-1 0,-1 0 0,-1-1-1,6-14 1,-7 16-28,13-32 63,-11 25-112,1 1 0,0-1 1,0 1-1,2 1 0,17-24 0,-25 36 8,0 1 0,0-1 0,0 1 0,1 0 0,-1 0 0,0-1 0,1 1 0,-1 0 0,1 0 0,-1 1 0,1-1 0,-1 0 0,1 0 0,0 1 0,-1-1 0,1 1 0,0-1 0,0 1 0,-1 0 0,1 0 0,0 0-1,0 0 1,-1 0 0,1 0 0,0 0 0,0 1 0,-1-1 0,1 0 0,0 1 0,0 0 0,-1-1 0,1 1 0,-1 0 0,3 1 0,4 4-63,-1 1 1,0-1-1,0 1 0,-1 0 0,9 12 1,12 12 33,-27-30 54,1-1 0,-1 1 0,1-1-1,0 1 1,-1-1 0,1 1 0,-1-1 0,1 1 0,0-1-1,0 1 1,-1-1 0,1 0 0,0 0 0,0 1 0,-1-1-1,1 0 1,0 0 0,0 0 0,-1 0 0,1 0 0,0 0-1,0 0 1,0 0 0,0 0 0,-1 0 0,1 0 0,0 0-1,0-1 1,-1 1 0,1 0 0,0 0 0,0-1 0,-1 1-1,1-1 1,0 1 0,-1-1 0,1 1 0,-1-1 0,1 1-1,0-1 1,-1 0 0,1 1 0,0-2 0,2-3 35,-1 0 1,1-1-1,-1 1 1,0-1 0,2-6-1,2-4 42,-2 6-65,0 0 0,1 1 0,0 0 1,0 0-1,1 1 0,1 0 0,8-10 0,-12 16-38,0-1 0,0 0 1,1 1-1,-1-1 0,1 1 0,-1 0 0,1 0 0,0 1 1,0-1-1,0 1 0,0 0 0,0 0 0,0 0 0,0 0 1,0 1-1,0 0 0,0-1 0,1 2 0,-1-1 0,7 2 1,-3 0-32,0 0 0,-1 1 0,1 0 0,-1 0 0,0 1 1,14 9-1,13 6-36,-33-18 89,0 0 0,0-1 0,1 1 0,-1-1 0,0 1 0,0-1 0,0 0 0,0 0 0,1 1 0,-1-1 0,0 0 0,0 0 0,0 0-1,1 0 1,-1 0 0,0 0 0,0-1 0,0 1 0,1 0 0,-1-1 0,0 1 0,0-1 0,0 1 0,2-2 0,-2 1-11,1-1-1,-1 1 0,1-1 1,-1 0-1,0 1 0,0-1 0,0 0 1,0 0-1,0 0 0,0 0 1,0 0-1,0-4 0,1-5-420,0-1 0,-1 0-1,0-23 1,-7-39-373,1 38 274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53.85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0 18156,'0'13'1360,"4"-3"-1200,5-1-256,6-1 584,3 0-136,-3-6-280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54.5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197 404 16836,'-11'5'239,"1"-1"0,-1 2 0,1-1 0,0 1 0,1 1 0,-1 0 0,1 0 0,0 1 0,1 0 0,0 0 0,0 1 0,1 0 0,-7 13 0,5-8-147,0 1-1,2 0 1,0 0-1,0 1 1,1 0-1,2 0 1,-1 1-1,-2 22 1,7-37-88,-1 0 0,1-1 1,0 1-1,0-1 0,-1 1 0,1-1 1,0 1-1,0-1 0,1 1 0,-1 0 1,0-1-1,1 1 0,-1-1 0,1 1 1,-1-1-1,1 1 0,-1-1 0,1 0 1,0 1-1,0-1 0,0 0 0,0 0 1,2 3-1,-3-4-2,1 0-1,0 0 1,-1 0 0,1 1-1,0-1 1,-1 0 0,1 0 0,0 0-1,0 0 1,-1 0 0,1 0-1,0 0 1,-1 0 0,1-1 0,0 1-1,0 0 1,-1 0 0,1 0-1,1-1 1,17-16 31,-7 3-30,-2-1-1,0-1 0,0 0 1,-2 0-1,0-1 0,-1 0 1,10-35-1,-6 6 26,10-91 0,-17 111-28,11 58-27,-5-7 15,1-1 0,1 0-1,2-1 1,27 38 0,-38-58 18,-1 1 0,1-1 0,1 0 0,-1 0 0,0 0 1,1-1-1,-1 1 0,1-1 0,5 3 0,-8-4 2,1-1 0,0 1-1,0-1 1,0 1 0,0-1 0,0 0-1,0 0 1,-1 0 0,1 0-1,0 0 1,0 0 0,0 0 0,0-1-1,0 1 1,0-1 0,-1 1 0,1-1-1,0 0 1,0 0 0,-1 0 0,1 0-1,0 0 1,-1 0 0,2-1 0,2-3 20,-1 0 1,1 1-1,-1-1 1,0-1-1,-1 1 1,1 0 0,-1-1-1,0 0 1,3-10-1,1-5 132,7-34 0,-9 29-51,-2 0-1,0 0 1,-2 0 0,-1 0-1,0 0 1,-3-1-1,0 1 1,-1 0 0,-1 1-1,-17-47 1,1 29-9,20 41-99,0 1-1,1-1 1,-1 1 0,-1-1 0,1 1 0,0-1-1,0 1 1,-1 0 0,1 0 0,0 0 0,-1 0-1,1 0 1,-1 0 0,0 0 0,1 0 0,-1 0-1,0 1 1,1-1 0,-1 0 0,0 1 0,-2-1-1,3 2-4,0-1 1,0 0-1,0 1 0,0-1 0,0 0 0,0 1 0,0 0 0,0-1 0,1 1 1,-1-1-1,0 1 0,0 0 0,1-1 0,-1 1 0,0 0 0,1 0 0,-1 0 1,1 0-1,-1-1 0,1 1 0,-1 0 0,1 0 0,0 0 0,0 0 0,-1 0 1,1 0-1,0 0 0,0 0 0,0 0 0,0 0 0,0 0 0,0 2 0,3 39-72,-3-38 68,7 45-20,2-1-1,2 0 0,2-1 1,2-1-1,26 55 0,-37-93 27,1 0-1,-1 0 1,10 11 0,-13-17 1,0-1 0,0 0 0,0 0 0,0 0 0,0 0 0,0-1 0,1 1 0,-1 0 0,0 0 0,0-1 0,1 1 0,-1-1 0,3 2 0,-4-2 0,1 0 1,0 0-1,0-1 0,-1 1 1,1 0-1,0 0 1,0 0-1,-1-1 1,1 1-1,0 0 0,-1-1 1,1 1-1,0-1 1,-1 1-1,1 0 1,-1-1-1,1 0 0,-1 1 1,1-1-1,-1 1 1,1-1-1,-1 1 1,0-1-1,1 0 0,-1 1 1,0-1-1,1 0 1,-1-1-1,2-4 0,0-1 0,0 1 0,-1-1 0,0 0 0,0 0 0,-1 1 0,0-1 1,0 0-1,0 0 0,-1 0 0,0 1 0,-4-14 0,1 5 7,-1 1 0,0 0 0,-1 1 0,-15-26 0,5 17 22,15 21-27,1 0 0,-1 0 1,1 1-1,-1-1 1,1 0-1,-1 1 1,1-1-1,-1 1 0,0-1 1,1 1-1,-1-1 1,0 1-1,1-1 1,-1 1-1,0 0 0,0-1 1,1 1-1,-1 0 1,0 0-1,0-1 1,0 1-1,0 0 0,1 0 1,-1 0-1,0 0 1,0 0-1,-1 0 1,2 1-1,0 0 0,-1 0 0,1 0 0,-1 0 0,1 0 0,0 0 0,0-1 0,0 1 0,-1 0 0,1 0 0,0 0 0,0 0 0,0 0 0,0 0 0,0 0 0,1 0 0,-1 0 0,0 0 0,0 0 0,1 0 0,-1 0 0,1 0 0,0 1 0,10 22 13,-7-18-14,-1 0 0,1 0 0,0-1-1,1 1 1,0-1 0,-1 0 0,2 0-1,9 7 1,-13-11 0,0 0 0,-1 0 0,1 0 0,0 0 0,0 0 0,0 0 0,0-1 0,0 1 0,0-1 0,0 1 0,0-1 0,0 0 0,0 0 0,0 0 0,0 0 0,0 0 1,0-1-1,0 1 0,0 0 0,0-1 0,0 0 0,0 1 0,0-1 0,0 0 0,0 0 0,0 0 0,-1 0 0,1 0 0,0 0 0,-1-1 0,1 1 0,-1-1 0,0 1 0,3-3 0,2-6 5,1-1 0,-1 0 0,-1 0 0,1 0 0,-2-1 1,0 0-1,0 0 0,1-13 0,5-11 24,-10 34-29,1 1 1,-1 0 0,0 0 0,1 0-1,-1 0 1,0-1 0,1 1 0,0 0 0,-1 0-1,1 0 1,0 0 0,-1 0 0,1 0-1,0 0 1,0 1 0,1-2 0,-2 2-1,1 0 1,-1 0-1,1 0 1,-1 0-1,1 0 1,-1 0 0,1 0-1,-1 0 1,1 0-1,-1 0 1,0 0-1,1 1 1,-1-1-1,1 0 1,-1 0-1,0 0 1,1 1-1,-1-1 1,1 0-1,-1 1 1,0-1-1,1 0 1,-1 0-1,0 1 1,0-1-1,1 1 1,-1-1 0,0 1-1,5 6 7,-1 1 0,-1-1 0,5 14 1,-3-9-1,8 20 42,2 0 1,35 54 0,-49-84-41,0 1 0,1-1 1,0 0-1,-1 0 0,1-1 0,0 1 1,0 0-1,0-1 0,0 1 0,0-1 1,0 1-1,1-1 0,-1 0 0,5 1 0,-6-2-8,0 0-1,0 0 0,0 0 1,0 0-1,1 0 0,-1 0 1,0-1-1,0 1 0,0 0 1,0-1-1,0 1 0,0-1 1,0 0-1,0 1 0,0-1 1,0 0-1,0 1 0,0-1 1,-1 0-1,1 0 0,0 0 0,0 0 1,-1 0-1,1 0 0,-1 0 1,1 0-1,-1 0 0,1 0 1,-1 0-1,1 0 0,-1 0 1,0 0-1,0-2 0,3-7-158,-1 0 0,0-1 0,-1 1 0,0-1-1,-1 1 1,0-1 0,0 1 0,-4-20 0,0 10-70,-1 1 1,-1 0-1,-13-32 1,-6 0-250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54.9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 16836,'1'21'1784,"5"2"-1248,1-1-272,2-4 976,2-6-727,2-2-337,2-10-833,0-1 649,3-1-168,0-1-128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6:55.3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5 352 16075,'-2'35'1763,"1"-27"-1530,0 0 0,0-1-1,1 1 1,1 0 0,-1-1 0,1 1-1,0 0 1,1-1 0,2 9 0,-4-16-214,0 1 1,1-1-1,-1 1 1,0 0-1,0-1 1,0 1-1,1-1 1,-1 1-1,0-1 1,0 1-1,1-1 1,-1 1 0,0-1-1,1 1 1,-1-1-1,1 1 1,-1-1-1,1 0 1,-1 1-1,1-1 1,-1 0-1,1 1 1,-1-1-1,1 0 1,-1 0-1,1 1 1,-1-1-1,1 0 1,0 0 0,-1 0-1,1 0 1,-1 0-1,1 0 1,0 0-1,-1 0 1,1 0-1,-1 0 1,1 0-1,-1 0 1,1 0-1,0-1 1,-1 1-1,1 0 1,-1 0 0,1-1-1,-1 1 1,1 0-1,-1-1 1,1 1-1,-1 0 1,1-1-1,-1 1 1,0-1-1,1 0 1,3-3 67,0-1 1,0 0-1,-1 1 1,4-8 0,-6 10-84,27-52 246,-19 34-172,2 1-1,0 0 0,25-33 0,-35 50-79,1 1 0,-1-1 1,0 1-1,1-1 1,-1 1-1,1 0 0,-1 0 1,1-1-1,0 1 0,-1 0 1,1 1-1,0-1 0,0 0 1,0 0-1,0 1 1,-1-1-1,1 1 0,0-1 1,0 1-1,0 0 0,0 0 1,0 0-1,0 0 0,0 0 1,0 1-1,4 0 1,-2 1-17,1 0 1,0 1 0,-1 0 0,1 0 0,-1 0 0,0 0 0,0 1 0,4 4 0,-8-7 1,1-1 0,-1 1 0,0-1 0,1 1 0,-1-1 0,1 1 0,-1-1 0,1 1 0,-1-1-1,1 0 1,-1 1 0,1-1 0,-1 0 0,1 1 0,-1-1 0,1 0 0,0 0 0,-1 1 0,1-1 0,-1 0-1,1 0 1,0 0 0,-1 0 0,1 0 0,0 0 0,-1 0 0,1 0 0,-1 0 0,1 0 0,0 0-1,-1-1 1,1 1 0,-1 0 0,1 0 0,0-1 0,-1 1 0,1 0 0,-1-1 0,1 1 0,-1 0 0,1-1-1,-1 1 1,1-1 0,-1 1 0,0-1 0,1 1 0,-1-1 0,0 1 0,1-1 0,1-4-194,1 0-1,-1 0 1,-1 0 0,3-10 0,-2 8-3,53-233-5392,-52 228 6862,-8 24 8,-59 210 4484,68-233-5833,0 0 0,1 0 1,0 1-1,1 0 0,12-18 1,-16 25 50,0 1 1,0-1-1,1 0 1,-1 1 0,1 0-1,-1-1 1,1 1-1,0 0 1,0 0-1,0 0 1,0 1 0,0-1-1,0 1 1,0 0-1,0 0 1,1 0 0,-1 0-1,1 0 1,-1 1-1,0-1 1,1 1 0,-1 0-1,1 0 1,-1 0-1,1 1 1,-1-1 0,6 3-1,-1-1 63,-1 2 0,0-1 0,0 1 0,-1 0 0,1 0 0,-1 1 0,0 0 0,0 0 0,0 0-1,-1 1 1,0 0 0,0 0 0,0 0 0,5 11 0,-8-14 34,0 1-1,0-1 1,-1 1-1,1-1 1,-1 1 0,0 0-1,0-1 1,-1 1-1,1 0 1,-1 0-1,0-1 1,1 1 0,-2 0-1,1 0 1,0 0-1,-1-1 1,0 1-1,0 0 1,0-1 0,0 1-1,0 0 1,-1-1-1,0 0 1,0 1-1,0-1 1,0 0 0,0 0-1,0 0 1,-1 0-1,0 0 1,-3 2-1,2-2-75,0 0-1,0 0 1,0-1-1,0 0 1,0 0-1,0 0 0,-1 0 1,1-1-1,-1 0 1,1 0-1,-1 0 0,1 0 1,-1-1-1,0 1 1,1-1-1,-1-1 1,0 1-1,1 0 0,-1-1 1,0 0-1,1 0 1,-1-1-1,1 1 0,0-1 1,-1 0-1,1 0 1,0 0-1,0-1 1,-4-3-1,-1-6-255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00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1042 516 7962,'-14'-2'228,"-26"-5"291,-50-16 0,78 19-517,-1-1 1,1 0-1,0-1 1,0-1-1,0 0 0,1 0 1,-20-18-1,7 1-156,-38-52 0,-10-11-952,62 78 921,0-1 1,-1 1-1,0 1 0,0 0 1,-1 1-1,-17-9 0,-21-3-540,-1 1 1,-95-19-1,86 24-12,-107-39 1,110 27 404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01.0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8186 219 1736,'-158'-40'938,"-210"-26"0,272 51-712,-818-83 1657,-524 119-1645,273 18-456,878-34 253,-609 42 835,-101 1 264,-165 9 451,784 3-755,113-14-1107,204-37 153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33.1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1043 11002,'10'-3'148,"-1"-1"0,1 0 0,-1 0 0,0-1 0,0 0 0,9-7 0,22-12-13,76-33 293,2 6-1,200-58 1,264-35-85,-518 130-324,1217-311 73,-287 60-1202,-955 255 845,-33 6-588,-9 2 725,-3 2-40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36.3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864 82 6889,'-4'-7'137,"-1"1"-1,0 0 1,0 0-1,0 1 1,0 0-1,-1 0 1,0 0-1,0 0 1,0 1-1,0 0 1,-1 0-1,0 1 1,0 0-1,0 0 1,0 1-1,0 0 1,-1 0-1,1 0 1,0 1-1,-1 0 1,1 1-1,-1-1 1,-10 2-1,2 1 69,1 0 0,-1 1 0,1 1 0,-1 0 0,1 1-1,1 1 1,-1 0 0,1 1 0,0 0 0,-17 13 0,-13 12 88,1 1 0,2 3 0,1 1 0,-66 81-1,78-81-223,2 2-1,1 0 0,3 2 0,1 0 0,2 1 0,-16 51 0,17-30-57,3 1 0,2 0 0,-4 82 0,11-40-132,10 130 0,0-185 50,1-1 1,2 1-1,3-2 1,18 56-1,-21-84 13,2 0 0,0-1 0,1 0 0,25 35 0,-26-43 12,1 0 0,0-1 1,0-1-1,1 0 1,1 0-1,0-1 0,0 0 1,16 8-1,-18-12 13,0 0-1,0-1 1,0-1-1,0 1 1,1-1-1,0-1 1,-1 0-1,1-1 1,0 0 0,18-1-1,-15-1 12,-1-1 0,0 0 0,1-1 1,-1-1-1,0 0 0,0-1 0,19-10 0,-1-3 47,-2-1 0,0-2 0,-1-1 0,-1-1 0,42-48 0,25-36 188,-6-4 0,-4-4 1,-5-3-1,-6-4 1,92-206-1,-141 271-182,17-62 0,-34 92-69,-1 0-1,-1 0 1,-1 0 0,1-45 0,-5 64-2,0 1 0,-1 0 1,0 0-1,0 0 1,0 0-1,-1 0 1,0 0-1,0 0 0,-1 1 1,0-1-1,0 1 1,-6-10-1,6 12-12,-1 0 1,0 1-1,1-1 1,-1 1-1,-1 0 1,1 0-1,0 0 1,-1 0-1,1 1 0,-1 0 1,0 0-1,0 0 1,0 1-1,0-1 1,0 1-1,-9-1 1,-10 0-153,1 1 1,-1 2 0,0 0 0,0 1-1,1 1 1,-44 12 0,-137 57-934,115-38 367,4-3 452,68-23 237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 17068,'8'0'631,"-5"-1"-369,0 1 0,1-1 0,-1 1 0,0 0 0,0 0 0,1 1 1,5 0-1,-8 0-207,0-1 0,0 1 0,0 0 1,0-1-1,-1 1 0,1 0 1,0-1-1,0 1 0,0 0 0,-1 0 1,1 0-1,0 0 0,-1 0 0,1 0 1,-1 0-1,1 0 0,-1 0 1,1 0-1,-1 0 0,0 0 0,1 0 1,-1 0-1,0 0 0,0 1 0,0-1 1,0 0-1,0 1 0,-1 8 37,1-1 0,-1 0-1,-1 1 1,0-1 0,0 0-1,-1 0 1,0 0 0,0-1-1,-6 10 1,-6 10 276,-25 34 1,35-54-302,-5 7 166,-1 0 1,0-1-1,-24 23 1,31-34-199,1 0 1,0-1-1,-1 1 1,1-1-1,-1 0 1,0 0-1,0-1 1,0 1 0,-7 1-1,9-2-36,0-1 1,0 0-1,-1 0 0,1 0 0,0 0 0,-1 0 0,1-1 0,0 1 1,-1 0-1,1-1 0,0 0 0,0 0 0,0 0 0,0 0 1,0 0-1,0 0 0,0 0 0,-3-3 0,-1-2-131,1 0-1,-1 0 1,1 0-1,1-1 0,0 0 1,-1 1-1,2-2 1,-1 1-1,1 0 1,-4-16-1,4 12-159,0-1-1,1 1 1,0-1 0,0 0-1,2 0 1,0-21-1,0 31 255,0 1 0,0 0 0,1 0-1,-1-1 1,0 1 0,0 0-1,1 0 1,-1 0 0,0-1-1,1 1 1,0 0 0,-1 0 0,1 0-1,-1 0 1,1 0 0,0 0-1,0 0 1,0 0 0,0 0 0,1-1-1,-1 2 28,0 0 1,0 0-1,0-1 0,0 1 0,0 0 1,0 0-1,0 0 0,0 0 0,0 0 0,0 0 1,0 1-1,0-1 0,0 0 0,0 0 1,0 1-1,-1-1 0,1 1 0,0-1 0,2 1 1,4 5 111,0-1 0,0 1 0,0 0 0,8 9 0,-11-11-3,26 28 531,38 38 979,-61-64-1519,1 1 0,0-1 0,1 0 0,-1-1 0,1 0 0,0 0 0,11 3 0,-17-7-190,0 0-1,1 0 1,-1-1 0,1 1 0,-1-1-1,1 0 1,-1 0 0,1 0 0,-1 0-1,1-1 1,-1 1 0,1-1 0,-1 0-1,0 0 1,1 0 0,-1 0 0,0-1-1,4-2 1,-2 1-14,0-1 0,-1 1-1,1-1 1,-1 0 0,0 0 0,0-1 0,0 1-1,-1-1 1,0 0 0,4-6 0,10-28-615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07.8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10631 1126 10858,'-9'-1'78,"0"-1"0,1 0 0,-1-1 1,0 0-1,1 0 0,-1-1 0,1 0 0,0-1 0,0 0 0,1 0 0,-1 0 0,1-1 0,1 0 0,-1-1 0,1 1 0,0-1 0,0 0 0,1-1 0,0 0 0,-7-13 0,-8-19-59,-28-48-4,42 79-15,-1-1-1,0 1 1,-1 1 0,0 0 0,0 0 0,-17-12-1,1 4 0,-2 2-1,1 1 1,-1 1 0,-48-15-1,-116-22 3,43 17-8,-281-72-84,278 57 64,-37-12-47,-200-36 1,-189 9 269,74 13-22,-524-35 4,324 96-179,185 5-281,9-21 26,118 4 236,0 22 83,-636 102-85,481-2 113,7 40 164,414-95-192,-133 65 0,-108 79-84,269-134-20,2 6 0,3 3 0,2 4 0,4 3 1,3 5-1,2 3 0,5 3 0,3 4 0,3 3 0,5 2 0,-88 162 0,125-198-2,3 1-1,3 1 0,1 1 1,3 1-1,3 1 0,-8 67 1,17-78 7,2 0-1,2 1 1,2-1 0,2 0 0,2 0 0,3 0 0,1 0 0,19 54-1,118 261-79,-25-72 71,-88-199 35,71 175-7,-83-220 14,3-1 0,1-1-1,51 66 1,-37-64-6,3-2 0,1-2 0,2-1 1,2-3-1,81 51 0,-13-21-43,178 77 1,-201-108-4,170 47-1,111-6-250,333 22-1348,-263-41 695,342 45 545,6-45 385,-291-52-59,799-89-1,274-195-67,-1225 189-419,-5-15 0,511-228 1,-616 215 237,313-206 1,-462 260 314,125-110-1,61-97-4,-200 187 46,-4-4 0,-4-2 0,-3-4 0,93-180 0,-142 241 40,0-1 0,-2 0 0,-2-1 0,-1-1 0,12-66 0,-21 86 14,1-1-1,-2 1 1,0-1-1,-1 0 1,0 1 0,-1 0-1,-1-1 1,0 1-1,-1 0 1,0 0-1,-1 0 1,-1 1-1,0 0 1,-1 0-1,0 0 1,-15-18-1,7 14 151,-1 0 0,-1 1-1,0 1 1,-1 0 0,-1 1 0,0 2-1,0 0 1,-30-14 0,-19-2 171,-92-27 1,91 34-535,-84-39 0,73 19-80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08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4115 9458,'-13'9'566,"2"0"-78,-1-1 0,-15 16 0,27-24-466,0 1 0,0-1 0,0 0 1,0 0-1,0 0 0,0 0 0,0 0 0,0 0 1,0 0-1,0 0 0,0 0 0,-1 0 1,1 0-1,0 0 0,0 0 0,0 0 0,0 0 1,0 0-1,0 0 0,0 1 0,0-1 0,0 0 1,0 0-1,0 0 0,0 0 0,0 0 0,0 0 1,0 0-1,0 0 0,0 0 0,0 0 1,0 1-1,0-1 0,0 0 0,0 0 0,0 0 1,0 0-1,0 0 0,0 0 0,0 0 0,0 0 1,0 0-1,0 0 0,0 0 0,0 1 0,0-1 1,0 0-1,0 0 0,1 0 0,-1 0 1,0 0-1,0 0 0,0 0 0,0 0 0,0 0 1,0 0-1,0 0 0,0 0 0,0 0 0,0 0 1,1 0-1,8 0 330,12-6-274,29-17 43,-1-1 0,-1-3 0,-1-2 1,58-46-1,163-159 130,-9-11-196,250-226 13,654-438-68,-442 433 2,-638 424-5,1550-905-137,-594 450-607,-952 471 365,2 4-1,141-32 1,-207 62 230,-16 7-13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09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674 2 13115,'1'-1'1545,"-1"8"-1072,-3 15-44,-14 45-50,-2-1 0,-34 75-1,-68 120-506,103-222 123,-352 635-834,358-654 805,-6 8-60,-22 49 1,40-75 89,-1-1 1,1 0-1,-1 0 1,1 1 0,-1-1-1,1 0 1,0 0-1,-1 1 1,1-1-1,0 0 1,0 1 0,0-1-1,1 3 1,-1-4 1,0 0 1,0 1-1,0-1 1,1 1-1,-1-1 0,0 0 1,1 0-1,-1 1 1,0-1-1,0 0 1,1 1-1,-1-1 1,1 0-1,-1 0 0,0 0 1,1 1-1,-1-1 1,0 0-1,1 0 1,-1 0-1,1 0 1,-1 0-1,0 0 0,1 0 1,-1 0-1,1 0 1,0 0-1,5 0-6,0-2 0,0 1 1,0-1-1,0 0 0,5-2 0,-4 1 8,334-156-37,-239 107-55,113-51-426,184-97 303,-183 69 106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10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17 15227,'7'-16'1086,"-9"36"-481,-36 144 107,-20 204 1,58-360-711,-2 6 2,1 1-1,0-1 1,1 1-1,1 0 1,3 14 0,-4-27-3,0-1 1,1 1-1,-1-1 1,1 1-1,-1-1 1,1 1-1,-1-1 1,1 1-1,0-1 1,0 0-1,0 0 1,0 1-1,0-1 1,0 0-1,0 0 1,0 0-1,0 0 1,1 0-1,-1 0 1,0 0-1,3 1 1,-2-2 0,1 1 1,-1-1 0,0 0 0,1 1-1,-1-1 1,0 0 0,1 0-1,-1-1 1,1 1 0,-1 0-1,0-1 1,4-1 0,5-2 10,0-1 0,0 0 0,-1-1 0,16-11 0,10-10 59,44-45 1,-51 44 34,59-43 0,-87 70-103,1 0 1,-1 0 0,1 0 0,-1 0-1,1 0 1,-1 1 0,1-1-1,-1 1 1,1-1 0,0 1-1,-1-1 1,1 1 0,2 0 0,-4 0-3,1 0-1,-1 0 1,1 0 0,-1 0 0,1 1 0,-1-1 0,0 0 0,1 0 0,-1 1 0,0-1 0,1 0 0,-1 0 0,1 1 0,-1-1 0,0 1 0,0-1 0,1 0 0,-1 1 0,0-1 0,0 0 0,1 1 0,-1-1 0,0 1 0,0-1 0,0 1 0,0-1 0,0 1 0,0-1 0,0 1 0,0 6 9,0-1 0,-1 0 0,1 0 0,-2 0 0,-1 9 0,2-14-10,-2 13 9,-4 9-78,2 1 0,0-1 0,2 1 0,-2 42 0,5-64 46,0-1 0,0 0-1,0 0 1,0 0 0,0 0-1,0 0 1,0 0 0,0 0 0,1 0-1,-1 0 1,0 0 0,1 0-1,-1 0 1,1 0 0,-1 0-1,1 0 1,-1 0 0,1 0-1,-1 0 1,1 0 0,0 0-1,0-1 1,0 1 0,-1 0 0,1-1-1,0 1 1,0 0 0,0-1-1,0 1 1,0-1 0,0 1-1,0-1 1,0 0 0,0 0-1,0 1 1,0-1 0,0 0-1,0 0 1,0 0 0,1 0 0,-1 0-1,0 0 1,0 0 0,0 0-1,0-1 1,0 1 0,0 0-1,2-1 1,3-2-50,1 0 0,0 0 0,-1-1 0,0 0 0,0 0 0,7-6 0,30-31-264,2-12-89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11.6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1 14851,'-75'132'1682,"48"-88"-1191,1 2 0,-27 69 1,50-107-418,1 0 0,-1-1 1,1 1-1,1 0 1,0 0-1,-1 12 1,2-18-62,0-1 0,0 1-1,1-1 1,-1 0 0,0 1 0,1-1 0,-1 0 0,0 1 0,1-1 0,0 0 0,-1 1 0,1-1 0,0 0-1,0 0 1,0 0 0,0 0 0,1 2 0,-1-2-5,1-1 1,-1 1-1,1 0 0,0 0 0,-1-1 0,1 1 1,0-1-1,0 1 0,-1-1 0,1 0 1,0 0-1,0 0 0,-1 0 0,1 0 0,0 0 1,0 0-1,1-1 0,8-1 3,-1-1-1,0 0 1,-1-1-1,1 0 1,-1 0-1,1-1 0,-1 0 1,0-1-1,-1 0 1,0 0-1,0-1 1,0 0-1,-1-1 1,8-9-1,6-9 92,-1-1 0,-1-2 0,15-31 0,-24 39 60,-1 0 0,-1-1-1,-1 0 1,6-31 0,-13 53-157,0 0 0,1 0 0,-1 0 0,0 0 0,0 0 0,0 0 0,1-1 0,-1 1 0,0 0 0,0 0 0,1 0 0,-1 0 0,0 0 0,0 0 0,0 0 0,1 0 0,-1 0 0,0 0 0,0 0 0,1 1 0,-1-1 0,0 0 0,0 0 0,0 0 0,1 0 0,-1 0 0,0 0 0,0 0 0,0 0 0,0 1 0,1-1 0,-1 0 0,0 0 0,0 0 0,0 0 0,0 1 0,0-1 0,0 0 0,1 0 0,-1 0 0,0 1 0,0-1 0,0 0 0,0 0 0,0 0 0,0 1 0,0-1 0,0 0 0,9 14-4,-8-13 13,1 3-21,1 0 0,0 0 0,1 0 1,-1 0-1,1-1 0,-1 1 0,1-1 0,0 0 1,0 0-1,0 0 0,1 0 0,-1-1 1,1 0-1,-1 0 0,1 0 0,0 0 0,0-1 1,0 0-1,0 0 0,0 0 0,9-1 0,4 0-121,-1-2-1,1-1 0,-1 0 0,32-10 0,-31 8-16,-16 4 117,0 0 1,0 1-1,-1 0 0,1-1 0,0 1 1,0 0-1,0 0 0,0 0 1,0 0-1,0 0 0,3 1 1,-4-1 14,0 1-1,0-1 1,-1 1 0,1 0 0,0-1 0,0 1 0,-1 0 0,1-1 0,0 1-1,-1 0 1,1 0 0,0-1 0,-1 1 0,1 0 0,-1 0 0,0 0-1,1 0 1,-1 0 0,0 0 0,1 0 0,-1 0 0,0 0 0,0 0-1,0 0 1,0 0 0,0 1 0,0 10-62,-1 1 0,-1-1 1,1 1-1,-8 22 0,6-26 65,0 1-1,1-1 1,0 0 0,1 1-1,0 0 1,1-1 0,0 1-1,0 0 1,2 12 0,-2-21 10,1 0 0,-1-1 0,0 1 0,1 0 0,-1-1 0,0 1 0,1 0 0,-1-1 0,1 1 0,-1 0 1,1-1-1,-1 1 0,1-1 0,-1 1 0,1-1 0,-1 1 0,1-1 0,0 0 0,-1 1 0,1-1 0,0 0 0,0 1 0,-1-1 1,1 0-1,0 0 0,-1 0 0,1 0 0,0 1 0,0-1 0,0 0 0,-1 0 0,1-1 0,0 1 0,0 0 0,-1 0 1,2 0-1,26-11-10,-13 1 20,0-1 0,0-1 1,-2 0-1,1 0 0,21-28 1,21-18 3,-56 58-15,0-1-1,1 1 1,-1 0 0,0-1-1,0 1 1,1 0 0,-1 0 0,0 0-1,1-1 1,-1 1 0,0 0-1,1 0 1,-1 0 0,0 0 0,1-1-1,-1 1 1,0 0 0,1 0-1,-1 0 1,0 0 0,1 0 0,-1 0-1,1 0 1,-1 0 0,0 0-1,1 0 1,-1 0 0,0 0-1,1 0 1,-1 1 0,0-1 0,1 0-1,-1 0 1,0 0 0,1 0-1,-1 1 1,0-1 0,1 0 0,-1 0-1,0 1 1,0-1 0,1 0-1,-1 0 1,0 1 0,0-1-1,0 0 1,1 1 0,-1-1 0,0 0-1,0 1 1,0-1 0,0 0-1,0 1 1,0-1 0,0 0 0,0 1-1,0-1 1,0 1 0,0-1-1,0 0 1,0 1 0,0 0-1,2 37-60,-1-15 31,-1-17 38,1-1 0,0 1 1,1-1-1,-1 1 0,1-1 0,0 1 0,0-1 0,0 0 0,1 0 1,0 0-1,0 0 0,0 0 0,1-1 0,0 0 0,-1 1 0,2-1 0,-1 0 1,0-1-1,1 1 0,-1-1 0,1 0 0,0 0 0,0-1 0,0 1 0,1-1 1,-1 0-1,1 0 0,-1-1 0,1 0 0,-1 0 0,11 1 0,0-2 57,0-1-1,0 0 1,0-1-1,-1-1 1,1 0-1,-1-1 0,0-1 1,0 0-1,0-1 1,15-9-1,-17 9 14,-1-1-1,0-1 1,0 0 0,-1-1-1,0 0 1,0-1 0,-1 0-1,-1 0 1,0-1 0,0 0-1,10-19 1,-16 25-43,-1 0 0,0 0 0,0-1 0,0 1 0,-1-1 0,0 1 0,0-1 0,0 1 0,-1-1 0,0 1 0,0-1 0,0 1 0,-1-1 0,0 0 0,-1-5 0,1 9-19,0-1 1,0 1-1,0-1 0,0 1 1,0-1-1,-1 1 0,1 0 1,-1-1-1,1 1 0,-1 0 1,0 0-1,0 0 0,0 0 1,0 1-1,0-1 0,-1 0 1,1 1-1,0 0 0,-1-1 1,1 1-1,-1 0 0,1 0 1,-1 1-1,0-1 0,1 0 1,-1 1-1,0 0 0,1-1 1,-1 1-1,0 0 1,-5 1-1,-18 7-8,25-8-40,0 1 0,0-1-1,0 1 1,0-1 0,1 1-1,-1 0 1,0-1 0,0 1-1,0 0 1,1 0 0,-1 0-1,0-1 1,1 1 0,-1 0 0,1 0-1,-1 0 1,1 0 0,-1 0-1,1 0 1,0 0 0,-1 0-1,1 2 1,0-3 30,0 0-1,0 0 1,0 0-1,0-1 1,0 1 0,0 0-1,1 0 1,-1 0 0,0 0-1,0 0 1,0 0-1,0 0 1,0 0 0,0 0-1,0 0 1,0 0-1,0 0 1,1 0 0,-1 0-1,0 0 1,0 0-1,0 0 1,0 0 0,0 0-1,0 0 1,0 0 0,0 0-1,1 0 1,-1 0-1,0 0 1,0 0 0,0 0-1,0 0 1,0 0-1,0 1 1,0-1 0,0 0-1,0 0 1,0 0-1,0 0 1,0 0 0,1 0-1,-1 0 1,0 0 0,0 0-1,0 0 1,0 1-1,0-1 1,0 0 0,0 0-1,0 0 1,0 0-1,0 0 1,0 0 0,0 0-1,0 0 1,0 0 0,0 1-1,0-1 1,0 0-1,0 0 1,0 0 0,0 0-1,0 0 1,0 0-1,0 0 1,6-8-114,4-10-110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13.8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230 326 13283,'1'-1'65,"-1"0"-1,0 0 1,1 0 0,-1 0 0,0 0-1,0 0 1,0 0 0,0-1-1,0 1 1,0 0 0,0 0 0,0 0-1,0 0 1,-1 0 0,1 0 0,0 0-1,-1 0 1,1 0 0,-1-1 0,1 1-1,-1 1 1,0-1 0,1 0 0,-1 0-1,0 0 1,-1-1 0,1 2-6,-1-1 1,1 1 0,-1-1-1,1 1 1,-1 0 0,1-1 0,-1 1-1,0 0 1,1 0 0,-1 0-1,0 0 1,1 1 0,-1-1-1,1 0 1,-1 1 0,-1 0-1,-6 2 116,1 0-1,-1 1 0,1 0 0,0 1 0,-11 8 0,6-3-132,0 1 0,2 1 0,-1 0 0,2 0 0,-1 1-1,2 1 1,0-1 0,0 2 0,1-1 0,1 1 0,1 0 0,-6 18-1,12-32-41,-1 0-1,1 0 1,-1 0-1,1 0 1,0 0-1,-1 0 0,1 0 1,0 1-1,0-1 1,0 0-1,0 0 1,0 0-1,0 0 0,0 0 1,0 1-1,1-1 1,-1 0-1,0 0 0,1 0 1,-1 0-1,1 0 1,-1 0-1,1 0 1,-1 0-1,1 0 0,0 0 1,-1 0-1,3 1 1,-1-1-2,0-1 1,0 1 0,0-1 0,0 0-1,0 0 1,0 1 0,0-1-1,0-1 1,0 1 0,0 0 0,0 0-1,0-1 1,0 1 0,0-1-1,0 0 1,3-1 0,9-4-3,-1-1 1,1 0 0,-1-1-1,-1-1 1,1 0-1,16-16 1,62-71 64,-59 61 175,-2-2 0,-1-1 0,-1-2 0,42-83 0,-67 116-143,1-1 0,-1 1 0,-1-1 0,0 1-1,0-1 1,0 0 0,-1 0 0,0 1 0,0-15 0,-1 22-80,0-1 0,0 0 0,0 1 0,0-1 0,0 1 1,0-1-1,0 1 0,0-1 0,0 0 0,0 1 1,0-1-1,0 1 0,-1-1 0,1 1 0,0-1 1,0 1-1,-1-1 0,1 1 0,0-1 0,-1 1 0,1-1 1,0 1-1,-1 0 0,1-1 0,-1 1 0,1-1 1,0 1-1,-1 0 0,1 0 0,-1-1 0,1 1 0,-1 0 1,1 0-1,-1-1 0,0 1 0,1 0 0,-1 0 1,1 0-1,-1 0 0,1 0 0,-1 0 0,1 0 1,-1 0-1,0 0 0,1 0 0,-1 0 0,1 0 0,-1 0 1,1 1-1,-1-1 0,1 0 0,-1 0 0,1 1 1,-1-1-1,1 0 0,-1 1 0,1-1 0,-1 0 0,1 1 1,-1-1-1,1 1 0,-5 3 52,0 0 0,1 1 0,0-1 0,0 1 0,-4 5-1,-9 16 16,1 1 0,2 0-1,0 1 1,-11 36-1,17-43-122,2 1 1,1 0-1,0 0 0,2 0 1,0 1-1,1 35 0,3-51-18,-1-1 1,1 1-1,0 0 0,1 0 1,-1-1-1,1 1 0,1-1 0,-1 0 1,5 8-1,-5-11-22,0 0 1,0 0-1,0-1 0,1 1 1,-1 0-1,1-1 0,-1 0 1,1 0-1,0 1 0,0-2 1,0 1-1,0 0 0,0 0 1,1-1-1,-1 0 0,0 0 1,1 0-1,5 1 0,1-1-53,0-1-1,-1 0 1,1 0-1,0-1 1,13-3 0,16-6-343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14.2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1 15323,'-8'6'177,"1"0"0,0 1 0,1-1 0,-1 2 0,1-1 0,1 1 0,-1 0 0,2 0 0,-1 0 0,1 1-1,0 0 1,0-1 0,1 1 0,1 1 0,-1-1 0,2 0 0,-1 1 0,1-1 0,1 1 0,0 14 0,0-21-175,1 0 1,0-1-1,-1 1 1,1-1 0,0 1-1,0-1 1,0 1-1,1-1 1,-1 0-1,1 0 1,-1 1 0,1-1-1,0 0 1,0 0-1,0-1 1,0 1-1,0 0 1,0-1 0,0 1-1,0-1 1,1 0-1,-1 1 1,1-1-1,-1 0 1,1-1 0,-1 1-1,1 0 1,-1-1-1,1 1 1,0-1-1,-1 0 1,1 0 0,0 0-1,2-1 1,5 1 1,-1-1 0,0-1 0,0 1 0,0-2 0,0 1 0,-1-1 0,1 0 0,-1-1 0,9-5 0,-8 3 99,0 1 0,-1-2-1,0 0 1,0 0 0,0 0-1,-1-1 1,11-14 0,-16 19-27,1-1 0,-1 1 0,0-1 0,0 0 0,0 0 0,-1 0-1,1 0 1,-1 0 0,0 0 0,0 0 0,0 0 0,-1-1 0,1 1 0,-1 0 0,0-1 0,0 1 0,-1 0 0,1 0 0,-1-1 0,0 1 0,-2-7 0,1 9-33,1 0 1,-1-1-1,0 1 1,0 0-1,0 0 1,0 0-1,0 0 1,0 0-1,0 0 1,0 1-1,-1-1 1,1 1-1,-1 0 1,1-1-1,-1 1 1,0 0-1,1 1 1,-1-1-1,-5-1 1,6 2-102,0 0 1,-1-1-1,1 1 0,0 0 1,0 0-1,0 0 1,-1 0-1,1 1 1,0-1-1,0 0 1,0 1-1,0 0 1,0-1-1,0 1 0,0 0 1,0 0-1,0 0 1,0 0-1,0 1 1,0-1-1,1 0 1,-1 1-1,1 0 0,-1-1 1,1 1-1,-2 2 1,2-3 12,1-1 0,0 1 0,-1-1 0,1 1 0,0 0-1,-1-1 1,1 1 0,0 0 0,0-1 0,0 1 0,0 0 0,0-1 0,0 1 0,0 0 0,0-1 0,0 1 0,0 0 0,0-1 0,0 1 0,0 0 0,1-1-1,-1 1 1,0 0 0,0-1 0,1 1 0,0 0 0,0 0 9,-1 0-1,1-1 0,0 1 1,0 0-1,0-1 1,0 1-1,0-1 0,0 0 1,0 1-1,0-1 1,0 0-1,0 1 1,0-1-1,1 0 0,-1 0 1,0 0-1,0 0 1,0 0-1,2 0 0,28-7-620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14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28 12843,'-21'8'1186,"0"2"1,1 1 0,-36 26-1,60-41-420,3-2-610,0 0-1,0 1 1,0-1 0,0 2-1,1-1 1,0 1 0,8-3-1,-14 6-152,0 1-1,-1 0 1,1 0-1,-1 1 1,1-1 0,-1 0-1,1 0 1,-1 1-1,1-1 1,-1 1-1,2 0 1,-1 0-1,-1 0-1,1-1 1,-1 1 0,1-1 0,0 0 0,-1 1-1,1-1 1,-1 0 0,1 0 0,0 0-1,1 0 1,2-1 44,0-1-1,0 1 0,-1-1 1,1 0-1,-1 0 0,1-1 1,-1 1-1,0-1 0,0 0 1,0 0-1,0-1 0,0 1 1,5-8-1,-9 11-32,0 0-1,1-1 1,-1 1 0,0 0-1,0 0 1,0-1 0,0 1 0,0 0-1,0 0 1,0-1 0,0 1-1,1 0 1,-1-1 0,0 1-1,0 0 1,0-1 0,0 1 0,0 0-1,-1 0 1,1-1 0,0 1-1,0 0 1,0-1 0,0 1-1,0 0 1,0 0 0,0-1 0,-1 1-1,1 0 1,0 0 0,0-1-1,0 1 1,-1 0 0,1 0-1,0-1 1,0 1 0,0 0-1,-1 0 1,1 0 0,0 0 0,0 0-1,-1-1 1,1 1 0,0 0-1,-1 0 1,1 0 0,0 0-1,-1 0 1,1 0 0,0 0 0,0 0-1,-1 0 1,1 0 0,0 0-1,-1 0 1,1 0 0,0 0-1,-1 0 1,1 0 0,-1 1-1,-20 2 289,8 3-247,0 1 0,1 0 0,-1 1 0,1 1 0,1-1 0,0 2 0,-13 13 0,13-13-51,-13 13-7,-37 45 1,52-57 1,1 0 1,0 1-1,1 0 1,0 1-1,1-1 1,-8 27-1,13-36-1,0 0 0,0 1 0,0-1-1,1 0 1,0 1 0,0-1 0,0 1-1,0-1 1,0 0 0,2 6 0,-2-7-8,1 0 0,0 0 1,0 0-1,0 0 0,0 0 1,0-1-1,0 1 0,1 0 1,-1-1-1,1 1 0,-1 0 0,1-1 1,-1 0-1,1 1 0,0-1 1,0 0-1,0 0 0,3 1 1,3 1-138,0 0 0,1-1 0,0 0 0,-1 0 0,1-1 0,0 0 0,0-1 1,0 0-1,0 0 0,-1-1 0,1 0 0,0 0 0,15-5 0,-8 1-92,0-1 0,0 0-1,0-2 1,-1 1 0,0-2-1,18-12 1,13-16-424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15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2 14451,'-1'-1'58,"1"1"0,-1 0-1,1 0 1,-1 0 0,0 0 0,1-1-1,-1 1 1,0 0 0,1 0 0,-1 0-1,1 0 1,-1 1 0,0-1-1,1 0 1,-1 0 0,0 0 0,1 0-1,-1 1 1,1-1 0,-1 0 0,1 0-1,-1 1 1,0-1 0,1 1 0,-1-1-1,1 0 1,0 1 0,-2 0 0,-17 13 151,10-6-35,1 0 0,0 0-1,1 0 1,0 1-1,0 0 1,1 1 0,0 0-1,-6 13 1,10-18-173,0-1 0,1 0 0,-1 1 1,1-1-1,0 1 0,1-1 0,-1 1 0,1 0 1,-1-1-1,2 1 0,-1 0 0,0-1 0,1 1 0,0 0 1,0-1-1,0 1 0,0-1 0,1 1 0,0-1 1,0 0-1,0 0 0,5 8 0,2-2-29,1 0 1,0 0-1,20 14 0,-18-15 14,-1 0 0,-1 0-1,12 14 1,-21-22 23,0 0-1,0 0 1,0 0-1,-1 0 1,1 0-1,0 0 1,-1 0-1,1 0 1,0 0-1,-1 1 1,0-1-1,1 0 1,-1 0-1,0 0 1,1 1-1,-1-1 1,0 0-1,0 0 1,0 1-1,0-1 1,0 0-1,0 0 1,-1 1-1,1-1 1,0 0-1,-1 0 1,1 1-1,-1-1 1,1 0-1,-1 0 1,1 0-1,-1 0 1,0 0-1,1 0 1,-1 0-1,0 0 1,0 0-1,0 0 1,0 0-1,0-1 1,0 1-1,-2 1 1,-5 2 82,1 0 1,-1 0-1,-1-1 1,-15 5-1,15-5-35,-19 5 80,-1 0 1,-36 4-1,47-12-105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17.5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40 10994,'4'-11'825,"5"-15"66,-6 23 59,-2 15 872,-32 289 881,7-76-2095,20-187-500,-8 143 398,13-160-350,-1-21-152,0 0-1,0 0 1,0 0-1,0-1 1,0 1 0,0 0-1,0 0 1,0 0-1,0 0 1,0 0 0,0 0-1,0 0 1,0 0-1,0 0 1,0-1 0,0 1-1,0 0 1,0 0-1,0 0 1,0 0 0,0 0-1,0 0 1,0 0-1,1 0 1,-1 0 0,0 0-1,0 0 1,0-1-1,0 1 1,0 0 0,0 0-1,0 0 1,0 0-1,0 0 1,0 0 0,0 0-1,1 0 1,-1 0-1,0 0 1,0 0 0,0 0-1,0 0 1,0 0-1,0 0 1,0 0 0,0 0-1,1 0 1,-1 0-1,0 0 1,0 0 0,0 0-1,0 0 1,0 0-1,0 0 1,0 0 0,0 0-1,0 0 1,0 1-1,1-1 1,-1 0 0,0 0-1,0 0 1,0 0-1,0 0 1,0 0 0,0 0-1,0 0 1,0 0-1,9-35 314,-1-22-144,20-177-408,-28 246 203,0 1 0,1-1 1,1 0-1,0 0 0,0 0 1,6 15-1,-7-24 29,0-1 0,0 1-1,0-1 1,0 0 0,0 1-1,0-1 1,1 0 0,-1 0-1,1 0 1,0 0 0,0 0 0,0 0-1,0 0 1,0-1 0,0 1-1,0-1 1,0 1 0,1-1 0,-1 0-1,0 0 1,1 0 0,-1 0-1,1 0 1,-1-1 0,1 1 0,0-1-1,-1 1 1,1-1 0,0 0-1,-1 0 1,1 0 0,0-1-1,-1 1 1,1-1 0,3 0 0,2-2 6,0-1 0,0 1 1,0-1-1,0 0 0,-1-1 1,0 0-1,0 0 0,0-1 1,-1 0-1,0 0 0,0 0 1,6-8-1,1-3 51,-1-1 0,0-1-1,15-31 1,-14 19 57,16-48-1,-26 69-89,0-1 1,0 0 0,-2 1-1,1-1 1,-1 0-1,-1 0 1,0 0-1,-2-16 1,2 26-22,0 0 0,0 0 0,0 1 0,0-1 0,0 0-1,-1 0 1,1 1 0,0-1 0,0 0 0,-1 1 0,1-1 0,0 0 0,-1 1 0,1-1 0,-1 0-1,1 1 1,0-1 0,-1 1 0,0-1 0,1 0 0,-1 1 0,1 0 0,-1-1 0,0 1 0,1-1-1,-1 1 1,-1-1 0,1 1-1,0 1 0,0-1-1,1 0 1,-1 0 0,0 1-1,0-1 1,0 1 0,0-1-1,0 1 1,0-1 0,0 1-1,0-1 1,1 1 0,-1 0-1,0 0 1,1-1 0,-2 2 0,-2 4-8,-1 0 1,1 0 0,0 0 0,-4 10 0,-4 14-10,1 0 0,2 0-1,-8 45 1,14-58 12,1 1 1,1-1-1,0 0 0,1 1 1,1-1-1,1 1 0,7 31 1,-8-43 5,0-1 1,1-1-1,0 1 1,0 0-1,1 0 1,-1-1-1,1 1 0,0-1 1,0 0-1,0 0 1,1 0-1,0 0 1,-1 0-1,1-1 1,1 0-1,-1 0 1,0 0-1,1 0 1,-1-1-1,7 3 1,-6-3 0,1-1 1,-1 0 0,1 0 0,-1 0-1,1-1 1,0 0 0,-1 0-1,1 0 1,0-1 0,-1 0 0,1 0-1,-1 0 1,1-1 0,-1 0-1,1 0 1,-1 0 0,0 0 0,7-5-1,-4 1 5,0 1-1,0-1 1,0-1-1,-1 1 1,0-1-1,0-1 0,0 1 1,-1-1-1,-1 0 1,1 0-1,4-12 1,-7 12-2,-5 10 2,-7 12 5,3 3 4,1-1 0,0 1 0,1 0 0,-2 26 0,5-36-6,1 0 0,-1 0-1,1-1 1,1 1 0,-1 0 0,1 0 0,0 0 0,1 0 0,-1-1 0,2 1 0,-1-1 0,0 1 0,1-1 0,4 6 0,-5-9 7,-1-1 0,1 0 0,0 0 0,-1 0-1,1 0 1,0 0 0,0-1 0,0 1 0,0 0-1,1-1 1,-1 0 0,0 1 0,1-1 0,-1 0-1,1 0 1,-1-1 0,1 1 0,-1 0 0,1-1 0,-1 1-1,1-1 1,0 0 0,-1 0 0,1 0 0,0 0-1,-1-1 1,1 1 0,-1-1 0,1 1 0,-1-1-1,1 0 1,-1 0 0,1 0 0,-1 0 0,0-1-1,4-2 1,0 0 52,-1 0 1,0 0-1,0-1 0,0 0 0,-1 0 1,0 0-1,0-1 0,0 1 0,0-1 1,-1 0-1,0 0 0,-1 0 0,4-9 1,3-28 187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14355,'3'9'1688,"-3"9"-871,3 2-313,-1 6 1304,3 4-760,3 6-296,-3 3-87,3 6-249,-4 6-128,-7 4-128,-7 0-48,-7-2-176,-7 1-128,-12-5-296,-3 0-296,-10-10 607,4-7-103,5-9-144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17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16147,'3'3'1976,"5"0"-1776,1-1 0,-1 0 1,0-1-1,1 0 1,-1 0-1,1-1 0,10 0 1,-1 0-317,129-4-1682,16 1-3902,-162 3 5645,0 0 0,1 0 0,-1 0 0,0 0 0,0 0 0,0 0-1,0 0 1,1 1 0,-1-1 0,0 0 0,0 1 0,0-1 0,0 1 0,0-1 0,0 1 0,0-1 0,0 1 0,0 0 0,1 1 0,-1-1 85,-1-1 1,0 1 0,0 0 0,0-1-1,0 1 1,0 0 0,0-1 0,0 1-1,0 0 1,0 0 0,0-1-1,0 1 1,-1 0 0,1-1 0,0 1-1,0 0 1,-1-1 0,1 1 0,0-1-1,-1 1 1,1-1 0,-1 1 0,0 0-1,-4 5 307,-1 0 0,0 0 0,0-1 0,-9 6 1,-19 12 838,-6 4 493,1 2 0,-63 59 1,100-87-1643,1 1 0,0-1 1,0 0-1,0 0 1,0 1-1,0-1 0,1 0 1,-1 1-1,0-1 1,0 1-1,1-1 0,-1 1 1,1-1-1,-1 3 1,1-3-31,0 0 1,0-1-1,1 1 1,-1 0 0,0-1-1,0 1 1,0 0-1,1-1 1,-1 1 0,0 0-1,1-1 1,-1 1 0,0-1-1,1 1 1,-1-1-1,1 1 1,-1-1 0,1 1-1,-1-1 1,1 1-1,0-1 1,-1 0 0,1 1-1,5 1-90,-1 0 0,1 0 0,0-1-1,-1 1 1,1-1 0,6 0 0,-2 0-21,10 2-155,-1 1 0,1 0 0,-1 2 0,27 10 0,-41-14 242,0 1-1,0-1 0,0 1 0,0 0 1,-1 0-1,1 0 0,-1 0 1,0 1-1,1 0 0,-2 0 0,1 0 1,0 0-1,-1 1 0,0-1 1,0 1-1,0 0 0,-1 0 0,0 0 1,0 0-1,3 11 0,-5-13 52,0 1-1,0-1 0,0 1 0,0 0 1,-1-1-1,0 1 0,1-1 1,-1 1-1,-1-1 0,1 0 0,0 1 1,-1-1-1,0 0 0,0 0 1,0 0-1,0 0 0,0 0 0,0 0 1,-1-1-1,1 1 0,-1-1 0,0 1 1,0-1-1,-5 3 0,-1 1 22,-1 0 0,-1-1 0,1 0 0,-1-1 0,0 0 0,-15 4 0,23-8-38,0 1 0,0 0 0,0 0 0,1-1 0,-1 0 0,0 1 1,0-1-1,0 0 0,0 0 0,0-1 0,0 1 0,1-1 0,-1 1 0,0-1 1,0 0-1,-4-2 0,-13-19 5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18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0 14243,'-1'1'57,"0"0"1,0 0-1,0 0 0,0 0 1,0 0-1,0 0 0,1 0 0,-1 0 1,0 0-1,0 1 0,1-1 1,-1 0-1,1 0 0,-1 1 1,1-1-1,0 0 0,-1 1 0,1-1 1,0 0-1,0 1 0,0-1 1,0 3-1,-1 5 97,-18 127 1513,0 264 0,19-364-1509,-1 22 314,14 116 0,-13-172-457,0-1 0,0 1 0,0 0 0,0-1 0,1 1 0,-1 0-1,1-1 1,-1 1 0,1-1 0,0 1 0,-1 0 0,1-1 0,0 0 0,0 1 0,0-1 0,0 1 0,0-1 0,1 0 0,-1 0-1,0 0 1,0 0 0,1 0 0,-1 0 0,1 0 0,1 1 0,-1-2-4,0-1 0,-1 1-1,1-1 1,0 1 0,-1-1 0,1 0-1,-1 1 1,1-1 0,-1 0 0,1 0 0,-1 0-1,0 0 1,1 0 0,-1 0 0,0-1-1,0 1 1,1 0 0,-1-1 0,0 1 0,-1-1-1,1 1 1,0-1 0,0 1 0,0-3-1,17-38 80,-2 0-1,-1-1 1,10-60-1,-22 93-76,7-36 45,-1-1 1,2-70-1,-10 115-29,-1 4-11,0 6-11,1 0 0,-1-1 0,5 13 0,-3-13-9,1 0 1,0-1 0,0 0 0,0 0 0,1 0 0,0 0 0,1-1 0,-1 1 0,1-1 0,0 0 0,0 0-1,0-1 1,1 0 0,10 7 0,-7-7 1,0 0 0,0 0-1,0-1 1,1 0 0,-1-1-1,1 0 1,0-1 0,-1 0-1,18 0 1,-8-2 4,1-1 1,-1-1 0,1 0-1,-1-2 1,0 0-1,0-1 1,-1-1 0,0-1-1,0 0 1,16-11-1,-15 5 4,-16 12-5,0-1 0,0 1 0,0-1 0,1 1 0,-1 0 0,1 0 0,0 0 0,6-1 0,-9 3-3,-1 0 0,1 0 0,-1 0 1,1 0-1,-1 1 0,1-1 0,-1 0 0,1 0 0,-1 1 1,1-1-1,-1 0 0,0 1 0,1-1 0,-1 0 0,1 1 1,-1-1-1,0 0 0,1 1 0,-1-1 0,0 1 0,0-1 0,1 1 1,-1-1-1,0 1 0,0-1 0,0 1 0,1 0 0,5 21 18,-4-13-20,0-5-14,-1-1 0,0 1 0,1-1 0,0 0 0,-1 1 0,1-1 0,1 0 0,-1 0 0,3 2 0,-4-4-27,0 0 0,0 0-1,1 0 1,-1 0 0,0 0 0,1-1 0,-1 1 0,1-1 0,-1 1 0,1-1-1,-1 1 1,1-1 0,-1 0 0,1 0 0,-1 0 0,1 0 0,-1 0-1,1 0 1,0 0 0,-1 0 0,1-1 0,-1 1 0,1 0 0,-1-1-1,2 0 1,4-2-60,0-1 0,-1 0 0,1 0 0,10-10 1,6-5-236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19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200 42 13635,'1'0'135,"0"-1"0,0 1 0,0-1 0,0 0 1,-1 1-1,1-1 0,0 0 0,-1 1 0,1-1 0,0 0 1,-1 0-1,1 0 0,-1 1 0,1-1 0,-1 0 0,0 0 0,1 0 1,-1 0-1,0 0 0,1 0 0,-1 0 0,0 0 0,0 0 0,0 0 1,0 0-1,0 0 0,0 0 0,0 0 0,-1 0 0,1 0 0,0 0 1,0 0-1,-1-1 0,0 1-22,0 0 0,0 0 1,-1 0-1,1 0 0,0 0 0,0 1 0,-1-1 1,1 0-1,-1 1 0,1-1 0,0 1 0,-1-1 1,1 1-1,-1-1 0,1 1 0,-1 0 1,1 0-1,-1 0 0,0 0 0,1 0 0,-1 0 1,-1 1-1,-7 1 23,0 0 0,-1 1 0,1 0 0,1 1 0,-1 0 0,0 0 1,1 1-1,0 0 0,0 1 0,-11 9 0,15-11-144,0 0 0,1 0 0,-1 1 0,1-1 0,0 1 0,0 0 0,0 0 0,1 0 0,-1 1 0,1-1 0,1 1 0,-1 0 0,1 0 0,0 0 0,0 0 0,1 0 0,0 0 0,-1 9 0,2-12-18,0-1-1,1 0 0,-1 0 1,1 0-1,-1 1 0,1-1 1,0 0-1,-1 0 0,1 0 0,0 0 1,1 0-1,-1 0 0,0 0 1,0-1-1,1 1 0,-1 0 1,1-1-1,0 1 0,-1-1 1,1 1-1,0-1 0,0 0 0,0 0 1,0 0-1,0 0 0,0 0 1,0 0-1,0 0 0,1-1 1,1 1-1,4 1-185,0-1 0,0 0 0,0-1 0,0 1 0,1-2 0,-1 1 0,10-3 0,2-1-225,-1-2 1,-1 0-1,1-1 0,-1-1 0,-1-1 1,1 0-1,26-21 0,11-12-570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19.5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10 15323,'0'-1'63,"-1"0"-1,1 1 1,-1-1-1,1 0 1,-1 1-1,1-1 1,-1 1-1,0-1 1,1 1-1,-1-1 1,0 1-1,1-1 0,-1 1 1,0 0-1,0-1 1,1 1-1,-1 0 1,0 0-1,0 0 1,0-1-1,1 1 1,-1 0-1,0 0 1,0 0-1,-1 1 1,0-1 2,0 1 1,0-1 0,0 1-1,0 0 1,0 0 0,0 0-1,0 0 1,1 1-1,-1-1 1,-2 2 0,-2 4 181,0-1 0,0 1 0,1 1 0,-7 10 0,3-1-44,1 0-1,1 0 1,0 1-1,1 0 1,1 1-1,1-1 1,1 1-1,0 0 1,2 0-1,0 37 1,4-22-163,1 1 0,1-1 0,2-1 0,1 1 0,15 36 0,-22-67-39,16 34-2,-16-36 2,-1-1 0,0 1 1,0-1-1,1 1 0,-1-1 0,0 1 0,1-1 0,-1 1 0,1-1 0,-1 0 1,1 1-1,-1-1 0,0 0 0,1 1 0,-1-1 0,1 0 0,0 0 0,-1 0 1,1 1-1,-1-1 0,1 0 0,0 0 0,0 0 2,0-1 1,-1 1-1,1-1 0,0 1 1,-1-1-1,1 1 0,-1-1 1,1 0-1,-1 1 0,1-1 1,-1 0-1,1 1 0,-1-1 1,1 0-1,-1 1 1,0-1-1,0 0 0,1 0 1,-1 0-1,0 1 0,0-2 1,7-32 91,-1 0 1,-2-1 0,-1 1 0,-3-45-1,-2 56-36,2 23-56,0-1 1,1 0-1,-1 1 0,0-1 0,0 1 0,0-1 0,0 1 0,-1-1 0,1 1 0,0-1 1,0 1-1,0-1 0,0 1 0,0-1 0,-1 1 0,1-1 0,0 1 0,0-1 1,-1 1-1,1-1 0,0 1 0,-1-1 0,1 1 0,0 0 0,-1-1 0,1 1 1,-1 0-1,0-1 0,1 2-1,-1-1 1,1 1 0,0 0-1,0-1 1,-1 1-1,1 0 1,0 0 0,0-1-1,0 1 1,-1 0-1,1 0 1,0-1 0,0 1-1,0 0 1,0 0 0,1 0-1,-1-1 1,0 1-1,0 0 1,0 0 0,1-1-1,-1 1 1,1 1-1,8 17 16,-4-14-27,1 1 1,-1-1 0,1 0-1,0 0 1,0-1 0,0 0-1,1 0 1,-1 0-1,1-1 1,0 0 0,0 0-1,0-1 1,0 0 0,1 0-1,-1-1 1,1 0 0,-1 0-1,9 0 1,-4-1-9,0 0 0,0 0 0,0-2 0,-1 1 0,1-1 0,0-1 0,-1 0 0,1-1 0,-1 0 0,19-10 0,-2-6 4,-26 18 16,-1 1-1,1 0 1,-1-1 0,0 1 0,0-1-1,0 1 1,0-1 0,0 1 0,0-1-1,0 0 1,-1 0 0,1 1 0,0-1 0,0-4-1,-1 6 0,0 0 0,0 0 0,0 0 0,0-1 0,0 1 0,0 0 0,0 0 0,0 0 0,1-1 0,-1 1 0,0 0 0,0 0 0,0 0-1,0-1 1,0 1 0,0 0 0,0 0 0,-1 0 0,1-1 0,0 1 0,0 0 0,0 0 0,0 0 0,0-1 0,0 1 0,0 0 0,0 0 0,0 0-1,0 0 1,-1-1 0,1 1 0,0 0 0,0 0 0,0 0 0,0 0 0,-1 0 0,1 0 0,0-1 0,0 1 0,0 0 0,0 0 0,-1 0 0,-6 7 54,-7 17 14,10-13-70,0 0 1,1 0 0,1 1 0,0 0-1,0-1 1,1 1 0,1 0-1,0 0 1,0-1 0,1 1 0,1 0-1,0-1 1,1 1 0,5 16-1,-7-27-36,-1 1 0,1-1-1,-1 0 1,1 0 0,0 1 0,-1-1-1,1 0 1,0 0 0,0 0-1,0 0 1,0 0 0,0 0 0,0 0-1,0 0 1,1 0 0,-1-1-1,0 1 1,0 0 0,1-1-1,-1 1 1,0-1 0,1 1 0,0-1-1,0 0-2,-1 0-1,0 0 0,0-1 1,1 1-1,-1 0 0,0-1 1,0 1-1,0-1 1,0 0-1,1 1 0,-1-1 1,0 0-1,0 0 0,0 1 1,0-1-1,-1 0 0,1 0 1,0 0-1,0 0 0,0 0 1,-1 0-1,1-1 1,-1 1-1,1 0 0,0-2 1,9-25-287,1-7-102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19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0 15371,'-1'10'1521,"-1"5"-1161,2 2-144,2 3 592,3 1-800,5 1-288,5-3 312,3-4-88,4-6-184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20.4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1 13723,'-4'14'879,"-1"1"1,0-1-1,-12 22 1,10-23-69,1 1 0,0 0 0,-5 20-1,11-33-788,-1 0-1,1-1 1,0 1-1,0 0 1,-1 0-1,1 0 1,0 0-1,0-1 1,0 1-1,0 0 1,0 0-1,0 0 1,0 0-1,0 0 1,0-1-1,0 1 1,1 0-1,-1 0 1,0 0-1,1 0 1,-1-1-1,0 1 1,1 0-1,-1 0 1,1-1-1,-1 1 1,1 0-1,-1-1 1,1 1-1,0-1 1,-1 1-1,1-1 1,0 1-1,0-1 1,-1 1-1,1-1 1,0 1-1,0-1 1,0 0-1,-1 0 1,1 1-1,0-1 1,0 0-1,0 0 0,0 0 1,-1 0-1,1 0 1,0 0-1,0 0 1,0 0-1,0 0 1,0 0-1,-1-1 1,2 1-1,7-2-148,0-1 0,0 1 0,17-8 0,-23 8 92,13-6-180,19-8-196,-32 15 358,-1 1 0,0-1 0,0 0 0,0 1 0,1-1 0,-1 1 0,0 0 0,1 0 0,-1 0 0,0 0 0,1 0 0,2 1 0,-4-1 32,-1 1 0,1-1 1,0 1-1,0 0 0,0-1 0,-1 1 0,1 0 0,0-1 0,-1 1 0,1 0 0,0 0 1,-1 0-1,1 0 0,-1 0 0,0 0 0,1-1 0,-1 1 0,0 0 0,1 0 0,-1 0 1,0 0-1,0 2 0,1 27-16,-1-20 33,0-7 10,0 1 1,0-1 0,0 1-1,0-1 1,1 1 0,0-1-1,-1 0 1,1 1 0,1-1-1,-1 0 1,0 1 0,1-1-1,-1 0 1,1 0 0,0 0-1,0-1 1,0 1 0,1 0-1,-1-1 1,1 1 0,-1-1-1,1 0 1,0 0 0,0 0-1,-1 0 1,2-1 0,-1 1-1,0-1 1,0 1 0,0-1-1,1 0 1,-1 0 0,0-1-1,1 1 1,4-1 0,4 1-261,1-1 0,-1 0 0,0-1 1,0 0-1,-1-1 0,1 0 0,0-1 0,-1-1 0,18-7 1,-9 2-1016,0-2 0,0 0 0,36-28 0,-66 48 2003,0 0 0,0 1 1,1 0-1,0 1 0,1 0 0,0 0 0,0 1 0,1 0 0,1 0 0,-5 14 0,11-25-682,-1 0-1,1 0 0,-1 1 1,1-1-1,0 0 0,0 0 1,0 1-1,0-1 1,0 0-1,0 1 0,0-1 1,0 0-1,1 0 0,-1 1 1,0-1-1,1 0 1,-1 0-1,1 1 0,-1-1 1,1 0-1,0 0 0,-1 0 1,1 0-1,1 2 0,0-2-4,0 1 0,1-1-1,-1 0 1,0 0-1,0 0 1,1 0-1,-1 0 1,0 0-1,1-1 1,-1 1-1,1-1 1,2 1-1,7-1 11,1 0 0,-1-1 0,0 0 0,14-3 0,15-5-109,0-2-1,-1-2 1,0-2 0,-1-2-1,-1-1 1,0-1 0,47-35-1,-72 45 61,0 0 0,-1-2 0,0 1-1,14-17 1,-23 25-3,-1-1-1,1 0 0,-1-1 1,0 1-1,0 0 1,0-1-1,0 1 1,-1-1-1,1 0 1,-1 1-1,0-1 1,0 0-1,0 0 1,-1 0-1,1 0 0,-1 0 1,0 0-1,0 0 1,0 1-1,-1-1 1,1 0-1,-3-8 1,2 11-6,1 0 0,0-1 0,-1 1 0,0 0 0,1 0 1,-1-1-1,0 1 0,0 0 0,1 0 0,-1 0 0,0 0 0,0 0 1,0 0-1,0 0 0,-1 0 0,1 0 0,0 0 0,0 1 1,0-1-1,-1 0 0,1 1 0,0-1 0,-3 0 0,1 1-2,1 0 0,0 1 0,-1-1 0,1 0-1,0 1 1,-1-1 0,1 1 0,0-1 0,0 1 0,-1 0 0,1 0-1,0 0 1,-2 2 0,-4 3-6,0 0 0,0 0 0,1 0 0,0 1 0,-12 15 0,5-2 72,0 1-1,-15 33 1,23-41 9,0 0 1,1 0 0,1 0 0,1 1-1,-5 27 1,8-37-40,-1 1-1,1 0 0,0-1 1,1 1-1,-1 0 1,1-1-1,0 1 1,0 0-1,0-1 1,1 1-1,0-1 1,0 0-1,0 0 1,0 1-1,0-1 0,1-1 1,4 6-1,-2-4-46,0 0 0,1-1-1,-1 1 1,1-1 0,0 0-1,0-1 1,1 0 0,-1 0-1,1 0 1,9 2 0,5 1-116,0-2 1,1-1 0,-1-1-1,1 0 1,0-2 0,34-3-1,-9-4-104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21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58 297 11987,'1'-1'33,"32"-31"1408,44-52 0,-70 75-1131,0-1 1,0 1 0,-1-2-1,0 1 1,0-1-1,-1 0 1,-1 0 0,0 0-1,-1-1 1,0 1 0,2-14-1,-5 24-241,0-1-1,0 0 0,1 1 0,-1-1 1,-1 1-1,1-1 0,0 1 0,0-1 1,0 1-1,-1-1 0,1 1 0,-1-1 1,1 1-1,-1-1 0,0 1 1,0 0-1,1-1 0,-1 1 0,0 0 1,0 0-1,0-1 0,-3-1 0,3 3-25,-1-1-1,1 0 0,-1 1 0,1 0 1,-1-1-1,1 1 0,-1 0 1,1 0-1,-1 0 0,0 0 0,1 0 1,-1 0-1,1 0 0,-1 1 0,0-1 1,1 1-1,-1-1 0,1 1 1,-1-1-1,1 1 0,0 0 0,-1 0 1,-1 1-1,-4 3 14,1 0 0,0 0 1,-1 1-1,2 0 0,-1 0 1,1 0-1,0 1 0,0 0 1,1 0-1,0 0 0,-6 14 0,1 2-2,1 1-1,-9 44 0,7-7-5,2 0 1,3 0 0,3 0 0,3 0-1,2 1 1,3-1 0,2-1 0,3 1-1,3-2 1,28 79 0,-5-56 7,-132-295 784,69 148-837,-23-93 1,46 131-55,3 26 46,0 1 0,0 0-1,0 0 1,0-1 0,0 1 0,0 0 0,0-1 0,0 1 0,0 0 0,0-1 0,1 1 0,-1 0 0,0 0 0,0-1 0,0 1 0,1 0 0,-1 0 0,0-1 0,0 1 0,0 0 0,1 0 0,-1-1 0,0 1 0,1 0 0,-1 0 0,0 0 0,0 0 0,1 0 0,-1 0 0,0-1-1,1 1 1,-1 0 0,0 0 0,1 0 0,3 1-56,-1 1 0,1-1 1,-1 0-1,0 1 0,1 0 0,-1 0 0,0 0 0,4 3 0,14 8-245,2 0-24,2-2-1,-1-1 0,1-1 1,1-1-1,0-1 1,0-2-1,31 4 1,12-3-268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21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132 133 13539,'3'-13'847,"-2"8"-606,1 0 1,-1 0 0,-1 0-1,1 0 1,-1 0 0,0 0-1,0 0 1,0 0 0,-2-10-1,2 14-196,0 1-1,0 0 0,-1 0 1,1-1-1,0 1 0,0 0 1,0 0-1,0-1 0,0 1 1,0 0-1,0-1 0,-1 1 1,1 0-1,0 0 0,0 0 1,0-1-1,-1 1 0,1 0 1,0 0-1,0 0 0,-1-1 1,1 1-1,0 0 1,0 0-1,-1 0 0,1 0 1,0 0-1,0 0 0,-1 0 1,1 0-1,0 0 0,-1-1 1,1 1-1,0 0 0,-1 0 1,1 1-1,0-1 0,0 0 1,-1 0-1,1 0 0,0 0 1,-1 0-1,-13 12 884,-9 22-294,23-32-565,-16 24 184,1 1 0,2 0 1,-18 51-1,31-78-244,0 1 1,-1 0 0,1 0 0,0-1-1,0 1 1,-1 0 0,1 0 0,0-1-1,0 1 1,0 0 0,0 0 0,0 0-1,0-1 1,0 1 0,0 0 0,0 0-1,1 0 1,-1-1 0,0 1 0,0 0-1,1-1 1,-1 1 0,1 1 0,0-2-5,0 1 0,0-1 1,-1 0-1,1 0 0,0 0 1,0 0-1,-1 0 1,1 1-1,0-1 0,0-1 1,-1 1-1,1 0 0,0 0 1,0 0-1,-1 0 0,1-1 1,0 1-1,0 0 1,0-1-1,9-4 9,-2 0 0,16-11 1,-18 12-3,7-6-6,-6 6 2,-1 0 0,0 0 1,0-1-1,10-11 0,-14 14-5,0 0-1,-1-1 0,1 1 1,-1-1-1,0 1 1,0-1-1,0 0 0,0 1 1,0-1-1,0 0 1,-1 0-1,0 0 0,1 1 1,-1-1-1,0 0 1,0 0-1,-1-3 0,0-1 10,-1 1 0,1 0 0,-1 0 0,-1 0 0,1 0 0,-1 1-1,0-1 1,0 0 0,0 1 0,-8-8 0,9 10 0,0 0-1,0 1 1,0 0 0,-1 0 0,1-1 0,-1 1-1,1 1 1,-1-1 0,0 0 0,0 1-1,0-1 1,0 1 0,0 0 0,0 0 0,0 0-1,0 0 1,0 1 0,-1-1 0,1 1-1,0 0 1,0 0 0,-6 0 0,7 1-3,0-1 0,0 1 0,0-1 0,0 1 0,0 0 0,0 0 0,0 0 0,1 0 1,-1 0-1,0 1 0,0-1 0,1 0 0,-1 1 0,1 0 0,-1-1 0,1 1 0,0 0 0,-2 2 0,2-1 3,-1 1-1,0 0 0,1 0 0,0 0 0,0 1 0,0-1 0,0 0 1,1 8-1,0-1-1,0 0 0,1 1 1,1-1-1,0 0 0,0 0 1,5 12-1,1-2-4,14 27 0,-20-43-4,1 0 0,-1-1 0,1 1-1,0-1 1,1 0 0,-1 0 0,1 0-1,0 0 1,0 0 0,0-1 0,8 5-1,-11-7 2,0-1-1,0 1 0,1-1 0,-1 0 0,0 1 0,0-1 0,1 0 0,-1 0 1,0 0-1,0 0 0,1 0 0,-1 0 0,0 0 0,0-1 0,1 1 0,-1 0 0,0-1 1,0 1-1,0-1 0,0 1 0,0-1 0,1 0 0,-1 1 0,0-1 0,0 0 0,0 0 1,-1 1-1,1-1 0,0 0 0,0 0 0,0 0 0,0-2 0,4-4 7,-1 0-1,-1 0 1,1 0-1,2-8 1,-2 5 1,38-114 117,-13 36-15,-29 85-107,1 0-1,0 0 1,0 0-1,1 0 1,-1 1 0,0-1-1,1 0 1,0 1 0,0-1-1,0 1 1,0-1 0,0 1-1,0 0 1,0 0-1,1 0 1,-1 0 0,1 1-1,-1-1 1,1 1 0,0-1-1,0 1 1,-1 0-1,1 0 1,0 0 0,0 0-1,0 1 1,0-1 0,0 1-1,0 0 1,1-1 0,-1 2-1,0-1 1,0 0-1,0 1 1,0-1 0,0 1-1,3 1 1,3 1-16,0 0 0,0 1 1,0 0-1,-1 0 0,0 1 0,0 0 1,0 1-1,-1 0 0,12 11 1,4 7-80,28 39 0,-12-14 37,-37-47 45,-1-1 1,0 0-1,0 0 0,1 0 1,-1 0-1,1 0 1,-1 0-1,1 0 0,-1 0 1,1-1-1,-1 1 0,1 0 1,0-1-1,-1 0 1,1 1-1,0-1 0,0 0 1,-1 0-1,1 0 1,0 0-1,-1 0 0,1 0 1,0 0-1,2-1 0,3-1-22,1-1 0,-1 0 0,1 0 0,7-5 0,3-1-44,-9 4 29,6-2-25,1 1 0,-1 0 0,26-6 0,-37 11 58,-1 0 0,1 1 0,0-1 0,-1 1 0,1 0 0,0 0 0,0 0 1,-1 1-1,1-1 0,0 1 0,-1 0 0,1 0 0,0 0 0,-1 1 0,1-1 1,-1 1-1,0 0 0,1 0 0,-1 0 0,0 0 0,4 4 0,0 2-12,-1 0-1,0 1 0,-1-1 0,5 11 1,-4-9 20,-1 0 0,1 0 0,9 10 0,-13-18 8,1 1 1,-1-1-1,1 1 0,0-1 0,0 0 0,0 0 1,0 0-1,0 0 0,0-1 0,0 1 1,1-1-1,-1 0 0,1 0 0,4 1 0,0-1 9,0-1-1,0 1 1,0-1-1,0-1 1,0 0-1,0 0 1,0 0-1,0-1 1,9-3-1,7-5 51,35-18 0,10-4-104,-68 31 29,1 1 1,-1-1-1,0 1 1,0-1-1,0 1 1,0 0-1,0 0 1,0-1-1,1 1 1,-1 0-1,0 0 1,0 0-1,0 0 1,0 0 0,1 1-1,-1-1 1,2 1-1,-3-1-44,1 1 1,0 0-1,0 0 1,-1 0-1,1 0 0,-1-1 1,1 1-1,-1 0 0,1 0 1,-1 0-1,1 0 0,-1 0 1,1 2-1,1 4-345,-1-6 377,-1 0-1,1 0 1,-1 0 0,1 0 0,0 0 0,-1 0 0,1 0 0,0-1 0,0 1 0,-1 0-1,1-1 1,0 1 0,0 0 0,0-1 0,0 1 0,0-1 0,0 0 0,0 1 0,0-1 0,0 0-1,0 1 1,0-1 0,0 0 0,2 0 0,17-3-315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22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 13459,'-4'4'505,"0"1"1,1 1 0,-1-1-1,1 0 1,0 1-1,0 0 1,1 0-1,-3 6 1,-10 51 1783,11-45-2146,2 0 1,0 1 0,1-1 0,1 0 0,1 0-1,1 1 1,0-1 0,1 0 0,1 0 0,6 17-1,-5-22-143,0-1 0,0 0 0,1 0 0,1 0-1,0-1 1,0 0 0,1-1 0,1 1 0,0-2 0,0 1-1,1-1 1,0 0 0,0-1 0,18 10 0,-21-14-176,0 0 0,1-1 1,-1 0-1,0 0 0,1-1 1,0 0-1,-1-1 0,1 1 1,0-1-1,0-1 1,0 1-1,0-1 0,0-1 1,-1 0-1,1 0 0,0 0 1,0-1-1,-1 0 0,1-1 1,-1 1-1,1-2 0,-1 1 1,0-1-1,-1 0 0,1 0 1,-1-1-1,1 0 1,-1 0-1,-1 0 0,1-1 1,-1 0-1,0 0 0,0 0 1,0-1-1,-1 1 0,0-1 1,-1 0-1,0 0 0,0-1 1,3-10-1,-4 12 148,0-1 0,-1 0 0,0 0-1,0 0 1,-1 0 0,1 0 0,-2-1 0,1 1-1,-3-13 1,2 18 82,1 0 0,-1 0 1,1 0-1,-1 0 0,0 0 0,0 0 0,0 0 0,0 0 0,0 0 0,-1 1 1,1-1-1,0 1 0,-1-1 0,1 1 0,-1-1 0,0 1 0,1 0 1,-1 0-1,0 0 0,0 0 0,0 0 0,1 0 0,-1 0 0,0 0 0,0 1 1,-1-1-1,1 1 0,0 0 0,0-1 0,0 1 0,0 0 0,0 0 1,0 0-1,0 1 0,0-1 0,0 1 0,-3 0 0,-1 1 95,0 0 0,0 0 0,0 1 0,0-1 0,0 1 0,1 1 0,0-1 0,-1 1 0,1 0 0,0 0 0,1 1 0,-1-1-1,1 1 1,0 0 0,0 0 0,-4 8 0,4-5-19,-1-1-1,1 1 1,1 0-1,0 0 1,0 1-1,0-1 1,1 1-1,0-1 1,1 1-1,0-1 1,0 15-1,1-19-93,0 0-1,1 0 0,-1-1 0,1 1 1,0 0-1,0 0 0,1-1 0,-1 1 1,1-1-1,-1 1 0,1-1 1,0 1-1,0-1 0,1 0 0,-1 0 1,1 0-1,-1-1 0,1 1 0,0 0 1,0-1-1,0 0 0,1 0 0,-1 0 1,0 0-1,5 2 0,-2-2-20,-1-1 0,1 1 1,-1-1-1,1 0 0,0-1 0,-1 0 0,1 1 0,0-2 0,-1 1 0,1-1 0,0 1 0,-1-2 1,1 1-1,-1-1 0,1 1 0,9-6 0,-7 2-3,0 1 0,1-2-1,-1 1 1,-1-1 0,1-1 0,-1 1 0,0-1-1,-1 0 1,0-1 0,0 0 0,6-9 0,-9 12-57,-1 0 0,1 0 0,-1 0 0,0-1 0,0 1 0,0 0 0,-1-1 0,0 0 0,0 1 0,0-1 0,-1 0 0,0 1 0,0-1 0,0 0 0,-1 1 0,0-1 0,0 0 0,0 1 0,-1-1 0,-2-6 0,2 9-81,0 0 0,0-1 1,0 1-1,-1 0 0,1 0 0,-1 1 0,-5-6 0,7 7 36,0 0 1,0 1-1,0-1 0,0 0 0,0 0 1,0 1-1,0-1 0,0 1 0,0-1 1,0 1-1,0-1 0,-1 1 1,1 0-1,0-1 0,0 1 0,0 0 1,-1 0-1,1 0 0,0 0 0,0 0 1,-1 0-1,1 1 0,0-1 0,0 0 1,0 0-1,-2 1 0,2 0 37,1-1-1,0 0 1,-1 1 0,1-1-1,0 1 1,-1-1-1,1 1 1,0-1 0,-1 1-1,1-1 1,0 1 0,0-1-1,0 1 1,-1-1-1,1 1 1,0-1 0,0 1-1,0-1 1,0 1-1,0-1 1,0 1 0,0-1-1,0 1 1,0-1 0,0 1-1,0 0 1,1-1-1,-1 1 1,0-1 0,0 1-1,0-1 1,1 1 0,-1-1-1,0 0 1,1 1-1,-1-1 1,0 1 0,1-1-1,-1 1 1,0-1 0,2 1-1,16 15-562,8-3-120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23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237 29 15379,'-4'-1'117,"-1"0"-1,1 0 1,0 1 0,0 0-1,-1 0 1,1 0-1,0 0 1,0 0 0,0 1-1,-1 0 1,1 0-1,0 0 1,0 0 0,0 1-1,0 0 1,0 0-1,1 0 1,-7 4 0,-4 4 170,0 0 0,1 0 1,-16 17-1,19-16-96,0 0-1,0 1 1,1 0 0,1 1-1,-11 21 1,16-30-135,1 1-1,0 0 1,0 0 0,0 0-1,0 0 1,1 1 0,0-1-1,0 0 1,1 1 0,-1-1-1,1 1 1,0-1 0,1 0-1,-1 1 1,1-1 0,0 0-1,0 1 1,4 8 0,-4-12-41,1 0-1,-1 1 1,1-1 0,0 0-1,0 0 1,-1 0 0,1 0 0,1 0-1,-1-1 1,0 1 0,0-1 0,1 1-1,-1-1 1,0 0 0,1 0 0,0 0-1,-1 0 1,1 0 0,-1 0-1,1-1 1,0 0 0,0 1 0,-1-1-1,1 0 1,0 0 0,0 0 0,-1-1-1,1 1 1,5-2 0,-1 0-7,1 0 0,-1-1 0,0 1 0,0-1 0,0-1 0,0 1 0,0-1 0,-1-1 1,11-8-1,-10 5-9,0 0 0,-1 0 0,1 0 0,-2-1 0,1 0 0,-1 0 0,-1 0 0,0-1 0,0 1 0,-1-1 0,0 0 1,3-18-1,-5 20-214,1-1 0,-2 1 0,1 0 0,-1-1 1,-1 1-1,0-1 0,0 1 0,0-1 0,-1 1 1,0 0-1,-1 0 0,0 0 0,0 0 1,0 0-1,-1 1 0,-6-8 0,10 15 177,0-1 0,0 1 0,0 0-1,0 0 1,0 0 0,-1 0 0,1 0 0,0 0-1,0 0 1,0 0 0,0-1 0,0 1 0,0 0-1,0 0 1,0 0 0,0 0 0,0 0 0,0-1-1,0 1 1,0 0 0,0 0 0,0 0 0,0 0-1,0-1 1,0 1 0,0 0 0,0 0 0,0 0-1,0 0 1,0 0 0,0-1 0,0 1 0,0 0-1,0 0 1,0 0 0,0 0 0,0 0 0,0 0-1,0-1 1,0 1 0,1 0 0,-1 0 0,0 0-1,8-2-682,-4 2 575,14-3-508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 14419,'4'-9'2079,"-6"7"-588,-12 12 165,-19 23-598,10-3-897,2 0-1,2 2 1,0 0-1,-26 67 1,35-73-212,1 0 0,2 1 0,0 0 0,2 0 1,1 1-1,2-1 0,0 36 0,2-54-39,1-1-1,-1 0 1,2 1-1,-1-1 0,1 0 1,1 0-1,-1 0 1,1-1-1,0 1 1,1 0-1,0-1 1,0 0-1,1 0 0,0 0 1,0-1-1,0 1 1,1-1-1,0-1 1,0 1-1,1-1 1,0 0-1,-1 0 0,2-1 1,-1 0-1,0 0 1,1-1-1,0 0 1,0 0-1,15 3 1,35 3-449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23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1 13267,'-6'9'259,"1"0"1,0 0-1,1 1 1,0-1-1,0 1 1,1 0-1,0 0 1,1 1-1,-2 16 1,2-3 71,0-1-1,2 1 1,4 27 0,-3-41-239,0 0 1,1 0-1,0 0 0,1 0 1,0-1-1,1 1 0,7 13 1,-10-21-72,0 1 1,1-1 0,-1 0-1,1 0 1,-1 0 0,1 0-1,0 0 1,0 0 0,0 0-1,0-1 1,1 1 0,-1-1-1,0 1 1,1-1 0,-1 0-1,0 0 1,1 0 0,0 0-1,-1 0 1,1-1-1,-1 1 1,1-1 0,0 0-1,-1 0 1,1 0 0,0 0-1,-1 0 1,1 0 0,0-1-1,-1 1 1,1-1 0,0 0-1,2-1 1,2-1 62,0-1 0,0 0 0,0 0 0,0 0 0,0-1 0,-1 0 0,11-12-1,38-46 647,-48 53-609,32-47 505,-29 40-371,1 1 1,25-29-1,-36 45-278,0 0 1,1-1-1,-1 1 0,0-1 1,1 1-1,-1 0 1,0-1-1,1 1 0,-1 0 1,0-1-1,1 1 1,-1 0-1,0 0 0,1 0 1,-1-1-1,1 1 0,-1 0 1,1 0-1,-1 0 1,1 0-1,-1 0 0,0-1 1,1 1-1,-1 0 1,1 0-1,-1 0 0,1 1 1,-1-1-1,1 0 1,-1 0-1,1 0 0,-1 0 1,0 0-1,1 0 0,-1 1 1,1-1-1,-1 0 1,1 0-1,-1 1 0,0-1 1,1 0-1,-1 0 1,0 1-1,1-1 0,-1 0 1,0 1-1,1-1 0,-1 1 1,0-1-1,0 1 1,7 21-804,-6-8 363</inkml:trace>
  <inkml:trace contextRef="#ctx0" brushRef="#br0" timeOffset="1">269 412 14227,'7'36'1320,"5"-3"-864,5-6-216,6-14 529,4-8-305,9-14 1712,0-11-1792,5-13-40,5-1 96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23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0 15611,'-24'8'922,"0"0"0,0 2 0,1 1 0,-35 22-1,57-33-918,1 0 1,0 0-1,-1 1 0,1-1 0,-1 0 0,1 0 0,0 0 0,-1 1 0,1-1 0,0 0 0,-1 0 0,1 1 1,0-1-1,0 0 0,-1 0 0,1 1 0,0-1 0,0 0 0,-1 1 0,1-1 0,0 1 0,0-1 0,0 0 1,0 1-1,0-1 0,0 1 0,-1-1 0,1 0 0,0 1 0,0-1 0,0 1 0,0-1 0,0 0 1,0 1-1,1-1 0,-1 1 0,0-1 0,0 0 0,0 1 0,0-1 0,0 1 0,1-1 0,-1 0 0,0 1 1,0-1-1,0 0 0,1 1 0,-1-1 0,0 0 0,1 0 0,-1 1 0,0-1 0,1 0 0,-1 0 0,0 1 1,1-1-1,-1 0 0,0 0 0,1 0 0,29 11-530,-22-9 392,41 13-498,85 29-656,-113-35 1223,0 0 0,0 2 1,-1 0-1,20 15 0,-38-24 99,0-1-1,0 1 1,0-1-1,0 1 1,-1 0 0,1 0-1,0 0 1,-1 0 0,0 0-1,1 0 1,-1 0-1,0 0 1,0 1 0,2 3-1,-3-4-4,0-1 1,0 0-1,-1 1 0,1-1 1,0 0-1,0 1 0,-1-1 0,1 0 1,-1 1-1,1-1 0,-1 0 1,1 0-1,-1 0 0,0 1 1,0-1-1,1 0 0,-1 0 0,0 0 1,0 0-1,0 0 0,0-1 1,0 1-1,0 0 0,-1 0 1,1-1-1,0 1 0,0 0 0,-3 0 1,-8 4-11,0 0 1,-1 0-1,0-2 1,1 1 0,-1-2-1,-1 0 1,1 0-1,0-1 1,0-1-1,-1 0 1,1-1 0,0 0-1,-20-5 1,10-4-202,12-5-101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24.3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93 311 15907,'-16'22'716,"1"1"1,1 0-1,1 1 0,-11 30 0,22-47-570,-1 1-1,2-1 1,-1 1 0,1-1 0,0 1 0,0-1 0,1 1 0,1 12-1,0-15-54,0 0 0,0 0-1,1 0 1,0 0-1,0-1 1,0 1 0,0 0-1,1-1 1,-1 0-1,1 1 1,0-1 0,1 0-1,-1-1 1,5 6-1,-5-7-81,0 0-1,-1 1 0,1-1 1,0 0-1,0 0 0,0-1 1,0 1-1,0-1 1,0 1-1,1-1 0,-1 0 1,0 0-1,1 0 0,-1-1 1,1 1-1,-1-1 0,1 0 1,6 0-1,-5-2-13,0 1 0,0 0 0,-1-1 0,1 0 0,0 0 0,-1-1 0,1 1 0,-1-1 0,0 0 0,0 0-1,6-6 1,4-5-47,-2-1-1,1-1 1,-2 0-1,0 0 1,12-27-1,-13 19-57,-9 22 77,-2 5 16,-1 10 34,1-6 19,0 1-1,1-1 1,-1 1-1,2 0 1,-1-1-1,1 1 1,0-1-1,0 1 0,1-1 1,3 10-1,-3-14-11,0 1 0,-1-1 0,1 0 0,0 0-1,1 0 1,-1 0 0,0 0 0,1 0 0,0-1 0,-1 1-1,1-1 1,0 0 0,0 1 0,1-1 0,-1-1-1,0 1 1,1 0 0,-1-1 0,1 0 0,-1 0-1,1 0 1,-1 0 0,5 0 0,0 0-45,1-1-1,0 0 1,-1-1 0,1 0 0,-1 0-1,1-1 1,-1 0 0,0 0-1,0-1 1,0 0 0,0 0 0,0-1-1,-1 0 1,1-1 0,-1 1 0,0-1-1,0-1 1,-1 1 0,10-12-1,-14 15 26,-1 1-1,0-1 0,0 1 0,0-1 0,0 0 1,0 1-1,-1-1 0,1 0 0,0 0 0,-1 0 1,1 0-1,-1 1 0,0-1 0,1 0 0,-1 0 1,0 0-1,0 0 0,-1 0 0,1 0 0,0 0 1,-1 0-1,1 1 0,-1-1 0,0-2 0,-3-2-157</inkml:trace>
  <inkml:trace contextRef="#ctx0" brushRef="#br0" timeOffset="1">532 0 18980,'1'14'1216,"0"5"-1088,1 1-88,1 7 192,1 2-352,3-3 1641,5-2-1393,-1-8 80,2-9 88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24.7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1 14427,'-3'26'702,"-2"0"0,0 0 0,-2 0-1,-14 35 1,12-38-163,1 0 0,1 1-1,1 0 1,2 0 0,-4 34 0,8-55-496,0 0 1,0 0 0,0 0-1,1 0 1,-1 0 0,1 0 0,-1 0-1,1 0 1,0 0 0,0 0-1,0 0 1,1 0 0,-1-1 0,1 1-1,-1-1 1,1 1 0,0-1 0,0 1-1,0-1 1,0 0 0,1 0-1,-1 0 1,1 0 0,-1 0 0,4 1-1,-3-2-35,1 1 1,-1-1-1,1-1 0,0 1 0,-1 0 0,1-1 0,0 0 0,-1 1 0,1-1 0,0-1 0,0 1 1,-1-1-1,1 1 0,-1-1 0,1 0 0,0 0 0,-1-1 0,0 1 0,1-1 0,4-3 0,6-4 9,0-1 0,-1 0 0,-1-1 0,0 0 0,0-1 0,15-21 0,51-87-358,-42 60-729,-33 57 311,-3 5 379,-2 9 70,1-8 182,-4 14-346</inkml:trace>
  <inkml:trace contextRef="#ctx0" brushRef="#br0" timeOffset="1">234 333 12715,'-13'30'1496,"9"5"-688,2-1-320,5-2 1321,4-4-905,9-10-448,1-7-416,9-12 184,3-7-64,1-7-240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25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91 144 16940,'4'2'371,"1"-1"1,0 0 0,0 0 0,0 0 0,0 0-1,0-1 1,1 0 0,-1 0 0,0 0 0,9-3-1,50-14 1230,-59 15-1474,16-5 250,40-19 1,-55 23-365,0-1 1,0 1-1,0-1 0,-1 0 1,1 0-1,-1-1 0,0 0 0,-1 0 1,1 0-1,5-9 0,-9 13-10,-1 1-1,1-1 1,-1 0-1,0 0 1,1 0-1,-1 0 1,0 0-1,1 0 1,-1 0-1,0 0 1,0 1-1,0-1 1,0 0-1,0 0 1,0 0-1,0 0 1,0 0 0,-1 0-1,1 0 1,0 0-1,0 0 1,-1 0-1,1 0 1,-1 0-1,1 1 1,-1-1-1,1 0 1,-1 0-1,1 1 1,-1-1-1,0 0 1,1 0-1,-1 1 1,0-1-1,0 1 1,1-1-1,-1 1 1,0-1-1,0 1 1,0-1-1,0 1 1,0 0-1,0 0 1,1-1-1,-1 1 1,0 0-1,-1 0 1,-5-2 8,0 1 0,0 0 0,0 0 0,0 1 0,-9 0 0,-2 1 7,1 1-1,0 2 1,0-1 0,0 2-1,0 0 1,0 1 0,1 1-1,-25 14 1,32-16-7,-1 1 1,1 0-1,0 1 0,1 0 1,0 0-1,0 1 0,0 0 1,1 0-1,0 1 1,1 0-1,0 0 0,0 0 1,1 1-1,-8 20 1,12-26-9,0 1 0,0-1 1,0 1-1,0-1 0,1 1 1,0-1-1,0 1 0,0 0 1,0-1-1,1 1 1,0-1-1,0 1 0,0-1 1,1 1-1,-1-1 0,1 0 1,0 1-1,0-1 1,1 0-1,-1 0 0,1-1 1,0 1-1,0-1 0,0 1 1,6 5-1,-2-4 39,-1-1 0,1 1 0,0-1 0,0 0 0,1-1 0,-1 1-1,1-1 1,-1-1 0,1 0 0,0 0 0,0 0 0,0-1 0,0 0 0,10-1 0,35-2 48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29.2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3 826 12331,'-3'12'1233,"6"-9"-278,18-19 267,69-81 641,118-165 0,-185 232-1731,249-364 225,-245 353-402,-43 140-74,14-86 122,0 1-2,0 1-1,1 0 0,0-1 1,2 20-1,-1-31 11,1-1 0,-1 0-1,0 1 1,0-1 0,1 0 0,0 0 0,-1 0-1,1 1 1,0-1 0,0 0 0,0 0 0,0 0-1,0 0 1,1 0 0,-1-1 0,1 1 0,-1 0-1,1-1 1,-1 1 0,1-1 0,0 1 0,0-1-1,0 0 1,0 0 0,0 0 0,0 0 0,0 0-1,0 0 1,0 0 0,1-1 0,-1 1-1,0-1 1,0 0 0,1 1 0,2-1 0,6-1 48,0-1 1,0 0 0,0 0-1,0-1 1,0-1 0,-1 0-1,17-8 1,68-44 360,-58 31-78,0-2 0,64-62 0,-98 86-292,0 0 0,-1 0 0,0-1 0,1 1 0,2-8 0,-5 6 190,-11 15-55,6-3-165,0 0 0,0 0 0,1 1 0,0-1 0,1 1 0,0 0 0,0 0 0,0 0 0,-2 14 0,3-6-56,0-1 0,1 1 0,0 0 0,3 21 0,-2-32-15,0 0 0,1 0 1,0-1-1,0 1 0,1-1 0,-1 1 0,1-1 0,0 1 0,0-1 0,1 0 1,-1 0-1,1 0 0,0 0 0,0 0 0,0-1 0,0 0 0,1 1 1,-1-1-1,1 0 0,8 4 0,-6-3-11,1-2 0,0 1 0,-1-1 0,1 0 0,0 0 0,0-1 0,0 0 0,0 0 0,0 0 0,0-1 0,0 0 0,1-1 0,10-2 0,30-11-340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30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35 15715,'47'-6'1681,"2"0"-1177,5 1-232,8 0 1096,5-1-1000,-1 2-136,-10 3-352,-6-1-304,-12 2-424,-10 3 120,-19 3 424,-11 3-232,-13 3-120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31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64 14819,'19'10'1504,"13"-7"-871,5-3-257,10-3 568,5-3-152,1-4-568,0-4 240,-12-2-320,-5 2-80,-10 1-144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32.2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555 19 16972,'5'-4'515,"0"1"650,-12 13-465,-400 504 1796,319-407-2286,80-96-215,-41 54-395,48-65 371,1 1 0,-1-1 1,1 1-1,-1 0 1,1-1-1,-1 1 0,1 0 1,0 0-1,0-1 1,-1 1-1,1 0 1,0 0-1,0-1 0,0 1 1,0 0-1,0 0 1,0 1-1,9-2-625,16-14-276,17-18-275,0-1 1,-3-2-1,53-59 1,88-134-621,-134 164 3101,-3-2 0,47-100 1,-103 196-559,1 1 1,2 1 0,-8 38 0,11-35-662,2 1 0,2-1 1,1 1-1,2 0 0,1 0 0,2-1 0,2 1 1,1-1-1,13 45 0,-12-59-5,7 30 43,-13-47-219,0 0 0,-1 0 0,1 1 0,-1-1 0,0 0 0,-1 0 0,1 0-1,-1 0 1,-1 8 0,1-11 89,1-1 0,0 1 0,0 0-1,-1-1 1,1 1 0,-1-1-1,1 1 1,0 0 0,-1-1 0,1 1-1,-1-1 1,1 0 0,-1 1-1,0-1 1,1 1 0,-1-1 0,1 0-1,-1 1 1,0-1 0,1 0-1,-1 0 1,0 1 0,1-1 0,-1 0-1,0 0 1,1 0 0,-2 0-1,-22-5-467,-1-6-71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32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 15635,'8'0'1257,"13"0"-953,6 3-144,13-1 408,3-1-368,9-4-48,4 0-8,1-1-144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4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20 16780,'1'-1'160,"0"-1"1,0 1-1,0 0 0,0-1 1,0 1-1,0 0 1,0 0-1,1 0 1,-1 0-1,0 0 1,1 0-1,-1 0 1,1 0-1,-1 1 1,1-1-1,-1 0 0,1 1 1,-1-1-1,1 1 1,0 0-1,-1-1 1,1 1-1,0 0 1,-1 0-1,1 0 1,0 0-1,-1 1 1,1-1-1,0 0 0,-1 1 1,4 0-1,-3 0-106,0 0 0,0 0 0,0 0-1,0 0 1,0 1 0,-1-1-1,1 1 1,0-1 0,-1 1 0,1-1-1,-1 1 1,1 0 0,-1 0-1,0 0 1,0-1 0,0 1 0,0 1-1,0-1 1,0 0 0,0 0-1,-1 0 1,1 0 0,0 4 0,-1 1-31,-1 0 0,0 0 0,0 0 0,0 0 0,-1 0 0,0 0 0,0 0 0,0-1 0,-1 1 0,0-1 0,-1 0 0,1 0 0,-1 0 0,-5 6 0,-10 11 304,-1-1 0,-22 20 0,26-27-62,10-10-125,-14 13 140,20-17-253,-1-1 1,0 1-1,1 0 0,-1-1 1,1 1-1,-1 0 1,0 0-1,1-1 1,0 1-1,-1 0 1,1 0-1,-1 0 1,1 0-1,0 0 1,0-1-1,-1 1 1,1 0-1,0 0 1,0 2-1,1-3-13,-1 1 1,1-1-1,-1 1 0,1-1 1,-1 0-1,1 1 0,-1-1 1,1 1-1,0-1 0,-1 0 1,1 1-1,0-1 0,-1 0 0,1 0 1,0 0-1,-1 0 0,1 1 1,0-1-1,-1 0 0,1 0 1,0 0-1,0 0 0,-1-1 1,1 1-1,0 0 0,0 0 0,24-6 14,-21 5-34,132-43-1102,-105 35 865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33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17012,'0'15'1272,"2"9"-896,-2 5-160,0 14 520,2 4-248,0 6-192,4 3-32,1-4-104,1-7-128,4-10-344,-2-8-232,-2-15-1616,-3-8 1848,-11-6-280,-7-5-249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33.5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1 105 15987,'11'0'1529,"8"-4"-937,2-2-232,9-4 672,5 0-176,5 0-248,2 3-159,2-2-785,0 2 440,-3-12-120,-6-4-56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33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 16067,'0'12'1249,"0"14"-905,0 6-152,-1 14 456,-1 2-288,2 11-88,0 0-16,0-3-328,3-3-208,-2-7-376,-1-8 176,-1-16 288,-5-3-120,-5-11-192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34.3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59 15155,'35'-13'1243,"0"1"0,70-13 0,-85 21-909,0 2 0,1 0 0,-1 2-1,1 0 1,-1 1 0,37 7 0,-53-7-310,-1 0 1,1 0 0,-1 0-1,1 0 1,-1 1 0,0-1-1,0 1 1,0 0 0,0 0-1,0 0 1,5 5 0,-7-6-20,0 0 0,0 1 1,0-1-1,-1 1 1,1-1-1,0 1 1,0-1-1,-1 1 0,1-1 1,-1 1-1,0-1 1,1 1-1,-1 0 1,0-1-1,0 1 0,0 0 1,0-1-1,0 1 1,0 0-1,-1-1 1,1 1-1,0 0 0,-1-1 1,1 1-1,-1-1 1,0 1-1,0 1 1,-3 4-18,-1 1 1,0-1 0,0 0 0,0 0 0,0-1-1,-14 12 1,-43 29-165,43-34 76,-28 25 0,46-37 70,0 0 0,0-1 1,0 1-1,0 0 0,0 0 1,0 0-1,1 1 0,-1-1 1,0 0-1,0 0 0,1 0 1,-1 0-1,1 1 0,-1-1 0,1 0 1,0 0-1,-1 1 0,1-1 1,0 0-1,0 1 0,0-1 1,0 0-1,0 1 0,0-1 1,0 0-1,1 1 0,-1-1 0,0 0 1,1 0-1,-1 1 0,1-1 1,-1 0-1,1 0 0,1 2 1,2 2-121,0 0 0,1 0 0,0-1 0,0 1 0,10 6 0,2 1-54,-10-6 118,16 13-157,-2 1-1,28 31 1,-44-45 251,0 0-1,-1 0 1,1 0 0,-1 1 0,-1-1 0,0 1 0,0 0 0,0 0 0,0 1 0,-1-1 0,-1 0 0,1 1-1,-1-1 1,0 14 0,-1-17 48,0 0-1,-1 0 0,1 0 1,-1-1-1,0 1 1,-1 0-1,1-1 1,0 1-1,-1-1 0,0 1 1,0-1-1,0 0 1,0 0-1,0 0 0,-6 6 1,3-5 83,0 0 1,-1 0-1,1-1 1,-1 1-1,0-1 1,0 0-1,0-1 1,-11 4-1,0-2 218,0-1-1,0 0 1,-1-1 0,0-1-1,1-1 1,-21-2 0,17 0 97,-32-7 1,48 8-551,0 0 0,0-1 0,0 0 0,0 1 0,0-1-1,1-1 1,-1 1 0,1-1 0,-1 0 0,1 0 0,0 0 0,-4-4 0,8 6 81,0 1 0,-1 0 0,1-1 0,0 1 0,0 0 0,0-1 0,0 1 0,-1 0 0,1-1 1,0 1-1,0 0 0,0-1 0,0 1 0,0 0 0,0-1 0,0 1 0,0 0 0,0-1 0,0 1 1,0-1-1,0 1 0,0 0 0,0-1 0,0 1 0,0 0 0,0-1 0,0 1 0,1 0 1,-1-1-1,0 1 0,0 0 0,0-1 0,1 1 0,-1 0 0,0 0 0,0-1 0,1 1 0,-1 0 1,0 0-1,1-1 0,-1 1 0,0 0 0,1 0 0,-1 0 0,0 0 0,1-1 0,16-2-503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34.8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 14779,'1'-1'254,"-1"1"-218,0 0 1,0 0-1,0 0 0,0 0 0,0 0 1,0 0-1,0 0 0,0 0 1,0 0-1,0 0 0,0 0 0,0 0 1,0 0-1,0 0 0,0 0 0,0 0 1,0 0-1,0-1 0,0 1 1,0 0-1,0 0 0,0 0 0,0 0 1,0 0-1,0 0 0,0 0 327,-1 0-327,1 0 1,0 0-1,0 0 0,0 0 0,0 0 1,0 0-1,0-1 0,0 1 0,0 0 1,0 0-1,0 0 0,0 0 1,0 0-1,0 0 0,0 0 0,0 0 1,8-1 678,12-1 34,10 2 43,0 2 0,49 9 0,-64-8-698,-1 0 0,0 2 0,0-1 0,0 2 0,-1 0 0,0 0 1,19 13-1,-29-16-68,1 0 0,-1-1 0,0 1 1,0 0-1,0 1 0,0-1 0,0 0 0,-1 1 1,0-1-1,0 1 0,0 0 0,0 0 1,0 0-1,-1 0 0,0 0 0,2 5 1,-3-2-1,1 0 0,-1 0 0,0 0 0,0 0 0,-1 0 0,0-1 0,0 1 0,-1 0 0,-3 8 0,-4 7 18,-1-1 1,0 0-1,-2-1 0,-27 37 1,-65 70 217,31-40-25,72-86-235,-5 6 32,0 0 0,1 1 0,0 0 0,-7 15 0,11-22-28,0 0 1,1 1 0,-1-1-1,1 0 1,0 1 0,-1-1-1,1 1 1,0-1 0,0 0 0,0 1-1,0-1 1,0 1 0,0-1-1,0 0 1,0 1 0,1-1-1,-1 1 1,0-1 0,1 0 0,0 1-1,-1-1 1,1 0 0,0 0-1,-1 1 1,1-1 0,0 0 0,0 0-1,0 0 1,0 0 0,0 0-1,0 0 1,0 0 0,0-1-1,1 1 1,-1 0 0,0 0 0,0-1-1,1 1 1,1 0 0,8 2 16,0 1 0,1-2 1,-1 1-1,1-1 0,0-1 1,20 0-1,72-8 17,-100 6-38,30-2 33,1-1-1,-1-2 1,0-1 0,63-23-1,-93 29-12,0-1-1,0 0 0,0-1 0,-1 1 1,1-1-1,4-3 0,-8 5-15,1 1-1,-1-1 1,1 1 0,-1-1-1,1 0 1,-1 1 0,1-1-1,-1 0 1,0 1 0,1-1 0,-1 0-1,0 1 1,0-1 0,1 0-1,-1 0 1,0 1 0,0-1-1,0 0 1,0 0 0,0 1-1,0-1 1,0 0 0,0 0 0,-1 1-1,1-1 1,0 0 0,0 1-1,0-1 1,-1 0 0,1 1-1,0-1 1,-1 0 0,1 1-1,-1-1 1,1 0 0,-1 1 0,1-1-1,-1 1 1,1-1 0,-1 1-1,1-1 1,-1 1 0,0 0-1,1-1 1,-1 1 0,-1-1 0,-6-3 27,1 0 1,-1 1 0,0 0 0,0 0 0,-1 1 0,1 0 0,-17-2 0,-67-1 44,76 5-91,5-1-29,-72 2-384,76-1 143,-1 1 0,1 0 0,-1 0 1,1 1-1,-1 0 0,1 0 0,-14 7 1,21-9 259,-1 1 1,1-1-1,-1 0 1,1 0 0,0 1-1,-1-1 1,1 0 0,-1 1-1,1-1 1,0 0-1,-1 1 1,1-1 0,0 0-1,0 1 1,-1-1-1,1 1 1,0-1 0,0 1-1,0-1 1,0 1-1,-1-1 1,1 1 0,0-1-1,0 0 1,0 1-1,0-1 1,0 1 0,0-1-1,0 1 1,0-1-1,0 1 1,1-1 0,-1 1-1,0-1 1,0 1-1,0-1 1,0 1 0,1-1-1,-1 0 1,0 1 0,1-1-1,-1 1 1,0-1-1,0 0 1,1 1 0,-1-1-1,1 1 1,13 8-644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36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86 13179,'10'4'244,"-1"-1"-1,0 0 1,1 0 0,0-1 0,-1 0 0,1 0-1,13-1 1,0 2 156,108 10 988,233-7 1,128-56-775,-313 16-393,77-10 106,-235 45-676,-19 2 112,-11 4 132,-7 0-52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38.5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24 12235,'12'-15'1772,"-5"6"1699,-11 29-1568,-9 31-1218,-5 19-346,2 1 0,-8 95 0,23-162-313,1 1 0,0 0 0,0 0 0,0-1 0,1 1 0,1 7 0,-2-11-15,1-1 0,-1 1 0,0 0 0,1-1 1,-1 1-1,0-1 0,1 1 0,-1-1 0,0 1 1,1-1-1,-1 1 0,1-1 0,-1 1 0,1-1 0,-1 1 1,1-1-1,0 0 0,-1 1 0,1-1 0,0 0 1,1 1 10,-1-1 1,0 0-1,1 0 1,-1 0-1,0 0 0,1-1 1,-1 1-1,0 0 1,1-1-1,-1 1 1,0 0-1,0-1 1,1 1-1,0-2 1,5-2 58,-1 0 0,1-1 1,-1 0-1,0 0 1,-1-1-1,1 1 1,-1-1-1,5-8 0,36-57 436,-37 56-401,7-11 57,21-52 0,-33 73-185,-2 7-5,0 8-16,-3 0 6,0 6-18,1 0-1,1 17 0,-1-33 45,0 1 0,0-1 0,0 1 0,0-1 0,0 1 0,0-1 0,0 0 0,0 1 0,0-1 0,0 1 0,1-1 0,-1 1 0,0-1 0,0 0 0,0 1 0,1-1 0,-1 0 0,0 1 0,1-1 0,-1 0 0,0 1 0,0-1 0,1 0 0,-1 1 0,1-1 0,-1 0 0,0 0 0,1 1 0,-1-1 0,1 0 0,-1 0 0,0 0 0,1 0 0,-1 0 0,1 0 0,-1 0 0,1 1 0,1-2-2,-1 1 1,1-1 0,0 1 0,-1-1 0,1 0-1,-1 1 1,1-1 0,-1 0 0,1 0 0,1-2-1,28-28-11,-9 2 88,20-34 0,-42 63-75,0 0 0,0-1 1,0 1-1,0 0 0,0 0 0,0 0 0,0 0 1,0 0-1,0-1 0,0 1 0,0 0 0,0 0 1,0 0-1,0 0 0,0 0 0,0 0 0,0-1 1,1 1-1,-1 0 0,0 0 0,0 0 0,0 0 1,0 0-1,0 0 0,0 0 0,0 0 0,1 0 1,-1 0-1,0 0 0,0 0 0,0 0 0,0 0 1,0 0-1,1 0 0,-1 0 0,0 0 0,0 0 0,0 0 1,0 0-1,0 0 0,1 0 0,-1 0 0,0 0 1,0 0-1,0 0 0,3 9-16,-3 18 4,0-23 8,0 2-1,0 12-16,0 1 0,0-1 0,2 1-1,1-1 1,0 0 0,9 28 0,-12-44 23,1 0 1,0 1 0,0-1-1,0 0 1,0 0 0,1 0-1,-1 0 1,0-1-1,1 1 1,0 0 0,-1-1-1,1 1 1,0 0 0,0-1-1,0 0 1,0 0 0,3 2-1,-4-2 4,1-1 1,0 0-1,0 1 0,0-1 0,0 0 1,0 0-1,0 0 0,0 0 0,0 0 0,0-1 1,0 1-1,0-1 0,0 1 0,0-1 1,0 1-1,2-3 0,2 0 24,0-1 0,0 0 1,-1 0-1,0-1 0,0 1 0,0-1 1,0 0-1,-1-1 0,1 1 0,3-9 1,-2 4 18,-1 0 0,0 0 0,-1-1 0,0 0 1,0 0-1,-2 0 0,1 0 0,1-22 0,-5 26-98,-3 11 2,-1 12-25,5-13 71,0-1 0,-1 1 0,1 0-1,0-1 1,1 1 0,-1 0-1,0-1 1,1 1 0,-1 0 0,1-1-1,0 1 1,0-1 0,0 1 0,0-1-1,0 1 1,1-1 0,-1 0-1,1 0 1,2 3 0,-2-3-2,1 0 0,0 0 0,0 0 0,0-1 0,0 1 0,0-1 0,0 0 0,0 0 0,0 0 0,0 0 0,0 0 0,1-1 0,4 1 0,7-1-8,1-1 1,-1 0 0,0-1 0,0-1-1,22-7 1,-6 0-4,-23 7 1,0 0 0,1 0 1,0 1-1,-1 0 0,15-1 1,-22 3 8,-1 0-1,1 0 1,0 0 0,-1 0 0,1 0 0,0 1 0,-1-1 0,1 0 0,-1 0 0,1 1-1,0-1 1,-1 0 0,1 1 0,-1-1 0,1 1 0,-1-1 0,1 0 0,-1 1 0,1-1-1,-1 1 1,0 0 0,1-1 0,-1 1 0,0-1 0,1 1 0,-1-1 0,0 2 0,6 21-87,-1 0-19,-4-22 113,-1 0 1,1 0-1,0-1 0,-1 1 0,1 0 0,0-1 0,0 1 0,-1-1 0,1 1 0,0-1 0,0 1 1,0-1-1,0 1 0,0-1 0,0 0 0,0 1 0,-1-1 0,1 0 0,0 0 0,0 0 1,0 0-1,0 0 0,1 0 0,1 0 6,0-1 0,0 1 0,-1-1 0,1 0 0,0 0 0,0 0 1,4-3-1,3-2 31,-1-1 1,16-14 0,-25 21-40,8-6-193,-1 0 0,0-1 0,0-1-1,0 1 1,-1-1 0,-1 0 0,1 0 0,-1-1-1,0 1 1,-1-1 0,0 0 0,3-13 0,-2 4-246,2-1-148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39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122 0 17052,'-9'10'458,"0"0"0,0 1 0,1 0 1,1 1-1,0-1 0,-10 22 1,14-25-370,0 1 0,0-1 1,1 0-1,0 1 1,0-1-1,1 1 0,0 0 1,1-1-1,-1 1 1,2 0-1,1 13 1,-1-19-101,0 1 0,0-1 0,0 0 0,0 1 0,1-1 1,-1 0-1,1 0 0,0 0 0,0 0 0,0 0 1,1-1-1,-1 1 0,0 0 0,1-1 0,0 0 0,0 0 1,-1 1-1,1-2 0,1 1 0,4 2 0,-3-2-55,0 0 0,0-1 0,0 1-1,1-1 1,-1-1 0,0 1 0,0-1-1,1 0 1,-1 0 0,0 0-1,0-1 1,1 0 0,6-2 0,-11 3 55,-1 0 1,0 0 0,1 0 0,-1-1 0,1 1 0,-1 0-1,1 0 1,-1 0 0,1 0 0,-1 0 0,1 0-1,-1 0 1,1 0 0,-1 0 0,1 0 0,-1 0 0,1 0-1,-1 1 1,1-1 0,-1 0 0,0 0 0,1 0-1,-1 1 1,1-1 0,-1 0 0,0 0 0,1 1 0,-1-1-1,1 0 1,-1 1 0,1 15-21,-14 17 163,7-24-55,0 0 0,-1-1 0,0 0 0,0 0-1,-1 0 1,0-1 0,-9 7 0,13-11-41,1 0 0,0-1 0,-1 0 0,1 0 0,-1 0-1,0 0 1,1-1 0,-1 0 0,0 1 0,0-1 0,0-1 0,0 1-1,0 0 1,0-1 0,-1 0 0,1 0 0,0 0 0,0-1 0,0 1 0,0-1-1,-6-2 1,9 3-69,0 0 0,1 0 0,-1-1 0,0 1 0,0-1 0,1 1 0,-1 0-1,0-1 1,1 1 0,-1-1 0,0 0 0,1 1 0,-1-1 0,1 1 0,-1-1 0,1 0 0,-1 0 0,1 1-1,-1-1 1,1 0 0,0 0 0,0 1 0,-1-1 0,1 0 0,0 0 0,0 0 0,0 1 0,0-1-1,0 0 1,0 0 0,0 0 0,0 0 0,0 0 0,0 1 0,0-1 0,0 0 0,1 0 0,-1 0 0,0 1-1,1-1 1,-1 0 0,0 0 0,1 1 0,-1-1 0,1 0 0,-1 1 0,1-1 0,0 0 0,-1 1 0,1-1-1,0 0 1,3-3-315,0 1 0,0-1-1,0 1 1,0 0-1,1 0 1,9-5 0,4 1-720,1 1 1,26-5-1,-26 7 1173,-1 0-1,35-14 1,-49 16 1,162-77 4014,-126 57-3100,-1-1 0,36-29 0,-72 49-927,0 1 0,0-1 0,0 0 0,0 0 0,-1 0 0,0 0 0,3-5 0,-4 7-80,-1 1 1,0 0 0,0 0 0,0-1 0,0 1-1,1 0 1,-1-1 0,0 1 0,0 0-1,0-1 1,0 1 0,0 0 0,0-1-1,0 1 1,0-1 0,0 1 0,0 0 0,0-1-1,0 1 1,0 0 0,0-1 0,0 1-1,-1 0 1,1-1 0,0 1 0,0 0 0,0 0-1,0-1 1,-1 1 0,1 0 0,0-1-1,-1 1 1,0-1 8,0 1 0,-1 0 0,1-1-1,0 1 1,-1 0 0,1 0 0,-1 0 0,1 0-1,0 0 1,-1 0 0,1 0 0,0 1 0,-1-1-1,-1 1 1,-17 5 3,-1 1 0,1 1 0,1 1 1,-1 0-1,2 2 0,-1 0 0,1 1 0,1 1 0,-26 24 0,39-32-31,-1-1 0,1 1 1,0 0-1,1 1 0,-1-1 0,1 0 1,0 1-1,0 0 0,1 0 0,-1 0 1,-1 10-1,3-13-10,1 1 0,-1-1 0,1 1 1,0-1-1,0 1 0,1-1 0,-1 0 1,1 1-1,0-1 0,-1 1 0,2-1 0,-1 0 1,0 0-1,1 0 0,-1 0 0,1 0 1,0 0-1,0 0 0,0 0 0,0 0 0,0-1 1,5 4-1,1 1-150,1-1 1,-1 0-1,1-1 1,1 0-1,-1 0 0,0-1 1,1 0-1,0-1 1,0 0-1,0 0 0,1-1 1,-1 0-1,0-1 1,1 0-1,-1-1 0,1 0 1,20-4-1,8-9-414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40.3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53 12451,'1'-7'518,"0"-10"6420,-4 26-6005,-7 30-662,2 0 0,1 0 0,2 1 0,1 65-1,4-92-198,1 13 71,0-26-135,-1 0 1,0 0-1,0 0 1,0 1-1,0-1 1,0 0 0,0 0-1,1 0 1,-1 0-1,0 0 1,0 0-1,0 0 1,0 0 0,0 0-1,1 0 1,-1 0-1,0 0 1,0 0-1,0 0 1,0 0-1,1 0 1,-1 0 0,0 0-1,0 0 1,0 0-1,0 0 1,0 0-1,1 0 1,-1 0 0,0 0-1,0 0 1,0 0-1,0 0 1,0 0-1,1-1 1,-1 1 0,0 0-1,0 0 1,0 0-1,0 0 1,0 0-1,0 0 1,0-1 0,0 1-1,0 0 1,1 0-1,-1 0 1,0 0-1,0 0 1,0-1-1,0 1 1,0 0 0,0 0-1,0 0 1,0 0-1,0-1 1,0 1-1,0 0 1,17-44 1040,-12 29-987,81-209 885,-82 213-823,-4 10-185,0 1 0,0-1 0,0 1 1,0-1-1,0 1 0,0-1 0,0 1 0,1-1 0,-1 1 0,0-1 0,0 1 0,1-1 0,-1 1 0,0-1 0,1 1 0,-1 0 0,0-1 0,1 1 1,-1 0-1,0-1 0,2 0 0,16 7-1665,3 2 944,1-1 1,-1-1-1,2-1 1,-1-1-1,0 0 0,1-2 1,-1-1-1,1-1 0,41-5 1,-54 3 510,0 0 1,19-6 0,-26 7 397,0 0 0,-1 0 0,1-1 0,-1 1-1,1 0 1,-1-1 0,0 1 0,1-1 0,-1 0 0,0 0 0,0 0 0,0 0 0,-1 0 0,1-1 0,2-2 0,-4 5-67,0-1-1,1 0 1,-1 1 0,0-1 0,0 0-1,1 1 1,-1-1 0,0 0 0,0 1-1,0-1 1,0 0 0,0 1 0,0-1-1,0 0 1,0 1 0,0-1 0,0 0 0,0 1-1,-1-1 1,1 1 0,0-1 0,0 0-1,-1 1 1,1-1 0,0 1 0,-1-1-1,0-1 1,0 2 68,0-1 1,0 0-1,-1 0 0,1 1 0,0-1 1,-1 0-1,1 1 0,-1 0 0,1-1 1,0 1-1,-1 0 0,-1-1 0,-4 1 289,0 0-1,-1 0 1,1 0-1,-8 2 0,5 0-183,1 1 1,0 0-1,-1 0 0,-16 9 0,21-10-219,1 1 0,0-1 0,0 1 1,0 0-1,0 0 0,1 1 0,-1-1 1,1 1-1,-1 0 0,1-1 0,-4 8 1,7-10-17,-1 0 0,1 0 0,0 0 1,-1 0-1,1-1 0,0 1 0,-1 0 1,1 0-1,0 0 0,0 0 0,0 0 1,0 0-1,0 0 0,0 0 0,0 0 1,0 0-1,0 0 0,0 0 0,1 0 1,-1 0-1,0 0 0,1 0 0,-1 0 1,2 2-1,-1-2-14,0 1 1,1-1 0,0 0-1,-1 0 1,1 1-1,-1-1 1,1 0-1,0 0 1,0 0 0,0-1-1,3 2 1,5 1-119,1-1 1,-1-1 0,17 2-1,-27-3 133,9 0-91,4 0-60,0 1 0,-1 1-1,1 0 1,24 7 0,-36-9 165,1 1 0,0-1 0,0 1 1,0 0-1,0 0 0,-1 0 0,1 0 0,0 0 0,-1 0 1,1 1-1,-1-1 0,0 0 0,1 1 0,-1-1 0,0 1 0,0-1 1,0 1-1,0 0 0,0-1 0,0 1 0,0 0 0,0 0 0,-1 0 1,1 0-1,-1 0 0,0 0 0,1-1 0,-1 1 0,0 0 1,0 0-1,0 0 0,0 0 0,0 0 0,-1 0 0,1 0 0,-1 0 1,1 0-1,-1 0 0,0 0 0,-1 2 0,0 0 23,0 1 1,-1-1-1,1 0 0,-1-1 0,0 1 0,0 0 1,0-1-1,0 0 0,-1 0 0,0 0 0,1 0 1,-1 0-1,0-1 0,0 1 0,0-1 0,-1 0 1,1 0-1,0-1 0,-1 0 0,1 1 0,-1-1 1,-6 0-1,1 0-58,0 0 1,1-1 0,-1 0-1,0-1 1,0 0-1,1 0 1,-1-1 0,1 0-1,-17-7 1,-13-9-116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41.2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32 16996,'-4'14'717,"0"1"1,0 0-1,2 0 1,-1 16-1,-6 82-450,6-76-148,-1 56 178,5-82-196,0-1-1,0 1 1,0 0 0,2-1 0,-1 1 0,6 13-1,-7-22-65,-1 0 0,1 0-1,0 0 1,0 0-1,0-1 1,0 1 0,0 0-1,1 0 1,-1-1-1,1 1 1,-1-1 0,1 1-1,-1-1 1,1 1-1,0-1 1,0 0 0,-1 0-1,1 0 1,0 0-1,0 0 1,0 0 0,0-1-1,0 1 1,0-1-1,1 1 1,-1-1 0,0 0-1,0 0 1,0 0 0,0 0-1,0 0 1,1 0-1,3-2 1,1 0 46,0 0 0,0-1 0,0-1 0,-1 1 0,1-1 0,-1 0 0,0 0 0,10-9 0,21-21 76,-2-1-1,0-2 1,-3-1-1,-1-2 1,-2-1-1,-2-1 1,39-85-1,-63 122-331,-1 0 0,0-1 0,-1 1-1,3-13 1,-4 18 130,0-1-1,0 1 1,0-1 0,0 0-1,0 1 1,0-1-1,0 1 1,0-1 0,0 0-1,0 1 1,0-1 0,-1 1-1,1-1 1,0 1-1,0-1 1,-1 1 0,1-1-1,0 1 1,-1-1 0,1 1-1,-1-2 1,0 2-3,0 0 1,0 0-1,0-1 1,0 1-1,1 0 1,-1 0-1,0 0 1,0 0-1,0 0 1,0 0-1,0 0 1,0 0-1,1 1 1,-1-1-1,0 0 1,0 0-1,0 1 1,0-1-1,-1 2 1,-15 9-453,-1 6-196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3051 296 11354,'0'-4'98,"0"1"0,0-1 0,-1 0 0,0 1-1,1-1 1,-1 0 0,0 1 0,-1-1 0,1 1-1,-1-1 1,0 1 0,1 0 0,-1 0-1,-1 0 1,1 0 0,0 0 0,-1 0 0,1 1-1,-1-1 1,0 1 0,0-1 0,-6-3 0,-5-3 134,-1 1 1,0 0-1,-28-10 1,-39-8-231,-1 3-1,-101-13 1,119 24 15,-148-22 13,-2 9-1,-343 5 0,-103 43-22,332 17-19,283-31 10,1 2 0,0 3 0,0 1-1,2 2 1,-44 24 0,71-32-1,0 1 1,1 1-1,0 1 1,0 0-1,1 1 0,1 1 1,0 0-1,1 1 1,0 0-1,1 0 0,1 1 1,1 1-1,-10 23 1,13-26-7,1 0 0,1 0 0,0 0 0,1 1 0,0-1 0,2 1 0,-1 0-1,2-1 1,0 1 0,1 0 0,0 0 0,1-1 0,1 1 0,0-1 0,1 1 0,0-1 0,10 20 0,0-8-12,1-1-1,1-1 1,1 0 0,2-1 0,0-1-1,1-1 1,32 26 0,-13-15 3,1-3 0,2-1 0,67 33 1,-42-30 9,2-4 1,1-2 0,1-3-1,115 19 1,302 13-60,-237-39 36,2-11 0,399-46 1,-514 22 285,244-70 1,-289 61-60,-1-5 0,-3-4 1,122-70-1,-190 96-163,0-1 0,-1-1 0,-1 0 0,27-27 0,-42 36-35,0 1 1,0-1-1,0 0 0,0 0 1,-1 0-1,1 0 0,-2 0 1,1-1-1,0 0 0,-1 1 1,0-1-1,0 0 0,-1 0 1,0 0-1,0 0 0,0-1 1,-1 1-1,0 0 0,0 0 1,0 0-1,-1 0 0,-2-11 1,0 9-12,-1-1 1,0 1-1,0 0 1,0 0 0,-1 0-1,-1 1 1,1-1 0,-1 1-1,0 1 1,-9-8-1,-11-8-50,-38-26 0,60 46 58,-405-235 1261,385 225-1255,-51-26 265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20 11907,'1'-1'590,"13"-12"1192,-11 8-419,-11 5 1427,-1 3-2306,1 1-1,1-1 1,-1 1 0,0 1 0,1 0-1,0 0 1,-12 10 0,-41 47 506,45-43-875,0-1 0,2 2 0,0 0 0,1 0 0,1 1 0,0 1 0,-7 26 0,11-29-76,2 0 0,1 0-1,0 0 1,1 1-1,2-1 1,0 1 0,0 0-1,6 38 1,-4-50-88,1-1 1,-1 0-1,1 0 1,1 0-1,-1 0 0,1-1 1,0 1-1,1-1 1,0 1-1,0-1 0,0 0 1,1-1-1,-1 1 1,2-1-1,-1 0 0,0 0 1,1 0-1,0-1 1,0 0-1,0 0 0,1-1 1,-1 1-1,1-2 1,9 4-1,36 5-235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42.4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4 152 13907,'-1'8'409,"0"-1"-126,0-1-1,1 1 0,0-1 0,0 13 0,1-18-210,-1 0 0,0 1 0,0-1 0,0 0 1,1 0-1,-1 0 0,1 1 0,-1-1 0,1 0 0,-1 0 1,1 0-1,0 0 0,0 0 0,-1 0 0,1 0 0,0 0 0,0-1 1,0 1-1,0 0 0,0 0 0,0-1 0,0 1 0,0-1 1,0 1-1,0-1 0,1 1 0,-1-1 0,0 1 0,0-1 0,0 0 1,1 0-1,1 0 0,4 0 90,0 0 1,-1-1-1,1 0 0,-1-1 1,1 1-1,-1-1 0,1-1 1,7-3-1,50-28 333,-50 25-368,108-73 795,-121 82-907,0-1 1,0 0 0,0 0-1,0 1 1,0-1 0,0 0-1,0 1 1,1-1 0,-1 1-1,0 0 1,0-1 0,1 1 0,-1 0-1,0 0 1,1 0 0,-1 0-1,0 0 1,0 0 0,1 0-1,-1 0 1,0 0 0,1 1-1,-1-1 1,1 1 0,0 0-2,-1 0 0,0 0 1,0 1-1,0-1 0,0 0 0,0 1 0,0-1 1,-1 1-1,1-1 0,0 1 0,-1-1 1,1 1-1,-1 0 0,0-1 0,0 1 1,1-1-1,-1 1 0,0 3 0,-1 47 50,0-40-61,0 0 0,1 0 0,1 1 0,0-1 0,3 15 0,-4-26 6,0 0 1,1 0-1,-1 0 1,0 0-1,1 0 1,-1 0 0,1-1-1,-1 1 1,1 0-1,0 0 1,-1 0-1,1-1 1,-1 1 0,1 0-1,0-1 1,0 1-1,0-1 1,-1 1-1,1-1 1,0 1-1,0-1 1,0 1 0,0-1-1,0 0 1,0 1-1,0-1 1,0 0-1,0 0 1,-1 0-1,1 0 1,0 0 0,0 0-1,0 0 1,0 0-1,0 0 1,0 0-1,0-1 1,0 1 0,2-1-1,3-1 48,0-1 1,-1 0-1,1 0 1,9-7-1,9-8 228,37-38-1,5-3-282,-66 59-18,1-1 0,-1 1 0,0 0 0,1-1 0,-1 1 1,0 0-1,1-1 0,-1 1 0,0 0 0,1 0 0,-1-1 0,1 1 0,-1 0 0,1 0 0,-1 0 1,1 0-1,-1 0 0,1 0 0,-1-1 0,0 1 0,1 0 0,-1 0 0,1 0 0,-1 1 0,1-1 1,-1 0-1,1 0 0,-1 0 0,1 0 0,-1 0 0,1 0 0,-1 1 0,0-1 0,1 0 0,-1 0 1,1 1-1,7 18-1024,-7-17 856,0 0-1,-1 1 0,1-1 1,0 0-1,0 1 0,0-1 1,1 0-1,2 4 1,-3-6 123,-1 1 0,1-1 0,0 1 1,0-1-1,0 0 0,0 1 1,-1-1-1,1 0 0,0 0 1,0 0-1,0 0 0,0 1 0,0-1 1,0 0-1,0-1 0,0 1 1,-1 0-1,1 0 0,0 0 1,0 0-1,0-1 0,0 1 0,0 0 1,-1-1-1,1 1 0,0-1 1,0 1-1,0-1 0,-1 1 1,1-1-1,0 0 0,7-6-92,-1 1 0,0-1 0,-1-1 0,0 1 1,0-1-1,0 0 0,-1-1 0,0 1 0,-1-1 0,0 0 0,0 0 0,-1 0 0,0-1 0,2-15 0,-4 24 203,-1 0 0,0 1 0,0-1 0,0 0 0,1 0 0,-1 0 0,0 0 0,0 1 0,0-1 0,0 0 0,-1 0 0,1 0-1,0 0 1,0 0 0,0 1 0,-1-1 0,0-1 0,1 1-16,-1 1-1,1 0 1,0 0-1,-1 0 1,1 1-1,-1-1 1,1 0 0,0 0-1,-1 0 1,1 0-1,0 0 1,-1 0-1,1 0 1,0 1-1,-1-1 1,1 0-1,0 0 1,-1 1 0,1-1-1,0 0 1,-1 0-1,1 1 1,0-1-1,0 0 1,-1 1-1,-18 27 925,9-9-685,1 0-1,0 0 1,2 1-1,0 1 1,2-1 0,-6 40-1,10-59-246,1 0-1,0 0 1,0 0-1,0 0 1,0 0-1,0 0 1,0-1-1,0 1 1,0 0-1,1 0 1,-1 0-1,0 0 1,0 0-1,1-1 1,-1 1-1,0 0 1,1 0-1,-1 0 1,1-1-1,-1 1 0,1 0 1,-1-1-1,2 2 1,-1-2-1,0 1-1,0-1 1,0 0 0,0 0-1,0 0 1,-1 0 0,1 1-1,0-1 1,0-1 0,0 1 0,0 0-1,0 0 1,0 0 0,0 0-1,0-1 1,0 1 0,0 0-1,0-1 1,7-3 89,0 0 0,-1-1 0,12-9 0,-18 13-109,123-106 247,-123 106-263,0 0 1,0 0-1,0 1 1,0-1-1,0 0 0,0 0 1,0 1-1,0-1 1,0 0-1,1 1 0,-1-1 1,0 1-1,1 0 1,1-1-1,-3 1 7,1 0 0,-1 0 1,0 1-1,1-1 0,-1 0 0,0 0 1,1 0-1,-1 1 0,0-1 1,1 0-1,-1 0 0,0 1 0,0-1 1,1 0-1,-1 1 0,0-1 0,0 0 1,1 1-1,-1-1 0,0 0 0,0 1 1,0-1-1,0 0 0,0 1 0,0-1 1,1 1-1,-1-1 0,0 0 0,0 1 1,0 0-1,0 6-20,-1 0 0,1 1 0,-1-1-1,-2 8 1,0 0 11,2-13 26,1 0 0,0 0 0,0 0 0,-1 0 0,1 0 0,1 0 0,-1 0 0,0 0 0,0 0 1,1-1-1,-1 1 0,1 0 0,1 3 0,-1-4 1,0-1 1,-1 1-1,1-1 1,0 1-1,0-1 1,0 0-1,0 1 1,0-1-1,0 0 1,0 0-1,0 0 1,-1 1-1,1-1 1,0 0-1,0 0 1,0 0-1,0-1 1,0 1-1,0 0 0,0 0 1,0 0-1,0-1 1,0 1-1,-1-1 1,1 1-1,0 0 1,0-1-1,0 1 1,-1-1-1,2-1 1,20-11 176,-2-1 0,36-32 1,-17 13-182,-37 31-30,0 1 0,0 0 0,0-1 0,0 1 1,0 0-1,0 0 0,0 0 0,0 0 0,4 0 0,-6 1 13,1 0 0,-1 0 0,1 0 0,-1 0 0,1 0 0,-1 0 0,1 0 0,-1 0 0,1 1 0,-1-1 0,1 0 0,-1 0-1,0 1 1,1-1 0,-1 0 0,1 0 0,-1 1 0,0-1 0,1 0 0,-1 1 0,0-1 0,1 1 0,-1-1 0,0 1 0,1-1 0,-1 0 0,0 1 0,0-1 0,0 1 0,0-1 0,1 1-1,-1-1 1,0 1 0,0-1 0,0 1 0,0-1 0,0 1 0,0-1 0,0 1 0,0-1 0,-1 1 0,1-1 0,0 1 0,0 0 0,-10 54-304,8-46 325,0-1-1,0 1 1,1 1 0,0-1 0,0 0-1,2 16 1,-1-25 0,0 1 0,0-1 0,0 1 1,0 0-1,1-1 0,-1 1 0,0-1 0,0 1 0,0 0 0,1-1 1,-1 1-1,0-1 0,1 1 0,-1-1 0,0 1 0,1-1 0,-1 0 1,1 1-1,-1-1 0,1 1 0,-1-1 0,1 0 0,-1 1 0,1-1 1,-1 0-1,1 0 0,0 1 0,1-1 14,-1 0-1,0 0 1,1 0-1,-1 0 1,0 0 0,1 0-1,-1-1 1,0 1 0,1-1-1,-1 1 1,0-1-1,2 0 1,3-2 73,0-1-1,-1 1 1,1-1-1,5-6 1,3-4 23,0 0 0,-1-1 0,0 0 0,-1-1 0,17-32 0,-29 50-150,-1 0 0,1 0 0,0 0 0,0 0 0,0 0 0,0 0 1,0 0-1,0 0 0,1 3 0,-1-4 25,0 0 1,1-1-1,-1 1 1,0 0-1,0-1 0,0 1 1,1 0-1,-1-1 1,0 1-1,1-1 1,-1 1-1,0 0 0,1-1 1,-1 1-1,1-1 1,-1 1-1,1-1 1,-1 0-1,1 1 1,-1-1-1,1 1 0,0-1 1,-1 0-1,1 0 1,-1 1-1,1-1 1,0 0-1,-1 0 0,1 0 1,0 1-1,-1-1 1,1 0-1,0 0 1,-1 0-1,1 0 0,0 0 1,-1-1-1,1 1 1,0 0-1,-1 0 1,2-1-1,32-14 30,6-3-414,-39 18 365,-1 0 0,1 0 0,-1 0 0,1 0 1,-1 0-1,1 0 0,-1 0 0,1 0 0,-1 0 0,1 0 0,-1 0 0,1 1 0,-1-1 1,1 0-1,-1 0 0,1 0 0,-1 1 0,1-1 0,-1 0 0,0 0 0,1 1 1,-1-1-1,1 0 0,-1 1 0,0-1 0,1 1 0,-1 0 0,9 17-423,-9-17 427,0 1 0,1-1-1,-1 1 1,1-1-1,-1 0 1,1 1-1,0-1 1,-1 1 0,1-1-1,0 0 1,0 0-1,0 1 1,0-1 0,0 0-1,0 0 1,0 0-1,1 0 1,-1 0-1,0 0 1,0-1 0,1 1-1,-1 0 1,2 0-1,-1-1-13,-1 0-1,1 0 1,0 0 0,-1 0-1,1-1 1,0 1-1,-1 0 1,1-1-1,-1 1 1,1-1-1,-1 0 1,1 1-1,-1-1 1,1 0-1,-1 0 1,0 0-1,0 0 1,3-2-1,16-26-1297,-17 25 810,-1 0 0,1-1-1,0 2 1,0-1 0,5-5-1,2 5-342,-5 2 1475,-3-10-516,-2 2-7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7:42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14715,'2'2'1592,"-1"-2"-975,0 0-273,-1 1 784,0 4-280,0 5-264,-1 4-168,-2 5-176,-1 2-48,1 5-32,2 0 8,-1-2-232,2 0-256,6-5 344,1-7-24,3-14-120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19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0 14691,'0'58'4433,"-2"14"-4565,7 74 173,-1 100-594,-7-221 110,3-25 431,0 0 0,0 0-1,0 1 1,0-1-1,0 0 1,0 0 0,0 0-1,0 0 1,0 1 0,0-1-1,0 0 1,0 0 0,0 0-1,0 1 1,0-1 0,0 0-1,0 0 1,0 0 0,0 0-1,-1 1 1,1-1 0,0 0-1,0 0 1,0 0 0,0 0-1,0 0 1,-1 0 0,1 1-1,0-1 1,0 0 0,0 0-1,0 0 1,-1 0 0,1 0-1,0 0 1,0 0 0,0 0-1,-1 0 1,1 0 0,0 0-1,0 0 1,0 0 0,-1 0-1,1 0 1,0 0-1,0 0 1,0 0 0,-1 0-1,1 0 1,0 0 0,0 0-1,0 0 1,0 0 0,-1-1-1,-5-9-183,-2-19-82,0-11-82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19.5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0 137 16091,'6'-16'1225,"4"9"-977,3 4-104,9-4 344,6-2-128,8-2-144,4 1-48,0-3-280,2 0-208,-6-2-312,-5 0 1464,-16 5-872,-13 3-16,-16 7-56</inkml:trace>
  <inkml:trace contextRef="#ctx0" brushRef="#br0" timeOffset="1">76 261 13091,'-4'15'1240,"6"-7"-704,6-5-96,11-4 713,5-4-161,11-2-168,0 0-64,5-2-328,1 2-280,-7 2 464,-7 5-416,-24 7-200,-9 3-16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19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0 104 14595,'3'30'1520,"7"-9"-1063,13-15-145,6-3 456,11-7-272,3-8-184,5-8-600,4-1 1544,0-12-1168,-2-3-8,-4-1-64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20.3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281 103 14203,'-31'64'1145,"-101"243"1088,129-298-2212,1-3-28,0 1-1,0-1 1,-1-1-1,0 1 1,-5 9-1,7-14-8,1-1 0,0 0 1,0 1-1,0-1 0,-1 0 0,1 1 0,0-1 1,-1 0-1,1 0 0,0 1 0,0-1 0,-1 0 1,1 0-1,0 1 0,-1-1 0,1 0 0,0 0 0,-1 0 1,1 0-1,-1 0 0,1 0 0,0 0 0,-1 0 1,1 1-1,0-1 0,-1 0 0,1 0 0,-1-1 1,1 1-1,0 0 0,-1 0 0,1 0 0,-1 0 0,1 0 1,0 0-1,-1 0 0,1-1 0,-12-15-534,-5-29-11,16 41 570,-7-22-47,-24-87-2113,28 95 1911,1 0 0,1-1 0,0 1 0,1-23 0,1 40 297,0-1-1,1 0 0,-1 0 0,0 0 1,1 0-1,-1 0 0,1 1 1,0-1-1,0 0 0,-1 0 0,1 1 1,0-1-1,0 1 0,1-1 1,-1 1-1,0-1 0,0 1 0,1-1 1,-1 1-1,1 0 0,-1 0 1,1 0-1,0 0 0,-1 0 0,1 0 1,0 1-1,0-1 0,-1 0 1,1 1-1,0-1 0,0 1 0,0 0 1,0 0-1,0-1 0,3 2 1,7-1 308,0 1 1,-1 0 0,1 1-1,16 4 1,-28-6-363,30 9 433,-2 0-1,35 18 0,-44-18-110,1 0 0,0-1-1,0-2 1,0 0-1,1 0 1,36 3 0,-12-9 17</inkml:trace>
  <inkml:trace contextRef="#ctx0" brushRef="#br0" timeOffset="1">774 2 16404,'0'-1'1112,"0"8"-928,-5 3-208,2 4 2160,2 1-1880,2 2 88,2 2 160</inkml:trace>
  <inkml:trace contextRef="#ctx0" brushRef="#br0" timeOffset="2">834 222 16075,'-4'10'1561,"2"0"-1017,1-6-256,2-1 488,2-3-376,6-4-56,-1-4 0,1 0-304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21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12563,'10'20'4585,"4"5"-3809,0-4-384,8-1-168,2 3 528,8 3-376,5 0-8,3-3-112,0-5-208,2-8-528,-3-7-248,-6-10 592,-3-6-144,-5-21-88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21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0 14179,'-8'24'1664,"-4"9"-1071,-2 12-233,-2 5 1232,-1 7-992,1 4-112,3 0-120,3-2-120,5-8-472,2-5-248,3-14 416,4-8-104,2-11-48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22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77 15443,'-8'10'1217,"13"-7"-825,11-3-104,14-7 464,9-2-184,10-4-144,7 0-40,4-1-112,0 1-152,-4 1-376,-7 5-216,-14 6 2032,-4 1-1544,-23 3 40,-8 1 32</inkml:trace>
  <inkml:trace contextRef="#ctx0" brushRef="#br0" timeOffset="1">62 277 15275,'0'8'1721,"15"-8"-1081,16-13-208,8-6 1024,13-1-768,8-1-112,7-1-303,5 2-217,-5 6-705,-5 2 1418,-6 8-833,-3 0-40,-9-2-89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22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 16684,'0'0'66,"0"-1"1,0 0-1,0 1 1,0-1 0,1 0-1,-1 1 1,0-1 0,1 0-1,-1 1 1,0-1 0,1 1-1,-1-1 1,1 1 0,-1-1-1,1 1 1,-1-1 0,1 1-1,-1 0 1,1-1-1,0 1 1,-1 0 0,1-1-1,-1 1 1,1 0 0,0 0-1,-1-1 1,1 1 0,0 0-1,-1 0 1,1 0 0,0 0-1,1 0 1,30-6 557,-30 6-449,19-4 23,0 2 1,0 0 0,0 2 0,0 0 0,0 1 0,0 1 0,30 7 0,-48-8-196,-1-1 0,0 1 1,0 0-1,0 0 0,0 0 1,0 0-1,0 0 0,0 0 1,0 0-1,0 0 0,-1 1 1,1-1-1,0 1 0,-1-1 1,1 1-1,-1 0 0,0 0 1,0 0-1,1-1 0,0 4 1,-2-3-3,0 0 0,0 0 0,0 0 0,0 0 0,0 0 0,0 0 0,-1 0 0,1 0 0,-1-1 0,1 1 0,-1 0 0,0 0 0,1 0 0,-1-1 0,0 1 0,0 0 0,-1-1 0,1 1 0,0-1 0,0 1 0,-1-1 0,1 0 0,-3 2 0,-7 7 20,-1-1-1,0-1 0,0 1 1,-23 10-1,-57 20 233,67-29-154,34-8-45,10-1-91,-18-1 37,23 1-90,0 1-1,0 2 1,40 9 0,-54-10 54,0 0 1,0 1-1,0 0 1,-1 1-1,1-1 0,-1 2 1,-1-1-1,1 1 1,-1 1-1,0 0 0,8 8 1,-14-13 32,-1-1 0,0 0 0,1 1 0,-1-1 0,0 1 1,0 0-1,0-1 0,-1 1 0,1 0 0,0-1 0,0 1 0,-1 0 0,1 0 0,-1 0 1,0 0-1,0-1 0,1 1 0,-1 0 0,0 0 0,-1 0 0,1 0 0,-1 2 1,0-1 18,0-1 1,0 0-1,0 0 1,-1 0 0,1 1-1,-1-1 1,0-1-1,0 1 1,1 0 0,-1 0-1,0-1 1,-1 1 0,1-1-1,-3 2 1,-7 3 133,0 0 0,-1-1 0,0-1 1,0 0-1,-14 2 0,-2-1 152,0 0 0,-1-2 0,-37 0 0,66-3-296,1 0 1,-1 0-1,1 0 0,-1 0 0,1 0 0,-1 0 0,1 0 0,-1 0 0,0 0 1,1 0-1,-1 0 0,1 0 0,-1-1 0,1 1 0,-1 0 0,1 0 0,-1-1 0,1 1 1,0 0-1,-1 0 0,1-1 0,-1 1 0,1 0 0,-1-1 0,1 1 0,0-1 1,-1 1-1,1-1 0,0 1 0,0 0 0,-1-1 0,1 1 0,0-1 0,0 1 0,0-1 1,0 0-1,-1 1 0,1-1 0,0 1 0,0-1 0,0 1 0,0-1 0,0 1 1,0-1-1,0 1 0,0-1 0,1 1 0,-1-1 0,0 1 0,0-1 0,16-27 124,0 7-189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 14819,'5'-6'1793,"-3"6"-857,-2 7-336,-2 14 1088,-4 5-407,-4 14-337,-3 6-208,0 9-352,0 0-96,0 3-168,0-3-88,4-11-144,0-7-152,3-15-352,2-9-328,-2-16 736,2-6-160,-5-17-153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23.1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9 17668,'10'-8'1757,"-6"13"-519,-7 24 39,1-11-1026,4 14-371,1 0-1,2 0 0,1 0 1,2-1-1,1 0 0,1 0 1,19 39-1,-26-58-784,-3-11 881,-1-1 0,1 0 0,-1 0 0,1 0 0,-1 0 0,1 0 0,-1 0 0,1 0 0,-1 0 0,1 0 1,-1 0-1,1-1 0,-1 1 0,1 0 0,-1 0 0,1 0 0,-1 0 0,1-1 0,0 1 0,-1 0 0,1-1 1,-1 1-1,1 0 0,0-1 0,-1 1 0,-15-12-495</inkml:trace>
  <inkml:trace contextRef="#ctx0" brushRef="#br0" timeOffset="1">4 135 15395,'-4'-3'1617,"7"3"-977,7 0-224,9 0 1120,6 1-552,13 1-407,5 1-137,8-3-520,4 0-521,4 0 609,1-2-128,-6-2-144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23.5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266 27 13179,'4'-3'798,"15"-14"1414,-19 17-2178,1 0-1,-1-1 0,0 1 0,0 0 0,0 0 1,0 0-1,0 0 0,0 0 0,0-1 1,0 1-1,1 0 0,-1 0 0,0 0 0,0 0 1,0-1-1,0 1 0,0 0 0,0 0 0,0 0 1,0 0-1,0-1 0,0 1 0,0 0 0,0 0 1,0 0-1,0 0 0,0-1 0,0 1 1,-1 0-1,1 0 0,0 0 0,0 0 0,0 0 1,0-1-1,0 1 0,0 0 0,0 0 0,0 0 1,-1 0-1,-14-1 2044,4 3-1696,1 1-1,-1 0 1,1 1 0,0 0-1,0 1 1,-18 10 0,2 2-173,-29 25 0,44-33-209,1 1 0,0 0 0,1 0 0,1 1 1,-1 0-1,1 0 0,1 1 0,0 0 1,-7 19-1,12-27-2,1 0 0,-1 0 1,1 0-1,0 1 0,0-1 1,0 0-1,1 1 0,0-1 1,-1 0-1,1 1 0,1-1 1,-1 1-1,1-1 0,0 0 1,0 1-1,0-1 0,0 0 1,1 0-1,0 0 0,0 0 1,0 0-1,0 0 0,0 0 1,1-1-1,0 1 0,0-1 1,0 0-1,0 0 0,0 0 1,1 0-1,-1-1 0,1 1 1,5 2-1,0 0 1,0-1 0,0-1 0,1 1 0,-1-1 1,1-1-1,0 0 0,0 0 0,-1-1 0,1 0 0,0-1 1,17-1-1,-15 0 7,-1-1 1,0 0 0,0-1-1,0 0 1,0 0 0,-1-1-1,1 0 1,-1-1 0,0-1-1,9-6 1,-17 11-3,0 0 0,0-1 1,0 1-1,0-1 0,0 0 1,0 0-1,-1 0 0,1 0 0,-1 0 1,1 0-1,-1 0 0,0 0 1,0-1-1,2-3 0,-3 5-1,0-1-1,0 1 1,0-1-1,0 1 1,0-1-1,0 1 1,0 0 0,0-1-1,-1 1 1,1-1-1,0 1 1,-1 0-1,1-1 1,-1 1-1,0 0 1,1-1 0,-1 1-1,0 0 1,-1-1-1,-1-2-6,-1 1-1,0 0 1,1 0-1,-1 1 1,0-1-1,0 1 1,0 0-1,-1 0 0,1 0 1,-1 1-1,1-1 1,-1 1-1,1 0 1,-6 0-1,-3-1-74,1 2-1,-1 0 0,-12 1 1,21 0-75,0-1 1,0 1 0,0-1-1,0 1 1,0 0 0,0 1-1,1-1 1,-1 1 0,1-1-1,-1 1 1,1 0 0,-1 0-1,-4 5 1,8-7 144,-1 0 1,1 0-1,0 1 1,0-1-1,0 0 1,0 0-1,0 0 1,0 0-1,0 0 1,0 0-1,0 0 1,0 0-1,0 1 1,0-1-1,0 0 1,0 0-1,0 0 0,0 0 1,-1 0-1,1 0 1,0 0-1,0 1 1,0-1-1,1 0 1,-1 0-1,0 0 1,0 0-1,0 0 1,0 0-1,0 0 1,0 1-1,0-1 1,0 0-1,0 0 0,0 0 1,0 0-1,0 0 1,0 0-1,0 0 1,0 0-1,0 0 1,1 1-1,-1-1 1,0 0-1,0 0 1,0 0-1,0 0 1,0 0-1,0 0 1,0 0-1,0 0 0,1 0 1,-1 0-1,0 0 1,0 0-1,0 0 1,0 0-1,10 1-183,-8-1 95,21 2-465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23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318 0 18188,'-5'0'1392,"-11"15"-1008,-6 5-144,-5 9 472,-3 2-119,-4 11-249,-1 2-112,2 0-56,3-2-24,7-9-128,5-3-80,6-10-272,2-7-280,3-16 504,1-8-96,-4-12-97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24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15395,'17'4'1681,"-4"11"-865,5-1-288,6 6 856,3 3-384,5 3-215,-1 2-121,5 1-544,-2 1-416,1-1 280,-4-5-96,-8-2-112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39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2016 143 10602,'-96'-39'1336,"-106"-28"-1,160 56-1126,-1 2-1,1 2 0,-2 2 1,1 1-1,-57 4 0,50 5-195,1 2-1,1 2 1,-1 2-1,2 2 1,0 2 0,0 3-1,-51 26 1,30-7-20,1 2 0,2 3 0,-111 95 0,122-86-3,1 2-1,3 2 0,2 3 0,3 2 0,2 2 0,3 1 1,3 2-1,-43 107 0,50-96-1,4 2-1,3 1 1,3 1 0,4 0-1,4 1 1,3 1 0,2 132-1,9-165-27,2-1 0,2 0 0,2 0 0,3-1 0,26 77 0,-26-96-36,1 0 1,2-1-1,0-1 1,2-1-1,0 0 1,2-1-1,1 0 1,1-2 0,1 0-1,33 26 1,-24-26-49,1-2 1,1-1-1,0-2 1,1-1-1,1-2 1,1-1-1,0-1 1,1-2-1,0-2 1,0-1-1,1-2 1,0-1-1,-1-2 1,75-6-1,-46-4 37,-1-3-1,0-3 1,-1-3 0,-1-2-1,0-4 1,-2-1 0,74-43-1,-50 19 230,-3-5 0,-1-2 0,-3-4 0,89-90 0,-98 80 173,-3-4 0,-4-2 0,-3-2 0,71-126 0,-88 127-23,-3-1 1,-4-1-1,-3-2 0,-4-2 0,21-106 0,-39 141-116,-3-1-1,2-71 0,-8 93-129,-2 1 1,0 0-1,-2 0 0,0 1 0,-2-1 1,-11-30-1,11 40-58,-1 1 0,0 0 0,-1 0 1,0 1-1,-1 0 0,-1 0 0,0 1 0,0 0 0,-1 1 0,-1 0 0,0 1 1,-23-15-1,15 13-29,-1 1 0,0 0 0,-1 2 0,0 1 0,-1 0 0,0 2 0,-42-6 1,-25 3-150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40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4170 12875,'312'-389'1009,"360"-366"-621,28 21-504,-59 100 56,37 38 463,51 11 191,-555 450-641,106-88-313,-224 177 237,25-23-185,-80 66 237,-7 3 46,-9 3 6,-22 12 10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41.0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12 12859,'5'-12'725,"-4"17"-398,-8 24-234,-60 212 268,-13 48-328,63-223-24,4-17 24,1 0 1,3 1-1,-5 75 0,14-119-23,0-1-1,0 1 0,0-1 0,1 1 0,0-1 0,0 1 0,0-1 0,1 1 0,2 4 1,-3-7-2,1-1 0,-1 0 1,1 0-1,-1 0 0,1 0 1,0-1-1,0 1 1,0 0-1,0-1 0,0 1 1,0-1-1,0 0 0,1 0 1,-1 0-1,0 0 1,1 0-1,-1 0 0,1-1 1,-1 1-1,1-1 0,-1 1 1,1-1-1,3 0 0,8 0 46,-1-1 0,0 0 0,0-1 0,1-1 0,20-6 0,68-29 289,-73 26-240,111-45 372,529-191 238,-587 224-771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42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 13643,'6'-11'1161,"-3"10"-12,-1 25 152,-2-23-1298,17 210 1394,-10-168-1370,2-2 0,1 1 0,17 39-1,-24-71-6,1-1 0,1 0 0,-1 0 0,10 13 0,-13-21-2,0 1-1,0-1 0,0 1 1,1-1-1,-1 0 0,0 1 0,0-1 1,1 0-1,-1 0 0,0 0 1,1 0-1,0 0 0,-1 0 0,1 0 1,-1-1-1,1 1 0,0 0 1,-1-1-1,1 0 0,0 1 1,0-1-1,-1 0 0,1 0 0,0 0 1,0 0-1,0 0 0,-1 0 1,1 0-1,0-1 0,0 1 1,-1-1-1,1 1 0,2-2 0,0-1 55,0-1-1,0 1 0,0-1 0,0 0 0,0 0 0,-1 0 1,0 0-1,0-1 0,0 0 0,0 1 0,-1-1 0,2-6 1,6-13 371,7-27 0,-17 48-414,6-17 212,-1 0 1,-1-1 0,-1 1-1,-1-1 1,-1-36-1,-2 44-189,0 0-1,-1 1 0,0 0 1,-1-1-1,-1 1 0,0 0 0,0 0 1,-1 1-1,-1 0 0,-12-20 1,-17-12-162,35 43 89,0 0-1,0 0 0,0 0 1,0 0-1,0-1 0,0 1 1,0 0-1,0 0 0,0 0 0,0 0 1,0-1-1,0 1 0,0 0 1,0 0-1,0 0 0,0 0 1,0 0-1,0-1 0,0 1 1,0 0-1,0 0 0,1 0 1,-1 0-1,0 0 0,0 0 1,0-1-1,0 1 0,0 0 1,0 0-1,1 0 0,-1 0 1,0 0-1,0 0 0,0 0 1,0 0-1,0 0 0,1 0 0,-1 0 1,0 0-1,0 0 0,0 0 1,0-1-1,1 1 0,-1 1 1,0-1-1,0 0 0,0 0 1,0 0-1,1 0 0,-1 0 1,0 0-1,0 0 0,19-1-674,-2-1 359,4-3-87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44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0 101 16996,'1'5'357,"0"0"0,0-1 0,0 1 0,1 0 0,3 7 0,2 6 43,97 251 869,16 50-773,-112-286-20,-7-26 190,-7-21-133,-10-44-147,3 0 0,2-1 0,-6-97 1,11-10-602,7 134 129,2-1-1,0 1 0,9-34 0,-10 59 69,0 0 0,0 1 0,0-1 1,1 1-1,0 0 0,0 0 0,0 0 0,1 0 0,0 0 0,0 1 0,1 0 0,-1 0 0,11-8 1,-12 10 10,0 1 1,1 0 0,0 0 0,-1 1 0,1-1-1,0 1 1,0 0 0,0 0 0,0 0 0,0 1-1,0-1 1,0 1 0,0 0 0,0 0 0,0 0-1,0 0 1,0 1 0,0 0 0,0 0 0,-1 0-1,1 0 1,0 1 0,0-1 0,4 4 0,-2-2-5,1 1 0,-1 0 0,-1 0-1,1 0 1,0 1 0,-1 0 0,0 0 0,0 0 0,-1 0 0,0 1 0,5 7 0,-7-9 9,0 0 1,0 0-1,0 1 0,0-1 0,-1 0 1,0 1-1,0-1 0,0 1 1,0-1-1,-1 1 0,0-1 0,0 1 1,0 0-1,0-1 0,-1 1 0,0-1 1,1 1-1,-4 7 0,-1-2 29,0 1 0,-1-1 1,0 0-1,-1-1 0,0 1 0,0-1 0,-1-1 0,0 1 0,-17 12 0,14-12-81,-1-1 0,0 0 0,0-1 0,-1-1 0,0 1 0,0-2 0,-23 7 0,35-11 8,-1-1-1,1 0 1,0 1 0,0-1-1,-1 0 1,1 1-1,0-1 1,-1 0 0,1 0-1,0 0 1,-1 0 0,1-1-1,0 1 1,-1 0 0,1 0-1,0-1 1,-2 0-1,3 1 42,0-1 0,-1 1 0,1-1-1,0 1 1,0-1 0,0 1 0,0-1-1,-1 1 1,1-1 0,0 1 0,0-1-1,0 1 1,0-1 0,0 1 0,1-1-1,-1 1 1,0-1 0,0 1-1,0-1 1,0 1 0,0-1 0,1 1-1,-1-1 1,0 1 0,0-1 0,1 1-1,-1 0 1,1-1 0,3-5-53,1 0 0,0 0 0,0 1-1,11-10 1,15-8-288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44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1 550 13651,'0'-1'84,"7"-10"849,-1-1 0,8-17 0,-10 7 2712,-15 211-1731,11-187-1913,0 0 0,0 0 0,0 0 1,0 0-1,0-1 0,0 1 0,1 0 0,-1 0 1,1 0-1,-1 0 0,1 0 0,0 0 1,0 0-1,0-1 0,0 1 0,0 0 0,2 1 1,-2-2 0,0 0 0,0-1 0,0 1 0,0-1 0,1 1 0,-1-1 0,0 0 0,0 1 0,0-1 0,1 0 0,-1 0 0,0 0 0,0 0 0,1 0 0,-1 0 0,0 0 0,0-1 1,0 1-1,1 0 0,-1-1 0,0 1 0,0 0 0,0-1 0,0 0 0,0 1 0,0-1 0,0 0 0,2-1 0,11-8 2,-1 0-1,0-1 1,0 0 0,-1-1-1,-1-1 1,0 1 0,-1-2 0,13-20-1,-16 21 6,0 0-1,-1 0 1,0 0-1,-1-1 1,0 0-1,-2 0 1,1 0-1,-2-1 1,0 1-1,1-16 1,-3 29-7,-2-19 44,2 20-41,0-1 0,0 1-1,0-1 1,0 1 0,0-1 0,0 1-1,0-1 1,0 1 0,-1-1 0,1 1 0,0 0-1,0-1 1,0 1 0,-1-1 0,1 1 0,0-1-1,0 1 1,-1 0 0,1-1 0,0 1 0,-1 0-1,1-1 1,-1 1 0,1 0 0,0 0 0,-1-1-1,1 1 1,-1 0 0,1 0 0,-1 0 0,1-1-1,-1 1 1,1 0 0,-1 0 0,0 0-3,1 0-1,0 0 1,0 0 0,0 0 0,-1 0 0,1 1-1,0-1 1,0 0 0,0 0 0,-1 0 0,1 0-1,0 0 1,0 1 0,0-1 0,-1 0 0,1 0-1,0 0 1,0 0 0,0 1 0,0-1 0,0 0-1,0 0 1,0 0 0,-1 1 0,1-1 0,0 0-1,0 0 1,0 1 0,0-1 0,0 0 0,0 0-1,0 0 1,0 1 0,0-1 0,0 0 0,0 0-1,0 1 1,0-1 0,0 0 0,1 0-1,-1 0 1,0 1 0,0-1 0,0 0 0,0 0-1,0 0 1,0 1 0,0-1 0,1 0 0,-1 0-1,0 0 1,0 0 0,0 1 0,1-1 0,10 10-27,-9-9 18,1-1-1,0 1 0,-1-1 0,1 0 0,0 0 0,-1 0 1,1 0-1,0 0 0,0 0 0,-1-1 0,1 1 0,0-1 1,-1 0-1,1 0 0,-1 0 0,1 0 0,-1 0 0,4-3 1,3-2-18,1 0 1,-1-1-1,9-9 1,-7 6 26,0-1 0,-1-1 0,0 0 0,-1-1 0,0 1 0,-1-2 0,0 1 0,-2-1 0,1 0 0,-2-1 0,0 1 0,0-1 0,-1 0 0,-1 0 0,-1-1 0,0 1 0,-1-1 0,-1 1 0,-2-30 0,1 41-3,0 0-1,0 1 1,-1-1 0,1 0 0,-1 1-1,0-1 1,-2-3 0,3 7 0,1-1-1,0 1 1,0 0 0,0-1 0,-1 1 0,1 0 0,0-1-1,-1 1 1,1 0 0,0 0 0,0-1 0,-1 1 0,1 0-1,-1 0 1,1-1 0,0 1 0,-1 0 0,1 0-1,0 0 1,-1 0 0,1 0 0,-1 0 0,1 0 0,0 0-1,-1 0 1,0 0 0,0 0-2,1 1 0,-1 0 0,1-1 1,-1 1-1,0 0 0,1-1 0,0 1 0,-1 0 0,1 0 0,-1 0 1,1 0-1,0-1 0,0 1 0,-1 0 0,1 0 0,0 0 0,0 0 1,0 1-1,-1 12-30,0 0 0,1-1 0,1 1 0,0 0 0,1 0 0,5 19 0,3 2-44,17 44-1,-19-62 29,0 0 0,1 0-1,18 24 1,-22-33-3,1 0-1,1 0 1,0-1-1,0 0 1,0-1-1,1 0 1,0 0-1,13 8 1,-19-13 22,-1-1 0,1 1 1,-1 0-1,1-1 0,0 1 1,-1-1-1,1 1 0,0-1 1,0 0-1,-1 0 0,5 0 1,-6 0 9,1 0 0,-1 0 0,1 0 0,-1 0 0,1-1 0,-1 1 0,1 0 0,-1 0 1,1-1-1,-1 1 0,1 0 0,-1-1 0,0 1 0,1 0 0,-1-1 0,1 1 0,-1-1 0,0 1 1,1 0-1,-1-1 0,0 1 0,0-1 0,1 1 0,-1-2 0,0 0-18,1 0-1,-1 0 0,0 0 1,0 0-1,-1 0 0,1 0 1,0 0-1,-1 1 0,1-1 1,-1 0-1,1 0 0,-1 0 1,0 0-1,0 0 0,0 1 1,0-1-1,0 0 0,-2-2 1,-10-9-64,1-1 0,-2 2 0,0-1 0,-22-14 0,-67-36 1096,99 60-909,-19-8 409,18 9-304,0 0 1,0-1-1,0 0 0,1 0 1,-1 0-1,1 0 0,-6-6 0,10 9-168,0 0-1,0 0 1,0-1-1,0 1 1,0 0-1,-1 0 1,1-1-1,0 1 0,0 0 1,0 0-1,0-1 1,0 1-1,0 0 1,0-1-1,0 1 1,0 0-1,0 0 0,0-1 1,1 1-1,-1 0 1,0-1-1,0 1 1,0 0-1,0 0 1,0-1-1,0 1 0,1 0 1,-1 0-1,0 0 1,0-1-1,0 1 1,1 0-1,-1 0 1,0 0-1,0-1 0,1 1 1,-1 0-1,0 0 1,0 0-1,1 0 1,-1 0-1,0 0 1,0 0-1,1-1 1,-1 1-1,0 0 0,1 0 1,-1 0-1,0 0 1,0 0-1,1 0 1,-1 0-1,0 1 1,1-1-1,21-2 300,-20 2-272,57-4-324,77-2-901,-96 6 811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15323,'9'-9'407,"1"0"-1,-1 0 1,1 1-1,1 1 1,0 0 0,0 0-1,0 1 1,1 1-1,-1 0 1,25-7-1,-15 7 8,-1 0 0,1 2 0,0 0 0,-1 2 0,42 1 0,-55 0-349,0 1 0,1 1 0,-1-1 1,0 1-1,0 0 0,0 0 0,7 5 0,-12-7-50,0 1 0,-1 0 1,1 0-1,-1 0 0,0 0 0,1 0 1,-1 0-1,0 0 0,0 0 1,0 0-1,1 1 0,-1-1 1,0 1-1,-1-1 0,1 1 0,0-1 1,0 1-1,-1-1 0,1 1 1,-1-1-1,1 1 0,-1 0 1,0-1-1,1 1 0,-1 0 0,0-1 1,0 1-1,0 0 0,-1 0 1,1-1-1,0 1 0,0 0 1,-1-1-1,1 1 0,-1-1 0,0 1 1,-1 2-1,-7 10 167,0 0 0,-2-1-1,0 0 1,0 0 0,-1-1 0,-26 20 0,-2 3 271,30-25-328,-3 2 79,0 1 1,-20 26-1,31-37-201,0 1 0,0 0 0,0 0 0,0 0 0,1 0 0,-1 0 0,1 1 0,0-1-1,0 0 1,0 1 0,0-1 0,1 1 0,-1-1 0,1 1 0,0-1 0,0 1 0,0-1 0,0 1 0,1-1 0,1 7 0,0-7-77,-1-1 0,1 1 0,-1 0 0,1-1 0,0 1 0,0-1 0,1 0 0,-1 0 0,0 1 0,1-2 0,-1 1 0,1 0 0,0 0 0,-1-1 0,1 1 0,0-1 0,0 0 0,0 0 0,0 0 0,0 0 0,4 0 0,5 1-520,0-1 0,0 0 0,0-1 0,15-1 0,-4-2 25,-1 0 1,24-7 0,4-3-432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45.2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150 162 14891,'9'-15'1698,"-9"15"-1655,0-1-1,0 1 1,0 0 0,-1 0-1,1-1 1,0 1 0,0 0 0,0 0-1,0-1 1,0 1 0,0 0-1,0 0 1,-1-1 0,1 1 0,0 0-1,0 0 1,0 0 0,0-1-1,-1 1 1,1 0 0,0 0 0,0 0-1,-1 0 1,1 0 0,0-1 0,0 1-1,-1 0 1,1 0 0,0 0-1,0 0 1,-1 0 0,1 0 0,-1 0-1,-1 0 106,-1 0-1,1 0 1,-1 0-1,0 1 1,1-1 0,-1 1-1,1 0 1,-1-1-1,1 1 1,-4 2-1,-5 3 145,0 0-1,1 0 1,-1 1-1,1 1 1,-10 9-1,15-12-199,1 0-1,-1-1 0,1 2 0,0-1 0,0 0 0,1 1 1,0 0-1,0 0 0,0 0 0,1 0 0,-3 10 0,4-15-76,1 1-1,0-1 1,-1 1-1,1 0 0,0-1 1,0 1-1,0-1 1,0 1-1,0 0 0,0-1 1,1 1-1,-1 0 0,0-1 1,1 1-1,-1-1 1,1 1-1,0-1 0,0 1 1,-1-1-1,1 0 0,0 1 1,0-1-1,0 0 1,0 0-1,0 1 0,1-1 1,-1 0-1,0 0 0,1 0 1,-1 0-1,0-1 1,1 1-1,-1 0 0,1-1 1,-1 1-1,1-1 0,-1 1 1,1-1-1,0 1 1,-1-1-1,4 0 0,3 1 9,0-1 0,0 0 0,0-1 0,0 1 0,0-1 0,0-1-1,9-2 1,2-3-12,-1 0 0,0-1-1,-1-1 1,0-1 0,0 0-1,16-13 1,86-81 77,-105 91-75,-12 12-14,-1-1-1,1 1 1,-1-1-1,1 1 0,0-1 1,-1 1-1,1 0 1,0 0-1,0 0 0,0 0 1,0 0-1,0 1 1,0-1-1,0 0 1,4 0-1,-4 2 1,0-1 1,-1 1 0,1-1-1,-1 1 1,0 0-1,1-1 1,-1 1-1,0 0 1,1 0-1,-1 0 1,0 0-1,0 0 1,0 0-1,0 1 1,0-1-1,0 0 1,0 0-1,0 1 1,0-1-1,-1 1 1,2 1-1,-1-1 6,1 1-1,-1-1 0,1 1 0,0-1 0,-1 0 1,1 0-1,0 1 0,1-1 0,-1-1 0,0 1 1,0 0-1,1-1 0,-1 1 0,1-1 0,0 1 1,-1-1-1,1 0 0,3 0 0,-2 0 14,1 0 0,-1-1 0,1 0-1,-1 0 1,1 0 0,0-1 0,-1 1 0,1-1-1,-1 0 1,7-3 0,7-3 47,0-2-1,-1 0 1,1-1-1,18-15 1,-29 20-62,32-26 7,-29 22-154,1 1 0,0-1 0,0 2-1,15-8 1,-11 12-785,-14 4 839,-1-1 0,1 0 0,0 0 0,0 0 0,0-1 0,0 1 0,0 0 0,0 0 0,0 0 0,0-1 0,0 1 0,0 0 0,0-1 0,-1 1 0,2-2 0,4-8-414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46.1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19 15403,'38'125'4265,"4"8"-2343,-32-106-1696,3 9 100,34 64-1,-47-98-310,1-1 0,0 1 0,0-1-1,-1 1 1,1-1 0,0 0-1,0 1 1,0-1 0,0 0-1,1 0 1,-1 0 0,0 0-1,0 0 1,1 0 0,-1 0 0,2 0-1,-2-1-4,-1 0 0,1 0-1,-1 0 1,1-1 0,-1 1-1,1 0 1,-1-1 0,0 1-1,1 0 1,-1-1 0,1 1-1,-1-1 1,0 1 0,1 0-1,-1-1 1,0 1 0,0-1-1,1 1 1,-1-1 0,0 1-1,0-1 1,0 1 0,0-1-1,1 0 1,-1 1 0,0-1-1,0 1 1,0-1 0,0 0-1,0-9 91,1 0-1,-1-1 1,-2-13-1,-4-10 105,-1 1 0,-15-43 0,5 19-176,17 57-29,0 0 0,0 0 0,0 0 0,0 0 0,0 0 0,0 0 0,0 0-1,0 0 1,0-1 0,0 1 0,0 0 0,0 0 0,0 0 0,0 0 0,0 0 0,0 0 0,0 0 0,0-1 0,0 1-1,0 0 1,0 0 0,0 0 0,0 0 0,0 0 0,0 0 0,0 0 0,0 0 0,0 0 0,0-1 0,0 1 0,1 0-1,-1 0 1,0 0 0,0 0 0,0 0 0,0 0 0,0 0 0,0 0 0,0 0 0,0 0 0,0 0 0,1 0 0,-1 0-1,0 0 1,0 0 0,0 0 0,0 0 0,0 0 0,0 0 0,10 2-39,16 12-10,-14-6 31,1-3 19,0 0 0,0 0 0,0-1 0,0-1 0,1 0 0,0 0 0,-1-2 0,1 0 0,0 0 0,0-1 0,-1-1 0,1 0 0,0-1 0,-1-1 0,1 0 0,22-9 0,-26 9 31,0-2 0,-1 1-1,0-2 1,0 1-1,0-1 1,0 0 0,-1-1-1,0 0 1,-1 0 0,1-1-1,-1 0 1,-1 0-1,1-1 1,-2 0 0,1 0-1,-1 0 1,-1-1-1,1 1 1,-2-1 0,1 0-1,-1-1 1,2-12 0,-5 21-26,0 0 0,1 0 0,-1 0 0,0 0 0,0 0 0,-1 0 0,1 0 0,0 1 0,0-1 0,-1 0 0,1 0 1,-1 0-1,-1-3 0,2 5-5,-1 0 1,1-1 0,0 1-1,0 0 1,-1 0 0,1-1-1,0 1 1,0 0 0,-1 0-1,1 0 1,0-1 0,-1 1-1,1 0 1,0 0 0,-1 0-1,1 0 1,0 0 0,-1 0-1,1-1 1,0 1 0,-1 0-1,1 0 1,0 0 0,-1 0-1,1 0 1,-1 1 0,-13 9-14,11-5 1,0-1 1,0 1 0,1 0 0,0 0 0,0 0-1,0 1 1,0-1 0,1 0 0,0 1 0,-1 5-1,0 6-14,1-1-1,2 18 1,-1-29 25,0-1 1,0 1-1,1-1 1,-1 1 0,1-1-1,0 0 1,1 1-1,-1-1 1,1 0-1,0 0 1,0 0-1,0 0 1,0 0-1,1-1 1,0 1-1,-1 0 1,1-1-1,1 0 1,-1 0-1,0 0 1,1 0 0,-1-1-1,1 1 1,0-1-1,0 0 1,0 0-1,0 0 1,0-1-1,1 1 1,5 0-1,0 0 8,1 0 0,-1-1-1,1-1 1,-1 0 0,1 0 0,0-1-1,-1 0 1,0-1 0,1 0 0,18-7-1,-17 5 11,-1-1 0,0 0 0,0-1 0,0 0 0,-1 0 0,0-1-1,0-1 1,0 0 0,8-10 0,-8 2 41,-10 16-55,0 0 0,0-1-1,0 1 1,0 0 0,0-1 0,0 1-1,0 0 1,0-1 0,0 1 0,0 0-1,0-1 1,0 1 0,0 0 0,0-1-1,0 1 1,-1 0 0,1-1-1,0 1 1,0 0 0,0 0 0,0-1-1,-1 1 1,1 0 0,0 0 0,0-1-1,0 1 1,-1 0 0,0 0 0,0 0 1,0 0-1,1 0 1,-1 0-1,0 0 1,0 0-1,1 0 1,-1 0-1,0 1 1,0-1 0,1 0-1,-1 1 1,0-1-1,0 0 1,1 1-1,-1-1 1,1 1-1,-1-1 1,0 1-1,1-1 1,-1 1-1,1 0 1,-1-1-1,1 1 1,-1 0-1,1-1 1,0 1-1,-1 0 1,1-1 0,0 1-1,0 0 1,-1 0-1,1 1 1,-1-1-34,1 1 0,-1-1 1,0 1-1,1-1 0,-1 1 1,1-1-1,0 1 0,-1-1 0,1 1 1,0 0-1,0-1 0,0 1 1,0 0-1,0-1 0,0 1 1,1 0-1,-1-1 0,1 1 1,-1-1-1,1 1 0,-1-1 1,1 1-1,0-1 0,0 1 0,0-1 1,0 0-1,0 1 0,0-1 1,0 0-1,0 0 0,0 0 1,0 0-1,1 0 0,-1 0 1,2 1-1,2 0-68,1 1 1,-1-2-1,0 1 1,1 0-1,-1-1 0,1 0 1,-1 0-1,1-1 1,7 0-1,24-2-275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47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3 450 17484,'0'3'384,"-1"0"0,0 0 0,1 0 0,-1 0 0,1 0 0,0 1 0,0-1 0,1 0 1,-1 0-1,1 0 0,-1 0 0,1 1 0,2 4 0,-1-2-206,1 0 0,1 0 0,-1 0 0,1 0-1,0 0 1,6 6 0,-3-4-202,1 0 1,0-1-1,1 0 0,-1 0 0,2-1 0,-1 0 0,0 0 1,17 6-1,-15-9 38,0 0-1,0 0 1,0-1 0,0 0 0,0-1-1,1-1 1,-1 0 0,0 0 0,1-1 0,-1 0-1,13-4 1,-17 4 22,0-1 0,-1 0-1,1 0 1,0-1-1,-1 0 1,1 0 0,-1-1-1,0 0 1,0 0 0,-1 0-1,1-1 1,-1 1 0,0-1-1,0-1 1,0 1 0,-1-1-1,0 0 1,6-10 0,-8 12 3,-1 0 0,0 0 0,0 0 0,0 0 0,0 0 1,0-1-1,-1 1 0,0 0 0,0-6 0,0 8-27,0 1 0,0-1 0,-1 1 0,1-1 0,0 0 0,-1 1 0,1-1 0,-1 1-1,1-1 1,-1 1 0,0 0 0,1-1 0,-1 1 0,0-1 0,0 1 0,0 0 0,0 0 0,0 0 0,0 0 0,-1 0 0,1 0-1,0 0 1,0 0 0,-1 0 0,1 0 0,-3-1 0,3 2-13,0 0 1,1 0-1,-1 0 0,0 0 0,1 0 1,-1 0-1,0 0 0,0 0 1,1 0-1,-1 0 0,0 0 0,1 0 1,-1 1-1,0-1 0,1 0 1,-1 1-1,0-1 0,1 0 0,-1 1 1,0-1-1,1 0 0,-1 1 0,1-1 1,-1 1-1,1 0 0,-1-1 1,1 1-1,-1-1 0,1 1 0,0-1 1,-1 1-1,1 0 0,0-1 1,0 1-1,-1 0 0,1 0 0,0-1 1,0 1-1,0 0 0,0-1 0,0 1 1,0 0-1,0 0 0,0 0 1,0 2-13,0 0 1,0 0 0,0 0-1,0-1 1,1 1 0,-1 0-1,1 0 1,0 0 0,0-1-1,1 4 1,-1-4 10,0 0-1,1 0 1,-1 0-1,0-1 1,1 1-1,0 0 1,-1-1 0,1 1-1,0-1 1,-1 0-1,1 1 1,0-1-1,0 0 1,0 0 0,0 0-1,1-1 1,-1 1-1,0 0 1,4 0-1,-3-1 7,1 0-1,-1 0 0,1 0 1,-1-1-1,1 0 0,-1 1 1,0-1-1,1 0 0,-1-1 0,0 1 1,5-3-1,0 0 16,-1-1 1,0 0-1,0-1 0,0 1 1,0-1-1,-1 0 0,0-1 0,-1 0 1,7-10-1,-11 16-24,0 0-1,-1-1 1,1 1-1,0-1 0,0 1 1,0 0-1,0 0 1,0 0-1,1 0 1,-1-1-1,0 2 1,2-3-1,-2 3-2,0 0 0,-1 1-1,1-1 1,0 0 0,-1 0-1,1 0 1,-1 0 0,1 0 0,0 1-1,-1-1 1,1 0 0,-1 0-1,1 1 1,-1-1 0,1 1-1,-1-1 1,1 0 0,-1 1 0,1-1-1,-1 1 1,1-1 0,-1 1-1,0-1 1,1 1 0,-1-1-1,0 1 1,1 0 0,-1-1 0,0 1-1,0-1 1,1 2 0,3 7-66,-1-2-29,0-1 1,1 1-1,-1-1 0,1 0 0,1 0 0,7 9 0,-10-14 68,0 1 0,0-1 0,1 1 0,-1-1 0,1 0 0,-1 0 0,1 0 0,-1 0 0,1 0 0,0 0 0,-1-1 0,1 0 0,0 1 0,-1-1 0,1 0-1,0 0 1,0 0 0,-1-1 0,1 1 0,0-1 0,4-1 0,19-4-121,0-2 0,-1-1-1,0-1 1,-1-1-1,34-20 1,-42 20-98,0-1 1,-1 0-1,0-1 1,-1 0-1,0-1 0,-2-1 1,1 0-1,11-20 1,-10 13-34,-1-1-1,-1 0 1,-1-1 0,-1 0 0,-1-1 0,-1 0-1,-1 0 1,6-50 0,-13 72 336,0 1 1,0-1-1,0 0 0,0 1 0,0-1 0,-1 0 1,1 1-1,-1-1 0,0 0 0,0 1 0,0-1 0,-1-2 1,1 4-32,1 1 0,0 0 0,0 0 0,0-1 0,0 1 0,-1 0-1,1 0 1,0 0 0,0 0 0,-1-1 0,1 1 0,0 0 0,0 0 0,-1 0 0,1 0 0,0 0 0,0 0 0,-1 0 0,1 0 0,0 0 0,0 0 0,-1 0 0,1 0 0,0 0 0,-1 0 0,1 0 0,0 0 0,0 0 0,-1 0 0,1 0 0,0 0 0,0 0 0,-1 0 0,1 1 0,0-1 0,0 0 0,-1 0 0,0 2 50,0-1 0,-1 0 0,1 1 0,0-1 1,0 1-1,0 0 0,0-1 0,0 1 0,-1 3 1,-2 9 96,-1 0 1,2 0-1,0 0 1,1 0 0,0 0-1,1 1 1,1-1 0,0 1-1,1-1 1,4 25 0,-1-23-169,-1 0 0,2 0 0,0 0 0,1-1 0,0 0 1,1 0-1,1-1 0,0 0 0,14 17 0,-20-27-6,2-1-1,-1 1 0,0-1 1,1 1-1,0-1 1,-1 0-1,1 0 0,1-1 1,-1 1-1,7 2 0,-10-5 21,1 1 0,-1-1-1,1 0 1,-1 0 0,1 0-1,-1 0 1,1 0 0,-1 0-1,1 0 1,0 0 0,-1-1-1,0 1 1,1 0-1,-1-1 1,1 0 0,-1 1-1,1-1 1,-1 0 0,0 1-1,0-1 1,1 0 0,-1 0-1,0 0 1,0 0 0,0 0-1,0-1 1,0 1 0,0 0-1,0 0 1,-1-1-1,1 1 1,0 0 0,-1-1-1,1 1 1,-1-1 0,1-1-1,3-9 372,0 0 0,-1-1 1,-1 1-1,0-1 0,0-19 0,0 39-385,0 0 0,0-1 0,1 0-1,0 0 1,0 0 0,0 0 0,1 0 0,0 0 0,0-1 0,0 0 0,1 0 0,0 0 0,0 0 0,0-1-1,0 0 1,1 0 0,0 0 0,0-1 0,0 0 0,0 0 0,0 0 0,1-1 0,-1 0 0,13 2-1,-12-2-16,0-1-1,0 0 0,0 0 1,0-1-1,0 0 0,0 0 1,0 0-1,0-1 0,0 0 1,0-1-1,0 0 0,0 0 1,0 0-1,-1-1 0,1 0 1,-1 0-1,0 0 0,0-1 1,0 0-1,0-1 0,-1 1 1,1-1-1,7-9 0,-4-6-211,-11 14 28,-7 10 55,5-1 57,0 1 0,1 0 0,-1 0 0,1 0 1,0 0-1,0 1 0,0-1 0,1 1 0,-1 0 0,1 0 1,0 0-1,1 0 0,-1 0 0,1 0 0,-1 7 0,2-12 60,0 0 0,0 1-1,-1-1 1,1 0 0,0 1 0,0-1-1,0 0 1,0 1 0,0-1 0,0 0-1,0 1 1,0-1 0,0 0 0,0 1-1,0-1 1,0 0 0,0 1 0,0-1-1,0 0 1,0 1 0,0-1 0,0 0-1,1 1 1,-1-1 0,0 0 0,0 1-1,0-1 1,1 0 0,-1 1 0,0-1-1,0 0 1,1 0 0,-1 0-1,0 1 1,0-1 0,1 0 0,-1 0-1,0 0 1,1 1 0,-1-1 0,0 0-1,1 0 1,-1 0 0,0 0 0,1 0-1,-1 0 1,0 0 0,1 0 0,-1 0-1,0 0 1,1 0 0,-1 0 0,0 0-1,1 0 1,-1 0 0,1 0 0,-1 0-1,0 0 1,0-1 0,1 1-1,-1 0 1,0 0 0,1 0 0,-1 0-1,0-1 1,1 1 0,-1 0 0,0-1-1,19-18-1436,-16 10 1185,1 1 1,-1-1-1,-1 0 1,0 0-1,0 0 0,-1 0 1,0 0-1,0-17 1,-9-73-192,8 98 474,-5-34 765,-1-1-1,-15-41 0,20 72-573,1 4-126,0 0-1,0 0 1,-1 0-1,1 0 1,0 0-1,-1 0 1,1 0-1,-1 0 1,1 0-1,-1 0 1,1 0-1,-1 0 0,1 1 1,-1-1-1,0 0 1,0 0-1,1 0 1,-1 1-1,0-1 1,-1 0-1,1 3 71,0 1-1,1-1 0,0 0 0,-1 1 0,1-1 1,0 1-1,0-1 0,1 6 0,-1-5-173,0 0 0,1 0-1,-1 0 1,1 0 0,0 0 0,0 0 0,0 0-1,0 0 1,1-1 0,-1 1 0,1 0-1,0-1 1,0 1 0,0-1 0,0 1-1,3 2 1,13 7-212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48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203 209 10426,'1'1'271,"0"0"-1,0 1 1,0-1-1,0 1 1,0-1-1,-1 1 1,1-1 0,-1 1-1,1-1 1,-1 1-1,1 0 1,-1-1-1,0 1 1,0-1-1,0 1 1,0 0-1,0-1 1,0 1 0,0 0-1,-1 2 1,0-1 54,-1 0 0,1 0-1,-1-1 1,1 1 0,-1 0 0,0-1 0,0 1 0,0-1 0,-5 5 0,-4 1 494,1 1-1,-2-2 1,-21 12-1,22-13-631,0 0-1,1 1 0,0 0 0,0 1 0,0 0 1,-10 12-1,16-15-171,0 0 1,0 0 0,0 0-1,1 1 1,-1-1-1,1 1 1,1 0 0,-1 0-1,1 0 1,0 0-1,0 0 1,1 1 0,-1 11-1,1-16-11,1 0 0,0 0-1,0 0 1,0 0 0,1 0 0,-1 0-1,0-1 1,1 1 0,-1 0 0,1 0-1,0 0 1,-1-1 0,1 1-1,0 0 1,0-1 0,0 1 0,0 0-1,1-1 1,-1 1 0,0-1 0,3 2-1,-2-2 0,1 1 0,-1-1 0,1 0 0,0 0 0,-1 0 0,1 0 0,0-1 0,0 1-1,0-1 1,0 1 0,-1-1 0,6 0 0,4-1-16,-1-1 1,1 0-1,-1-1 1,0 0-1,0 0 1,11-6-1,-1-2-37,0-1-1,-1-1 1,-1-1 0,0 0-1,0-2 1,-2 0 0,0-1-1,-1 0 1,-1-2 0,0 0-1,17-29 1,-35 55 47,0 1 1,0 0-1,1 0 1,1 0-1,-1 0 1,1 0-1,1 0 1,-1 0-1,2 11 1,-1-14 9,1-1-1,-1 1 1,1-1 0,0 1 0,1-1 0,-1 1 0,1-1 0,0 0 0,4 8 0,-4-10-3,0 1 1,0-1 0,0 0-1,0 0 1,0 0-1,0 0 1,1-1 0,-1 1-1,0-1 1,1 1-1,0-1 1,-1 0 0,1 0-1,0 0 1,-1 0 0,1 0-1,5 0 1,0-1-1,0 1 0,0-2 0,0 1 0,-1-1 0,1 0 0,0-1 0,0 0 0,-1 0 0,1-1 0,-1 0 0,0 0 0,0 0 0,0-1 0,0 0 0,-1-1 0,1 0 0,5-5 0,4-5-1,0 0-1,-1-1 0,-1-1 0,24-35 1,-19 21 27,-2 0-1,-1-2 1,-1 1 0,-2-2 0,15-54-1,-28 87-25,4-26 71,-4 27-72,0-1 0,1 1 0,-1 0-1,0-1 1,0 1 0,0 0 0,0-1 0,0 1 0,0-1 0,0 1 0,0 0 0,0-1-1,0 1 1,0-1 0,0 1 0,0 0 0,0-1 0,0 1 0,-1 0 0,1-1 0,0 1-1,0 0 1,0-1 0,0 1 0,-1 0 0,1-1 0,0 1 0,0 0 0,-1-1-1,1 1 1,0 0 0,0 0 0,-1 0 0,1-1 0,0 1 0,-1 0 0,1 0 0,-1 0-1,1 0 1,0-1 0,-1 1 0,1 0 0,0 0 0,-1 0 0,1 0 0,0 0 0,-1 0-1,1 0 1,-1 0 0,1 0 0,0 0 0,-1 0 0,1 0 0,0 1 0,-1-1 0,1 0-1,-1 0 1,1 0 0,0 0 0,-1 1 0,1-1 0,-6 4 34,1 1-1,-1-1 1,1 1-1,0 0 1,1 0 0,-1 0-1,1 1 1,-5 8 0,-27 54 255,35-67-286,-6 14 56,0 0 0,1 0 0,0 0-1,2 1 1,0 0 0,1 0 0,0 0 0,0 25 0,3-34-65,0 0 0,1 1 1,-1-1-1,2 0 0,-1 0 0,1 0 1,0 0-1,1 0 0,0 0 1,0-1-1,0 1 0,1-1 1,0 0-1,0 0 0,0 0 1,1 0-1,0-1 0,0 0 0,0 0 1,1 0-1,8 5 0,21 9-59,2-10-24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48.8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66 16572,'0'-3'171,"-1"0"0,1-1 0,-1 1 0,0 0 0,0 0 1,0 1-1,0-1 0,-1 0 0,1 0 0,-1 1 0,0-1 0,0 0 1,0 1-1,0 0 0,0-1 0,0 1 0,-1 0 0,1 0 1,-1 0-1,1 1 0,-1-1 0,0 1 0,0-1 0,1 1 1,-1 0-1,0 0 0,0 0 0,0 0 0,-1 1 0,-4-1 1,1 1-16,0 0 0,0 0 0,0 0 0,0 1 0,-1 0 1,1 1-1,0 0 0,1 0 0,-1 0 0,0 1 0,1 0 1,-10 5-1,4 0-100,1 0 0,1 1 0,0 0 0,0 0 0,0 1 1,-9 13-1,15-17-49,-1 0 0,1 0 0,0 1 1,1-1-1,0 1 0,0-1 0,0 1 0,1 0 1,0 0-1,0 1 0,1-1 0,-2 13 1,3-18-3,1 0 0,-1 0 0,0 0 0,1 0 0,-1 0 0,1 0 0,-1 0 0,1 0 0,0-1 0,0 1 0,0 0 0,0 0 0,0-1 0,0 1 1,0-1-1,1 1 0,-1-1 0,0 1 0,1-1 0,-1 0 0,1 0 0,0 0 0,-1 0 0,1 0 0,0 0 0,0 0 0,0 0 0,-1-1 0,1 1 0,0-1 1,0 1-1,2-1 0,3 1 11,0 0 0,1-1 1,-1 0-1,0 0 0,0-1 0,0 0 1,13-3-1,1-3 3,1-2-1,-2 0 1,1-1 0,-2-1-1,1-1 1,-2-1 0,1-1-1,-2 0 1,0-1 0,-1-1-1,0 0 1,23-33 0,-37 48-155,-1 7 94,-3 8 9,-1 1-30,1 0 0,0 0 0,1 1 0,1-1 0,0 0 0,3 18 0,-3-30-21,1 1 0,-1-1 0,1 1 0,0 0-1,0-1 1,1 0 0,-1 1 0,1-1 0,-1 0-1,1 0 1,0 1 0,0-2 0,1 1-1,-1 0 1,0 0 0,1-1 0,0 1 0,0-1-1,-1 0 1,2 0 0,-1 0 0,0 0 0,0 0-1,0-1 1,1 1 0,-1-1 0,1 0-1,-1 0 1,1 0 0,-1-1 0,6 1 0,1-1-111,1-1 1,-1 0-1,1 0 1,-1-1-1,1-1 1,-1 0-1,0 0 1,0-1-1,0 0 1,-1 0-1,1-1 1,11-9-1,37-25-637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49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362 0 14147,'-1'20'1784,"-14"15"-1039,-15 13-89,-4 6 1200,-2 1-728,3-2-63,3-10-361,4-5-72,8-14-336,6-8-272,11-15-928,-7 2 816,0-11-176,-1-5-88</inkml:trace>
  <inkml:trace contextRef="#ctx0" brushRef="#br0" timeOffset="1">1 141 17596,'19'30'1776,"12"-6"-1120,9-4-272,12 0 657,5-4-329,3-6-1040,1-3 624,-3-1-296,-3-6-192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49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60 294 20620,'25'-4'3054,"20"-11"-2672,-30 8-335,-1-1 0,1 0 0,15-13 1,-26 18-50,0-1 1,0 1-1,0-1 1,0 0 0,0 0-1,-1 0 1,0-1-1,0 1 1,0-1 0,0 0-1,-1 0 1,0 0 0,3-8-1,-5 12-1,0-1 1,1 1-1,-1 0 0,0-1 0,0 1 1,0 0-1,0-1 0,0 1 0,0 0 0,0-1 1,-1 1-1,1 0 0,0-1 0,-1 1 1,1 0-1,-1 0 0,0 0 0,1-1 0,-1 1 1,0 0-1,1 0 0,-1 0 0,0 0 1,0 0-1,0 0 0,0 0 0,0 0 0,0 1 1,0-1-1,0 0 0,-1 0 0,1 1 1,0-1-1,-2 0 0,0 0-3,-1 0 1,1 1-1,-1-1 1,1 1-1,-1 0 1,1-1-1,-1 2 1,1-1-1,-1 0 0,1 1 1,-1-1-1,-4 3 1,-2 1-3,0 0 0,1 1 0,-1 1 1,1 0-1,0 0 0,1 1 0,-1 0 1,1 0-1,1 1 0,-1 0 0,1 0 0,-7 12 1,5-7 6,1 0 0,1 1 1,0 0-1,0 0 0,1 1 1,1-1-1,-6 31 0,10-39-3,0 1-1,0-1 1,1 0-1,0 0 1,1 1-1,-1-1 1,1 0-1,0 0 1,1 0-1,1 7 1,-2-11-33,1 1 0,-1 0 0,0-1 0,1 0 0,-1 1 0,1-1 1,0 0-1,-1 0 0,1 0 0,0 0 0,0 0 0,1 0 0,-1 0 1,0-1-1,1 1 0,-1-1 0,1 0 0,-1 0 0,1 0 1,0 0-1,-1 0 0,1 0 0,0-1 0,4 1 0,2-1-210,1 0 1,-1-1-1,0 0 0,0-1 0,0 0 1,0 0-1,0-1 0,-1 0 0,1-1 0,-1 0 1,0 0-1,0 0 0,0-1 0,13-11 0,2-4-537,0-1-1,-1 0 1,21-29-1,-10 9-451,30-49-1,-51 71 1271,-1 0-1,-1 0 1,-1-2 0,-1 1-1,7-28 1,-14 45 98,0 0 0,-1 0 0,0 0 0,1 0-1,-1 0 1,-1 0 0,1 0 0,0 0 0,-2-4 0,2 6-101,0 1 0,0 0 0,0-1 0,0 1 0,0 0-1,0 0 1,0-1 0,0 1 0,-1 0 0,1 0 0,0 0 0,0-1 0,0 1 0,0 0 0,-1 0 0,1 0 0,0-1 0,0 1 0,0 0-1,-1 0 1,1 0 0,0 0 0,0 0 0,-1 0 0,1-1 0,0 1 0,0 0 0,-1 0 0,1 0 0,0 0 0,0 0 0,-1 0-1,1 0 1,-1 1 39,0-1-1,0 1 0,0-1 1,0 1-1,0 0 0,1 0 1,-1-1-1,0 1 0,1 0 0,-1 0 1,0 0-1,1 0 0,-1-1 1,0 2-1,0 1-12,-1 0 0,1 0 0,0-1 0,0 1 0,0 0 0,0 0 0,0 0 0,1 0 0,-1 0 0,1 0 1,0 0-1,0 0 0,0 0 0,0 0 0,0 0 0,1 0 0,-1 0 0,1 0 0,0 0 0,0 0 0,0 0 0,1 0 0,-1-1 0,0 1 0,1 0 0,0-1 0,0 1 0,-1-1 0,2 0 0,-1 0 0,3 3 1,8 6-143,0-1 0,0 0 1,1-1-1,24 11 1,-21-11 55,-7-3-44,5 1 16,-1 1-1,-1 0 1,1 1 0,-2 1-1,18 15 1,-28-22 85,1-1-1,-1 1 1,0 0 0,0 0 0,0-1 0,-1 1 0,1 0-1,-1 1 1,0-1 0,1 0 0,-1 0 0,-1 1-1,1-1 1,0 0 0,-1 1 0,0-1 0,0 0 0,0 1-1,0-1 1,0 1 0,-1-1 0,1 0 0,-1 1 0,0-1-1,0 0 1,0 1 0,-1-1 0,1 0 0,-1 0-1,1 0 1,-5 4 0,1 1 46,-1-1 0,-1 0 0,1 0 0,-1 0 0,-1-1 0,1 0-1,-1-1 1,0 1 0,0-1 0,-13 5 0,-6 2 66,-58 16 1,4-8 4,-2-5-104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51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2053 151 6625,'-18'-17'305,"0"2"0,-1 0 0,-1 1 0,0 0-1,-1 2 1,0 1 0,-42-17 0,44 22 106,1 1 0,-1 1 0,0 0 1,0 2-1,0 0 0,0 1 0,0 1 0,0 0 1,-1 2-1,-27 5 0,10 2-267,0 2 0,1 2-1,0 1 1,-41 22 0,-131 88-288,124-72 84,64-39 50,-338 219-191,299-187 184,1 2 0,3 2 0,-86 99 0,94-87 71,2 2 1,3 1 0,3 3-1,-57 136 1,66-124-14,3 1 1,4 1 0,3 2 0,-11 109-1,25-127-59,2 1 0,7 79-1,1-102 2,2 0-1,2 0 1,1-1-1,21 58 1,-12-55 1,3 0 0,0-1 1,3-2-1,2 0 0,1-1 1,3-2-1,1-1 0,1-2 1,2-1-1,2-1 1,66 48-1,-72-62 0,1-1 1,0-2 0,2-1-1,0-1 1,0-2-1,1-1 1,41 8-1,-46-15 0,1 0 0,0-2 0,0-2 0,0 0 0,0-2 0,0-1 0,0-2 0,0-1 0,35-10 0,-23 1 2,-1-1 0,0-1-1,-2-3 1,0-1 0,-1-2 0,52-40 0,-41 23 11,-2-2 0,-2-2 0,-2-3 0,37-50 0,4-18 46,-5-4 0,92-182 0,-84 115 65,69-211-1,-130 318-71,-2-1 0,14-98 0,-33 142-86,-1 0-1,-2 0 0,-1 0 0,-2 0 0,-1 0 0,-2 0 0,-16-61 1,7 54-209,-2 1 1,-2 1-1,-24-42 0,-75-105-750,65 114 665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51.6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3575 13571,'-10'-1'467,"2"0"-288,0 0 0,-1 0 0,1-1 0,0 0 0,1-1 0,-11-4 0,18 7-165,-1-1-1,1 1 1,-1-1 0,0 1-1,1-1 1,-1 1-1,1-1 1,0 0-1,-1 1 1,1-1-1,0 0 1,-1 1 0,1-1-1,0 0 1,-1 0-1,1 1 1,0-1-1,0 0 1,0 0 0,0 1-1,0-1 1,0 0-1,0 0 1,0 0-1,0 1 1,0-1-1,1 0 1,-1 0 0,0 1-1,0-1 1,1 0-1,-1 1 1,0-1-1,1 0 1,-1 1 0,1-1-1,0-1 1,24-31 186,-19 27-153,221-289 16,-94 119-73,175-229 43,324-404-418,130-50-159,-26 149 450,-680 661 5,124-121-1065,-168 152 655,-24 29 167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52.0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4 11787,'0'0'24,"0"-1"0,0 1 0,0 0 0,1 0 0,-1-1 0,0 1 0,1 0 0,-1 0 1,0 0-1,0 0 0,1-1 0,-1 1 0,0 0 0,1 0 0,-1 0 0,0 0 0,1 0 1,-1 0-1,0 0 0,1 0 0,-1 0 0,0 0 0,1 0 0,-1 0 0,0 0 0,1 0 1,-1 0-1,0 0 0,1 0 0,-1 0 0,0 1 0,1-1 0,-1 0 0,0 0 0,0 0 1,1 1-1,-1-1 0,0 0 0,0 0 0,1 0 0,-1 1 0,0-1 0,0 0 0,0 1 0,1-1 1,-1 0-1,0 1 0,0-1 0,0 0 0,0 0 0,0 1 0,-2 22 181,1-18-142,-22 134 289,5 2-1,1 143 1,17-263-352,0-1 0,2 0 0,1 1 1,0-1-1,1 0 0,7 20 0,-9-35 0,0-1 1,0 1-1,0 0 1,0-1-1,1 0 0,0 1 1,0-1-1,0 0 0,0 0 1,0-1-1,1 1 0,0-1 1,0 0-1,0 0 1,0 0-1,0 0 0,1-1 1,-1 1-1,1-1 0,0 0 1,-1-1-1,1 1 0,0-1 1,0 0-1,0 0 1,0 0-1,0-1 0,0 0 1,7 0-1,3-1 10,-1-1-1,1-1 0,0 0 1,27-10-1,54-30 34,-61 27-29,34-17 19,-2-2 0,116-84 0,-80 35-7,-6-5 5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75 19620,'-1'-3'221,"2"-1"0,-1 1-1,0-1 1,1 0 0,-1 1-1,1-1 1,0 1 0,0-1-1,0 1 1,1-1 0,2-4-1,-3 6-143,0 1 0,0-1 0,1 0 0,-1 0 0,0 0 0,1 1 0,0-1 0,-1 1 0,1-1-1,0 1 1,0-1 0,0 1 0,0 0 0,0 0 0,0 0 0,0 0 0,0 1 0,0-1 0,3 0-1,-4 1-72,0 0-1,-1 0 0,1 0 0,0 0 0,-1 0 0,1 0 1,0 0-1,-1 0 0,1 0 0,-1 1 0,1-1 1,0 0-1,-1 1 0,1-1 0,-1 0 0,1 1 0,0-1 1,-1 0-1,0 1 0,1-1 0,-1 1 0,1-1 0,-1 1 1,1-1-1,-1 1 0,0 0 0,1-1 0,-1 1 0,0-1 1,0 1-1,1 0 0,-1-1 0,0 1 0,0 0 1,0-1-1,0 1 0,0 0 0,0-1 0,0 1 0,0 0 1,0-1-1,0 2 0,-5 30-66,0-20 58,0 1 1,-1-1-1,0 0 1,-1 0-1,0 0 1,-14 15-1,-59 61 185,72-79-150,-9 7 20,11-12-27,1 1 0,-1 0 0,2 1 0,-1-1 0,0 1 0,-3 7 0,8-13-21,0 0-1,0 0 1,0 0 0,-1 0-1,1 1 1,0-1 0,0 0-1,0 0 1,0 0 0,0 1-1,0-1 1,0 0 0,0 0-1,0 0 1,0 1 0,0-1-1,0 0 1,0 0 0,0 0-1,0 1 1,0-1 0,0 0-1,0 0 1,0 0 0,0 1-1,0-1 1,0 0-1,1 0 1,-1 0 0,0 0-1,0 1 1,0-1 0,0 0-1,0 0 1,0 0 0,1 0-1,-1 0 1,0 1 0,0-1-1,1 0 1,10 0-7,10-5-131,6-6-394,-1 0 0,-1-2 1,0-1-1,-1 0 0,33-28 1,-19 8-109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52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339 23 14139,'-4'-3'161,"-1"0"-1,1 1 1,-1-1 0,0 1 0,0 0-1,0 0 1,-1 1 0,1-1-1,0 1 1,0 1 0,-1-1 0,1 1-1,-1-1 1,1 1 0,-1 1-1,1-1 1,0 1 0,-1 0 0,1 0-1,-7 3 1,-5 2 5,1 0 0,-1 1 0,1 1 0,-29 18 0,30-16-146,0 1 0,1 1 0,-14 13 0,24-21-23,0 0 1,1 0 0,-1 0 0,1 0 0,0 0 0,0 1 0,1 0 0,-1-1 0,1 1 0,0 0 0,0 0 0,1 0 0,-1 1 0,1-1 0,0 6 0,1-9 1,0 0 0,0 0 0,1 0 0,-1 0 0,1 0 0,-1-1 1,1 1-1,0 0 0,0 0 0,0 0 0,0 0 0,0-1 0,0 1 0,0-1 1,1 1-1,-1-1 0,0 1 0,1-1 0,-1 0 0,1 1 0,0-1 0,-1 0 1,1 0-1,0 0 0,0 0 0,3 0 0,5 3-1,0-1 0,0-1 1,20 3-1,-27-5 3,66 7 44,-44-6-7,-1 1-1,1 1 0,-1 2 1,0 0-1,39 15 1,-59-19-22,0 2 0,1-1 1,-1 0-1,0 1 1,-1 0-1,1 0 1,0 0-1,-1 0 0,0 0 1,0 1-1,0-1 1,5 9-1,-6-9 7,-1 0-1,0 0 1,0-1 0,0 1 0,0 0-1,-1 0 1,1 0 0,-1 0 0,0 0-1,0 0 1,0 1 0,0-1 0,0 0-1,-1 0 1,1 0 0,-1 0-1,0 0 1,0-1 0,0 1 0,0 0-1,-2 3 1,-3 3 77,0 0 0,-1 0 1,0-1-1,0 0 0,-1 0 0,0-1 0,0 0 0,-1 0 1,0-1-1,0 0 0,0 0 0,-17 6 0,9-4 11,-1-1-1,1-1 0,-1-1 0,-1-1 0,1 0 1,-29 2-1,43-6-138,-1 0 1,1 0-1,0 0 1,-1 0-1,1-1 1,0 0-1,-6-1 1,9 1 24,0 1 0,0-1 0,0 1 1,0-1-1,0 1 0,1-1 0,-1 1 1,0-1-1,0 0 0,0 0 0,1 1 0,-1-1 1,0 0-1,1 0 0,-1 0 0,1 0 1,-1 0-1,1 0 0,-1 0 0,1 0 0,0 0 1,-1 0-1,1 0 0,0 0 0,0 0 1,0 0-1,0 0 0,0 0 0,0 0 0,0 0 1,0 0-1,0 0 0,0 0 0,1 0 1,0-2-1,11-25-187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53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15843,'15'36'1457,"1"3"-945,1 5-192,6 10 440,1 5-88,2 7-72,0 0-136,-2-7-248,-1-6-56,-3-12-103,4-8 7,4-20-441,0-13-279,2-18 560,5-8-80,-1-6-72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53.8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44 13203,'-11'13'712,"1"0"0,0 1 1,1 0-1,1 0 0,-8 17 1,13-24-521,0-1 1,1 1 0,0 0-1,0 0 1,0 0-1,1 0 1,0 0 0,0 0-1,1 1 1,0-1-1,0 0 1,1 0-1,0 0 1,2 8 0,-2-13-160,-1 0 1,1 0-1,0 0 1,0 0 0,1 0-1,-1 0 1,0 0-1,1 0 1,-1 0 0,1 0-1,-1-1 1,1 1-1,0-1 1,0 1-1,0-1 1,0 0 0,0 1-1,0-1 1,0 0-1,0 0 1,0-1 0,0 1-1,1 0 1,-1-1-1,0 1 1,1-1-1,-1 0 1,0 0 0,1 0-1,-1 0 1,0 0-1,1 0 1,-1-1-1,3 0 1,4-1 30,-1 0 0,1-1 0,-1 0 1,0 0-1,0-1 0,0 0 0,14-9 0,-11 4 63,0 0 1,0-1-1,-1 0 1,0-1-1,-1 0 1,16-25-1,-21 30-67,0 0-1,-1 0 1,0-1 0,0 1-1,0-1 1,-1 0 0,0 0-1,-1 0 1,1 0-1,-1 0 1,-1 0 0,1-1-1,-1 1 1,0 0 0,-1 0-1,-1-8 1,2 13-70,-1 0 0,1 0 0,-1 0 1,0 0-1,0 1 0,0-1 0,0 0 0,0 0 1,0 1-1,0-1 0,0 0 0,-1 1 0,1 0 1,-1-1-1,1 1 0,-1 0 0,1-1 0,-1 1 1,0 0-1,0 0 0,1 0 0,-1 1 0,0-1 0,0 0 1,0 1-1,0-1 0,0 1 0,0 0 0,0-1 1,0 1-1,0 0 0,-3 0 0,3 1-89,-1-1 0,0 1 0,1 0 0,-1-1 0,1 1 0,-1 0 0,1 0 0,-1 1-1,1-1 1,0 1 0,-1-1 0,1 1 0,0-1 0,0 1 0,0 0 0,0 0 0,1 0 0,-1 0 0,1 1 0,-1-1 0,1 0-1,-1 1 1,1-1 0,-1 3 0,1 0-61,0-1-1,0 1 0,1 0 1,-1-1-1,1 1 0,0 0 1,0 0-1,1-1 1,-1 1-1,1 0 0,0-1 1,0 1-1,1-1 1,-1 1-1,5 8 0,10 10-608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54.2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23 135 16059,'-6'22'362,"1"0"0,1 0-1,0 0 1,2 1 0,1-1-1,1 1 1,1-1 0,0 1-1,2-1 1,1 0 0,9 33-1,5-1-48,1-1-1,3 0 0,39 67 1,-46-95 23,-15-24-321,0-1 0,0 0 0,0 1 0,0-1 0,0 0 0,0 0 0,1 1 0,-1-1 0,0 0 0,0 0 0,0 0 1,0 1-1,1-1 0,-1 0 0,0 0 0,0 0 0,1 0 0,-1 1 0,0-1 0,0 0 0,1 0 0,-1 0 0,0 0 0,0 0 0,1 0 0,-1 0 1,0 0-1,1 0 0,-1 0 0,0 0 0,0 0 0,1 0 0,-1 0 0,0 0 0,1 0 0,-1 0 0,0 0 0,6-11 296,0-20-6,-6 29-257,27-310 587,-1 10-1819,-25 290 1096,0 5 9,-1-1 0,2 0 0,-1 1 0,1-1 0,0 1 0,5-12 0,-7 19 72,1-1-1,-1 0 0,0 1 0,1-1 0,-1 0 0,1 1 0,0-1 0,-1 1 1,1-1-1,-1 1 0,1-1 0,0 1 0,-1-1 0,1 1 0,0 0 0,-1-1 1,1 1-1,0 0 0,0-1 0,-1 1 0,1 0 0,0 0 0,0 0 0,0 0 1,-1 0-1,1 0 0,0 0 0,0 0 0,0 0 0,-1 0 0,1 0 0,0 1 1,0-1-1,-1 0 0,1 1 0,0-1 0,0 0 0,-1 1 0,1-1 0,0 1 1,-1-1-1,1 1 0,-1-1 0,1 1 0,0 0 0,5 5-30,1 0 0,-1 0-1,7 10 1,-9-11 4,1 1 16,0 0 1,0 1-1,-1-1 1,0 1-1,0 0 1,-1 0-1,0 0 1,0 1 0,0-1-1,-1 1 1,1 9-1,-2-11 15,-1 0-1,0 0 1,0 0-1,-1 0 1,0 0 0,0 0-1,0-1 1,-1 1 0,0 0-1,0-1 1,0 1-1,0-1 1,-1 1 0,0-1-1,-6 8 1,-3 2-111,-1 0 1,-1-1-1,0 0 0,0-1 1,-2-1-1,1 0 0,-2-1 1,-32 17-1,16-18-279,32-11 139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8:55.1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0 290 15251,'6'6'364,"0"0"0,0-1 0,0 0 0,0 0 0,1-1-1,0 1 1,0-1 0,0-1 0,0 1 0,1-1 0,-1-1-1,10 3 1,-6-3-88,0 0 1,0-1-1,-1-1 0,1 0 0,0 0 0,0-1 0,0 0 0,13-4 0,-5 0-43,0-1 1,-1-1-1,0-1 0,0 0 0,-1-1 0,0-1 0,0-1 0,-1 0 0,22-22 0,-23 19-34,-1 0-1,-1-2 1,16-23 0,-25 33-142,0 0 0,0 0 1,-1-1-1,0 0 0,0 0 1,0 0-1,-1 0 1,0 0-1,-1 0 0,1-1 1,-1 1-1,0-9 1,-1 13-42,-1 1 1,1 0 0,0-1-1,-1 1 1,1 0-1,-1 0 1,0-1 0,1 1-1,-1 0 1,0 0 0,0 0-1,-1 0 1,1 0-1,0 0 1,-1 0 0,1 0-1,-1 1 1,0-1 0,1 1-1,-3-2 1,1 1 0,0 0 0,-1 1 0,1-1 0,-1 1 0,1 0-1,-1 0 1,1 0 0,-1 1 0,1-1 0,-1 1 0,-6 0 0,-1 1-3,1 0 1,-1 1-1,0 0 0,1 1 1,0 0-1,-1 0 0,-15 9 0,10-3-18,1 0-1,-1 2 0,2 0 0,-1 1 0,2 0 0,0 1 1,0 1-1,-17 24 0,22-27 0,1 0-1,0 0 1,1 1 0,0 1 0,1-1-1,0 1 1,1-1 0,1 1-1,0 0 1,0 1 0,1-1 0,0 21-1,2-28 2,1-1 0,-1 1 0,1-1 0,0 1 0,0-1 0,1 0-1,0 1 1,0-1 0,0 0 0,0 0 0,1 0 0,0 0 0,0-1-1,0 1 1,5 4 0,-4-4-19,1-1 1,0 0-1,0 0 0,1-1 1,-1 1-1,1-1 0,0-1 0,0 1 1,0-1-1,0 0 0,0 0 1,13 2-1,-6-2-202,1-1 0,0 0-1,0-1 1,0 0 0,-1-1 0,1-1 0,0 0-1,16-5 1,-21 5 78,1-2-1,-1 1 0,0-1 1,0-1-1,0 0 1,0 0-1,-1-1 0,0 0 1,0 0-1,-1 0 0,14-16 1,7-21-565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0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801 87 10346,'0'-1'22,"0"1"0,0 0 0,0 0 0,0-1 0,0 1 0,0 0 1,0-1-1,0 1 0,0 0 0,0 0 0,0-1 0,-1 1 0,1 0 0,0 0 0,0-1 0,0 1 0,0 0 0,-1 0 0,1 0 0,0-1 0,0 1 0,-1 0 0,1 0 0,0 0 0,0 0 0,-1-1 0,1 1 1,0 0-1,0 0 0,-1 0 0,1 0 0,0 0 0,0 0 0,-1 0 0,1 0 0,0 0 0,-1 0 0,1 0 0,0 0 0,0 0 0,-1 0 0,1 0 0,0 0 0,-1 0 0,1 0 0,0 0 0,0 1 0,-1-1 1,1 0-1,0 0 0,0 0 0,-1 1 0,0-1 15,0 1 0,-1-1-1,1 1 1,0 0 0,0 0 0,0-1 0,0 1 0,0 0 0,0 0 0,0 0 0,0 0 0,-1 2 0,-3 7 58,1 1 0,0 0 1,0 1-1,1-1 0,-2 15 1,-5 63-57,7-51-4,-21 713 18,25-606-74,-16 257-46,1 73 1,14-467 76,0 0-1,0 1 1,1-1 0,0 0-1,1 0 1,0 0-1,0 0 1,0 0 0,1 0-1,0-1 1,1 1 0,0-1-1,0 0 1,0 0-1,1 0 1,0-1 0,8 9-1,16 14 27,1-1-1,2-1 0,65 43 1,-75-57-45,0-2 1,0 0-1,1-1 1,0-1-1,1-1 1,0-1-1,44 7 1,-18-10-11,0-2 1,88-8 0,100-26-14,-201 27 29,255-43-15,395-51 6,112 51-22,-342 28 2,-415 18 30,670-35-41,3 35-8,442 8-15,-56-36 112,-580 5-214,622-110-1,-1095 127 197,-1-1 0,57-20 0,-91 25 3,-1-1 1,0 0-1,0-1 1,-1 0-1,1-1 1,-1 0-1,-1 0 0,0-1 1,0-1-1,0 0 1,-1 0-1,0-1 1,11-16-1,-14 14 0,0 0 1,-1-1-1,0 1 1,-1-1-1,0 0 1,2-14-1,8-85-37,-10 69-16,19-407-619,-6 58 282,-13 354 360,6-122 29,-9 130 14,-2 0-1,-1 0 1,-9-38-1,9 57-26,-2 1-1,1-1 0,-2 1 0,1 0 1,-1 0-1,-1 0 0,0 1 0,-10-14 1,-9-5 77,-33-30 0,8 8-47,45 45-56,1 1 0,-2-1 0,1 1 0,0 0 0,-1 1 0,0-1 0,1 1 0,-1 0 0,-1 1 0,1-1 0,-7-1 0,-5 1-55,0-1-1,-30 0 1,2 0-6,-107-23-1366,91 14 271,-66-5 0,41 15 271,-98 7 0,-87 22 1210,34-3 449,-561 17 1440,17-1-1405,-276-6-580,765-44-347,-477-10-725,384 17 797,-1650 5 1155,1011 18-213,770-8-493,-496 86-1,734-94-365,12-2-19,0-1 0,0 1 0,0 0 0,0 1 0,0-1 0,0 1 0,0 0 0,0 0 0,1 0 0,-1 1 0,-6 4 0,11-5 14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0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 14587,'-24'4'1712,"2"1"-1119,9-1-257,13-1 784,16-3-320,10 0-48,18-2-296,11-1-112,15 1-224,9-1-128,4-2-256,-3 1-192,-8 1-384,-8 3-160,-24 4 656,-11 4-240,-32 0-120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1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13 125 13731,'-13'15'1088,"22"-10"-656,15-5-136,23-5 440,15-3-47,20-2-137,4-3-104,4-2-176,2-1-336,-12-6 152,-8-3-24,-21-5-144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1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8 14123,'-1'-1'93,"0"0"-1,0 0 1,0 0-1,-1 1 1,1-1-1,0 0 1,-1 1-1,1-1 1,-1 1-1,1 0 1,-1-1-1,1 1 1,0 0-1,-1 0 1,1 0 0,-1 0-1,1 0 1,-1 0-1,1 1 1,-1-1-1,1 0 1,-1 1-1,1-1 1,0 1-1,-2 0 1,-38 23 641,35-21-391,-17 14-212,1 1-1,0 1 1,1 1-1,2 1 1,0 0-1,1 2 1,1 0-1,1 1 0,1 0 1,2 1-1,0 1 1,2 0-1,0 1 1,2 0-1,-7 35 1,13-46-94,1-1 1,0 1-1,1 0 1,1 0-1,1 0 1,0-1-1,1 1 1,5 23-1,-5-33-80,-1 0 0,1 0 0,0-1 0,1 1 0,0-1 0,-1 1 0,2-1 0,-1 0 0,0 0 0,1-1 0,0 1 0,0-1 0,1 1-1,-1-1 1,1-1 0,0 1 0,0-1 0,0 0 0,0 0 0,0 0 0,1-1 0,0 1 0,-1-1 0,12 2 0,-5-2-34,1-1 1,-1 0-1,0-1 1,1 0-1,19-3 1,17-8-240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13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23 731 12859,'-4'9'883,"3"-7"-659,0 1 1,0 0 0,0-1 0,0 1 0,0-1 0,-1 1 0,1-1 0,-1 0 0,1 1 0,-4 2-1,3-21 2474,11-55-731,34-128 1,22-9-1650,-52 173-308,3 1-1,0 1 1,39-56 0,-50 81-9,1 1 1,1 0-1,-1 0 1,1 0-1,0 1 1,1 0-1,-1 1 0,1-1 1,15-6-1,-17 9-1,-1 1-1,1 0 1,-1 0 0,1 1-1,0 0 1,0 0 0,0 0-1,0 0 1,-1 1 0,1 0-1,0 1 1,0-1-1,0 1 1,0 0 0,0 0-1,10 5 1,-13-6-2,-1 1-1,1 0 1,-1 1 0,1-1 0,-1 0 0,1 1-1,-1-1 1,1 1 0,-1 0 0,0 0-1,0 0 1,0 0 0,0 0 0,-1 0-1,1 0 1,0 1 0,-1-1 0,0 1 0,1-1-1,-1 1 1,0 0 0,0-1 0,-1 1-1,1 0 1,0 0 0,-1-1 0,0 1-1,1 4 1,-2-2-1,0 0 0,0 0-1,-1 1 1,1-1 0,-1 0 0,0 0-1,0-1 1,-1 1 0,1 0 0,-1-1 0,0 1-1,0-1 1,-1 0 0,-4 5 0,-2 1-18,0-1 1,0 0 0,-1 0-1,-1-1 1,1 0 0,-1-1-1,-1 0 1,1-1 0,-1-1-1,0 0 1,-27 6 0,44-9-150,0-1 0,0 1 0,-1-1 0,1 1 0,-1 0 0,1 0 0,5 5 0,2 1-80,16 8-92,-14-9 286,0 1 0,-1 0 0,1 1 0,-2 0 0,1 1 0,11 13 0,-21-21 72,-1 0 0,0 0 0,1 0 0,-1 0 0,0 1-1,0-1 1,0 0 0,0 0 0,-1 1 0,1-1 0,-1 1 0,1-1-1,-1 0 1,0 1 0,0-1 0,0 1 0,0-1 0,0 1 0,-1-1-1,1 1 1,-1-1 0,1 0 0,-1 1 0,0-1 0,0 0-1,0 0 1,0 1 0,-1-1 0,1 0 0,0 0 0,-1 0 0,0-1-1,1 1 1,-4 2 0,-5 5 140,0 0 1,-1-1-1,-1 0 0,-20 11 0,32-19-155,-99 50 854,86-45-783,0 0 1,0 0 0,-1-1-1,0-1 1,-23 2 0,35-4-101,1-1 0,0 0 1,0 0-1,0 1 0,0-1 1,0 0-1,0 0 1,-1 0-1,1 0 0,0-1 1,0 1-1,0 0 0,0 0 1,0-1-1,0 1 0,0-1 1,0 1-1,0-1 1,0 1-1,0-1 0,0 1 1,0-1-1,0 0 0,0 0 1,1 0-1,-1 1 0,0-1 1,0 0-1,1 0 1,-1 0-1,1 0 0,-1 0 1,1 0-1,-1 0 0,1 0 1,0 0-1,-1 0 0,1 0 1,0-1-1,0 1 1,0 0-1,0-1 0,0-5-48,1 0-1,1 0 0,-1 1 1,1-1-1,5-11 0,15-31-289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19700,'4'5'1713,"0"2"-1145,2 3-224,4-1 792,5 1-320,5 0-384,2 0-72,5-1-216,1-4-208,3-2-496,1-3-440,3-5 792,-5-6-136,-2-2-152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1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15843,'0'18'1609,"0"9"-1105,-4 3-160,1 4 696,0 8-520,0 4-32,0 1-24,0 6-95,-5 5-153,-4 0-144,-11 2-577,-1 4 473,-20-4-56,-9-4-40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1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15067,'-17'7'1256,"22"1"-767,12-2-129,16-4 400,13-1-96,17 0-176,3-1-80,5 0-176,0 0-208,-11 3-584,-12 2-152,-16 0 552,-13 1-136,-21 1-112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14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13771,'-3'10'1456,"9"-3"-944,19-4-144,11-2 993,17 1-721,6-2-152,8-3-688,5-3 360,-2-15-24,-4-4-104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0 967 9994,'7'-30'1878,"-1"13"-1467,94-327 2573,10-39-2778,-103 352-26,6-63 0,-12 94-173,-1-1-1,0 1 1,0 0 0,0-1 0,0 1 0,0 0 0,0-1 0,0 1 0,0 0 0,0-1-1,0 1 1,0-1 0,0 1 0,0 0 0,-1-1 0,1 1 0,0 0 0,0-1-1,0 1 1,0 0 0,-1-1 0,1 1 0,0 0 0,0 0 0,-1-1 0,1 1-1,0 0 1,-1-1 0,1 1-4,0 0 1,-1 0-1,1 0 0,0 1 1,-1-1-1,1 0 0,0 0 1,0 0-1,-1 0 0,1 0 0,0 0 1,0 1-1,-1-1 0,1 0 1,0 0-1,0 0 0,0 1 0,-1-1 1,1 0-1,0 0 0,0 0 1,0 1-1,0-1 0,-1 0 0,1 1 1,0-1-1,0 0 0,0 0 1,0 1-1,0-1 0,-2 7 1,1 1 1,0-1-1,0 0 0,1 10 0,-2 11-28,-2 4 20,1-1 0,1 1 0,2 0 0,5 49 0,-5-79 8,1 0 0,-1 0 0,0 0 0,1 0 0,-1 0 0,1 0 0,-1 0 0,1 0 0,0 0 0,0-1 0,0 1 0,0 0 0,0-1 0,0 1 0,0-1 0,1 1 0,-1-1 0,1 1 0,-1-1 0,1 0 0,-1 0 0,1 0 0,0 0 0,2 2 0,-2-3 4,1 0-1,-1 0 1,1-1 0,-1 1-1,1 0 1,-1-1 0,0 0 0,1 1-1,-1-1 1,0 0 0,1 0-1,-1 0 1,0-1 0,0 1 0,0 0-1,0-1 1,0 1 0,0-1-1,-1 0 1,3-2 0,15-16 94,-1 0 0,-1-2-1,-1 0 1,19-33 0,-9 6 456,24-61-1,-28 43 1373,-27 92-1756,0 0 1,2 1-1,-1 27 0,4-38-413,0 0 0,1-1 0,1 1-1,0 0 1,1-1 0,9 29-1,-11-41 161,1 1 0,-1 0-1,0-1 1,1 1 0,-1-1-1,1 1 1,0-1 0,0 0-1,0 0 1,4 3 0,-5-4 48,0 0 1,0-1 0,0 1 0,0 0 0,0-1-1,1 1 1,-1-1 0,0 0 0,0 1 0,1-1-1,-1 0 1,0 0 0,0 0 0,1 0 0,-1 0-1,0 0 1,0 0 0,1 0 0,-1-1 0,0 1-1,0 0 1,1-1 0,-1 1 0,0-1-1,0 1 1,2-2 0,14-15-555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25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10778,'0'-6'245,"1"0"-1,0 0 0,0 0 1,1 0-1,0 0 0,0 0 1,0 0-1,1 0 0,0 1 1,0-1-1,0 1 0,1 0 1,0 0-1,0 0 0,0 0 1,0 1-1,1 0 0,6-5 1,4-1-32,0 0 0,1 2 0,0 0 1,1 1-1,-1 0 0,1 2 1,1 0-1,-1 1 0,1 0 0,-1 1 1,1 2-1,20-1 0,-32 2-174,-1 0-1,1 0 0,-1 1 1,1 0-1,-1 0 1,0 0-1,0 0 1,1 1-1,-1 0 0,6 3 1,-9-4-29,-1 0 0,1 0 1,-1 0-1,1 1 0,-1-1 0,1 1 1,-1-1-1,0 1 0,0-1 0,0 1 1,0 0-1,0-1 0,0 1 0,0 0 1,-1 0-1,1 0 0,0 0 0,-1-1 1,0 1-1,1 0 0,-1 0 0,0 0 1,0 0-1,0 0 0,0 0 0,0 0 1,-1 0-1,1 0 0,-1 0 1,1 0-1,-2 2 0,-2 9 19,-2 1-1,0-1 1,0 0-1,-14 19 1,-39 49 35,26-39-30,21-25-24,-75 109 37,78-111-51,0 1-1,2 0 0,0 0 1,0 0-1,2 1 0,-6 26 0,10-40 2,1 0-1,-1 0 0,1 0 0,0 0 0,0 0 0,0 1 0,0-1 0,1 0 0,-1 0 0,1 0 0,-1 0 0,1 0 0,0 0 0,1 0 0,-1 0 1,0 0-1,1 0 0,0-1 0,-1 1 0,1 0 0,0-1 0,0 0 0,1 1 0,-1-1 0,0 0 0,1 0 0,-1 0 0,1-1 0,0 1 1,-1 0-1,1-1 0,0 0 0,4 2 0,5 0-5,0 0 0,0-1 0,1 0 0,-1-1 0,0 0 0,1-1 0,15-2 0,-8 0 18,1-1-1,-1 0 1,34-11 0,-45 11 56,1-1 0,-1 0 0,0 0 0,0-1 0,0 0 0,0 0 0,-1-1 0,0-1 0,11-10 1,-18 16-33,1 0 0,-1-1 0,0 1 1,0-1-1,1 0 0,-1 1 1,0-1-1,0 0 0,-1 1 0,1-1 1,0 0-1,-1 0 0,1 0 1,-1 0-1,1 0 0,-1 0 0,0 0 1,0 0-1,0 0 0,0 0 1,-1-3-1,1 3 12,-1-1 1,-1 1-1,1 0 1,0-1-1,-1 1 1,1 0-1,-1 0 1,1 0-1,-1 0 1,0 0-1,0 1 1,0-1-1,0 0 1,-3-1-1,-4-2 64,1 1 0,-1-1 0,0 2 1,-1-1-1,1 1 0,0 1 0,-18-3 0,8 3-133,0 1 1,-29 2 0,42 0-159,-1 0 1,1 0 0,0 0 0,-1 0-1,1 1 1,0 0 0,0 1-1,0-1 1,0 1 0,-10 7-1,15-9 129,0 0 0,0 0 0,0 0 0,0 0 0,0 0 0,0 0-1,0 1 1,1-1 0,-1 0 0,0 0 0,1 1 0,-1-1 0,1 1 0,-1-1 0,1 0 0,0 2-1,3 2-527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2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16812,'-4'13'1440,"-6"14"-968,-2 4-192,0 14 400,-1 7-56,0 16-128,0 7-71,6 1-193,2-2-88,8-3-248,7-4-160,6-11-433,4-7-191,3-15 680,0-4-160,-1-11-168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2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61 11859,'-1'-13'768,"-2"2"-1272,0-2 520,2 1 104,-2 1-120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27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2 858 14851,'-1'-16'1781,"1"11"-1521,0-1 0,0 1 0,0-1 0,1 0-1,0 1 1,0-1 0,0 1 0,3-8 0,241-513 1738,-160 359-1806,-83 161-185,5-9 38,1 0 1,0 1-1,16-21 1,-24 35-45,0-1 0,1 1 0,-1-1 0,0 1 0,0 0 0,1-1 0,-1 1 0,0 0 1,1-1-1,-1 1 0,1 0 0,-1-1 0,0 1 0,1 0 0,-1-1 0,1 1 0,-1 0 0,0 0 0,1 0 0,-1 0 0,1-1 1,-1 1-1,1 0 0,-1 0 0,1 0 0,0 0 0,2 11 29,-7 21 3,-6-4-64,-19 39 0,-7 20-63,36-85 77,-1-1 1,1 1-1,0-1 1,0 1-1,-1 0 1,1-1-1,0 1 1,0-1-1,1 1 1,-1 0-1,0-1 1,0 1-1,1-1 1,-1 1-1,1-1 1,-1 1-1,1-1 1,0 0-1,0 1 1,-1-1-1,1 1 1,0-1-1,0 0 1,0 0-1,3 2 1,2 2-70,1 0 1,-1-1 0,1 1-1,9 3 1,10 6-79,-16-7 130,-1 1 1,1 0-1,-2 1 1,1-1-1,-1 2 1,-1-1-1,1 1 1,-2 0-1,7 13 1,-10-19 55,-1 1-1,1 0 1,-1 0-1,-1 1 1,1-1-1,-1 0 1,1 1-1,-2-1 1,1 0-1,-1 1 1,1-1-1,-1 1 1,-1-1-1,1 1 1,-1-1-1,0 1 1,0-1-1,-1 0 1,0 1-1,0-1 1,0 0-1,-4 7 1,2-7 86,0 0 0,-1-1 0,1 0 0,-1 1 0,0-2 0,0 1 0,0-1 0,-1 1 0,1-1 0,-1-1 0,0 1-1,0-1 1,0 0 0,0 0 0,0-1 0,0 0 0,0 0 0,0 0 0,-1-1 0,-9 0 0,4 0 38,-1-1-1,1 0 0,0-1 0,0-1 0,0 1 0,0-2 1,0 0-1,0 0 0,-17-10 0,28 14-221,0-1 1,0 1-1,0-1 0,0 1 0,0-1 1,0 0-1,-1 0 0,1 1 0,1-1 1,-1 0-1,0 0 0,0 0 0,0 0 0,0 0 1,1 0-1,-1 0 0,0 0 0,1 0 1,-1-1-1,1 1 0,-1 0 0,1 0 1,0-1-1,0 1 0,-1 0 0,1 0 1,0-1-1,0 1 0,0 0 0,0 0 0,0-1 1,1 1-1,-1 0 0,0 0 0,1-1 1,-1 1-1,0 0 0,2-2 0,2-2-255,0-1-1,0 1 0,0 0 0,1 1 0,-1-1 0,8-4 0,-6 4 433,26-23-1185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2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10 17844,'12'-10'1512,"-9"11"-1160,-2 4-160,6 5 656,2 4-279,2 6-297,1 5-144,1 9-128,0 9 0,-8 14 48,-5 6 32,-14 9-16,-12 7 16,-15 11-120,-9 8-320,-18 9 376,-15 1-40,-17-7-64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3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12363,'-6'43'1064,"0"10"-744,-1 6-128,-3 10 328,0 8-96,1 1-104,1-5-56,-1-7-144,1-5-56,-1-14-144,0-6-112,-1-17 168,-3-10-40,1-18-8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8 567 13299,'-1'1'225,"1"0"-1,-1-1 1,0 1 0,1 0 0,-1-1 0,1 1 0,-1 0-1,1 0 1,0-1 0,-1 1 0,1 0 0,0 0 0,-1 0-1,1 0 1,0-1 0,0 1 0,0 0 0,0 2-1,0-4-81,1 1-1,0 0 1,0 0-1,0 0 0,0-1 1,-1 1-1,1 0 1,0-1-1,0 1 0,-1 0 1,1-1-1,0 1 1,-1-1-1,1 0 0,0 1 1,-1-1-1,1 1 1,-1-1-1,1 0 0,-1 1 1,1-2-1,26-32 1123,-2 0 1,36-64-1,-27 41-776,-19 32-357,172-299 385,-186 323-670,-4 5 40,-8 14-24,-13 26-38,20-35 139,-41 101-255,41-99 269,1 0-1,0 0 1,0 1-1,2-1 1,-1 1-1,2-1 0,0 23 1,0-32 19,0 0-1,0 0 1,1 0 0,-1 0-1,1 0 1,-1 0 0,1 0-1,0 0 1,-1 0 0,1 0 0,0 0-1,0 0 1,1-1 0,-1 1-1,0 0 1,1-1 0,-1 1-1,0-1 1,1 1 0,2 1-1,-2-2 5,0-1-1,0 1 1,0-1-1,0 1 1,1-1-1,-1 0 0,0 0 1,0 0-1,0 0 1,0 0-1,0 0 1,0 0-1,0-1 0,0 1 1,0-1-1,4-1 1,5-3 11,0-1 0,0 0 0,-1-1 0,0 0 0,13-12 1,8-8-10,-2-2 0,0-1 0,-3-1 0,0-2 0,-2 0 0,36-67 0,-75 115-323,-1 11 197,1 1 0,2 0-1,1 1 1,1 0 0,1 1 0,1 0 0,2 0 0,-5 38 0,12-65 53,-1 0 1,1-1-1,0 1 1,0 0-1,0 0 1,0-1-1,0 1 1,0 0-1,1 0 1,-1-1-1,0 1 1,1 0-1,-1-1 1,1 1-1,0 0 1,0-1 0,-1 1-1,1-1 1,0 1-1,0-1 1,1 0-1,0 2 1,0-2 20,-1-1 0,1 1 1,-1-1-1,1 1 0,0-1 1,-1 0-1,1 0 1,0 0-1,-1 0 0,1 0 1,0 0-1,-1 0 0,1 0 1,-1-1-1,1 1 1,0-1-1,-1 1 0,1-1 1,-1 0-1,1 0 0,-1 1 1,3-3-1,20-13-634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3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14275,'15'5'940,"-4"-1"-646,0 0-1,0-1 0,0 0 1,0-1-1,1 0 1,19 0-1,-13-3-65,-1-1 0,1-1 0,-1-1 1,0 0-1,0-1 0,0-1 0,-1-1 0,1 0 0,-2-1 0,22-14 0,-14 7-24,-1-2 0,-1 0 0,-1-1 0,0-1 0,-1-1 0,17-23 0,-41 52-217,1 1 0,1-1 0,0 1 0,0 0 0,1 0 0,0 0 1,1 0-1,0 20 0,0-6-142,1 1 0,1-1 1,7 39-1,2-27-138,1 0 0,22 45 0,-17-43 25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3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15 107 11034,'3'-13'503,"1"-14"739,10-26 1,-8 40 218,-1 18-94,-2 26-81,-51 534 602,46-548-1842,2-3 113,0-14-154,0 1-1,0-1 1,0 0 0,0 0 0,0 0 0,0 0 0,0 0 0,1 0 0,-1 0 0,0 0 0,0 0 0,0 0 0,0 0 0,0 1 0,0-1 0,0 0 0,0 0 0,0 0 0,0 0 0,0 0-1,1 0 1,-1 0 0,0 0 0,0 0 0,0 0 0,0 0 0,0 0 0,0 0 0,0 0 0,0 0 0,1 0 0,-1 0 0,0 0 0,0 0 0,0 0 0,0 0 0,0 0 0,0 0 0,0 0 0,0 0-1,0 0 1,1 0 0,-1 0 0,0 0 0,0-1 0,0 1 0,0 0 0,0 0 0,0 0 0,0 0 0,0 0 0,0 0 0,0 0 0,13-22 311,3-25-125,-2-2 1,-2 1-1,7-64 0,-13 62-207,0-73 1,-5 131-29,0-1 0,1 1 0,0-1-1,0 1 1,1-1 0,0 0 0,0 0 0,0 0 0,1-1 0,9 13 0,-12-17 35,1 1 0,0 0 0,0-1 0,1 1 1,-1-1-1,0 0 0,1 0 0,-1 0 0,1 0 1,0 0-1,-1-1 0,1 1 0,0-1 1,0 0-1,0 0 0,0 0 0,0 0 0,1 0 1,-1 0-1,0-1 0,0 0 0,0 0 0,1 0 1,-1 0-1,0 0 0,0 0 0,0-1 0,1 0 1,-1 0-1,0 1 0,0-2 0,0 1 1,4-3-1,2-1 16,0-2 1,-1 1-1,0-1 0,0 0 1,0-1-1,-1 0 1,-1 0-1,1-1 1,-1 1-1,8-17 0,-6 9 62,0 0-1,-1-1 0,-1 0 0,-1 0 0,5-26 1,-10 43-68,3-33 139,-3 32-135,1 0 0,-1 1 0,0-1 0,0 0 0,0 0 0,0 0 0,0 0 0,-1 0 0,1 0 0,0 0 0,0 0 0,-1 0 0,1 0 1,0 0-1,-1 1 0,1-1 0,-1 0 0,1 0 0,-1 0 0,1 1 0,-1-1 0,0 0 0,1 1 0,-1-1 0,0 0 0,0 1 0,-1-2 0,1 2-4,0 1-1,0-1 1,0 0-1,-1 0 0,1 1 1,0-1-1,0 0 1,0 1-1,0-1 1,0 1-1,0-1 1,0 1-1,0 0 1,0 0-1,0-1 0,0 1 1,1 0-1,-1 0 1,0 0-1,0 0 1,1 0-1,-1 0 1,1 0-1,-1 0 0,0 1 1,-15 32-36,15-31 32,-13 34-43,2 0 1,-8 45 0,15-57 29,2-1 0,0 1 1,2 0-1,2 39 0,-1-60 6,0 0 1,1 0-1,0-1 1,0 1-1,0 0 1,0 0-1,0 0 1,1-1-1,-1 1 1,1-1-1,0 1 1,0-1-1,1 0 0,3 5 1,-4-6-15,0-1-1,1 1 1,-1-1-1,1 1 1,-1-1 0,1 0-1,0 0 1,-1 0 0,1 0-1,0-1 1,0 1-1,0-1 1,-1 1 0,1-1-1,0 0 1,0 0 0,0 0-1,0-1 1,0 1-1,3-2 1,17-4-206,-17 4 123,0 0 0,0 1 0,0-1 0,10 0 0,-14 2 68,0 0 0,-1 0 1,1 0-1,-1 1 0,1-1 1,-1 0-1,1 1 0,-1-1 1,1 1-1,-1-1 0,0 1 0,1 0 1,-1 0-1,0-1 0,1 1 1,-1 0-1,0 0 0,0 0 1,0 0-1,0 1 0,0-1 1,0 0-1,1 2 0,1 3-202,-2-5 231,-1 0 0,1 0 0,-1 1 1,1-1-1,0 0 0,-1 0 0,1 0 0,0 0 0,0 0 0,0 0 0,-1 0 0,1 0 1,0 0-1,0 0 0,1 0 0,-1-1 0,0 1 0,0 0 0,0-1 0,0 1 0,1-1 1,-1 0-1,0 1 0,0-1 0,1 0 0,-1 1 0,0-1 0,3 0 0,8-4-83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3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97 15139,'-6'0'261,"1"1"0,-1 0-1,1 0 1,-1 1 0,1-1 0,0 1-1,0 1 1,0-1 0,0 1 0,-6 4-1,0 0 60,-1 2 0,-17 17 0,28-26-316,1 0 0,0 1 0,-1-1 0,1 0 0,0 0 1,0 1-1,0-1 0,-1 0 0,1 0 0,0 1 0,0-1 0,0 0 1,0 0-1,-1 1 0,1-1 0,0 0 0,0 1 0,0-1 0,0 0 1,0 1-1,0-1 0,0 0 0,0 1 0,0-1 0,0 0 0,0 1 1,0-1-1,0 0 0,0 1 0,0-1 0,1 0 0,-1 1 0,11 6 61,21-1-23,-27-6-27,36 6 7,83 17 13,-110-20-29,-1 1 0,1 1-1,-1 0 1,1 1-1,-2 0 1,19 12-1,-26-14 294,0 1-1,0 0 1,0 0-1,0 1 1,4 6 0,-43-240 2468,34 227-2775,0 1 1,0 0 0,0 0-1,0 0 1,0-1 0,0 1-1,0 0 1,0 0-1,0-1 1,0 1 0,0 0-1,0 0 1,0 0 0,0-1-1,0 1 1,0 0 0,0 0-1,1 0 1,-1-1-1,0 1 1,0 0 0,0 0-1,0 0 1,0 0 0,1-1-1,-1 1 1,0 0-1,0 0 1,0 0 0,0 0-1,1 0 1,-1 0 0,0 0-1,0 0 1,1-1 0,-1 1-1,0 0 1,0 0-1,0 0 1,1 0 0,-1 0-1,0 0 1,0 0 0,1 0-1,-1 0 1,0 0 0,0 1-1,0-1 1,1 0-1,-1 0 1,0 0 0,0 0-1,0 0 1,1 0 0,-1 0-1,18 9-388,-9-5 91,-4-3 160,1 0 0,-1 0 0,1 0 0,-1-1 0,1 0 0,-1 0 0,1-1 0,-1 1 0,0-1 0,1 0 1,-1-1-1,0 1 0,0-1 0,0 0 0,0-1 0,0 1 0,0-1 0,0 0 0,-1 0 0,0 0 0,1-1 0,-1 1 0,0-1 0,-1 0 0,1 0 0,2-5 0,12-16-367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3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1 241 14627,'0'1'57,"1"0"-1,-1 0 1,1 0-1,-1 0 1,1 0 0,0 0-1,-1 0 1,1 0-1,0 0 1,0 0-1,0 0 1,0-1 0,0 1-1,0 0 1,0-1-1,0 1 1,0 0 0,0-1-1,0 0 1,0 1-1,1-1 1,-1 1-1,0-1 1,0 0 0,0 0-1,1 0 1,-1 0-1,0 0 1,0 0-1,0 0 1,1 0 0,-1 0-1,0-1 1,0 1-1,0 0 1,0-1-1,2 0 1,5-2 157,0 1 0,0-2 0,0 1 1,10-8-1,-2 1 125,0-2 1,0 0 0,-2-1-1,18-18 1,-25 23-172,1-1 0,-2 0 0,1 0 0,-1 0 0,0-1 0,-1 0 0,0 0 0,6-20 0,-11 28-118,1-1 1,0 0-1,-1 1 1,0-1-1,0 0 1,0 1-1,0-1 0,0 1 1,0-1-1,-1 0 1,1 1-1,-2-5 1,1 6-36,1 0 0,-1 0 1,1 0-1,-1 1 0,0-1 0,1 0 1,-1 1-1,0-1 0,1 0 1,-1 1-1,0-1 0,0 1 1,0-1-1,1 1 0,-1-1 0,0 1 1,0 0-1,0-1 0,0 1 1,0 0-1,0 0 0,0-1 0,0 1 1,0 0-1,0 0 0,0 0 1,0 1-1,0-1 0,0 0 0,0 0 1,0 0-1,0 1 0,0-1 1,1 0-1,-1 1 0,-1 0 0,-4 2 12,-1 0 0,2 1-1,-1-1 1,0 1 0,1 1-1,0-1 1,-1 1 0,2 0-1,-1 0 1,1 0 0,0 1 0,-6 9-1,0 2-27,1 0 0,0 1 0,-6 22 0,11-28 0,0 0-1,1 0 0,1 1 1,0-1-1,0 1 1,2 23-1,0-32-6,0 0 1,1 0-1,0 0 0,0 0 0,0 0 1,0 0-1,0-1 0,1 1 0,0 0 1,0-1-1,2 4 0,-2-4-11,0-1-1,0-1 1,0 1-1,0 0 1,0 0-1,1-1 1,-1 1-1,0-1 1,1 0-1,-1 0 1,1 0-1,0 0 1,-1 0-1,1 0 1,-1-1-1,1 1 1,5-1-1,0 0-124,-1 0 0,1-1 0,-1 0-1,0 0 1,0-1 0,1 0-1,-1 0 1,0-1 0,-1 0-1,1 0 1,0-1 0,-1 0 0,0 0-1,8-6 1,6-7-237,-1 0-1,30-36 1,-7 1-282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3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16251,'-4'3'198,"0"1"-1,0 0 0,0 0 1,1 0-1,-1 1 0,1-1 1,0 1-1,0 0 0,-4 10 1,-16 51 521,21-59-516,-6 25 43,0 1 0,3 0 1,1 0-1,1 0 0,1 0 1,3 1-1,0-1 0,7 37 1,9 21 2,47 145 0,-100-353 539,-47-151-529,84 263-283,6 8-4,17 13-60,-5-3-62,-16-11 87,-1-1-1,1 0 0,0 0 0,0 0 1,0 0-1,0 0 0,0 0 0,0-1 0,0 1 1,0-1-1,0 0 0,0 0 0,0 0 1,0-1-1,0 1 0,0-1 0,0 1 0,0-1 1,0 0-1,0 0 0,0 0 0,0-1 0,-1 1 1,4-3-1,-2 1-169,0-1 0,0 1 0,-1-1 0,0 0 0,1 0 0,-1 0 0,-1 0 0,1-1 0,-1 1 1,1-1-1,-2 0 0,1 0 0,2-9 0,-1 1-391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3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111 176 16283,'-2'-2'179,"1"0"0,-1 1-1,0-1 1,1 0 0,-1 1-1,0-1 1,0 1-1,0-1 1,0 1 0,0 0-1,0 0 1,0 0-1,-1 0 1,1 0 0,0 0-1,-1 1 1,1-1 0,0 1-1,-1-1 1,1 1-1,-1 0 1,1 0 0,0 0-1,-6 1 1,5 1-113,0-1 0,1 0 0,-1 0 0,0 1 0,0 0 0,1-1 0,-1 1 0,1 0 0,0 0 0,-1 1 0,1-1 0,0 0 0,0 1 0,0-1 0,1 1 0,-1 0 0,1 0 0,-3 5 0,3-5-62,-1 0-1,1-1 1,1 1-1,-1 0 0,0 0 1,1 0-1,-1 0 1,1 0-1,0 0 1,0 0-1,0 0 0,0 0 1,0 0-1,2 4 1,-1-6-5,-1 1 0,1-1 0,0 0 0,0 1 0,0-1 0,0 0 0,0 0 0,0 1 0,0-1 0,1 0 0,-1 0 1,0 0-1,1 0 0,-1-1 0,1 1 0,-1 0 0,1-1 0,-1 1 0,1-1 0,-1 1 0,1-1 0,-1 1 0,1-1 0,0 0 1,-1 0-1,1 0 0,3 0 0,12-2-6,0 0 1,1 0 0,-1-2 0,0 0-1,17-7 1,-9 3 53,32-6 0,-26 7 151,0-1 1,36-15 0,2-1 45,-47 18-152,0-2-1,-1 0 1,26-15 0,-40 19-89,0 0 1,0-1-1,-1 1 1,1-2 0,-1 1-1,-1-1 1,1 0-1,-1 0 1,0 0 0,0-1-1,0 0 1,5-12-1,-9 18-8,-1 0 0,1 0 0,-1 0 0,1 0 0,-1 0 0,1 0 0,-1 0 0,0 0 0,0 0 0,1 0 0,-1 0 0,0 0 0,0 0 0,0 0 0,0-1 0,0 1-1,0 0 1,-1 0 0,1 0 0,0 0 0,0 0 0,-1 0 0,1 0 0,-1-1 0,0 1 1,0 1-1,0 0 0,0 0 1,0-1-1,0 1 1,0 0-1,0 0 1,0 0-1,0 0 0,0 0 1,0 0-1,0 0 1,0 1-1,0-1 1,0 0-1,0 0 1,1 1-1,-1-1 0,0 1 1,0-1-1,0 0 1,0 1-1,0 0 1,1-1-1,-1 1 0,-1 1 1,-13 9-20,0 2 0,0 0 0,1 0-1,-12 17 1,20-24 26,1 1 0,0 1 0,0-1 0,0 1-1,1-1 1,1 1 0,-1 0 0,1 1 0,0-1 0,1 1-1,-2 10 1,4-16-8,0-1 0,0 1 0,0-1 0,0 1 0,0-1 0,0 1 0,1-1 0,-1 1 0,1-1 0,0 1 0,-1-1 0,1 0 0,0 1 0,1-1 1,-1 0-1,0 0 0,1 1 0,-1-1 0,1 0 0,0-1 0,-1 1 0,1 0 0,0 0 0,0-1 0,0 1 0,1-1 0,-1 0 0,0 0 0,0 1 0,1-1 0,-1-1 0,0 1 0,1 0 0,4 0 0,0 0-59,0 0 1,0 0-1,0-1 0,1 0 0,-1-1 1,0 1-1,0-1 0,0-1 1,0 1-1,0-1 0,9-4 1,6-5-152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4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34 989 15059,'-2'3'267,"0"-1"-1,0 1 1,0 0-1,0 0 0,0-1 1,-1 1-1,-5 3 1,8-6-238,0 0-1,0 0 1,0 0 0,-1 1 0,1-1 0,0 0-1,0 0 1,-1 0 0,1 0 0,0 0-1,0 0 1,0 0 0,-1 0 0,1 0 0,0 0-1,0 0 1,-1 0 0,1 0 0,0 0-1,0 0 1,-1 0 0,1 0 0,0 0-1,0-1 1,-1 1 0,1 0 0,0 0 0,0 0-1,0 0 1,-1 0 0,1-1 0,0 1-1,0 0 1,0 0 0,0 0 0,-1 0 0,1-1-1,-2-20 797,4 2-387,0 1 0,2-1 0,0 1-1,8-19 1,2-10 67,26-96-95,7 3 1,6 1-1,75-137 0,-119 259-397,1 0 0,0 1 0,1 0 1,20-21-1,-28 34-13,0 0 1,1 0-1,-1 0 0,1 0 1,0 0-1,0 1 0,0 0 0,0 0 1,0 0-1,9-2 0,-10 3-2,0 1-1,-1 0 0,1 0 0,0 0 0,-1 0 0,1 0 0,0 0 0,0 1 1,-1 0-1,1-1 0,-1 1 0,1 0 0,0 0 0,-1 1 0,0-1 0,1 0 1,-1 1-1,0-1 0,0 1 0,3 2 0,-3-1-5,1 0 0,0 0 1,-1 1-1,0-1 0,0 1 0,0-1 0,0 1 1,-1 0-1,1-1 0,-1 1 0,0 0 0,0 0 1,0 0-1,-1 0 0,1 0 0,-1 0 1,0 1-1,0-1 0,-1 0 0,1 0 0,-1 0 1,0 0-1,0 0 0,0 0 0,0-1 0,-1 1 1,0 0-1,0 0 0,0-1 0,0 1 0,-3 2 1,5-5-8,0 0 0,-1-1-1,1 1 1,0 0 0,0-1 0,0 1 0,-1 0 0,1-1 0,0 1 0,0 0 0,0 0 0,0-1 0,0 1 0,1 0 0,-1-1 0,0 1 0,0 0 0,0-1 0,0 1-1,1 0 1,-1-1 0,0 1 0,1 0 0,-1-1 0,1 1 0,-1-1 0,0 1 0,1-1 0,-1 1 0,1-1 0,0 1 0,-1-1 0,1 1 0,-1-1 0,1 0 0,0 1-1,32 18-347,-18-10 179,-3-1 98,-1 2-1,0-1 1,-1 1-1,0 1 0,0-1 1,-1 2-1,-1-1 1,9 16-1,-14-21 108,0 0-1,0 0 1,0 0-1,0 1 1,-1-1-1,0 1 1,-1 0 0,1-1-1,-1 1 1,-1 0-1,1 0 1,-1 0-1,0 0 1,-1 0 0,1-1-1,-2 1 1,1 0-1,-1 0 1,-2 7-1,1-9 68,0 0 0,0 0 0,0-1 0,-1 1 0,0-1 0,1 0-1,-1 0 1,-1 0 0,1 0 0,-1-1 0,1 0 0,-1 0 0,0 0-1,0 0 1,0-1 0,0 0 0,-1 0 0,1 0 0,-1-1 0,1 0 0,-1 0-1,0 0 1,1-1 0,-11 0 0,7 0-78,1 0 0,-1-1 0,0 0 0,1 0 0,-1-1 0,1 0 0,0-1 0,0 0 0,0 0 0,0-1 0,0 0 0,0 0 0,1-1 0,0 1 0,-11-11 0,16 14-27,1 0 0,0-1 1,0 1-1,0 0 0,0 0 0,0-1 1,0 1-1,0 0 0,0-1 0,1 1 1,-1-1-1,0 1 0,1-1 0,-1 0 1,1 1-1,0-1 0,-1 1 1,1-1-1,0 0 0,0 1 0,0-1 1,0 0-1,1 1 0,-1-1 0,0 0 1,1 1-1,-1-1 0,1 1 0,-1-1 1,1 1-1,0-1 0,-1 1 0,1-1 1,0 1-1,0 0 0,0-1 1,0 1-1,0 0 0,3-2 0,12-6-364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4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177 299 14603,'0'-2'117,"0"0"0,0 1 0,-1-1 0,1 1-1,0-1 1,-1 1 0,0-1 0,1 0 0,-1 1 0,0 0 0,1-1-1,-1 1 1,0-1 0,0 1 0,0 0 0,0 0 0,-1 0 0,1-1-1,0 1 1,0 0 0,-1 0 0,1 1 0,0-1 0,-1 0 0,1 0-1,-1 1 1,1-1 0,-1 1 0,0-1 0,1 1 0,-1 0 0,1-1-1,-1 1 1,0 0 0,1 0 0,-1 0 0,0 0 0,1 1 0,-1-1-1,1 0 1,-4 2 0,-1-1 45,0 1 0,0 0 0,0 0 0,1 1-1,-1 0 1,0 0 0,1 0 0,0 1 0,-9 6 0,8-3-102,0 0 1,0 0-1,0 1 1,1-1-1,0 1 1,0 0-1,1 1 1,0-1-1,0 1 1,-4 17-1,8-25-50,0 0 1,-1 0-1,1 1 0,0-1 0,0 0 0,0 0 0,0 1 0,0-1 0,0 0 1,0 0-1,1 1 0,-1-1 0,0 0 0,1 0 0,-1 0 0,1 2 0,0-3-2,-1 1 0,1-1 0,-1 1-1,1-1 1,-1 1 0,1-1 0,-1 1-1,1-1 1,0 0 0,-1 0-1,1 1 1,0-1 0,-1 0 0,1 0-1,0 0 1,-1 1 0,1-1 0,0 0-1,-1 0 1,1 0 0,1 0-1,2-1 23,0 0 0,0 0 0,0 0 0,0-1 0,0 1 0,0-1 0,0 0 0,5-3 0,24-18 122,-1 0 0,-1-3-1,-1 0 1,45-53-1,-39 36 214,-2-2 0,50-87 0,-75 115-163,-14 22 36,-15 26-81,-52 115-98,60-119-88,2 1-1,1 0 0,-9 45 0,14-27-715,4-27-2652,-2-26 2602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4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25 17820,'-29'74'4707,"25"-63"-4610,-1 4-33,0 1 1,1 0-1,0 0 0,2 0 1,0 1-1,0 32 0,2-49-61,0 0 0,0 0 0,0 0 0,0 1 1,0-1-1,0 0 0,0 0 0,0 0 0,-1 0 0,1 1 0,1-1 0,-1 0 0,0 0 0,0 0 0,0 0 0,0 1 0,0-1 0,0 0 0,0 0 0,0 0 0,0 0 0,0 0 0,0 1 0,0-1 1,0 0-1,0 0 0,1 0 0,-1 0 0,0 0 0,0 0 0,0 0 0,0 1 0,0-1 0,0 0 0,1 0 0,-1 0 0,0 0 0,0 0 0,0 0 0,0 0 0,0 0 0,1 0 0,-1 0 0,0 0 1,0 0-1,0 0 0,0 0 0,1 0 0,-1 0 0,6-8 99,5-16 42,-4-6 120,4-39 1,0-2-78,-9 71-232,0 0 0,-1 0-1,1 0 1,0 0 0,0 1-1,0-1 1,0 1 0,-1-1-1,1 1 1,0 0 0,0-1-1,-1 1 1,4 2 0,12 5-318,-3-5 212,1 0 0,-1-1 1,1-1-1,-1 0 1,1-1-1,0-1 0,-1 0 1,1-1-1,-1-1 0,0 0 1,0 0-1,0-2 1,0 0-1,0 0 0,20-13 1,-33 18 154,-1 0 1,1 0-1,-1 0 1,1-1 0,0 1-1,-1 0 1,1 0-1,-1-1 1,1 1-1,-1-1 1,1 1 0,-1 0-1,1-1 1,-1 1-1,0-1 1,1 1 0,-1-1-1,0 1 1,1-1-1,-1 1 1,0-1-1,1 1 1,-1-1 0,0 0-1,0 1 1,0-1-1,0 1 1,0-1-1,1 0 1,-1 1 0,0-1-1,0 1 1,-1-2-1,1 2 9,-1-1-1,0 1 1,0-1-1,0 1 1,0 0-1,0 0 1,0-1 0,0 1-1,0 0 1,0 0-1,0 0 1,0 0-1,0 0 1,0 0-1,0 0 1,0 1-1,1-1 1,-1 0-1,0 0 1,-2 2 0,-4 0 30,0 1 0,1 1 0,-1-1 0,1 1 0,0 0 1,0 1-1,0-1 0,1 1 0,0 1 0,0-1 0,-6 8 1,7-8-9,1 0 0,-1 0 0,1 0 0,0 0 0,1 0 1,-1 1-1,1-1 0,0 1 0,1 0 0,-1-1 0,1 1 1,0 0-1,1 0 0,-1 9 0,1-13-18,0 0-1,0-1 1,1 1-1,-1 0 0,0-1 1,1 1-1,-1 0 1,1-1-1,-1 1 1,1-1-1,0 1 1,0-1-1,0 1 1,0-1-1,0 0 1,0 1-1,0-1 1,0 0-1,0 0 1,1 0-1,-1 0 1,0 0-1,1 0 1,-1 0-1,1 0 1,-1-1-1,1 1 1,0 0-1,-1-1 1,1 1-1,-1-1 1,1 0-1,0 0 0,-1 1 1,1-1-1,0 0 1,0-1-1,-1 1 1,1 0-1,2-1 1,3 0 2,0-1-1,0 0 1,-1 0 0,1 0-1,-1-1 1,0 0 0,0-1 0,11-7-1,-7 3-269,0-1 0,-1 0-1,0-1 1,0 0 0,-1 0-1,-1-1 1,10-17 0,-6 7-2340,13-35 0,-24 56 2569,0-1 0,0 1 1,0 0-1,0 0 0,0 0 0,0-1 0,0 1 0,0 0 1,0 0-1,0-1 0,0 1 0,0 0 0,0 0 0,0-1 1,0 1-1,0 0 0,0 0 0,1 0 0,-1-1 1,0 1-1,0 0 0,0 0 0,0 0 0,1 0 0,-1-1 1,0 1-1,0 0 0,0 0 0,1 0 0,-1 0 0,0 0 1,0 0-1,0 0 0,1 0 0,-1 0 0,0-1 0,0 1 1,1 0-1,-1 0 0,0 0 0,0 0 0,1 0 0,-1 0 1,0 1-1,0-1 0,0 0 0,1 0 0,-1 0 1,0 0-1,1 0 0,7 15 1383,1 22 710,-9 11-1624,-2-1 1,-3 0-1,-15 73 0,14-89-179,-43 245 2604,53-300-2304,15-107-742,-8 80-76,22-60 1,-23 85 114,1 0 0,1 1 1,30-47-1,-36 64 116,0 0 0,1 0 0,0 1 0,0 0 1,1 0-1,-1 1 0,2 0 0,15-9 0,-18 12 30,0 0 0,0 0 1,0 1-1,0 0 0,1 0 0,-1 1 1,1-1-1,0 2 0,-1-1 1,1 1-1,-1-1 0,1 2 0,0-1 1,7 2-1,-13-2-8,-1 0 0,1 0-1,-1 1 1,1-1 0,0 0 0,-1 0 0,1 0 0,-1 0 0,1 0 0,-1 1 0,1-1-1,0 0 1,-1 1 0,1-1 0,-1 0 0,1 1 0,-1-1 0,0 1 0,1-1 0,-1 0-1,1 1 1,-1-1 0,0 1 0,1-1 0,-1 1 0,0-1 0,0 1 0,1 0 0,-1-1-1,0 1 1,0-1 0,0 1 0,0 0 0,0-1 0,0 1 0,0-1 0,0 1 0,0 0-1,0-1 1,0 1 0,0-1 0,0 1 0,0 0 0,-1-1 0,1 1 0,0-1-1,0 1 1,-1-1 0,1 1 0,0-1 0,-1 1 0,1-1 0,0 1 0,-1-1 0,0 1-1,-27 27 210,28-28-206,-20 17 232,-34 20 1,44-32-325,1 1 0,0-2 0,-1 1 0,0-2 0,0 1 0,-16 2 1,25-5 17,0-1 0,1 0 0,-1 0 0,0 0 0,0 0 0,0 0 0,1 0 0,-1 0 1,0 0-1,0 0 0,0 0 0,0-1 0,1 1 0,-1 0 0,0 0 0,-1-1 1,2 0 29,0 1 0,-1 0 1,1-1-1,0 1 1,0 0-1,-1-1 0,1 1 1,0-1-1,0 1 1,0 0-1,0-1 1,0 1-1,-1-1 0,1 1 1,0 0-1,0-1 1,0 1-1,0-1 0,0 1 1,0 0-1,0-1 1,0 1-1,1-1 0,-1-1-46,1-1-1,0 1 0,0 0 0,0 0 1,0 0-1,1 0 0,-1 0 0,1 0 0,-1 0 1,3-1-1,18-15-670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4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36 14891,'22'-9'1452,"-17"7"-1119,1-1 0,0 1 1,-1-1-1,0 1 0,1-2 1,-1 1-1,4-4 0,-35 22 4179,-12 6-3883,25-13-488,10-7-126,-1 1 0,0 1 0,1-1 0,-1 0 0,1 1 0,0 0 0,-1 0 0,1 0 0,1 0 0,-1 0 0,0 0 1,-2 5-1,5-8-25,0 1 1,0 0-1,0-1 1,0 1-1,0 0 1,1-1-1,-1 1 1,0-1-1,0 1 1,0 0-1,1-1 1,-1 1-1,0-1 1,0 1-1,1-1 1,-1 1 0,0-1-1,1 1 1,-1-1-1,1 1 1,-1-1-1,1 0 1,-1 1-1,1-1 1,-1 1-1,1-1 1,0 1-1,19 8-300,-16-7 220,47 15-560,-37-13 486,-1 0 0,0 1 0,19 9 0,-32-13 163,1-1-1,-1 0 0,1 0 1,-1 0-1,0 0 0,1 1 0,-1-1 1,1 0-1,-1 1 0,0-1 1,1 0-1,-1 0 0,1 1 0,-1-1 1,0 1-1,0-1 0,1 0 1,-1 1-1,0-1 0,0 1 0,1-1 1,-1 1-1,0-1 0,0 1 1,0-1-1,0 0 0,0 1 0,1-1 1,-1 1-1,0-1 0,0 1 0,0-1 1,-1 2-1,1-1 0,-1 0 0,0-1 0,0 1-1,0 0 1,0 0 0,1 0 0,-1-1 0,0 1-1,0-1 1,-1 1 0,1-1 0,0 1 0,-1 0 0,-39 8-452,14-6-47,-47-3 0,41-3 222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53 445 16836,'18'0'1214,"-12"-1"-845,0 1 0,0 0 0,0 0-1,0 1 1,0 0 0,11 2-1,-15-2-301,0 0 0,0 0-1,-1 0 1,1 1 0,0-1-1,0 0 1,-1 1 0,1 0-1,0-1 1,-1 1 0,0 0-1,1-1 1,-1 1 0,0 0-1,0 0 1,0 0 0,0 0-1,0 0 1,0 0 0,-1 1-1,1-1 1,-1 4 0,1 2 66,0 1 1,-1-1-1,0 1 0,0-1 1,-1 1-1,-1-1 1,1 0-1,-1 1 1,-1-1-1,1 0 0,-1 0 1,-1 0-1,-6 11 1,-4 5 351,-1-1 1,-32 39-1,-1-6 216,47-56-697,1 0 0,0 0 1,0 1-1,0-1 0,0 0 1,-1 0-1,1 0 0,0 0 1,0 0-1,0 0 0,0 0 1,0 1-1,-1-1 0,1 0 1,0 0-1,0 0 0,0 0 1,0 0-1,0 1 0,0-1 1,0 0-1,0 0 0,0 0 1,0 1-1,0-1 0,0 0 1,0 0-1,0 0 1,0 0-1,0 1 0,0-1 1,0 0-1,0 0 0,0 0 1,0 1-1,0-1 0,0 0 1,0 0-1,0 0 0,0 0 1,0 1-1,0-1 0,10-1 33,10-6-119,14-7-402,-2-2 1,0 0-1,-1-3 1,-1 0-1,0-2 0,-2-1 1,38-38-1,-21 7-173</inkml:trace>
  <inkml:trace contextRef="#ctx0" brushRef="#br0" timeOffset="1">502 1 15787,'1'4'246,"-1"0"0,1 1-1,-1-1 1,1 0 0,0 0-1,1 0 1,-1 0 0,1 0-1,0 0 1,0 0 0,0 0-1,0-1 1,4 5 0,3 7 535,-2-2-613,0 0-1,-1 1 1,-1-1-1,0 1 1,-1 1-1,0-1 1,-1 1-1,-1-1 1,0 1-1,-1 0 1,-2 29-1,-4-8-119,-2-1-1,-1 0 1,-2-1 0,-1 0-1,-2 0 1,-2-1 0,0-1-1,-2-1 1,-2 0 0,-36 47-1,44-65-254,0-1 0,-18 16 0,24-24 171,-1 0 0,1 0 0,-1 0-1,1-1 1,-1 0 0,0 0 0,-1 0 0,-10 2-1,-9-4-257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4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139 307 16468,'-9'3'288,"0"1"1,0 0 0,1 0-1,0 1 1,-1 0 0,2 1 0,-1-1-1,1 2 1,0-1 0,0 1 0,0 0-1,1 0 1,0 1 0,1 0-1,-1 0 1,2 0 0,-8 16 0,11-22-249,0 1 0,1-1 0,-1 1 1,0-1-1,1 0 0,0 1 0,-1-1 1,1 1-1,0-1 0,0 1 1,1-1-1,-1 1 0,0-1 0,1 1 1,1 4-1,-1-6-24,0 1-1,0-1 1,0 0 0,0 1-1,0-1 1,0 0 0,0 0-1,1 0 1,-1 0 0,0 0-1,1 0 1,-1 0 0,1 0-1,-1 0 1,1-1 0,-1 1-1,1-1 1,-1 1 0,1-1-1,0 0 1,-1 1 0,1-1-1,0 0 1,2 0 0,6-1 39,0 0 0,-1 0 0,1-1 0,0 0 0,-1-1 0,1 0 1,-1-1-1,0 0 0,0 0 0,0-1 0,-1 0 0,16-12 0,-5 2 83,-1-1 0,0-1 0,-1 0 0,16-23-1,-29 35-109,3-4 59,0-1 0,0 0-1,10-21 1,-16 28 48,-5 10-81,-5 14-31,8-17-24,0 1 1,0-1-1,1 0 0,-1 0 0,1 1 0,0-1 0,0 0 1,1 1-1,-1-1 0,1 0 0,0 0 0,2 6 0,-2-8 0,0 0 0,1 1-1,-1-1 1,1 0-1,-1 0 1,1 0-1,0 0 1,-1 0-1,1-1 1,0 1 0,0-1-1,0 1 1,1-1-1,-1 1 1,0-1-1,0 0 1,1 0-1,-1 0 1,1-1-1,-1 1 1,5 0 0,6 1-5,0-2 1,-1 1-1,1-2 1,-1 0-1,1 0 1,0-1-1,-1 0 0,0-2 1,0 1-1,18-8 1,-8 1-12,0-1 0,-1 0 0,0-2 0,29-22 0,-50 34 9,1 1-1,-1-1 0,1 1 1,-1 0-1,0-1 0,1 1 1,-1 0-1,1-1 0,-1 1 1,1 0-1,-1 0 0,1 0 1,-1-1-1,1 1 0,-1 0 0,1 0 1,-1 0-1,1 0 0,-1 0 1,1 0-1,-1 0 0,1 0 1,-1 0-1,1 0 0,3 11-138,-11 31-25,3-20 85,4-21 89,-1 0 0,1 0 0,0 1-1,0-1 1,0 0 0,0 0 0,0 1 0,0-1-1,0 0 1,1 1 0,-1-1 0,0 0-1,1 0 1,-1 0 0,1 1 0,-1-1-1,1 0 1,0 0 0,-1 0 0,1 0-1,0 0 1,0 0 0,0 0 0,0 0-1,1 1 1,0-2 5,0 1-1,-1-1 1,1 1-1,0-1 1,0 0-1,0 0 1,0 1-1,-1-2 1,1 1-1,0 0 0,0 0 1,0 0-1,0-1 1,-1 1-1,3-2 1,7-2 26,0 0 1,-1-1-1,0-1 0,13-9 1,2-4 26,-1-1 0,-1-1 0,35-39 0,48-80-135,-46 60-169,-46 62 109,-14 18 132,0 0-1,0 0 1,0 0 0,0 0-1,0 0 1,0 0 0,0 0-1,0 0 1,-1 1 0,1-1-1,0 0 1,0 0 0,0 0-1,0 0 1,0 0 0,0 0-1,0 0 1,0 0 0,0 1-1,0-1 1,0 0 0,1 0-1,-1 0 1,0 0 0,0 0-1,0 0 1,0 0 0,0 0-1,0 0 1,0 1 0,0-1-1,0 0 1,0 0 0,0 0-1,0 0 1,0 0 0,0 0-1,0 0 1,1 0 0,-1 0-1,0 0 1,0 0 0,0 0-1,0 0 1,0 0 0,0 0-1,0 0 1,0 0 0,0 0-1,1 0 1,-1 0 0,0 0-1,0 0 1,0 0 0,0 0-1,0 0 1,0 0 0,0 0-1,0 0 1,1 0 0,-1 0-1,0 0 1,0 0 0,0 0-1,0 0 1,0 0 0,0 0-1,0 11-56,-17 59-88,12-54 156,0-1 0,2 1 0,-1 0 0,2 0 0,1 0 0,0 31 0,1-45-6,0 0 0,0 0 0,1 0 0,-1-1 0,1 1 0,-1 0 0,1 0 0,0-1 0,-1 1 0,1-1-1,0 1 1,0 0 0,0-1 0,0 0 0,1 1 0,-1-1 0,0 0 0,0 1 0,1-1 0,-1 0 0,3 1 0,-2-1 2,0 0 1,1-1-1,-1 1 1,1-1-1,-1 1 1,0-1 0,1 0-1,-1 0 1,1 0-1,-1 0 1,0-1 0,1 1-1,4-2 1,1 0 5,0-1 1,0-1-1,0 1 1,-1-1-1,1-1 1,-1 1 0,11-11-1,-11 8-25,0 0 0,0 0 0,6-11 0,-11 15 9,0 1 0,0-1 0,-1 0 0,1 1-1,-1-1 1,0 0 0,1 0 0,-1 0 0,-1 0 0,1 0 0,0 0-1,-1 0 1,0 0 0,0-4 0,-10 17-119,4 1 120,-1 0 0,2 1 1,-1 0-1,2 0 0,0 0 1,0 0-1,1 1 0,0-1 1,1 1-1,1 0 0,0 0 1,1-1-1,0 1 0,1 0 1,0 0-1,1 0 0,0-1 1,1 1-1,1-1 0,0 0 1,6 14-1,-10-26-9,0 0 0,0 0 0,0 0 0,0 1 0,0-1-1,0 0 1,0 0 0,0 0 0,0 0 0,0 1 0,0-1 0,0 0 0,-1 0 0,1 0 0,0 0 0,0 0-1,0 0 1,0 1 0,0-1 0,-1 0 0,1 0 0,0 0 0,0 0 0,0 0 0,0 0 0,-1 0 0,1 0-1,0 0 1,0 0 0,0 0 0,0 0 0,-1 0 0,1 0 0,0 0 0,0 0 0,0 0 0,-1 0 0,1 0-1,0 0 1,0 0 0,0 0 0,0 0 0,-1 0 0,1 0 0,0 0 0,0 0 0,0 0 0,0-1 0,0 1-1,-1 0 1,1 0 0,0 0 0,0 0 0,0-1 0,-13-3-319,-20-16-26,1-1-1,1-1 1,1-2 0,1-1 0,-27-30 0,53 51 429,-1 1 0,1-1 0,1 1 0,-1-1 1,1 0-1,-1 0 0,1 0 0,-2-6 0,4 9-48,-1 0 0,1 0 0,0 0 0,0 0 0,0 0 0,0 0 0,0 0 0,0 0 0,0 0 0,0 0 0,1 0 0,-1 0 0,0 0 0,1 0 0,-1 1 0,0-1 0,1 0-1,-1 0 1,1 0 0,-1 0 0,1 1 0,0-1 0,-1 0 0,1 0 0,0 1 0,0-1 0,-1 0 0,1 1 0,0-1 0,0 1 0,0-1 0,0 1 0,0 0 0,-1-1 0,1 1 0,0 0 0,0 0 0,0-1-1,0 1 1,0 0 0,2 0 0,25-4 236,0 2-1,53 1 0,-16 1-238,6-5-23,0-12-29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0:4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179 753 12475,'0'0'29,"-1"-1"0,1 1 1,0 0-1,-1 0 0,1 0 1,0 0-1,-1 0 0,1 0 0,0 0 1,-1 0-1,1 0 0,-1 0 1,1 0-1,0 0 0,-1 0 1,1 0-1,0 1 0,-1-1 0,1 0 1,0 0-1,0 0 0,-1 0 1,1 1-1,0-1 0,-1 0 1,1 0-1,0 1 0,0-1 1,0 0-1,-1 0 0,1 1 0,0-1 1,-6 16 330,2 23-127,4-33-72,-13 276 798,-27 365-3,-43 2-179,79-628-740,-3 24 112,1 1 0,2 1 0,3 58 0,1-101-129,1 1-1,-1-1 0,1 1 1,0-1-1,0 0 1,1 0-1,-1 0 1,1 0-1,0 0 1,0 0-1,0 0 1,1 0-1,-1 0 0,1-1 1,0 0-1,0 1 1,6 3-1,-4-3 5,2 0 0,-1 0 0,0-1 0,1 0 0,0-1 0,-1 1 0,1-1 0,0 0 0,0-1 0,9 1 0,60 4 147,106-5 1,-81-3-109,35 2-46,511-8-1217,-541 3 937,1278-43-1853,669 0 1643,-1865 43 474,1270-7 45,-2 37 107,-1343-24-170,156 8-1,-189-4 117,104 23 0,-19 18 133,-164-45-231,0-1 0,1 0 0,-1 0 0,1 0 1,-1 0-1,0 0 0,1-1 0,-1 1 1,0 0-1,1-1 0,-1 1 0,0-1 0,0 1 1,1-1-1,-1 1 0,0-1 0,0 0 1,0 0-1,0 0 0,0 1 0,0-1 0,0 0 1,0 0-1,0 0 0,0-1 0,0 1 1,-1 0-1,1 0 0,0 0 0,-1-1 0,1 1 1,-1 0-1,1-3 0,2-6 7,0-1-1,-1 1 1,1-17-1,-1 13-16,91-477-124,-15 206 294,68-290 2,-47-28 573,-80 483-553,35-174 195,-11 73-241,-41 208-129,0 9-30,-1 0 0,0-1 0,0 1 0,-1-1-1,1 1 1,-1-1 0,0 1 0,0-1 0,-1 1 0,0-6 0,1 9 6,-1 1 0,1 0 0,0 0 0,-1-1 0,1 1 0,0 0 0,0 0 0,-1 0 0,1-1 0,0 1 0,-1 0 0,1 0 0,-1 0 0,1 0 1,0 0-1,-1 0 0,1 0 0,0 0 0,-1 0 0,1 0 0,0 0 0,-1 0 0,1 0 0,-1 0 0,1 0 0,0 0 0,-1 0 0,1 0 0,0 1 0,-1-1 0,1 0 0,0 0 0,-1 0 0,1 1 0,0-1 0,0 0 1,-1 0-1,1 1 0,0-1 0,0 0 0,-1 1 0,1-1 0,0 0 0,0 1 0,0-1 0,0 0 0,-1 1 0,1-1 0,-11 16-100,2 3-96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4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11218,'3'3'872,"5"-7"-546,9-9-170,-13 10 57,0 0-136,19-15 492,39-23 0,-53 37-535,0-1 0,0 2-1,0-1 1,0 1 0,1 0 0,-1 1 0,1 0 0,16 0-1,78-4 22,-1-4 0,139-32-1,-222 37-21,0 1-1,1 1 0,-1 1 0,1 0 0,0 2 1,27 2-1,-21 0-9,0-2 0,32-3 0,-32 1-5,1 1 1,31 3 0,15 7-20,686 56-49,-224-56-16,153 4-6,116-18-138,-4-54-158,-8 16 239,-767 45 150,-24-1-21,-4-1-4,-15-2-16,1-2 7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92 11410,'-3'-7'228,"1"0"0,-1 0 0,0 1 0,-1-1 0,0 1-1,0 0 1,0 0 0,-1 0 0,0 0 0,-7-6-1,10 10-183,0 1 0,0-1 0,-1 1 0,1-1 0,0 1-1,-1 0 1,1 0 0,-1 0 0,1 0 0,-1 0 0,0 0-1,1 1 1,-1 0 0,0-1 0,1 1 0,-1 0 0,0 0-1,0 0 1,1 1 0,-1-1 0,0 1 0,1-1 0,-1 1-1,1 0 1,-1 0 0,1 0 0,-1 0 0,1 0 0,0 1-1,-5 2 1,-11 13-14,0 0-1,0 1 0,2 0 1,-28 42-1,29-40-25,-33 51-48,3 2-1,3 1 1,-51 128 0,76-161 13,2 2 0,2 0 0,1 0 0,3 1 0,1 0 0,-2 67 1,10-98 11,1 0 0,1 0 0,0 0 0,1 0 0,0 0 0,1-1 0,0 1 0,1-1 0,0 0 0,1 0 0,13 19 0,-16-27 16,0 1 0,0-1 0,1 0 1,0 0-1,0 0 0,0 0 1,0-1-1,1 1 0,-1-1 0,1 0 1,0-1-1,0 1 0,0-1 1,0 0-1,0 0 0,0 0 0,1-1 1,-1 0-1,1 0 0,-1 0 1,1-1-1,-1 0 0,1 0 0,-1 0 1,1-1-1,-1 1 0,1-1 1,-1-1-1,10-3 0,0-1 38,0-1 0,-1-1-1,0-1 1,-1 0 0,0-1 0,0 0 0,-1-1-1,15-16 1,3-7 151,44-66-1,-39 47-39,-2-2 0,30-71 0,-49 93-105,-2 1 1,-1-1-1,-1-1 1,-2 0 0,6-59-1,-14 84-67,0-1 1,0 1-1,-1-1 0,0 0 1,0 1-1,-1-1 0,-1 1 0,1 0 1,-2 0-1,1 0 0,-7-12 1,6 15-33,0 0 1,1 0-1,-2 1 0,1 0 1,-1 0-1,1 0 1,-1 0-1,-1 1 1,1 0-1,-1 0 1,1 1-1,-1-1 0,0 1 1,-1 0-1,1 1 1,-11-4-1,-13 1-202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2046 614 1816,'1'-20'654,"0"-1"1,-2 1-1,0-1 0,-2 1 0,0-1 0,-1 1 0,-1 0 0,0 0 0,-2 1 0,-11-24 0,10 28-378,-1-1-1,0 2 0,-1-1 0,-1 1 1,0 1-1,-1 0 0,0 0 0,-1 1 0,-1 1 1,0 0-1,0 1 0,-21-11 0,-3 2-27,-2 2-1,0 1 0,-62-14 0,-130-19 278,184 40-450,-75-12 199,-145-6 0,207 24-187,0 4 1,0 2 0,1 2 0,-87 20 0,117-16-97,0 1 1,0 1 0,1 1-1,1 2 1,0 1 0,1 1-1,1 1 1,0 1 0,2 2-1,0 0 1,1 2 0,1 0-1,1 2 1,1 0 0,1 1-1,2 1 1,0 1 0,2 0-1,0 1 1,2 1 0,2 0-1,0 1 1,-11 54 0,14-36-229,2 1 1,2-1-1,3 1 1,1 0-1,3-1 1,8 51 0,-4-59-54,2 0 0,2-1 0,1 0 1,2-1-1,1 0 0,2-1 0,34 54 1,-38-72 218,1 0 0,1-1 0,0-1 1,1-1-1,1 0 0,1-1 0,0-1 0,1-1 1,30 17-1,-25-18 155,0-1 0,1-2-1,0 0 1,0-2 0,1 0 0,0-2 0,0-1 0,27 0-1,456-15-83,-505 10-48,53-3-734,1-3-1,-1-2 0,70-22 1,-83 17 1120,0-2 0,-1-2 0,-1-2 0,60-38 0,-64 33 247,-2-2 1,-1-1-1,-1-2 0,-1-2 0,-2-1 1,-1-1-1,-2-1 0,38-64 0,-49 70-440,-2-1-1,-2 0 0,0-1 0,-2 0 0,8-40 1,-14 46-71,-1-1 1,-1 0-1,-1 0 1,-2 0 0,0 0-1,-2 0 1,-6-31-1,3 37-80,0 0 0,-2 0-1,0 0 1,-2 1-1,0 0 1,-1 0-1,-1 1 1,0 1 0,-2 0-1,0 0 1,-1 1-1,0 1 1,-1 0-1,-34-24 1,20 18-365,-2 1 0,0 2 0,-1 2-1,0 0 1,-1 2 0,-1 2 0,0 1 0,-36-6 0,15 5-163,10 2-93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 14747,'0'0'65,"0"-1"0,1 0 0,-1 1 0,0-1 0,1 0 0,-1 1 0,0-1 0,1 0 0,-1 1 0,1-1 0,-1 0 0,1 1-1,-1-1 1,1 1 0,-1-1 0,1 1 0,1-1 0,-2 1-41,1 0 0,-1 0 0,0 0 0,0 1-1,1-1 1,-1 0 0,0 0 0,1 0 0,-1 1 0,0-1-1,0 0 1,1 0 0,-1 1 0,0-1 0,0 0 0,0 1-1,0-1 1,1 0 0,-1 1 0,0-1 0,0 0 0,0 1-1,0-1 1,0 0 0,0 1 0,4 35 527,-4-36-540,3 91 336,-9 95 0,-22 94 141,16-170-297,10-87-198,1-12-101,0-1 0,0 1-1,-1-1 1,0 0 0,-1 0 0,-4 13-1,7-22 80,-1-1 0,1 1-1,0-1 1,0 0-1,0 1 1,-1-1-1,1 1 1,0-1-1,0 0 1,-1 1-1,1-1 1,0 0-1,-1 0 1,1 1-1,0-1 1,-1 0-1,1 0 1,-1 1 0,1-1-1,0 0 1,-1 0-1,1 0 1,-1 0-1,1 0 1,-1 1-1,1-1 1,0 0-1,-1 0 1,1 0-1,-1 0 1,1 0-1,-1 0 1,1-1-1,-1 1 1,1 0 0,0 0-1,-1 0 1,1 0-1,-1 0 1,1-1-1,0 1 1,-1 0-1,1 0 1,-1-1-1,1 1 1,-15-16-317,15 16 332,-14-22-518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10698,'0'13'604,"1"0"1,0 0-1,0 0 0,2-1 0,-1 1 1,8 19-1,-4-12-38,-3-5-368,24 69 487,-24-76-626,0 0-1,1 0 0,0 0 0,0-1 0,1 0 0,0 1 0,12 11 0,-15-17-26,0 0 0,0-1 0,1 1 0,-1-1 0,0 1 0,1-1 0,0 0 0,-1 0-1,1 0 1,0 0 0,-1 0 0,1 0 0,0-1 0,0 0 0,0 1 0,3-1 0,0-1 28,-1 1 0,1-1 1,-1 0-1,1-1 0,-1 1 1,0-1-1,10-5 0,0-2 79,0 0-1,0-1 1,-1-1-1,16-15 1,1-4-101,-2-1 0,-1-2 0,-1 0 1,38-66-1,-34 40-137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13955,'2'-6'348,"1"0"0,0 0 0,1 0 0,0 0 0,6-8 0,-10 14-306,1-1 1,0 0-1,0 0 0,-1 1 0,1-1 1,0 0-1,0 1 0,0-1 1,0 1-1,0-1 0,0 1 0,0-1 1,0 1-1,0 0 0,0 0 1,0-1-1,0 1 0,0 0 0,0 0 1,0 0-1,0 0 0,0 0 0,0 0 1,0 0-1,0 1 0,0-1 1,0 0-1,0 0 0,0 1 0,0-1 1,0 1-1,0-1 0,0 1 1,-1-1-1,1 1 0,0-1 0,0 1 1,0 0-1,-1 0 0,1-1 0,0 1 1,-1 0-1,1 0 0,-1 0 1,2 1-1,5 9 215,0 1-1,0-1 1,-1 1 0,9 24 0,11 55 47,-10-34-61,-14-55 30,0-7-188,2-10-8,6-304 545,-11 295-664,2 15-55,4 9 51,3 11-9,-3-5 23,-1 0 0,1 1 0,0-1-1,1-1 1,-1 1 0,1-1 0,0 0-1,1 0 1,12 6 0,-16-9 26,0-1-1,0 0 1,0 1 0,0-1 0,1-1 0,-1 1-1,0 0 1,1-1 0,-1 0 0,0 0 0,1 0-1,-1 0 1,1 0 0,-1-1 0,0 1-1,1-1 1,-1 0 0,0 0 0,0 0 0,0-1-1,1 1 1,-1-1 0,-1 1 0,1-1 0,3-2-1,3-5 11,-1 0 0,1 0 0,-2-1 0,1 0 0,-1-1 0,-1 1 0,0-1 0,6-14 0,-1 2 18,-11 24-22,0-1 1,0 0-1,0 0 1,0 0-1,0 0 1,0 0-1,0 0 1,0 0 0,0 1-1,0-1 1,1 0-1,-1 0 1,0 0-1,0 0 1,0 0-1,0 0 1,0 0-1,0 0 1,0 1 0,0-1-1,0 0 1,1 0-1,-1 0 1,0 0-1,0 0 1,0 0-1,0 0 1,0 0 0,0 0-1,0 0 1,1 0-1,-1 0 1,0 0-1,0 0 1,0 0-1,0 0 1,0 0-1,0 0 1,1 0 0,-1 0-1,0 0 1,0 0-1,0 0 1,0 0-1,0 0 1,0 0-1,1 0 1,-1 0-1,0 0 1,0 0 0,0-1-1,0 1 1,0 0-1,0 0 1,0 0-1,0 0 1,0 0-1,0 0 1,1-1-1,1 24 12,-1 40 0,-1-53-3,0 25 22,1 1 1,1-1-1,10 45 0,-11-77-23,-1 0-1,1 0 1,0 0-1,1 0 1,-1-1-1,0 1 1,1 0-1,0-1 1,-1 1-1,1-1 1,0 1-1,3 2 1,-5-5-5,1 0 0,0 1-1,-1-1 1,1 1 0,-1-1 0,1 0 0,0 0 0,-1 1 0,1-1 0,0 0 0,-1 0 0,1 0 0,0 0 0,0 0 0,-1 0-1,1 0 1,0 0 0,-1 0 0,1 0 0,0 0 0,0 0 0,1-1-2,-1 0 0,0 0 0,1 1 0,-1-1 0,0 0 0,0 0-1,0 0 1,1-1 0,-1 1 0,-1 0 0,1 0 0,0 0 0,1-3 0,3-5 4,-2 1 0,1-1 0,-1 0 0,0-1 0,-1 1 0,0 0 0,1-14 0,1-70 996,-4 80-1022,0-54 164,-4 1 36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16684,'-10'3'1544,"0"7"-1112,1 0-160,5 1 600,4-1-344,4 0-568,8-1-336,3-2-520,3 2 688,0-5-160,4-3-184</inkml:trace>
  <inkml:trace contextRef="#ctx0" brushRef="#br0" timeOffset="1">204 143 12435,'1'9'314,"0"0"0,-1 1 0,0-1 0,-1 1 1,0-1-1,0 1 0,-1-1 0,0 0 1,-1 0-1,-6 15 0,-3 12 664,14-36-970,-1 1 0,1-1-1,0-1 1,0 1 0,0 0 0,-1 0 0,1 0-1,0-1 1,0 1 0,-1-1 0,1 0 0,2 0-1,-2 0-4,2 0-12,0 0 1,-1 1-1,1-1 0,0 1 1,0 0-1,0 0 0,0 0 1,0 1-1,-1-1 0,1 1 1,0 0-1,0 0 0,-1 0 0,1 1 1,4 2-1,-2-1-3,-1 1 0,1-1 1,-1 1-1,0 1 0,0-1 0,-1 1 0,0-1 0,1 1 1,3 6-1,-5-6 20,0 0 0,1 0 0,-2 0 0,1 1 1,0-1-1,-1 1 0,0-1 0,-1 1 0,1 0 0,-1 0 1,0 0-1,0 0 0,-1 0 0,0 0 0,0 0 1,0 0-1,-1 0 0,0 0 0,0 0 0,0-1 0,-4 10 1,2-11 31,0 1 1,-1-1 0,1 0 0,-1 1 0,0-2-1,0 1 1,0 0 0,0-1 0,-1 0 0,0 0-1,1 0 1,-1 0 0,0-1 0,0 0 0,-10 3-1,9-3-33,-1 0-1,1-1 1,-1 0 0,0 0-1,1 0 1,-1-1-1,0 0 1,0 0-1,1-1 1,-1 0-1,0 0 1,-10-3-1,15 2-25,-1 1 0,0-1 0,1 1 0,-1-1 1,1 0-1,-1 0 0,1 0 0,0 0 0,0-1 0,0 1 0,0 0 0,0-1 0,0 0 0,1 1 0,-1-1 1,1 0-1,0 0 0,0 0 0,0 0 0,0 0 0,0 0 0,1 0 0,-1 0 0,1 0 0,0 0 0,0 0 1,0-6-1,5-38-209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18548,'-4'2'119,"0"1"-1,1 0 1,-1 0 0,1 1-1,0-1 1,0 1-1,0-1 1,0 1 0,1 0-1,0 0 1,-1 1 0,1-1-1,1 0 1,-1 1 0,1-1-1,0 1 1,-1 4 0,-1 5-26,2-1 0,-1 0 0,2 1 0,1 22 0,1-15-44,1 0 0,8 29 1,-8-40-58,0 0 0,1-1 0,0 1 0,1-1 0,-1 0 0,12 16 0,-15-24 6,0 0 1,0 0-1,0 0 1,-1 0 0,1 0-1,1 0 1,-1 0 0,0 0-1,0 0 1,0-1 0,0 1-1,1 0 1,-1-1-1,0 1 1,1-1 0,-1 1-1,0-1 1,1 0 0,-1 0-1,0 1 1,1-1 0,-1 0-1,1 0 1,-1 0-1,0-1 1,1 1 0,-1 0-1,1 0 1,-1-1 0,0 1-1,1-1 1,-1 1-1,0-1 1,0 0 0,0 1-1,1-1 1,-1 0 0,0 0-1,0 0 1,0 0 0,1-1-1,5-5 3,0 0 0,-1-1 0,0 0 0,8-14 0,-10 16 2,21-34-48,-1-1 0,-1-2 0,17-50 0,-39 92-69,-1 0 0,1 0 0,-1-1 0,0 1 0,0 0 0,0 0 0,0 0 0,1-1 0,-2 1 0,1 0-1,0 0 1,0 0 0,0-1 0,-1 0 0,1 2 77,0-1-1,-1 1 1,1 0-1,0 0 1,0 0-1,-1-1 1,1 1-1,0 0 1,-1 0-1,1 0 1,0 0-1,-1-1 1,1 1-1,0 0 1,-1 0 0,1 0-1,0 0 1,-1 0-1,1 0 1,0 0-1,-1 0 1,1 0-1,0 0 1,-1 0-1,1 0 1,-1 0-1,1 0 1,0 1-1,-1-1 1,1 0-1,0 0 1,0 0-1,-1 0 1,1 1-1,0-1 1,-1 0-1,1 0 1,0 1-1,0-1 1,-1 0-1,1 0 1,0 1 0,0-1-1,0 0 1,-1 1-1,1-1 1,0 1-1,-7 8-683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5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17060,'8'-10'386,"0"1"0,0-1 0,1 1 0,0 1 0,1 0 0,0 0 0,0 1 0,0 0 0,1 0 1,20-8-1,-22 12-244,-1-1 1,1 2 0,0-1 0,0 1 0,0 0 0,0 1-1,0 0 1,0 1 0,0-1 0,0 2 0,0-1-1,0 1 1,0 1 0,0 0 0,12 4 0,-17-5-110,0 1 0,0-1 1,0 1-1,-1 0 0,1 1 1,0-1-1,-1 1 0,0-1 1,1 1-1,-1 0 1,0 0-1,0 1 0,-1-1 1,1 0-1,-1 1 0,3 5 1,-3-4-16,0 0 0,-1 0 1,1 1-1,-1-1 1,-1 0-1,1 1 1,-1-1-1,0 0 1,0 1-1,0-1 1,-2 9-1,-2 2 3,-1-1 0,0 1 1,-1-1-1,0-1 0,-2 1 0,1-1 0,-18 23 0,-37 36 107,61-72-126,0 0-1,0 1 0,-1-1 1,1 0-1,1 0 1,-1 1-1,0-1 0,0 0 1,0 1-1,1-1 1,-1 1-1,1-1 0,-1 1 1,1-1-1,-1 1 1,1 0-1,0-1 0,0 1 1,0-1-1,0 3 0,0-3 2,1 1 0,0-1 0,-1 1 0,1-1 0,0 0 0,0 1 0,0-1 0,0 0 0,0 0-1,0 0 1,0 0 0,0 0 0,0 0 0,0 0 0,1 0 0,-1 0 0,2 0 0,7 4 15,1-1 0,-1 0 0,1-1 0,18 3 0,-17-3-14,31 5 0,1-3 16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5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11891,'2'9'255,"0"-1"1,1 1 0,0-1 0,0 0 0,1 0-1,0 0 1,0 0 0,1 0 0,0-1 0,8 8-1,-12-12-239,1-1-1,0 0 0,1 0 1,-1-1-1,0 1 0,0 0 0,1-1 1,-1 0-1,1 1 0,-1-1 1,1 0-1,-1 0 0,1 0 1,0-1-1,0 1 0,-1-1 1,1 1-1,0-1 0,0 0 0,0 0 1,-1 0-1,1 0 0,0-1 1,0 1-1,-1-1 0,1 0 1,0 0-1,-1 0 0,1 0 0,0 0 1,-1 0-1,0-1 0,1 1 1,-1-1-1,4-3 0,0 0-277,0-1 0,0 0 0,0-1 1,-1 0-1,0 0 0,0 0 0,-1 0 0,0 0 0,0-1 0,-1 0 0,0 0 0,0 0 0,-1 0 0,2-12 0,-5 2 395,1 18-106,0 0 1,0 0-1,0 0 1,0-1-1,-1 1 0,1 0 1,0 0-1,0 0 1,0-1-1,0 1 0,-1 0 1,1 0-1,0 0 1,0 0-1,0 0 0,-1 0 1,1-1-1,0 1 1,0 0-1,-1 0 0,1 0 1,0 0-1,0 0 1,0 0-1,-1 0 1,1 0-1,0 0 0,0 0 1,-1 0-1,1 0 1,0 0-1,0 0 0,-1 0 1,1 0-1,-1 1 50,1-1-1,-1 1 0,0 0 1,1-1-1,-1 1 1,1 0-1,-1-1 0,1 1 1,0 0-1,-1-1 1,1 1-1,0 0 0,-1 0 1,1 0-1,0-1 1,0 1-1,0 0 0,-1 0 1,1 0-1,0-1 1,0 1-1,0 0 1,0 0-1,1 0 0,-1 0 1,0-1-1,0 1 1,0 0-1,1 0 0,-1 0 1,1 0-1,-1 1-39,1-1 1,0 0-1,-1 0 0,1 0 1,0 1-1,-1-1 0,1 0 0,0 0 1,0 0-1,0 0 0,0 0 1,0 0-1,0-1 0,0 1 0,0 0 1,1 0-1,-1-1 0,0 1 0,0-1 1,1 1-1,1 0 0,0-1-4,1 1 0,-1-1 0,0 0 0,1 0 0,-1 0 0,1-1 0,-1 1 0,5-2-1,4-1-35,-1-1 0,1 0 0,19-11 0,-12 3-192,34-28-1,-42 31 49,-11 9 143,1 0 1,-1-1 0,0 1-1,0 0 1,0 0 0,0 0-1,0 0 1,1-1 0,-1 1-1,0 0 1,0 0 0,0 0-1,1 0 1,-1 0 0,0 0-1,0 0 1,0 0 0,1 0-1,-1 0 1,0-1 0,0 1-1,0 0 1,1 0 0,-1 0-1,0 0 1,0 0 0,1 1-1,-1-1 1,0 0 0,0 0-1,0 0 1,1 0 0,-1 0-1,0 0 1,0 0 0,0 0-1,1 0 1,-1 1 0,0-1 0,0 0-1,0 0 1,0 0 0,1 0-1,-1 0 1,0 1 0,0-1-1,0 0 1,0 0 0,0 0-1,0 1 1,0-1 0,0 0-1,1 0 1,-1 0 0,0 1-1,0-1 1,0 1 0,0 11 30,0 3 72,0 0 0,0 0-1,1 0 1,1 0 0,1-1 0,0 1-1,5 14 1,44 96 465,-4-11-261,-43-99-289,0 1 0,-2-1 1,1 1-1,-2 0 1,1 26-1,-3-40 20,0 0-1,0-1 1,0 1-1,0 0 0,-1 0 1,1 0-1,0-1 1,-1 1-1,1 0 0,-1-1 1,0 1-1,1 0 1,-1-1-1,0 1 0,0-1 1,0 1-1,0-1 1,-3 3-1,3-4 0,0 1 0,0-1-1,0 0 1,0 1 0,0-1 0,0 0 0,0 0 0,0 0-1,0 0 1,0 0 0,0 0 0,0 0 0,0 0 0,0 0-1,0 0 1,0-1 0,0 1 0,0 0 0,1-1 0,-1 1-1,0-1 1,0 1 0,0-1 0,0 1 0,0-1 0,0 1 0,1-1-1,-1 0 1,0 0 0,1 1 0,-1-1 0,0 0 0,0-1-1,-5-6 122,0 0-1,0-1 1,1 0-1,0 0 0,1 0 1,-1-1-1,2 1 1,-4-13-1,0-8 113,-6-45 0,10 57-308,1-1 0,1 0-1,1 0 1,5-35 0,-4 47 63,0 0 0,1 0 0,0 0 0,0 1 0,1-1 0,0 0 0,0 1-1,1 0 1,-1 0 0,1 0 0,1 0 0,-1 0 0,1 1 0,0 0 0,10-9 0,16-5-19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0 444 16291,'2'1'87,"0"0"-1,0 0 0,0 0 0,-1 0 1,1 0-1,0 1 0,-1-1 0,1 1 1,-1-1-1,1 1 0,-1-1 0,0 1 1,0 0-1,0 0 0,0-1 0,0 1 1,2 4-1,9 39 118,-7-21 8,22 53-47,-18-58 133,-2 1 1,0 0-1,-2 0 0,0 0 1,3 32-1,-6-71-130,1 1-1,0-1 1,1 1 0,11-28-1,-5 13-119,-8 25-46,20-60-80,-19 61 51,0-1-1,1 2 1,0-1-1,0 0 1,0 1-1,10-12 0,-13 17 5,1 0 0,-1 0 0,1 0 0,-1 1 0,0-1 0,1 0 0,0 1 0,-1-1 0,1 1 0,2-1-1,-3 1 15,-1 0 0,0 0 0,1 0 0,-1 0 0,0-1 0,1 1 0,-1 0 0,0 0 0,1 0 0,-1 0 0,0 0 0,1 0 0,-1 0-1,0 0 1,1 0 0,-1 1 0,0-1 0,0 0 0,1 0 0,-1 0 0,0 0 0,1 0 0,-1 0 0,0 1 0,0-1 0,1 0 0,-1 0-1,0 1 1,0-1 0,1 0 0,-1 0 0,0 1 0,0-1 0,0 0 0,1 0 0,-1 1 0,0-1 0,0 0 0,0 1 0,0-1 0,0 0-1,0 1 1,0-1 0,0 0 0,0 1 0,0-1 0,0 0 0,0 1 0,0-1 0,0 0 0,0 1 0,0-1 0,-1 2-7,0-1 0,0 0 0,0 1 1,0-1-1,0 0 0,0 0 0,-1 0 1,1 0-1,0 0 0,-1 0 0,1 0 1,0 0-1,-1-1 0,-1 2 0,-26 9-2,25-9 9,-92 26-317,82-24-601,12-3 123,4-1-281,47-14-1344,0-1 1,60-28 0,-43 11 3298,-1-3 3702,-65 35-4491,0-1 0,1 1 0,-1 0 0,1 0 0,-1 0 0,1 0 0,-1 0 0,0 0 0,1 0 0,-1 0 0,1 0 0,-1 0 0,0 0 0,1 0 1,-1 0-1,1 1 0,-1-1 0,0 0 0,1 0 0,-1 0 0,1 1 0,-1-1 0,0 0 0,1 0 0,-1 1 0,0-1 0,1 0 0,-1 1 1,0-1-1,0 0 0,1 1 0,-1-1 0,0 0 0,0 1 0,0-1 0,1 0 0,-1 1 0,0-1 0,0 1 0,0-1 0,0 1 1,0-1-1,0 0 0,0 1 0,0 0 0,4 27 627,-3-22-484,0 6-117,0-8-73,-1 0 0,1 0 0,0 0 0,0 0 0,2 7 1,-3-11-33,1 0 0,-1 0 0,0 0 0,0 0 0,0 0 0,0 1 0,0-1 0,0 0 0,1 0 0,-1 0 0,0 0 1,0 0-1,0 0 0,0 0 0,0 0 0,1 0 0,-1 0 0,0 0 0,0 0 0,0 0 0,0 0 0,1 0 0,-1 0 1,0 0-1,0 0 0,0 0 0,0 0 0,1 0 0,-1 0 0,0 0 0,0 0 0,0 0 0,0 0 0,0 0 0,1 0 1,-1 0-1,0-1 0,0 1 0,0 0 0,0 0 0,0 0 0,0 0 0,1 0 0,-1 0 0,0 0 0,0-1 0,0 1 1,0 0-1,0 0 0,0 0 0,0 0 0,0-1 0,0 1 0,0 0 0,0 0 0,5-10 35,20-62 115,-25 72-155,1 0 1,-1 0-1,0-1 1,0 1-1,0 0 1,0 0-1,0-1 1,1 1-1,-1 0 1,0 0-1,0 0 1,0-1-1,1 1 1,-1 0-1,0 0 1,0 0-1,0 0 1,1 0-1,-1 0 1,0-1-1,0 1 1,1 0-1,-1 0 1,0 0-1,0 0 1,1 0-1,-1 0 1,0 0-1,1 0 1,-1 0-1,0 0 1,0 0-1,1 0 1,-1 0-1,0 0 1,0 1-1,1-1 1,-1 0-1,0 0 1,0 0-1,1 0 1,-1 0-1,0 0 1,0 1-1,0-1 1,1 0-1,-1 0 1,0 0-1,0 1 1,0-1-1,0 0 1,1 0-1,-1 0 1,0 1-1,0-1 1,14 20-51,-6-9 15,-5-8 27,0 0-1,1 0 0,0 0 1,-1-1-1,1 1 1,0-1-1,0 0 0,1 0 1,-1-1-1,0 1 1,1-1-1,-1 0 0,0 0 1,1 0-1,-1-1 1,1 0-1,0 0 0,-1 0 1,1 0-1,-1-1 1,1 1-1,-1-1 0,0 0 1,1-1-1,-1 1 1,0-1-1,7-3 0,1-1-42,0-1-1,0-1 1,-1 0 0,0 0-1,-1-1 1,1 0-1,-2-1 1,11-12-1,-9 7-47,0-1 0,-1-1-1,-1 0 1,-1 0-1,0-1 1,-1 0-1,-1 0 1,-1-1-1,0 0 1,-2 0 0,0 0-1,-1 0 1,-1-1-1,0 1 1,-5-34-1,4 50 84,0 0 0,0 0-1,-1 0 1,1 0-1,-1 0 1,0 0-1,0 1 1,0-1 0,0 0-1,0 0 1,-1 1-1,1-1 1,-1 1-1,0-1 1,-2-2 0,3 5 16,1 0 0,0 0 0,-1-1-1,1 1 1,0 0 0,-1 0 0,1 0 0,0 0 0,-1 0 0,1 0 0,0 0 0,-1 0 0,1 0 0,-1 0 0,1 0 0,0 0 0,-1 0 0,1 0 0,0 0 0,-1 0 0,1 0 0,0 0-1,-1 0 1,1 0 0,0 1 0,-1-1 0,1 0 0,0 0 0,-1 0 0,1 1 0,0-1 0,0 0 0,-1 0 0,1 1 0,0-1 0,0 0 0,-1 1 0,1-1 0,0 0 0,0 1 0,-7 15 8,7-15-5,-5 20 78,2 0 0,1-1 0,0 1 0,1 0 1,1 0-1,2 0 0,0 0 0,0 0 0,2-1 1,7 22-1,-7-29-28,1 0 0,0-1 0,0 1 0,1-2 0,1 1 0,0-1 1,12 15-1,-15-21-72,0-1-1,0 1 1,0-1 0,1 0 0,0-1 0,0 1 0,0-1-1,0 0 1,1 0 0,-1 0 0,1-1 0,-1 0 0,1 0 0,0 0-1,0-1 1,0 0 0,0 0 0,8 0 0,-12-1-22,0 0 0,0 0 1,-1 0-1,1 0 0,0-1 1,0 1-1,0-1 0,0 1 1,0-1-1,-1 0 0,1 1 1,3-3-1,-4 2 1,-1 1 0,1-1 0,0 0 1,-1 0-1,1 1 0,0-1 0,-1 0 0,1 0 0,-1 0 1,0 1-1,1-1 0,-1 0 0,1 0 0,-1 0 1,0 0-1,0 0 0,0 0 0,0 0 0,0-1 0,0-1-38,0 1 0,-1-1 0,1 0 0,-1 1 0,0-1 0,0 0 0,0 1 0,0-1 0,-1 1-1,1-1 1,-1 1 0,1 0 0,-1-1 0,0 1 0,-3-3 0,-30-25-80,-66-45 1,10 8 2519,80 55-1475,11 12-865,0-1 1,0 1 0,0 0-1,0 0 1,0 0 0,0 0 0,0-1-1,0 1 1,0 0 0,0 0 0,0 0-1,0-1 1,0 1 0,1 0-1,-1 0 1,0 0 0,0 0 0,0-1-1,0 1 1,0 0 0,0 0 0,0 0-1,1 0 1,-1 0 0,0 0-1,0-1 1,0 1 0,0 0 0,1 0-1,-1 0 1,0 0 0,0 0 0,0 0-1,0 0 1,1 0 0,-1 0-1,0 0 1,0 0 0,0 0 0,1 0-1,30 2 896,-21-1-948,11 1-38,1-2 0,-1 0 1,1-1-1,35-6 0,1-5-113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12 17084,'0'-11'1408,"-7"19"-1064,-3 10-168,0 9 536,-2 4-160,1 14-328,-2 6-144,-1 17-48,-2 5-32,-1 0-32,1-3-24,0-4-128,0-6-88,1-11-248,-1-13-224,-4-26 544,-2-13-136,1-24-96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12555,'-6'113'1577,"-2"97"975,8-203-2382,0 0 0,1 0 0,0 0 0,0 0 0,3 10 0,-3-15-108,0 0 0,-1-1 1,1 1-1,0 0 0,0 0 0,0-1 0,1 1 0,-1 0 0,0-1 0,1 1 0,-1-1 0,0 0 1,1 0-1,0 1 0,-1-1 0,1 0 0,0 0 0,0 0 0,-1-1 0,1 1 0,0 0 1,0-1-1,4 2 0,1-2 57,0 1-1,1-1 1,-1-1 0,0 1 0,0-1 0,0-1 0,1 1-1,-1-1 1,7-3 0,62-28 560,-57 23-704,-1-1 0,-1 0 1,1-1-1,-2-1 0,0-1 0,0 0 1,-2-1-1,26-33 0,-8 1-162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15595,'4'9'234,"-2"0"-1,1 0 0,-1 0 0,-1 0 0,0 0 0,0 0 1,-1 0-1,-1 16 0,1-2 162,1 63 288,7 177 85,-4-245-684,-4-18-82,0 1 1,0-1-1,0 0 0,0 0 1,0 0-1,0 0 1,0 0-1,0 0 0,1 0 1,-1 0-1,0 0 1,0 0-1,0 0 0,0 0 1,0 0-1,0 0 0,0 0 1,1 0-1,-1 0 1,0 0-1,0 0 0,0 0 1,0 0-1,0 0 1,0 0-1,0 0 0,1 0 1,-1 0-1,0 0 0,0 0 1,0 0-1,0 0 1,0 0-1,0 0 0,0-1 1,0 1-1,1 0 1,-1 0-1,0 0 0,0 0 1,0 0-1,0 0 0,0 0 1,0 0-1,0 0 1,0-1-1,0 1 0,0 0 1,0 0-1,0 0 1,0 0-1,0 0 0,0 0 1,0 0-1,0-1 0,0 1 1,0 0-1,0 0 1,0 0-1,8-35 195,3-56-4,-5 35-126,2 0 0,28-102 0,-35 157-75,-1-1 0,1 0-1,-1 1 1,1-1 0,-1 1 0,1-1 0,0 1 0,0-1 0,0 1 0,0-1 0,0 1 0,0 0 0,0 0 0,1-1-1,-1 1 1,3-2 0,-3 3 4,0 0 0,0 1 0,0-1 0,0 0 0,0 0-1,0 0 1,-1 1 0,1-1 0,0 1 0,0-1 0,0 0 0,0 1 0,0 0-1,-1-1 1,1 1 0,0-1 0,-1 1 0,1 0 0,0-1 0,-1 1 0,1 0-1,-1 0 1,1 0 0,-1 0 0,1-1 0,-1 1 0,0 0 0,1 0-1,-1 1 1,5 8-13,0-1-1,1 0 1,0 0 0,0-1-1,1 0 1,0 0-1,0 0 1,1-1-1,9 7 1,-13-11 27,0-1 1,0 0-1,0 1 0,1-1 1,-1-1-1,1 1 0,-1-1 1,1 1-1,0-1 1,-1-1-1,1 1 0,0-1 1,0 1-1,0-1 0,0-1 1,-1 1-1,1-1 0,0 0 1,0 0-1,-1 0 1,1-1-1,4-2 0,-3 2 12,0-1 0,-1 0 1,0-1-1,0 0 0,0 1 0,0-1 0,-1-1 0,1 1 0,-1-1 0,0 0 0,5-9 0,-3 5 7,0-2 0,-1 1-1,-1-1 1,0 1 0,4-17 0,-6 19-50,-4 8-22,-6 16-19,-1 9 49,2 1 0,0-1 0,2 1 0,1 1 0,1-1-1,1 1 1,2 39 0,0-61 22,1-1-1,0 0 1,0 1-1,0-1 1,0 0 0,1 0-1,0 1 1,2 3-1,-3-7-17,-1 0 0,1 0 1,-1-1-1,1 1 0,-1 0 0,1 0 0,0-1 0,0 1 0,-1 0 0,1-1 0,0 1 0,0-1 0,0 1 0,-1-1 0,1 1 1,0-1-1,0 0 0,0 0 0,0 1 0,0-1 0,0 0 0,0 0 0,0 0 0,0 0 0,0 0 0,0 0 0,0 0 0,0 0 1,0 0-1,0 0 0,0-1 0,0 1 0,0 0 0,-1-1 0,1 1 0,0-1 0,0 1 0,0-1 0,0 1 0,-1-1 1,2 0-1,2-3-104,-1 1 1,1 0-1,-1-1 1,0 0-1,0 0 1,0 0-1,-1 0 1,0 0-1,1 0 1,-1 0-1,-1-1 1,3-7-1,2-10-130,3-33 0,-6 38 134,5-56-355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13307,'-2'3'53,"2"-1"-1,-1 0 1,0 1 0,0-1 0,1 1 0,-1-1-1,1 1 1,0-1 0,0 1 0,0 0-1,0-1 1,0 1 0,0-1 0,1 1-1,0-1 1,-1 1 0,1-1 0,0 0 0,0 1-1,0-1 1,0 0 0,0 1 0,1-1-1,-1 0 1,1 0 0,0 0 0,-1 0 0,1-1-1,0 1 1,0 0 0,0-1 0,0 1-1,0-1 1,1 0 0,-1 0 0,0 1 0,1-2-1,4 3 1,2 0-689,1-1 0,0 1 0,0-2-1,0 1 1,0-1 0,0-1 0,0 0 0,18-2-1,-14-1-59,-10 2 515,0 0-1,0 0 1,0 0 0,0 0-1,7 1 1,-10 0 198,-1 0 1,1 0 0,-1 0 0,1 0-1,-1 1 1,1-1 0,0 0 0,-1 0-1,1 1 1,-1-1 0,1 0-1,-1 1 1,1-1 0,-1 0 0,0 1-1,1-1 1,-1 1 0,1-1 0,-1 0-1,0 1 1,1-1 0,-1 1-1,0 0 1,0-1 0,1 1 0,-1-1-1,0 1 1,0-1 0,0 1 0,0-1-1,1 1 1,-1 0 0,0-1-1,0 1 1,0-1 0,-1 1 0,1 0-1,0-1 1,0 1 0,0-1 0,0 1-1,0-1 1,-1 1 0,1 0 0,-10 32 2223,0-1 1,-16 31 0,-11 29-151,36-90-2046,1 0 0,-1 0 1,1 0-1,-1 0 0,1 0 0,0 1 0,-1-1 1,1 0-1,0 0 0,0 0 0,1 0 0,-1 0 0,0 0 1,1 3-1,0-4-30,0 0 1,0 0-1,-1 0 1,1 0-1,0 0 1,0 0-1,0 0 1,0 0-1,0-1 1,0 1-1,0 0 1,1 0-1,-1-1 1,0 1-1,0-1 1,1 1-1,-1-1 1,0 0-1,0 1 1,1-1-1,-1 0 1,0 0-1,3 0 1,49 4 83,-27-3-116,0 1-1,0 2 1,0 0-1,27 9 1,-50-12 12,0 0 1,0 0 0,0 0 0,-1 1 0,1-1-1,0 1 1,-1 0 0,1-1 0,-1 1-1,5 5 1,-7-6 8,1-1-1,-1 1 1,1 0-1,-1 0 1,1 0-1,-1 0 1,0 0-1,0 0 1,0 0 0,1 0-1,-1 0 1,0 0-1,0 0 1,0 0-1,0 0 1,-1 0-1,1 0 1,0 0-1,0 0 1,0 0 0,-1 0-1,1 0 1,-1-1-1,1 1 1,-1 0-1,1 0 1,-1 0-1,1 0 1,-1-1-1,0 1 1,1 0-1,-1-1 1,0 1 0,1 0-1,-1-1 1,0 1-1,-1 0 1,-16 11 178,-1-1 1,0-1-1,0-1 1,-1 0-1,0-2 1,-37 10-1,50-15-218,0-1 0,0 1 1,0-1-1,0 0 0,-12-1 0,18 0 17,0 0 1,0 0-1,0 0 1,0 0 0,0-1-1,0 1 1,0 0-1,1-1 1,-1 1-1,0 0 1,0-1-1,0 1 1,1-1-1,-1 1 1,0-1-1,0 0 1,1 1-1,-1-1 1,1 0-1,-2 0 1,2-1 14,-1 1-1,1-1 1,0 1-1,0 0 1,0-1-1,-1 1 1,1-1-1,1 1 1,-1-1-1,0 1 1,0 0-1,0-1 1,1 1-1,-1-1 1,1 1-1,-1 0 1,2-3-1,12-24-226,8-16-106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15107,'2'2'1687,"-3"7"-1106,-3 16-225,3-22-132,-23 135 863,-6 155 1,29-282-960,1 0 1,0-1 0,1 1 0,0-1-1,4 22 1,-4-30-93,-1-1 1,1 1 0,0 0-1,0-1 1,0 1-1,0 0 1,0-1-1,0 1 1,0-1-1,0 0 1,0 1 0,1-1-1,-1 0 1,1 0-1,-1 1 1,1-1-1,1 1 1,0-2 3,-1 1 0,1 0 0,-1-1 1,1 0-1,-1 0 0,1 0 0,-1 0 1,1 0-1,-1 0 0,1 0 0,-1-1 0,1 1 1,-1-1-1,0 0 0,1 0 0,3-2 0,5-2 65,0-2-1,0 0 0,0 0 1,-1-1-1,0 0 0,0 0 1,13-17-1,55-75 254,-49 57-467,29-55 0,-47 76-313,-1 0 0,-1 0 0,0-1 0,8-43 1,-16 63 325,-1 1 1,0 0 0,0 0 0,0-1 0,0 1 0,0 0 0,0-1-1,0 1 1,-1-3 0,0 4 76,1 1 1,0 0-1,0 0 0,0-1 0,0 1 0,0 0 1,0 0-1,-1-1 0,1 1 0,0 0 1,0 0-1,0 0 0,-1-1 0,1 1 0,0 0 1,0 0-1,-1 0 0,1 0 0,0 0 0,0 0 1,-1-1-1,1 1 0,0 0 0,0 0 1,-1 0-1,1 0 0,0 0 0,-1 0 0,1 0 1,-14 9-536,-7 15-138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7:5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1 510 13899,'7'35'1408,"5"-9"-808,3-8-232,7-4 585,1-3-129,4-11-648,0-3-336,-1-16 232,-2-4-80,-4-23-208</inkml:trace>
  <inkml:trace contextRef="#ctx0" brushRef="#br0" timeOffset="1">335 0 12387,'-2'22'1400,"-5"6"-936,-1 14-232,1 4 928,1 8-688,3 3-127,1 1-289,4-1-96,2-5-257,1-2-119,-1-10 312,0-4-104,-2-7-56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0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14563,'2'-3'123,"-1"0"1,1 0-1,0 0 1,0 0-1,0 1 0,0-1 1,0 1-1,1-1 1,0 1-1,-1 0 0,1-1 1,0 2-1,0-1 1,0 0-1,0 0 0,0 1 1,0 0-1,0-1 0,1 1 1,-1 1-1,0-1 1,1 0-1,-1 1 0,7-1 1,57 4 984,-40-1-828,49-3 1,-69 0-253,0 1 1,1-2-1,-1 1 1,0-1-1,-1 0 1,1-1-1,0 1 1,-1-2-1,1 1 1,-1 0-1,10-8 1,-14 10-28,0-1 0,0 0 0,0 1 0,-1-1 0,1 0 0,0 0 0,-1 0 0,1 0 0,-1-1 0,1 1-1,-1 0 1,0 0 0,0-1 0,0 1 0,0-1 0,-1 1 0,1-1 0,-1 1 0,1-1 0,-1 1 0,0-1 0,0 0 0,0 1 0,-1-1 0,1 1 0,0-1 0,-1 1 0,0-1 0,1 1 0,-1-1 0,0 1 0,0 0 0,0-1 0,-1 1 0,1 0 0,-1 0 0,1 0 0,-1 0 0,0 0-1,1 0 1,-1 0 0,0 1 0,0-1 0,-1 0 0,1 1 0,0 0 0,0 0 0,-1-1 0,1 2 0,0-1 0,-1 0 0,1 0 0,-1 1 0,1-1 0,-1 1 0,0 0 0,-3 0 0,-1 0-29,1 1 0,-1 0 0,1 0 0,0 1 1,0 0-1,0 0 0,0 1 0,0-1 0,0 1 0,0 1 0,1-1 0,0 1 1,-1 0-1,1 0 0,1 0 0,-1 1 0,1-1 0,-1 1 0,2 0 0,-6 8 1,3-4 14,0 1 0,1 0 1,0 0-1,0 1 0,1-1 1,1 1-1,-1 0 1,2 0-1,0 0 0,-2 21 1,4-27-17,0-1 0,0 1 0,0 0 0,1-1 0,-1 1 0,1-1 0,0 1 0,1-1 0,-1 1 0,1-1 1,0 0-1,0 1 0,0-1 0,1 0 0,-1-1 0,1 1 0,0 0 0,0-1 0,0 1 0,1-1 0,-1 0 0,1 0 0,0 0 1,0-1-1,0 1 0,0-1 0,0 0 0,0 0 0,0 0 0,1-1 0,-1 0 0,1 0 0,0 0 0,-1 0 0,1-1 0,-1 1 1,1-1-1,0 0 0,-1-1 0,1 1 0,0-1 0,-1 0 0,1 0 0,4-2 0,-2 1-18,-1 0 1,0-1-1,1 0 0,7-5 1,25-24-254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0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8 16644,'0'0'51,"0"0"1,0-1 0,0 1-1,0-1 1,0 1-1,-1 0 1,1-1 0,0 1-1,0-1 1,-1 1 0,1 0-1,0-1 1,-1 1 0,1 0-1,0 0 1,-1-1 0,1 1-1,0 0 1,-1 0 0,1-1-1,0 1 1,-1 0 0,1 0-1,-1 0 1,1 0-1,-1 0 1,1 0 0,0-1-1,-1 1 1,0 0 0,-18 3 463,-16 13 204,23-8-506,0 0 0,1 1 0,0 0 0,-12 13 0,19-17-197,0-1 0,0 1-1,0 1 1,0-1 0,1 0-1,0 1 1,0-1 0,0 1-1,1 0 1,0 0 0,-3 12-1,5-18-19,0 1-1,0 0 1,0 0-1,0 0 1,0 0-1,0 0 1,0-1-1,0 1 1,0 0-1,0 0 0,0 0 1,1 0-1,-1-1 1,0 1-1,1 0 1,-1 0-1,0 0 1,1-1-1,-1 1 1,1 0-1,-1-1 0,1 1 1,0 0-1,0 0 1,1 0-15,-1 0 0,0-1 0,1 1-1,-1-1 1,1 0 0,-1 1 0,1-1 0,-1 0 0,1 0 0,-1 0 0,1 0 0,-1 0 0,3 0 0,4-2-92,0 0 1,0 0-1,0 0 0,9-5 1,62-35-813,-32 15 371,-47 27 555,1 0-1,-1-1 1,0 1 0,0 0 0,1 0-1,-1-1 1,0 1 0,0 0 0,1 0-1,-1 0 1,0 0 0,0 0 0,1-1-1,-1 1 1,0 0 0,1 0 0,-1 0-1,0 0 1,0 0 0,1 0 0,-1 0-1,0 0 1,1 0 0,-1 0 0,0 0-1,1 0 1,-1 0 0,0 0 0,1 1-1,-1-1 1,0 0 0,0 0 0,1 0-1,-1 0 1,0 0 0,0 1 0,1-1-1,-1 0 1,0 0 0,1 1 0,-4 14 194,-18 23 217,19-35-369,-35 68 692,23-43-406,-1 0 0,-1-1 0,-1-1 0,-30 34 0,44-56-390,-1 0 1,-1-1 0,1 0 0,0 0 0,-1 0 0,0 0 0,0-1 0,0 0 0,0 0 0,0 0-1,-6 1 1,9-2 4,1-1-1,-1 0 1,0 1-1,0-1 0,0 0 1,0 0-1,0 0 1,0 0-1,0 0 1,1-1-1,-1 1 1,0 0-1,0-1 0,0 0 1,0 1-1,1-1 1,-1 0-1,0 0 1,1 0-1,-1 0 0,1 0 1,-1 0-1,1 0 1,-1-1-1,1 1 1,0 0-1,-1-1 0,1 1 1,0-1-1,0 0 1,0 1-1,1-1 1,-2-2-1,-4-17-473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0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15275,'2'7'1981,"-2"11"-1131,-4 31 1,0 2-286,7 144-21,1-47-952,-4-147 376,1-1 0,-1 0 1,0 1-1,0-1 0,0 0 1,0 1-1,0-1 0,0 1 1,0-1-1,0 0 0,0 1 0,0-1 1,0 0-1,0 1 0,0-1 1,0 1-1,0-1 0,-1 0 1,1 1-1,0-1 0,0 0 1,0 1-1,-1-1 0,1 0 1,0 1-1,0-1 0,-1 0 1,1 0-1,0 1 0,0-1 1,-1 0-1,1 0 0,0 1 1,-1-1-1,1 0 0,0 0 1,-1 0-1,1 0 0,0 0 1,-1 0-1,1 1 0,-1-1 1,1 0-1,0 0 0,-1 0 1,1 0-1,0 0 0,-1 0 1,1 0-1,-1-1 0,-19-12-900,5-3 426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0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25 13715,'0'-1'84,"1"1"-1,-1-1 1,0 0 0,0 0-1,0 0 1,0 1 0,0-1-1,0 0 1,0 0 0,0 0-1,-1 1 1,1-1 0,0 0-1,0 0 1,-1 0-1,1 1 1,0-1 0,-1 0-1,1 1 1,-1-1 0,1 0-1,-1 1 1,1-1 0,-1 0-1,1 1 1,-1-1 0,0 1-1,1-1 1,-1 1 0,0 0-1,0-1 1,-2 0 77,1 1 0,0-1 0,-1 1 0,1 0 0,-1 0 1,1 0-1,0 0 0,-1 0 0,1 1 0,-5 1 0,-4 1 142,-1 1-1,1 0 1,-17 11 0,11-5-232,0 1 0,-23 21-1,32-25-70,0 1 0,1 0 0,0 0 0,0 0 0,1 1 0,-9 14 0,14-22-16,0 1 1,1-1 0,-1 1-1,0-1 1,1 1 0,-1-1-1,1 1 1,-1 0-1,1-1 1,0 1 0,-1 0-1,1-1 1,0 1-1,0 0 1,0-1 0,0 1-1,1 0 1,-1-1-1,0 1 1,1 0 0,-1-1-1,1 1 1,0-1-1,-1 1 1,1-1 0,0 1-1,0-1 1,0 0-1,0 1 1,0-1 0,0 0-1,1 0 1,-1 0 0,0 0-1,0 0 1,1 0-1,-1 0 1,1 0 0,-1 0-1,1-1 1,-1 1-1,1 0 1,-1-1 0,4 1-1,8 2-204,1 0 0,0-1 0,-1 0 0,21-1-1,-17 0 33,14-1-158,-21 0 227,0 0 1,-1 0-1,1 1 1,-1 0 0,1 1-1,0 0 1,9 4-1,-18-6 127,-1 0 0,1 0 0,-1 0 0,1 0 0,-1 1-1,1-1 1,-1 0 0,1 0 0,-1 1 0,1-1 0,-1 1-1,0-1 1,1 0 0,-1 1 0,1-1 0,-1 1 0,0-1-1,1 0 1,-1 1 0,0-1 0,0 1 0,1-1 0,-1 1-1,0 0 1,0-1 0,0 1 0,0-1 0,0 1-1,0-1 1,0 1 0,1-1 0,-2 1 0,1-1 0,0 1-1,0 0 1,0-1 0,0 1 0,0-1 0,0 1 0,-1-1-1,1 1 1,0-1 0,0 1 0,-1-1 0,1 1 0,0-1-1,-1 1 1,1-1 0,0 0 0,-1 1 0,1-1 0,-1 0-1,0 1 1,-27 19 494,1-7 95,0-2 1,0 0 0,-2-2 0,-33 8-1,60-17-523,0 1-34,0-1-1,0 1 0,1-1 0,-1 0 0,0 1 0,0-1 0,0 0 0,0 0 0,0 0 0,0 0 1,0-1-1,1 1 0,-1 0 0,0-1 0,0 1 0,0-1 0,0 0 0,1 0 0,-4-1 1,-4-11 348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0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13739,'4'22'1843,"4"38"0,-4 67-443,-4-92-1128,1 22-9,-1 100 68,-1-120-226,-3-1 1,-9 45-1,11-76 241,2-12-196,3-17-11,17-37-187,3 2 0,2 0 1,3 2-1,69-107 0,-94 160 35,9-15-84,28-32 1,-37 48 82,0-1 1,0 1-1,1-1 1,0 1-1,-1 0 1,1 1 0,0-1-1,1 1 1,-1-1-1,0 1 1,1 1-1,-1-1 1,1 0-1,8-1 1,-12 3 10,1 0 0,-1 0 0,0 0 0,1 0-1,-1 0 1,0 1 0,1-1 0,-1 0 0,0 0 0,1 1 0,-1-1 0,0 1 0,0-1 0,0 1 0,0 0 0,1 0-1,-1-1 1,0 1 0,0 0 0,0 0 0,0 0 0,0 0 0,-1 0 0,1 0 0,0 0 0,0 0 0,-1 0-1,1 1 1,-1-1 0,1 0 0,-1 0 0,1 1 0,-1-1 0,0 0 0,0 1 0,1-1 0,-1 2 0,0 1 5,0 0 0,0 0 0,0 0 1,0 1-1,-1-1 0,0 0 1,0 0-1,0 0 0,0 0 1,-3 5-1,-5 6 79,0-1 1,-1 0-1,0-1 0,-1 0 0,-1-1 1,0 0-1,-24 18 0,10-11 71,0-1 0,-2-2 0,-32 16 0,54-29-252,0-1 0,-1 0 0,1 1 1,-12 1-1,18-4 79,-1 0-1,0 0 1,1 0-1,-1 0 1,1 0 0,-1 0-1,0 0 1,1 0 0,-1 0-1,1 0 1,-1 0 0,0-1-1,1 1 1,-1 0 0,1 0-1,-1 0 1,1-1 0,-1 1-1,1 0 1,-1-1 0,1 1-1,-1-1 1,1 1 0,-1-1-1,1 0 3,-1 0 0,1 0 0,0 0 0,0-1 0,0 1-1,0 0 1,0 0 0,0 0 0,0 0 0,0 0 0,0-1-1,1 1 1,-1 0 0,0 0 0,1 0 0,-1 0 0,1 0-1,0-1 1,17-25-276,6-3-114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0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11923,'9'-2'202,"-5"1"274,1 0-1,0 1 1,0-1-1,0 1 1,0 0-1,0 0 1,5 1-1,-9 0-330,1-1-1,-1 1 0,0 0 0,0-1 0,1 1 0,-1 0 0,0 0 1,0 0-1,0-1 0,0 1 0,0 0 0,0 1 0,0-1 0,0 0 1,0 0-1,-1 0 0,1 0 0,0 1 0,-1-1 0,1 0 0,-1 1 1,1-1-1,-1 0 0,0 1 0,1-1 0,-1 1 0,0-1 0,0 1 1,0 1-1,0 8 204,2 9 29,-2-19-375,0 0 0,1-1 0,-1 1 0,1 0 0,-1-1 0,1 1 0,-1-1 1,1 1-1,0-1 0,-1 1 0,1-1 0,0 1 0,-1-1 0,1 0 0,0 1 1,-1-1-1,1 0 0,0 0 0,0 1 0,-1-1 0,1 0 0,0 0 0,0 0 1,0 0-1,0 0 0,7 0-38,0-1 0,-1 1 0,1-2 0,-1 1 1,1-1-1,-1 0 0,9-3 0,50-26-346,-50 23 289,19-10-83,0-2 0,-1-1 0,0-2 0,35-32 0,-54 41 206,0 0 0,-1-1 0,-1 0 0,0-1 0,-1-1 0,-1 0 1,0 0-1,-1-1 0,-2 0 0,9-23 0,-6-4 204,-10 42-207,-1 0 0,0 0-1,1 0 1,-1 0 0,0 0 0,-1 1 0,1-1 0,0 0 0,-1 0 0,0 0 0,1 0 0,-1 1 0,-2-5 0,3 7-24,0 0 0,0-1 0,-1 1 0,1 0 0,0-1 0,0 1 1,-1 0-1,1-1 0,0 1 0,-1 0 0,1 0 0,0-1 0,-1 1 1,1 0-1,0 0 0,-1 0 0,1-1 0,0 1 0,-1 0 0,1 0 0,0 0 1,-1 0-1,1 0 0,-1 0 0,1 0 0,-1 0 0,1 0 0,0 0 1,-1 0-1,1 0 0,-1 0 0,1 0 0,0 0 0,-1 0 0,1 0 0,0 0 1,-1 1-1,1-1 0,-1 0 0,1 0 0,0 0 0,-1 1 0,1-1 1,0 0-1,0 1 0,-1-1 0,1 1 0,-11 16 61,8-5-71,1-1-1,0 1 1,1 0-1,0 0 1,1 0-1,1 17 1,2-3-22,11 47 1,-12-65 11,0 1 0,0-1 0,1 0 0,0 1 0,0-2 0,1 1-1,0 0 1,0-1 0,1 1 0,0-1 0,0-1 0,1 1 0,0-1 0,0 0 0,7 6 0,-50-48-1337,-66-32 1229,-10-7 1824,113 75-1686,0 0 0,0 0 0,0 0 0,1 0 1,-1 0-1,0 0 0,0 0 0,1 0 0,-1 0 1,0 0-1,0 0 0,1 0 0,-1 0 0,0 0 0,0 0 1,0-1-1,1 1 0,-1 0 0,0 0 0,0 0 1,0 0-1,1 0 0,-1-1 0,0 1 0,0 0 1,0 0-1,0 0 0,0-1 0,0 1 0,1 0 0,-1 0 1,0 0-1,0-1 0,0 1 0,0 0 0,0 0 1,0-1-1,0 1 0,0 0 0,0 0 0,0-1 0,0 1 1,0 0-1,0 0 0,0 0 0,0-1 0,0 1 1,0 0-1,0 0 0,0-1 0,-1 1 0,1 0 1,0 0-1,0 0 0,0-1 0,0 1 0,0 0 0,-1 0 1,1 0-1,0 0 0,0-1 0,0 1 0,0 0 1,-1 0-1,1 0 0,0 0 0,0 0 0,-1 0 1,20-2 125,-19 2-124,37 0 151,16 1-318,1-2 0,104-17-1,-146 15-17,0 0 1,0-1-1,0 0 0,-1-1 0,0 0 0,0-1 0,0 0 1,0-1-1,-1 0 0,-1-1 0,13-11 0,10-18-379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4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21 113 15563,'11'-65'1785,"-12"65"-1465,-2 5-136,-3 16 129,-5 63 189,0 93 0,13 86-467,-1-188-19,14 87 0,-14-155-13,7 30 5,-8-36-5,1 1 1,-1 0-1,1 0 1,0-1-1,0 1 1,0 0-1,0-1 1,0 1 0,0-1-1,1 1 1,-1-1-1,0 0 1,1 1-1,-1-1 1,1 0-1,2 2 1,-2-3 1,-1 0 0,0 1 0,1-1 0,-1 0 0,0 1 0,1-1 0,-1 0 0,1 0 1,-1 0-1,1 0 0,-1-1 0,0 1 0,1 0 0,-1 0 0,0-1 0,1 1 0,-1-1 0,0 1 0,1-1 0,-1 0 1,0 0-1,2-1 0,25-24 77,-21 18-56,77-91 306,77-117-1,-132 175-247,39-53 113,172-260 605,-235 346-784,-2 4-14,0 0-1,-1 0 0,0 0 1,0-1-1,0 1 0,0 0 1,0-1-1,-1 1 1,1-8-1,-2 11-13,0 1 0,-1 0-1,1-1 1,0 1 0,-1 0 0,1 0 0,0 0 0,-1-1 0,1 1 0,-1 0-1,1 0 1,0 0 0,-1 0 0,1 0 0,-1 0 0,1 0 0,-1 0-1,1 0 1,0 0 0,-1 0 0,1 0 0,-1 0 0,1 0 0,0 0-1,-1 0 1,1 0 0,-1 0 0,1 1 0,0-1 0,-1 0 0,1 0-1,-1 1 1,-17 6 657,17-7-468,-43 13 103,16-9-228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4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256 149 16428,'-2'-3'87,"1"0"0,-1 0 0,0 0 0,0 0 0,0 0 0,-1 0 1,1 0-1,-1 1 0,1 0 0,-1-1 0,0 1 0,0 0 0,0 0 1,0 0-1,0 1 0,0-1 0,-1 1 0,1-1 0,-1 1 0,1 0 1,-1 1-1,1-1 0,-1 1 0,1-1 0,-1 1 0,1 0 0,-5 1 1,1 0-40,0 1 1,0 0-1,0 0 1,1 0-1,-1 1 1,1 0-1,-1 1 1,1-1-1,0 1 1,1 0-1,-1 1 1,1-1-1,-7 7 1,3-1-43,0 1 0,1 0 0,0 0 1,0 1-1,1 0 0,-7 16 0,12-23-8,0-1 1,0 1-1,0 0 0,1 0 0,0 0 0,0 0 1,0 0-1,0 0 0,1 0 0,0 0 0,0 0 1,0 0-1,1 0 0,0 0 0,-1 0 0,2-1 0,-1 1 1,1 0-1,-1 0 0,4 5 0,-2-7 2,-1 0 0,1 0 0,0-1 1,-1 1-1,1-1 0,1 0 0,-1 1 0,0-1 0,0-1 0,1 1 0,-1 0 0,1-1 0,0 0 0,-1 0 0,1 0 1,0 0-1,0 0 0,-1-1 0,1 0 0,0 0 0,0 0 0,0 0 0,7-2 0,5 0 1,1-2 1,-1 0-1,1-1 0,16-7 0,112-59 47,-55 24-40,-86 45-12,0 0 0,1 0-1,0 0 1,-1 0 0,1 1-1,7-1 1,-11 2 3,0 0-1,0 0 1,0 0 0,0 0-1,0 0 1,0 0 0,0 1 0,1-1-1,-1 0 1,0 1 0,0-1-1,0 1 1,0-1 0,0 1-1,-1-1 1,1 1 0,0 0-1,0-1 1,0 1 0,0 0 0,-1 0-1,1 0 1,0-1 0,-1 1-1,1 0 1,-1 0 0,1 0-1,-1 0 1,1 0 0,-1 0-1,1 0 1,-1 1 0,0-1-1,0 0 1,0 2 0,2 14-15,-1-1 0,-1 1 0,-1 0 0,0 0 0,-1 0 0,-5 16 0,-2 27 1,10-39 84,0-21-64,-1 0 0,0 0-1,0 0 1,0 0 0,0 0 0,1 1 0,-1-1 0,0 0 0,0 0 0,0 0 0,1 0 0,-1 0 0,0 0 0,0 0 0,1 0 0,-1 0 0,0 0 0,0 0 0,0 0 0,1 0 0,-1 0-1,0 0 1,0 0 0,0 0 0,1-1 0,-1 1 0,0 0 0,0 0 0,0 0 0,1 0 0,-1 0 0,0 0 0,0-1 0,0 1 0,0 0 0,0 0 0,1 0 0,-1 0 0,0-1 0,0 1 0,0 0-1,0 0 1,3-5 55,1 1 0,-2-1 1,1 0-1,0 0 0,1-5 0,12-34 315,-1-1 1,8-52-1,-18 70-265,-1 1 0,-2-1 0,0 1 0,-2-1 0,-4-31-1,4 58-125,0-1-1,0 1 1,0 0-1,0-1 0,0 1 1,0 0-1,0-1 1,1 1-1,-1 0 0,0-1 1,0 1-1,0 0 1,0 0-1,0-1 1,0 1-1,1 0 0,-1-1 1,0 1-1,0 0 1,0 0-1,1-1 0,-1 1 1,0 0-1,0 0 1,1 0-1,-1-1 1,0 1-1,0 0 0,1 0 1,-1 0-1,0 0 1,1 0-1,-1 0 0,0-1 1,0 1-1,1 0 1,-1 0-1,0 0 1,1 0-1,-1 0 0,0 0 1,1 0-1,-1 0 1,0 0-1,1 1 0,-1-1 1,1 0-1,23 6-587,-10-2 271,4-1 55,-1-1 1,0-1 0,1-1 0,-1-1 0,0 0 0,1-1-1,-1-1 1,0 0 0,0-1 0,-1-1 0,20-9 0,12-16-164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4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15355,'-24'63'3821,"17"-44"-3353,-22 64 195,-68 212 122,85-249-738,3 0 1,1 1-1,2 0 0,1 72 1,5-108-77,1-1 0,0 1 1,1-1-1,0 1 0,1-1 1,0 1-1,0-1 0,1 0 1,1-1-1,-1 1 1,2-1-1,10 15 0,-11-17 29,1 0 1,1-1-1,-1 0 0,1 0 0,0 0 0,1-1 1,-1 0-1,1-1 0,0 0 0,0 0 0,1 0 0,-1-1 1,1 0-1,-1-1 0,10 2 0,-5-2-23,0-1-1,0 0 1,17-1 0,42-11-119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48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15267,'-8'1'229,"1"1"-1,0 0 0,0 0 0,-1 1 1,2 0-1,-1 0 0,0 1 0,0 0 1,-9 7-1,9-6 39,-8 5-66,0 2 0,0 0 0,1 1 0,-23 26 0,29-29-176,1 0 0,-1 1 0,2 0 0,-1 0 0,1 0 1,1 1-1,0-1 0,-3 14 0,7-22-14,0 1 0,1-1 0,-1 0 0,1 1 0,-1-1 1,1 0-1,0 1 0,1-1 0,-1 0 0,0 1 0,1-1 0,0 0 0,0 0 0,0 0 0,0 1 0,0-1 0,1 0 0,-1 0 0,1-1 1,0 1-1,0 0 0,2 2 0,-1-2 13,1 0 0,-1-1 0,1 0 0,-1 1 0,1-1 0,0-1 0,-1 1 0,1 0 0,0-1 0,0 0 0,0 0 0,1 0 0,-1-1 0,0 1 0,0-1 0,0 0 0,6 0 0,8-3 56,-1 1 1,0-2-1,-1 0 1,1-1-1,-1-1 1,0-1-1,0 0 1,-1 0-1,18-13 0,-3-1 149,0 0 0,-2-1 0,34-37 0,-50 47-90,-1 0 1,11-17-1,-18 20 1,-6 8-13,-10 10-30,8-5-144,1 1 0,-1 1 0,0-1 0,1 0 0,0 1 0,1 0 1,-1 0-1,1 0 0,-2 10 0,3-14 6,0 0 0,1 0-1,0 0 1,-1-1 0,1 1 0,0 0 0,0 0 0,0 0 0,0 0 0,0 0-1,0 0 1,1 0 0,-1 0 0,1 0 0,-1-1 0,1 1 0,0 0 0,0 0-1,-1-1 1,1 1 0,0 0 0,1-1 0,-1 1 0,0-1 0,0 1-1,1-1 1,-1 0 0,1 0 0,-1 1 0,1-1 0,-1 0 0,1 0 0,0-1-1,2 2 1,26 3-284,10-8-122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4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1 13483,'-11'12'680,"1"0"0,-1 0 0,-13 10 0,-14 13 231,-76 89 252,5 4-1,-175 275 1,234-319-1998,66-159-2839,-6 29 2959,4-10-84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4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14019,'5'-5'1456,"1"7"-984,1 18-112,2 9 665,7 3-337,2 6-112,11 2-120,5 2 24,9-3-168,5-3-96,3-9-296,2-6-296,-3-8 352,1-3-104,-6-5-48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4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15555,'26'28'513,"-2"2"-1,0 1 0,-2 1 1,18 36-1,-28-46-461,-1 0 1,-1 0-1,-1 1 0,-1 1 0,-1-1 1,-1 1-1,-1 0 0,-1 1 0,-1-1 1,-1 1-1,-1-1 0,-2 1 0,0-1 1,-2 1-1,0-1 0,-2 0 0,-1 0 0,-14 39 1,5-24 303,-2-2 1,-1 1-1,-2-2 0,-1-1 1,-32 40-1,23-45-5</inkml:trace>
  <inkml:trace contextRef="#ctx0" brushRef="#br0" timeOffset="1">772 464 16980,'23'0'1280,"4"11"-1168,13-5-56,7 1 336,9-1-480,3-2-200,-4-4-1785,-2 0 1881,-10-2-232,-8 1-160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0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16916,'0'0'1448,"9"-2"-952,3 1-184,9 1 664,4-2-136,8 2-375,2 2-97,4 2-112,-1 1-72,-1 0-288,-4 1-176,-2 0-496,-2-2-169,-5-2 689,-1-4-184,-2-5-168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5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14403,'-14'18'1368,"12"1"-751,9-2-241,24-3 640,9-2-192,17-6-696,5-6 1928,9-6-1735,1-1 127,-3-6-112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5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31 15555,'-1'-1'63,"1"-1"-1,0 1 1,-1-1-1,0 0 1,1 1 0,-1 0-1,0-1 1,0 1-1,1-1 1,-1 1-1,0 0 1,-1-1-1,1 1 1,0 0-1,0 0 1,0 0-1,-1 0 1,1 0 0,0 0-1,-1 0 1,1 1-1,-1-1 1,1 0-1,-1 1 1,1-1-1,-1 1 1,0 0-1,1-1 1,-1 1-1,0 0 1,1 0 0,-1 0-1,-3 1 1,-2-1 65,0 1 0,-1 0 0,1 0 0,0 0 0,0 1 0,-13 5 1,4 1 61,1 1 1,-1 0 0,1 1-1,1 0 1,0 2 0,-22 21-1,19-14-125,0 0 0,1 1-1,1 1 1,-12 24-1,21-36-55,1 1 0,1 0 0,0 0 0,0 0 0,1 0 0,-1 12 0,3-20-4,0 1 0,1-1 0,0 1 0,0-1 0,0 1 0,0-1 0,0 1 0,0-1 0,1 1 1,-1-1-1,1 1 0,-1-1 0,1 1 0,0-1 0,0 1 0,0-1 0,0 0 0,1 0 0,-1 0 0,1 0 0,-1 0 1,1 0-1,0 0 0,0 0 0,0 0 0,0-1 0,0 1 0,0-1 0,0 0 0,4 2 0,2 0 14,1 0-1,-1-1 1,0-1-1,1 1 1,-1-1-1,1-1 1,0 0 0,9-1-1,9-1 50,35-8 0,-33 3-11,-1-1 0,0-1 0,-1-2 1,0 0-1,0-2 0,-1-1 0,-1-1 0,0-1 0,-1-1 0,-1-1 0,32-33 1,-49 44-31,1 0 0,-1-1 1,0 0-1,0 0 0,-1-1 1,0 1-1,5-15 0,-9 22-20,-1-1-1,0 1 1,1 0-1,-1 0 0,0 0 1,0-1-1,0 1 1,0 0-1,0 0 1,0 0-1,0-1 1,0 1-1,-1-2 0,1 2-2,0 1-1,-1-1 0,1 1 0,0 0 0,-1-1 0,1 1 1,0 0-1,0-1 0,-1 1 0,1 0 0,-1 0 1,1-1-1,0 1 0,-1 0 0,1 0 0,-1-1 0,1 1 1,0 0-1,-1 0 0,1 0 0,-1 0 0,1 0 0,-1 0 1,0 0-1,-1 0 4,-1 0 0,1 1 0,0-1 0,-1 1 0,1 0 0,0 0 0,0-1 0,-1 1 0,1 1 0,0-1 0,-2 2 0,-6 5-2,0 0-1,1 1 1,1 0 0,-1 1 0,1 0 0,1 0 0,0 1 0,0 0 0,-8 20-1,12-22-26,-1-1-1,2 1 0,-1-1 0,1 1 0,1 0 0,-1 13 0,2-17-10,0 0 0,0 0 0,0 1 0,1-1-1,0 0 1,0-1 0,1 1 0,-1 0 0,1 0-1,0 0 1,0-1 0,4 5 0,-3-5 65,0 0 0,1 0 0,0 0 1,0-1-1,0 1 0,0-1 0,0 0 0,1 0 1,-1-1-1,1 1 0,0-1 0,0 0 0,0 0 1,0-1-1,0 1 0,9 0 0,5 0 54,0 0 0,0-1 0,25-2 0,12-4-34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5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14579,'15'-11'398,"1"1"-1,0 0 1,0 1 0,1 1-1,0 1 1,27-8 0,-31 12-230,-1 0 1,1 0 0,0 1 0,0 1 0,-1 0 0,1 1 0,0 0-1,0 1 1,0 1 0,14 3 0,-24-5-131,0 1 0,0 0 0,0 0 0,0 0 0,0 1 0,0-1 0,0 1 0,-1 0 0,1-1 0,0 1 0,-1 0 0,1 1 0,-1-1 0,0 0 0,0 1 0,0-1 0,2 4 0,-3-3-20,0-1 1,-1 0-1,1 0 1,-1 1-1,1-1 1,-1 0-1,0 1 1,0-1-1,0 1 1,0-1-1,-1 0 1,1 1-1,-1-1 1,1 0-1,-1 0 0,0 1 1,0-1-1,0 0 1,0 0-1,0 0 1,0 0-1,0 0 1,-1 0-1,-2 3 1,-12 12 24,-1-1-1,0-1 1,-1-1 0,-1 0 0,-40 22 0,34-21-26,0 1 1,-43 36-1,66-50-18,0 0 0,0 0 0,0-1 0,0 2 0,0-1 0,0 0 0,1 0 0,-1 0 0,1 1 0,0-1-1,-1 1 1,1-1 0,0 1 0,1 0 0,-1-1 0,0 1 0,1 0 0,-1 0 0,1-1 0,0 1 0,0 5 0,1-5-3,1 0 1,-1 0-1,1 0 1,-1-1-1,1 1 1,0 0-1,0 0 0,0-1 1,0 1-1,0-1 1,1 0-1,-1 0 1,1 0-1,-1 0 1,1 0-1,0 0 1,0-1-1,4 2 0,13 6-86,1-2 0,-1 0-1,2-2 1,-1 0-1,0-1 1,1-1-1,0-1 1,0-1 0,22-2-1,18-3-89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5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52 13203,'-26'89'1742,"-16"102"-1,35-142-1310,1 1 0,3 0 1,5 83-1,-1-122-348,0-1 0,0 0 1,1 0-1,1 0 1,0 1-1,6 13 1,-8-22-53,0 0 0,0 0 0,0 0 1,0 0-1,1 0 0,-1-1 0,0 1 0,1 0 1,0-1-1,-1 1 0,1-1 0,0 1 0,0-1 1,0 0-1,0 0 0,0 0 0,0 0 0,0 0 1,0 0-1,1-1 0,-1 1 0,0-1 0,0 0 1,1 1-1,-1-1 0,0 0 0,0 0 0,1 0 1,-1-1-1,0 1 0,0 0 0,1-1 1,-1 0-1,4-1 0,2-1 52,-1-1 0,1 0-1,-1 0 1,1-1 0,-1 0 0,0 0 0,-1-1 0,0 0 0,0 0-1,9-12 1,6-10 192,23-39-1,-31 45-164,27-43 47,-2-3 1,-4-1-1,-2-2 1,-3 0 0,22-93-1,-47 142-122,-3 21-39,-1 1-1,0 0 1,0-1 0,0 1 0,0 0 0,0-1-1,0 1 1,0-1 0,0 1 0,1 0 0,-1-1 0,-1 1-1,1-1 1,0 1 0,0-1 0,0 1 0,0 0-1,0-1 1,0 1 0,0 0 0,0-1 0,-1 1-1,1-1 1,0 1 0,0 0 0,-1-1 0,1 1-1,0 0 1,0 0 0,-1-1 0,1 1 0,0 0 0,-1-1-1,0 1 1,1 0-40,-1 1 0,1-1 0,-1 0 0,1 1 0,-1-1 0,1 1 0,-1-1 0,1 0-1,-1 1 1,1 0 0,0-1 0,-1 1 0,1-1 0,0 1 0,-1-1 0,1 1 0,0 0 0,0-1 0,-1 1 0,1-1 0,0 1-1,0 0 1,0-1 0,0 1 0,0 0 0,0-1 0,0 1 0,0 0 0,0-1 0,0 1 0,1 1 0,6 20-821,3-10 406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5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159 236 17252,'-10'10'402,"-1"0"1,0 0 0,-1-1 0,1-1 0,-20 11-1,14-9 215,-29 23 0,45-32-607,0-1 0,1 1 0,-1-1 0,0 1 0,1-1 1,-1 1-1,1 0 0,-1-1 0,1 1 0,-1 0 0,1-1 0,-1 1 0,1 0 1,0 0-1,-1-1 0,1 1 0,0 0 0,-1 0 0,1 0 0,0 1 1,0-2-8,1 1 0,-1-1 0,0 1 0,0-1 0,1 1 0,-1-1 0,0 1 0,1-1 0,-1 0 0,1 1 0,-1-1 0,1 0 1,-1 1-1,1-1 0,-1 0 0,1 1 0,-1-1 0,1 0 0,-1 0 0,1 0 0,-1 1 0,2-1 0,37 3-3,276-8-110,-311 5 111,2-1-7,0 1 1,0 0 0,0 0-1,0 1 1,0 0 0,0 0-1,-1 0 1,1 1-1,0 0 1,-1 0 0,1 0-1,8 5 1,-14-6 6,1-1 1,-1 1-1,0-1 1,1 1-1,-1-1 1,0 1-1,1-1 0,-1 1 1,0-1-1,0 1 1,0-1-1,1 1 1,-1-1-1,0 1 1,0 0-1,0-1 1,0 1-1,0-1 1,0 1-1,0 0 0,0-1 1,0 1-1,0-1 1,-1 1-1,1-1 1,0 1-1,0 0 1,0-1-1,-1 1 1,1-1-1,0 1 0,-1-1 1,1 1-1,0-1 1,-1 0-1,1 1 1,-1-1-1,1 1 1,-1-1-1,1 0 1,-1 1-1,-23 15 62,22-14-55,-1 0 10,0 0 28,-1 0 0,0 0 0,1 0 0,-1 0-1,0-1 1,0 1 0,-6 0 0,10-2-37,0 0 1,0 0-1,0 0 0,0 0 0,-1 0 0,1-1 0,0 1 0,0 0 0,0 0 0,0 0 1,0 0-1,0 0 0,0-1 0,0 1 0,0 0 0,0 0 0,0 0 0,0 0 1,0-1-1,-1 1 0,1 0 0,0 0 0,0 0 0,0 0 0,1-1 0,-1 1 1,0 0-1,0 0 0,0 0 0,0 0 0,0-1 0,0 1 0,0 0 0,0 0 0,0 0 1,0 0-1,0 0 0,0-1 0,0 1 0,1 0 0,-1 0 0,0 0 0,0 0 1,0 0-1,0 0 0,0 0 0,1 0 0,-1-1 0,0 1 0,0 0 0,7-9 162,3-5 32,0 0-1,-1 0 0,-1 0 0,0-1 1,6-19-1,23-82 450,-17 31-207,5-21-62,-24 105-402,-1 0 0,0 1 0,1-1 0,-1 0 0,0 0 0,1 1 0,-1-1 0,1 0 0,0 1 1,-1-1-1,1 1 0,-1-1 0,1 1 0,0-1 0,-1 1 0,1-1 0,0 1 0,0-1 0,-1 1 0,1 0 0,0-1 0,0 1 0,0 0 0,-1 0 0,1 0 0,0 0 0,0 0 0,0 0 0,0 0 0,0 0 0,31 7-1114,-15-3 466,2-1 76,-1-2 0,1 0-1,26-2 1,-9-2-137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5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16 12331,'11'-15'4832,"-28"40"-3967,-5 8-557,1 1 1,2 1 0,1 0-1,2 2 1,2-1-1,1 2 1,1 0 0,3 1-1,-6 44 1,13-66-385,0 1 0,1 0 1,1 0-1,1-1 0,0 1 1,2 0-1,7 30 0,-8-41-5,0 0 0,1-1-1,0 0 1,0 1 0,0-1 0,1 0-1,-1 0 1,2-1 0,-1 1-1,0-1 1,1 0 0,0 0 0,1-1-1,-1 1 1,1-1 0,-1 0-1,1-1 1,0 1 0,1-1 0,-1 0-1,1-1 1,9 3 0,34 3-350,4-10-109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5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 15587,'-17'6'1169,"-3"14"-777,-2 6-144,1 9 384,1 7-208,0 10-72,0 2-24,2 2-64,1-2-64,3-3-128,0-6-40,1-10-144,-2-7-160,0-13-184,-1-12 392,-7-13-104,0-13-32</inkml:trace>
  <inkml:trace contextRef="#ctx0" brushRef="#br0" timeOffset="1">0 113 14931,'20'0'1448,"0"7"-1039,8 10-49,3 6 672,12 10-448,3 3-112,7 5-48,-1-2-88,-4-5-464,1-5-328,-12-20 408,-6-12-112,-14-21-120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5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14891,'10'44'1384,"-3"0"-743,3-1-217,3 11 440,0 4-88,-4 10-72,-5 2-88,-7 7-192,-10 2-136,-18 1-456,-9 5-360,-10-3 456,-9-5-48,-16-14-72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5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10794,'-4'16'324,"1"-1"0,1 1 0,0 0 0,1 0 0,1 0 0,0 0 0,5 31 0,-3-40-266,-1-1-1,1 1 0,0-1 0,1 0 1,-1 0-1,1 0 0,0 0 0,1 0 1,-1-1-1,1 1 0,1-1 0,-1 0 1,1 0-1,-1 0 0,1-1 0,1 0 1,-1 0-1,0 0 0,1-1 0,0 1 1,8 2-1,4 0 22,0-1 0,0 0 0,1-2 0,-1 0 0,1-1 0,0-1 0,0 0 1,-1-2-1,1 0 0,0-1 0,21-5 0,15-7 174,0-1 0,70-31 0,-76 23-117,-39 17-102,0 1-1,0 0 1,0 1-1,0 0 1,1 0-1,-1 1 1,1 1-1,13-2 1,-22 4-30,0 0 1,0 0 0,0 1-1,0-1 1,0 1 0,0-1-1,0 1 1,0 0 0,-1 0 0,1-1-1,0 1 1,0 1 0,-1-1-1,1 0 1,2 2 0,19 26-45,-7-7-21,-5-12 31,0-1-1,0 0 1,1 0-1,1-1 1,-1-1-1,1 0 1,0-1-1,0 0 1,1-1-1,0 0 0,0-1 1,18 3-1,21 1-59,107 1 0,-127-8 72,90 2-24,108 4 359,-185-3-201,0 3-1,0 1 0,73 23 1,-64-18-67,-51-12 85,0-1 0,0 1 0,0-1 0,0 0 0,0 0 1,0-1-1,0 1 0,0-1 0,-1 0 0,1 0 0,7-3 1,-2-3 131,-3-4 81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5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38 14451,'8'-5'256,"0"0"1,1 1-1,-1-1 0,1 2 0,0-1 1,1 2-1,-1-1 0,0 1 0,1 0 1,-1 1-1,1 0 0,0 1 0,16 1 1,-24-1-218,0 0 0,-1 1 1,1-1-1,0 1 1,0-1-1,0 1 0,-1 0 1,1 0-1,0 0 1,-1 0-1,1 0 0,-1 0 1,2 1-1,-2-1-22,0 0 1,-1 0-1,1 0 0,-1 0 0,1 0 1,-1 0-1,0 0 0,1 0 0,-1 0 1,0 0-1,0 0 0,0 0 1,0 0-1,0 1 0,0-1 0,0 0 1,0 0-1,0 0 0,0 0 0,0 0 1,-1 0-1,1 0 0,0 0 0,-1 0 1,1 0-1,-2 2 0,-6 10 7,0-1-1,-1 0 0,0 0 1,-1 0-1,-12 10 1,-3 4-26,-11 13-2,-79 94-8,105-118 11,0 0 0,0 0 0,2 1 0,0 0 1,1 0-1,0 1 0,-6 28 0,12-41 5,0 1 1,0 0-1,0 0 0,1 0 1,0 0-1,0 0 0,1 0 1,-1 0-1,1 0 0,0 0 1,0 0-1,4 9 0,-3-12 2,-1 1 0,1 0 0,0 0 1,0-1-1,0 1 0,0-1 0,0 1 0,1-1 0,-1 0 0,1 0 0,0 0 0,-1-1 0,1 1 0,0 0 0,0-1 0,0 0 0,0 0 0,0 0 0,0 0 0,5 1 0,2-1 54,1-1 0,-1 1 0,0-2 0,0 1 0,0-1 0,0-1 0,0 0 0,0 0 0,0-1 1,0 0-1,-1-1 0,11-5 0,-8 3 66,-1-1 0,1 0 0,-1 0 0,-1-1 1,1 0-1,-1-1 0,-1 0 0,17-20 0,-24 25-82,1 1-1,-1-1 0,0 0 1,0 0-1,0 0 0,0 0 1,-1-1-1,1 1 0,-1 0 1,0 0-1,-1-1 0,1 1 1,-1-1-1,0 1 0,0-1 1,0 1-1,0-1 1,-1 1-1,-1-5 0,1 5-49,0 1 0,-1 0 0,1 0 0,-1 0 0,0 0 0,0 0 0,0 1 0,0-1 0,-1 1 0,1-1 0,0 1 0,-1 0 0,0 0 0,0 0 0,1 0 0,-1 0 0,0 0 0,0 1 0,-1 0 0,1 0 0,0-1 0,0 2 0,-1-1 0,1 0 0,-5 0 0,2 1-136,1 0 0,0 0 0,0 0 0,-1 0 0,1 1-1,0 0 1,-1 0 0,1 0 0,-8 4 0,10-4 48,0 1 0,0-1 0,1 1 0,-1-1 0,0 1 0,1 0 0,0 0 0,-1 0 0,1 0-1,0 0 1,0 0 0,0 1 0,0-1 0,1 1 0,-1-1 0,1 1 0,-3 5 0,4 1-522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0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10802,'-1'1'49,"0"-1"-1,0 1 1,0-1 0,0 1-1,0-1 1,1 1-1,-1-1 1,0 1-1,0 0 1,0-1-1,1 1 1,-1 0-1,0 0 1,1 0 0,-1 0-1,1-1 1,-1 1-1,0 2 1,1-3-22,0 1 0,0 0-1,0-1 1,0 1 0,1 0 0,-1-1 0,0 1 0,0 0 0,0-1-1,0 1 1,1 0 0,-1-1 0,0 1 0,1-1 0,-1 1 0,0 0-1,1-1 1,-1 1 0,1-1 0,0 1 0,3 3 73,0-2 1,0 1 0,1 0-1,-1-1 1,1 0 0,8 4-1,18 3 177,0 0 0,1-3 0,37 5-1,98 0 183,-144-10-403,783-6 504,-15-1-622,-725 10 114,-4-1 597,81-4-1,-97-7-410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9410,'-4'4'148,"1"-1"-1,0 0 1,0 1-1,0-1 1,0 1-1,1 0 1,-1 0-1,1 0 1,0 0-1,0 0 1,1 1-1,-1-1 1,1 1-1,0-1 1,0 1-1,1-1 1,-1 1-1,1-1 1,0 1-1,1 7 1,0 9-113,1 0-1,1 0 1,0 0-1,2 0 1,1-1-1,0 0 1,2 0-1,0 0 1,1-1-1,1 0 1,1-1-1,1 0 1,0-1-1,1 0 1,1-1-1,0 0 1,1-1-1,1-1 1,0-1-1,1 0 1,1-1-1,26 14 1,11-2 7,1-1 0,0-4 1,109 23-1,185 9 223,-82-28-164,291-13-1,271-72-81,-531 25-2,600-58 150,-156 71-18,0 30-131,-111 0-23,-387-7 22,266 2 24,-4 34-47,-403-20 48,-1 4 0,-2 5 0,0 5 0,-2 4 0,163 78 0,71 64 406,-328-172-474,1 1 1,-1-1 0,0-1-1,1 1 1,0-1-1,-1 0 1,1 0-1,0 0 1,0-1-1,0 0 1,0 0 0,11-1-1,4-10-86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47 14275,'1'-2'210,"0"-1"1,0 1-1,0 0 1,1-1-1,-1 1 1,0 0-1,1 0 0,0 0 1,-1 0-1,1 0 1,0 0-1,0 0 0,0 1 1,0-1-1,1 1 1,-1-1-1,0 1 1,1 0-1,-1 0 0,0 0 1,1 0-1,0 1 1,-1-1-1,1 0 0,3 1 1,9-3 336,1 1 0,31 1 0,-40 1-380,10 0 69,0 1-1,21 4 1,-33-5-193,-1 1 0,1 1 1,0-1-1,0 1 0,-1-1 0,1 1 0,-1 0 0,0 1 1,0-1-1,0 1 0,0 0 0,6 5 0,-9-6-34,0-1 0,0 1-1,0 0 1,0 0 0,0-1 0,0 1-1,-1 0 1,1 0 0,-1 0-1,1 0 1,-1 0 0,0 0 0,1 0-1,-1 0 1,0 0 0,0 0 0,-1 0-1,1 0 1,0 0 0,-1 0 0,1 0-1,-1-1 1,1 1 0,-1 0-1,0 0 1,0 0 0,-2 2 0,-3 6 1,-1 0 1,0-1 0,-13 14 0,16-19-5,-99 106 31,-53 60-197,153-166 131,-1 0-43,1 0 0,0 0 0,0 0 0,0 0 1,-4 9-1,66-37-1769,-57 24 1815,1-1 0,0 1-1,0-1 1,0 1 0,0 0-1,0 0 1,0 0-1,0 1 1,0-1 0,0 1-1,0-1 1,0 1 0,0 0-1,-1 0 1,1 1-1,0-1 1,0 0 0,-1 1-1,5 3 1,-1 1 54,1 1-1,-1 0 1,-1 0-1,1 0 1,4 9 0,-7-10 63,0-1 1,1 1-1,-1-1 1,1 0 0,0 0-1,1 0 1,-1-1-1,1 0 1,0 1 0,0-2-1,11 7 1,-14-9-30,0 0 1,1 0 0,-1-1-1,0 1 1,1-1-1,-1 0 1,1 1-1,-1-1 1,0 0-1,1 0 1,-1-1-1,1 1 1,-1 0-1,0-1 1,1 0 0,-1 1-1,0-1 1,4-2-1,-2 1 32,-1 0 0,1-1-1,0 0 1,-1 0 0,0 0 0,1 0 0,-1-1-1,-1 1 1,4-6 0,1-1 88,-1-1 1,0-1-1,-1 1 1,-1-1-1,1 0 1,2-15-1,-7 24-182,5-30 256,-5 33-272,0-1 0,1 1 1,-1-1-1,0 1 0,0-1 1,0 1-1,0-1 0,0 1 1,0-1-1,0 1 1,0-1-1,0 1 0,0-1 1,0 1-1,-1-1 0,1 1 1,0-1-1,0 1 0,0-1 1,-1 1-1,1-1 0,0 1 1,0 0-1,-1-1 0,1 1 1,0-1-1,-1 1 0,1 0 1,-1-1-1,1 1 1,0 0-1,-1 0 0,1-1 1,-1 1-1,1 0 0,-1 0 1,1 0-1,-1-1 0,1 1 1,-1 0-1,1 0 0,-1 0 1,1 0-1,-1 0 0,1 0 1,-1 0-1,1 0 0,-1 0 1,1 0-1,-1 1 1,0-1-49,1 0 0,0 0 0,-1 0 0,1 0 1,0 0-1,0 0 0,-1 0 0,1 0 1,0 1-1,0-1 0,0 0 0,-1 0 0,1 0 1,0 0-1,0 1 0,0-1 0,-1 0 1,1 0-1,0 0 0,0 1 0,0-1 1,0 0-1,0 0 0,-1 1 0,1-1 0,0 0 1,0 0-1,0 1 0,0-1 0,0 1 1,0-1 29,1-1 1,-1 1 0,1 0 0,-1 0 0,0 0-1,1 0 1,-1 0 0,0 0 0,1 0 0,-1-1-1,0 1 1,1 0 0,-1 0 0,0-1 0,1 1 0,-1 0-1,0 0 1,0-1 0,1 1 0,-1 0 0,0-1-1,0 1 1,0 0 0,1-1 0,-1 1 0,0 0-1,0-1 1,0 1 0,0-1 0,10-18-641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5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89 15395,'14'-12'705,"0"1"0,0 0 0,33-18 0,-40 25-450,2 0 0,-1 0 1,0 1-1,1 1 0,-1 0 1,1 0-1,0 0 0,0 1 1,0 0-1,10 1 0,-17 0-223,-1 0 0,1 0 0,0 0 1,0 0-1,-1 0 0,1 0 0,0 1 0,-1-1 0,1 1 0,0-1 0,-1 1 0,1 0 0,-1-1 0,1 1 0,-1 0 1,1 0-1,-1 0 0,0 0 0,1 0 0,-1 1 0,0-1 0,0 0 0,0 1 0,0-1 0,0 0 0,0 1 1,0-1-1,0 1 0,-1 0 0,1-1 0,-1 1 0,1-1 0,-1 1 0,1 0 0,-1 0 0,0-1 0,0 1 1,0 3-1,-1 1-11,0 1 0,0-1 1,-1 0-1,0 1 1,0-1-1,0 0 1,-1 0-1,0 0 0,-4 7 1,-25 32-15,-69 77 0,18-25-9,80-93 0,0-1 0,1 1-1,-1-1 1,1 1 0,0 0 0,0 0 0,1 0 0,-1 0 0,-1 8 0,3-11-1,0 0 1,0 1 0,0-1 0,0 0 0,0 1 0,0-1 0,1 0-1,-1 1 1,1-1 0,-1 0 0,1 1 0,-1-1 0,1 0 0,0 0-1,-1 0 1,1 1 0,0-1 0,0 0 0,0 0 0,0 0 0,0 0-1,0-1 1,0 1 0,0 0 0,0 0 0,0-1 0,1 1 0,-1 0-1,0-1 1,0 1 0,1-1 0,1 1 0,12 2-109,0 0 1,0-1 0,0 0 0,0-1-1,1-1 1,27-3 0,-14-1-34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5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1866 165 8786,'-17'-16'476,"0"1"0,-1 1 1,-1 0-1,0 2 0,0 0 0,-2 1 0,-28-12 1,20 13-148,-1 1 1,0 1-1,0 1 1,-58-5 0,25 10-183,0 3 0,0 2 0,0 4 0,-113 25 0,97-12-132,1 3 0,0 3 0,-130 65 0,152-61-29,1 2 0,1 3-1,3 3 1,0 1 0,-61 64 0,87-77 1,2 1 1,1 1-1,1 2 0,2 0 1,1 1-1,1 0 0,2 1 1,1 1-1,1 1 0,2 0 1,-9 48-1,16-57 8,0 0 0,2 0 1,1 1-1,0-1 0,2 1 0,1-1 0,1 1 1,2-1-1,0 0 0,1 0 0,2-1 0,1 0 1,0 0-1,2-1 0,0 0 0,24 34 0,-19-38 3,1 1 0,0-2-1,1 0 1,1-1-1,1-1 1,0-1 0,1-1-1,1-1 1,26 12-1,-1-3-14,0-3-1,1-2 0,79 16 1,-69-22-22,0-3 0,0-2 0,1-3 0,-1-2 0,1-3 0,82-14-1,-71 4 0,-1-4 0,-1-2-1,-1-3 1,0-4-1,63-33 1,-63 22 48,-2-4 0,-1-3 1,-3-2-1,-1-3 0,-3-2 1,-1-3-1,60-76 0,-85 91 52,-1-1-1,-3-1 0,-1-1 0,23-50 1,-37 64-4,-1 0 0,-1-1 0,-1-1 0,-2 0 0,-1 0 0,-1 0 0,2-59 0,-7 73-51,0 0 0,-1 0 1,-1 0-1,0 0 1,-1 1-1,-1-1 0,0 1 1,-1 0-1,-1 0 1,0 1-1,-1-1 0,0 1 1,-1 1-1,0-1 1,-1 1-1,0 1 0,-1 0 1,-1 0-1,-13-11 1,4 7-39,-1 1 0,-1 1 1,0 1-1,-1 1 1,0 1-1,-1 0 1,0 2-1,-1 1 0,1 1 1,-1 1-1,-45-3 1,-48 3-155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1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45 9162,'-15'-4'104,"0"2"1,0-1-1,0 2 0,0 0 0,0 1 1,0 0-1,-1 1 0,1 1 0,0 0 1,0 1-1,1 1 0,-1 0 1,1 1-1,0 1 0,0 0 0,0 1 1,1 0-1,0 1 0,1 0 0,-20 18 1,4-4-89,2 2 1,1 1-1,1 1 0,1 0 1,1 2-1,1 1 1,2 1-1,1 0 0,-24 57 1,33-65-21,-31 73-32,-42 161 0,77-234 33,1 0 1,2 0-1,0 0 0,1 1 1,1-1-1,1 0 1,1 0-1,1 0 1,1 0-1,1 0 0,10 27 1,-9-34 4,0-1 0,1 1 0,1-1 0,0 0 0,1-1 0,0 0 0,1-1 0,0 0 0,1 0 0,1-1 0,0 0 0,0-1 0,1-1 0,0 0-1,1 0 1,21 9 0,-14-10-69,0-1 0,0-1 0,0 0 0,1-2 0,-1-1 0,1 0 0,0-2 0,0 0 0,0-2 0,0 0 0,0-1 0,0-1-1,0-2 1,-1 0 0,0-1 0,41-18 0,-47 15 101,-1 0-1,1-1 0,-2-1 0,1-1 1,-1 0-1,-1 0 0,0-1 1,-1-1-1,18-29 0,2-10 544,35-84-1,43-145 628,-98 244-1165,-1-1 0,-2 0 0,-2 0 0,-2-1 0,0-61-1,-5 85-20,0-1-1,-2 1 0,1 0 0,-2 0 0,0 0 1,-1 1-1,-1-1 0,0 1 0,-1 1 0,-13-21 1,8 18 90,0 1 1,-2 0-1,1 1 1,-2 1-1,0 0 1,-1 1-1,-31-21 1,21 17 53,12 7-173,0 1 1,-1 0-1,-1 1 1,-28-12-1,29 19-42,4 10-35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11947,'2'3'106,"-1"0"0,1 0 0,0 0 0,0-1 0,0 1 0,0-1 0,0 1 0,1-1 0,-1 0 0,1 0 0,-1 0 0,1 0 0,0-1 0,0 1 0,-1-1 0,1 1 0,0-1 0,7 1 0,6 3 158,1-1 1,22 2 0,-29-4-118,40 5 70,0-1 1,0-3 0,0-2-1,1-2 1,79-12-1,-115 10-213,58-10 31,83-6 0,-154 19-28,-1 0 0,1 0 0,-1 0 0,1 0-1,-1 0 1,1 1 0,-1-1 0,1 0 0,-1 1 0,0-1 0,1 1 0,1 0 0,-3-1-36,0 1-1,1-1 1,-1 0 0,0 1-1,1-1 1,-1 0 0,0 1-1,1-1 1,-1 0 0,0 1-1,0-1 1,1 1 0,-1-1-1,0 0 1,0 1 0,0-1-1,0 1 1,0-1 0,0 1-1,0-1 1,0 1 0,0-1-1,0 1 1,0-1 0,0 1-1,0 1-80,-1 0 0,0 0 1,0 0-1,0 0 0,0 0 0,0-1 0,0 1 0,-1 0 0,1 0 1,0-1-1,-1 1 0,0-1 0,1 0 0,-3 2 0,-14 9-256,-5-3-97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2:1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82 11346,'-2'0'67,"1"1"-1,0 0 1,-1-1-1,1 1 1,0 0-1,-1 0 0,1 0 1,0 0-1,0 0 1,0 1-1,0-1 0,0 0 1,0 0-1,0 1 1,0-1-1,0 2 1,1-2-53,0-1 1,0 0 0,0 1 0,0-1 0,0 0 0,0 1-1,0-1 1,0 0 0,0 0 0,0 1 0,0-1 0,1 0-1,-1 1 1,0-1 0,0 0 0,0 1 0,1-1 0,-1 0-1,0 0 1,0 1 0,0-1 0,1 0 0,-1 0 0,0 0-1,0 1 1,1-1 0,0 0 0,17 4 354,71-4-58,-1-4 0,115-21 0,171-52-1085,-370 77 763,27-7-60,-26 7 46,-18 7 23,-46 14 94,0-2 1,-1-3 0,-71 10 0,31-13 486,-121 0 0,204-13-485,11-1-56,-1 1-1,1 0 0,-1 0 1,1 1-1,-1-1 1,1 2-1,0-1 1,-7 3-1,13-4-36,0 0 0,0 0 1,0 0-1,0 0 0,0 0 0,0 0 1,-1 0-1,1 1 0,0-1 0,0 0 0,0 0 1,0 0-1,0 0 0,0 0 0,0 0 1,0 1-1,0-1 0,0 0 0,0 0 0,0 0 1,0 0-1,0 0 0,0 0 0,0 1 1,0-1-1,0 0 0,0 0 0,0 0 1,0 0-1,0 0 0,0 0 0,1 0 0,-1 1 1,0-1-1,0 0 0,0 0 0,0 0 1,0 0-1,0 0 0,0 0 0,0 0 1,0 0-1,1 0 0,-1 1 0,0-1 0,0 0 1,0 0-1,0 0 0,0 0 0,0 0 1,1 0-1,-1 0 0,0 0 0,0 0 0,0 0 1,0 0-1,0 0 0,0 0 0,1 0 1,-1 0-1,0 0 0,12 3 6,24 1-50,0-2 1,1-1-1,-1-2 1,65-9-1,143-40-144,-220 44 175,79-21-69,37-8-172,-114 33 107,-26 2 142,0 0 1,1 0-1,-1 0 1,0 0-1,0 0 1,0 0-1,0 0 1,1 0-1,-1 0 0,0 0 1,0 0-1,0 0 1,0 1-1,0-1 1,0 0-1,1 0 1,-1 0-1,0 0 1,0 0-1,0 0 0,0 0 1,0 0-1,0 1 1,0-1-1,0 0 1,1 0-1,-1 0 1,0 0-1,0 0 1,0 1-1,0-1 0,0 0 1,0 0-1,0 0 1,0 0-1,0 1 1,0-1-1,0 0 1,0 0-1,0 0 0,0 0 1,0 0-1,0 1 1,0-1-1,0 0 1,0 0-1,0 0 1,-1 0-1,1 0 1,0 1-1,0-1 0,0 0 1,0 0-1,0 0 1,0 0-1,0 0 1,0 0-1,-1 0 1,1 1-1,-4 3-43,-1-1 1,0 1-1,0-1 1,0 0-1,-9 5 0,-60 24 84,-2-2-1,-1-4 0,-112 24 1,147-41 266,-1-2 0,1-1 1,-86-1-1,114-9-193,14 4-108,0 0 0,0 0 1,0 0-1,0-1 0,0 1 0,-1 0 0,1 0 0,0 0 1,0-1-1,0 1 0,0 0 0,0 0 0,0 0 0,0-1 1,0 1-1,0 0 0,0 0 0,0 0 0,0-1 0,0 1 1,0 0-1,0 0 0,0 0 0,0-1 0,0 1 0,0 0 1,0 0-1,1 0 0,-1-1 0,0 1 0,0 0 0,0 0 1,0-1-1,3-1 6,-1 0 1,0 0-1,0 0 0,1 0 1,-1 1-1,1-1 1,4-2-1,229-96-1418,-98 45 237,-93 36 717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2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0 7682,'-54'19'384,"5"-8"-288,8-2 24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4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14587,'2'-7'776,"6"-27"1738,-6 36-2385,-1-1-1,1 0 0,-1 0 1,0 1-1,1-1 0,-1 1 1,0-1-1,0 1 0,0 0 1,0-1-1,1 4 0,15 37-102,-2 2 0,19 84 0,-20-66-21,2 8-11,-12-43 10,2 0 1,1-1-1,1 0 1,14 30-1,-22-55 3,0 0-1,1 0 1,0 0 0,-1 1-1,1-1 1,0 0-1,-1 0 1,1-1-1,0 1 1,0 0 0,0 0-1,0 0 1,0 0-1,0-1 1,0 1 0,0 0-1,0-1 1,0 1-1,0-1 1,0 1 0,0-1-1,0 0 1,2 1-1,-1-1 10,-1-1 0,1 1-1,-1 0 1,1-1 0,-1 1-1,1-1 1,-1 1 0,1-1-1,-1 0 1,0 0 0,1 0-1,-1 1 1,0-1 0,0 0-1,2-2 1,5-6 105,-1 0 1,0 0-1,11-20 0,-16 24-91,113-226 1227,-20-11-577,-88 222-656,0 3 16,-3 9-15,-1-1 0,0 0 1,3-13-1,-6 22-19,0 0 1,0 0 0,0-1 1,0 1-1,0 0 0,0-1 0,0 1 0,0-1 1,0 1-1,0 0 0,0-1 0,0 1 0,0 0 1,0-1-1,0 1 0,0 0 0,-1-1 0,1 1 1,0 0-1,0-1 0,0 1 0,0 0 0,-1 0 1,1-1-1,0 1 0,0 0 0,-1 0 0,1-1 1,-1 1-1,-3-4 17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4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68 14227,'5'-4'556,"-1"2"-202,-1-1 1,0 0 0,0 1-1,0-1 1,0 0 0,3-5-1,-6 7-287,1 1-1,-1-1 1,0 0-1,0 0 1,1 1-1,-1-1 1,0 0-1,0 0 1,0 0-1,0 1 0,0-1 1,0 0-1,0 0 1,0 1-1,0-1 1,0 0-1,-1 0 1,1 0-1,0 1 1,-1-1-1,1 0 1,0 1-1,-1-1 1,1 0-1,-1 1 0,1-1 1,-1 0-1,1 1 1,-1-1-1,1 1 1,-1-1-1,1 1 1,-1-1-1,0 1 1,1-1-1,-1 1 1,0 0-1,-1-1 1,-2-1 1,0 0 0,0 0 0,0 1 0,0-1 0,0 1 0,0 0 1,0 0-1,-1 0 0,1 1 0,0 0 0,-1-1 0,1 2 0,-1-1 1,1 0-1,0 1 0,-1 0 0,1 0 0,0 0 0,0 0 0,0 1 1,0 0-1,0 0 0,0 0 0,0 0 0,1 0 0,-6 5 1,0 0-74,0 1 0,1 0 1,0 0-1,0 1 1,1 0-1,0 0 1,0 1-1,-10 20 1,11-16 7,0 2 1,0-1-1,2 1 1,-4 18-1,7-29 1,0-1 0,0 1 0,1-1-1,-1 1 1,1-1 0,0 1 0,1-1 0,-1 1 0,1 0 0,0-1 0,0 0-1,0 1 1,0-1 0,1 0 0,0 1 0,0-1 0,0 0 0,0 0-1,4 4 1,-3-6-1,-1 0 0,0-1 0,0 1 0,1-1 0,-1 0-1,1 1 1,-1-1 0,1-1 0,0 1 0,-1 0 0,1-1 0,0 1-1,-1-1 1,1 0 0,0 0 0,0 0 0,-1 0 0,1 0 0,0 0-1,-1-1 1,1 0 0,0 1 0,-1-1 0,5-2 0,4-2 10,-1 0 1,1 0 0,-1-1 0,13-11-1,-1 0 11,-2 0 0,0-1 0,-1-2 0,0 0-1,-2-1 1,23-35 0,-41 62-53,0 0 0,0 0 0,0 1 0,1 8 0,-2 15-77,1-23 74,-1 1-21,1 1 0,0 0 1,1-1-1,0 1 1,1 13-1,-1-20 41,1 0-1,-1-1 1,1 1-1,-1 0 1,1 0-1,0-1 1,0 1-1,0 0 1,0-1 0,0 1-1,0-1 1,0 1-1,0-1 1,1 0-1,-1 1 1,0-1-1,1 0 1,-1 0-1,1 0 1,0 0 0,-1 0-1,1 0 1,0-1-1,-1 1 1,1-1-1,0 1 1,0-1-1,0 1 1,-1-1-1,1 0 1,3 0 0,-2 0 26,0 1 0,-1-1 0,1-1 0,0 1 0,-1 0 0,1-1 0,0 1 0,-1-1 1,1 0-1,0 0 0,-1 0 0,1 0 0,-1 0 0,1 0 0,-1-1 0,0 1 1,0-1-1,0 0 0,0 0 0,0 0 0,0 0 0,2-2 0,-2 1 8,-1 0-1,1 0 0,-1 0 1,0 0-1,0 0 0,0 0 1,0 0-1,0-1 1,-1 1-1,1 0 0,-1-1 1,0 1-1,0 0 1,0-1-1,0 1 0,-1 0 1,-1-7-1,-6-17 191,5 19-141,0 0 0,0 1 1,1-2-1,0 1 1,1 0-1,0 0 0,0 0 1,1-1-1,1-12 1,0 20-61,-1 0 0,1 0 0,-1 0 1,1 0-1,0 0 0,0 0 0,0 0 1,0 0-1,-1 0 0,1 0 0,0 1 1,1-1-1,-1 0 0,0 0 0,0 1 1,0-1-1,0 1 0,0-1 0,1 1 1,-1 0-1,0-1 0,0 1 0,1 0 1,-1 0-1,0 0 0,3 0 0,41 2 48,-32 0-56,0-1 145,1 0-519,0-1 1,20-1 0,-31 1 153,-1 0 0,1 0 0,0-1 1,-1 0-1,1 1 0,0-1 0,-1 0 0,1 0 0,-1 0 0,0 0 0,1-1 0,-1 1 0,0-1 0,0 1 0,1-1 0,-2 0 1,1 0-1,0 0 0,2-3 0,-1-3-755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5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45 16131,'29'-36'1702,"-19"28"-873,-20 28 223,-13 15-612,-2-2 1,-40 42 0,6-7-64,-55 85 476,100-133-708,2 1-1,1 0 1,0 1-1,2 1 1,-12 40-1,19-57-122,1 0 0,0 0-1,0 0 1,1 0 0,0 0 0,0 0 0,0 0 0,1 0-1,0 0 1,0 0 0,0 0 0,3 7 0,-2-10-44,-1 0 0,1 0 0,0 0 0,0 0 0,0 0-1,1 0 1,-1-1 0,0 1 0,1-1 0,0 0 0,0 0 0,0 0 0,0 0 0,0 0 0,0 0 0,0-1 0,0 1 0,1-1 0,-1 0 0,0 0 0,7 0 0,3 1-109,0-2 0,-1 0 0,1 0 1,0-1-1,-1-1 0,1 0 1,-1-1-1,0 0 0,21-8 1,18-9-218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2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8 128 11426,'-8'4'1336,"9"-1"-499,21 5-210,34 1-469,80 6 34,1-7-1,177-10 1,273-51-153,-550 49-27,151-17-19,746-58 950,-871 80-809,-35 0-222,51-5-1,-79 5 126,0-1-1,0 0 1,1 0-1,-1 0 1,0 0-1,0 0 1,1 0-1,-1 0 1,0 0-1,1 0 0,-1 0 1,0 0-1,0 0 1,1 0-1,-1 0 1,0 0-1,1 0 1,-1-1-1,0 1 1,0 0-1,1 0 1,-1 0-1,0 0 0,0 0 1,0-1-1,1 1 1,-1 0-1,0 0 1,0 0-1,0-1 1,1 1-1,-1 0 1,0 0-1,0-1 0,0 1 1,0 0-1,0 0 1,0-1-1,1 1 1,-1 0-1,0-1 1,0 1-1,0 0 1,0 0-1,0-1 1,0 1-1,0 0 0,0 0 1,0-1-1,0 1 1,-1 0-1,1-1 1,0 1-1,0 0 1,0-1-1,-12-3 279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38 10762,'20'-11'1657,"-13"7"-801,1 0 0,-1 0 0,0 1 0,1 0 0,0 0 0,14-3 0,-22 6-822,0 0 0,1 0 1,-1 0-1,1 0 1,-1 1-1,0-1 1,1 0-1,-1 0 0,0 0 1,1 0-1,-1 0 1,0 0-1,1 1 1,-1-1-1,0 0 0,1 0 1,-1 0-1,0 1 1,0-1-1,1 0 1,-1 0-1,0 1 0,0-1 1,1 0-1,-1 1 1,0-1-1,0 0 1,0 1-1,0-1 0,1 0 1,-1 1-1,0-1 1,0 0-1,0 1 1,0-1-1,0 0 0,0 1 1,0-1-1,0 1 1,0-1-1,0 0 1,0 1-1,0-1 0,-1 0 1,1 1-1,0-1 1,0 0-1,0 1 1,0-1-1,0 0 0,-1 1 1,1 0-1,-10 20 484,10-20-483,-221 377 2590,220-377-2618,-19 26 175,19-26-179,1-1 1,-1 0-1,1 1 1,0-1-1,-1 0 1,1 1-1,-1-1 1,1 0-1,0 0 1,-1 0-1,1 1 0,-1-1 1,1 0-1,-1 0 1,1 0-1,-1 0 1,1 0-1,-1 0 1,1 0-1,-1 0 1,1 0-1,-2 0 1,2 0-4,-1-1 1,1 1-1,-1-1 1,1 1-1,-1-1 1,1 0-1,-1 1 1,1-1-1,-1 1 0,1-1 1,0 0-1,-1 1 1,1-1-1,0 0 1,0 0-1,-1 1 1,1-1-1,0 0 1,0 0-1,0 0 1,-3-28-166,2 0 0,1 0 0,1 0 1,6-33-1,-3 33-3,-2 2 4,0 6-39,0 1-1,1 0 1,10-32-1,-13 51 196,0 1 0,0-1 1,0 1-1,0-1 0,0 1 0,0-1 1,0 1-1,1 0 0,-1-1 0,0 1 1,0 0-1,1-1 0,-1 1 0,0-1 1,0 1-1,1 0 0,-1 0 0,0-1 0,1 1 1,-1 0-1,0-1 0,1 1 0,-1 0 1,1 0-1,-1 0 0,0 0 0,1-1 1,-1 1-1,1 0 0,0 0 0,9 10-101,8 29 95,-15-30 19,15 32 227,47 96 904,-56-122-1000,0 0-1,1 0 1,0-1-1,2-1 1,-1 0-1,22 18 1,-30-29-248,0 1 1,0-1-1,1 0 0,-1 0 1,1 0-1,-1 0 0,1 0 1,0-1-1,0 0 1,0 0-1,0 0 0,0 0 1,0 0-1,0-1 1,5 0-1,-9 0 99,0 0 1,0 0-1,1 1 0,-1-1 0,0 0 1,0 0-1,0 0 0,0 0 0,1 0 1,-1 0-1,0 0 0,0 0 0,0 0 1,1 0-1,-1 0 0,0 0 0,0 0 1,0 0-1,0 0 0,1 0 0,-1 0 1,0 0-1,0 0 0,0-1 0,0 1 1,1 0-1,-1 0 0,0 0 0,0 0 1,0 0-1,0 0 0,0 0 0,0-1 1,1 1-1,-1 0 0,0 0 0,0 0 1,0 0-1,0 0 0,0-1 0,0 1 1,0 0-1,0 0 0,0 0 0,0 0 1,0-1-1,0 1 0,0 0 0,0 0 1,0 0-1,0-1 0,0 1 0,0 0 1,0 0-1,0 0 0,0 0 0,0-1 1,0 1-1,-4-3-485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3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71 12307,'-9'-10'224,"0"1"1,-1 0-1,0 0 1,-16-11-1,23 18-194,-1 0-1,1 1 1,-1-1-1,1 1 1,-1-1-1,0 1 1,1 0-1,-1 1 1,0-1-1,0 0 1,0 1-1,1 0 1,-1 0-1,0 0 0,0 1 1,0-1-1,1 1 1,-1 0-1,0 0 1,-4 2-1,-2 2 13,0 0 1,0 1-1,0 1 0,1 0 0,0 0 0,0 1 0,1 0 0,0 0 1,0 1-1,1 0 0,0 0 0,-9 17 0,2 0-29,0 2 0,2 0-1,-15 46 1,19-44-12,0-1 0,2 1 0,2 0 0,0 1 0,2-1 1,1 0-1,7 61 0,-4-78-2,1-1 1,0 0 0,0 1 0,2-2-1,-1 1 1,1 0 0,1-1-1,0 0 1,12 15 0,-12-18 2,0-1 0,1-1 1,0 1-1,1-1 0,-1 0 0,1-1 1,0 0-1,0 0 0,1 0 0,-1-1 1,1-1-1,0 1 0,18 3 0,-13-4 3,-1-1 0,1-1-1,-1 0 1,1-1 0,0 0-1,-1-1 1,1 0 0,18-5-1,-13 1 9,0-1-1,-1-1 0,0 0 1,0-1-1,22-14 0,-12 3 3,-1-1-1,0-1 1,-2-1-1,0-2 1,-2 0-1,30-40 1,-39 46-56,-1 0 0,-1-2 0,-1 1 1,-1-1-1,-1-1 0,0 0 0,10-38 0,-17 50 24,-1 0-1,1 1 0,-1-1 0,-1 0 1,0 0-1,0 0 0,0 0 0,-1 0 1,-1 0-1,0 1 0,0-1 0,0 1 1,-1-1-1,0 1 0,-1 0 0,0 0 1,0 0-1,-1 0 0,0 1 0,0 0 1,-1 0-1,-6-7 0,0 4-21,1 0 0,-2 1 0,1 0 0,-1 1 0,-1 1 0,1 0 0,-1 1 0,0 0 0,-1 1 0,0 0 0,1 1 0,-1 1 0,-1 1 0,-22-2 0,35 4 36,0 0 0,0 0 1,0 0-1,-1 0 1,1 1-1,0-1 0,0 1 1,0 0-1,-1 0 0,1 0 1,0 0-1,0 0 1,1 1-1,-1-1 0,0 1 1,0 0-1,1 0 1,-1 0-1,1 0 0,-1 0 1,1 1-1,0-1 1,-2 4-1,-1 12-25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3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60 10450,'-1'-3'87,"0"0"-1,-1-1 1,1 1-1,-1 0 1,0-1 0,0 1-1,0 0 1,0 1-1,0-1 1,-1 0-1,1 0 1,-1 1-1,0 0 1,0-1 0,0 1-1,0 0 1,0 1-1,0-1 1,0 0-1,-1 1 1,1 0-1,-1 0 1,1 0 0,-1 0-1,1 0 1,-1 1-1,0-1 1,1 1-1,-1 0 1,-5 1-1,-7 0-1,0 1 0,0 1 0,1 0 0,-1 1 0,1 1 0,0 1 0,0 0 0,0 0 0,1 2 0,0 0-1,0 0 1,-16 14 0,2 1-82,0 2 0,2 1 0,1 0 0,-30 42 0,32-35-7,2 1 0,0 1 0,3 1-1,1 0 1,-20 65 0,23-53-44,2 0 1,2 1-1,3 0 0,-2 62 0,8-83 13,1 0 0,2-1 0,1 1 0,1-1 0,1 1-1,17 50 1,-17-66 21,0 0 0,1-1 0,1 1 0,-1-1 0,2 0 0,0-1 0,11 13 0,-12-17 9,0 1 1,1-1-1,-1 0 1,1-1-1,1 0 1,-1 0-1,1 0 1,0-1-1,0-1 1,16 5-1,-12-5 7,0 0 0,0-2 0,0 1 0,0-2 0,0 1 0,0-2 0,0 0 0,0 0 1,0-1-1,23-7 0,-20 3 26,0-1 0,0 0 1,-1-1-1,1-1 1,-2 0-1,1-1 0,17-16 1,-6 0 73,-1 0 1,-1-2 0,-1-1-1,-1-1 1,-2 0 0,-1-2-1,16-37 1,-16 27 67,-2 0 1,-1-1-1,14-71 0,-23 79-112,-3 1 0,0 0 0,-2-1 0,-2 0-1,-5-46 1,1 58-206,-1 0 0,-2 0 1,0 0-1,-1 1 0,-2 0 0,0 0 0,-1 1 0,-1 1 0,-1 0 0,-1 0 0,0 1 0,-33-32 0,29 34-141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5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1 674 10714,'52'-85'7359,"13"-19"-5912,75-121-2164,-12 4 602,-125 216 222,0 0 0,0 0 0,-1-1 0,3-9 0,-5 15-90,0 0-15,0 0-1,0 0 1,0 0 0,0 0 0,0 0-1,0 0 1,0 0 0,0 0-1,0 0 1,0 0 0,-1 0-1,1 0 1,0-1 0,0 1 0,0 0-1,0 0 1,0 0 0,0 0-1,0 0 1,0 0 0,0 0-1,0 0 1,0 0 0,0 0 0,0-1-1,0 1 1,0 0 0,0 0-1,0 0 1,0 0 0,0 0-1,0 0 1,0 0 0,0 0 0,0 0-1,0-1 1,0 1 0,0 0-1,0 0 1,0 0 14,-9 6 1000,9-6-1008,1 0-4,-1 0 12,-11-6-1364,11 6 1020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5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33 16227,'2'-4'434,"13"-21"2294,-15 25-2696,0-1-1,0 1 1,0 0-1,1 0 1,-1 0-1,0 0 1,0-1-1,0 1 1,0 0-1,0 0 1,0 0-1,0 0 1,0 0-1,1 0 1,-1-1-1,0 1 1,0 0-1,0 0 1,0 0-1,0 0 1,1 0-1,-1 0 1,0 0 0,0 0-1,0 0 1,0 0-1,1 0 1,-1 0-1,0 0 1,0 0-1,0 0 1,1 0-1,-1 0 1,0 0-1,0 0 1,0 0-1,0 0 1,1 0-1,-1 0 1,0 0-1,0 0 1,0 17 976,-30 128-648,14-81-370,-16 54-20,-57 139 0,75-231 32,5-20 43,9-6-40,-1 0-1,1 0 0,-1 0 0,1-1 1,0 1-1,-1 0 0,1 0 1,0-1-1,0 1 0,-1 0 0,1 0 1,0-1-1,0 1 0,-1 0 0,1-1 1,0 1-1,0 0 0,0-1 0,-1 1 1,1-1-1,0 1 0,0 0 0,0-1 1,0 1-1,0 0 0,0-1 0,0 1 1,0-1-1,0 0 0,-2-16 16,0 0-1,2-1 1,0 1 0,3-20 0,14-71-65,-12 79 31,4-19-77,20-58 1,-23 86 57,1 1 0,1 1 1,1 0-1,0 0 0,21-29 1,-24 41 34,-1 0 0,1-1 0,0 2 0,1-1 0,-1 1 0,1 0 0,0 0 0,0 1 0,1 0 0,13-6 0,-16 9-8,-1-1 0,0 1 1,1 0-1,-1 0 0,1 1 0,-1-1 0,1 1 1,0 0-1,-1 0 0,1 1 0,-1-1 0,1 1 1,-1 0-1,1 0 0,-1 1 0,0-1 0,0 1 1,1 0-1,-1 0 0,0 0 0,4 4 0,-7-5-1,0-1 0,0 1-1,0 0 1,0 0-1,0 0 1,0 0 0,0 1-1,0-1 1,-1 0 0,1 0-1,0 0 1,-1 1-1,1-1 1,-1 0 0,1 1-1,-1-1 1,0 0 0,0 1-1,1-1 1,-1 1 0,0-1-1,0 0 1,0 1-1,-1-1 1,1 1 0,0-1-1,0 0 1,-1 1 0,1-1-1,-1 0 1,1 1-1,-1-1 1,0 0 0,1 0-1,-1 1 1,0-1 0,-1 1-1,-4 6-15,0 0 0,-1-1-1,1 0 1,-11 8 0,10-9 10,-28 25-36,1-2 54,1 2-1,-48 57 0,79-85-6,1-1 0,-1 0 0,0 1 1,1-1-1,0 1 0,0-1 0,-1 1 0,1 0 1,1 0-1,-1-1 0,0 1 0,1 0 0,-1 0 1,1 0-1,0 0 0,0 0 0,0 3 0,1-4-4,0 1-1,0-1 1,0 0 0,0 0-1,0 0 1,0 0-1,1 0 1,-1 0-1,1 0 1,-1 0-1,1 0 1,0-1-1,0 1 1,0-1-1,-1 1 1,1-1 0,1 0-1,-1 1 1,0-1-1,0 0 1,3 0-1,20 7-312,1-1 0,0-1-1,0-1 1,53 3 0,-46-8 93,-6-4-71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8:5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15227,'0'24'551,"0"-1"-1,-2 0 1,-8 42-1,2-10-85,-5 40 43,-20 218 578,38-350-45,15-60 0,22-57-1046,-42 154 4,11-39-189,2 0-1,1 1 1,2 1 0,26-45-1,-40 79 152,0-1-1,0 1 0,1 0 1,0 0-1,0 0 0,-1 0 1,2 0-1,-1 0 0,0 1 0,0 0 1,1 0-1,0 0 0,5-3 1,-7 5 14,0 0 1,0-1 0,0 1 0,0 0-1,0 0 1,0 0 0,0 0-1,0 1 1,-1-1 0,1 0 0,0 1-1,0 0 1,0-1 0,0 1-1,0 0 1,0 0 0,-1 0 0,1 0-1,0 0 1,-1 0 0,1 1-1,-1-1 1,1 0 0,-1 1 0,0-1-1,0 1 1,1 0 0,-1-1-1,1 4 1,0-2 20,0 0 0,-1 0 0,1 0 0,-1 1 0,0-1 0,0 0 0,0 1 0,0-1 0,-1 1 0,0 0 0,1-1 0,-1 1 0,0-1 0,-1 1 0,1-1 0,-1 1-1,1-1 1,-1 1 0,0-1 0,0 1 0,-1-1 0,1 0 0,-1 0 0,-3 6 0,-4 5 82,-1-1 0,0 0 0,-1 0-1,-13 11 1,8-8 47,-1 0 0,-1-1 0,-1-1-1,0-1 1,-1-1 0,-35 17 0,53-28-162,0 0 1,-1-1 0,1 1-1,0 0 1,-1-1-1,1 1 1,-1-1 0,1 0-1,0 0 1,-5 0-1,7 0 13,-1-1-1,0 1 0,1 0 0,-1-1 0,1 1 0,-1 0 1,0-1-1,1 1 0,-1-1 0,1 1 0,-1-1 0,1 1 0,0-1 1,-1 0-1,1 1 0,0-1 0,-1 1 0,1-1 0,0 0 1,0 1-1,-1-1 0,1 0 0,0 1 0,0-1 0,0 0 0,0 0 1,0 1-1,0-1 0,0 0 0,0 1 0,0-1 0,0 0 1,0 1-1,1-1 0,-1 0 0,0 1 0,0-1 0,1 0 0,-1 1 1,1-2-1,7-21-234,3-8-85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0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14603,'0'1'86,"1"0"1,-1 0-1,1-1 0,-1 1 0,0 0 1,1 0-1,-1 0 0,0 0 0,1 0 1,-1-1-1,0 1 0,0 0 0,0 0 1,0 0-1,0 0 0,0 0 0,0 0 1,0 1-1,-3 24 142,2-19 88,-2 61 199,3 0 0,2 0 1,15 81-1,-49-209-4071,16 32 2844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0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14291,'0'0'1152,"9"5"-648,3 0-112,9 3 561,3 0-169,10-1-120,6 0-64,3-2-32,2-4-144,-5-2-496,-3-6-376,-5-3 432,-14 1-80,-15-1-168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0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7 534 12067,'-7'21'1863,"8"-19"-987,2-5-64,20-33 1440,-9 14-2042,238-308 1448,-155 209-1396,-87 110-225,-7 7-13,1 1 0,-1-1-1,0 0 1,0 0 0,-1-1-1,3-4 1,-8 20 31,0 1-1,-1-1 1,-8 15 0,-2 5-21,-11 40-245,-15 79-1,32-119-410,5-24 448,-1-6-43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0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15131,'0'0'1473,"4"0"-889,3 3-256,6 0 1280,0-2-1008,4 1-424,2-2-88,1 0-488,1-3-248,-1-3 496,-3 2-136,-2 0-104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0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4 890 13187,'-3'0'1608,"3"-6"-958,6-46 589,2 1 1,27-87 0,-33 128-1167,19-62 75,2 0 0,4 1-1,3 2 1,2 1-1,54-83 1,-32 79-139,-48 66-11,-1 0 0,1 0 0,0 0 0,1 1 0,0 0 0,-1 0 0,1 1 0,12-6 0,-18 10-1,0-1 0,0 0 1,0 1-1,1-1 0,-1 1 1,0 0-1,0-1 0,0 1 1,0 0-1,0 0 1,0 0-1,1-1 0,-1 1 1,0 0-1,0 1 0,0-1 1,0 0-1,1 0 0,-1 0 1,0 1-1,0-1 0,0 1 1,0-1-1,0 1 1,0-1-1,0 1 0,0-1 1,0 1-1,0 0 0,0 0 1,0-1-1,-1 1 0,1 0 1,0 0-1,0 0 0,-1 0 1,1 0-1,-1 0 0,1 0 1,-1 0-1,1 0 1,-1 0-1,0 0 0,1 1 1,-1-1-1,0 0 0,0 0 1,0 2-1,1 3-10,-1 1 0,0-1 0,0 1 0,-1 0 0,0-1 0,0 1 0,-3 8 0,-2 0 4,-1 0 0,0-1 0,-1 1 0,-17 23 0,-12 21 26,37-59-22,-1 1-1,1 0 1,0-1 0,-1 1-1,1 0 1,0 0-1,0 0 1,-1-1-1,1 1 1,0 0 0,0 0-1,0 0 1,0-1-1,0 1 1,0 0-1,0 0 1,0 0 0,1-1-1,-1 1 1,0 0-1,0 0 1,1 0 0,-1-1-1,1 2 1,0-1-17,0 1 0,0-1 0,1 0 0,-1 0 0,0 0 0,1 0 0,-1 0 0,1 0 0,-1 0 1,1-1-1,2 2 0,7 1-126,0 0 0,0-1 0,13 1 1,-8-1 0,-5 0 71,-1 1-1,0 0 1,0 0 0,0 1 0,0 1-1,0 0 1,-1 0 0,13 10-1,-20-14 91,1 1 0,-1 0-1,0 0 1,0 0 0,0 0-1,0 0 1,0 0 0,0 0-1,0 1 1,-1-1 0,1 1-1,-1-1 1,0 1 0,0 0-1,0-1 1,0 1 0,0 0-1,0 0 1,-1 0-1,0 0 1,1-1 0,-1 1-1,0 0 1,0 0 0,-1 0-1,1 0 1,-1 0 0,1 0-1,-1-1 1,0 1 0,0 0-1,0-1 1,0 1 0,-1 0-1,1-1 1,-2 3 0,-2 1 116,0-1 0,1 0 0,-1 0 0,-1 0-1,1-1 1,-1 1 0,0-1 0,0-1 0,0 1 0,0-1 0,-1 0 0,0-1 0,1 1 0,-1-1 0,-11 1 0,4 0 136,0-1 1,-1-1-1,1 0 0,0-1 1,0-1-1,-26-4 0,32 3-230,1 0 0,-1 0 0,1-1 0,0 0 1,0 0-1,0 0 0,-9-7 0,15 9-55,-1-1 0,0 1 0,0 0 0,1-1 0,-1 1 1,1-1-1,-1 1 0,1-1 0,-1 0 0,1 1 0,0-1 0,0 0 1,0 0-1,0 0 0,0 0 0,0 0 0,1 0 0,-1 0 0,1 0 1,-1 0-1,1-1 0,0 1 0,0 0 0,0 0 0,0 0 0,0 0 1,0-1-1,1 1 0,-1 0 0,2-3 0,-1 3 8,0 0-1,0 1 0,0-1 1,1 1-1,-1 0 1,0-1-1,1 1 1,-1 0-1,1 0 1,-1 0-1,1 0 1,-1 0-1,1 0 1,0 0-1,-1 1 1,3-2-1,16-5-273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15667,'1'1'2200,"-2"6"-679,-6 21 4,-15 39-939,20-61-407,-11 36-214,2 0 0,2 0 1,2 1-1,2 0 0,2 0 0,1 0 0,2 1 1,3-1-1,1 0 0,11 47 0,-15-88-10,15 52-763,-13-51 761,-1 0 0,0 0-1,1 0 1,-1 0 0,1 0-1,0 0 1,0-1 0,0 1 0,1-1-1,-1 1 1,0-1 0,1 0 0,4 3-1,12 0-464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0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13907,'5'1'155,"0"0"0,-1 0 0,1 0-1,-1 1 1,1-1 0,-1 1 0,1 0 0,-1 1 0,0-1 0,0 1 0,0 0 0,-1 0-1,1 0 1,0 0 0,-1 1 0,0-1 0,0 1 0,0 0 0,-1 0 0,4 6-1,1 3 78,0 0 0,-1 1 0,-1 0 0,0 0 0,4 21 0,-6-19-151,-1 1 0,0-1 0,-2 1 0,0-1 0,-1 0 0,0 1-1,-1-1 1,-1 0 0,-1 0 0,0 0 0,-1 0 0,-1-1 0,-7 16 0,6-18-145,0 0 0,0-1 0,-1 0-1,-1 0 1,0 0 0,-1-1-1,0-1 1,0 0 0,-1 0 0,0-1-1,-1 0 1,0-1 0,-1-1 0,0 0-1,-14 6 1,19-10-60,0 0 1,-1 0-1,-12 1 0,18-4 87,0 1 0,0-1 1,0 0-1,0 0 0,0 0 0,0 0 0,-1-1 0,1 1 0,0-1 1,0 0-1,0 0 0,0 0 0,-3-2 0,-7-9-372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0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84 13539,'5'-8'609,"-1"3"-319,0 0-1,-1 0 0,0 0 1,0-1-1,0 1 1,0-1-1,-1 1 0,0-1 1,0 0-1,0-7 1,-2 12-261,1 1 1,-1 0-1,0-1 0,0 1 1,0 0-1,0-1 1,0 1-1,-1 0 1,1-1-1,0 1 0,0 0 1,0 0-1,0-1 1,0 1-1,0 0 1,0 0-1,-1-1 1,1 1-1,0 0 0,0 0 1,0-1-1,-1 1 1,1 0-1,0 0 1,0-1-1,0 1 0,-1 0 1,1 0-1,0 0 1,-1 0-1,1 0 1,0-1-1,0 1 0,-1 0 1,1 0-1,0 0 1,-1 0-1,1 0 1,0 0-1,0 0 1,-1 0-1,1 0 0,0 0 1,-1 0-1,1 0 1,0 0-1,-1 0 1,1 0-1,0 1 0,0-1 1,-1 0-1,1 0 1,0 0-1,-1 0 1,1 1-1,0-1 0,0 0 1,0 0-1,-1 1 1,-20 14 664,-23 29-493,1 2 0,2 2 0,2 2 0,-52 89-1,70-101-189,1 2 0,3 0 0,-15 46 0,26-67-4,2 0-1,-1 1 1,2-1 0,1 1 0,0 0-1,2-1 1,0 1 0,1 0-1,4 23 1,-3-33-63,1 0 0,0-1 0,0 0 1,1 1-1,0-1 0,0 0 0,1-1 0,0 1 0,1-1 0,0 0 0,0 0 0,1-1 0,0 0 0,0 0 1,1 0-1,0-1 0,0 0 0,0-1 0,1 0 0,0 0 0,0-1 0,0 0 0,0-1 0,17 5 1,-7-4-68,0 0 0,0-1 0,1-1 1,30-1-1,9-5-265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0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14059,'-4'73'3933,"-36"290"-1911,38-354-2187,-1-9 265,-5-16 540,-3-28-78,5 14-396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0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15539,'14'-12'362,"1"1"0,0 1 0,1 1-1,-1 0 1,2 1 0,-1 0-1,31-8 1,-26 10-125,0 1 0,0 1 0,0 0-1,0 2 1,0 1 0,27 1 0,-41 1-175,1-1 0,0 2 0,0-1 0,0 1 0,-1 0 0,1 1 0,-1 0 0,9 4 0,-14-6-46,1 1 0,-1 0 0,1-1 0,-1 1 0,0 0 0,1 0 0,-1 1 0,0-1 0,0 0 0,-1 1 0,1-1 0,0 1 0,-1 0 0,0-1 0,1 1 0,-1 0 0,0 0 0,-1 0 0,1 0 0,0 0 0,-1 0 0,0 0-1,1 5 1,-2 0 3,-1 0-1,1 0 0,-1 0 1,-1 0-1,1-1 0,-1 1 1,0-1-1,-1 0 0,0 0 1,-9 12-1,-3 3 97,-35 36 1,17-26 93,-2-2 0,-48 33 0,17-15 176,67-48-381,-1 1 0,0-1 0,1 0 0,-1 1 0,0-1-1,1 0 1,-1 1 0,1-1 0,-1 1 0,1-1 0,-1 1 0,1-1 0,0 1 0,-1-1 0,1 1 0,-1-1 0,1 1 0,0 0 0,0-1 0,-1 1-1,1-1 1,0 1 0,0 0 0,0-1 0,-1 1 0,1 0 0,0-1 0,0 1 0,0 0 0,0-1 0,0 1 0,1 0 0,-1-1 0,0 1 0,0 0 0,0-1-1,1 1 1,-1 0 0,0-1 0,0 1 0,1-1 0,-1 1 0,1 0 0,-1-1 0,0 1 0,1-1 0,0 1 0,3 2-7,1 0 0,-1 0 1,1-1-1,0 0 0,6 2 1,1 1 6,110 66 0,-52-29-979,-68-40 895,1 0 0,0-1 0,0 1-1,0-1 1,-1 0 0,1 0 0,0 0-1,0 0 1,1-1 0,-1 1 0,0-1-1,0 0 1,0 1 0,0-2 0,0 1-1,0 0 1,5-1 0,1-6-371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1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30 16452,'-1'-2'112,"0"0"1,1 1 0,-1-1 0,0 0-1,0 1 1,0-1 0,0 1 0,0-1-1,0 1 1,-1 0 0,1-1 0,0 1-1,-1 0 1,1 0 0,-1 0 0,1 0 0,-1 0-1,1 0 1,-1 0 0,-2 0 0,1 0 1,0 1 0,0-1 1,0 1-1,0 0 0,0 0 0,0 0 1,1 1-1,-1-1 0,0 1 1,0-1-1,-4 3 0,-1 0 18,0 0-1,0 1 1,1 0 0,-1 0 0,1 1-1,0 0 1,-11 11 0,9-6-111,2-1 0,-1 1 1,2 1-1,-1-1 1,1 1-1,1 0 1,0 1-1,-7 23 1,10-27-22,0 0 0,0 1 0,0 0 0,1-1 0,1 1 0,-1 0 1,1-1-1,1 1 0,0 0 0,0-1 0,1 1 0,0-1 0,4 13 0,-5-18 8,0 0-1,0-1 1,1 1-1,-1-1 1,1 1-1,0-1 1,-1 1 0,1-1-1,0 0 1,0 0-1,0 0 1,1 0-1,-1 0 1,0-1-1,1 1 1,-1 0-1,1-1 1,-1 0 0,1 0-1,0 0 1,0 0-1,-1 0 1,1 0-1,0-1 1,0 0-1,0 1 1,0-1-1,0 0 1,0 0-1,0 0 1,0-1 0,-1 1-1,1-1 1,0 0-1,4-1 1,1-1 55,-1-1 1,1 1 0,-1-1-1,0-1 1,0 1-1,0-1 1,-1-1 0,1 1-1,-1-1 1,0 0 0,6-9-1,-5 4 61,0 1-1,-1-1 0,0-1 1,0 1-1,-1-1 1,-1 0-1,0 0 0,0-1 1,-2 1-1,1-1 1,-2 0-1,0 1 0,0-1 1,-2-23-1,0 33-123,1 0 0,-1 0 0,1 0 0,-1 0-1,0 0 1,0 1 0,-1-1 0,1 0 0,-1 0 0,1 1 0,-1-1-1,0 1 1,0-1 0,0 1 0,-3-3 0,3 4-90,1-1 1,-1 1-1,0 0 1,0 0-1,0 0 1,0 0-1,0 0 1,0 1-1,0-1 1,0 1-1,0-1 1,0 1 0,0 0-1,0 0 1,0-1-1,0 2 1,-1-1-1,1 0 1,0 0-1,0 1 1,0-1-1,-4 2 1,5-1 32,0-1 0,0 1 1,0 0-1,0-1 1,0 1-1,0 0 0,0 0 1,0 0-1,0 0 0,0 0 1,0 0-1,0 0 0,1 0 1,-1 0-1,1 0 1,-2 2-1,0 6-609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1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13091,'1'-1'97,"0"-1"0,0 1-1,1-1 1,-1 1 0,0 0 0,1 0 0,-1 0 0,1 0 0,-1 0-1,1 0 1,0 0 0,-1 0 0,1 0 0,0 1 0,0-1 0,-1 1-1,1 0 1,0-1 0,0 1 0,0 0 0,0 0 0,-1 0 0,1 0-1,0 0 1,0 1 0,0-1 0,-1 0 0,1 1 0,0 0 0,0-1-1,-1 1 1,1 0 0,2 1 0,5 3 50,-1 1 0,0-1 0,0 2-1,13 12 1,3 7 99,-2 1 0,0 1 0,-2 1-1,-2 0 1,0 2 0,-2 0 0,-1 1 0,-2 0-1,13 45 1,-21-55-165,0-1-1,-2 1 0,0 0 1,-1 1-1,-1-1 0,-2 0 1,0 0-1,-1 0 1,-1 0-1,-1 0 0,-1 0 1,-1-1-1,-16 38 0,4-20-121,-2-1-1,-1-1 0,-2-1 1,-2-1-1,-1-1 0,-36 37 1,20-32-69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1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11610,'-1'17'125,"-1"-1"-1,2 1 1,0 0-1,1 0 1,1 0-1,1-1 1,0 1 0,1-1-1,0 1 1,2-1-1,0-1 1,1 1-1,9 15 1,3 2-29,1-1 0,2-2 0,1 0 0,48 48 0,-53-60-79,1-2 0,1 1 0,0-2 0,1-1 0,1-1 0,1 0 0,-1-2 0,2-1 0,-1 0 0,2-2 0,41 9 0,-37-13-6,0 0 0,1-2 0,0-1 0,-1-1 0,1-2 0,-1-1 0,1-1 0,-1-2 0,53-16 0,-7-6 104,-1-3 0,71-43 0,136-93 370,-221 130-373,10-7 58,103-45 0,-149 78-196,1 2-1,0 0 1,0 1 0,1 2 0,0 1 0,0 1-1,1 1 1,36 0 0,-55 3-12,0 1 1,-1 0-1,1 0 1,-1 1-1,1 0 1,-1 0-1,0 1 1,1 0-1,-2 0 0,1 0 1,0 1-1,10 8 1,-13-9 9,0 1 0,0 0 1,-1 0-1,1 1 1,-1-1-1,0 1 0,0 0 1,0 0-1,-1 0 0,0 0 1,0 0-1,0 0 1,0 1-1,-1-1 0,0 0 1,0 1-1,0 9 0,-4 52 100,1-56-105,1-1 0,0 1 1,1 0-1,0-1 0,1 1 0,0-1 0,0 1 0,1-1 1,1 1-1,3 9 0,24 46-1063,-30-66 1101,0 0 0,0 0 1,0 1-1,0-1 0,1 0 1,-1 0-1,0 0 0,0 0 0,0 1 1,0-1-1,0 0 0,1 0 1,-1 0-1,0 0 0,0 0 0,0 1 1,1-1-1,-1 0 0,0 0 1,0 0-1,0 0 0,1 0 1,-1 0-1,0 0 0,0 0 0,1 0 1,-1 0-1,0 0 0,0 0 1,0 0-1,1 0 0,-1 0 1,0 0-1,0 0 0,0 0 0,1 0 1,-1 0-1,0-1 0,10-8 296,9-21 370,-14 21-449,12-17 295,1 1-1,0 1 1,2 0-1,44-39 1,-49 50-445,1 1 0,0 0 0,1 1 0,1 2 0,-1-1 0,2 2 0,-1 0 0,33-8 0,85-6-133,-94 17-114,65-15-1,-77 9 106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1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15267,'5'15'346,"6"23"-130,2 0 1,2-1 0,25 46 0,-17-46-182,2-2 0,1-1 0,1-1 1,2-1-1,1-2 0,1-1 1,39 28-1,-15-19-24,0-3-1,3-2 1,116 48 0,-166-78-40,-5-2-11,1 0 0,-1 1 0,0-1 1,1 1-1,-1 0 0,0-1 0,0 1 0,-1 1 0,4 2 0,-5-5 30,-1 0 1,0 0-1,0 0 1,0 0-1,0 1 1,0-1-1,0 0 1,1 0-1,-1 0 1,0 0 0,0 1-1,0-1 1,0 0-1,0 0 1,0 0-1,0 1 1,0-1-1,0 0 1,0 0-1,0 0 1,0 0-1,0 1 1,0-1-1,0 0 1,0 0-1,0 0 1,0 1-1,0-1 1,0 0-1,0 0 1,0 0-1,0 1 1,0-1-1,-1 0 1,1 0-1,0 0 1,0 0-1,0 0 1,0 1 0,0-1-1,-11 3-125,-13-1-17,-4-4-90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1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62 594 12555,'-61'3'5123,"65"-2"-5072,1 0-1,-1-1 1,1 1-1,0-1 0,-1 0 1,1 0-1,-1 0 1,1-1-1,-1 0 0,1 0 1,-1 0-1,1 0 1,-1-1-1,0 0 1,5-2-1,-3 0 37,1 0 1,-1-1-1,0 0 0,0 0 1,-1 0-1,0-1 1,0 0-1,6-8 0,2-7 204,-1 0 1,-1-1-1,-1 0 0,13-42 0,2-27 655,24-169-1,-43 236-1015,-6 23 64,0 1 0,1 0 0,-1-1 0,0 1-1,0-1 1,1 1 0,-1 0 0,0-1 0,1 1 0,-1 0-1,0-1 1,1 1 0,-1 0 0,0-1 0,1 1 0,-1 0-1,1 0 1,-1 0 0,0-1 0,1 1 0,-1 0 0,1 0 0,-1 0-1,2 0 1,1 1-26,0 0 0,0 0 0,0 0 0,-1 1 0,1-1 0,0 1 0,0 0 0,-1 0 1,1 0-1,1 3 0,1-2 7,32 25-476,2-2 0,2-1 0,0-2-1,80 31 1,-50-28 137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1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 17164,'-2'-4'1327,"-1"10"-911,-5 12-191,0 16-33,2 0 0,1 0 0,1 0 0,2 0 0,4 55 0,-2-84-212,1 0-1,-1 1 0,1-1 1,1 0-1,-1 1 0,1-1 1,0 0-1,3 5 0,-5-9 21,1 0 0,0 0 0,-1 0 0,1 0 0,0 0-1,0 0 1,0 0 0,0 0 0,0 0 0,0 0 0,0-1 0,0 1-1,0 0 1,0-1 0,0 1 0,0-1 0,1 1 0,-1-1-1,0 0 1,0 1 0,1-1 0,-1 0 0,0 0 0,0 0 0,1 0-1,-1 0 1,0 0 0,0 0 0,1-1 0,-1 1 0,0 0-1,0-1 1,1 1 0,-1-1 0,0 1 0,0-1 0,0 1 0,0-1-1,1-1 1,6-3 34,-1 0-1,-1 0 1,1-1-1,-1 0 1,0 0-1,8-11 1,31-48 282,-35 49-225,46-81 501,-56 97-590,0 0 1,0-1-1,0 1 0,0 0 1,1-1-1,-1 1 0,0 0 1,0 0-1,0-1 0,0 1 1,0 0-1,1-1 0,-1 1 1,0 0-1,0 0 0,1 0 1,-1-1-1,0 1 0,0 0 1,1 0-1,-1 0 0,0 0 1,0-1-1,1 1 0,-1 0 1,0 0-1,1 0 0,-1 0 1,0 0-1,1 0 0,-1 0 1,0 0-1,0 0 0,1 0 1,-1 0-1,0 0 0,1 0 1,-1 0-1,0 0 0,1 0 1,6 15 35,-1 30-49,-5-40 8,1 21-51,2-1 0,1 1-1,10 30 1,-13-49 48,0-1 1,0 0-1,0 0 0,1-1 1,0 1-1,0 0 0,1-1 0,0 0 1,0 0-1,0 0 0,0 0 1,1-1-1,0 1 0,0-1 0,0 0 1,0-1-1,0 1 0,11 3 1,-12-5 30,1-1 0,0 0 0,0 0 0,0-1 0,0 1 0,0-1 0,0 0 0,0 0 0,0-1 0,0 0 0,-1 0 0,1 0 1,0 0-1,0-1 0,-1 1 0,1-1 0,-1-1 0,1 1 0,-1-1 0,0 1 0,0-1 0,0 0 0,0 0 0,0-1 0,4-6 1,-1 3 63,-1-1 0,0 0 0,0 0 0,-1-1 0,0 0 0,-1 0 1,0 0-1,0 0 0,-1-1 0,0 1 0,2-19 0,-3 16-14,-1-1 0,-1 1 1,0-1-1,-1 1 0,0-1 0,-1 1 0,-1-1 0,-7-22 0,1 21-75,8 14-1,1 0-1,0 0 1,-1 0-1,1 0 1,0 0 0,0 0-1,-1 0 1,1 0-1,0 0 1,-1 0-1,1 0 1,0 0-1,0 0 1,-1 0-1,1 0 1,0 0-1,0 1 1,-1-1 0,1 0-1,0 0 1,0 0-1,-1 0 1,1 1-1,0-1 1,0 0-1,-1 0 1,1 0-1,0 1 1,0-1 0,0 0-1,-2 3-10,1-1 1,0 0-1,0 0 0,0 1 0,0-1 1,1 0-1,-1 1 0,1-1 0,-1 5 1,1 1-20,0-1 0,0 1 1,1-1-1,0 1 1,1-1-1,-1 0 0,1 1 1,1-1-1,-1 0 1,8 13-1,-9-18 23,0 0 0,1 1 0,-1-1 1,1 0-1,0 0 0,-1 0 0,1 0 0,0 0 0,0-1 0,0 1 0,0-1 1,1 1-1,-1-1 0,0 0 0,1 0 0,-1 0 0,1 0 0,-1 0 1,1 0-1,-1-1 0,1 1 0,-1-1 0,1 0 0,0 0 0,-1 0 0,1 0 1,0 0-1,-1 0 0,1-1 0,-1 1 0,1-1 0,-1 0 0,6-2 1,0-1 2,1-1 0,-1 0 1,1-1-1,-1 1 1,-1-2-1,1 1 1,-1-1-1,0 0 1,-1 0-1,0-1 1,6-9-1,-6 7 29,1 0 0,-2 0 1,0-1-1,0 1 0,-1-1 0,0 0 0,-1-1 0,4-21 0,-8 31-2,-1 8-60,1-4 46,1-1 0,-1 0 0,1 1 1,-1-1-1,0 1 0,1-1 0,-1 0 1,0 1-1,0-1 0,0 0 1,0 0-1,0 0 0,0 0 0,-1 0 1,1 0-1,-2 1 0,-12-7 219,14 4-223,1 1-1,-1-1 1,1 1 0,-1 0 0,1-1-1,-1 1 1,0 0 0,1-1-1,-1 1 1,0 0 0,1 0 0,-1-1-1,0 1 1,1 0 0,-1 0 0,0 0-1,0 0 1,1 0 0,-1 0-1,0 0 1,1 0 0,-1 0 0,0 1-1,1-1 1,-1 0 0,0 0 0,1 0-1,-1 1 1,0-1 0,1 0-1,-1 1 1,1-1 0,-1 1 0,0-1-1,1 1 1,-1-1 0,1 1-1,0-1 1,-1 1 0,1-1 0,-1 1-1,1 0 1,0-1 0,-1 1 0,1 0-1,0-1 1,-1 2 0,-5 19-49,1 1 0,1-1 1,0 1-1,2 0 0,1 35 0,0-56 44,1 7 0,0-1-1,1 0 0,-1 0 0,1 0 1,1 0-1,-1 0 0,1 0 0,0 0 1,1 0-1,0-1 0,6 12 0,-7-15-53,0-1 0,0 0-1,0 1 1,0-1 0,0 0-1,1 0 1,-1 0 0,1 0-1,-1 0 1,1-1 0,0 1 0,0-1-1,0 0 1,-1 1 0,1-1-1,1-1 1,-1 1 0,0 0-1,0-1 1,0 0 0,0 1-1,0-1 1,0 0 0,1-1-1,-1 1 1,0-1 0,0 1 0,0-1-1,4-1 1,-3 0-11,1 0 0,-1 1 0,0-1 0,0-1-1,0 1 1,0-1 0,0 0 0,6-5 0,8-15-325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12779,'-1'19'1571,"2"15"424,-1-33-1921,0-1 0,0 1 0,0-1 0,1 0 0,-1 1-1,0-1 1,1 1 0,-1-1 0,0 0 0,0 1 0,1-1 0,-1 0 0,0 0 0,1 1 0,-1-1 0,1 0 0,-1 0 0,0 0 0,1 1 0,-1-1-1,1 0 1,-1 0 0,1 0 0,-1 0 0,0 0 0,1 0 0,-1 0 0,1 0 0,-1 0 0,1 0 0,-1 0 0,1 0 0,-1 0 0,0 0 0,1 0-1,-1 0 1,1-1 0,-1 1 0,1 0 0,-1 0 0,0-1 0,1 1 0,-1 0 0,0 0 0,1-1 0,20-13 693,-20 13-664,34-31 796,0-1-1,44-57 0,13-13-17,-92 103-877,0 0 0,0 0 1,0 0-1,0 0 0,0 0 1,0-1-1,0 1 0,0 0 0,1 0 1,-1 0-1,0 0 0,0 0 0,0-1 1,0 1-1,0 0 0,0 0 1,0 0-1,0 0 0,1 0 0,-1 0 1,0 0-1,0 0 0,0-1 1,0 1-1,0 0 0,1 0 0,-1 0 1,0 0-1,0 0 0,0 0 1,0 0-1,0 0 0,1 0 0,-1 0 1,0 0-1,0 0 0,0 0 1,0 0-1,1 0 0,-1 0 0,0 0 1,0 0-1,0 0 0,0 0 0,0 0 1,1 1-1,-1-1 0,0 0 1,0 0-1,0 0 0,0 0 0,0 0 1,0 0-1,0 0 0,1 0 1,-1 1-1,0-1 0,0 0 0,-2 15 109,-11 31-100,9-35-15,-8 28-194,2 0 0,1 0 1,-6 64-1,17-89-589,-2-14 771,0 0 0,0 0 0,1 1 0,-1-1 0,0 0 0,0 0 0,0 0 0,0 0 0,1 0-1,-1 0 1,0 0 0,0 0 0,0 0 0,0 1 0,1-1 0,-1 0 0,0 0 0,0 0 0,0 0 0,1 0 0,-1 0 0,0 0 0,0 0-1,0 0 1,0-1 0,1 1 0,-1 0 0,0 0 0,0 0 0,0 0 0,1 0 0,-1 0 0,0 0 0,0 0 0,0-1 0,18-17-440,-13 11 385,17-18-281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16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14483,'-1'4'181,"-1"1"0,1-1 0,0 0 0,0 1-1,0-1 1,1 1 0,-1 0 0,1-1 0,0 1 0,1 5 0,-1 7 136,-1 194 1893,4-161-1970,2 1 0,12 56 0,-15-98-194,0-1-1,0 1 0,1-1 0,0 0 1,1 0-1,0 0 0,0 0 1,8 9-1,-10-14-25,1 0-1,0 0 1,-1-1 0,1 1-1,0-1 1,0 0 0,1 0-1,-1 0 1,0 0 0,1 0-1,-1-1 1,1 1-1,0-1 1,-1 0 0,1 0-1,0-1 1,0 1 0,-1-1-1,1 0 1,0 0 0,4 0-1,3-1 18,-1-1 1,0 0-1,1-1 0,-1 0 0,0 0 0,0-1 0,11-7 0,64-41 192,-53 30-141,-32 22-87,1-1 1,0 1-1,0-1 1,0 0-1,0 1 0,-1 0 1,1-1-1,0 1 1,0-1-1,0 1 1,0 0-1,0 0 0,0 0 1,0 0-1,0 0 1,0 0-1,2 0 1,-2 0-2,-1 0 0,1 1 0,-1-1 0,1 0 1,-1 1-1,1-1 0,-1 1 0,1-1 0,-1 0 1,0 1-1,1-1 0,-1 1 0,0-1 0,1 1 1,-1-1-1,0 1 0,0 0 0,0-1 0,1 1 1,-1-1-1,0 1 0,0 0 0,0 6-2,1 0-1,-2-1 0,1 1 1,-2 9-1,0-4 3,-5 69-22,7-81 12,0 1 0,0-1 0,0 1 0,0-1 0,0 1 0,0-1 1,0 1-1,0-1 0,0 0 0,0 1 0,0-1 0,0 1 0,1-1 1,-1 1-1,0-1 0,0 1 0,0-1 0,1 0 0,-1 1 0,0-1 1,1 0-1,-1 1 0,0-1 0,1 0 0,-1 1 0,0-1 0,1 0 1,-1 1-1,1-1 0,15-1-550,20-15 32,-34 15 591,59-34-418,-23 16 34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15659,'-8'0'336,"0"0"0,0 1 0,-1 0 0,1 0 0,1 1 0,-1 0 0,0 1 0,0-1 0,1 1 0,-8 5 0,-3 2 257,0 0 1,-29 23-1,40-27-498,0 1 0,1 0-1,-1 0 1,2 0 0,-10 15-1,14-20-85,-1 1 0,1-1 0,0 0 0,0 0 0,1 1 0,-1-1 0,0 0 0,1 1 0,0-1 0,-1 1 0,1-1 0,0 4 0,1-4-8,-1-1 1,0 0 0,1 0-1,-1 1 1,1-1 0,0 0 0,-1 0-1,1 0 1,0 0 0,0 0-1,-1 0 1,1 0 0,0 0-1,0 0 1,0 0 0,0 0-1,1 0 1,-1-1 0,0 1 0,0 0-1,0-1 1,0 1 0,1-1-1,1 1 1,6 1 0,1-1 0,-1 1 0,0-2 0,0 1 0,0-1 0,1-1 0,-1 0 0,0 0 1,0-1-1,0 0 0,0 0 0,15-7 0,-3 1 48,0-2 1,-1 0-1,0-1 0,20-15 1,-31 20 71,-1 0 1,0-1-1,0 0 0,0-1 1,-1 0-1,0 0 1,0 0-1,7-13 0,-42 70 1039,24-41-1138,0 0-101,0 0 1,1 1-1,0 0 0,0-1 0,1 1 0,0 0 0,1 0 0,-1 15 0,2-23 33,0 0-1,0 0 1,0 0-1,0 0 1,1 0-1,-1 0 1,0 0 0,1 0-1,-1 0 1,1-1-1,-1 1 1,1 0-1,-1 0 1,1 0-1,0-1 1,-1 1 0,1 0-1,0 0 1,-1-1-1,1 1 1,0-1-1,0 1 1,0-1 0,0 1-1,0-1 1,0 1-1,-1-1 1,1 0-1,0 1 1,0-1-1,2 0 1,2 0-94,0 1 0,-1-1 0,1-1 1,0 1-1,8-2 0,10-4-447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1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16700,'4'15'1236,"1"0"1,10 21 0,-9-20-987,3 6-190,0-1-1,2 0 1,0 0-1,24 31 1,-31-47-28,0 0 1,1 0 0,-1-1 0,1 0 0,0 0 0,1 0 0,-1 0 0,0-1 0,11 5 0,-13-7 26,1 0-1,0 0 1,0 0 0,0 0-1,0-1 1,0 1 0,0-1 0,0 0-1,1-1 1,-1 1 0,0 0-1,0-1 1,0 0 0,0 0-1,-1 0 1,7-4 0,-3 2 32,-1-1 0,0 0 0,-1 0 0,1 0 0,-1-1 0,1 0 0,-2 0 0,1 0 0,0-1 0,-1 1 0,0-1 1,0 0-1,-1-1 0,0 1 0,0 0 0,0-1 0,-1 0 0,0 1 0,0-1 0,1-13 0,-2 11 15,0 0-1,0 0 1,-1 0-1,0 0 1,0-1-1,-1 1 1,-1 0-1,1 0 1,-1 0-1,-1 0 1,0 1-1,0-1 1,-1 1-1,0-1 1,-8-12 0,11 21-135,1 0 1,0 0 0,0 0 0,0 0 0,-1 0 0,1 0 0,0-1 0,0 1 0,0 0 0,0 0 0,-1 0 0,1 0 0,0 0 0,0 0 0,0-1 0,0 1 0,0 0 0,0 0 0,-1 0 0,1 0 0,0-1 0,0 1 0,0 0-1,0 0 1,0 0 0,0-1 0,0 1 0,0 0 0,0 0 0,0 0 0,0-1 0,0 1 0,0 0 0,0 0 0,0 0 0,0-1 0,0 1 0,0 0 0,0 0 0,0 0 0,0-1 0,0 1 0,1 0 0,-1 0 0,0 0-1,0 0 1,0-1 0,0 1 0,0 0 0,0 0 0,1 0 0,-1 0 0,0 0 0,0 0 0,0-1 0,1 1 0,13 2-2782,-3 1 1735,2-1 261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1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156 128 14427,'101'-77'5057,"-100"76"-4938,0 0 0,1 0 0,-1 0 1,0 0-1,0 0 0,0 0 0,0 0 0,0-1 0,0 1 0,0 0 0,0-1 0,1-1 1,-2 3-83,0-1 1,0 1 0,0 0 0,0-1-1,0 1 1,0 0 0,0-1 0,-1 1 0,1 0-1,0 0 1,0-1 0,0 1 0,0 0 0,0-1-1,0 1 1,-1 0 0,1 0 0,0-1 0,0 1-1,0 0 1,-1 0 0,1-1 0,0 1 0,0 0-1,-1 0 1,1 0 0,0 0 0,-1-1 0,1 1-1,0 0 1,0 0 0,-1 0 0,1 0 0,0 0-1,-1 0 1,-3-1 92,0 1 0,1-1 0,-1 1 0,0 0 0,0 1 0,1-1 0,-1 1-1,-5 1 1,-10 3 107,-1 1 0,1 2 0,-34 17 0,42-19-238,0 1 0,1 0 0,-1 1 0,1 0 0,1 0 0,0 1 1,-11 13-1,17-18-8,0 0 0,1 0 0,-1 0 0,1 1 0,0-1 1,0 1-1,1-1 0,-1 1 0,1-1 0,0 1 0,0 0 1,0 5-1,1-8 3,0 0 0,0 0 0,1 0 0,-1 0 0,0-1 0,1 1 0,-1 0-1,1 0 1,0 0 0,0-1 0,0 1 0,0 0 0,0-1 0,0 1 0,0-1 0,0 1 0,1-1 0,-1 1 0,0-1 0,1 0 0,-1 0 0,1 0 0,-1 0 0,1 0 0,0 0 0,0 0 0,-1 0 0,1-1 0,0 1 0,0-1 0,0 1 0,0-1 0,2 0 0,9 2-4,-1-1 1,0-1 0,0 0-1,1-1 1,-1 0 0,0-1 0,0-1-1,0 0 1,0 0 0,13-6 0,-7 1 30,0 0 0,0-1 0,0-1 0,-1-1 1,22-18-1,-34 25-5,-1 0 0,1-1 0,-1 1 1,0-1-1,0 0 0,0 0 0,-1 0 0,0-1 1,0 1-1,0-1 0,3-9 0,-6 13-28,1-1 0,-1 1 0,0-1-1,1 1 1,-1-1 0,0 1 0,-1-1-1,1 1 1,0-1 0,-1 1 0,1-1 0,-1 1-1,0-1 1,0 1 0,0 0 0,0-1 0,0 1-1,0 0 1,-1 0 0,1 0 0,-1 0 0,1 0-1,-1 0 1,0 0 0,0 1 0,0-1 0,0 1-1,0-1 1,0 1 0,-3-2 0,-3-1-109,1 1 0,-1 0 0,1 0 0,-1 1 0,0 0 0,0 0 0,0 0 0,-1 1 0,1 1 0,0-1 0,0 1-1,0 1 1,-1 0 0,1 0 0,-8 2 0,-16 8-385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1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20 204 13227,'0'1'156,"0"-1"0,0 0 1,1 1-1,-1-1 0,0 0 1,1 1-1,-1-1 0,0 0 0,1 1 1,-1-1-1,1 0 0,-1 0 0,0 0 1,1 1-1,-1-1 0,1 0 1,-1 0-1,1 0 0,-1 0 0,1 0 1,-1 0-1,0 0 0,1 0 1,-1 0-1,1 0 0,-1 0 0,1 0 1,-1 0-1,1 0 0,0-1 1,23 1 404,10-3-86,-1-1 0,1-2 0,-1-2-1,0 0 1,-1-3 0,0 0 0,44-23-1,-71 31-435,0-1-1,0 1 0,0-1 0,0 0 0,-1 0 1,0 0-1,1-1 0,-1 0 0,-1 0 0,1 0 1,3-6-1,-6 9-20,-1 0 0,1 1-1,0-1 1,-1 1 0,1-1 0,-1 0 0,0 1 0,0-1 0,1 0 0,-1 1 0,0-1 0,0 0 0,-1 1 0,1-1 0,0 0 0,-1 1 0,0-4-1,0 3 0,0 0-1,-1 0 0,1 1 0,0-1 1,-1 1-1,0-1 0,1 1 0,-1-1 1,0 1-1,0 0 0,1 0 0,-1 0 1,0 0-1,0 0 0,0 0 1,0 0-1,-4 0 0,-7-2 14,0 1 0,0 0 1,0 1-1,0 0 0,0 1 0,-1 1 0,1 0 0,0 1 1,0 0-1,0 1 0,1 0 0,-15 6 0,11-3-32,0 1-1,1 0 1,0 1-1,0 1 1,1 0-1,0 1 1,0 0-1,-23 25 0,32-29 1,0 0-1,0 1 0,0-1 1,1 1-1,0 1 1,1-1-1,0 0 0,0 1 1,0 0-1,1-1 0,0 1 1,0 0-1,1 0 0,0 0 1,1 9-1,0-12-3,0 0 1,1 0-1,-1 0 0,1-1 1,0 1-1,1 0 0,-1-1 1,1 1-1,0-1 1,0 0-1,1 1 0,-1-1 1,1 0-1,0 0 0,0-1 1,0 1-1,0-1 0,1 1 1,-1-1-1,1 0 1,0 0-1,0-1 0,0 1 1,0-1-1,1 0 0,5 2 1,3 1-51,1-2 0,-1 0 0,1-1 0,0 0-1,0-1 1,0-1 0,0 0 0,-1 0 0,1-2 0,0 0 0,15-4 0,8-3-290,-1-2-1,62-28 0,-54 19 65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4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2564 293 12051,'-2'-2'31,"-358"-206"2265,328 193-2339,0 2-1,-1 1 1,-1 1 0,0 3 0,0 0 0,0 2 0,-41-1-1,25 5-169,-1 3-1,1 1 0,0 4 0,-67 14 0,-344 100-515,363-87 862,1 4 0,-147 80 0,187-84-79,3 3 1,0 2-1,3 2 0,1 3 0,2 1 0,2 3 0,-61 82 0,78-89-32,2 2 0,2 1 0,2 1 1,-24 61-1,35-69-3,0 1 0,3 0 0,0 1 0,3 0 1,1 0-1,1 41 0,4-50-29,2 0 0,0-1 1,3 1-1,0-1 0,1 0 0,2 0 1,1-1-1,1 0 0,2-1 1,0 0-1,2 0 0,0-2 0,2 0 1,1 0-1,1-2 0,24 25 0,-8-13-122,2-1-1,2-3 0,0 0 0,2-3 1,1-1-1,1-2 0,72 29 0,-59-32-191,1-2-1,1-3 0,1-3 0,0-1 0,110 5 0,-20-14-199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4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0 965 9698,'159'-110'1048,"-8"-5"-688,-25 3-88,-7 3 457,-21 3-217,-18 0-104,-44 9 40,-22 9-240,-30 24-24,-20 7-24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28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668 50 5977,'-15'-5'810,"-1"0"-1,0 1 1,0 1 0,0 1-1,-18-1 1,9 1 0,-30-7 0,36 4-490,0 1 1,-1 1 0,-22-2 0,35 5-304,0 1 0,0-1 0,0 1-1,0 0 1,0 1 0,0 0 0,0 0 0,1 0 0,-1 1 0,1 0 0,-1 0 0,-6 5 0,-2 3-10,1 1 1,0 0 0,1 1 0,1 0 0,0 1-1,0 1 1,1 0 0,1 0 0,1 1-1,0 0 1,1 0 0,-8 25 0,-4 21-53,3 2 0,-11 72 0,9-43-75,5-33 50,6-28-74,-9 64 1,16-85 125,1 0 0,0-1 0,1 1 1,0 0-1,0 0 0,1 0 1,1-1-1,0 1 0,8 19 1,-4-15 24,1 1 1,0-1 0,1-1-1,1 1 1,12 13 0,-17-23-5,0 0 1,0 0-1,1 0 1,-1-1-1,1 0 1,0 0 0,0 0-1,0-1 1,1 0-1,-1 0 1,1-1-1,-1 1 1,1-1-1,0-1 1,8 2-1,9-2 32,0-1 0,0-1 0,0-1 0,0-1 0,24-6 0,117-37 174,-132 34-217,0-1-1,-1-1 1,0-2 0,-1-1-1,-1-2 1,-1 0 0,32-29-1,22-17 18,-40 33 24,67-66 0,-98 85-22,-1 0-1,0 0 0,-1-1 0,0-1 0,-2 0 1,1 0-1,-2 0 0,0-1 0,8-27 1,-12 28 12,0 1 1,0-1-1,-1 0 1,-1 0 0,-1 0-1,0 0 1,-1 0-1,0 1 1,-6-23-1,5 27 12,-2-1-1,1 1 0,-2 0 1,1 0-1,-1 0 0,0 1 1,-1 0-1,0 0 0,-1 0 1,0 1-1,0 0 0,-1 0 0,-15-11 1,0 2 72,-1 2 0,-1 1 1,0 0-1,-30-9 0,6 4 61,-68-14 0,106 30-279,0 2 1,-1-1-1,1 1 1,0 1-1,-1 0 1,1 1-1,0 0 1,0 0-1,0 1 1,0 1-1,0 0 0,0 1 1,0-1-1,1 2 1,0 0-1,0 0 1,-12 9-1,-4 3-258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2571 58 10530,'-66'-17'567,"-1"3"-1,-1 3 0,-126-5 0,-207 27 1069,130 4-1030,-392 32-286,592-38-345,0 3 0,-137 43 0,157-37 11,1 2 0,1 3 0,1 2 0,-73 49 0,104-61 29,0 0 1,1 1-1,0 0 1,1 2 0,1-1-1,-15 22 1,23-27-7,0-1 0,0 1 0,1 1 0,0-1 0,1 1 0,1 0 0,-1-1 0,1 2 0,1-1 0,0 0 0,1 0 0,0 1 0,1 13 0,3 0-37,0 0 1,2-1-1,0 0 0,2 0 0,1 0 0,1-1 0,1 0 0,16 28 1,-8-21-59,1-2 1,1 0-1,1-1 1,1-1-1,38 33 0,-39-41 25,0-1 0,2-2 0,0 0 0,0-1 0,44 18 0,-31-18 24,0-2 1,0-2-1,60 9 0,-24-11 34,-1-3 0,1-4 0,139-15 1,-83-4-8,0-7 0,-2-5 1,142-54-1,152-71-74,-62 23 59,-285 105 86,-2-3-1,87-51 1,-122 60 116,-1-2 0,-1-1-1,-1-2 1,-2-1 0,54-60 0,-76 76-56,0 0 1,-1-1-1,0 0 0,11-25 1,-17 33-89,0-1 0,-1 1 1,1-1-1,-1 1 0,0-1 1,0 1-1,-1-1 0,1 0 1,-1 0-1,0 1 0,0-1 1,-1 0-1,1 0 0,-1 1 1,0-1-1,-1 0 1,1 1-1,-4-7 0,2 5-6,-2 0-1,1 1 1,-1-1 0,1 1-1,-2-1 1,1 2 0,0-1-1,-1 1 1,0-1 0,0 1-1,-13-5 1,-9-4-128,-44-13-1,54 19-44,-184-47-1564,142 42 1243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12379,'119'131'1218,"127"185"0,110 177-1091,19 27-152,-306-419 111,5-2 1,111 113 0,-73-104 19,226 168 0,-328-269-87,-7-5-74,-4-3-35,-23-17-83,-1-6 120,-9-20-5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14643,'0'5'1648,"3"-1"-863,4 0-249,3-1 832,0 2-280,6-2-160,3-2-151,1-1-385,3 0-216,2-3-480,0-1-376,-1-2 568,-1 0-145,-8-1-103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0 681 11763,'2'4'103,"0"0"1,0 0 0,0 0 0,0-1 0,1 1-1,-1-1 1,1 0 0,0 1 0,0-1 0,0 0-1,0-1 1,0 1 0,1 0 0,-1-1 0,1 0-1,0 0 1,0 0 0,0 0 0,0-1 0,0 0-1,0 1 1,0-1 0,0-1 0,1 1 0,6 0-1,-4-2 42,-1 1 0,1-1 0,-1-1 0,1 1 0,-1-1 0,0 0 0,1-1 0,-1 1 0,0-1 0,-1 0 0,1-1 0,0 1 0,-1-1 0,0 0 0,0-1 0,7-7 0,4-7 129,-1 0-1,-1-2 1,0 1 0,-2-2-1,0 0 1,-2 0-1,0-1 1,-1-1 0,6-30-1,-4 7-1,-3-1 0,-1 0 0,0-88 0,-7 116-245,0 0 0,-2 1 1,0-1-1,-1 0 0,-11-35 1,10 45-63,3 7-18,2 4-10,10 18-106,33 33-673,68 63 0,59 38-639,-166-149 1469,66 57-439,-5-8-55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16083,'2'29'1289,"-1"11"-977,-1 7-144,-1 15 424,-1 15-368,2-1-376,2-7-248,1-16-1585,-1-6 1713,0-18-304,-2-11-200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13139,'0'-5'167,"0"0"-1,0 0 1,1 0 0,-1 0 0,1 0 0,0 0 0,1 1-1,-1-1 1,1 0 0,0 1 0,0-1 0,0 1-1,1-1 1,-1 1 0,1 0 0,0 0 0,0 0-1,1 1 1,-1-1 0,1 1 0,-1 0 0,1 0 0,8-5-1,-1 2-10,0 0-1,0 1 0,0 0 0,0 1 0,1 0 1,0 0-1,0 2 0,0-1 0,0 2 0,0-1 1,0 2-1,1-1 0,-1 2 0,24 3 0,-20 0-125,1 0-1,-1 1 0,1 1 0,-1 1 0,-1 0 0,0 1 0,0 0 1,0 2-1,-1-1 0,14 14 0,-9-6-19,0 0-1,-2 1 1,19 25 0,-30-36 14,-1 1 0,0 0 0,0 0 0,0 0 0,-1 1 0,-1-1 0,0 1 0,0 0 0,0 0 0,-1 0 0,2 18 0,-5-22 18,1 1-1,-1-1 1,0 0 0,0 0 0,-1 0 0,0 0 0,0 0 0,0 0 0,0 0 0,-1-1 0,1 1 0,-1-1-1,0 1 1,-1-1 0,1 0 0,-1-1 0,0 1 0,0 0 0,-5 2 0,-9 8 232,-2-1-1,-40 20 1,58-32-256,-29 15 136,0-2-1,-2 0 0,1-3 1,-2 0-1,-43 7 1,73-18-260,1 1 0,-1-1 0,1 0 0,-1 0 1,1-1-1,-1 1 0,-3-2 0,7 2 59,-1 0-1,1 0 0,-1 0 0,1 0 1,0 0-1,-1-1 0,1 1 1,-1 0-1,1 0 0,0 0 0,-1-1 1,1 1-1,0 0 0,0-1 1,-1 1-1,1 0 0,0-1 0,0 1 1,-1 0-1,1-1 0,0 1 1,0 0-1,0-1 0,-1 0 0,1 1-16,1-1 0,-1 0-1,0 0 1,0 1 0,0-1-1,1 0 1,-1 0-1,0 1 1,1-1 0,-1 0-1,1 1 1,-1-1 0,0 0-1,1 1 1,0-1 0,-1 1-1,1-1 1,0 0-1,4-3-117,0 1-1,0 0 1,0 0-1,0 0 0,1 0 1,7-2-1,-12 5 156,31-12-845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4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16267,'7'-21'1873,"-3"11"-1097,-2 5-360,-1 12 1272,1 9-631,-1 7-457,2 6-208,1 1-408,-1 1-216,3-2-440,-2-3-240,2-10-249,0-8 617,-1-8 80,2-4-232,2-7-104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16852,'-6'25'300,"0"0"0,2 0 0,1 0 0,1 1 0,1 25 0,0-30-85,2 79 23,3-2 1,5 1 0,37 170 0,-45-263-249,6 24 121,-7-24-29,-4-18-25,-83-329-449,84 328 358,1 6 10,1 1 0,-1-1-1,2 0 1,-1-9-1,1 14 23,0 1 0,0 0 0,0 0-1,0-1 1,1 1 0,-1 0-1,0 0 1,1-1 0,-1 1 0,1 0-1,-1 0 1,1 0 0,0 0-1,-1 0 1,1 0 0,0 0 0,0 0-1,0 0 1,0 0 0,0 0-1,0 0 1,0 1 0,0-1 0,0 0-1,0 1 1,0-1 0,0 1-1,3-1 1,28-8-31,-11 4-27,1-2 0,-1 0 0,38-19 0,-36 12 30,0 0 0,-2-1 1,0-2-1,27-25 0,-38 31 98,0 0 0,0 0 0,-1-1 0,-1 0 1,0 0-1,-1-1 0,0 0 0,-1 0 0,7-21 0,-8 3 300,-7 19-86,2 12-270,-1-1-1,1 1 1,0 0-1,0 0 0,0 0 1,-1 0-1,1-1 1,0 1-1,0 0 1,-1 0-1,1 0 1,0 0-1,0 0 1,-1 0-1,1 0 1,0 0-1,-1 0 1,1 0-1,0 0 1,0 0-1,-1 0 1,1 0-1,0 0 1,0 0-1,-1 0 1,1 0-1,0 0 0,-1 0 1,1 0-1,0 0 1,0 1-1,-1-1 1,1 0-1,0 0 1,0 0-1,-1 1 1,-1 1 28,0 0 1,0 0-1,0 0 1,0 0-1,0 0 0,0 1 1,0-1-1,1 1 1,-1-1-1,1 1 1,0 0-1,0 0 1,-2 4-1,-8 44 139,8-38-123,-7 46-31,2 0 0,3 1-1,3-1 1,2 1 0,9 73-1,-7-120-39,6 34 32,-7-44-38,0 1 1,0-1-1,0 0 1,0 0 0,1 0-1,-1 0 1,1-1-1,0 1 1,0 0-1,0-1 1,3 4-1,-5-6 1,1 1 0,-1-1 0,0 0 0,1 1 0,-1-1 0,0 0 0,1 0 0,-1 1-1,1-1 1,-1 0 0,0 0 0,1 0 0,-1 0 0,1 1 0,-1-1 0,0 0 0,1 0 0,-1 0 0,1 0 0,-1 0-1,1 0 1,-1 0 0,1 0 0,-1 0 0,0 0 0,1 0 0,-1 0 0,1-1 0,-1 1 0,0 0 0,1 0 0,-1 0-1,1 0 1,-1-1 0,1 1 0,7-18-740,-2-25-482,-6 42 1200,1-48-1646,-7-50-1,3 53 778,5 27 808,-2 19 109,0-1 0,1 1 0,-1 0 0,0 0 0,0 0 0,0 0 1,1 0-1,-1 0 0,0 0 0,0 0 0,0 0 0,1 0 0,-1 0 0,0 0 0,0 0 0,1 0 0,-1 0 0,0 0 1,0 0-1,0 0 0,1 0 0,-1 0 0,0 0 0,0 0 0,0 0 0,1 0 0,-1 0 0,0 1 0,0-1 0,0 0 1,1 0-1,-1 0 0,0 0 0,0 0 0,0 1 0,0-1 0,0 0 0,1 0 0,-1 1 0,21 30 783,-15-21-619,-2-4-6,0-1 0,0 1 0,1-1 0,0 0 0,0 0 0,0-1-1,7 5 1,-11-8-107,1 0-1,0 0 0,0 0 1,0 0-1,0 0 0,0-1 1,0 1-1,0 0 0,0-1 1,0 0-1,0 0 0,0 1 1,1-1-1,-1 0 0,0-1 1,0 1-1,0 0 0,0-1 1,0 1-1,0-1 1,0 1-1,0-1 0,0 0 1,0 0-1,0 0 0,0 0 1,1-2-1,3-2 58,-1 1 0,0-1 0,0-1-1,0 1 1,-1-1 0,0 0 0,0 0 0,0 0 0,-1 0 0,0-1-1,3-6 1,-2 0 26,0-1 0,0 1 0,-1-1 0,1-22 0,-4 23-106,-4 14-33,-2 22-30,5-15 18,1 1 0,0-1 0,1 1 0,0-1 0,0 1 0,1-1 0,0 0 0,0 1 0,4 7-1,-5-12 11,1 0-1,0-1 0,0 1 0,0-1 1,0 0-1,0 0 0,0 0 0,1 0 0,0 0 1,0 0-1,-1 0 0,2-1 0,-1 0 0,0 1 1,0-1-1,1 0 0,-1-1 0,1 1 0,-1-1 1,1 1-1,0-1 0,4 1 0,9-1 15,-1-1-1,1 0 1,-1-2-1,1 0 1,-1 0-1,0-1 0,0-1 1,17-7-1,-31 10 6,-1 1-1,0-1 0,0 0 0,0 0 0,0 1 0,0-1 0,0 0 1,0 0-1,0 0 0,0 0 0,-1 0 0,1 0 0,0 0 1,0 0-1,-1-1 0,1 1 0,-1 0 0,1 0 0,-1 0 0,0-1 1,1 1-1,-1 0 0,0-1 0,0 1 0,0 0 0,0-1 1,0 1-1,0 0 0,-1-2 0,0-7 83,0 1 0,-1-1 0,-4-10 0,0-2 132,2 7-79,3 8-89,-1 0 0,1 0 1,0 0-1,0-9 1,1 15-59,0 0 0,0 0 0,0-1 0,0 1 0,0 0 0,1 0 0,-1 0 0,0 0 0,1 0 0,-1 0 0,0 0 0,1 0 0,-1 0 0,1 0 0,0 0 0,-1 1 0,1-1-1,0 0 1,-1 0 0,1 0 0,0 1 0,0-1 0,0 0 0,0 1 0,0-1 0,0 1 0,0-1 0,0 1 0,0 0 0,0-1 0,0 1 0,0 0 0,0-1 0,1 1 0,6 0-17,0 0 0,1 0-1,15 4 1,-19-3-141,0 0 1,1 0 0,-1 0-1,0-1 1,1 0-1,-1 0 1,1 0 0,-1-1-1,1 0 1,8-2-1,-13 3 136,0-1-1,-1 1 0,1-1 0,0 1 0,-1-1 0,1 0 0,0 1 0,-1-1 0,1 0 1,-1 1-1,1-1 0,-1 0 0,1 1 0,-1-1 0,1 0 0,-1 0 0,0 0 1,0 0-1,1 1 0,-1-1 0,0 0 0,0 0 0,0 0 0,0 0 0,0 0 0,0 0 1,0 1-1,0-1 0,0 0 0,-1 0 0,1 0 0,0 0 0,0 0 0,-1 1 1,1-1-1,0 0 0,-1 0 0,1 1 0,-1-1 0,0-1 0,-23-23-467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 15011,'-23'-5'1160,"30"20"-871,9 3-169,17 8 632,6 3-704,8 1-8,3 4-40,5 2-96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6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29 230 15691,'0'13'1475,"6"-19"-795,6-21 429,-7 11-955,0-1 1,-1 0 0,3-28-1,-7 37-129,1 0-1,-1 0 1,0 0 0,-1 0-1,1 0 1,-2 0 0,1 0-1,-1 1 1,0-1 0,-4-7-1,5 13-16,1 1-1,-1 0 0,0-1 1,1 1-1,-1 0 1,0 0-1,0-1 0,0 1 1,0 0-1,0 0 1,0 0-1,-1 0 0,1 0 1,0 0-1,-2-1 0,2 2-1,0 0 0,0 0 0,1 0 0,-1 0 0,0 0 0,1 0 0,-1 0 0,0 0 0,0 0 0,1 0 0,-1 0 0,0 1 0,1-1 0,-1 0 0,0 0 0,1 1 0,-1-1 0,0 0 0,1 1 0,-1-1 0,1 1 0,-2 0 0,0 1 9,0 1 0,0-1 1,0 1-1,1-1 1,-1 1-1,1 0 1,-1 0-1,1 0 1,0 0-1,0-1 0,0 2 1,0 3-1,0-1-11,1 0 0,-1 0 0,1 0 0,1 1 1,-1-1-1,1 0 0,0 0 0,0 0 0,3 7 0,-3-10-8,0-1 1,1 1-1,-1-1 1,0 1-1,1-1 1,-1 0-1,1 1 1,0-1-1,0 0 1,0 0-1,0 0 1,0 0-1,0-1 1,0 1-1,1-1 1,-1 1-1,1-1 1,-1 0-1,1 0 1,-1 0-1,1 0 1,5 1-1,-1-2-3,1 1-1,-1-1 1,1 0-1,-1-1 0,1 1 1,-1-2-1,0 1 1,1-1-1,-1 0 1,0 0-1,12-7 0,7-5 10,42-28-1,-11 6 135,-56 35-127,0 0 0,1 0 0,-1 0 0,0 0 0,1 1 0,-1-1 0,1 0-1,-1 1 1,0-1 0,1 1 0,-1 0 0,1-1 0,0 1 0,-1 0 0,1 0-1,-1 0 1,1 0 0,-1 0 0,1 0 0,-1 1 0,1-1 0,-1 0 0,1 1-1,-1-1 1,1 1 0,-1 0 0,1-1 0,-1 1 0,0 0 0,1 0 0,-1 0 0,0 0-1,0 0 1,0 0 0,0 0 0,0 0 0,0 1 0,0-1 0,0 0 0,0 1-1,-1-1 1,1 0 0,0 3 0,2 3 19,0 0 0,1 0 1,-1 0-1,1-1 0,0 0 0,1 0 0,8 9 1,-11-13-49,0 0 0,1 0 0,-1 0 1,1-1-1,-1 1 0,1-1 0,0 0 0,-1 0 1,1 0-1,0 0 0,0 0 0,0-1 0,0 1 1,0-1-1,0 0 0,0 0 0,0 0 1,0 0-1,0 0 0,0-1 0,0 1 0,3-2 1,10-4-215,-1 0 1,0-1-1,-1-1 0,0 0 1,0-1-1,-1-1 1,21-18-1,-31 25 213,34-27-411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21 12859,'-8'3'398,"-1"0"0,1 1 0,0-1 0,0 2 0,0-1 0,1 1 0,-10 8 0,14-11-359,1 1-1,0-1 0,0 0 1,0 0-1,0 1 0,0 0 0,0-1 1,1 1-1,-1 0 0,1-1 1,0 1-1,0 0 0,0 0 1,0 0-1,1 0 0,-1 0 1,1 0-1,-1 1 0,1-1 0,0 0 1,1 0-1,-1 0 0,0 0 1,2 6-1,-1-7-122,0 0 0,0 0 0,0 0 1,0-1-1,0 1 0,1 0 0,-1-1 0,0 1 0,1 0 1,0-1-1,-1 0 0,1 1 0,0-1 0,-1 0 0,1 0 1,0 0-1,0 0 0,0 0 0,0 0 0,0-1 0,0 1 1,0-1-1,0 1 0,1-1 0,-1 0 0,0 0 0,0 0 1,4 0-1,6-1-701,-1 0 0,1 0 0,20-6 0,-10 1-82,41-17 0,-10-2 3444,-36 14 4171,3 0-5823,-6 5-805,1-1 0,15-12 0,-24 16-60,0-1 1,-1 0-1,0 0 1,0 0-1,0-1 1,-1 0-1,8-10 1,-12 15-53,0 0 1,0 0 0,0-1-1,0 1 1,0 0 0,0 0-1,0 0 1,0-1 0,0 1-1,-1 0 1,1 0 0,0-1-1,0 1 1,0 0 0,0 0-1,0 0 1,0-1 0,0 1-1,-1 0 1,1 0 0,0 0-1,0 0 1,0-1 0,0 1-1,-1 0 1,1 0-1,0 0 1,0 0 0,0 0-1,0 0 1,-1-1 0,1 1-1,0 0 1,0 0 0,-1 0-1,1 0 1,0 0 0,0 0-1,-1 0 1,1 0 0,0 0-1,0 0 1,0 0 0,-1 0-1,1 0 1,0 0 0,0 0-1,-1 0 1,1 1 0,0-1-1,0 0 1,-13 1 136,4 2-105,1 0 1,0 1 0,0 0-1,0 0 1,0 1 0,1 0-1,-1 0 1,1 1 0,1-1 0,-1 2-1,1-1 1,0 1 0,-7 10-1,10-13-42,0 1 0,1-1 0,-1 1 0,1 0 0,0 0 0,0 0 0,1 0 0,0 0 0,0 0 0,-1 9 0,2-10-4,0-1 1,0 1-1,1 0 1,-1-1-1,1 1 1,0 0-1,0-1 1,0 1-1,0-1 1,1 1-1,0-1 1,-1 0-1,1 0 1,1 0-1,-1 0 1,4 4-1,-4-5-26,0 1 0,1-1 0,-1 0 0,1 0 0,0 0 0,0-1 0,0 1 0,0-1 0,0 0 0,0 1 0,0-1 0,0 0 0,1-1 0,-1 1 0,6 0 0,-1-1 10,-1 0 1,1-1-1,-1 1 1,1-2-1,14-3 1,26-11-124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18564,'-1'0'51,"1"0"-1,0 0 1,-1 0-1,1 0 1,0 0-1,-1 0 1,1 0-1,0 0 1,-1 0 0,1 0-1,0 0 1,-1 0-1,1 0 1,0 0-1,-1 0 1,1 0-1,0 0 1,-1 0 0,1 1-1,0-1 1,0 0-1,-1 0 1,1 0-1,0 1 1,-1-1-1,1 0 1,0 0 0,0 0-1,0 1 1,-1-1-1,1 0 1,0 1-1,0-1 1,0 0 0,0 0-1,-1 1 1,-8 17 67,7-13 73,-13 29 107,2 0 1,1 1-1,2 0 0,2 0 0,-7 58 0,14-90-296,1 1 0,0-1 0,0 0 0,0 1 0,0-1 1,0 0-1,1 0 0,-1 1 0,1-1 0,0 0 0,0 0 0,0 0 0,3 5 1,-3-6-2,0-1 0,1 0-1,-1 0 1,1 0 0,-1 0 0,0 0 0,1 0 0,0 0 0,-1 0 0,1 0 0,0-1 0,-1 1 0,1 0 0,0-1 0,-1 0 0,1 1 0,0-1 0,0 0 0,0 0 0,-1 0 0,1 0 0,0 0 0,0-1 0,0 1 0,2-1 0,11-3-2,0 0 0,14-7 0,-18 6-20,0 1-1,0 1 1,0 0-1,1 0 1,18-1-1,-27 4 13,0 0-1,1 0 0,-1 0 1,0 1-1,1-1 0,-1 1 1,0 0-1,0 0 0,0 1 0,0-1 1,0 0-1,0 1 0,0 0 1,0 0-1,-1 0 0,1 0 1,0 0-1,-1 0 0,0 1 1,0-1-1,0 1 0,0 0 0,0-1 1,2 5-1,0 1-7,0 1 0,0 0 0,-1 0 0,0 0 0,0 0 0,-1 0 0,0 1 1,-1-1-1,0 16 0,0-18 70,-2 0 0,1 0 1,-1 0-1,0 0 0,0 0 1,-1 0-1,0 0 0,0-1 1,0 1-1,-1-1 0,0 1 1,-1-1-1,-6 10 1,9-14-25,-1-1 1,1 1 0,0-1 0,0 1 0,-1-1 0,1 0 0,-1 0 0,1 0 0,-1 1 0,0-1 0,1-1 0,-1 1 0,0 0 0,0 0-1,0-1 1,1 1 0,-1-1 0,0 1 0,0-1 0,0 0 0,0 0 0,-2 0 0,1 0-12,1-1 0,-1 0 0,1 0 0,0 0-1,-1 0 1,1 0 0,0 0 0,0-1 0,0 1 0,0-1 0,0 0 0,0 0 0,0 1 0,-2-5 0,-2-1-237,1-1 1,0 0-1,1 0 1,0 0 0,0 0-1,1-1 1,0 1 0,-3-14-1,5 19 123,1 1-1,-1-1 0,1 0 1,-1 0-1,1 0 0,0 0 1,0 0-1,0 0 0,0 0 0,1 0 1,-1 1-1,1-1 0,-1 0 1,1 0-1,0 0 0,0 1 1,1-1-1,-1 0 0,1 1 1,-1-1-1,1 1 0,0 0 0,2-3 1,15-6-779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0 564 15459,'12'-10'349,"-1"-1"0,-1 0 0,0-1-1,0 0 1,-1 0 0,-1-1 0,0-1 0,0 1-1,-2-1 1,0 0 0,0-1 0,4-20 0,-9 32-289,-1 0 1,1 0-1,-1 0 1,0 0 0,0 0-1,0 0 1,-1 0-1,1 0 1,-1 0 0,-1-6-1,1 9-45,1-1 0,0 0-1,-1 1 1,1-1 0,-1 0 0,1 1 0,-1-1-1,1 0 1,-1 1 0,1-1 0,-1 1-1,0-1 1,1 1 0,-1-1 0,0 1-1,1 0 1,-1-1 0,0 1 0,0 0-1,1-1 1,-1 1 0,0 0 0,0 0-1,1 0 1,-1 0 0,0 0 0,0 0 0,0 0-1,1 0 1,-1 0 0,0 0 0,0 0-1,1 0 1,-1 1 0,0-1 0,0 0-1,1 1 1,-1-1 0,0 0 0,0 1-1,1-1 1,-1 1 0,1-1 0,-2 2 0,-2 1 27,-1 1 1,1 0-1,-1 0 1,1 1-1,1-1 1,-1 1-1,1 0 1,0 0-1,0 0 1,-5 11-1,2 0 16,0 0-1,-6 27 1,10-33-54,0 1 1,1-1 0,0 1 0,1-1-1,0 1 1,1-1 0,0 1-1,2 10 1,-2-19-11,-1 1 0,1-1 0,-1 1 0,1-1 0,0 1 0,0-1 0,0 1 0,1-1 0,-1 0 0,0 0 0,1 0 0,-1 1 0,1-1 0,0-1 0,0 1 0,0 0 0,0 0 0,0-1 0,0 1 0,0-1 0,0 0 0,1 1 0,-1-1 0,0 0 0,1 0 0,-1-1 0,1 1 0,-1 0 0,1-1 0,0 0 0,-1 1 0,1-1 0,-1 0 0,1 0 0,0-1 0,4 0 0,2-1-80,0-1 0,0-1 0,-1 1 0,1-1 0,-1-1 0,0 1 0,0-1 0,0-1 0,-1 1 0,0-1 1,8-9-1,5-6-406,-1 0 0,22-35 1,-21 24-195,-1-2-1,-2 0 1,-1-2 0,-2 1 0,-1-2-1,-2 0 1,-2 0 0,7-52 0,-14 78 549,-1 0 0,0-1-1,-1 1 1,0 0 0,-2-14 0,2 24 153,0 0 1,0 1-1,0-1 0,0 1 1,0-1-1,-1 1 0,1-1 1,0 1-1,0-1 1,0 0-1,-1 1 0,1-1 1,0 1-1,-1 0 0,1-1 1,0 1-1,-1-1 0,1 1 1,0-1-1,-1 1 1,1 0-1,-1-1 0,1 1 1,-1 0-1,0-1 0,1 1 20,-1 0-1,0 0 1,1 1-1,-1-1 1,1 0-1,-1 0 1,1 1-1,-1-1 1,0 0-1,1 0 1,-1 1-1,1-1 1,0 1-1,-1-1 1,1 0-1,-1 1 1,1-1-1,-1 2 1,-15 24 1112,2 7-335,1 1 0,2 1 0,-11 51-1,17-63-532,2 1-1,1 0 0,0 0 1,2 0-1,1-1 1,5 32-1,-4-43-236,1 1 0,0-1 0,1 0-1,1-1 1,0 1 0,0-1 0,1 1 0,0-2 0,1 1 0,0-1 0,1 0-1,12 12 1,-19-21-48,-1 0 0,1-1 0,-1 1-1,1-1 1,-1 1 0,1-1-1,0 1 1,-1-1 0,1 1 0,0-1-1,0 1 1,-1-1 0,1 0 0,0 0-1,0 1 1,-1-1 0,1 0-1,0 0 1,0 0 0,0 0 0,-1 0-1,1 0 1,0 0 0,0 0 0,0 0-1,-1 0 1,1 0 0,0 0-1,0-1 1,-1 1 0,1 0 0,0-1-1,0 1 1,-1 0 0,1-1-1,0 1 1,-1-1 0,1 1 0,0-1-1,-1 0 1,1 1 0,-1-1 0,1 1-1,-1-1 1,1 0 0,-1 0-1,0 1 1,1-1 0,-1 0 0,0 1-1,0-1 1,1-1 0,2-7-27,-1 0 1,1-1-1,0-17 0,0 11 13,-3 13 15,3-13-25,1 0 1,0 0 0,1 1-1,12-28 1,-16 40 20,1 0 1,-1 1-1,1-1 0,0 0 1,0 1-1,0-1 0,0 1 1,0 0-1,0 0 0,0 0 1,1 0-1,-1 0 0,1 0 1,0 0-1,-1 1 0,1 0 1,0-1-1,0 1 0,0 0 1,0 0-1,0 1 0,0-1 1,0 0-1,0 1 0,0 0 1,0 0-1,1 0 0,-1 0 1,0 0-1,0 1 0,0 0 1,5 1-1,2 2-3,0 0 0,0 1-1,0 0 1,0 1 0,-1 0-1,0 0 1,13 13 0,53 58-210,-73-74 205,47 46-546,-49-48 562,1-1 1,0 1 0,0-1-1,-1 1 1,1-1 0,0 0-1,0 0 1,-1 1-1,1-1 1,0 0 0,0 0-1,0 0 1,-1 0 0,1 0-1,0 0 1,0 0 0,0 0-1,0 0 1,-1 0 0,1-1-1,0 1 1,1-1 0,22-9 335,-11 3-194,-10 6-135,0 0 1,0 0-1,0 0 1,-1 1-1,1-1 1,0 1-1,0 0 0,0-1 1,0 1-1,0 0 1,0 1-1,0-1 1,0 0-1,0 1 0,0 0 1,0 0-1,0 0 1,-1 0-1,1 0 0,0 0 1,-1 1-1,1-1 1,-1 1-1,1 0 1,-1 0-1,0 0 0,0 0 1,0 0-1,0 0 1,0 1-1,3 4 0,-4-6-3,0 1 0,0-1 0,0 0 0,0 0 0,0 0 0,0 1 0,0-1 0,0 0-1,0 0 1,1-1 0,-1 1 0,0 0 0,1 0 0,-1-1 0,1 1 0,-1 0-1,1-1 1,-1 1 0,1-1 0,-1 0 0,1 0 0,-1 0 0,1 1 0,-1-1 0,1-1-1,0 1 1,-1 0 0,1 0 0,-1-1 0,1 1 0,-1 0 0,1-1 0,-1 0-1,1 1 1,-1-1 0,2-1 0,6-3 22,-1-1 0,1 0 0,-1-1 0,10-11 0,-9 9-14,78-77 100,-87 86-114,0-1 1,0 1-1,0 0 0,1 0 1,-1-1-1,0 1 0,0 0 1,1 0-1,-1-1 0,0 1 1,0 0-1,1 0 1,-1 0-1,0-1 0,1 1 1,-1 0-1,0 0 0,1 0 1,-1 0-1,0 0 0,1 0 1,-1 0-1,0 0 1,1 0-1,-1 0 0,0 0 1,1 0-1,-1 0 0,0 0 1,1 0-1,-1 0 0,0 0 1,1 0-1,-1 0 1,0 0-1,0 1 0,1-1 1,-1 0-1,0 0 0,1 0 1,-1 1-1,0-1 0,0 0 1,1 0-1,-1 1 1,0-1-1,0 0 0,0 0 1,1 1-1,-1-1 0,0 0 1,0 1-1,0-1 0,0 0 1,0 1-1,0-1 0,0 0 1,0 1-1,0-1 1,0 0-1,0 1 0,0-1 1,0 0-1,0 1 0,0-1 1,0 0-1,0 1 0,0-1 1,-3 36-8,2-21 20,0-6 24,1 0 1,0 0-1,1 0 0,0 0 1,0 0-1,1-1 0,0 1 1,6 14-1,-7-20 1,0-1 0,1 0 1,-1 1-1,0-1 0,1 0 0,-1 0 0,1 0 1,0 0-1,0 0 0,0-1 0,-1 1 1,2-1-1,-1 1 0,0-1 0,0 1 0,0-1 1,1 0-1,-1 0 0,0 0 0,1-1 1,-1 1-1,1 0 0,-1-1 0,1 0 1,0 1-1,-1-1 0,1 0 0,-1 0 0,1-1 1,-1 1-1,1-1 0,-1 1 0,1-1 1,3-1-1,1 0 62,0-1 0,1 0-1,-2-1 1,1 1 0,0-1 0,-1-1 0,0 1 0,0-1 0,0 0-1,0 0 1,-1-1 0,8-10 0,1-4 106,-1-1 0,17-35 1,-15 25-186,-15 30-23,0 1 0,1-1-1,-1 0 1,0 1 0,0-1 0,1 1-1,-1-1 1,0 0 0,1 1-1,-1-1 1,0 1 0,1-1 0,-1 1-1,1-1 1,-1 1 0,1-1-1,-1 1 1,1 0 0,-1-1 0,1 1-1,-1 0 1,1-1 0,0 1-1,-1 0 1,1-1 0,0 1 0,-1 0-1,1 0 1,0 0 0,-1 0-1,1 0 1,1 0 0,-1 1-15,1 0 0,0 1 1,-1-1-1,1 0 0,-1 1 1,0-1-1,1 1 0,-1 0 1,1 2-1,3 2 5,0 0-12,0 0 1,0 0-1,0-1 1,1 0-1,0 0 1,0 0-1,1 0 1,-1-1-1,1 0 1,0-1 0,0 1-1,0-1 1,0-1-1,1 1 1,-1-1-1,9 1 1,-6-2-42,-1-1 0,1 1 0,0-1 0,-1-1 0,1 0 0,-1 0 0,1-1 0,-1 0 0,1-1 0,-1 0 0,0-1 1,13-6-1,-22 10 58,1-1 0,-1 1 0,0 0-1,1-1 1,-1 1 0,0 0 0,1-1 0,-1 1 0,1 0 0,-1 0 0,1-1 0,-1 1 0,0 0 0,1 0 0,-1 0 0,1 0 0,-1 0 0,1 0 0,-1 0 0,1 0 0,-1 0 0,1 0 0,-1 0 0,1 0 0,-1 0 0,1 0 0,-1 0 0,1 0 0,-1 0 0,1 1 0,-1-1 0,0 0 0,1 0 0,-1 1 0,1-1 0,-1 0 0,0 1 0,1-1 0,-1 0 0,0 1 0,1-1 0,-1 0 0,0 1 0,1-1 0,-1 1 0,0-1 0,0 1 0,0 28 68,-1-9 52,1-18-98,0-1 0,0 1 0,1-1 0,-1 1 0,0-1 0,1 1 0,0-1-1,-1 0 1,1 1 0,0-1 0,0 0 0,-1 0 0,1 1 0,0-1 0,0 0 0,0 0 0,1 0 0,-1 0 0,0 0 0,0 0 0,0-1 0,1 1 0,-1 0 0,0-1 0,1 1 0,-1-1 0,1 1 0,-1-1 0,1 1-1,-1-1 1,1 0 0,-1 0 0,1 0 0,-1 0 0,1 0 0,-1 0 0,1 0 0,-1-1 0,1 1 0,1-1 0,8-1 44,0-1 0,0-1 0,-1 0-1,12-5 1,-18 7-55,23-11 39,-9 4-87,1 1 0,1 0 0,-1 1 1,24-4-1,-38 9 21,0 2 0,0-1 0,0 1 0,0-1 0,0 1 1,0 1-1,0-1 0,0 1 0,0 0 0,0 0 0,0 0 0,0 1 1,-1 0-1,1 0 0,0 0 0,-1 0 0,0 1 0,1-1 1,-1 1-1,0 1 0,0-1 0,4 5 0,4 6 89,-10-10-134,1 0 1,0-1 0,0 1 0,0-1 0,1 0-1,6 5 1,-9-7 41,0-1-1,0 1 0,1-1 1,-1 0-1,0 1 0,0-1 1,0 0-1,1 0 1,-1 0-1,0 0 0,0 0 1,0 0-1,1 0 0,-1 0 1,0 0-1,0-1 1,0 1-1,1 0 0,-1-1 1,0 1-1,0-1 1,0 1-1,0-1 0,0 0 1,0 1-1,0-1 0,0 0 1,0 0-1,0 0 1,1-2-1,15-18-166,-1-6-85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0 15907,'-5'34'2608,"3"-23"-2237,0 1 0,0-1-1,-1 0 1,-6 15-1,2-9-174,-1 0 0,-1-1 0,-1-1 1,0 1-1,-1-1 0,0-1 0,-2 0 0,1-1 0,-2 0 0,0-1 0,-24 16 0,36-26-170,-1-1 0,1 1 0,0-1 0,-1 0 1,1 0-1,-1 0 0,0 0 0,1 0 0,-1-1 0,0 1 0,1-1 1,-1 1-1,0-1 0,1 0 0,-1 0 0,0-1 0,0 1 0,-3-1 1,4 0-34,0 0 0,0-1 0,0 1 1,0 0-1,0-1 0,0 1 0,1-1 0,-1 1 1,0-1-1,1 0 0,0 0 0,-1 0 1,1 0-1,0 0 0,0 0 0,0 0 1,-1-3-1,-1-4-106,1 0 1,0-1-1,0 1 0,1-1 1,0 0-1,1 1 0,0-1 1,3-17-1,-2 18-33,1 0 1,0 1-1,0-1 0,6-12 1,-7 20 135,-1 0 0,0 0 0,1-1 0,-1 1 0,1 0 1,0 0-1,-1 0 0,1 0 0,0 0 0,0 0 0,0 0 1,0 0-1,0 0 0,0 0 0,0 0 0,0 0 0,0 1 0,0-1 1,0 0-1,0 1 0,1-1 0,-1 1 0,0-1 0,0 1 0,1 0 1,-1 0-1,0-1 0,1 1 0,-1 0 0,0 0 0,0 0 0,1 0 1,-1 0-1,0 1 0,1-1 0,-1 0 0,0 1 0,0-1 1,1 1-1,0 0 0,11 7 268,-1 0 1,-1 1 0,20 19 0,11 8 629,-23-21-450,1-1-1,0 0 1,40 18 0,-57-31-412,-1 0-1,1 0 1,-1-1-1,0 1 1,1 0 0,0-1-1,-1 0 1,1 0-1,3 0 1,9-2 35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75 15651,'-1'2'193,"0"-1"0,0 1 1,1 0-1,-1-1 0,0 1 0,1 0 0,-1 0 0,1 0 0,0-1 0,-1 1 0,1 0 0,0 3 0,-5 77 1140,7 104 0,-2-177-1323,0-5 11,0-1 0,1 1 1,-1 0-1,0 0 0,1-1 1,0 1-1,2 5 0,-3-8-15,0-1 1,1 0-1,-1 0 0,0 0 0,0 0 0,0 0 0,1 0 1,-1 0-1,0 0 0,0 0 0,0 0 0,1-1 0,-1 1 1,0 0-1,0 0 0,0 0 0,0 0 0,1 0 1,-1 0-1,0 0 0,0 0 0,0 0 0,0-1 0,1 1 1,-1 0-1,0 0 0,0 0 0,0 0 0,0-1 0,0 1 1,0 0-1,0 0 0,1 0 0,-1 0 0,0-1 1,0 1-1,0 0 0,0 0 0,0 0 0,0-1 0,0 1 1,0 0-1,0 0 0,0 0 0,0-1 0,0 1 0,4-13 107,6-47 322,-2-1 1,0-67-1,-5 77-343,0 32-127,-3 19 33,0 0 0,0-1 0,0 1 0,0 0 0,0 0 1,0 0-1,0 0 0,0 0 0,0 0 0,0 0 0,0-1 0,0 1 1,0 0-1,0 0 0,0 0 0,0 0 0,0 0 0,1 0 1,-1 0-1,0 0 0,0 0 0,0-1 0,0 1 0,0 0 0,0 0 1,0 0-1,0 0 0,1 0 0,-1 0 0,0 0 0,0 0 1,0 0-1,0 0 0,0 0 0,0 0 0,1 0 0,-1 0 0,0 0 1,0 0-1,0 0 0,0 0 0,0 0 0,0 0 0,0 0 1,1 0-1,-1 0 0,0 1 0,0-1 0,0 0 0,0 0 0,0 0 1,0 0-1,0 0 0,13 25-257,-5-9 159,-5-10 63,0 0 1,0-1-1,1 1 1,0-1-1,0 0 0,0 0 1,1 0-1,0-1 1,-1 0-1,2 0 0,-1 0 1,7 4-1,-7-6 34,-1 0 1,1-1-1,-1 1 1,1-1-1,-1 0 0,1-1 1,0 1-1,-1-1 1,1 0-1,0 0 0,0 0 1,-1-1-1,1 1 1,0-1-1,-1 0 1,1-1-1,6-2 0,2-1 33,-1-1 1,-1-1-1,1 0 0,-1 0 0,0-1 0,-1-1 0,0 1 1,9-12-1,-2 2 61,-1-1-1,-1-1 1,16-29 0,-32 54-108,0-1 0,1 0-1,-1 0 1,1 0 0,0 0 0,1 6-1,-1 9-14,-2 15-43,1 63-9,1-86 21,1 1-1,1-1 0,0 0 1,0 0-1,1 1 0,5 12 1,-7-22 5,0 0 1,0 0 0,0 0-1,1 0 1,-1 0 0,0 0-1,1-1 1,-1 1 0,1 0-1,-1-1 1,5 3 0,-6-3 11,1-1 1,0 0-1,0 1 0,0-1 1,0 0-1,0 0 1,0 0-1,0 1 0,0-1 1,0 0-1,0 0 1,0 0-1,0-1 0,0 1 1,0 0-1,0 0 1,0 0-1,0-1 0,-1 1 1,1-1-1,0 1 1,0 0-1,0-1 0,0 1 1,-1-1-1,1 0 1,0 1-1,0-1 0,-1 0 1,1 1-1,1-3 1,3-4-89,0 0 1,-1-1-1,0 0 1,0 0 0,0 0-1,4-16 1,6-31-523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3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16139,'-1'0'51,"0"0"0,1 0-1,-1 0 1,0 1-1,1-1 1,-1 0 0,1 1-1,-1-1 1,0 0-1,1 1 1,-1-1-1,1 0 1,-1 1 0,1-1-1,-1 1 1,1-1-1,0 1 1,-1 0 0,1-1-1,0 1 1,-1-1-1,1 1 1,0 0-1,0-1 1,-1 1 0,1-1-1,0 1 1,0 0-1,0-1 1,0 1-1,0 1 1,-4 28 56,4-27 19,-1 15-7,1-1 1,0 0-1,1 1 1,1-1-1,5 20 1,-6-33-209,0 0 0,0 0 0,1-1 0,-1 1 0,1 0 0,0-1 0,0 0 0,0 1 0,0-1 0,1 0 0,-1 0 0,6 4 0,-6-5 6,1-1 1,-1 0-1,0 0 1,1 0-1,-1 0 1,1 0-1,0 0 1,-1-1-1,1 1 1,-1-1-1,1 0 1,0 1-1,-1-1 0,1-1 1,0 1-1,-1 0 1,1-1-1,0 1 1,-1-1-1,1 0 1,2-1-1,6-3-174,6-1 525,-16 6-242,-1 0 0,1 0 0,-1 1 1,0-1-1,1 0 0,-1 0 0,1 0 0,-1 1 0,0-1 0,1 0 0,-1 1 1,0-1-1,1 0 0,-1 1 0,0-1 0,1 1 0,-1-1 0,0 0 1,0 1-1,1-1 0,-1 1 0,0-1 0,0 1 0,0-1 0,0 0 0,0 1 1,0-1-1,0 1 0,0-1 0,0 1 0,0-1 0,0 1 0,0-1 1,0 1-1,0-1 0,0 1 0,-2 41 1115,1-27-870,0 0 0,1 1 0,4 28 1,-3-43-258,-1 0 1,0 0 0,0 0-1,1 0 1,-1 0-1,0-1 1,1 1 0,-1 0-1,1 0 1,-1 0 0,1-1-1,-1 1 1,1 0-1,-1 0 1,1-1 0,0 1-1,-1-1 1,1 1-1,0-1 1,0 1 0,0-1-1,-1 1 1,1-1 0,0 1-1,0-1 1,0 0-1,0 0 1,0 1 0,0-1-1,0 0 1,-1 0-1,1 0 1,0 0 0,1 0-1,4-1 67,-1 0-1,1 0 1,0 0 0,9-5-1,9-1 121,-22 7-194,0 0 0,1 0 0,-1 0 1,0 0-1,0 0 0,0 1 0,1-1 1,-1 1-1,0-1 0,0 1 0,0 0 1,0 0-1,0 0 0,0 0 1,0 0-1,0 0 0,-1 0 0,4 4 1,-2-2-4,-1-1 1,0 1-1,0 0 1,0 0-1,-1 1 1,1-1-1,-1 0 1,0 1-1,1-1 1,0 7-1,-1-2 30,0-1 0,0 1 1,-1-1-1,0 1 0,0-1 0,-1 1 0,0-1 0,0 1 0,-1-1 0,-4 12 0,2-12 52,1 1-1,-2-1 0,1 0 0,-1 0 0,0-1 0,-11 12 0,14-16-74,-1 0 0,1-1 0,0 1 0,-1 0 0,1-1 0,-1 0 1,1 1-1,-1-1 0,1 0 0,-5 1 0,5-2-36,1 0 1,-1 0-1,1 0 0,-1 0 1,1 0-1,-1 0 1,0 0-1,1-1 0,-1 1 1,1 0-1,-1-1 1,1 0-1,-1 1 0,1-1 1,0 0-1,-1 1 1,1-1-1,0 0 0,-3-2 1,2 0-46,0 1 0,0-1 0,1 0 0,-1 1 0,0-1 0,1 0 0,0 0 1,0 0-1,0 0 0,0 0 0,0 0 0,1 0 0,-1 0 0,1-1 0,0 1 0,0-5 0,1-8 234,5-31-1,-5 40-264,10-45-216,7-14-25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 13723,'1'0'74,"-1"-1"0,0 1-1,0-1 1,0 1 0,1-1 0,-1 1 0,0 0 0,0-1-1,1 1 1,-1-1 0,0 1 0,1 0 0,-1-1 0,1 1-1,-1 0 1,0 0 0,1-1 0,-1 1 0,1 0-1,-1 0 1,1 0 0,-1-1 0,0 1 0,1 0 0,-1 0-1,1 0 1,-1 0 0,2 0 0,-2 20 1246,-27 147 3100,16-117-4061,2 0 0,3 0 0,-1 81 0,7-127-335,1 0 0,-1 0 0,0 0 0,1 0 1,0 0-1,0 0 0,0 0 0,0 0 0,1-1 1,-1 1-1,1-1 0,4 7 0,-4-9-12,-1 1 0,1-1 0,0 0 0,0 1 0,0-1 0,0 0 0,0 0 0,0 0 0,0 0 0,0 0 0,0-1 0,0 1 0,1-1 0,-1 0 0,0 1 0,1-1 0,-1 0 0,0 0 0,0 0 0,1 0 0,-1-1 0,0 1 0,3-2 0,7-1 28,0-1 0,-1 0 0,1-1 0,-1 0 0,0 0 0,-1-1 0,1-1 0,12-10 0,73-71 289,-20 4-229,-70 76-268,1-1 0,-1 0 0,0-1 0,-1 1 0,0-1 0,-1 0 0,0 0 0,3-12 1,-7 21 141,1 0 0,-1 0-1,0-1 1,0 1 0,0 0 0,0 0 0,0 0 0,0 0 0,0 0 0,0 0 0,0 0 0,0 0 0,-1 0 0,1 0 0,0 0 0,-1 0 0,1 0 0,-1 0 0,1 0 0,-1 0 0,1 0 0,-1 0 0,0 0 0,0 0 0,-10-1-422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13795,'3'3'157,"1"0"0,-1 0 0,1-1 0,0 1 0,0-1 0,0 0 0,0 0 0,0 0 0,1-1 0,-1 1 0,0-1 0,1 0 0,-1 0 0,1-1 0,0 1 1,6-1-1,-3-1-147,-1 0 0,1 0 0,0-1 0,-1 0 0,0-1 0,1 1 0,-1-1 0,0-1 0,8-4 0,-4 1-304,0-1 1,0 1 0,-1-2-1,0 1 1,0-2-1,-1 1 1,0-1 0,-1 0-1,0-1 1,0 0 0,-1 0-1,7-17 1,-12 19 425,-6 9 346,-7 17 448,7-8-643,1 1 0,0 0 0,1 0 0,0-1 0,0 1 0,1 1 0,0 17 0,1-25-254,0 0 0,0 0 0,1 0 0,-1 0 0,1 0 0,0 0 0,0 0 0,0 0 1,0-1-1,0 1 0,1 0 0,-1-1 0,1 1 0,-1-1 0,1 1 0,0-1 0,0 0 1,0 0-1,1 0 0,-1 0 0,0 0 0,1 0 0,-1-1 0,1 1 0,0-1 0,-1 0 1,1 1-1,0-1 0,0 0 0,5 0 0,46 4 35,-42-5-125,0 1 0,-1 0-1,23 6 1,-30-6 39,0 1 0,0-1 0,0 1 0,-1 0-1,1 0 1,0 0 0,-1 1 0,0-1 0,0 1 0,0 0 0,0 0 0,0 0 0,0 0-1,-1 0 1,4 5 0,0 5 110,0-1-1,-1 1 1,-1 0-1,0 0 1,0 0-1,-1 1 1,-1-1-1,0 1 1,-1-1-1,-1 1 0,0 0 1,-1 0-1,0-1 1,-1 1-1,0-1 1,-1 1-1,-1-1 1,0 0-1,-1 0 1,0-1-1,-10 18 1,13-27 26,-1 0 0,1 0 1,-1 0-1,1 0 0,-1 0 0,0 0 1,0-1-1,0 1 0,0-1 1,-1 0-1,1 0 0,0 0 0,-1 0 1,0-1-1,1 1 0,-8 1 1,9-3-62,-1 0 1,0 0 0,0 0 0,1 0 0,-1 0-1,0-1 1,1 1 0,-1-1 0,1 1 0,-1-1 0,1 0-1,-1 0 1,1 0 0,-1-1 0,1 1 0,0-1-1,0 1 1,-1-1 0,1 0 0,0 1 0,1-1-1,-1 0 1,0 0 0,1-1 0,-3-3 0,-2-4-53,0-1 1,1 0-1,0 0 0,1 0 1,1-1-1,-1 1 1,2-1-1,-2-18 0,1 8-338,2 0-1,1 0 1,5-40-1,-5 56 251,1-1-1,0 1 1,0-1-1,1 1 1,0-1 0,0 1-1,0 0 1,1 0-1,0 0 1,0 1 0,0-1-1,1 0 1,0 1-1,0 0 1,0 0-1,1 0 1,0 1 0,0 0-1,6-5 1,34-11-336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16860,'1'2'186,"1"0"1,0-1-1,0 1 1,-1 0-1,1 0 1,-1 0-1,0 0 1,1 0-1,-1 1 1,0-1-1,0 0 1,1 5-1,7 35 757,-4-18-99,-3-16-633,1 0 1,0 0-1,0 0 0,8 13 0,-10-18-179,1-1 0,0 0 0,0 1 0,0-1 0,0 0 0,0 0 0,0 0 0,0 0 0,1 0 0,-1-1 0,1 1 0,-1-1 0,1 1 0,0-1 0,0 0 0,-1 0 1,1 0-1,3 0 0,2 0-10,1-1 0,-1 0 0,1-1 0,-1 0 0,1 0 0,-1-1 0,0 0 0,0 0 0,0-1 0,0 0 0,8-5 0,16-8 30,36-25 1,-64 39-46,24-17 26,-18 11-27,0 1 0,0 1-1,1 0 1,0 0 0,12-4 0,-21 9-8,-1 1-1,1 0 1,-1-1 0,1 1 0,-1 0 0,0 0 0,1 0 0,-1 0 0,1 0 0,-1 0 0,1 1-1,-1-1 1,1 0 0,-1 1 0,0-1 0,1 1 0,-1-1 0,0 1 0,1 0 0,-1-1-1,0 1 1,0 0 0,0 0 0,1 0 0,-1 0 0,0 0 0,0 0 0,-1 0 0,1 1 0,0-1-1,0 0 1,0 0 0,-1 1 0,2 2 0,1 4-11,0 1 0,0 1-1,-1-1 1,1 13 0,0-5 2,-2-13 11,0 0 1,0 1 0,0-1-1,1 0 1,0 0-1,-1-1 1,4 6-1,-4-9-2,-1 1-1,1-1 1,-1 1-1,1 0 1,-1-1 0,1 1-1,0-1 1,-1 1-1,1-1 1,0 1-1,-1-1 1,1 0 0,0 1-1,0-1 1,0 0-1,-1 0 1,1 1-1,0-1 1,0 0-1,0 0 1,-1 0 0,1 0-1,0 0 1,0 0-1,0 0 1,-1 0-1,1-1 1,0 1 0,0 0-1,0 0 1,-1-1-1,1 1 1,0 0-1,0-1 1,-1 1-1,1-1 1,0 1 0,-1-1-1,1 1 1,-1-1-1,1 0 1,0 1-1,-1-1 1,1 0 0,3-4-228,0 0 1,0 0 0,-1 0 0,1-1-1,-1 1 1,-1-1 0,1 0 0,-1 0 0,0 0-1,0 0 1,0 0 0,-1 0 0,0 0 0,-1-1-1,1-8 1,-2-14-479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18660,'-7'19'1880,"3"2"-1424,4-2-215,4 2 1215,6 1-1304,5-1-376,6-4 1480,2 3-1200,0-5-8,0 1 40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14531,'3'10'347,"-1"0"0,2 1 0,0-2 0,0 1 0,1 0-1,6 9 1,-9-16-254,0 0 1,1 0-1,-1-1 0,1 1 0,0-1 0,0 0 0,0 0 0,0 0 0,0 0 0,0 0 1,1-1-1,-1 1 0,1-1 0,-1 0 0,1 0 0,-1 0 0,1 0 0,-1-1 0,1 0 1,7 0-1,-4 0 20,1-1 0,-1 0-1,0 0 1,0-1 0,0 0 0,0 0 0,-1 0 0,1-1 0,0 0 0,-1-1 0,0 0 0,0 0 0,0 0-1,0 0 1,-1-1 0,1 0 0,-1 0 0,-1 0 0,1-1 0,-1 0 0,0 0 0,0 0 0,0 0 0,-1-1 0,0 1-1,0-1 1,-1 0 0,0 0 0,0 0 0,-1 0 0,0 0 0,0 0 0,0 0 0,-1-1 0,-1-8 0,-9-12 277,0 17-194,10 10-193,-1 1 0,1 0 0,0 0 0,-1 0 0,1 0 1,0 0-1,-1 0 0,1 0 0,0 0 0,-1-1 1,1 1-1,0 1 0,-1-1 0,1 0 0,0 0 1,-1 0-1,1 0 0,0 0 0,-1 0 0,1 0 0,0 0 1,-1 0-1,1 1 0,0-1 0,-1 0 0,1 0 1,0 0-1,0 1 0,-1-1 0,1 0 0,0 0 1,0 1-1,0-1 0,-1 1 0,0 0-15,0 1 1,1 0-1,-1 0 0,1 0 1,-1 0-1,1 0 0,-1 0 0,1 0 1,0 0-1,0 0 0,0 0 1,0 0-1,0 0 0,1 0 0,-1 0 1,0 0-1,1-1 0,0 1 1,-1 0-1,1 0 0,0 0 0,0 0 1,2 2-1,-1 1-18,1-1 1,0 1-1,0-1 0,1 0 0,-1 0 1,1 0-1,7 6 0,-5-6 11,-1-1 0,1-1 0,0 1 0,1-1 0,-1 0 0,0-1 0,1 1 0,-1-1 0,0-1 0,1 1 0,0-1 0,-1 0-1,1 0 1,-1-1 0,1 0 0,-1 0 0,0-1 0,1 1 0,8-5 0,-2 1 15,-1 0 0,1-1 0,-1-1-1,0 0 1,0 0 0,-1-1 0,0-1 0,11-11 0,-17 15 17,-1 1 1,0 0 0,0-1 0,-1 0 0,0 0 0,0 0-1,0 0 1,0-1 0,-1 1 0,1-1 0,-2 1 0,4-12 0,-5 16-13,0 1 0,0 0 0,0-1 1,0 1-1,0 0 0,0 0 1,0-1-1,0 1 0,0 0 0,-1 0 1,1-1-1,0 1 0,0 0 1,0 0-1,0-1 0,0 1 0,0 0 1,-1 0-1,1-1 0,0 1 1,0 0-1,0 0 0,0 0 1,-1 0-1,1-1 0,0 1 0,0 0 1,-1 0-1,1 0 0,0 0 1,0 0-1,-1 0 0,1-1 0,0 1 1,0 0-1,-1 0 0,1 0 1,0 0-1,-1 0 0,1 0 0,0 0 1,0 0-1,-1 0 0,1 0 1,0 0-1,0 1 0,-1-1 0,1 0 1,0 0-1,0 0 0,-1 0 1,-12 7 28,7 0-3,0 0 0,0 0 0,1 0 0,-1 0 0,2 1 0,-1 0 0,1 0-1,-3 9 1,4-11 1,1 0 0,0 0 0,0 1 0,0-1-1,1 0 1,0 1 0,0-1 0,1 1 0,0 0-1,0-1 1,2 12 0,-1-15-53,0 0 0,0-1-1,1 1 1,-1-1 0,1 1 0,-1-1 0,1 0-1,0 1 1,0-1 0,0 0 0,0 0-1,1 0 1,-1-1 0,0 1 0,1 0 0,-1-1-1,1 0 1,-1 1 0,1-1 0,0 0 0,0 0-1,-1-1 1,1 1 0,0-1 0,0 1-1,0-1 1,3 0 0,10 1-225,0-1 0,1 0-1,22-5 1,-36 5 258,36-7-377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22 16211,'1'-1'148,"-1"0"0,1 0-1,-1 0 1,1 1 0,-1-1-1,1 0 1,-1 0 0,1 0-1,-1 0 1,0 0 0,0 0-1,1 0 1,-1 0-1,0-1 1,0 1-85,0 1-1,0 0 1,0-1-1,-1 1 1,1 0-1,0-1 1,0 1-1,0 0 1,0 0-1,-1-1 1,1 1-1,0 0 1,0 0-1,-1-1 1,1 1-1,0 0 0,0 0 1,-1 0-1,1-1 1,0 1-1,-1 0 1,1 0-1,0 0 1,-1 0-1,1 0 1,0 0-1,-1 0 1,-2-1 163,1 1-1,0 1 1,-1-1 0,1 0 0,-1 0 0,1 1-1,-1-1 1,1 1 0,0 0 0,-4 2 0,-28 15 186,2 1 1,0 2 0,-54 47 0,86-68-420,-1 0 0,1 0 0,0 0 0,0 0 1,-1 1-1,1-1 0,0 0 0,0 0 0,-1 0 1,1 0-1,0 1 0,0-1 0,-1 0 0,1 0 1,0 1-1,0-1 0,0 0 0,0 0 0,-1 1 1,1-1-1,0 0 0,0 0 0,0 1 0,0-1 1,0 0-1,0 1 0,0-1 0,0 0 0,0 1 1,0-1-1,0 0 0,0 0 0,0 1 1,0-1-1,0 0 0,0 1 0,0-1 0,0 0 1,0 1-1,0-1 0,1 0 0,-1 0 0,0 1 1,0-1-1,0 0 0,0 0 0,1 1 0,-1-1 1,0 0-1,0 0 0,1 0 0,-1 1 0,0-1 1,0 0-1,1 0 0,-1 0 0,0 0 0,0 0 1,1 0-1,-1 0 0,0 1 0,1-1 0,-1 0 1,1 0-1,25 3-269,-20-3 197,15 3-218,-1 0-1,1 1 0,26 9 0,-37-10 175,-1 1 1,0 0-1,-1 0 0,1 1 1,-1 0-1,0 0 0,0 1 1,0 0-1,10 10 1,-17-15 129,-1-1 1,1 1 0,0 0-1,0-1 1,-1 1 0,1 0 0,0 0-1,-1-1 1,1 1 0,-1 0-1,1 0 1,-1 0 0,1 0 0,-1 0-1,0 0 1,1 0 0,-1 0 0,0 0-1,0 0 1,0 0 0,0 0-1,0 0 1,0 0 0,0 0 0,0 0-1,0 0 1,0 0 0,0 0 0,-1 0-1,1 0 1,0 0 0,-1 0-1,1 0 1,-1 0 0,1 0 0,-1-1-1,1 1 1,-1 0 0,0 0 0,1-1-1,-1 1 1,0 0 0,0 0-1,0-1 1,1 1 0,-1-1 0,0 1-1,0-1 1,0 1 0,0-1 0,-2 1-1,-5 2 163,-1 0-1,0-1 0,-1 0 0,-13 2 1,16-3-104,-5 1-203,1 0 0,-1-1 0,0 0-1,1-1 1,-1 0 0,0-1 0,-18-4 0,30 5 125,-1 0 1,1 0-1,0 0 0,0 0 1,-1 0-1,1 0 0,0 0 1,-1 0-1,1 0 0,0 0 1,-1 0-1,1-1 0,0 1 1,0 0-1,-1 0 0,1 0 1,0 0-1,0-1 0,-1 1 1,1 0-1,0 0 0,0 0 0,-1-1 1,1 1-1,0 0 0,0 0 1,0-1-1,0 1 0,0 0 1,-1-1-1,1 1 0,0 0 1,0 0-1,0-1 0,0 1 1,0 0-1,0-1 0,0 1 1,0 0-1,0-1 0,0 1 1,0 0-1,0-1 0,0 1 1,0 0-1,0 0 0,1-1 1,-1 1-1,0 0 0,0-1 1,0 1-1,0 0 0,1 0 1,-1-1-1,0 1 0,0 0 1,0 0-1,1-1 0,-1 1 1,12-11-463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3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17316,'-55'178'4371,"29"-40"-3906,25-124-444,0 0 0,0 1 1,2-1-1,-1 1 0,2-1 1,0 0-1,6 23 0,-7-35-21,0 1 0,0 0 0,0-1 0,0 1 0,0-1 0,1 1 0,-1-1 0,1 0 0,0 1 0,0-1 0,0 0 0,0 0 0,0 0 0,0-1 0,0 1 1,0 0-1,1-1 0,-1 1 0,1-1 0,-1 0 0,1 0 0,-1 0 0,1 0 0,0 0 0,0-1 0,-1 1 0,1-1 0,0 0 0,0 0 0,0 0 0,-1 0 0,1 0 0,3-1 0,9-2-22,1-1 0,-1 0 0,0-1 0,27-14 0,-4 3-40,-31 14 44,-1 0-1,0 0 0,1 1 0,-1 0 0,1 0 1,-1 0-1,1 1 0,-1 0 0,13 2 0,-8 0-1,0 2-1,0-1 0,0 1 0,17 9 0,-20-10 25,-1 1-1,1-2 1,0 1-1,1-1 0,-1 0 1,0-1-1,0 0 1,1 0-1,-1-1 0,1 0 1,-1 0-1,0-1 1,1 0-1,-1 0 0,0-1 1,0 0-1,0-1 1,0 0-1,13-7 0,11-6-161,24-10-333,-52 24 411,0 0 0,0 1-1,1 0 1,-1 0-1,0 1 1,1-1-1,-1 1 1,0 0 0,1 0-1,7 1 1,-9 0 26,0 0 0,1 1 0,-1 0 0,-1-1 0,1 1 0,0 0-1,0 0 1,-1 1 0,1-1 0,-1 0 0,0 1 0,0 0 0,1-1 0,-2 1 0,1 0 0,3 6 0,-4-5 85,1-1 1,0 1-1,1-1 0,-1 0 0,1 1 0,0-1 0,-1 0 0,1 0 1,0-1-1,1 1 0,-1-1 0,7 4 0,-5-4 37,0-1 0,0 0-1,0 0 1,1-1 0,-1 1 0,0-1-1,0 0 1,1-1 0,-1 1 0,0-1-1,0 0 1,0-1 0,0 1 0,6-3-1,10-4 215,37-22 0,-52 27-237,63-44 246,-10 7-298,-58 39 2,0 1 0,0-1 0,0 0 0,0 0 0,0 1 0,1-1 0,-1 1 0,0-1 0,0 1 0,0-1 0,0 1 0,1 0 0,-1 0 0,0-1 0,0 1 0,1 0 0,-1 0 0,0 0 0,0 1 0,1-1 0,-1 0 0,0 0 0,0 1 0,1-1 0,-1 0 0,0 1 0,2 0 0,-2 1-7,1 1-1,0-1 1,-1 0-1,1 1 0,-1-1 1,0 1-1,0-1 1,0 1-1,2 4 1,-2-3 17,0 1 1,1-1-1,0 0 1,0 0-1,4 6 1,-4-8 6,1 1 0,0-1 0,0 1 0,0-1 1,0 0-1,0 0 0,1 0 0,-1-1 0,1 1 1,-1-1-1,1 0 0,0 0 0,-1 0 1,1 0-1,0 0 0,0-1 0,-1 0 0,1 0 1,0 0-1,0 0 0,3-1 0,13-2 41,-1-1-1,34-10 1,-40 10-47,42-14-19,-37 11-43,-1 1 0,1 0 0,0 2-1,0 0 1,1 1 0,-1 1 0,21 0 0,-7 9-135,-30-6 177,0 0 0,0 0 0,0-1 0,0 1 0,1 0 0,-1-1 0,0 0 0,0 1 0,1-1 0,-1 0 1,0 0-1,1 0 0,-1 0 0,0-1 0,0 1 0,1-1 0,-1 1 0,0-1 0,0 0 0,0 0 0,0 0 0,0 0 1,0 0-1,0 0 0,3-3 0,4-4-219,-1 0 0,-1-1 1,1 0-1,-1 0 0,-1-1 0,1 0 1,4-11-1,29-76-691,-23 44 380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15331,'-4'9'328,"0"0"-1,1 1 1,0 0-1,0-1 1,1 1 0,0 0-1,1 0 1,0 0-1,0 0 1,1 0-1,1 0 1,2 18-1,4 9 59,2-1 0,14 39 0,-14-50-341,8 23-14,-10-30-203,0 1 1,-1 0-1,-1 1 1,5 37 0,-9-56 144,-1-1 1,0 1 0,0 0 0,0-1 0,0 1-1,0 0 1,0-1 0,0 1 0,-1 0 0,1-1-1,0 1 1,0 0 0,0-1 0,-1 1-1,1-1 1,0 1 0,-1 0 0,1-1 0,0 1-1,-1 0 1,0-1-3,1 0 0,-1 0 0,1 1-1,-1-1 1,1 0 0,0 0 0,-1 0 0,1 0 0,-1 0-1,1 0 1,-1 0 0,1 0 0,-1 0 0,1-1 0,-1 1-1,1 0 1,0 0 0,-1 0 0,1 0 0,-1-1-1,1 1 1,-1 0 0,-2-3-100,0 1 0,-1 0 0,1-1-1,1 0 1,-1 0 0,-2-3 0,-75-103-690,11-7 3285,68 114-2359,0 1 0,1-1 0,-1 0 0,0 1 0,0-1 0,1 0 0,-1 0 0,1 1 0,0-1 0,-1 0 0,1 0 0,0 1 1,0-1-1,0 0 0,0 0 0,1-2 0,0 3-31,-1 0 0,1 0 0,0 0 1,0 0-1,0 0 0,0 0 0,0 0 1,0 0-1,0 1 0,0-1 0,1 0 0,-1 1 1,0-1-1,0 0 0,1 1 0,-1 0 0,0-1 1,1 1-1,-1 0 0,0-1 0,3 1 1,90-13 452,-52 9-971,-1-3 0,52-14 0,-50 6 100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17428,'15'2'752,"1"1"1,0 1-1,-1 0 0,16 7 1,-25-8-630,0 1 1,0-1-1,0 1 0,0 0 1,-1 1-1,0-1 0,1 1 1,-2 0-1,1 0 0,-1 1 1,8 11-1,-6-7-77,-1 0 0,0 1 0,0-1-1,-1 1 1,-1 0 0,0 0 0,0 1 0,-1-1-1,1 14 1,-2-6-16,-2 0-1,1 0 0,-2-1 1,-1 1-1,-5 20 1,-4 2-143,-1-1 0,-3 0 0,-1-1 1,-28 46-1,15-35-271,-3-2 0,-1-1 0,-45 46 0,48-61-9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40 15947,'0'-1'120,"0"-1"-1,0 1 1,0-1-1,0 1 0,0-1 1,-1 1-1,1-1 1,0 1-1,-1 0 1,0-1-1,1 1 0,-1 0 1,0-1-1,1 1 1,-1 0-1,0 0 0,0 0 1,0-1-1,0 1 1,0 0-1,-1 0 0,1 1 1,-2-3-1,0 2 72,-1 0 1,1-1-1,-1 1 0,1 0 0,-1 0 0,1 1 0,-1-1 1,1 1-1,-7 0 0,-3 1 126,0 0 0,0 1 0,0 0 0,-21 8 0,20-5-258,0 1 1,1 1-1,-1 0 0,1 1 1,1 0-1,-1 1 0,-18 18 1,25-21-79,0-1 0,1 1 0,0 0 0,0 0 0,1 1 0,-1-1 0,2 1 0,-1 0 0,1 0 0,0 0 0,0 0 0,1 1 0,0-1 0,0 1 0,0 0 0,0 12 0,2-18 11,0 0 1,0 0-1,0 0 0,0 0 0,0 0 0,1 0 1,-1 0-1,1 0 0,-1 0 0,1 0 1,0 0-1,-1 0 0,1-1 0,0 1 0,0 0 1,0-1-1,0 1 0,1 0 0,-1-1 0,0 1 1,1-1-1,-1 0 0,1 0 0,-1 1 1,1-1-1,0 0 0,0 0 0,-1 0 0,1-1 1,0 1-1,0 0 0,0-1 0,0 1 1,0-1-1,0 0 0,0 1 0,0-1 0,-1 0 1,1 0-1,0 0 0,0-1 0,0 1 0,0 0 1,3-1-1,4-2-12,1 1 1,-1-1-1,0 0 1,0-1-1,0 0 0,0-1 1,14-10-1,6-9-10,-1-1 0,-1-2 0,27-34 0,-54 60 30,0 1-1,0 0 1,0 0 0,0 0-1,0 0 1,0-1-1,0 1 1,0 0-1,0 0 1,1 0-1,-1-1 1,0 1-1,0 0 1,0 0 0,0 0-1,0 0 1,0 0-1,1-1 1,-1 1-1,0 0 1,0 0-1,0 0 1,0 0 0,1 0-1,-1 0 1,0 0-1,0 0 1,0 0-1,0 0 1,1 0-1,-1 0 1,0 0-1,0 0 1,0 0 0,1 0-1,-1 0 1,0 0-1,0 0 1,0 0-1,1 0 1,-1 0-1,0 0 1,0 0-1,0 0 1,0 0 0,1 0-1,-1 0 1,0 0-1,0 0 1,0 1-1,0-1 1,0 0-1,1 0 1,-1 0 0,0 0-1,0 0 1,0 1-1,0-1 1,0 0-1,0 0 1,0 0-1,0 0 1,1 1-1,-1-1 1,0 0 0,0 0-1,0 0 1,0 1-1,0 13 5,0-13-5,0 1 3,-1 13 11,1 0 0,1 0 0,0 0 0,4 20 0,-4-32 3,-1 1 1,2-1 0,-1 1 0,0-1 0,1 1 0,-1-1 0,1 0-1,0 0 1,0 0 0,0 0 0,1 0 0,-1 0 0,1 0 0,-1-1-1,1 1 1,0-1 0,0 0 0,0 0 0,0 0 0,1 0 0,-1-1-1,0 1 1,5 1 0,3-1 41,0 0-1,0-1 1,0 0-1,0-1 1,0 0-1,0 0 1,1-1-1,-1-1 1,0 0-1,-1 0 1,1-1-1,16-7 1,12-6 165,69-40 0,-85 41-206,-13 9-75,1 0-1,-1 0 1,1 1-1,0 0 1,12-3-1,-22 8 45,-1 0 0,1 0 0,0 0-1,0 0 1,-1 0 0,1 0 0,0 0 0,0 0-1,-1 0 1,1 0 0,0 0 0,0 0 0,-1 1-1,1-1 1,0 0 0,-1 1 0,1-1 0,0 0-1,-1 1 1,1-1 0,0 1 0,-1-1 0,1 1-1,-1-1 1,1 1 0,-1-1 0,1 1 0,-1 0-1,0-1 1,1 1 0,-1 0 0,0-1 0,1 1-1,-1 0 1,0-1 0,1 2 0,3 33-293,-3-25 219,-1-7 80,0 0 1,0 0-1,1 0 1,0 0-1,-1-1 1,1 1-1,0 0 0,0 0 1,1-1-1,0 3 1,-1-4 8,0 0 1,0-1-1,0 1 1,0 0-1,0-1 1,-1 1 0,1-1-1,0 1 1,0-1-1,0 0 1,0 1-1,0-1 1,0 0 0,0 0-1,1 0 1,-1 0-1,0 0 1,0 0-1,0 0 1,0 0-1,0 0 1,0 0 0,0-1-1,0 1 1,0 0-1,0-1 1,0 1-1,0-1 1,0 1 0,0-1-1,1 0 1,82-44-1366,-49 25 553,58-25 0,-44 27 200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103 205 14403,'-1'0'149,"-1"1"1,1-1-1,0 0 0,0 1 1,-1-1-1,1 1 0,0-1 1,0 1-1,0-1 0,0 1 0,0 0 1,-1 0-1,1 0 0,0-1 1,1 1-1,-1 0 0,0 0 1,-1 2-1,0-2 175,-8 10 283,1 0-1,0 0 1,0 0 0,-8 16 0,13-21-537,1-1 1,0 1-1,1 0 1,-1-1-1,1 1 1,0 0-1,1 0 1,-1 0-1,1 1 1,0-1-1,1 0 0,0 8 1,0-13-65,0 1 1,0-1 0,0 0-1,1 0 1,-1 0-1,0 0 1,1 0-1,-1 0 1,1 0-1,-1 0 1,1 0-1,-1-1 1,1 1-1,0 0 1,-1 0-1,1 0 1,0-1-1,0 1 1,-1 0 0,1-1-1,0 1 1,0 0-1,0-1 1,0 1-1,0-1 1,0 0-1,0 1 1,0-1-1,0 0 1,0 1-1,0-1 1,0 0-1,0 0 1,0 0-1,0 0 1,0 0 0,1 0-1,-1 0 1,0-1-1,2 1 1,2-2 6,1 0 1,-1 1-1,1-2 1,-1 1 0,1-1-1,6-4 1,2-3-1,-1 0 1,-1-1-1,0 0 0,0-1 1,-1 0-1,-1-1 1,0 0-1,9-16 0,-4 2 28,-1 0 0,-1 0 0,13-44 0,-23 63-30,0 0-5,0-1 1,0 1-1,-1-1 0,0 0 0,-1 0 0,0 1 0,0-1 0,-2-17 0,1 26-6,0 0 1,0-1-1,0 1 0,0 0 0,0 0 0,0 0 0,0 0 0,0 0 0,-1-1 0,1 1 0,0 0 0,0 0 0,0 0 0,0 0 0,0 0 0,-1 0 0,1 0 0,0 0 0,0 0 0,0 0 0,0 0 0,-1 0 1,1 0-1,0 0 0,0 0 0,0 0 0,0 0 0,-1 0 0,1 0 0,0 0 0,0 0 0,0 0 0,0 0 0,-1 0 0,1 0 0,0 0 0,0 0 0,0 0 0,0 0 0,0 0 0,-1 0 0,1 0 1,0 1-1,0-1 0,0 0 0,0 0 0,0 0 0,0 0 0,0 0 0,-1 1 0,1-1 0,0 0 0,0 0 0,0 0 0,0 0 0,0 0 0,0 1 0,0-1 0,0 0 0,0 0 0,0 0 0,0 1 0,-8 12-12,1 9-153,0 1 0,1 0 0,1 0-1,1 0 1,1 1 0,2-1 0,0 1 0,1 0 0,1-1-1,2 1 1,0-1 0,9 32 0,-5-37-206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18804,'3'32'1378,"-4"46"-1,-1-56-1191,2 1-1,0 0 1,2-1 0,6 32-1,-8-53-175,0 0-1,0 1 1,0-1-1,1 0 0,-1 0 1,0 0-1,1 0 1,-1 0-1,1 0 0,-1 0 1,1 0-1,0 0 1,-1 0-1,1-1 0,0 1 1,0 0-1,0 0 1,-1-1-1,1 1 0,0 0 1,0-1-1,0 1 1,0-1-1,0 1 0,2 0 1,-2-1 1,0 0 0,0 0 1,0-1-1,0 1 0,1 0 0,-1 0 0,0-1 1,0 1-1,0-1 0,0 1 0,0-1 0,0 1 1,0-1-1,0 0 0,0 0 0,0 1 0,0-1 1,0 0-1,0 0 0,-1 0 0,1 0 1,0 0-1,0-1 0,4-6 52,-1-1-1,0 1 1,0-1-1,-1 0 1,-1 0-1,1 0 1,-1 0 0,-1 0-1,2-12 1,-2-2 75,-1 1-1,-3-39 1,2 59-134,-3-23 37,4 24-41,0 0-1,-1 0 1,1 0-1,0 0 1,0 0 0,-1 0-1,1 0 1,-1 0 0,1 0-1,-1 0 1,1 1 0,-1-1-1,1 0 1,-1 0-1,0 1 1,1-1 0,-1 0-1,0 1 1,0-1 0,-1 0-1,2 2-10,-1 0 0,1 0 0,0 0 0,0 1-1,0-1 1,-1 0 0,1 0 0,0 1 0,0-1 0,1 0 0,-1 0-1,0 1 1,1 1 0,0 2-2,0 0 0,1 0 0,0 0-1,0-1 1,0 1 0,1-1 0,-1 1 0,1-1-1,0 0 1,1 0 0,-1 0 0,0 0 0,1-1 0,0 1-1,0-1 1,0 0 0,0 0 0,1-1 0,-1 1-1,1-1 1,9 3 0,-8-3 31,1-1-1,-1 0 1,1 0 0,0 0-1,-1-1 1,1 0-1,0-1 1,-1 0 0,1 0-1,0 0 1,-1 0-1,0-1 1,1 0 0,-1-1-1,0 1 1,9-7-1,-3 2 59,0-1 0,0-1 1,-1 0-1,0 0 0,-1-1 0,0-1 0,-1 0 0,0 0 0,-1-1 0,8-14 0,-16 26-74,1 0 1,-1-1-1,0 1 1,0 0-1,0 0 1,0-1-1,0 1 1,0 0-1,0 0 1,0-1-1,0 1 1,1 0-1,-1 0 1,0 0-1,0-1 1,0 1-1,0 0 1,1 0-1,-1 0 1,0 0-1,0 0 1,0-1-1,1 1 1,-1 0-1,0 0 1,0 0-1,0 0 1,1 0-1,-1 0 1,0 0-1,0 0 1,1 0 0,-1 0-1,0 0 1,0 0-1,1 0 1,-1 0-1,1 0 1,2 11 6,-2 31-97,-2-28 67,2 2-17,3 70-47,-3-77 43,1 1 1,0-1-1,0 0 1,1-1 0,0 1-1,1 0 1,4 9 0,-7-17 5,0 0 0,-1 0 1,1 1-1,0-1 1,-1 0-1,1 0 0,0 0 1,0 0-1,0 0 1,0-1-1,0 1 0,0 0 1,1 0-1,-1-1 1,0 1-1,0 0 0,0-1 1,3 1-1,-3-1-31,0 0 0,0 0 0,0 0 0,1 0 0,-1 0-1,0 0 1,0-1 0,0 1 0,0 0 0,0-1 0,0 1 0,0-1 0,0 1 0,0-1-1,-1 0 1,1 1 0,0-1 0,1-1 0,1-2-101,1 0 1,-1 0-1,0 0 1,-1-1-1,1 1 1,-1-1-1,0 1 1,3-10-1,4-33-421,-1-10-133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15995,'-1'3'1545,"-1"8"-1217,4 9-144,3 5 896,5 1-1120,5 2-488,3-5 448,4-4-88,8-12-128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12507,'-5'12'710,"0"1"-1,0-2 1,-1 1 0,-1-1 0,0 0 0,0 0 0,-1-1 0,-17 18 0,-13 18 810,37-45-1510,1 0 0,-1-1-1,1 1 1,0-1 0,-1 1-1,1 0 1,-1-1 0,1 1 0,0 0-1,-1-1 1,1 1 0,0 0-1,0 0 1,0-1 0,-1 1-1,1 0 1,0 0 0,0-1-1,0 1 1,0 0 0,0 0-1,0 0 1,1-1 0,-1 1-1,0 0 1,0-1 0,1 1 0,-1 0-1,0 0 1,1-1 0,-1 1-1,0 0 1,1-1 0,-1 1-1,1-1 1,-1 1 0,1 0-1,-1-1 1,1 1 0,0-1-1,-1 0 1,1 1 0,0-1 0,0 1-1,5 2-46,0-1-1,1 0 0,-1 0 1,11 2-1,-3-1-3,16 5-76,75 23-203,-92-26 285,-1 0-1,0 0 1,0 1 0,-1 1 0,0 0-1,11 9 1,-21-15 42,0 0 0,1-1 0,-1 1 0,0 0 1,0 0-1,0 0 0,0 0 0,0 1 0,-1-1 0,1 0 0,0 0 1,-1 1-1,1-1 0,0 0 0,-1 0 0,1 1 0,-1-1 0,0 1 1,0-1-1,1 0 0,-1 1 0,0-1 0,0 1 0,0-1 0,0 1 1,-1 1-1,0-1 14,0 0 0,0 0 1,-1 0-1,1 0 1,-1 0-1,1 0 1,-1 0-1,0 0 0,1 0 1,-1-1-1,0 1 1,0-1-1,-4 3 0,-8 3 108,1-1 0,-2 0-1,-23 7 1,20-8-163,-1-1 0,0-1 0,0-1 0,0-1 0,-24-1 0,21-1-80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14515,'4'25'2611,"14"116"-1416,-7 47-989,4 37 158,-15-223-355,7 33 325,-7-34-320,0-1 1,0 1-1,0-1 1,1 1-1,-1-1 1,0 1-1,0-1 1,1 1-1,-1-1 1,0 1-1,0-1 1,1 0-1,-1 1 1,0-1-1,1 0 1,-1 1-1,1-1 1,-1 0-1,0 1 1,1-1 0,-1 0-1,1 0 1,-1 0-1,1 1 1,-1-1-1,1 0 1,-1 0-1,1 0 1,-1 0-1,1 0 1,-1 0-1,1 0 1,-1 0-1,1 0 1,-1 0-1,1 0 1,-1 0-1,1 0 1,-1 0-1,1-1 1,-1 1-1,1 0 1,-1 0 0,1-1-1,-1 1 1,0 0-1,1 0 1,-1-1-1,1 1 1,-1-1-1,0 1 1,1 0-1,-1-1 1,1 0-1,6-7 136,0-1 1,-1 0-1,0 0 0,0-1 0,-1 1 0,0-1 1,-1-1-1,4-12 0,5-9 199,138-358 2217,-132 344-3217,-26 62-2381,-3-2 2268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8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14123,'10'40'1576,"3"-2"-1080,2-3-215,2-2 695,2-5-360,1-3-184,1-9-528,1-4-304,-4-10 344,-1-5-96,-1-11-88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0 635 14771,'5'0'207,"-1"0"1,1 0-1,-1 0 0,1-1 0,-1 1 0,1-1 1,-1 0-1,0 0 0,1-1 0,-1 1 1,0-1-1,0 0 0,0 0 0,0 0 0,0-1 1,0 0-1,-1 1 0,0-1 0,5-4 1,8-9 382,-1-1 1,20-27-1,-28 35-386,28-39 562,-2-2 0,36-74 0,-53 91-526,-2 0-1,-2-1 1,0 0-1,-3-1 1,7-44 0,-15 76-224,-1 1-1,0-1 1,0 1 0,0-1 0,0 1 0,0-1 0,0 1 0,-1-1 0,1 1 0,-1-1 0,1 1 0,-3-5 0,2 6-22,1 1 1,-1-1 0,0 0 0,1 1 0,-1-1 0,0 1 0,0-1 0,1 1 0,-1-1 0,0 1 0,0-1 0,0 1 0,0 0 0,0 0 0,0-1 0,1 1 0,-1 0 0,0 0 0,0 0 0,0 0 0,0 0 0,0 0-1,0 0 1,0 0 0,0 0 0,0 1 0,0-1 0,1 0 0,-1 1 0,0-1 0,0 0 0,0 1 0,0-1 0,1 1 0,-2 0 0,-6 4-59,1 0 0,-1 1 0,2-1 0,-1 2 0,0-1 0,1 0 0,1 1 0,-1 0 1,-8 16-1,0 0-58,2 1 0,-10 26 1,12-23 68,2-1-1,0 1 1,-4 38 0,9-49 44,2 0 0,0 0 0,1 0 0,0 0 0,2 0 0,0 0 1,5 21-1,-6-33 7,0-1-1,0 1 1,0-1 0,0 0 0,1 1 0,-1-1 0,1 0 0,0 0 0,0 0 0,0 0-1,0 0 1,1-1 0,-1 1 0,1-1 0,-1 1 0,1-1 0,0 0 0,0 0 0,0 0-1,0-1 1,0 1 0,1-1 0,-1 1 0,0-1 0,1 0 0,-1 0 0,1-1-1,-1 1 1,1-1 0,-1 0 0,1 0 0,0 0 0,-1 0 0,1 0 0,-1-1 0,1 0-1,-1 1 1,1-1 0,-1-1 0,6-1 0,4-4 10,0-1 1,0 0-1,-1-1 0,0 0 1,-1-1-1,1 0 0,16-22 1,-5 4 75,-1-1 0,19-35 0,-31 47 11,-1-1 1,0 0 0,-1 0 0,11-35-1,-19 51-84,1 0 0,-1 1 0,0-1 0,1 1-1,-1-1 1,0 0 0,0 1 0,0-1-1,0 1 1,0-1 0,-1-1 0,1 2-8,0 1 1,0 0-1,0 0 1,-1 0-1,1-1 1,0 1-1,0 0 0,0 0 1,-1 0-1,1-1 1,0 1-1,0 0 1,0 0-1,-1 0 1,1 0-1,0 0 1,0-1-1,-1 1 0,1 0 1,0 0-1,0 0 1,-1 0-1,1 0 1,0 0-1,0 0 1,-1 0-1,1 0 0,0 0 1,0 0-1,-1 0 1,1 0-1,0 0 1,0 0-1,-1 0 1,1 0-1,0 1 1,-1-1-1,-2 2 9,0-1 0,1 1 0,-1 0 0,0 0 0,1 0 0,0 1 0,-1-1 0,1 1 0,-3 3 0,-11 17-35,1 0 0,0 1 1,2 0-1,1 1 0,1 1 1,1 0-1,-13 52 0,22-73-69,1 1 1,-1-1-1,1 0 0,0 1 0,0-1 0,1 1 0,-1-1 1,1 1-1,2 5 0,-2-9 35,-1-1 0,1 0 0,-1 0-1,1 0 1,-1 0 0,1 0 0,0 0 0,0 0 0,0 0 0,-1 0-1,1 0 1,0 0 0,0 0 0,0-1 0,0 1 0,1 0-1,-1-1 1,1 2 0,0-2 8,0 0 0,0 1-1,0-1 1,0 0 0,0 0-1,-1 0 1,1 0 0,0-1 0,0 1-1,0 0 1,0-1 0,0 1-1,0-1 1,-1 0 0,4-1 0,23-17-422,4-7-143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13 18364,'-2'-2'114,"-1"1"-1,1-1 1,0 1 0,-1 0-1,1 0 1,-1 0 0,0 0-1,1 1 1,-1-1 0,1 1-1,-1-1 1,0 1 0,0 0-1,1 0 1,-1 0 0,0 0-1,0 1 1,1-1 0,-1 1-1,1 0 1,-1-1 0,-2 2-1,-9 3 161,0 1 1,-20 10-1,21-10-253,1 1 1,0 0-1,0 0 1,1 1-1,0 1 1,0 0-1,1 1 1,-17 20-1,26-28-34,0-1 0,0 1-1,1 0 1,-1-1 0,1 1 0,-1 0 0,1 0-1,-1 0 1,1-1 0,0 1 0,0 0-1,0 0 1,0 0 0,0 0 0,1 0 0,-1-1-1,0 1 1,1 0 0,0 0 0,-1-1-1,1 1 1,0 0 0,0-1 0,0 1 0,0 0-1,0-1 1,0 0 0,0 1 0,0-1-1,3 2 1,-1 1-17,0-1-1,1-1 0,-1 1 0,1 0 1,-1-1-1,1 0 0,0 0 0,0 0 1,0 0-1,0 0 0,0-1 0,5 1 1,-9-2 40,0 0 1,0 1 0,0-1 0,1 0 0,-1 0 0,0 0-1,0 0 1,0 0 0,0 0 0,1 0 0,-1 0 0,0 0 0,0 0-1,0 0 1,1 0 0,-1 0 0,0 0 0,0 0 0,0 0 0,1 0-1,-1 0 1,0 0 0,0 0 0,0 0 0,1 0 0,-1 0 0,0 0-1,0 0 1,0-1 0,1 1 0,-1 0 0,0 0 0,0 0-1,0 0 1,0 0 0,0-1 0,0 1 0,1 0 0,-1 0 0,0 0-1,0 0 1,0-1 0,0 1 0,0 0 0,0 0 0,0 0 0,0-1-1,0 1 1,0 0 0,0-1 0,-5-8 957,4 6-515,7 7-543,5 4 81,-1 0-1,1 1 1,-1 1-1,-1 0 1,0 0-1,-1 0 1,15 24 0,-20-29 22,0 0 1,-1 0 0,0 0 0,0 0 0,0 0 0,0 1 0,-1-1-1,0 1 1,0-1 0,-1 1 0,1-1 0,-1 1 0,0-1 0,-1 1-1,1-1 1,-1 1 0,0-1 0,-1 1 0,1-1 0,-1 0-1,-4 10 1,0-5 79,-1 0-1,0-1 0,0 0 1,-1 0-1,0-1 0,0 0 1,-1 0-1,0 0 0,-12 6 1,17-11-62,-1 0 1,0-1-1,0 0 0,0 0 1,0 0-1,0-1 1,0 0-1,0 1 0,-11-1 1,13-1-46,-1 0 0,1 0 0,-1-1 1,1 1-1,0-1 0,-1 0 0,1 0 0,0 0 1,-1-1-1,1 1 0,0-1 0,0 0 0,0 0 1,0 0-1,1 0 0,-4-3 0,4 3-88,1 1 1,-1-1-1,1 1 0,-1-1 0,1 1 0,0-1 1,0 0-1,0 0 0,0 0 0,0 0 0,0 1 1,0-1-1,1 0 0,-1 0 0,1-1 0,0 1 1,-1 0-1,1 0 0,0 0 0,0 0 0,0 0 0,0 0 1,1 0-1,-1 0 0,0 0 0,1 0 0,0 0 1,-1 0-1,1 0 0,0 0 0,2-3 0,1-1-225,0 0 0,1 1 0,-1 0 0,1 0 0,0 0 0,0 1 0,1-1 0,10-5 0,11-6-561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4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13 18228,'0'-1'63,"0"1"-1,0-1 1,0 1 0,0-1 0,0 1-1,0-1 1,0 1 0,-1-1-1,1 1 1,0-1 0,0 1 0,-1-1-1,1 1 1,0-1 0,0 1 0,-1 0-1,1-1 1,0 1 0,-1 0-1,1-1 1,-1 1 0,1 0 0,-1-1-1,1 1 1,0 0 0,-1 0 0,1-1-1,-1 1 1,1 0 0,-1 0-1,1 0 1,-1 0 0,0 0 0,-1 0 41,0 0 1,0 0 0,0 1 0,0-1-1,0 1 1,0-1 0,0 1 0,0 0 0,-2 1-1,-4 2 246,1 0 1,0 0-1,-12 12 0,9-7-307,0 1 1,1 0-1,1 1 0,0 0 1,0 1-1,1 0 1,0 0-1,1 0 0,1 1 1,0-1-1,1 1 1,-5 24-1,8-36-52,1 0 1,0 0-1,0 0 1,0 0-1,-1 0 0,1 0 1,0 0-1,0 0 1,1 0-1,-1 0 0,0 0 1,0 0-1,0 0 0,1 0 1,-1 0-1,0 0 1,1 0-1,-1 0 0,1 0 1,-1 0-1,1 0 1,-1 0-1,1-1 0,0 1 1,0 0-1,-1 0 1,1-1-1,0 1 0,0 0 1,0-1-1,0 1 1,-1-1-1,1 1 0,0-1 1,0 0-1,2 1 0,2 0-64,0-1 0,1 0-1,-1 0 1,1 0-1,-1 0 1,6-2 0,9 0-151,-16 1 180,0 1 1,0 0-1,0 1 0,0-1 1,0 1-1,0 0 0,0 0 1,0 0-1,-1 0 1,1 1-1,0-1 0,-1 1 1,1 0-1,-1 0 1,1 0-1,-1 1 0,3 3 1,-3-3 17,0 0 0,0 1 0,-1 0 0,0 0 0,1-1 0,-1 1 1,-1 1-1,1-1 0,-1 0 0,1 0 0,-1 1 0,0-1 0,-1 0 1,1 1-1,-1 6 0,0-2 37,-1 0-1,0-1 1,0 1 0,-1-1 0,0 0-1,-1 1 1,0-1 0,0 0 0,-1 0-1,0-1 1,-6 10 0,6-10-80,0-2-1,0 1 1,-1 0 0,0-1-1,0 0 1,0 0 0,-1-1-1,1 1 1,-1-1 0,0 0-1,0-1 1,-1 1 0,1-1-1,-9 2 1,13-4-107,0 0 1,0-1-1,0 0 0,0 1 1,-1-1-1,1 0 0,0 0 1,0 0-1,0 0 0,0 0 1,-3-1-1,4 0 133,0 1-1,0-1 0,0 1 1,0-1-1,0 0 1,0 0-1,0 1 1,0-1-1,1 0 1,-1 0-1,0 0 1,0 0-1,1 0 1,-1 0-1,0 0 1,1 0-1,0 0 0,-1 0 1,1 0-1,-1 0 1,1 0-1,0-1 1,0-1-1,-3-30-759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6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 13163,'13'-7'2242,"-9"10"-26,-13 17 699,2-6-2973,-10 24 317,1 0 1,3 1-1,1 1 1,1 0-1,3 1 1,1-1-1,2 2 1,2-1-1,4 75 1,1-101-435,0 0 1,1 0-1,0 0 1,2 0-1,10 25 1,-13-35 62,1 0 0,0 0 0,0 0 0,1 0 0,-1-1 0,1 0 0,0 0 0,6 6 1,-7-8 57,-1 0 1,1-1 0,0 1 0,1 0 0,-1-1 0,0 0 0,0 0 0,1 0-1,-1 0 1,0 0 0,1 0 0,-1-1 0,1 0 0,6 0 0,28-6-493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5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18628,'-4'4'263,"2"1"1,-1 0-1,1 0 0,0 0 1,0 1-1,0-1 0,0 1 1,1-1-1,-1 12 0,0 53 674,3-53-550,-1-11-320,0 20 165,5 32 1,-4-52-217,0 0 0,0 0 0,1 0 0,-1 0 0,1 0 1,1 0-1,-1-1 0,1 1 0,0-1 0,0 0 0,5 6 0,-6-9-12,0-1-1,0 1 1,0-1 0,0 0-1,0 1 1,0-1-1,1 0 1,-1 0-1,0-1 1,1 1-1,-1 0 1,0-1 0,1 0-1,-1 1 1,1-1-1,-1 0 1,1 0-1,-1 0 1,1-1-1,-1 1 1,0 0 0,1-1-1,-1 0 1,0 1-1,1-1 1,3-2-1,4-2 10,0 0 0,0-1 0,-1 0 0,14-12-1,53-52 67,9-9-20,-81 76-64,0 0 0,0 0 0,0 0 0,0 1 0,1-1 0,-1 1 0,1 0 0,8-2 0,-12 4 1,1 0-1,0 0 1,-1 0 0,1 0-1,0 0 1,-1 0 0,1 0-1,0 1 1,-1-1 0,1 1-1,-1-1 1,1 1 0,-1-1-1,1 1 1,-1 0 0,1 0-1,-1 0 1,0 0-1,1 0 1,-1 0 0,0 0-1,0 0 1,0 0 0,0 1-1,0-1 1,0 0 0,0 1-1,1 2 1,3 7-28,0 1 0,-1-1 1,5 21-1,-7-23 21,0 0 1,1 0 0,0 0 0,0 0-1,1 0 1,0 0 0,10 13 0,-13-21 16,0 0-1,0 0 1,0 0 0,0 0 0,0 0 0,0 0 0,0-1 0,0 1 0,0 0 0,1-1 0,-1 1 0,0-1-1,1 1 1,-1-1 0,0 1 0,1-1 0,-1 0 0,0 0 0,1 0 0,-1 0 0,1 0 0,-1 0 0,0 0 0,1 0-1,-1 0 1,1-1 0,-1 1 0,0-1 0,1 1 0,-1-1 0,0 1 0,0-1 0,0 0 0,1 0 0,-1 1-1,1-3 1,6-2 49,-1-2 0,-1 1 0,1-1 0,6-9 0,-8 10-28,6-7 38,22-26 96,-30 36-175,0 0 0,0 1-1,1-1 1,-1 1 0,0-1 0,1 1 0,-1 0 0,1 0 0,6-1 0,-9 2-30,0 1 0,1 0 0,-1 0 0,0 0 0,0 0 0,1 0 0,-1 1 0,0-1 1,0 0-1,1 0 0,-1 1 0,0-1 0,0 1 0,0-1 0,0 1 0,1 0 0,-1-1 0,0 1 0,0 0 0,0 0 0,0 0 0,-1 0 0,1 0 0,0 0 0,0 0 0,0 0 0,-1 0 0,1 0 0,-1 0 1,2 2-1,1 3-339,-1 1 1,1 0 0,2 13 0,-2-13-114,-3-11-26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5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15347,'-4'-9'1513,"4"6"-1121,1 12-288,8 5 912,2 6-1048,5 3-392,4-1 288,0-2-112,2-4-80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51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14387,'2'19'605,"0"10"395,9 50 1,-9-72-819,0 0 1,0 1-1,1-1 1,-1 0 0,2 0-1,-1-1 1,1 1 0,0-1-1,0 0 1,1 0-1,9 11 1,-11-15-96,-1 0 1,1 0-1,0 0 1,-1 0-1,1 0 0,0-1 1,0 0-1,0 1 1,0-1-1,0 0 0,1 0 1,-1-1-1,0 1 1,0-1-1,1 1 0,4-1 1,-3-1 25,0 0-1,0 0 1,0 0 0,-1 0 0,1-1 0,0 0 0,-1 0-1,1 0 1,7-6 0,1-1 87,-1-1 0,-1 0 0,0-1 0,0 0 0,-1-1 0,9-15 0,-8 12 7,-1-1 1,-1-1-1,13-34 0,-18 42-169,-1-1 1,-1 0-1,1 0 0,-2 1 1,1-1-1,-1 0 0,-1-1 1,-1-18-1,1 27-39,0 0 1,-1 1-1,1-1 0,0 1 0,-1-1 1,1 1-1,-1-1 0,0 1 1,1-1-1,-1 1 0,0-1 1,0 1-1,-1-2 0,2 3-2,-1 0 0,1-1-1,-1 1 1,1 0-1,-1-1 1,1 1 0,-1 0-1,1 0 1,-1-1-1,0 1 1,1 0 0,-1 0-1,1 0 1,-1 0-1,1 0 1,-1 0 0,0 0-1,1 0 1,-1 0-1,1 0 1,-1 0 0,1 0-1,-2 1 1,0 0-10,0 0 1,0 0 0,0 0-1,1 0 1,-1 1-1,0-1 1,1 1-1,-1-1 1,1 1-1,0 0 1,-1-1-1,1 1 1,0 0 0,0 0-1,0 0 1,-1 2-1,1-1-4,0 0-1,0 1 0,0-1 1,0 0-1,1 1 1,-1-1-1,1 0 0,0 1 1,0-1-1,0 0 1,0 1-1,1-1 0,-1 0 1,1 1-1,0-1 1,0 0-1,0 0 0,2 4 1,-2-5 8,0 0 0,1 0 1,-1-1-1,1 1 0,0 0 0,-1-1 0,1 1 1,0-1-1,0 1 0,0-1 0,0 0 1,0 0-1,0 0 0,0 0 0,1 0 0,-1-1 1,0 1-1,0 0 0,1-1 0,-1 0 0,0 0 1,1 1-1,-1-1 0,0-1 0,1 1 1,-1 0-1,3-1 0,4-1-12,-1 0 1,1-1-1,0 0 0,-1 0 1,1-1-1,-1 0 1,0-1-1,0 0 0,13-10 1,-11 6-20,1-1 1,-1 0-1,-1 0 1,0-1 0,13-20-1,-6-3-43,-16 33 76,1 0 1,-1 0-1,0 0 1,1-1-1,-1 1 0,0 0 1,0 0-1,1 0 1,-1-1-1,0 1 0,0 0 1,0 0-1,-1-1 1,1 1-1,0 0 1,0 0-1,-1 0 0,1-1 1,-1 1-1,1 0 1,-1 0-1,1 0 0,-1 0 1,0 0-1,-1-2 1,1 3 4,1 0 1,-1-1 0,0 1 0,0 0 0,0 0 0,0 0 0,0-1 0,0 1 0,0 0 0,1 0 0,-1 1 0,0-1 0,0 0 0,0 0 0,0 0 0,0 0 0,0 1 0,1-1 0,-1 1-1,0-1 1,0 0 0,0 1 0,1-1 0,-1 1 0,0 0 0,0-1 0,1 1 0,-1-1 0,1 1 0,-1 0 0,1 0 0,-1-1 0,1 1 0,-2 2 0,-15 28 70,12-18-14,1 0 0,0 1 1,0-1-1,-2 28 0,5-32-24,1-1 1,0 0-1,0 0 0,1 0 0,0 1 0,0-1 0,1 0 0,0 0 1,6 13-1,-7-19-79,-1 0 1,1 0 0,1 1 0,-1-2 0,0 1-1,0 0 1,1 0 0,-1 0 0,1-1 0,-1 1-1,1 0 1,0-1 0,0 0 0,0 1 0,-1-1-1,1 0 1,1 0 0,-1 0 0,0 0 0,0 0-1,0-1 1,0 1 0,1-1 0,-1 1 0,0-1-1,0 0 1,1 0 0,-1 0 0,0 0 0,0 0-1,1 0 1,-1-1 0,0 1 0,0-1 0,1 0-1,-1 1 1,0-1 0,0 0 0,3-2 0,5-3-429,0 0 0,-1 0 0,0-1 1,0 0-1,0-1 0,12-14 0,24-37-1181,-25 31 772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5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48 12771,'0'-1'155,"1"-1"-1,-1 0 1,0 0 0,0 1 0,1-1 0,-1 0-1,0 0 1,-1 0 0,1 1 0,0-1 0,0 0 0,-1 0-1,1 1 1,-1-1 0,0 0 0,1 1 0,-1-1-1,0 0 1,0 1 0,-2-3 0,2 3 2,-1 0 0,1 0 1,-1 0-1,1 0 0,-1 0 0,1 0 1,-1 1-1,0-1 0,1 1 1,-1-1-1,0 1 0,0-1 0,0 1 1,1 0-1,-1 0 0,0 0 0,-2 0 1,-1 1 13,1 0-1,-1-1 1,0 1 0,1 1 0,-1-1 0,1 1 0,0 0 0,-1 0 0,1 0 0,0 0 0,0 1 0,0 0 0,0 0 0,-6 6 0,8-7-156,1 0 1,-1 0 0,1 0 0,0 1 0,-1-1-1,1 0 1,0 0 0,0 1 0,0-1 0,1 1 0,-1-1-1,1 1 1,-1-1 0,1 1 0,0-1 0,0 1-1,0 3 1,0-4-12,1-1-1,0 1 1,-1 0-1,1-1 1,0 1-1,0 0 0,0-1 1,0 1-1,0-1 1,0 0-1,0 1 1,0-1-1,1 0 1,-1 0-1,0 0 1,1 0-1,-1 0 1,1 0-1,0 0 1,-1 0-1,1 0 0,0-1 1,-1 1-1,1-1 1,2 1-1,12 2-8,0 0 0,33 0 0,18 3-256,-61-5 216,0 0 0,1 1 0,-1 0 0,0 0 0,0 1 0,0-1 0,-1 1 0,7 5 0,-9-6 25,0 0-1,-1 0 1,1 1 0,-1-1-1,1 1 1,-1 0 0,0-1-1,0 1 1,0 0 0,-1 0-1,1 1 1,-1-1 0,1 0-1,-1 0 1,1 7 0,-1-4 22,0 0 1,-1 0-1,0 0 1,0 0 0,-1 0-1,1 0 1,-1 0-1,-3 10 1,1-6 54,0 0 0,-1 0 0,-1 0 0,0-1-1,0 0 1,-1 1 0,0-2 0,0 1 0,-1-1 0,-7 8 0,12-15-63,1 1 0,0-1 0,-1 0 0,1 0 0,-1 0 0,1 0 0,-1 0 0,1 0 0,-1 0 1,1-1-1,-1 1 0,0 0 0,0-1 0,1 0 0,-1 1 0,0-1 0,0 0 0,1 0 0,-4 0 0,3 0-14,1-1 1,-1 0-1,1 1 0,-1-1 0,1 0 1,-1 0-1,1 0 0,0 0 0,-1 0 1,1 0-1,0 0 0,0 0 0,0-1 1,0 1-1,0 0 0,0-1 0,-1-1 0,-2-5-21,1-1-1,0 1 0,0-1 0,0 0 1,1 0-1,-1-13 0,-1-37-157,4-9-49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1:5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15531,'3'4'213,"0"1"0,0-1-1,-1 1 1,1 0-1,-1 0 1,-1 0 0,1 0-1,-1 0 1,2 8-1,3 51 463,-5-38-87,2 9-25,0 18 237,3 0 0,21 89 0,-25-136-775,-1-1-1,1 0 0,0 0 0,1 1 1,4 6-1,-7-11-22,1 0 0,-1-1 0,1 1 0,0 0 0,-1-1-1,1 1 1,0 0 0,-1-1 0,1 1 0,0-1 0,0 1 0,-1-1 0,1 1 0,0-1-1,0 1 1,0-1 0,0 0 0,0 0 0,0 1 0,-1-1 0,1 0 0,0 0 0,0 0 0,0 0-1,0 0 1,0 0 0,0 0 0,0 0 0,0-1 0,0 1 0,0 0 0,0-1 0,-1 1 0,1 0-1,0-1 1,0 1 0,0-1 0,-1 1 0,1-1 0,0 1 0,1-2 0,21-22-6,-19 20 2,-1 0 1,1 0-1,0 0 0,0 1 0,1-1 1,4-2-1,-6 5 1,-1 0 1,0 0-1,0 1 0,0-1 1,1 1-1,-1-1 0,0 1 1,0 0-1,1 0 0,-1 0 1,0 0-1,1 0 1,-1 0-1,0 1 0,1-1 1,-1 1-1,0 0 0,4 1 1,6 3-2,14 6-8,39 10 0,-55-19 1,0 0-1,1 0 1,-1-1-1,1-1 1,-1 0-1,1 0 1,13-3-1,4-3-133,-1-2-1,0-1 0,0-1 0,-1-1 0,40-24 0,46-19-986,-110 53 1099,-1 0 1,1 1 0,0-1 0,0 1-1,0-1 1,0 1 0,0 0 0,0 0-1,4 0 1,-6 0 26,1 0-1,0 0 0,-1 0 1,1 1-1,0-1 1,-1 0-1,1 0 1,-1 1-1,1-1 1,0 0-1,-1 1 1,1-1-1,-1 1 1,1-1-1,-1 1 1,1-1-1,-1 1 1,0-1-1,1 2 1,1 1 37,-1 1 1,-1-1-1,1 1 1,0 0 0,-1-1-1,1 1 1,-1 0 0,-1 4-1,1-4 34,0-1 0,0 0 0,0 1 1,0-1-1,1 0 0,-1 1 0,1-1 0,0 0 0,0 0 0,0 1 0,2 3 0,-2-7-44,0 1-1,0 0 1,0 0-1,0-1 1,1 1-1,-1 0 1,0-1-1,0 1 0,1-1 1,-1 1-1,0-1 1,1 0-1,-1 0 1,0 0-1,1 0 1,-1 0-1,0 0 0,1 0 1,-1 0-1,0 0 1,1 0-1,-1-1 1,0 1-1,1 0 1,-1-1-1,2-1 1,37-18 48,-35 17-71,44-22-750,62-24 0,-100 44 749,-2 0 0,1-1 0,0 0 1,-1-1-1,0 0 0,-1 0 1,0-1-1,0 0 0,0 0 1,-1-1-1,8-12 0,1-5 9,-1 0 0,22-56-1,-18 31-100,-3-1 0,15-78 1,-26 114 89,-4 16 4,-1 0 0,0 0 0,0 0 0,0 0 0,0 0 0,1 0-1,-1 0 1,0 0 0,0 0 0,0 0 0,1 0 0,-1 0 0,0 1 0,0-1-1,0 0 1,0 0 0,1 0 0,-1 0 0,0 0 0,0 0 0,0 0 0,0 0-1,0 1 1,0-1 0,1 0 0,-1 0 0,0 0 0,0 0 0,0 0 0,0 1-1,0-1 1,0 0 0,0 0 0,0 0 0,0 0 0,0 1 0,0-1-1,0 0 1,0 0 0,0 0 0,0 1 0,9 32 142,-8-26-99,10 42 51,1-2 1,3 0-1,22 47 1,-26-69-71,1-1 0,2-1 0,0 0 0,1 0 0,2-2 1,0 0-1,23 22 0,-15-26-4,-21-15-34,-17-9-57,-120-55-255,-53-27 714,176 83-313,-18-9 427,1-1 0,-40-31 0,65 44-409,-1 1 1,0 0 0,1-1-1,0 1 1,0-1 0,-4-6-1,6 9-72,-1 0 0,1-1 0,0 1-1,0-1 1,0 1 0,0-1 0,0 1 0,-1-1-1,1 1 1,0-1 0,0 1 0,0-1-1,0 1 1,0-1 0,1 1 0,-1-1 0,0 1-1,0-1 1,0 1 0,0-1 0,0 1 0,1-1-1,0 0 10,0 0 0,-1 1 0,1-1 0,0 0 0,0 1 0,0-1-1,0 1 1,0-1 0,0 1 0,0 0 0,0-1 0,0 1 0,0 0 0,0 0 0,1-1-1,22-1 196,0 1 0,0 2-1,29 3 1,19 0-255,-63-4-28,28 0-447,42-4 0,-68 3 424,0-1 0,0-1 0,0 1 0,0-2 0,-1 1 0,1-1 0,-1-1 0,12-7 1,11-15-288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2:0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2335 181 12467,'-12'-10'336,"-10"-7"-222,-1 0 0,0 2 0,-36-19 0,18 16-110,0 2 1,-63-17-1,74 26-6,1 2 0,-1 0 0,0 3 0,-52 1 0,22 6-28,1 2 0,-108 28 0,-114 53-40,78-22 65,-256 63 263,440-124-237,0 1 0,1 1 0,-29 14 0,38-15-15,-1 1 1,1-1-1,0 1 1,0 1-1,0 0 1,1 0-1,-10 14 1,-23 35-21,2 2 0,-58 123 0,-31 141-33,107-258 39,2 0 1,3 1-1,3 1 1,-6 91-1,17-114-31,2 0 0,2 0-1,2 0 1,1 0 0,3-1-1,1 0 1,28 76-1,-7-45-134,3-1 0,3-2 0,55 83 0,-68-121 74,1-1-1,1-1 0,2-1 0,1-1 0,2-1 0,0-2 0,2-1 0,47 28 0,-60-42 71,0-2-1,1 0 1,0-2-1,0 0 1,1-1-1,0-1 0,0-1 1,33 2-1,-26-5 73,1-1-1,-1-2 0,1-1 0,-1-1 0,50-13 1,-27-1 177,0-1 0,-2-3 1,0-2-1,-1-2 1,-2-2-1,58-45 0,-10-3 454,111-115 0,69-106-796,-182 194-377,115-136-759,-166 186 1121,-2-3 0,53-99 0,-11-25 415,-65 138-144,-2-1 0,12-61 0,-21 82-96,-2-1 1,0 1 0,-2 0-1,0-1 1,-2 1 0,0-1-1,-1 1 1,-2-1 0,0 1-1,-1 0 1,-2 1 0,0 0-1,-1 0 1,-1 0 0,-17-27 0,17 33-25,-1 2 0,0-1 0,-1 1 0,0 1 0,-2 0 0,1 0 0,-1 2 0,-1-1 1,-23-12-1,16 12-11,-1 0 0,0 2 0,0 1 0,-1 1 0,-1 1 0,-24-4 0,3 4-37,-1 2 0,-64 2 0,-84 18-191,122-8 159,3-3 1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2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12827,'-2'0'35,"1"0"1,-1 0 0,1 1-1,0-1 1,-1 0 0,1 1-1,-1-1 1,1 1 0,0 0-1,-1-1 1,1 1 0,0 0-1,0 0 1,0 0 0,0 0-1,-1 0 1,1 0 0,0 0-1,1 0 1,-1 1-1,0-1 1,0 0 0,0 0-1,1 1 1,-1-1 0,1 0-1,-1 1 1,0 2 0,-1 5-23,0 0 0,1 0 0,-1 14 0,1-17 50,-3 277 261,6-104-189,-23 211 73,0 12 60,20-400-263,1 7 7,0 0-1,1 0 1,2 14-1,-3-22-9,0 0-1,0-1 0,0 1 1,1 0-1,-1 0 0,0-1 1,0 1-1,1 0 0,-1-1 1,1 1-1,-1-1 0,0 1 1,1 0-1,-1-1 0,1 1 1,-1-1-1,1 1 0,0-1 0,-1 1 1,1-1-1,-1 0 0,2 1 1,-1-1 1,0 0-1,0 0 1,0-1 0,0 1 0,0 0-1,0 0 1,0-1 0,0 1 0,0-1 0,0 1-1,0-1 1,0 1 0,0-1 0,-1 0 0,1 1-1,0-1 1,0 0 0,-1 0 0,1 0-1,1-1 1,6-9 173,-1 0 0,0-1-1,0 0 1,5-16 0,3-2-97,7-11 67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2:09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1117 13875,'-1'0'38,"1"0"1,0 0-1,0 0 1,0-1-1,-1 1 0,1 0 1,0 0-1,0 0 0,0 0 1,-1 0-1,1 0 1,0 1-1,0-1 0,-1 0 1,1 0-1,0 0 1,0 0-1,0 0 0,-1 0 1,1 0-1,0 0 1,0 0-1,0 1 0,-1-1 1,1 0-1,0 0 0,0 0 1,0 0-1,0 1 1,0-1-1,0 0 0,-1 0 1,1 0-1,0 1 1,0-1-1,0 0 0,0 0 1,0 0-1,0 1 1,0-1-1,5 11 557,19 13-480,-21-21-17,10 8-82,0-1 0,1 0 0,0 0 0,0-1 1,1-1-1,30 12 0,-20-12-11,-1-1 0,1 0 0,50 4 1,-2-7-24,1-4 1,87-10-1,-119 7 17,522-3-107,-460 8 100,377-26 17,-4-40 10,-127 15-23,-254 37-1,662-68 4,-582 70-4,1 9 1,230 27 0,-356-18 12,-21-3 194,48 1 0,-78-6-176,0 0 0,1 0 0,-1 0 0,0-1 0,1 1 0,-1 0-1,0 0 1,0 0 0,1-1 0,-1 1 0,0 0 0,0-1 0,1 1 0,-1 0 0,0 0-1,0-1 1,0 1 0,0 0 0,1-1 0,-1 1 0,0-1 0,0 1 0,0 0 0,0-1-1,0 1 1,0 0 0,0-1 0,0 1 0,0 0 0,0-1 0,0 0 0,-1-16 382,0 11-276,3-8-148,0 0 0,1 0 0,0 0 0,1 0 0,0 1 0,2-1 0,-1 1 1,8-12-1,15-39-198,-14 21 177,-2-1 0,-2 0 0,-2 0 0,-2-1 0,-2 0-1,-1 0 1,-6-56 0,3 92 43,-1 0 0,0-1-1,-1 1 1,0 0 0,0 0 0,-7-14 0,8 20-6,-1 0 0,1 0 0,-1 0 0,0 0 0,0 1 0,0-1 0,-1 1 0,1-1 0,-1 1 0,1 0 0,-1 0 0,0 0 0,1 0 0,-1 0 0,0 1 0,0-1 0,0 1 0,-1 0 0,1 0 0,0 0 0,-4 0 0,-5-1-49,0 0 1,-1-1-1,2-1 0,-1 0 0,-16-7 0,6 1 33,-1 1 0,1 1 0,-2 1 0,-32-6 0,-101-7-462,60 10 253,-253-60 132,50 7-14,-130 19-299,-2 29-45,-635 43 28,563-4 352,75-22 244,64-2 109,331 3-1203,-40 7 0,73-11 801,3-1-32,-1 2 124,12-10-377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2:3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3172 464 7610,'-161'-23'1678,"13"2"-470,-152-40 0,-66-53-670,47 15-211,-5 21-121,137 48 19,-2 9 0,-338 4 1,480 18-171,0 3 0,0 1 1,1 2-1,-51 15 0,79-16-39,1 0-1,-1 1 1,1 0 0,0 2 0,1 0-1,0 1 1,0 0 0,1 2-1,0 0 1,1 0 0,1 1 0,0 1-1,-13 17 1,8-3-24,1 0 0,1 1-1,1 1 1,2 1 0,1 0 0,2 0-1,0 1 1,3 0 0,0 1 0,2 0 0,-1 64-1,6-57-7,2 0 0,2 1-1,1-1 1,3 0 0,1-1 0,1 0-1,3 0 1,1-1 0,27 52 0,-22-57-77,2 0 1,1-1-1,1-1 1,2-1-1,1-2 1,2 0-1,0-2 1,57 40-1,250 153-595,-228-160 152,144 59 1,-152-78 323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2:3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1435 9362,'115'-58'904,"-5"1"-672,3 4-384,2 6 168,-1 6-576,-5 8 608,-14 6-240,-5 4-168</inkml:trace>
  <inkml:trace contextRef="#ctx0" brushRef="#br0" timeOffset="1">1434 778 9026,'30'-47'458,"-2"0"0,-2-2 0,20-57-1,-37 81-454,-1 0 0,-1 0 0,-1-1 0,-1 0 0,-2 0 0,-1 0 0,0-1 0,-4-40 0,0 56-84,1 0 0,-1 0 0,-1 1 0,0-1 0,-1 0 1,0 1-1,0 0 0,-1 0 0,-1 0 0,1 1 0,-2-1 0,1 2 1,-1-1-1,0 1 0,-1-1 0,0 2 0,-10-8 0,5 6 12,-1 0 0,0 1 0,-1 0 0,0 1-1,0 1 1,-1 0 0,0 1 0,0 1 0,0 0-1,-31-2 1,-11 3 113,1 2 1,-102 12-1,-115 34 112,211-34-106,4 0-141,-153 22-1,139-28 79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29 16636,'0'-1'64,"0"1"0,0 0 1,0 0-1,0 0 1,0 0-1,-1-1 1,1 1-1,0 0 0,0 0 1,0 0-1,0 0 1,-1 0-1,1 0 1,0 0-1,0-1 0,0 1 1,-1 0-1,1 0 1,0 0-1,0 0 1,0 0-1,-1 0 0,1 0 1,0 0-1,0 0 1,0 0-1,-1 0 1,1 0-1,0 0 0,0 0 1,0 0-1,-1 0 1,1 1-1,0-1 1,0 0-1,0 0 0,0 0 1,-1 0-1,1 0 1,0 0-1,0 0 1,0 1-1,0-1 0,-1 0 1,1 0-1,0 0 1,0 1-1,-7 15 1529,-4 30-478,10-38-815,-24 132 715,-18 79-1240,42-215 93,0 0 1,0 0-1,0 0 0,0-1 0,-1 1 0,1-1 0,-1 1 0,-3 4 0,5-8 98,-1 0 0,1 0-1,0 1 1,0-1-1,0 0 1,0 0-1,-1 0 1,1 0-1,0 1 1,0-1-1,0 0 1,-1 0-1,1 0 1,0 0 0,0 0-1,0 0 1,-1 0-1,1 0 1,0 0-1,0 0 1,-1 0-1,1 0 1,0 0-1,0 0 1,-1 0-1,1 0 1,0 0 0,0 0-1,0 0 1,-1 0-1,1 0 1,0 0-1,0 0 1,0-1-1,-1 1 1,1 0-1,0 0 1,0 0-1,0 0 1,0 0 0,-1-1-1,1 1 1,0 0-1,0 0 1,0 0-1,0 0 1,0-1-1,0 1 1,-1 0-1,1 0 1,0-1-1,0 1 1,0 0-1,0 0 1,0 0 0,0-1-1,0 1 1,-5-19-1126,4 16 902,-3-15-634,-8-31-1265,-8-76 0,19 111 2231,0 1 1,1-1 0,0 1 0,1-1-1,1 1 1,0-1 0,1 1 0,0 0 0,1 0-1,10-23 1,-9 28 111,1 0 0,-1 0 0,2 0 0,-1 1 0,1 0 0,0 1 1,0-1-1,1 2 0,-1-1 0,2 1 0,-1 0 0,0 0 0,10-3 0,-12 5-57,0 1 0,0 0 1,0 0-1,0 0 0,0 1 0,0 0 1,1 0-1,-1 0 0,0 1 0,1 0 0,-1 0 1,0 1-1,1-1 0,-1 2 0,0-1 0,0 1 1,0-1-1,0 2 0,0-1 0,9 5 1,-12-5-85,-1 0 0,1 0 0,-1 0 0,1 0 0,-1 1 1,0-1-1,1 0 0,-1 1 0,-1 0 0,1-1 1,0 1-1,-1 0 0,1 0 0,-1 0 0,0 0 0,0 0 1,0 1-1,0-1 0,-1 0 0,1 0 0,-1 0 0,0 1 1,0-1-1,0 0 0,0 1 0,0-1 0,-1 0 1,0 0-1,1 0 0,-1 1 0,-3 4 0,-3 8 70,0-1 0,-2 0 0,0-1 0,-19 25 0,16-23 36,9-13-143,-3 5 78,1-1 1,-1 1 0,2 1-1,-1-1 1,-4 13-1,8-19-87,0 0-1,1 0 0,-1 0 0,1 0 0,0 0 0,0 0 0,0 0 0,0 0 0,0 0 0,0 0 0,0 0 0,1 0 0,-1 0 1,1 0-1,-1 0 0,1 0 0,0 0 0,0 0 0,0-1 0,0 1 0,0 0 0,0 0 0,1-1 0,-1 1 0,0-1 0,1 1 0,-1-1 1,1 0-1,-1 1 0,5 1 0,4 3-361,1-1 0,-1 0 0,1 0 0,1-1 0,-1 0 0,0-1 0,19 2 1,-8-2-244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0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11066,'-40'234'994,"35"-184"-874,4 89 1,16 54 98,-1-17-23,-10 321 354,-26-1 109,11-268-332,10-201-284,-7 73 54,5-88-150,-1-12-37,0-23 27,0-24 25,1-18-27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0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336 421 11763,'9'-3'125,"0"-1"1,0 1 0,1 1 0,-1 0 0,0 0 0,1 1-1,-1 0 1,1 0 0,0 1 0,-1 1 0,1-1 0,-1 2-1,19 4 1,16 4-130,1-2 0,1-2 0,-1-1-1,1-3 1,79-6 0,229-57 141,-249 40-91,602-97 144,445-38-386,-853 116 192,310-2-1,501 72-16,-459-4 15,-69-26-45,-52-1-6,125 63 13,-634-59 42,285 40-20,2-24 18,82-46 11,-6-30 0,-368 54-6,28-5-14,1 3-1,0 1 1,-1 2 0,69 5-1,-108-2 5,0 0 0,1 1 0,-1-1-1,0 1 1,0 0 0,-1 0 0,1 0 0,0 1 0,-1 0-1,1 0 1,-1 0 0,7 6 0,0 3-29,0 0 0,15 25 0,1-1 34,-20-25 11,1 0 0,-2 1 1,1-1-1,-1 2 0,-1-1 0,0 1 1,-1-1-1,-1 1 0,3 16 1,1 16 33,0 60 1,-7-100-39,-16 370 69,3-193-55,11-41-13,18 149 0,-14-266-5,1 0-5,0 0 0,1 0 1,1-1-1,2 1 1,0-1-1,13 26 1,-8-18 7,-1-1 0,9 44 1,-20-72-3,0 1 1,1-1-1,-1 1 1,0 0 0,-1-1-1,1 1 1,0-1 0,-1 1-1,1-1 1,-1 1 0,0-1-1,0 0 1,0 1 0,0-1-1,0 0 1,0 0-1,-1 0 1,1 0 0,-4 4-1,-4 3 6,0 0 0,-19 14 0,6-6-3,2 1 2,-1-1 1,-1-1-1,0-1 1,-1-1-1,-1-1 1,0-1-1,-1-1 1,0-1-1,-1-2 0,-28 7 1,-387 57 5,216-39-90,-272 26-41,-1-21 152,52-5 15,-814 68-53,414 5 55,-20 1-8,2-57-10,184-12-28,-628 11-324,272-49 712,991 1-413,-10 0 0,-65-7 0,77-4-19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2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13995,'0'-3'150,"1"-1"0,-1 1 0,1-1-1,0 1 1,0 0 0,0-1 0,0 1 0,0 0 0,1 0 0,-1 0-1,1 0 1,0 0 0,0 0 0,0 0 0,1 1 0,-1-1 0,1 1-1,-1-1 1,1 1 0,0 0 0,-1 0 0,7-3 0,1 0 235,0-1-1,0 1 1,1 0 0,-1 1 0,21-5 0,-29 9-345,0-1 0,0 1 1,0-1-1,0 1 0,0 0 0,0-1 1,0 1-1,1 0 0,-1 0 0,0 1 1,0-1-1,0 0 0,0 1 0,0-1 1,0 1-1,0 0 0,0-1 0,0 1 0,-1 0 1,1 0-1,0 1 0,0-1 0,-1 0 1,1 0-1,-1 1 0,1-1 0,-1 1 1,3 3-1,-2-1-26,-1 0 1,1 0 0,-1 0-1,0 0 1,0 0-1,-1 1 1,1-1-1,-1 0 1,0 1 0,0-1-1,0 1 1,-1-1-1,-1 6 1,-7 30 38,-2 0 0,-24 56 0,10-32 12,10-20-3,-36 107 169,44-125-149,1 1 0,1 0 0,-2 48 0,7-71-69,0-1-1,0 1 1,0 0-1,1-1 0,-1 1 1,1-1-1,0 1 1,0-1-1,0 1 0,1-1 1,-1 1-1,1-1 1,3 6-1,-3-7-7,-1-1-1,1 0 1,-1 1 0,1-1 0,0 0-1,0 0 1,0 0 0,-1 0-1,1 0 1,0 0 0,0-1 0,0 1-1,0-1 1,1 1 0,-1-1-1,0 0 1,0 0 0,0 0-1,0 0 1,0 0 0,0 0 0,0-1-1,0 1 1,0-1 0,4-1-1,3-1 32,0-1 0,0 0-1,0 0 1,0-1 0,-1 0-1,0-1 1,0 0 0,-1 0-1,12-13 1,-2 1 172,-2 0-1,24-36 0,-34 46-110,-1 0-1,0 0 1,0-1-1,0 1 0,-1-1 1,-1 0-1,1 0 1,-1 0-1,1-14 0,-3 21-71,0-1-1,0 0 0,0 0 1,0 1-1,0-1 0,-1 0 1,1 1-1,-1-1 0,0 0 0,0 1 1,0-1-1,0 1 0,0-1 1,0 1-1,-1-1 0,1 1 1,-1 0-1,0 0 0,0 0 1,0 0-1,1 0 0,-2 0 0,1 1 1,0-1-1,0 0 0,-1 1 1,1 0-1,0 0 0,-1-1 1,1 1-1,-1 1 0,0-1 0,1 0 1,-1 1-1,-4-1 0,4 0-107,-1 1-1,1-1 0,-1 1 0,0 0 1,1 0-1,-1 0 0,0 1 0,1-1 1,-1 1-1,1 0 0,-1 0 0,1 0 1,-1 1-1,1-1 0,0 1 0,0 0 1,0-1-1,-1 2 0,2-1 0,-1 0 1,0 0-1,0 1 0,1 0 0,-4 3 1,5-2-171,2-4-279,6-10 49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2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142 417 16115,'-9'4'152,"1"0"-1,0 0 1,0 1-1,0 1 1,1-1-1,-1 1 1,1 0-1,1 1 1,-1 0-1,1 0 1,0 0-1,1 0 0,-7 14 1,6-11-98,1 1 1,0 0-1,1 0 1,0 1-1,0-1 1,2 1-1,-1-1 0,1 1 1,1 0-1,0 12 1,1-20-44,0 0 0,1 0 0,-1 1 0,1-1 1,0 0-1,0 0 0,0-1 0,1 1 0,-1 0 1,1 0-1,0 0 0,0-1 0,3 4 0,-4-5 4,0-1 0,1 0-1,0 1 1,-1-1 0,1 0 0,0 1-1,-1-1 1,1 0 0,0 0-1,0 0 1,0-1 0,0 1-1,0 0 1,0-1 0,0 0-1,0 1 1,0-1 0,0 0 0,0 0-1,0 0 1,0 0 0,1 0-1,-1 0 1,0-1 0,0 1-1,3-2 1,3-1 56,-1-1 0,0 1 0,0-1-1,0-1 1,0 1 0,-1-1 0,0 0 0,0-1-1,0 1 1,-1-1 0,0 0 0,5-8 0,2-3 220,-2 0 1,0-1 0,14-32-1,-19 36-105,0-1-1,0 1 1,-2-1-1,1 0 1,-2 0-1,0-1 1,-1-21 0,-6 17 38,-1 12-172,6 8-53,0 0-1,-1 0 1,1 0-1,0 0 1,0 0-1,-1 0 1,1 0-1,0 0 1,0 0-1,0 0 1,-1 0-1,1 0 0,0 0 1,0 0-1,-1 0 1,1 0-1,0 0 1,0 1-1,0-1 1,-1 0-1,1 0 1,0 0-1,0 0 0,0 0 1,0 0-1,-1 1 1,1-1-1,0 0 1,0 0-1,0 0 1,0 1-1,0-1 1,-1 0-1,1 0 0,0 1 1,0-1-8,-1 1 0,1-1 0,-1 1 0,1-1 0,0 1 0,-1 0 0,1-1 0,0 1 0,0 0 0,-1-1 0,1 1 0,0 0 0,0-1 0,0 1 0,0 0 0,0-1 0,0 1 0,0 0 0,0-1-1,0 1 1,0 0 0,0-1 0,1 1 0,-1 0 0,0-1 0,0 1 0,1 0 0,-1-1 0,0 1 0,1-1 0,-1 1 0,0 0 0,1-1 0,-1 1 0,1-1 0,-1 0 0,1 1 0,-1-1 0,1 1 0,0-1 0,-1 0 0,1 1 0,-1-1 0,1 0 0,0 1 0,-1-1 0,1 0 0,0 0 0,0 0 0,2 1-12,0 0 1,1-1 0,-1 1-1,0-1 1,1 0 0,-1 0-1,0 0 1,0-1 0,7-1-1,3-2 25,-1-1 0,1-1-1,-1-1 1,0 0 0,-1 0-1,0-1 1,0 0 0,-1-1 0,0 0-1,0-1 1,15-19 0,-9 8 104,-1-1-1,-1-1 1,-1 0 0,-1 0-1,10-30 1,-17 42-68,-2 0 1,1 0-1,-1-1 0,-1 1 0,0-1 1,0 1-1,-1-1 0,-1-20 1,0 31-43,0 0 0,0 1 0,0-1 0,0 1 0,0-1 0,-1 0 1,1 1-1,0-1 0,0 1 0,0-1 0,-1 1 0,1-1 0,0 0 0,0 1 0,-1-1 1,1 1-1,0 0 0,-1-1 0,1 1 0,-1-1 0,1 1 0,-1-1 0,-8 7-79,-4 20-56,1 14 10,1 0 0,2 0 0,-5 65 0,11-75 108,2-1 0,2 1 0,1-1 1,1 1-1,12 51 0,-11-66 19,1 0-1,1-1 1,1 0 0,0 0 0,16 25-1,53 54-43,2 3-261,-76-93 280,0 0 0,0 0-1,-1 0 1,1-1 0,-1 1 0,0 0-1,0 1 1,0-1 0,-1 0 0,1 0 0,-1 0-1,1 0 1,-1 1 0,0 4 0,-1-7 12,1 1 1,0-1-1,0 0 1,-1 0 0,1 0-1,-1 0 1,1-1-1,-1 1 1,1 0 0,-1 0-1,1 0 1,-1 0-1,0 0 1,0-1 0,1 1-1,-1 0 1,0-1-1,-2 2 1,1-1 1,1 0 0,-1-1 0,0 1 0,0-1 0,0 0-1,0 1 1,0-1 0,0 0 0,0 0 0,0 0 0,-1 0 0,1-1 0,-2 0 0,-3 0 13,2-1 1,-1-1 0,0 1-1,0-1 1,1 0-1,-1 0 1,1 0 0,0-1-1,0 0 1,0 0 0,-8-10-1,-1-2 71,0-2-1,-12-19 1,16 21 1,1 0 0,0-1 0,1 1 0,-10-33 0,16 41-37,0-1-1,0 0 0,0 0 1,1 0-1,0 0 1,1 0-1,0 0 0,1 0 1,0 0-1,0 1 0,5-18 1,-4 21-46,0 0 0,1 0 0,-1 0 0,1 0 0,0 1 0,0 0 1,1-1-1,0 1 0,-1 0 0,1 1 0,1-1 0,-1 1 0,9-6 0,4 0-125,1-1-1,28-8 0,-2 0 120,2-7-117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2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13683,'6'9'229,"0"0"1,0 0 0,-1 0-1,0 0 1,0 1-1,-1 0 1,-1 0-1,5 18 1,-2-6 135,13 49 766,16 129 0,2 10 489,-29-185-1158,-8-25-448,0 1 0,0-1 1,0 0-1,1 0 1,-1 1-1,0-1 0,0 0 1,0 0-1,0 0 0,0 1 1,0-1-1,1 0 1,-1 0-1,0 0 0,0 1 1,0-1-1,0 0 0,1 0 1,-1 0-1,0 0 0,0 0 1,0 0-1,1 1 1,-1-1-1,0 0 0,0 0 1,1 0-1,-1 0 0,0 0 1,0 0-1,1 0 1,-1 0-1,0 0 0,0 0 1,1 0-1,-1 0 0,0 0 1,0 0-1,1 0 1,-1 0-1,0 0 0,0-1 1,1 1-1,6-12 320,0-16 4,1-47 135,-3 0 0,-9-146 0,6 219-530,3 5 11,12 12-24,11 8-36,-21-20 106,-1 0 0,1 0 0,0-1 0,0 0 1,0 0-1,0-1 0,0 0 0,0 0 0,1-1 0,-1 0 0,0 0 0,0-1 0,0 0 0,0 0 0,0 0 0,0-1 0,0 0 0,0-1 0,0 1 0,-1-1 0,1-1 0,-1 1 0,7-6 1,-5 4 48,0-1 1,-1 1-1,1-2 1,-1 1 0,-1-1-1,1 0 1,-1 0 0,0-1-1,-1 0 1,0 0 0,0 0-1,-1-1 1,0 0 0,-1 1-1,1-1 1,-2-1-1,3-9 1,-5 17-36,1-1-1,-1 1 1,0 0 0,0-1-1,0 1 1,-1-1-1,1 1 1,-1 0 0,1-1-1,-2-3 1,2 5-11,-1 0 0,1 1-1,-1-1 1,1 0 0,-1 0 0,1 0 0,-1 1-1,0-1 1,1 0 0,-1 0 0,0 1 0,0-1 0,1 1-1,-1-1 1,0 1 0,0-1 0,0 1 0,-2-1-1,2 1-9,-1 0-1,1 0 1,-1 0-1,0 0 1,1 1-1,-1-1 1,1 0-1,-1 1 1,1-1-1,-1 1 1,1 0-1,-1-1 0,1 1 1,0 0-1,-1 0 1,1 0-1,0 0 1,0 0-1,-1 0 1,1 1-1,0-1 1,0 0-1,0 0 1,1 1-1,-1-1 1,0 1-1,0-1 0,1 1 1,-2 2-1,-1 3-26,1 1-1,-1 0 0,1 0 1,0 0-1,1 0 0,0 0 0,0 0 1,0 0-1,1 0 0,2 16 0,-1-20 27,0 1 0,0 0 0,0 0-1,1-1 1,-1 1 0,1-1 0,0 0-1,0 1 1,1-1 0,-1 0 0,1 0 0,0 0-1,0-1 1,0 1 0,1-1 0,-1 1-1,1-1 1,0 0 0,7 4 0,-1-3 5,-1 0 0,1-1 1,1 0-1,-1 0 1,0-1-1,1 0 0,-1-1 1,1 0-1,-1-1 1,1 0-1,-1 0 0,1-2 1,-1 1-1,12-4 0,-6 1 14,0-1 0,0 0-1,-1-1 1,0-1-1,0 0 1,0-1 0,-1-1-1,17-13 1,-27 19-7,1-1 1,-1 0-1,0 1 1,0-1-1,-1-1 1,1 1 0,-1 0-1,0-1 1,0 0-1,0 0 1,3-10-1,-6 16-4,0-1 0,-1 0-1,1 0 1,0 0 0,0 1 0,-1-1-1,1 0 1,0 0 0,-1 0-1,1 0 1,0 0 0,0 0-1,-1 0 1,1 0 0,0 0 0,-1 0-1,1 0 1,0 0 0,-1 0-1,1 0 1,0 0 0,0 0 0,-1 0-1,1 0 1,0 0 0,-1 0-1,1 0 1,0 0 0,0-1-1,-1 1 1,1 0 0,0 0 0,0 0-1,-1 0 1,1-1 0,0 1-1,0 0 1,0 0 0,-1-1 0,1 1-1,0 0 1,0 0 0,0-1-1,0 1 1,0 0 0,0-1-1,-1 1 1,1 0 0,0 0 0,0-1-1,0 1 1,0 0 0,0-1-1,0 1 1,0 0 0,0-1 0,0 1-1,0 0 1,1 0 0,-1-1-1,0 1 1,0 0 0,0-1-1,0 1 1,0 0 0,1-1 0,-21 16-38,16-10 37,0 0-1,0 0 1,1 1-1,-1 0 1,2-1 0,-1 1-1,0 0 1,1 0-1,0 0 1,1 1 0,-1-1-1,0 9 1,2-12-45,0-1 0,0 1 0,0-1 0,1 1 0,-1-1 0,0 1 0,1-1 0,0 0 0,-1 1 0,1-1 0,0 0 0,0 1 0,1-1 0,-1 0 0,0 0 0,1 0 0,-1 0 0,1 0 0,0 0 0,-1-1 0,1 1 0,0 0 0,0-1 0,0 0 0,0 1 0,1-1 0,-1 0 0,0 0 0,0 0 0,1 0 0,-1-1 0,1 1 0,-1 0 0,5-1 0,0 1-42,0 0 1,1-1 0,-1 0 0,0-1-1,0 0 1,8-1 0,15-7-311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28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8 137 15443,'-3'-11'1204,"0"-5"-32,2 13-373,1 7 373,7 44-486,3-1 1,1-1 0,36 90 0,-45-131-665,0 0 0,1-1 0,-1 1 0,1-1-1,0 1 1,5 4 0,-8-9-10,1 1 0,-1-1 1,1 1-1,-1-1 0,1 1 0,0-1 0,-1 0 0,1 1 0,-1-1 0,1 0 0,0 1 0,-1-1 0,1 0 0,0 0 0,0 1 0,-1-1 0,1 0 1,0 0-1,-1 0 0,1 0 0,1 0 0,-1-1 7,0 1 0,0-1 0,0 1 0,-1-1 0,1 0 1,0 1-1,0-1 0,-1 0 0,1 0 0,0 0 0,-1 0 0,1 1 0,-1-1 1,1 0-1,-1 0 0,1 0 0,-1 0 0,1 0 0,-1-2 0,3-8 83,-1 1 0,0 0-1,-1-1 1,0 0 0,-1 1 0,0-1-1,0 1 1,-3-12 0,-2-7 26,-14-47 1,17 67-155,1 5-2,0 0 1,1 1-1,-1-1 0,0 1 1,-1 0-1,1-1 0,-1 1 1,1 0-1,-1 0 1,0 0-1,0 0 0,0 0 1,-1 0-1,-2-2 0,5 5 22,0 0 0,0 0 0,0 0 0,0 0 0,-1 0 0,1 0 0,0 0 0,0 0 0,0 0 0,0 0-1,0 0 1,-1 0 0,1 0 0,0 0 0,0 0 0,0 0 0,0 0 0,0 0 0,-1 0 0,1 0 0,0 0-1,0 0 1,0 0 0,0 0 0,0 0 0,0 0 0,0 0 0,-1 0 0,1 1 0,0-1 0,0 0 0,0 0-1,0 0 1,0 0 0,0 0 0,0 0 0,0 0 0,0 1 0,0-1 0,-1 0 0,1 0 0,0 0 0,0 0-1,-1 10-157,3 10-77,-1-17 218,-1 0 0,1 0 1,0 0-1,0 0 0,0 0 0,0-1 1,1 1-1,-1 0 0,1-1 0,-1 1 1,1-1-1,0 1 0,0-1 0,0 0 1,0 0-1,1 0 0,-1 0 0,1 0 1,-1-1-1,6 3 0,-6-3 28,1 0-1,0-1 1,0 1-1,0-1 1,0 0-1,-1 0 1,1 0-1,0 0 1,0 0 0,0-1-1,0 0 1,-1 1-1,1-1 1,0 0-1,0 0 1,-1 0-1,1-1 1,-1 1-1,1 0 1,-1-1 0,0 0-1,3-2 1,10-9 125,-2 0 0,0-1 1,0 0-1,19-30 1,33-69 610,-65 113-741,0 0 1,0 0-1,0 0 0,0 0 0,0 0 1,0 1-1,0-1 0,0 0 0,0 0 1,0 0-1,0 0 0,0 0 0,0 0 1,0 1-1,0-1 0,0 0 0,1 0 1,-1 0-1,0 0 0,0 0 0,0 0 1,0 0-1,0 0 0,0 0 0,0 1 1,0-1-1,1 0 0,-1 0 0,0 0 1,0 0-1,0 0 0,0 0 0,0 0 1,1 0-1,-1 0 0,0 0 0,0 0 1,0 0-1,0 0 0,0 0 0,0 0 1,1 0-1,-1 0 0,0 0 0,0 0 1,0 0-1,0 0 0,0-1 0,0 1 1,1 0-1,-1 0 0,0 0 0,0 0 1,0 0-1,0 0 0,0 0 0,2 14-40,-3 24-52,0-5 25,1 0 0,2-1 0,1 1 0,13 59 0,-14-87 54,0 1 0,0-1 0,1 0 0,-1 0 0,1 0 0,6 8 0,-8-12-7,-1 0-1,1 0 1,-1-1 0,1 1-1,0 0 1,-1-1 0,1 1-1,0 0 1,0-1-1,-1 1 1,1-1 0,0 1-1,0-1 1,0 0 0,0 1-1,0-1 1,0 0-1,0 0 1,-1 1 0,1-1-1,0 0 1,0 0 0,0 0-1,0 0 1,0 0-1,0 0 1,0 0 0,0-1-1,0 1 1,0 0 0,0 0-1,0-1 1,0 1-1,0-1 1,-1 1 0,1-1-1,0 1 1,0-1 0,0 1-1,-1-1 1,1 0-1,0 1 1,-1-1 0,1 0-1,-1 0 1,2-1 0,1-3-247,1-1 1,-1 0-1,0 0 1,-1 0-1,1 0 1,-1-1-1,0 1 1,-1 0-1,1-1 1,-1 0 0,0-6-1,0-14-865,-3-38-1,-5 0 138,-4-4-332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2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15739,'-5'3'1249,"5"9"-929,0-1-152,6 3 424,4 1-256,6-1-520,4-1-272,7-6 408,6-5-112,2-2-120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2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14915,'-5'7'357,"0"0"0,-1-1 0,0 1 0,0-1 0,-1 0 0,1-1 0,-1 0-1,-10 7 1,-2-1 257,-1-1 1,-23 9-1,49-20-725,0 1 0,0-1 0,0 1 0,0 0 1,0 0-1,1 1 0,-1 0 0,10 3 0,8 1-129,28 12 0,-43-14 213,1 2 0,-1-1 1,-1 1-1,1 1 0,-1-1 0,0 2 0,0-1 1,0 1-1,-1 0 0,10 13 0,-15-18 51,-1 0-1,1 1 1,0-1-1,-1 1 1,1 0-1,-1-1 1,0 1-1,0 0 1,0 0-1,0 0 1,-1 0-1,1 0 1,-1 0 0,0 0-1,1 0 1,-1 0-1,-1 0 1,1 0-1,0 0 1,-1 0-1,0 0 1,1 0-1,-1 0 1,0 0-1,-1-1 1,1 1-1,0 0 1,-1-1-1,1 1 1,-1-1 0,0 1-1,0-1 1,0 0-1,0 0 1,-1 1-1,1-2 1,0 1-1,-4 2 1,-2 1 75,0 0-1,0 0 1,0-1 0,-1-1 0,1 1-1,-1-1 1,0-1 0,0 1 0,0-2 0,0 1-1,0-1 1,-18 0 0,22-1-121,0 0 1,0-1 0,0 1-1,0-1 1,0 0-1,0 0 1,0-1-1,0 0 1,0 0-1,0 0 1,1 0 0,-1 0-1,1-1 1,0 0-1,-1 0 1,1 0-1,1-1 1,-1 1 0,0-1-1,1 0 1,0 0-1,0 0 1,0-1-1,-2-4 1,-4-14-238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2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12603,'8'-30'1872,"-8"30"-1846,0 0 1,0-1-1,0 1 1,1 0-1,-1 0 0,0-1 1,0 1-1,0 0 1,0-1-1,1 1 1,-1 0-1,0 0 1,0 0-1,1-1 1,-1 1-1,0 0 0,0 0 1,1 0-1,-1 0 1,0-1-1,1 1 1,-1 0-1,0 0 1,0 0-1,1 0 0,-1 0 1,0 0-1,1 0 1,0 0-1,0 0 48,-1 1-1,1 0 1,0-1 0,0 1-1,0 0 1,-1-1 0,1 1-1,0 0 1,-1 0-1,1 0 1,-1 0 0,1 0-1,-1-1 1,1 1 0,-1 2-1,15 35 500,-2 2-1,-2 0 0,7 44 1,-11-48-368,6 29 147,-6-24 70,2 0-1,27 76 1,-35-115-377,-1 0 0,1 0 0,0 0 0,0 0 0,0 0 0,0 0 0,1 0 0,-1 0 0,0-1 0,1 1 0,-1 0 0,1-1 0,0 1 1,-1-1-1,1 0 0,0 1 0,0-1 0,0 0 0,0 0 0,0 0 0,0 0 0,0-1 0,1 1 0,-1-1 0,0 1 0,0-1 0,3 1 0,-1-2 25,0 0-1,0 0 1,0 0-1,0 0 1,0 0-1,0-1 0,-1 0 1,1 0-1,0 0 1,-1 0-1,1 0 1,-1-1-1,5-4 1,7-8 128,-1 0 0,-1 0 1,0-2-1,-1 1 0,18-36 1,-17 26-242,-1 1 1,-2-2 0,13-48 0,-22 69-101,0 3 0,0 0 1,0 0-1,0 0 1,0 0-1,-1 0 0,0-1 1,1 1-1,-1 0 1,0 0-1,-1 0 1,1-1-1,0 1 1,-3-5-1,3 7 119,0 1-1,0 0 1,0 0 0,-1 0-1,1-1 1,0 1 0,0 0-1,0 0 1,-1 0 0,1 0 0,0 0-1,0 0 1,-1-1 0,1 1-1,0 0 1,-1 0 0,1 0-1,0 0 1,0 0 0,-1 0-1,1 0 1,0 0 0,0 0-1,-1 0 1,1 0 0,0 1-1,-1-1 1,1 0 0,0 0 0,0 0-1,-1 0 1,1 0 0,0 0-1,0 1 1,0-1 0,-1 0-1,1 0 1,0 1 0,-6 4-578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2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15139,'7'30'1585,"6"-3"-905,0-2-296,3-4 600,3 1-56,2-6-640,1-2-328,-4-7 112,-3 0-88,-3-4-208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2 182 16820,'0'1'150,"-1"1"1,1-1-1,0 0 0,0 0 1,0 0-1,0 1 1,0-1-1,0 0 1,0 0-1,0 0 1,0 1-1,1-1 1,-1 0-1,0 0 1,1 0-1,0 2 1,0-3-60,1-1 1,-1 1-1,0 0 1,0 0 0,0-1-1,0 1 1,1-1-1,-1 1 1,0-1 0,0 1-1,0-1 1,0 0-1,0 1 1,0-1 0,0 0-1,0 0 1,-1 0-1,2-1 1,28-26 914,31-37 1,29-27-810,-90 91-201,0 1 0,1-1 0,-1 1 1,1-1-1,-1 1 0,1 0 0,-1-1 0,1 1 1,0-1-1,-1 1 0,1 0 0,-1 0 1,1-1-1,0 1 0,-1 0 0,1 0 0,0 0 1,-1 0-1,1-1 0,0 1 0,-1 0 1,1 0-1,1 1 0,-2-1-2,1 1-1,-1-1 1,0 1-1,1-1 1,-1 1 0,0-1-1,1 1 1,-1-1-1,0 1 1,0-1 0,1 1-1,-1 0 1,0-1-1,0 1 1,0 0 0,0-1-1,0 1 1,0-1-1,0 1 1,0 1 0,-8 44-333,6-33 208,-7 30-345,1-1-910,-4 58-1,13-89 1995,3-23-626,-1 1-118,8-18 86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46 13499,'2'-1'378,"10"-15"1362,-11 15-1583,-1 0 1,1 1 0,-1-1-1,1 1 1,-1-1 0,0 0-1,0 0 1,1 1 0,-1-1-1,0 0 1,0 1 0,0-1-1,0 0 1,0 0 0,0 0-1,0 1 1,0-1 0,0 0-1,0 0 1,0 1-1,0-1 1,-1-1 0,1 2-92,-1 0 1,1-1 0,0 1-1,-1 0 1,1 0 0,-1-1-1,1 1 1,0 0 0,-1 0-1,1 0 1,-1 0 0,1 0-1,-1 0 1,1 0-1,-1 0 1,1 0 0,-1 0-1,1 0 1,-1 0 0,1 0-1,0 0 1,-1 0 0,1 0-1,-1 1 1,1-1 0,-1 0-1,1 0 1,0 1-1,-1-1 1,1 0 0,-1 0-1,1 1 1,0-1 0,-1 0-1,1 1 1,0-1 0,0 1-1,-1-1 1,1 0 0,0 1-1,-14 15 312,10-8-362,0 0 0,1 0 0,0 0-1,0 0 1,0 0 0,1 1 0,1-1 0,-1 1 0,1-1 0,1 1 0,0 0 0,0 0 0,0-1 0,1 1 0,4 14-1,-5-21-8,0-1 0,1 1 0,-1-1 0,1 1 0,-1-1 0,1 1 0,0-1 0,-1 0 0,1 1 0,0-1-1,0 0 1,0 0 0,0 0 0,0 1 0,0-1 0,0 0 0,0 0 0,1-1 0,-1 1 0,0 0 0,1 0-1,-1-1 1,1 1 0,-1 0 0,0-1 0,1 1 0,-1-1 0,1 0 0,-1 0 0,1 1 0,-1-1-1,1 0 1,0 0 0,-1-1 0,1 1 0,-1 0 0,1 0 0,1-1 0,1-1 39,-1 1 1,0-1 0,1 0 0,-1 1-1,0-2 1,0 1 0,0 0-1,0-1 1,-1 1 0,1-1-1,0 0 1,-1 0 0,0 0-1,0 0 1,2-4 0,-1 2-36,-1-1 0,0 0 1,0 1-1,-1-1 0,0 0 1,0 0-1,0 0 0,-1 0 1,0 0-1,0 0 0,0-1 1,-1 1-1,0 0 0,0 0 1,0 1-1,-1-1 0,-2-7 1,2 10-116,1 0-1,-1 0 1,1 0 0,-1 0 0,0 0 0,0 0 0,0 0 0,-1 0-1,1 1 1,-1-1 0,1 1 0,-1 0 0,0-1 0,0 1 0,0 1-1,0-1 1,0 0 0,0 1 0,0-1 0,-1 1 0,1 0-1,-1 0 1,1 1 0,-1-1 0,1 1 0,-1-1 0,1 1 0,-1 0-1,1 0 1,-6 2 0,-12 4-627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1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15299,'-13'71'4161,"11"-28"-3939,2-1 1,2 0-1,1 0 0,3 0 1,1 0-1,2-1 0,2 0 1,1-1-1,36 76 0,-45-107-435,1-1 0,1 0 0,-1 1-1,1-2 1,1 1 0,0-1 0,0 0-1,9 9 1,-6-15-515,-3-4 232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4 179 15211,'-1'3'126,"0"0"-1,0 0 0,1 0 0,-1 0 1,1 0-1,0 0 0,0 0 1,0 0-1,1 0 0,-1 0 1,1 0-1,-1-1 0,1 1 1,0 0-1,0 0 0,0 0 0,0-1 1,1 1-1,-1-1 0,1 1 1,0-1-1,0 1 0,-1-1 1,1 0-1,1 0 0,-1 0 1,0 0-1,0 0 0,1 0 1,4 2-1,-2-1-74,1 0 0,0-1-1,-1 1 1,1-1 0,0 0 0,0-1 0,0 1 0,0-1 0,0 0 0,0-1 0,1 1-1,-1-1 1,12-2 0,-11 0 4,1 0 0,0-1 0,-1 0 0,0-1 1,0 1-1,0-2 0,0 1 0,-1-1 0,1 0 0,-1 0 0,0 0 0,-1-1 0,1 0 0,-1 0 0,-1-1 0,1 1 0,-1-1 0,4-8 0,-5 10-11,0-1 0,0 0 0,-1 1 0,0-1 0,0 0 0,-1 0 0,1 0 0,-1 0 0,-1-1 0,1 1 0,-1 0 0,0 0-1,0 0 1,-1-1 0,0 1 0,0 0 0,0 0 0,-1 0 0,0 0 0,0 0 0,-1 1 0,1-1 0,-7-9 0,8 13-52,-1 0 0,0 0 0,0-1 0,1 1 0,-1 0 0,-1 1 0,1-1 0,0 0 0,0 1 0,-1-1 0,1 1 0,0 0 1,-1-1-1,0 1 0,1 0 0,-1 1 0,0-1 0,1 0 0,-1 1 0,0 0 0,0-1 0,1 1 0,-1 0 0,0 0 0,0 1 0,1-1 0,-1 1 1,0-1-1,0 1 0,1 0 0,-1 0 0,-2 1 0,-1 2-26,0-1-1,0 1 1,1 0 0,-1 0 0,1 1-1,0-1 1,1 1 0,-1 0 0,1 0 0,0 1-1,0 0 1,-4 8 0,0 3-1,0 1 1,2 1-1,0-1 1,1 1 0,1 0-1,1 0 1,1 1-1,0-1 1,1 1-1,1-1 1,1 1-1,4 20 1,-3-33-22,-1-1 0,1 1 0,1-1 0,-1 1 0,1-1 0,0 0 0,1 0 0,-1 0 0,1 0 0,0-1 0,6 6 0,-8-9 23,0 1 0,1-1-1,-1 0 1,1 0 0,-1-1 0,1 1-1,0 0 1,0-1 0,0 0-1,0 1 1,0-1 0,0 0 0,0-1-1,0 1 1,0 0 0,1-1 0,-1 0-1,0 0 1,0 0 0,0 0 0,1 0-1,-1-1 1,0 1 0,0-1 0,0 0-1,4-2 1,24-17-259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8 16860,'-1'0'81,"0"-1"0,1 0 0,-1 1 0,1-1 0,-1 1 1,0-1-1,1 1 0,-1-1 0,0 1 0,0-1 0,1 1 0,-1 0 1,0 0-1,0-1 0,0 1 0,0 0 0,1 0 0,-1 0 1,0 0-1,0 0 0,0 0 0,0 0 0,0 0 0,1 0 0,-2 0 1,-28 6 150,26-5-42,-113 32 1953,99-27-2142,1 1 1,-1 1 0,2 0 0,-23 15-1,38-22-29,0-1-1,1 1 1,-1-1-1,0 1 1,0-1 0,0 1-1,0 0 1,1-1-1,-1 1 1,0 0-1,1 0 1,-1 0-1,1-1 1,-1 1-1,0 0 1,1 0-1,0 0 1,-1 0-1,1 0 1,0 0 0,-1 0-1,1 0 1,0 1-1,0-1-5,1-1 1,-1 1-1,1 0 0,-1-1 0,1 1 1,0 0-1,-1-1 0,1 1 0,0-1 0,-1 1 1,1-1-1,0 0 0,0 1 0,-1-1 1,1 0-1,0 1 0,0-1 0,0 0 0,0 0 1,1 1-1,10 0-397,1 0 1,20 0-1,-27-1 240,44-1-855,78 3-853,-112-1 1680,0 1-1,-1 1 1,1 0 0,0 1-1,25 11 1,-37-13 259,0-1 1,0 1-1,-1 0 0,1 0 1,-1 0-1,0 0 0,0 1 1,0-1-1,0 1 0,0 0 1,0 0-1,-1 0 0,1 0 1,-1 1-1,0-1 0,0 0 1,0 1-1,0 0 0,-1-1 1,1 1-1,-1 0 0,0 0 1,0 0-1,-1 0 0,1 0 1,-1 0-1,0 0 0,0 0 0,0 0 1,0 0-1,-1 0 0,0 0 1,1 0-1,-2 0 0,1-1 1,0 1-1,-3 4 0,-1 1 219,0 0 0,-1 0 0,-1-1 0,1 0 0,-1 0 0,-1 0-1,1-1 1,-1 0 0,-1 0 0,-16 10 0,18-13-167,0 0 0,0-1 0,0 1 0,-1-1 0,1-1 0,-1 0 1,1 0-1,-1 0 0,0-1 0,0 0 0,0 0 0,0-1 0,1 0 0,-1-1 0,-11-1 0,15 1-113,1 0 0,-1-1 0,0 1 0,1-1 0,-1 0 0,1 0 0,0 0-1,-1 0 1,1-1 0,0 1 0,0-1 0,1 0 0,-1 0 0,0 0 0,1 0-1,0 0 1,0 0 0,0-1 0,0 1 0,0-1 0,1 1 0,-1-1 0,0-7 0,-1-24-233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29 18596,'0'-1'63,"0"0"0,0 0 1,0 0-1,0 0 0,-1 0 0,1 0 0,0 0 1,0 0-1,-1 0 0,1 0 0,-1 0 0,1 0 1,-1 0-1,1 0 0,-1 0 0,1 0 0,-1 0 1,0 0-1,0 0 0,1 1 0,-1-1 0,0 0 1,0 1-1,-1-2 0,0 1-2,0 0-1,-1 1 1,1-1-1,0 0 1,-1 1 0,1 0-1,0-1 1,-1 1-1,1 0 1,-5 1 0,-5 0 146,0 2-1,0-1 1,-17 7 0,5 0-51,-29 14 0,47-20-209,-1 0 0,1 1 0,0 0 0,0 0 0,0 1 0,0 0-1,1 0 1,0 0 0,-5 7 0,9-12 33,1 1 0,0 0 1,-1-1-1,1 1 0,0 0 0,0 0 0,0-1 0,0 1 0,-1 0 0,1 0 0,0-1 0,0 1 0,0 0 0,0 0 1,1-1-1,-1 1 0,0 0 0,0 0 0,0-1 0,1 1 0,-1 0 0,0-1 0,1 1 0,-1 0 0,0-1 1,1 1-1,-1-1 0,1 1 0,-1 0 0,1-1 0,-1 1 0,1-1 0,0 0 0,-1 1 0,1-1 0,0 1 0,-1-1 1,1 0-1,0 1 0,-1-1 0,1 0 0,0 0 0,1 1 0,34 9-640,35 2-238,-46-10 716,0 2 0,0 1 0,0 1 0,-1 1 0,35 16 0,-57-22 194,1 0-1,-1 0 0,0 0 1,0 1-1,-1-1 1,1 1-1,0-1 1,0 1-1,-1 0 0,2 1 1,-2-2 3,-1 0-1,0-1 1,1 1 0,-1 0 0,0-1 0,1 1 0,-1 0 0,0 0-1,0-1 1,0 1 0,0 0 0,0 0 0,0-1 0,0 1 0,0 0-1,0 0 1,0-1 0,0 1 0,-1 0 0,1 0 0,0 0 0,-3 2 38,1 0 0,0 0 0,0 0 0,-1-1 1,0 1-1,1-1 0,-1 1 0,0-1 0,0 0 1,-6 3-1,-25 12 93,0-2-1,-54 18 1,65-26-198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24 118 17244,'-4'7'234,"1"0"-1,0 1 1,0-1 0,1 0 0,0 1 0,0 0 0,0 0-1,0 10 1,2-13-158,-1 0-1,1 1 1,0-1-1,1 0 0,-1 0 1,1 0-1,0 0 1,0 0-1,1 0 1,0 0-1,-1 0 0,2 0 1,3 6-1,-4-9-43,-1 0 0,1 0-1,0-1 1,0 1 0,0-1-1,0 0 1,0 1 0,0-1-1,0 0 1,1 0 0,-1 0-1,0-1 1,1 1 0,-1 0-1,0-1 1,1 0 0,-1 1 0,1-1-1,-1 0 1,1 0 0,-1-1-1,0 1 1,1 0 0,2-2-1,6 0 43,-1-1 1,0 0-1,-1-1 0,15-6 0,14-12 215,-1-1 1,44-38-1,-20 16 34,-57 42-303,1-1 16,1 0 1,1 0-1,12-6 1,-18 9-29,0 1 1,-1 0-1,1-1 0,0 1 1,0 0-1,0-1 1,1 1-1,-1 0 0,0 0 1,0 0-1,0 0 1,0 0-1,0 0 1,0 0-1,0 0 0,0 0 1,0 0-1,0 1 1,0-1-1,0 0 0,0 1 1,0-1-1,0 1 1,0-1-1,0 1 1,-1 0-1,1-1 0,0 1 1,0 0-1,0-1 1,-1 1-1,1 0 0,0 0 1,0 1-1,15 35 97,-13-28-85,0 0 0,1 0 1,9 14-1,-11-20-4,0 0 0,0-1 0,0 0 0,0 1 0,0-1 0,1 0 0,-1 0 0,1 0 0,-1-1 1,1 1-1,0-1 0,0 1 0,0-1 0,0 0 0,5 2 0,-1-3 18,-1 1 1,1-1-1,-1 0 0,1-1 1,-1 0-1,1 0 0,-1 0 1,1 0-1,-1-1 0,0 0 1,0-1-1,0 1 0,0-1 1,0-1-1,-1 1 0,1-1 1,-1 1-1,9-10 0,-7 7-86,0 0 0,-1-1-1,0 0 1,0 0 0,-1 0-1,0 0 1,0-1 0,0 0 0,-1 0-1,-1 0 1,1-1 0,-1 1-1,2-11 1,-5 17-118,1-1 1,-1 1-1,0 0 1,0-1-1,0 1 0,0-1 1,0 1-1,-1-1 1,1 1-1,-1 0 1,1-1-1,-1 1 0,0 0 1,0 0-1,0 0 1,0-1-1,-1 1 0,1 0 1,0 0-1,-1 1 1,1-1-1,-1 0 0,-3-2 1,-1-2-762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3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22 18028,'-16'-12'1872,"3"5"-1368,5 4-280,2 5 1121,6 10-1025,3 4-328,10 6-848,1 1-225,5-2 785,4-2-216,5-8-168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3 270 13715,'-1'19'646,"0"1"-1,1 0 1,1 0 0,7 36 0,-7-52-548,-1 0 1,1-1-1,0 1 0,1 0 1,-1-1-1,1 1 1,0-1-1,0 1 1,0-1-1,0 0 1,0 0-1,1 0 0,-1 0 1,1 0-1,0-1 1,0 1-1,0-1 1,0 0-1,0 0 1,1 0-1,-1 0 0,1 0 1,-1-1-1,1 1 1,-1-1-1,1 0 1,0 0-1,0-1 1,0 1-1,-1-1 0,1 0 1,5 0-1,-4 0 4,-1 0-1,1-1 0,0 1 0,0-1 0,-1-1 1,1 1-1,-1 0 0,1-1 0,-1 0 1,0 0-1,1-1 0,-1 1 0,0-1 0,5-4 1,-4 2-1,0 0 1,-1 0 0,0 0 0,0-1 0,0 0 0,0 0 0,-1 0-1,0 0 1,2-7 0,2-8 45,-2-1 0,0 0 0,-2 1 0,0-1 0,-1-27-1,-6-50 76,55 146-425,-44-42 196,0 0 0,1-1 0,-1 0 0,1 0 0,0 0 0,0-1 0,0 0 0,0-1 0,0 0-1,1 0 1,-1-1 0,1 1 0,-1-2 0,1 0 0,-1 0 0,1 0 0,-1-1 0,1 0 0,-1-1 0,1 0 0,-1 0 0,0-1 0,0 0 0,0 0 0,0-1 0,-1 0 0,1 0-1,-1-1 1,0 0 0,8-8 0,-8 7 2,0-1 0,0 0-1,0-1 1,-1 1-1,0-1 1,7-13 0,-11 18-1,0-1 1,0 0 0,-1 1-1,1-1 1,-1 0 0,0 0-1,0 0 1,0 0 0,-1 0-1,1 0 1,-1 0 0,0 0 0,0 0-1,-1 0 1,1 0 0,-1 0-1,-2-8 1,3 10 1,-1 1-1,0-1 1,0 0-1,0 1 1,0-1-1,0 1 1,0 0-1,0-1 1,0 1 0,-1 0-1,1-1 1,0 1-1,-1 0 1,1 0-1,-1 0 1,0 0-1,1 1 1,-1-1 0,0 0-1,1 1 1,-1-1-1,0 1 1,0-1-1,1 1 1,-1 0-1,0 0 1,0 0 0,0 0-1,0 0 1,1 0-1,-1 0 1,0 1-1,0-1 1,1 1-1,-3 0 1,-2 1-9,0 0 0,0 1-1,0 0 1,0 0 0,0 0 0,1 0 0,-1 1-1,-6 6 1,4-1-33,1-1 1,-1 1-1,1 0 0,1 0 0,0 1 0,0 0 1,1 0-1,0 1 0,1-1 0,0 1 0,1 0 0,0 0 1,1 0-1,0 1 0,1-1 0,-1 13 0,2-22 0,0 0 0,0 0 0,0-1-1,0 1 1,1 0 0,-1-1-1,0 1 1,1 0 0,-1-1 0,1 1-1,-1 0 1,1-1 0,0 1-1,0-1 1,0 1 0,0-1 0,0 0-1,0 1 1,0-1 0,0 0-1,1 0 1,-1 0 0,0 1 0,1-1-1,-1-1 1,1 1 0,-1 0 0,1 0-1,-1-1 1,1 1 0,0 0-1,1-1 1,1 1-13,0-1 0,1-1 0,-1 1 0,0-1 0,0 1 0,0-1 0,0 0 0,0-1 0,0 1 0,0-1 1,0 1-1,5-4 0,32-22-511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16412,'-15'4'365,"0"1"1,1 0 0,-1 1-1,1 1 1,1 0 0,-1 1 0,1 0-1,1 1 1,-1 1 0,1 0 0,-11 13-1,22-22-348,0 0 0,0 0-1,0 0 1,1 0-1,-1 1 1,0-1-1,0 0 1,1 1-1,-1-1 1,1 1 0,-1-1-1,1 1 1,-1-1-1,1 1 1,0-1-1,0 1 1,0-1-1,0 1 1,0-1-1,0 1 1,0-1 0,1 1-1,-1-1 1,0 1-1,1-1 1,-1 0-1,1 1 1,0-1-1,-1 1 1,1-1 0,0 0-1,0 0 1,0 1-1,0-1 1,1 1-1,5 4-116,0 0-1,0 0 1,1-1-1,-1 0 1,10 3-1,2 4-189,8 5-108,74 52-963,-91-62 1243,-1 1 0,-1 0 1,0 1-1,0 0 1,0 0-1,-1 0 0,-1 1 1,6 11-1,-11-20 113,0 0 1,0 0-1,-1 0 0,1 1 1,0-1-1,-1 0 0,1 0 0,-1 1 1,0-1-1,1 0 0,-1 1 1,0-1-1,0 1 0,0-1 1,0 0-1,0 1 0,0-1 0,0 0 1,-1 1-1,1-1 0,0 0 1,-1 1-1,1-1 0,-1 0 0,1 1 1,-1-1-1,0 0 0,1 0 1,-1 0-1,0 0 0,0 0 1,0 0-1,0 0 0,0 0 0,0 0 1,0 0-1,0 0 0,0-1 1,-1 1-1,1 0 0,0-1 1,0 1-1,-1-1 0,1 1 0,0-1 1,-2 1-1,-3 0 1,-1 0 1,1 0-1,0-1 0,0 0 1,0 0-1,0 0 1,0-1-1,0 0 0,-10-2 1,8 0-57,0 0 0,1 0 0,-1-1 0,0 0 0,1 0 1,0-1-1,0 0 0,0 0 0,1-1 0,0 0 0,0 0 1,0 0-1,1-1 0,-5-7 0,4 4 5,0 0 1,1 0-1,1 0 1,-1 0-1,2-1 1,-1 0-1,2 0 1,-1 0-1,2 0 1,-2-15-1,5-29-208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15515,'-9'11'320,"2"1"-1,0 0 0,0 0 1,1 0-1,0 1 0,-5 17 3508,10-35-2806,1 3-1053,1 0-1,-1 1 0,0-1 1,-1 1-1,1-1 0,0 1 1,0-1-1,-1 1 0,1-1 1,0 1-1,-1-1 0,0 1 1,1-1-1,-1 1 0,-1-2 1,1 3-27,-6-17 280,7 17-201,0 0 0,0-1 0,0 1 0,0 0 0,0 0 0,0-1 0,0 1 0,0 0 0,0 0 0,0-1 0,0 1 0,0 0-1,0-1 1,0 1 0,0 0 0,0 0 0,0-1 0,-1 1 0,1 0 0,0 0 0,0-1 0,0 1 0,0 0 0,-1 0 0,1 0 0,0 0-1,0-1 1,0 1 0,-1 0 0,1 0 0,-1 0-9,1 0 0,0 0 0,-1 1 0,1-1 0,0 0 0,-1 0-1,1 1 1,0-1 0,0 0 0,-1 1 0,1-1 0,0 0 0,0 1 0,0-1 0,0 0-1,0 1 1,-1-1 0,1 0 0,0 1 0,0-1 0,0 1 0,0-1 0,0 0 0,0 1 0,0-1-1,0 1 1,0-1 0,2 60 7,2-1 0,2-1 0,16 66 0,-17-99-12,33 130 7,5 26-117,-43-174-151,-4-8 33,-9-16-136,-19-39-106,27 45 375,-3-3 2,-11-19 47,1 0 0,2-1 0,-20-59 0,36 92 66,-1-1 0,1 0 0,-1 0 0,1 1 0,-1-1 0,1 0-1,0 0 1,0 0 0,0 1 0,0-1 0,0 0 0,1 0 0,-1 0 0,1 1 0,-1-1 0,1 0 0,-1 0 0,1 1 0,0-1 0,0 1 0,0-1 0,0 1 0,0-1 0,0 1-1,0-1 1,0 1 0,2-2 0,1 1 14,1 0 0,-1-1 0,0 2 0,1-1 0,-1 0 0,1 1 0,0 0 0,-1 0 0,9 0-1,89-9-619,-88 10 422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6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229 991 11891,'-2'0'57,"-95"17"1369,84-15-1227,0-1 0,0-1 0,0 0-1,0-1 1,-19-3 0,30 3-181,1 1 0,-1 0 0,1 0 0,-1-1-1,1 1 1,-1-1 0,1 1 0,0-1 0,-1 0 0,1 0-1,0 1 1,-1-1 0,1 0 0,0 0 0,0 0 0,0 0 0,0 0-1,0-1 1,0 1 0,0 0 0,0 0 0,1-1 0,-1 1 0,0 0-1,1-1 1,-1 1 0,1-1 0,-1 1 0,1-3 0,0 1-8,0 1 0,1-1 0,-1 0 1,1 1-1,0-1 0,-1 1 1,1 0-1,0-1 0,1 1 0,-1 0 1,0 0-1,1-1 0,-1 1 1,1 0-1,-1 0 0,1 1 0,0-1 1,2-2-1,21-15 30,0 0 0,2 2 0,0 0 0,36-15 1,123-43-2,40-2-90,3 11 0,2 9 0,3 11 1,2 9-1,1 12 0,436 8 0,141 61 52,115 3-18,-421-38 43,209 6 181,-3 21 32,117 43-142,-25-2-82,-520-62 10,366-26-1,279-101 72,-786 85-27,142-45 0,-213 47-5,0-2 0,-2-3 0,112-67 0,13-36 193,-171 112-290,0-1 0,-2-1-1,0-1 1,-2-1 0,20-29-1,-28 30 18,-12 3-39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17604,'1'0'1936,"7"1"-1344,6-1-272,4 0 1097,2 0-697,1 2-208,1 1-376,-2 1-248,-2 1-792,-1 2 808,-2 3-120,-2-3-96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62 16500,'-7'76'2514,"5"-63"-2198,0 1 1,0 0-1,2-1 1,-1 1-1,2 0 1,0 0-1,5 23 1,-5-34-270,0 0 1,0 0-1,1 0 1,-1 0-1,1 0 1,0 0-1,0 0 0,0-1 1,0 1-1,0-1 1,0 0-1,1 0 1,-1 1-1,5 1 1,-1-1-22,-1 0 0,0-1 0,1 1 0,-1-1 0,1-1 0,0 1 0,9 1 0,-1-2-70,-1 0 1,1-1 0,-1-1-1,1 0 1,-1 0-1,20-6 1,-18 3-35,-1 0 1,0-1-1,0-1 0,0 0 1,-1-1-1,0-1 0,0 0 0,-1 0 1,0-1-1,0-1 0,-1 0 1,0-1-1,-1 0 0,10-13 0,-19 24 96,0 1-1,0 0 0,0 0 0,0 0 0,-1 0 1,1 0-1,0 0 0,0 0 0,-1 0 0,1 0 0,-1 0 1,1 0-1,-1 1 0,1 0 0,15 26 224,-12-25-214,-1 0 0,1 0 0,0-1 0,0 0 0,0 1 0,1-1 0,-1-1-1,0 1 1,1-1 0,-1 1 0,1-1 0,-1-1 0,1 1 0,0-1 0,-1 1 0,1-1-1,0 0 1,-1-1 0,7-1 0,6 0-2,-1-2 1,1 0-1,30-12 0,-24 5-95,0 0-1,-1-1 0,0-2 1,-1 0-1,0-1 1,-1-1-1,-1-1 1,26-31-1,-45 48 70,0 0-1,1-1 1,-1 1 0,0-1-1,1 1 1,-1-1-1,0 1 1,1 0 0,-1-1-1,0 1 1,1 0-1,-1-1 1,1 1 0,-1 0-1,0 0 1,1-1-1,-1 1 1,1 0 0,-1 0-1,1 0 1,-1-1-1,1 1 1,-1 0 0,1 0-1,-1 0 1,1 0-1,-1 0 1,1 0-1,-1 0 1,1 0 0,-1 0-1,1 1 1,0-1-1,8 15 64,-8-12-47,0-1 0,0 1 0,1-1 0,-1 0-1,0 1 1,1-1 0,-1 0 0,3 2 0,1 0 7,1-1 0,-1 0 0,1 0 0,0 0 0,0-1 0,0 0 0,0 0-1,0 0 1,0-1 0,1 0 0,-1 0 0,0-1 0,1 0 0,-1 0 0,1 0 0,7-2 0,14-2-130,0-1 1,34-12 0,-50 14 27,17-6-94,41-11-287,-63 19 401,-1 0 1,1 0 0,-1 0-1,1 1 1,-1 0 0,1 0-1,-1 1 1,9 1-1,-10 0 89,-1 0 0,0 0 0,0 1-1,-1-1 1,1 1 0,0 0 0,-1 0-1,0 0 1,0 0 0,0 1-1,4 4 1,-4-4 46,0 0 0,1 0 0,-1 0 0,1-1 0,0 0 0,0 1 0,7 3 0,-9-7-66,0 1 1,0-1 0,-1 1-1,2-1 1,-1 1-1,0-1 1,0 0 0,0 0-1,0 0 1,0 0-1,0 0 1,0-1 0,0 1-1,0-1 1,0 1-1,0-1 1,0 0 0,0 0-1,-1 0 1,1 0-1,0 0 1,0 0 0,2-2-1,2-3 2,1 0-1,-1 0 1,-1 0 0,1-1-1,-1 0 1,0 0-1,-1 0 1,0-1-1,0 1 1,0-1-1,3-10 1,7-26-12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19580,'2'0'1545,"-2"1"-1113,-2-2-232,-2 1 136,-16 0-272,-7 0-96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17332,'0'20'1552,"-7"15"-1024,-6 4-184,2 8 544,4 2-255,-1-2-89,0-3-112,8-6-312,0-5-192,3-11-400,4-10-224,0-16 1320,3-12-752,7-16-72,2-4-72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17460,'-28'31'2748,"-71"60"421,99-91-3169,-1 0-1,1 0 1,0 1 0,-1-1 0,1 0-1,0 0 1,0 1 0,-1-1-1,1 0 1,0 1 0,0-1 0,-1 0-1,1 1 1,0-1 0,0 1 0,0-1-1,0 0 1,0 1 0,-1-1-1,1 1 1,0-1 0,0 0 0,0 1-1,0-1 1,0 1 0,0-1-1,0 0 1,0 1 0,1-1 0,-1 1-1,0-1 1,0 0 0,0 1 0,0-1-1,0 0 1,1 1 0,-1-1-1,0 1 1,0-1 0,1 0 0,-1 0-1,0 1 1,0-1 0,1 0-1,-1 1 1,0-1 0,1 0 0,-1 0-1,0 0 1,1 1 0,-1-1-1,1 0 1,-1 0 0,0 0 0,1 0-1,0 0 1,32 9-424,-18-6 280,5 3-20,0 1 1,-1 0 0,1 2-1,-2 0 1,1 1-1,-1 1 1,0 1-1,20 17 1,-37-28 164,1 0 0,-1 1 0,0-1 1,0 0-1,1 0 0,-1 1 0,0-1 0,0 1 0,0-1 1,-1 1-1,1-1 0,0 1 0,0 0 0,-1-1 0,1 1 1,-1 0-1,0 0 0,1-1 0,-1 1 0,0 0 0,0 0 0,0 0 1,0-1-1,-1 1 0,1 2 0,-2-2 19,1 0-1,0 1 1,0-2-1,-1 1 1,1 0-1,-1 0 1,0 0-1,1-1 1,-1 1 0,0-1-1,0 1 1,0-1-1,0 0 1,0 0-1,0 0 1,-1 0-1,1 0 1,-3 1-1,-8 2 15,1-1-1,0 0 0,-26 1 0,34-3-97,0-1 0,-1 0 0,1 0-1,0 0 1,0-1 0,0 1 0,-1-1-1,1 0 1,0 0 0,0-1 0,0 1-1,0-1 1,0 0 0,1 0 0,-7-5-1,2-4-207,5-1-88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7 131 16179,'-1'-5'232,"-1"1"0,1-1-1,0 0 1,1 1-1,-1-1 1,1 0 0,0 0-1,0 0 1,0 1-1,2-8 1,-1 9-137,0 0 1,0 1-1,0-1 1,1 0-1,-1 1 1,1-1-1,0 1 0,0-1 1,0 1-1,0 0 1,0 0-1,0 0 1,0 0-1,1 0 1,-1 0-1,1 1 1,-1-1-1,5-1 0,7-2-5,1 0 0,-1 0-1,1 2 1,0-1 0,1 2-1,-1 0 1,0 1 0,1 1-1,-1 0 1,1 1 0,-1 1-1,0 0 1,0 1 0,0 1-1,0 0 1,20 9 0,-30-11-84,0 1 0,0 0 0,-1 0 1,1 0-1,-1 0 0,0 1 0,0 0 1,0 0-1,0 0 0,-1 0 0,1 0 0,-1 1 1,0 0-1,-1-1 0,1 1 0,-1 0 1,0 1-1,0-1 0,0 0 0,-1 0 0,0 1 1,0-1-1,0 1 0,-1-1 0,0 1 1,0-1-1,-1 7 0,-1 7 9,-2-1-1,0 0 1,0 0-1,-2-1 1,0 1-1,-17 31 1,-72 110 77,12-20-43,79-133-48,1 1 0,0-1 0,1 1 0,-1 0 0,1-1 0,-2 15 0,4-19-1,-1-1 1,1 1 0,0 0-1,0 0 1,1 0-1,-1-1 1,0 1 0,1 0-1,-1 0 1,1 0-1,-1-1 1,1 1 0,0 0-1,0-1 1,-1 1-1,1-1 1,1 1 0,-1-1-1,0 1 1,0-1-1,0 0 1,1 1 0,-1-1-1,1 0 1,-1 0-1,1 0 1,-1 0 0,1 0-1,0-1 1,3 2-1,5 1 10,0 0 0,0-1 0,1-1 0,0 1 0,-1-2-1,1 0 1,-1 0 0,1 0 0,0-2 0,-1 1-1,14-5 1,-5 1 63,0-1 0,-1 0 0,0-2 0,0 0-1,20-13 1,-29 15 6,-2 0 0,1 0 0,-1 0-1,0-1 1,0 0 0,0 0 0,9-15 0,-15 20-51,1-1 0,-1 1 0,0 0 0,0-1 0,0 1 1,0-1-1,0 0 0,-1 1 0,1-1 0,-1 0 0,0 1 0,0-1 1,0 0-1,0-2 0,0 3-11,-1 0-1,0 0 1,0 0-1,1 0 1,-1 0 0,0 0-1,-1 0 1,1 0-1,0 1 1,0-1 0,-1 0-1,1 1 1,-1 0 0,0-1-1,1 1 1,-1 0-1,0-1 1,0 1 0,0 0-1,-2-1 1,-4-1-62,1 1 0,-1-1 0,0 1 0,0 1 0,0-1 0,0 1 0,0 1 0,0-1 0,0 2 0,-15 1 0,18-2-158,0 1 0,0 0 1,0 0-1,0 0 0,0 1 0,1 0 1,-1 0-1,0 0 0,1 0 0,0 1 0,-1 0 1,1 0-1,0 0 0,0 0 0,0 1 1,1-1-1,0 1 0,-4 5 0,6-8 148,0 0 0,1 0 0,-1 0 1,1 1-1,-1-1 0,1 0 0,0 0 0,0 1 0,-1-1 0,1 0 0,0 0 0,0 1 0,0-1 0,0 0 0,0 1 0,1-1 0,-1 0 0,0 0 1,0 1-1,1-1 0,-1 0 0,1 0 0,-1 0 0,1 1 0,0 0 0,16 15-765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175 211 17924,'-9'1'391,"-1"0"1,1 1-1,0 0 0,0 1 1,0 0-1,0 1 0,0 0 1,-15 8-1,18-8-221,0 0 0,-1 1 1,2-1-1,-1 1 0,0 0 0,1 0 0,0 1 0,0 0 0,1 0 0,0 0 1,-6 10-1,9-14-140,-1 1 0,1-1 0,0 0 1,0 1-1,1-1 0,-1 0 0,0 1 1,1-1-1,0 1 0,-1-1 0,1 1 1,0-1-1,0 1 0,1-1 1,-1 1-1,0-1 0,1 1 0,-1-1 1,1 1-1,0-1 0,0 1 0,0-1 1,0 0-1,0 0 0,1 0 0,-1 1 1,1-1-1,-1 0 0,1-1 0,0 1 1,0 0-1,-1 0 0,1-1 0,1 1 1,-1-1-1,0 0 0,0 0 0,0 1 1,1-1-1,3 1 0,2 0-7,0 1-1,0-2 1,0 1-1,1-1 1,-1 0-1,1 0 1,-1-1-1,1-1 1,-1 1-1,17-4 1,-18 2-3,0 0-1,0 0 1,0-1-1,0 0 1,0 0-1,-1-1 1,0 0-1,1 0 1,-1 0-1,0-1 1,-1 0-1,1 0 1,-1 0 0,0-1-1,-1 0 1,6-8-1,-6 7 5,0-1-1,-1 0 1,0 0-1,0 0 1,0-1-1,-1 1 1,-1-1-1,1 1 1,-1-1-1,-1 0 1,0 1-1,0-1 1,-3-14-1,2 12 4,-2 1-1,0-1 1,0 1-1,-1 0 1,0 0-1,0 1 0,-11-16 1,-3-2-2638,-25-27 1,41 52 2352,2 2 180,0-1 1,0 1 0,0-1 0,0 1 0,0-1 0,0 0-1,0 1 1,0-1 0,0 1 0,0-1 0,0 1-1,0-1 1,1 1 0,-1-1 0,0 1 0,0-1-1,0 1 1,1-1 0,-1 1 0,0 0 0,1-1 0,-1 1-1,0-1 1,1 1 0,-1 0 0,1-1 0,-1 1 70,13-8-1324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17348,'4'0'2008,"2"0"-1304,8 0-240,6-1 1057,13-5-585,6 0-200,10-2-288,2-3-232,5 1-544,-3-1-304,-8 1 1024,-7 4-512,-15 6-72,-10 2-104</inkml:trace>
  <inkml:trace contextRef="#ctx0" brushRef="#br0" timeOffset="1">0 258 15451,'14'7'2041,"9"-4"-1241,18-13-336,7-3 1272,12-5-815,5-1-209,7-4-696,-1 0-560,-2 2 488,-2 2-136,-8 5-121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9:3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 15179,'-13'-1'250,"0"0"1,0 1-1,0 0 0,0 1 0,0 0 0,1 2 0,-1-1 0,0 1 1,1 1-1,0 0 0,0 1 0,0 0 0,-11 8 0,5-3-5,1 1 0,0 1 0,0 0 1,2 1-1,-1 1 0,2 1 0,-19 23 0,28-32-167,1 0 1,-1 1 0,1-1 0,1 1-1,-1 0 1,1 0 0,0 1-1,1-1 1,0 1 0,0-1-1,0 1 1,1 0 0,0 9-1,1-13-42,1 1-1,-1 0 1,1-1-1,0 1 0,1-1 1,-1 1-1,1-1 1,0 1-1,0-1 0,0 0 1,0 0-1,1 0 1,0 0-1,0 0 0,0-1 1,0 1-1,1-1 0,-1 0 1,1 0-1,0 0 1,-1 0-1,2-1 0,3 3 1,5 1-6,1-1 0,0 0 0,0-1 0,0 0 0,1-1 0,-1-1 1,1 0-1,0-1 0,-1-1 0,1 0 0,0-1 0,-1 0 0,1-1 0,-1-1 0,1-1 0,-1 0 1,0 0-1,0-1 0,-1-1 0,18-10 0,-27 13-26,1 0-1,-1-1 1,0 0-1,0 1 1,-1-1-1,1 0 1,-1-1 0,0 1-1,0-1 1,5-8-1,-7 11-14,0-1-1,0 0 0,-1 1 1,1-1-1,-1 0 1,1 0-1,-1 0 0,0 1 1,0-1-1,0 0 1,0 0-1,0 0 0,-1 0 1,1 0-1,-1 1 1,0-1-1,0 0 0,0 1 1,0-1-1,-1 0 1,-2-3-1,0 0-81,-1 1 0,0 0 0,0 0 1,0 0-1,-1 1 0,1-1 0,-1 1 0,0 1 1,0-1-1,-1 1 0,1 0 0,-1 0 0,-8-1 1,2 0-50,-1 1 0,1 0 1,0 1-1,-1 1 0,1 0 0,-17 2 1,-23 5-341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30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9906,'-6'13'150,"0"0"0,0 0 0,1 0 1,1 1-1,0-1 0,1 1 0,1 0 0,0 0 0,0 0 0,2 0 1,0 1-1,0-1 0,4 17 0,10 63 74,4 0-1,4-1 1,41 108 0,-50-164-194,1 1 0,2-2 0,22 36 0,-32-61-11,1-1 0,0-1-1,0 1 1,1-1 0,0-1 0,1 1-1,0-2 1,0 1 0,1-1-1,0 0 1,0-1 0,1 0 0,0-1-1,17 6 1,1-3 33,-1-2 0,2-1 0,-1-1 0,0-2 0,1 0 0,40-5 1,175-31 168,133-50-35,-102 22-94,393-68 11,6 42-132,-575 81 17,-1 4 1,165 15-1,-217-6 9,-1 2-1,0 2 1,-1 2-1,0 2 1,0 2-1,-2 2 1,74 42-1,-70-30 11,-2 2 0,58 53-1,67 89 29,-150-151-26,75 79 99,-79-87-92,0-1 1,0-1 0,1-1-1,27 15 1,-41-25-13,1 0 0,-1 0 0,1 0 0,0-1-1,-1 1 1,1-1 0,0 0 0,0-1 0,0 1 0,0 0 0,0-1 0,0 0 0,0 0 0,0 0 0,0-1 0,0 1 0,-1-1 0,1 0 0,0 0 0,0 0 0,0-1 0,3-1-1,14-18 12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3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34 894 11963,'-4'1'410,"-21"7"510,26-9-901,-1 1 1,0 0-1,0 0 1,0 0-1,0-1 0,1 1 1,-1 0-1,0 0 1,0 0-1,0-1 0,0 1 1,0 0-1,0 0 1,0-1-1,0 1 0,0 0 1,0 0-1,0 0 1,0-1-1,0 1 0,0 0 1,0 0-1,0-1 1,0 1-1,0 0 0,0 0 1,0-1-1,0 1 1,0 0-1,0 0 0,0 0 1,-1-1-1,1 1 1,0 0-1,0 0 0,0 0 1,0-1-1,-1 1 1,1 0-1,0 0 0,0 0 1,0 0-1,-1 0 1,1-1-1,0 1 0,0 0 1,0 0-1,-1 0 1,1 0-1,0 0 0,0 0 1,-1 0-1,1 0 1,0 0-1,0 0 0,-1 0 1,1 0-1,0 0 1,0 0-1,-1 0 0,8-8 117,1 0 0,-1 1 0,2 0 0,9-8 0,21-17-30,-10 4-72,76-72 2,137-102 1,-173 154-48,114-60 1,-139 87 4,1 1-1,1 3 1,0 1-1,51-9 0,11 6-21,0 5 0,1 5 0,0 5 0,0 4 0,0 5-1,0 5 1,-1 4 0,0 5 0,111 36 0,44 27 28,21 5-4,4-20 1,-174-52-3,1-4 1,1-5-1,0-6 0,-1-5 1,1-4-1,154-34 0,517-157 146,-768 194-141,36-11 19,65-29-1,-106 39 43,-1 1 0,0-2 0,0 0 1,0 0-1,-1-1 0,0-1 0,-1 0 0,0 0 0,19-24 0,-26 27-45,0 0 0,0 0 0,0-1 0,-1 1-1,4-12 1,-3 2 49,2-30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6 552 11618,'-1'5'622,"0"-2"-347,0 0 1,0 0 0,1 0-1,-1 0 1,1 0-1,-1 0 1,1 0 0,0 0-1,1 0 1,-1 4-1,1-8-117,0 1 0,0 0 0,0 0 0,0-1-1,0 1 1,0 0 0,0-1 0,0 1 0,0-1 0,0 1-1,0-1 1,0 0 0,-1 1 0,1-1 0,0 0 0,-1 0 0,1 0-1,0 1 1,0-3 0,1 1 178,133-164 3106,-100 119-3006,151-224 283,-181 262-723,-3 7-2,0-1 0,0 0 0,0 0 0,-1 0 0,0 0 0,1 0 0,-1 0 0,0-1 0,0-4 0,-3 8-103,-4 8 41,-7 11-32,8-10 59,-5 9-40,0 0-1,1 0 1,1 1 0,1 0 0,-7 27-1,14-45 81,0 0 0,-1 0-1,1 0 1,0 0 0,0 1-1,0-1 1,0 0 0,0 0-1,0 0 1,0 0 0,0 1-1,0-1 1,1 0 0,-1 0-1,0 0 1,1 0 0,-1 0-1,1 0 1,-1 0 0,1 0-1,-1 0 1,1 0 0,0 0-1,0 0 1,-1 0 0,3 1-1,-1-2 5,-1 1 0,1-1-1,0 0 1,-1 1 0,1-1-1,0 0 1,0 0 0,-1 0-1,1-1 1,0 1 0,-1 0-1,1-1 1,0 1 0,-1-1-1,1 1 1,-1-1 0,1 0-1,1-1 1,14-7 14,-1 0 0,-1-2 1,1 0-1,-2 0 0,19-19 0,60-74-49,-53 57-70,-39 45 91,0 0-1,0 1 0,1-1 0,-1 1 0,0 0 0,1-1 0,-1 1 0,1 0 1,0 0-1,-1 0 0,1 0 0,2-1 0,-4 2 9,1 1-1,-1-1 1,0 0 0,1 0 0,-1 1-1,0-1 1,0 0 0,1 0 0,-1 1-1,0-1 1,0 0 0,1 1-1,-1-1 1,0 0 0,0 1 0,0-1-1,0 0 1,0 1 0,1-1-1,-1 0 1,0 1 0,0-1 0,0 0-1,0 1 1,0-1 0,0 1-1,0-1 1,0 0 0,0 1 0,-1-1-1,1 0 1,0 1 0,0-1-1,0 1 1,0-1 0,-15 53-125,12-45 119,-13 39-77,3-11-292,-16 74 1,29-109 314,0 0 1,-1 0-1,1 1 1,0-1-1,0 0 1,0 0 0,0 1-1,0-1 1,0 0-1,0 1 1,0-1-1,1 0 1,-1 0 0,0 1-1,1-1 1,-1 0-1,1 0 1,-1 0 0,1 0-1,0 0 1,0 2-1,1-3 15,-1 1-1,0 0 0,1-1 0,-1 1 0,1-1 1,-1 1-1,1-1 0,-1 0 0,1 0 1,-1 0-1,1 0 0,-1 0 0,1 0 0,-1 0 1,1 0-1,-1 0 0,3-1 0,19-5-520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4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198 120 13115,'1'-5'332,"0"1"0,0 0 0,0-1 0,0 1 0,-1-1 0,1 1 0,-1-1 0,0 1 0,0-1 0,-2-5 0,2 9-215,-1-1 0,0 0 1,1 0-1,-1 1 0,0-1 0,0 1 0,0-1 0,0 1 1,0-1-1,0 1 0,-1-1 0,1 1 0,0 0 1,-1 0-1,1 0 0,-1 0 0,1 0 0,-1 0 1,0 0-1,1 0 0,-1 1 0,0-1 0,0 1 1,1-1-1,-1 1 0,0 0 0,0-1 0,-2 1 1,0 0-69,0 1 1,-1-1-1,1 1 1,0 0-1,0 0 1,0 0 0,0 0-1,0 1 1,0-1-1,0 1 1,0 0-1,1 1 1,-1-1 0,1 1-1,-1-1 1,1 1-1,0 0 1,0 0-1,0 0 1,1 1 0,-1-1-1,-2 5 1,-4 5-69,1 0 0,1 1 1,0 0-1,-9 25 1,9-16 0,1 0-1,-7 45 1,12-56 9,0 0-1,1-1 0,0 1 0,1 0 1,0-1-1,1 1 0,5 20 1,-6-29 5,0 0 1,0-1 0,0 1-1,0-1 1,1 0 0,-1 1-1,1-1 1,-1 0 0,1 0 0,0 0-1,0 0 1,2 2 0,-3-3 2,1-1 0,-1 1 1,0 0-1,1-1 1,-1 1-1,0-1 0,1 1 1,-1-1-1,1 1 1,-1-1-1,1 0 0,-1 0 1,1 0-1,-1 0 1,1 0-1,2-1 1,-1 0 5,1 0 0,0 0 0,-1-1 0,1 0 1,-1 0-1,0 0 0,1 0 0,-1 0 1,0-1-1,0 0 0,0 1 0,-1-1 0,1 0 1,3-6-1,9-17 109,-1 0 0,-1-1 0,-1 0 0,-2-1 0,10-39 0,-17 58-78,3-2 60,1 13-84,9 26-164,0-1-107,-14-24 229,1-1 0,0 1-1,0-1 1,1 0-1,-1 1 1,0-1 0,1-1-1,-1 1 1,1 0 0,0-1-1,-1 0 1,1 0 0,0 0-1,0 0 1,0 0 0,4-1-1,3 0-40,0-1 0,-1-1 0,1 1 1,14-6-1,-16 4 41,1 1 1,0 0 0,-1 0-1,1 1 1,0 1-1,14 0 1,-22 0 26,1 0 0,-1 1 0,1-1 0,-1 1 0,1 0 0,-1 0 0,1 0 0,-1 0 0,0 0 0,1 1 0,-1-1 0,0 1 0,0-1 0,0 1 0,0 0 0,0 0 0,0 0 0,-1 0 0,3 3 0,0 3-6,0-1-1,-1 1 1,0 0-1,3 14 1,10 23 21,-16-45-9,0 1 1,0-1-1,0 1 0,0-1 0,1 1 0,-1-1 0,0 1 0,0-1 1,1 1-1,-1-1 0,0 0 0,1 1 0,-1-1 0,0 0 0,1 1 1,-1-1-1,1 0 0,-1 1 0,0-1 0,1 0 0,-1 0 0,1 1 0,-1-1 1,1 0-1,-1 0 0,1 0 0,-1 0 0,1 0 0,-1 0 0,1 0 1,-1 0-1,1 0 0,-1 0 0,1 0 0,-1 0 0,1 0 0,-1 0 1,1 0-1,-1 0 0,1-1 0,-1 1 0,0 0 0,1 0 0,-1-1 1,1 1-1,-1 0 0,1 0 0,-1-1 0,0 1 0,1-1 0,-1 1 0,0 0 1,1-2-1,16-25 168,-16 24-160,10-21 254,-2 0-1,-1 0 0,-1-1 1,7-38-1,-14 69-201,1 1 0,1-1 0,-1 0 0,1 0 0,0 1 0,1-1-1,-1 0 1,1-1 0,0 1 0,8 10 0,-10-15-61,0 1-1,0-1 1,1 0-1,-1 0 1,0 0-1,1 0 1,-1 0-1,1 0 1,-1-1-1,1 1 1,-1 0-1,1-1 0,-1 1 1,1-1-1,0 0 1,-1 1-1,1-1 1,0 0-1,2 0 1,-1 0 1,0-1-1,0 0 1,0 0-1,0 1 1,0-2 0,0 1-1,0 0 1,0-1-1,4-2 1,4-4 6,0-1 1,0-1-1,15-17 0,-22 22-6,23-25 73,-2-1-1,-1-1 0,32-57 1,-55 88-69,-1 0 1,1 0-1,-1 0 0,1 0 1,0 0-1,-1 0 1,0 0-1,1 0 1,-1 0-1,0 0 1,1 0-1,-1 0 1,0 0-1,0 0 1,0 0-1,0 0 0,0 0 1,0-1-1,0 0 1,-1 2-1,0 0 0,0 0-1,0 1 1,0-1 0,0 1 0,0-1 0,0 1 0,0-1 0,1 1-1,-1 0 1,0-1 0,0 1 0,1 0 0,-1 0 0,0-1 0,1 1 0,-1 0-1,1 0 1,-1 0 0,0 1 0,-8 11 5,0 0 0,1 0 0,1 1 0,0 0 0,1 1 0,0 0 0,1 0 0,1 0 0,0 0 0,-1 20 0,5-32-24,0-1 0,0 1 0,0-1 0,0 1 0,1-1 1,0 1-1,-1-1 0,1 0 0,0 1 0,0-1 0,0 0 0,0 0 0,1 0 0,2 4 0,-3-5 14,0 0 0,-1 0-1,1-1 1,0 1-1,0 0 1,0 0-1,1-1 1,-1 1 0,0-1-1,0 1 1,0-1-1,0 1 1,0-1 0,1 0-1,-1 0 1,0 0-1,0 1 1,1-1-1,-1 0 1,0 0 0,0-1-1,1 1 1,-1 0-1,0 0 1,0-1 0,0 1-1,1 0 1,-1-1-1,0 1 1,0-1-1,1 0 1,21-17-31,1-3-22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4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6 17268,'-11'-2'578,"-1"2"1,1 0-1,-1 0 1,1 1-1,-20 4 1,26-3-501,0 0 1,0 0-1,0 0 1,0 1-1,0-1 1,1 1-1,-1 0 0,1 1 1,0-1-1,0 1 1,0 0-1,1 0 1,-1 0-1,-3 6 0,2-3-73,1-1 0,1 1-1,-1 0 1,1 0-1,0 0 1,1 1 0,0-1-1,0 0 1,1 1 0,-1 0-1,2-1 1,-1 1-1,1 0 1,1 12 0,-1-19-3,0 0 0,0 0 1,0 0-1,1 0 0,-1 1 0,0-1 1,1 0-1,-1 0 0,0 0 1,1 0-1,-1 0 0,1 0 0,0 0 1,-1 0-1,1 0 0,0 0 1,0 0-1,-1 0 0,1 0 0,0-1 1,0 1-1,0 0 0,0-1 1,0 1-1,0-1 0,0 1 0,0-1 1,0 1-1,1-1 0,-1 1 1,0-1-1,0 0 0,0 0 0,0 0 1,0 0-1,1 0 0,-1 0 1,2 0-1,1-1 13,0 0-1,0 0 1,0 0 0,0-1-1,0 1 1,-1-1 0,1 0-1,0 0 1,6-6 0,3-3 60,0-1 0,0-1 0,-1 0 0,18-26 0,31-63 418,-61 102-491,0 1 0,0-1 0,0 0-1,0 0 1,0 1 0,0-1 0,0 0 0,0 0 0,0 1 0,0-1 0,0 0-1,0 0 1,1 0 0,-1 1 0,0-1 0,0 0 0,0 0 0,0 0 0,1 1-1,-1-1 1,0 0 0,0 0 0,0 0 0,1 0 0,-1 0 0,0 1 0,0-1-1,0 0 1,1 0 0,-1 0 0,0 0 0,0 0 0,1 0 0,-1 0-1,0 0 1,0 0 0,1 0 0,-1 0 0,0 0 0,0 0 0,1 0 0,-1 0-1,0 0 1,0 0 0,1 0 0,-1-1 0,0 1 0,0 0 0,1 0 0,-1 0-1,0 0 1,0 0 0,0-1 0,1 1 0,-1 0 0,0 0 0,0 0 0,0-1-1,0 1 1,0 0 0,1 0 0,-1 0 0,0-1 0,0 1 0,0-1 0,4 23 17,5 86-48,-7-91 9,1-1 0,1 0 0,0 0-1,12 26 1,-15-39 14,1 0 0,-1 0 1,1-1-1,0 1 0,0 0 0,0-1 0,0 1 0,0-1 0,1 0 0,4 4 0,-6-5-8,1 0-1,-1-1 1,0 1-1,1-1 1,-1 1-1,1-1 1,-1 1-1,1-1 1,-1 0-1,1 0 1,-1 0-1,1 0 0,-1 0 1,1 0-1,-1 0 1,1-1-1,-1 1 1,1 0-1,-1-1 1,0 1-1,1-1 1,-1 1-1,1-1 0,-1 0 1,0 0-1,2-1 1,4-4-124,-1 1 1,-1-1-1,1 0 0,-1 0 1,0 0-1,-1-1 0,0 0 1,0 0-1,0 0 0,3-8 1,3-11-191,10-43 1,-6 9-121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0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15819,'-9'47'1790,"2"-7"-44,-4 58-1,10-88-1651,1 1 0,1-1 0,-1 0-1,2 0 1,-1 0 0,1 0 0,1 0-1,0 0 1,0-1 0,10 19-1,-12-26-122,0 0 0,0 0 0,0 0 0,0 0 0,0-1 0,1 1-1,-1 0 1,1 0 0,-1-1 0,1 1 0,0-1 0,-1 0 0,1 1 0,0-1-1,0 0 1,0 0 0,0 0 0,0 0 0,0 0 0,1-1 0,-1 1-1,0-1 1,0 1 0,0-1 0,1 0 0,-1 0 0,0 0 0,0 0 0,1 0-1,-1-1 1,0 1 0,0 0 0,0-1 0,0 0 0,1 0 0,-1 1 0,0-1-1,0 0 1,0-1 0,2-1 0,4-3-46,0 0 0,0-1 0,-1 0 0,0 0 0,-1 0 1,0-1-1,11-17 0,0-6 388,-1-1 0,-1-1 0,-1-1 0,-3 0 1,9-37-1,-20 63 635,-6 22-624,-8 24-189,9-18-196,0 0 0,1 0 0,1 0 0,1 0 0,1 0 0,2 33 0,-1-51 4,0 0 0,0 0 0,0-1 1,1 1-1,-1 0 0,0 0 0,1 0 0,0-1 0,-1 1 0,1 0 1,0-1-1,0 1 0,0-1 0,0 1 0,0-1 0,0 1 0,0-1 1,1 1-1,-1-1 0,0 0 0,1 0 0,-1 0 0,1 0 1,-1 0-1,1 0 0,0 0 0,-1 0 0,1-1 0,0 1 0,0-1 1,-1 1-1,1-1 0,0 0 0,0 1 0,0-1 0,-1 0 0,1 0 1,0-1-1,0 1 0,0 0 0,0 0 0,-1-1 0,1 1 0,0-1 1,2-1-1,23-8-569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11 142 15195,'14'-1'540,"0"0"1,-1-1-1,1 0 0,-1-2 1,0 1-1,21-9 0,-6-1 419,48-28 0,-70 38-785,-1-1 0,1 0-1,-1 0 1,0-1 0,5-5-1,-9 9-137,-1 0 0,1 1 0,0-1 0,-1 0 0,0 1-1,1-1 1,-1 0 0,1 0 0,-1 0 0,0 1 0,0-1 0,1 0 0,-1 0-1,0 0 1,0 0 0,0 1 0,0-1 0,0 0 0,0 0 0,0-1-1,-1 1-4,1 0 0,-1 0 0,0 0 0,0 0-1,1 1 1,-1-1 0,0 0 0,0 0-1,0 1 1,0-1 0,0 1 0,0-1 0,0 1-1,0-1 1,0 1 0,0 0 0,0-1 0,0 1-1,0 0 1,0 0 0,-2-1 0,-8 0 40,1 0 1,-1 1-1,0 0 1,0 1 0,0 0-1,0 1 1,0 0-1,1 0 1,-1 2 0,1-1-1,-1 1 1,1 0-1,-17 11 1,19-10-76,1-1 0,0 1 0,1 1 0,0-1 0,-1 1 0,2 0 0,-1 1 0,-6 9 0,9-12 2,1 1 1,-1-1-1,1 1 0,0 0 0,0 0 0,1 0 0,-1 0 1,1 0-1,0 0 0,1 1 0,-1-1 0,1 0 0,0 0 0,1 6 1,-1-7-38,1-1 1,0 0 0,0 1 0,0-1-1,1 0 1,-1 0 0,1 0 0,-1 0-1,1 0 1,0 0 0,0 0 0,1 0-1,-1-1 1,0 1 0,1-1 0,0 0-1,-1 0 1,1 0 0,0 0 0,0 0 0,0-1-1,0 1 1,1-1 0,-1 0 0,0 0-1,0 0 1,5 1 0,1 0-86,0-1 1,0 0-1,1 0 0,-1-1 1,0 0-1,0-1 0,0 0 1,0 0-1,11-3 0,16-10-294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14763,'43'17'1633,"14"-3"-1113,25-9-200,11-3 784,24-2-656,15-7 8,13-10-128,3-2-184,-11-2-368,-6-1-224,-11 5-208,-10 1-96,-24 5 480,-15 1-168,-34 6-64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24 17324,'-6'-2'170,"1"0"1,-1 1-1,0 0 0,1 0 1,-1 1-1,0 0 1,1 0-1,-1 0 0,0 0 1,1 1-1,-1 0 1,0 0-1,-9 4 0,-3 2 163,1 0 0,-30 16 0,33-14-240,1-1 0,-1 2 0,2 0-1,-1 0 1,1 2 0,-20 23 0,28-29-90,-1 0 1,1 0 0,0 0 0,1 0 0,-1 0-1,1 1 1,0-1 0,1 1 0,0 0 0,0 0-1,0 0 1,1 0 0,0 0 0,0 0 0,1 1-1,0-1 1,2 14 0,-2-19-3,1 0-1,0 1 1,0-1-1,-1 0 1,1 0 0,1 1-1,-1-1 1,0 0 0,0 0-1,1 0 1,-1 0 0,1-1-1,0 1 1,0 0-1,-1-1 1,1 1 0,0-1-1,0 1 1,0-1 0,1 0-1,-1 0 1,0 0 0,0 0-1,1 0 1,-1-1-1,0 1 1,1-1 0,-1 1-1,5-1 1,1 0 2,0 0 0,-1-1 1,1 1-1,0-2 0,-1 1 0,1-1 0,-1 0 1,11-5-1,0-2 22,0-1 0,0 0 1,-1-2-1,0 0 0,-1 0 0,-1-2 1,22-24-1,-14 12 180,-1-1 1,-1-2 0,26-48-1,-33 39 237,-14 38-435,0 0-1,0 0 1,0 0 0,0-1 0,0 1-1,0 0 1,1 0 0,-1 0-1,0 0 1,0 0 0,0 0 0,0 0-1,0-1 1,0 1 0,0 0-1,0 0 1,0 0 0,0 0 0,0 0-1,0-1 1,0 1 0,0 0-1,0 0 1,0 0 0,0 0 0,0 0-1,0 0 1,0-1 0,0 1-1,0 0 1,0 0 0,0 0 0,0 0-1,0 0 1,0 0 0,0-1 0,-1 1-1,1 0 1,0 0 0,0 0-1,0 0 1,0 0 0,0 0 0,0 0-1,0 0 1,0 0 0,-1-1-1,1 1 1,0 0 0,0 0 0,0 0-1,0 0 1,-10 16 285,2 2-263,1 1 0,1-1 0,1 1 0,0 0 1,2 0-1,0 0 0,1 1 0,1 31 0,1-48-34,0 1-1,0 0 0,1 0 1,0-1-1,0 1 0,0 0 0,0-1 1,0 1-1,3 4 0,-3-6-10,0 0 0,0-1-1,1 1 1,-1-1 0,1 0 0,-1 1-1,1-1 1,-1 0 0,1 0 0,0 0-1,-1 0 1,1 0 0,0 0 0,0 0-1,0-1 1,-1 1 0,1 0-1,0-1 1,0 0 0,3 1 0,2-1-34,0-1 0,0 1 0,0-1 1,0-1-1,0 1 0,-1-1 0,1 0 1,-1-1-1,1 1 0,-1-1 0,0-1 1,0 1-1,0-1 0,0 0 0,-1 0 1,8-8-1,4-4 74,0-1 0,-2-1 0,22-30 0,7-21-217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81 16011,'-27'107'2437,"14"-59"-1403,2 0 0,-8 81 0,18-126-980,1 1 1,0-1-1,0 0 1,0 0-1,0 0 1,1 1-1,0-1 1,-1 0-1,1 0 0,0 0 1,0 0-1,1 0 1,2 6-1,-3-8-48,0 0-1,1 0 0,-1-1 1,0 1-1,1 0 1,-1 0-1,0 0 0,1-1 1,-1 1-1,1-1 1,-1 1-1,1-1 0,-1 0 1,1 1-1,-1-1 1,1 0-1,-1 0 0,1 0 1,0 0-1,-1-1 1,1 1-1,-1 0 0,1-1 1,-1 1-1,1 0 1,-1-1-1,1 0 0,-1 1 1,2-2-1,6-3-53,0 0 1,-1 0-1,0-1 0,0 0 1,0-1-1,-1 0 0,0 0 1,0 0-1,-1-1 0,0 0 1,6-10-1,8-16-133,23-50 1,-40 77 169,24-52 339,-2-1-1,20-74 1,-83 269 414,-9 37-390,40-135-522,0 0 0,-1 64 0,7-94 60,1-3 44,0 0 0,0 0 0,0 0 0,0 0 0,0 0 0,1 0 0,0 0 0,-1 0 0,2 0 0,-1 0 0,0 0 0,1-1 0,2 5 0,-4-8 55,0 1 0,1-1 0,-1 1 0,0-1 1,1 1-1,-1-1 0,1 1 0,-1-1 0,1 1 0,-1-1 0,1 0 0,-1 1 0,1-1 0,-1 0 0,1 1 0,0-1 0,-1 0 0,1 0 0,0 0 0,-1 1 0,1-1 0,15-8-342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61 18388,'0'-2'121,"0"0"0,0 0-1,0-1 1,0 1 0,-1 0 0,1 0 0,0 0 0,-1-1 0,0 1-1,1 0 1,-1 0 0,0 0 0,0 0 0,0 0 0,-1 0 0,1 0-1,0 0 1,-1 1 0,1-1 0,-1 1 0,0-1 0,1 1 0,-1-1-1,0 1 1,0 0 0,0 0 0,0 0 0,0 0 0,0 0 0,0 0-1,0 0 1,0 1 0,-1-1 0,1 1 0,0 0 0,0-1 0,0 1-1,-4 0 1,0 1-73,1-1 0,-1 1 0,0 0-1,1 0 1,-1 1 0,1-1 0,0 1 0,-1 0 0,1 1-1,0-1 1,0 1 0,0 0 0,1 0 0,-9 8-1,3 0-77,0 1-1,1 0 1,0 1-1,1 0 1,0 0-1,2 1 1,-1 0-1,-6 22 1,9-23 6,0 0 1,1 1-1,1-1 1,0 1-1,0-1 1,2 1-1,0 0 1,0 0-1,4 21 1,-4-32 20,1 0-1,-1 0 1,1-1 0,0 1 0,0 0-1,0 0 1,0-1 0,0 1-1,1-1 1,-1 1 0,1-1-1,0 1 1,0-1 0,0 0 0,0 0-1,0 0 1,0 0 0,3 2-1,-3-3 2,1 0 0,-1-1 0,0 1 0,0-1 0,1 1 0,-1-1 0,0 0 0,1 0 0,-1 0 0,0 0 0,1 0 0,-1 0 0,0-1 0,0 1-1,1-1 1,-1 0 0,4-1 0,4-3-5,0-1 0,0 0 0,0-1-1,-1 0 1,0 0 0,0-1 0,10-12 0,5-9 0,-1-1 0,-2-1 0,-1-1 0,-1-1 0,-2 0 0,22-60 1,-32 65-20,-7 20 1,-4 17-11,-2 11-136,1 1-1,1 0 1,1-1 0,1 1-1,0 0 1,2 0 0,0 0-1,5 31 1,-4-48 239,0 1 1,0 0-1,0-1 1,1 0-1,0 1 1,0-1-1,0 0 1,0 0-1,0 0 1,5 5-1,-6-7-69,1-1-1,0 1 0,0-1 0,0 1 0,0-1 0,0 0 0,0 0 0,0 1 0,0-2 0,0 1 1,0 0-1,0 0 0,1-1 0,-1 1 0,0-1 0,1 0 0,-1 1 0,0-1 0,1 0 1,-1-1-1,4 1 0,34-10-121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16748,'-17'24'1656,"-6"12"-1216,-10 11-160,-2 5 856,5 1-528,0 0-87,9-8-273,3-4-112,13-12-56,5-8-40,14-16-192,6-5-168,7-10-217,6-3-167,6-2 1416,1-3-856,-1-2-16,1 0-64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 19692,'-14'0'298,"0"2"0,1 0-1,0 0 1,-1 1 0,1 1-1,0 0 1,-18 9 0,10-2-67,0 0 0,1 1 0,-28 22 0,39-27-194,0 1 0,0 0 0,1 1-1,0 0 1,1 1 0,-1-1 0,2 1 0,0 1-1,-7 13 1,12-21-33,-1 1-1,1-1 1,0 0 0,0 1-1,0-1 1,1 0 0,-1 1-1,1-1 1,0 1-1,0-1 1,0 1 0,0-1-1,1 1 1,-1-1-1,1 0 1,0 1 0,0-1-1,0 0 1,1 1-1,-1-1 1,1 0 0,-1 0-1,1 0 1,0 0-1,0-1 1,1 1 0,-1 0-1,0-1 1,1 0-1,0 1 1,-1-1 0,1 0-1,0 0 1,0-1-1,0 1 1,4 1 0,1 1-102,1-1 0,0-1 1,-1 1-1,1-1 0,0 0 0,0-1 1,0 0-1,0-1 0,0 0 1,1 0-1,16-3 0,-2-2-265,1-1 0,-1 0-1,26-12 1,0-2-68,-5-4-160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2 193 16099,'-1'5'1446,"3"-5"-383,9-10 218,18-25-16,-27 32-1032,29-38 604,-11 13-545,42-43 0,-62 70-295,1 1 1,0-1-1,0 0 1,0 0-1,-1 0 1,1 1-1,0-1 1,0 1-1,0-1 1,0 0-1,0 1 1,1 0-1,-1-1 1,1 1-1,-1 0 2,-1 0 1,0 0-1,0 0 0,1 0 0,-1 0 0,0 1 0,0-1 0,1 0 0,-1 0 0,0 1 0,0-1 0,0 0 0,1 0 0,-1 1 1,0-1-1,0 0 0,0 0 0,0 1 0,0-1 0,0 0 0,1 1 0,-1-1 0,0 0 0,0 1 0,0-1 0,0 0 0,0 1 1,0-1-1,0 0 0,0 0 0,-1 1 0,1-1 0,-9 39-44,7-32 36,-50 188-106,51-190 327,1-8-213,5-11 48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20 216 18852,'3'2'156,"-1"0"0,1 1 0,-1-1 0,1 0 0,0-1 0,0 1 0,0 0 0,0-1 0,0 1 0,0-1 0,1 0 0,-1 0 0,0-1 0,0 1 0,1-1 0,-1 1 0,1-1 0,-1 0 0,0 0 0,1-1 0,4 0 0,4-1-15,0 0 0,0-1 0,0 0 0,18-8 0,-17 5-31,1-1 1,-1 0-1,-1-1 1,1-1-1,14-12 1,-21 15-52,0 0 0,0 0 0,0 0 0,-1-1 0,0 1 0,0-1 0,-1 0 0,0-1 0,0 1 0,4-16 0,-7 21-40,0 0 1,-1 0-1,1-1 0,-1 1 1,1 0-1,-1 0 0,0-1 1,0 1-1,0 0 0,0-1 0,-1 1 1,1 0-1,-1 0 0,1-1 1,-1 1-1,0 0 0,0 0 1,0 0-1,0 0 0,0 0 0,0 0 1,0 0-1,-3-3 0,2 4 0,0-1-1,-1 1 1,1-1-1,0 1 1,-1 0-1,1-1 0,-1 1 1,0 1-1,1-1 1,-1 0-1,0 1 1,1-1-1,-1 1 1,0 0-1,0 0 0,0 0 1,1 0-1,-6 1 1,-6 2 3,1 0 0,0 1 0,1 1 0,-1 0 0,1 1 0,0 0 1,0 0-1,0 2 0,1-1 0,1 1 0,-12 11 0,11-9-28,1 0 0,0 0-1,1 1 1,0 1 0,1-1-1,0 2 1,1-1 0,0 1-1,1 0 1,-6 17 0,11-26-20,0 0 1,0 0-1,0 0 0,1 0 1,-1 0-1,1 0 1,0 0-1,0 0 0,1 0 1,-1 0-1,1 0 1,0 0-1,2 8 0,-1-9-26,-1-1 0,1 1 0,-1-1 0,1 1 0,0-1 0,0 0 0,0 0 0,0 0-1,0 0 1,1 0 0,-1 0 0,0-1 0,1 1 0,0-1 0,-1 0 0,1 1 0,0-1 0,-1 0 0,6 0-1,1 1-218,1-1-1,-1 0 0,0 0 0,0-1 0,0 0 1,0-1-1,16-3 0,64-20-943,-82 21 1138,44-13-659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8 18708,'-3'-1'136,"0"-1"-1,0 1 1,0 0 0,0 0-1,0 1 1,-1-1 0,1 1-1,0-1 1,0 1 0,-1 0-1,1 0 1,0 1 0,0-1-1,0 0 1,-1 1-1,1 0 1,0 0 0,0 0-1,0 0 1,0 0 0,0 1-1,1 0 1,-1-1 0,0 1-1,1 0 1,-5 4 0,3-2-82,-1 0 0,1 1 1,-1-1-1,2 1 0,-1 0 1,0 0-1,1 1 0,0-1 1,0 1-1,1 0 0,0 0 1,-4 12-1,6-17-69,0 1 0,0-1-1,0 1 1,0-1 0,0 1 0,0-1 0,0 1 0,1 0-1,-1-1 1,1 1 0,-1-1 0,1 0 0,-1 1 0,1-1-1,0 1 1,0-1 0,-1 0 0,1 0 0,0 1 0,0-1-1,0 0 1,1 0 0,-1 0 0,0 0 0,0 0-1,1 0 1,-1 0 0,0-1 0,1 1 0,-1 0 0,1-1-1,-1 1 1,3 0 0,8 2-73,-1 0-1,1-1 1,19 1 0,-7 0-2,-18-2 63,13 1-105,-1 2-1,1 0 1,-1 1-1,0 0 1,30 15 0,-47-19 137,0-1 1,-1 0-1,1 0 0,0 1 1,0-1-1,-1 0 1,1 1-1,0-1 1,-1 0-1,1 1 1,-1-1-1,1 1 1,-1 0-1,1-1 1,-1 1-1,1-1 1,-1 1-1,1 0 1,-1-1-1,0 1 1,1 0-1,-1-1 1,0 1-1,1 0 0,-1 0 1,0-1-1,0 1 1,0 0-1,0 0 1,0-1-1,0 1 1,0 0-1,0 0 1,0-1-1,0 1 1,0 0-1,-1 0 1,1-1-1,0 1 1,0 0-1,-1 0 1,1-1-1,0 1 1,-1 0-1,1-1 0,-1 1 1,1-1-1,-1 1 1,1-1-1,-1 1 1,0-1-1,1 1 1,-1-1-1,1 1 1,-1-1-1,-1 1 1,-4 3 152,-1 0 1,0-1 0,0 0-1,-9 4 1,5-4-45,-77 24 1207,75-24-1424,1 0 0,-1-1 0,0-1 0,1 0 0,-17-2 1,27 1 12,2 0 76,-1 1-1,1-1 0,-1 0 0,1 0 0,-1 0 0,1 0 0,-1 0 0,1 0 0,-1-1 0,1 1 1,-1 0-1,0 0 0,1 0 0,-1 0 0,1-1 0,0 1 0,-1 0 0,1 0 0,-1-1 0,1 1 1,-1 0-1,1-1 0,0 1 0,-1 0 0,1-1 0,-1 1 0,1-1 0,0 1 0,-1-1 1,2-5-369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92 17116,'3'-6'499,"14"-37"1135,-16 42-1568,0 0 1,-1-1-1,0 1 0,1-1 1,-1 1-1,0-1 0,0 0 1,0 1-1,0-1 0,0 1 1,0-1-1,0 1 0,-1-1 1,1 1-1,-1-1 0,1 1 1,-1 0-1,1-1 0,-1 1 1,0-1-1,1 1 0,-1 0 1,0 0-1,0-1 0,-2 0 1,2 1-5,0 1 1,0-1-1,-1 1 1,1-1 0,0 1-1,0 0 1,-1-1-1,1 1 1,0 0-1,-1 0 1,1 0-1,0 0 1,-1 0 0,1 0-1,0 0 1,-1 1-1,1-1 1,0 0-1,-1 1 1,1-1-1,0 1 1,0 0-1,-2 0 1,-29 20 430,29-19-425,-16 14 11,1 0 0,0 0 1,-20 27-1,27-31-84,2 1 0,0 0 0,0 1 0,1 0 0,1 0 0,-6 17 0,12-30-1,1 1 0,-1-1-1,1 0 1,-1 1 0,1-1-1,0 0 1,0 1 0,-1-1-1,1 0 1,0 1-1,0-1 1,0 0 0,1 1-1,-1-1 1,0 0 0,0 1-1,1-1 1,-1 0 0,1 1-1,0 0 1,0-1-1,0 0 1,-1-1-1,1 1 1,0 0-1,0-1 1,0 1-1,0-1 1,0 0-1,0 1 1,0-1-1,0 0 1,0 1-1,0-1 1,0 0-1,0 0 1,0 0-1,0 0 1,0 0-1,0 0 0,1 0 1,9-2-42,-1-1 0,0 1 0,0-2 0,11-4 0,-9 3 4,-10 4 33,114-37-393,-102 34 340,1 1-1,0 0 1,0 1-1,0 1 1,29 1-1,-41 1 58,0-1 0,0 0 0,0 1 0,0-1 0,0 1 0,0 0 0,0 0 0,0 0 0,-1 1 0,1-1 0,0 1 0,-1-1 0,1 1 0,-1 0 0,0 0 0,1 0 0,-1 0 0,0 0 0,0 1 0,-1-1 0,1 1 0,0-1 0,2 6-1,-3-5 26,0 1-1,-1-1 0,1 0 1,-1 0-1,1 1 0,-1-1 1,0 0-1,0 1 0,-1-1 0,1 0 1,-1 1-1,1-1 0,-1 0 1,0 0-1,0 0 0,-1 0 1,1 1-1,0-2 0,-1 1 0,0 0 1,-3 4-1,-2 1 90,-1 0-1,0 0 0,0 0 1,-1-1-1,0-1 1,0 1-1,-1-2 1,-10 6-1,1-2 9,1-1 0,-2-1 0,-29 7 0,45-13-218,-1 0 1,0 0 0,1-1-1,-1 0 1,0 0 0,0 0 0,-5-1-1,9 1 78,0 0-1,0 0 0,0-1 1,1 1-1,-1 0 1,0 0-1,1-1 1,-1 1-1,0-1 1,1 1-1,-1 0 0,0-1 1,1 1-1,-1-1 1,1 0-1,-1 1 1,1-1-1,-1 1 1,1-1-1,-1-1 0,1 1 10,0 0 0,-1 0 0,1 0-1,0 0 1,0 0 0,0-1 0,0 1-1,1 0 1,-1 0 0,0 0-1,0 0 1,1 0 0,-1 0 0,1 0-1,-1-1 1,1 1 0,-1 0 0,2-1-1,18-24-385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14715,'5'35'2025,"-2"3"-1209,-6-3-384,1 3 2288,-1-4-2135,3-2-337,0-12-664,3-9-329,4-12 601,-2-9-176,1-15-136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15075,'1'0'58,"-1"0"0,0 0 0,1 0 0,-1-1 0,0 1-1,1 0 1,-1 0 0,1 0 0,-1 0 0,0 0 0,1 0 0,-1 0-1,1 0 1,-1 0 0,1 0 0,-1 0 0,0 0 0,1 0 0,-1 0 0,1 0-1,-1 0 1,0 0 0,1 1 0,-1-1 0,1 0 0,-1 0 0,0 1-1,1-1 1,-1 0 0,0 0 0,1 1 0,-1-1 0,0 0 0,0 1 0,1-1-1,-1 0 1,0 1 0,0-1 0,0 0 0,1 1 0,-1-1 0,0 1-1,0-1 1,0 0 0,0 1 0,0-1 0,0 1 0,0 0 0,4 26 1205,-4-22-798,10 158 2107,18 188-1278,-26-342-1282,-2-4-3,0-1-1,1 1 1,-1-1-1,1 1 1,1-1-1,-1 1 1,0-1-1,1 0 1,0 0-1,0 0 1,0 0-1,6 7 1,-7-10-6,-1 0 0,1-1 0,0 1 0,0 0 0,0-1 0,-1 1 0,1-1 0,0 1 0,0-1 0,0 1 0,0-1 0,0 0 0,0 1 1,0-1-1,0 0 0,0 0 0,0 0 0,0 0 0,0 0 0,0 0 0,0 0 0,2 0 0,-1-1 1,0 0 1,0 0-1,0 0 1,0 0-1,0 0 0,0 0 1,0 0-1,0-1 1,3-2-1,3-4 7,0-1 0,0-1 0,7-11 0,-11 15-5,34-52 8,25-34-138,-61 90 102,0-1-1,0 1 1,0-1-1,1 1 0,-1 0 1,1 0-1,-1 0 1,1 0-1,5-3 0,-7 5 14,0-1 0,0 1 0,0 0 0,0 0 0,0 0 0,0 0-1,0 0 1,0 0 0,0 0 0,0 0 0,0 0 0,0 0 0,0 0-1,-1 0 1,1 1 0,0-1 0,0 0 0,0 1 0,0-1 0,0 1 0,0-1-1,-1 1 1,1-1 0,0 1 0,0 0 0,-1-1 0,1 1 0,-1 0-1,1 0 1,0-1 0,-1 1 0,1 0 0,-1 0 0,0 0 0,1 0-1,0 1 1,1 3 11,1 1 0,-1-1 0,0 1-1,-1-1 1,1 1 0,-1 0 0,0 0 0,0-1 0,-1 1-1,0 0 1,0 0 0,0 0 0,-1 0 0,0-1-1,0 1 1,0 0 0,-1-1 0,0 1 0,0-1-1,0 1 1,-1-1 0,1 0 0,-1 0 0,-1 0-1,1 0 1,-1-1 0,0 1 0,0-1 0,0 0-1,0 0 1,-1 0 0,1-1 0,-1 1 0,0-1-1,0-1 1,-9 5 0,-3 0 133,-1 0 1,0-1-1,1-1 0,-30 5 1,37-8-189,0-1 0,-1 0 1,1-1-1,0 0 1,0-1-1,0 0 0,0 0 1,0-1-1,-19-6 1,27 7-43,0 1 1,0-1-1,1 0 1,-1 0-1,0 0 1,1 0-1,-1 0 1,1 0-1,-1 0 1,1 0-1,-1-1 1,1 1-1,0-1 1,0 1-1,-1-1 1,1 1-1,0-1 1,0 1-1,1-1 1,-1 0-1,0 0 1,1 0-1,-1 1 1,1-1-1,-1-3 1,1 2-44,0-1 1,1 1-1,0 0 1,-1 0 0,1 0-1,0 0 1,0 0-1,1 0 1,-1 1 0,1-1-1,-1 0 1,1 1-1,0-1 1,0 1-1,4-5 1,17-14-755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 17676,'4'-10'1440,"-4"16"-1016,-4 7-192,0 17 496,-2 7-135,-1 15-89,1 7-80,2 4-112,1 0-56,3-3-48,3-4-88,2-10-320,4-6-264,4-22-520,0-9 808,0-15-185,0-12-119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983 304 16700,'6'4'327,"0"-1"1,0 0 0,0-1 0,0 0 0,1 0-1,-1 0 1,1 0 0,0-1 0,-1-1 0,1 1-1,0-1 1,9 0 0,-9-1-209,1 0 0,-1 0 0,0 0 0,0-1 0,0 0 1,0 0-1,0-1 0,-1 0 0,1 0 0,-1 0 0,1-1 0,-1 0 0,0 0 0,-1-1 0,1 0 0,-1 0 0,0 0 1,5-7-1,-10 11-91,1 1 0,0-1 0,0 0 0,-1 0 0,1 0 0,-1 0 0,1 0 0,-1-1 0,1 1 0,-1 0 0,0 0 0,1 0 0,-1 0 0,0 0 0,0-1 0,0 1 0,0 0 0,0 0 0,0-1 0,-1 1-6,1 0 1,0 1-1,-1-1 0,1 1 0,-1-1 0,1 1 0,-1-1 0,1 1 0,-1-1 0,1 1 0,-1 0 0,0-1 0,1 1 0,-1 0 1,1-1-1,-1 1 0,0 0 0,1 0 0,-1 0 0,0-1 0,1 1 0,-2 0 0,-3 0 52,0 0-1,1 0 1,-1 1 0,1 0-1,-1-1 1,1 1 0,-9 4-1,1 0-22,1 1-1,0 1 0,1 0 0,-1 0 0,1 1 1,1 1-1,0-1 0,0 1 0,-13 19 1,16-21-55,1 0 0,0 1 1,0 0-1,1 0 1,0 0-1,0 1 0,1-1 1,0 1-1,0 0 0,1 0 1,1 0-1,-1 0 1,1 0-1,1 10 0,0-15 1,1-1 0,-1 1 0,1-1-1,0 0 1,0 1 0,0-1 0,1 0-1,-1 0 1,1 0 0,-1 0-1,1 0 1,0 0 0,0-1 0,1 1-1,-1 0 1,0-1 0,1 0 0,0 0-1,-1 0 1,1 0 0,0 0-1,0 0 1,0 0 0,0-1 0,0 0-1,1 0 1,-1 0 0,0 0 0,1 0-1,5 0 1,1 0-89,0 0 1,0 0-1,1-2 0,-1 1 0,0-1 1,0 0-1,0-1 0,0-1 0,11-3 1,-10 2-401,-1-1 1,1 0 0,-1 0 0,-1-1 0,15-11 0,-20 14 353,1-1 1,-2 1-1,1-1 1,0 0-1,-1 0 1,0 0-1,0 0 1,0 0-1,0-1 1,-1 1-1,0-1 1,0 0-1,0 0 1,2-7-1,-4 9 5,0-1-1,0 0 1,0 0-1,0 1 1,-1-1-1,-1-6 0,1 5-20</inkml:trace>
  <inkml:trace contextRef="#ctx0" brushRef="#br0" timeOffset="1">1 48 16588,'0'-12'1544,"13"4"-1176,8 2-488,5 0 1248,0 3-672,1-10-352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16363,'2'-29'1901,"3"21"-1012,-4 8-838,-1 0 0,1 0 0,-1 1 0,1-1 0,0 0 0,-1 1 0,1-1 0,-1 0 0,1 1 0,-1-1 0,1 1 0,-1-1 0,0 0 0,1 1 0,-1-1 0,1 1 0,-1 0 0,0-1 0,0 1 0,1 0 0,6 13 291,-2-1 0,1 1-1,-2 1 1,0-1 0,4 22-1,-1-1-190,28 136 249,-35-170-392,0 0 0,0 0 0,0 0 0,0 0-1,1 0 1,-1 0 0,0 0 0,1 0 0,-1 0 0,0 0 0,1 0 0,0 0 0,-1 0 0,1 0-1,0 1 1,4-13 161,-2-30 28,-4-33 67,-19-122 0,19 183-312,5 13-41,9 18-101,-7-8 140,0-2-5,0 1 0,1-2 0,0 1 0,0-1 1,1 0-1,-1 0 0,2-1 0,-1 0 0,1-1 0,12 7 1,-16-11 54,0 1 1,0 0 0,0-1 0,1 0 0,-1 0-1,0-1 1,0 1 0,1-1 0,-1 0 0,0 0-1,0-1 1,1 0 0,-1 0 0,0 0 0,0 0-1,0-1 1,0 0 0,0 0 0,0 0 0,-1-1-1,9-5 1,-1-2 51,-1 0 0,0-1 0,-1 0-1,0 0 1,0-1 0,-1 0 0,-1-1-1,0 0 1,-1 0 0,0-1 0,-1 0 0,-1 0-1,0-1 1,-1 1 0,-1-1 0,3-21-1,-6 39-106,-2 27-208,2 45 0,2-55 201,7 54-76,-8-67 136,1 0 1,0 0-1,0-1 1,0 1-1,1 0 1,0-1-1,8 12 1,-11-16-11,1-1 1,0 1 0,1-1-1,-1 1 1,0-1-1,0 0 1,1 1-1,-1-1 1,1 0-1,-1 0 1,1 0 0,-1 0-1,1 0 1,0 0-1,-1-1 1,1 1-1,0 0 1,-1-1-1,1 1 1,0-1 0,0 0-1,0 0 1,0 0-1,0 1 1,-1-2-1,1 1 1,0 0-1,0 0 1,0-1 0,-1 1-1,1-1 1,0 1-1,0-1 1,-1 0-1,1 0 1,0 1-1,-1-1 1,1 0-1,-1-1 1,1 1 0,-1 0-1,0 0 1,1-1-1,0-1 1,4-3-70,0-1-1,-1 1 1,0-1 0,-1 0 0,0-1 0,0 1 0,0-1-1,3-12 1,-1-1 8,-2 0 0,0 0 0,0-26 0,-3-24-257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16307,'-3'12'467,"-1"0"-1,2 0 1,0 1-1,0-1 0,1 1 1,1 22-1,0-30-436,1 1 0,-1-1 0,1 0 0,0 0 0,0 0 0,0 0 0,1 0 0,0 0 0,0 0 0,0-1 0,0 1 0,1-1 0,0 1 0,0-1 0,0 0 0,0 0 0,1 0 0,0-1 0,4 4 0,-4-4-213,0-1 0,0-1 0,0 1 0,0-1 0,1 1 0,-1-1-1,1 0 1,-1-1 0,1 1 0,-1-1 0,1 0 0,8-1 0,6-1-1076,34-9 1,-8 1-357,-43 10 1551,2-1 0,-1 1-1,1-1 1,0 1-1,0 0 1,0 0-1,4 1 1,-7-1 93,0 0 0,-1 1 1,1-1-1,0 0 0,-1 0 1,1 1-1,0-1 0,-1 1 1,1-1-1,-1 1 0,1-1 1,-1 1-1,1-1 0,-1 1 1,1-1-1,-1 1 0,1-1 1,-1 1-1,0 0 0,1-1 1,-1 1-1,0 0 0,0-1 1,1 1-1,-1 0 0,0 0 0,0-1 1,0 1-1,0 0 0,0-1 1,0 1-1,0 0 0,0 0 1,0-1-1,0 1 0,-1 0 1,1 1-1,-3 7 418,0 1 0,-1-1 0,0 0 0,0 0 0,-1 0 0,0-1 0,-12 15 0,9-11 175,0 0 0,-10 20 1,18-31-613,0-1 1,0 0-1,0 1 0,0-1 1,0 0-1,0 1 1,0-1-1,0 0 1,0 0-1,0 1 1,0-1-1,0 0 1,0 1-1,0-1 1,0 0-1,0 0 1,0 1-1,1-1 1,-1 0-1,0 0 1,0 1-1,0-1 1,0 0-1,1 0 1,-1 1-1,0-1 1,0 0-1,0 0 1,1 0-1,-1 1 0,0-1 1,0 0-1,1 0 1,-1 0-1,0 0 1,1 0-1,-1 1 1,13 2 27,-10-2-5,43 8 52,-7-1-233,0 1 0,-1 2 0,67 28 0,-101-38 129,0 2-1,0-1 1,0 0 0,-1 1-1,1 0 1,-1 0-1,1 0 1,-1 0 0,0 0-1,2 4 1,-4-5 22,0-1 1,0 1-1,-1-1 1,1 0 0,-1 1-1,1-1 1,-1 1-1,0-1 1,0 1 0,0-1-1,1 1 1,-1-1-1,-1 1 1,1-1 0,0 1-1,0 0 1,0-1-1,-1 0 1,1 1 0,-1-1-1,1 1 1,-1-1-1,0 1 1,0-1 0,1 0-1,-1 0 1,0 1-1,0-1 1,0 0 0,0 0-1,0 0 1,-3 2 0,-4 4 68,-1-1 1,-1 1 0,1-1 0,-1-1 0,0 0 0,0 0 0,-1-1-1,1-1 1,-12 3 0,0 0 33,-1-2-1,0-1 1,-34 1-1,46-4-208,0 0-1,1-1 0,-1 0 1,1-1-1,0 0 0,-16-6 0,23 7 57,1 0-1,-1 0 1,1 0-1,-1 0 0,1 0 1,-1-1-1,1 1 0,0-1 1,0 1-1,0-1 1,0 0-1,0 0 0,0 0 1,0 0-1,1 0 1,-1-1-1,1 1 0,0 0 1,-1-1-1,1 1 1,0-1-1,0 1 0,1-1 1,-1 0-1,0 1 1,1-1-1,0 0 0,0 1 1,-1-1-1,2-4 1,5-16-564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17860,'5'270'3347,"25"129"-2540,-28-375-769,6 39 37,-7-58-57,0 0 1,0-1-1,1 1 1,0-1-1,0 1 1,0-1-1,0 1 1,0-1-1,1 0 1,3 4-1,-5-7-9,-1-1-1,1 1 1,-1-1 0,1 1-1,0-1 1,-1 0 0,1 1-1,0-1 1,-1 0 0,1 1-1,0-1 1,0 0 0,-1 0-1,1 0 1,0 1 0,0-1-1,0 0 1,-1 0-1,1 0 1,0 0 0,0 0-1,-1-1 1,1 1 0,0 0-1,0 0 1,-1 0 0,1-1-1,0 1 1,0 0 0,-1-1-1,1 1 1,0-1 0,-1 1-1,1 0 1,-1-1 0,1 0-1,0 1 1,-1-1 0,1 1-1,-1-1 1,0 0-1,1 0 1,18-30 210,-18 29-206,34-80 470,29-99 0,-41 111-329,-18 56-171,67-186-1016,-72 200 1042,-1 0 0,1 0 1,0 0-1,0 0 1,0 0-1,0 0 0,0 0 1,0 0-1,0 0 1,0 0-1,0 0 0,-1 0 1,1 0-1,0 0 1,0 0-1,0 0 0,0 0 1,0 0-1,0 0 1,0 0-1,0 0 0,0 0 1,0 0-1,-1-1 1,1 1-1,0 0 0,0 0 1,0 0-1,0 0 1,0 0-1,0 0 0,0 0 1,0 0-1,0 0 1,0 0-1,0 0 0,0-1 1,0 1-1,0 0 1,0 0-1,0 0 0,0 0 1,0 0-1,0 0 1,0 0-1,0 0 0,0 0 1,0-1-1,0 1 1,0 0-1,0 0 0,0 0 1,0 0-1,0 0 1,0 0-1,0 0 1,0 0-1,0 0 0,0 0 1,0-1-1,0 1 1,1 0-1,-1 0 0,0 0 1,0 0-1,0 0 1,0 0-1,0 0 0,-7 4-147,4-2 122,-9 5-133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1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14827,'15'7'1577,"-4"6"-1089,4 13-192,-1 7 904,4 14-568,2 5-120,-4 10-120,-3 5 0,-9 2-16,-4 3-7,-16 3-33,-5-1 0,-14-4-64,-4-4-136,-6-9-640,-1-7 520,5-18-104,5-13-80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15779,'10'36'1793,"7"-6"-1233,2-8-192,4-1 696,3-8-1104,-1-3 464,-6-6-248,-2 1-120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3:5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14211,'28'147'3355,"-7"-46"-1870,36 363 1357,-54-453-2485,1-20-118,2-30 1,13-137 56,-7 53-417,53-226-1,-62 337 101,3-10-32,12-30 0,-16 47 44,1 0 1,-1 0-1,1 0 0,-1 1 1,2-1-1,-1 1 1,0 0-1,1 0 0,0 0 1,0 0-1,7-5 1,-9 8 1,0 0 1,0 0 0,1 0-1,-1 1 1,0-1 0,1 1-1,-1-1 1,1 1 0,-1 0-1,0-1 1,1 1 0,-1 1-1,1-1 1,-1 0 0,1 0-1,-1 1 1,0 0 0,1-1-1,-1 1 1,0 0 0,1 0-1,-1 0 1,0 1 0,0-1-1,3 3 1,-2-2-8,0 0 1,0 1-1,0-1 0,-1 1 0,1 0 1,-1 0-1,1 0 0,-1 0 1,0 0-1,0 0 0,-1 1 0,1-1 1,-1 1-1,1-1 0,0 6 0,-2-4 15,0 1 1,0-1-1,0 1 0,-1-1 0,0 1 0,0-1 0,0 0 0,-1 1 0,1-1 0,-1 0 0,-1 0 1,1 0-1,-1 0 0,0 0 0,0-1 0,0 1 0,-4 3 0,-8 9 86,0-2 1,-33 26-1,21-19-37,-37 21 1,53-36-176,-1 0 0,-1-2 0,1 1 1,-1-1-1,0-1 0,-14 3 1,19-6-124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0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16123,'-1'36'2255,"-8"40"0,0 7-1377,7-54-737,0-14-71,1-1 1,0 0 0,1 1 0,1-1 0,0 0-1,1 0 1,4 15 0,-6-29-63,0 1-1,0-1 0,0 0 1,0 1-1,0-1 1,0 0-1,0 1 1,0-1-1,0 0 1,0 0-1,0 1 1,1-1-1,-1 0 0,0 1 1,0-1-1,0 0 1,1 0-1,-1 1 1,0-1-1,0 0 1,0 0-1,1 0 1,-1 1-1,0-1 1,1 0-1,-1 0 0,0 0 1,0 0-1,1 1 1,-1-1-1,0 0 1,1 0-1,-1 0 1,0 0-1,1 0 1,-1 0-1,0 0 0,1 0 1,-1 0-1,0 0 1,1 0-1,-1 0 1,0 0-1,0 0 1,1-1-1,-1 1 1,0 0-1,1 0 0,-1 0 1,0 0-1,0-1 1,1 1-1,-1 0 1,0 0-1,0 0 1,1-1-1,-1 1 1,0 0-1,0 0 0,0-1 1,1 1-1,-1 0 1,0 0-1,0-1 1,11-23 309,-4-6-189,-1-2 0,-1 1 1,-2-1-1,-1 1 1,-1-1-1,-6-42 0,5 67-189,-1-1 0,-1 1 0,1 0 0,-1-1 0,-4-7 0,6 15 48,0 0 1,0-1-1,0 1 1,0 0-1,0-1 1,0 1 0,0 0-1,0 0 1,0-1-1,0 1 1,-1 0-1,1-1 1,0 1-1,0 0 1,0 0 0,0 0-1,-1-1 1,1 1-1,0 0 1,0 0-1,-1 0 1,1-1-1,0 1 1,0 0-1,-1 0 1,1 0 0,0 0-1,-1 0 1,1 0-1,0 0 1,0 0-1,-1 0 1,1 0-1,-1 0 1,-4 9-276,2 18-167,3-23 321,0 0-1,0 1 1,0-1 0,1 1-1,0-1 1,0 0 0,0 1 0,2 4-1,-2-8 51,-1 1-1,1-1 1,-1 0-1,1 0 0,0 0 1,-1 0-1,1 0 1,0 0-1,0 0 1,0 0-1,0-1 0,0 1 1,0 0-1,0 0 1,0-1-1,0 1 0,0-1 1,1 1-1,-1-1 1,0 1-1,0-1 0,0 0 1,1 0-1,-1 1 1,0-1-1,0 0 1,1 0-1,-1 0 0,0 0 1,0-1-1,1 1 1,-1 0-1,0 0 0,2-1 1,4-2-136,0 0-1,0 0 1,-1-1 0,1 0 0,7-6-1,13-9-626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0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24 14691,'-11'25'1091,"3"-9"-368,1 1 0,1-1 0,-6 30 0,11-41-620,0-1 1,1 1-1,-1 0 1,1-1-1,0 1 1,1 0-1,-1 0 0,1-1 1,0 1-1,0 0 1,0-1-1,1 1 1,-1-1-1,1 0 0,0 1 1,1-1-1,-1 0 1,6 6-1,-6-7-59,1-1 0,0 1 0,-1-1 0,1 0 0,0 0 0,0 0 0,0 0 0,1 0-1,-1-1 1,0 0 0,1 1 0,-1-1 0,1 0 0,-1-1 0,1 1 0,0-1 0,-1 1 0,1-1 0,-1 0 0,1 0 0,0-1 0,-1 1 0,1-1-1,-1 0 1,1 0 0,-1 0 0,1 0 0,-1-1 0,6-2 0,-2 0 68,-1 1 1,1-1-1,-1-1 1,0 1-1,0-1 0,0 0 1,-1 0-1,1 0 0,-1-1 1,-1 0-1,1 0 1,-1 0-1,6-11 0,-8 12-17,-1 1-1,1-1 1,-1 0 0,0 0-1,0 0 1,0 0-1,0 0 1,-1 0-1,0 0 1,0 0 0,0 0-1,-1 0 1,0 0-1,0 0 1,0 1-1,0-1 1,-1 0-1,0 0 1,0 1 0,-4-8-1,3 7-61,-1 1-1,0-1 1,0 1-1,0 0 1,0 0 0,-1 0-1,1 0 1,-1 1 0,0 0-1,0 0 1,0 0-1,-1 0 1,1 1 0,-1 0-1,1 0 1,-1 1-1,-7-2 1,3 2-236,0 0 0,1 0-1,-1 1 1,-14 2 0,20-2 35,1 1 0,0 0 1,0-1-1,0 1 0,0 0 0,0 1 1,-6 2-1,8-3 55,0-1 0,1 1 0,-1 0 1,0-1-1,0 1 0,0 0 0,0 0 0,1 0 1,-1 0-1,0 0 0,1 0 0,-1 0 0,1 0 1,-1 0-1,1 0 0,0 0 0,-1 0 0,1 0 1,0 1-1,0-1 0,0 2 0,0 2-590,2-4-53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0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8 146 18892,'0'-1'21,"0"1"0,0 0 0,0 0 1,0 0-1,0 0 0,0 0 0,0 0 0,0 0 0,0 0 1,0 0-1,-1 0 0,1-1 0,0 1 0,0 0 0,0 0 0,0 0 1,0 0-1,0 0 0,0 0 0,0 0 0,0 0 0,0 0 1,0 0-1,0 0 0,0 0 0,0 0 0,-1 0 0,1 0 0,0 0 1,0 0-1,0 0 0,0 0 0,0 0 0,0 0 0,0 0 0,0 0 1,0 0-1,0 0 0,-1 0 0,1 0 0,0 0 0,0 0 1,0 0-1,0 0 0,0 0 0,0 0 0,0 0 0,0 0 0,0 0 1,0 0-1,-1 0 0,1 0 0,0 0 0,0 0 0,0 0 1,0 0-1,0 0 0,0 0 0,0 0 0,0 1 0,0-1 0,0 0 1,0 0-1,0 0 0,0 0 0,0 0 0,0 0 0,-2 12 368,1 19-201,8 269 1254,-1-204-1394,24 109 0,-22-174 105,-8-31-148,0 0 0,0 1 0,1-1 0,-1 0-1,0 0 1,0 1 0,0-1 0,0 0 0,0 0 0,0 1 0,0-1-1,1 0 1,-1 0 0,0 1 0,0-1 0,0 0 0,0 0 0,1 0 0,-1 1-1,0-1 1,0 0 0,1 0 0,-1 0 0,0 0 0,0 1 0,1-1-1,-1 0 1,0 0 0,0 0 0,1 0 0,-1 0 0,0 0 0,1 0-1,-1 0 1,0 0 0,0 0 0,1 0 0,-1 0 0,0 0 0,1 0-1,-1 0 1,0 0 0,0 0 0,1-1 0,-1 1 0,0 0 0,0 0 0,1 0-1,7-14 180,0-21-15,-1 0 1,-2 0 0,-2-1 0,0-42-1,-2 39-84,0-61-658,1 111 504,1-1 0,0 0 1,0 0-1,1 0 1,0 0-1,1-1 1,7 11-1,-11-18 70,1 1 0,0-1 1,-1 0-1,1 1 0,0-1 1,1 0-1,-1 0 0,0-1 0,1 1 1,-1 0-1,1-1 0,-1 0 0,1 1 1,0-1-1,-1 0 0,1 0 0,0-1 1,0 1-1,0 0 0,0-1 1,-1 0-1,1 0 0,0 0 0,0 0 1,0 0-1,0 0 0,0-1 0,0 0 1,0 1-1,5-3 0,2-2 40,0 0-1,-1-1 1,0 0-1,1 0 1,-2-1-1,1 0 1,-1 0 0,0-1-1,-1 0 1,11-15-1,-7 7 51,0 0 0,-1 0 0,-1-1 0,-1-1 0,8-20 0,-14 32-30,-5 12-53,-2 17-43,4-6 3,1-1 0,1 1 0,1-1 0,0 0 0,7 25 0,-8-36 30,1 0 0,0 0 0,0-1 0,0 1 0,1-1 0,0 1 0,-1-1 0,2 0 0,5 7 1,-7-9 5,0-1 1,0 1 0,1 0 0,-1-1-1,0 0 1,1 0 0,-1 1 0,1-1-1,-1-1 1,1 1 0,0 0 0,-1-1-1,1 1 1,0-1 0,-1 0 0,1 0-1,0 0 1,-1 0 0,6-1 0,-3 0 8,0-1 1,1 0 0,-1 0-1,0 0 1,0 0 0,0-1-1,-1 0 1,1 0 0,-1 0-1,1-1 1,-1 1 0,0-1-1,6-8 1,1-2 38,0-1 1,16-30-1,-16 22-12,0-2-1,-2 1 1,0-1 0,-2-1-1,6-38 1,-8 28-57,-1-1-1,-2 0 0,-4-50 1,2 81 6,0 1-7,0 0 0,-1 0 0,1 1 0,-1-1 0,0 0 0,-1 0 0,1 0 1,-1 1-1,1-1 0,-5-6 0,6 10 14,-1 1 0,1 0-1,0 0 1,0-1 0,0 1 0,-1 0 0,1-1 0,0 1 0,0 0-1,0 0 1,-1 0 0,1-1 0,0 1 0,-1 0 0,1 0 0,0 0 0,-1 0-1,1 0 1,0 0 0,0-1 0,-1 1 0,1 0 0,0 0 0,-1 0 0,1 0-1,0 0 1,-1 0 0,1 0 0,0 0 0,-1 0 0,1 1 0,0-1-1,-1 0 1,1 0 0,0 0 0,-1 0 0,-9 13-91,-4 24-29,13-34 110,-11 36-71,-11 70 0,20-89 91,1 0 1,1 0-1,1 0 1,1 0-1,5 33 0,-5-47-1,1 0 0,0 0-1,0 0 1,1 0-1,0 0 1,0 0 0,0-1-1,1 1 1,-1-1 0,2 0-1,-1 0 1,0 0-1,1-1 1,0 1 0,0-1-1,0-1 1,10 7-1,-12-9 0,0 1 0,1 0 0,-1-1 0,0 0 0,1 0 0,0 0 0,-1 0 0,1-1 0,0 1-1,-1-1 1,1 0 0,0 0 0,-1 0 0,1-1 0,0 1 0,-1-1 0,1 0 0,-1 0 0,1 0 0,-1 0-1,1-1 1,-1 1 0,0-1 0,1 0 0,-1 0 0,0 0 0,0 0 0,-1-1 0,1 1 0,0-1-1,3-4 1,-1 0 23,0-1-1,0 1 1,-1-1-1,7-13 1,-10 18-22,0-1 0,1 1 0,-1 0 0,0-1 0,-1 1 0,1-1 0,-1 1 0,1-1 0,-1 0 0,0 1 0,0-1 0,-1 1 0,1-1 0,-2-3 0,2 6-6,0 1 0,0-1 0,0 1-1,-1-1 1,1 1 0,0-1 0,0 1-1,-1-1 1,1 1 0,0-1 0,-1 1-1,1 0 1,-1-1 0,1 1 0,-1 0-1,1-1 1,0 1 0,-1 0 0,1-1-1,-1 1 1,1 0 0,-1 0 0,0 0-1,1 0 1,-1-1 0,1 1 0,-1 0-1,1 0 1,-1 0 0,1 0 0,-1 0-1,1 0 1,-1 0 0,0 1 0,1-1-1,-1 0 1,1 0 0,-1 0-1,1 0 1,-1 1 0,1-1 0,-1 0-1,1 1 1,-1-1 0,1 0 0,0 1-1,-1-1 1,1 0 0,-1 1 0,-2 2-12,0-1 0,1 1 0,-1-1 1,1 1-1,0 0 0,-3 4 0,1 1-3,0-1 0,1 1-1,0 0 1,0 0-1,1 1 1,0-1 0,1 1-1,0-1 1,0 1-1,1 15 1,0-21 17,1 0 1,-1 0-1,1-1 0,-1 1 1,1 0-1,0-1 1,0 1-1,0 0 0,1-1 1,-1 1-1,1-1 1,-1 0-1,1 1 0,0-1 1,2 3-1,-2-4 1,1 1-1,-1-1 1,1 1-1,-1-1 0,1 0 1,0 0-1,-1 0 1,1 0-1,0-1 1,0 1-1,0-1 1,-1 0-1,1 1 1,0-1-1,0 0 0,0-1 1,0 1-1,3-1 1,-2 0-97,1 0 0,-1 0 0,0-1 0,0 1-1,0-1 1,0 0 0,0 0 0,0 0 0,0 0 0,3-4 0,-5 5 36,0-1 1,0 0-1,-1 1 0,1-1 1,-1 0-1,1 0 0,-1 0 1,0 0-1,0 0 0,0 0 1,0 0-1,0 0 0,0 0 1,-1-1-1,1 1 0,-1 0 1,1 0-1,-1-1 0,0 1 1,0-5-1,-4-16-403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0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20404,'-23'1'1417,"18"8"-1201,8 4-88,15 1 184,5 2-496,7-3 1072,9 0-848,5-6-8,-1-3 0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0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16524,'-1'4'234,"0"0"1,0 0 0,-1-1 0,0 1 0,1 0 0,-1-1-1,0 0 1,-1 1 0,1-1 0,-1 0 0,1 0 0,-7 4-1,-43 33 1194,24-20-537,10-8-491,13-9-366,1 0 0,-1 1 1,0-1-1,-7 9 0,12-12-41,0 1-1,0-1 1,0 0-1,-1 0 1,1 1-1,0-1 1,0 0-1,0 1 1,0-1-1,0 0 1,-1 1-1,1-1 1,0 0-1,0 1 1,0-1 0,0 0-1,0 1 1,0-1-1,0 0 1,0 1-1,0-1 1,0 0-1,1 1 1,-1-1-1,0 0 1,0 1-1,0-1 1,0 0-1,0 0 1,0 1-1,1-1 1,-1 0-1,0 1 1,0-1-1,1 0 1,-1 0 0,0 0-1,0 1 1,1-1-1,-1 0 1,0 0-1,1 0 1,-1 1-1,0-1 1,0 0-1,1 0 1,16 5-288,-16-5 269,42 6-691,33 7-268,-69-11 869,1 0 1,-1 1-1,0-1 0,1 2 1,-1-1-1,0 1 0,9 6 1,-15-9 116,1 0 1,-1 0-1,0 1 0,1-1 1,-1 0-1,0 0 0,0 1 1,0-1-1,0 1 0,0-1 1,0 1-1,0-1 1,0 1-1,-1 0 0,1-1 1,0 1-1,-1 0 0,0-1 1,1 1-1,-1 0 1,0 0-1,0 0 0,0 2 1,-1-1 36,0 0 1,0-1 0,0 1-1,0 0 1,0 0-1,-1-1 1,1 1 0,-1 0-1,0-1 1,0 0 0,0 1-1,-3 2 1,-6 4 210,1 0 0,-1-1 1,-1-1-1,-23 12 0,26-14-215,-1-1 0,0 0 0,0-1 0,0 0 0,0-1 0,-1 0 0,1-1 0,-1 0 0,1 0 0,-16-2 0,2-2-7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0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 16307,'-7'-1'2009,"-6"5"-1289,-8 19-304,-2 10 1545,-1 24-1001,-4 9-208,3 14-440,0 8-64,8 8-40,3 1-16,11-1-56,3-7-120,13-22-416,5-8-344,14-29 632,2-15-128,15-23-104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0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1 706 15091,'0'3'195,"0"19"1032,0-21-1199,0-1 0,0 1 0,0-1 0,1 1 0,-1 0 1,0-1-1,1 0 0,-1 1 0,0-1 0,1 1 0,-1-1 0,0 1 1,1-1-1,-1 0 0,1 1 0,-1-1 0,1 0 0,-1 1 0,1-1 0,-1 0 1,1 0-1,-1 0 0,1 1 0,-1-1 0,1 0 0,0 0 0,-1 0 1,1 0-1,-1 0 0,1 0 0,-1 0 0,1 0 0,0 0 0,-1 0 1,1-1-1,-1 1 0,1 0 0,-1 0 0,1 0 0,-1-1 0,1 1 0,10-4 238,-1-1 0,0 0-1,-1 0 1,1-1-1,-1-1 1,0 1 0,0-1-1,9-11 1,64-73 775,-71 78-874,65-82 631,-5-4 1,84-151 0,-95 122-483,-77 177-375,3 1 0,-15 101 0,27-137 63,0-1 1,1 0-1,0 1 1,2-1-1,1 15 0,-2-27 0,0 1 0,0-1 0,0 0 0,1 1 0,-1-1-1,1 0 1,-1 1 0,1-1 0,-1 0 0,1 0-1,0 0 1,-1 0 0,1 1 0,0-1 0,0 0 0,0 0-1,0-1 1,0 1 0,0 0 0,0 0 0,0 0 0,0-1-1,2 2 1,-1-2 2,0 0-1,0 0 0,-1 0 1,1 0-1,0 0 0,0 0 1,-1 0-1,1-1 0,0 1 1,-1-1-1,1 1 1,0-1-1,-1 1 0,1-1 1,2-1-1,5-5 19,1 0 0,-1 0-1,0-1 1,8-9 0,-16 16-23,58-66 102,87-127 1,-140 190-191,-6 11 46,-22 90-153,11-55-30,-5 43-1,14-73 26,1 0 0,1 1 0,0-1 0,0 0 0,1 0 0,1 1 0,0-1 0,5 14 0,-7-24 173,0-1 1,1 1 0,-1 0 0,1 0 0,-1-1 0,1 1-1,0-1 1,-1 1 0,1 0 0,0-1 0,0 1 0,0-1-1,0 0 1,1 1 0,-1-1 0,0 0 0,1 0-1,-1 0 1,0 0 0,1 0 0,-1 0 0,1 0 0,0 0-1,-1-1 1,1 1 0,0 0 0,-1-1 0,1 0 0,0 1-1,0-1 1,-1 0 0,3 0 0,27-7-521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0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15467,'-13'53'1969,"2"-5"-1273,2-15-328,2-5 1792,6-9-2312,2-9-368,8-10 536,5 0-168,3-6-272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15267,'-4'2'541,"1"1"-1,-1-1 0,1 1 0,0 0 1,0 0-1,0 0 0,-3 4 1,-4 11-250,0 1 1,2 0-1,0 1 1,1-1-1,-8 40 1,4-15-68,1-11-87,-11 38 318,3 1 1,-12 104-1,29-169-451,1 0 0,-1 0-1,2 0 1,-1 0 0,1 1-1,0-1 1,1 0 0,-1 0-1,1-1 1,1 1 0,5 12-1,-5-15 1,-1-1 1,0 0-1,1 1 0,0-1 0,0 0 0,0-1 0,0 1 0,0-1 0,0 1 0,1-1 0,-1 0 0,1 0 0,0 0 0,0-1 0,-1 1 0,1-1 0,0 0 0,0 0 0,0 0 1,0-1-1,8 1 0,19-3-67,-1-5-21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0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64 121 19228,'7'-3'196,"-1"1"0,1 0 0,0 1-1,0-1 1,0 2 0,0-1 0,0 1 0,0 0-1,0 0 1,0 0 0,0 1 0,0 1 0,0-1-1,0 1 1,0 0 0,-1 0 0,1 1 0,9 5-1,-11-5-126,0 1-1,0 0 1,0 0-1,-1 0 0,1 0 1,-1 1-1,0-1 1,0 1-1,-1 0 0,0 0 1,0 1-1,0-1 1,0 0-1,-1 1 0,0 0 1,0 0-1,0 0 1,-1 0-1,0 0 0,0 0 1,0 11-1,-2-3-45,0-1 0,0 1 0,-2-1 0,0 0 0,0 1 0,-1-1 0,-1-1 0,-10 22 0,-8 8 120,-31 43 1,46-73-99,-39 55 173,20-30 55,-39 70 0,64-104-256,1-1 0,0 0 0,0 0 0,0 1 0,0-1 0,0 1 0,0-1-1,1 1 1,-1-1 0,1 1 0,0-1 0,0 1 0,0-1 0,0 1 0,0-1 0,0 1 0,1 3 0,0-5-12,-1-1 0,1 1 0,-1 0 0,1 0 0,0-1 0,-1 1 0,1-1 0,0 1 0,-1 0 0,1-1 0,0 1 0,-1-1 0,1 1 0,0-1 0,0 0 0,0 1 0,0-1 0,1 0 0,1 1-6,0-1 0,1 1 0,-1-1 0,0 0-1,0-1 1,0 1 0,5-1 0,11-4-46,0 0-1,-1-1 1,1-1 0,-1-1-1,0-1 1,33-21 0,-24 11-62,-1-1 0,0-2 0,30-32 0,-45 42 58,-1 1 0,0-2 0,11-19 0,-19 29 52,0 1 0,-1-1 0,1 0 0,-1 1 0,0-1 1,0 0-1,0 0 0,0 0 0,0 1 0,-1-1 0,1 0 0,-1 0 1,0 0-1,0 0 0,0 0 0,0 0 0,-1 0 0,1 0 0,-1 0 1,1 0-1,-1 0 0,0 0 0,0 1 0,-1-1 0,-1-3 0,1 4 11,0 0-1,-1 0 1,1 0-1,-1 0 1,0 0-1,1 0 1,-1 1-1,0 0 1,0-1-1,0 1 1,0 0-1,0 0 1,0 1-1,0-1 1,-1 1-1,1-1 1,0 1-1,0 0 1,0 0-1,-1 1 1,-5 0-1,-5 2 40,0 0-1,0 0 1,-21 10-1,18-7-34,1 2 0,-25 14 0,36-19-100,1 0 0,-1 0 0,1 1 0,0-1 1,-1 1-1,2 0 0,-1 0 0,0 1 1,1-1-1,0 1 0,0 0 0,-3 6 1,5-10 39,1-1 1,0 1-1,-1 0 1,1-1 0,0 1-1,0-1 1,-1 1-1,1 0 1,0-1 0,0 1-1,0-1 1,0 1 0,0 0-1,0-1 1,0 1-1,0 0 1,0-1 0,0 1-1,0 0 1,0-1-1,0 1 1,0-1 0,1 1-1,-1 0 1,0-1-1,0 1 1,1-1 0,-1 1-1,0-1 1,1 1 0,-1-1-1,1 1 1,-1-1-1,1 1 1,-1-1 0,1 1-1,-1-1 1,1 0-1,-1 1 1,1-1 0,-1 0-1,1 0 1,0 1-1,-1-1 1,1 0 0,-1 0-1,1 0 1,0 0 0,0 0-1,3 1-55,-1-2-1,1 1 0,0 0 1,-1-1-1,1 0 1,-1 1-1,5-3 1,33-16-587,7-11-197</inkml:trace>
  <inkml:trace contextRef="#ctx0" brushRef="#br0" timeOffset="1">723 0 18188,'2'12'1552,"-4"12"-936,1 5-208,-1 10 873,1 8-433,1 9-208,0 5 32,-4 10-48,-3 2-80,-14 7-159,-9 3-65,-18 4-104,-17 4-160,-19 0-496,-12-3-545,-6-14 865,0 0-184,6-6-144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0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166 186 11731,'0'-2'103,"-1"0"0,1 0 0,-1 0 0,0 0 0,0 0 0,0 0 0,0 1 0,0-1 0,-1 0 1,1 1-1,0-1 0,-1 1 0,1-1 0,-1 1 0,1 0 0,-1 0 0,0 0 0,0-1 0,1 2 1,-1-1-1,0 0 0,0 0 0,0 1 0,0-1 0,0 1 0,0-1 0,0 1 0,0 0 0,0 0 1,0 0-1,0 0 0,0 0 0,0 0 0,-4 1 0,1 1 127,1-1 0,-1 1 0,1 0 0,-1 1-1,1-1 1,0 1 0,0-1 0,0 1 0,0 0 0,1 1 0,-1-1 0,1 1-1,-6 7 1,3-1 3,0 0-1,0 1 1,1 0-1,1 0 1,0 0-1,0 1 1,-2 11-1,5-15-205,-1 0-1,1 0 1,1 0-1,-1 0 1,1 0 0,1 0-1,-1 0 1,2 0 0,-1 0-1,1 0 1,3 10-1,-4-16-31,-1-1 0,1 1 0,0-1 0,-1 1 0,1-1 0,0 1 0,0-1 0,0 0 0,0 0 0,0 1 0,0-1 0,0 0 0,0 0-1,1 0 1,-1 0 0,0 0 0,1 0 0,-1-1 0,0 1 0,1 0 0,-1-1 0,1 1 0,0-1 0,-1 1 0,1-1 0,-1 0 0,1 1 0,0-1-1,-1 0 1,1 0 0,-1-1 0,1 1 0,0 0 0,-1 0 0,1-1 0,-1 1 0,1-1 0,-1 1 0,1-1 0,-1 0 0,1 1 0,-1-1-1,2-1 1,5-3-52,0-1 0,0 0 0,-1 0 0,0-1 0,11-13 0,0-3-116,-1-1 1,18-36-1,-18 31 36,-17 28 130,0 0 0,1 0-1,-1 0 1,0 0 0,1 0-1,-1 1 1,1-1 0,-1 0 0,1 0-1,0 1 1,-1-1 0,1 0-1,0 1 1,-1-1 0,1 0-1,0 1 1,1-1 0,0 22-83,3 250 20,0-56 421,-5-193-167,-4 33 0,3-50-139,0 0-1,0 0 0,0 0 0,0 0 0,-1 0 0,0 0 0,0-1 0,-1 1 0,1-1 0,-1 1 1,0-1-1,-4 5 0,7-8-32,-1-1 1,0 1-1,0 0 1,1 0-1,-1-1 1,0 1 0,0 0-1,0-1 1,0 1-1,0-1 1,0 1-1,0-1 1,0 0-1,0 1 1,0-1 0,0 0-1,0 0 1,0 1-1,0-1 1,0 0-1,-1 0 1,1 0-1,0 0 1,0-1-1,-2 1 1,1-1-12,1 0-1,-1 0 1,0 0-1,1-1 1,-1 1-1,1 0 1,-1-1-1,1 1 1,0-1-1,-1 1 1,1-1-1,-2-3 1,-1-3-63,0-1 0,1 1 0,0-1-1,-4-17 1,4 10-26,1-1 0,1 0 0,0 1 0,1-1 0,1 0-1,1 0 1,0 1 0,1-1 0,1 1 0,1 0-1,12-31 1,-2 18 27,0-1-1,2 2 1,2 0-1,0 1 1,25-26-1,-13 18 11,-3-1 0,38-62 0,-61 90 70,10-15 113,-15 23-121,1 1 1,-1-1 0,0 0 0,1 0-1,-1 0 1,0 1 0,1-1-1,-1 0 1,0 0 0,0 1-1,0-1 1,1 0 0,-1 0 0,0 1-1,0-1 1,0 0 0,1 1-1,-1-1 1,0 0 0,0 1-1,0-1 1,0 0 0,0 1 0,0-1-1,0 0 1,0 1 0,0-1-1,0 0 1,0 1 0,0-1-1,0 1 1,3 18 177,-3-17-149,3 15 117,-1 5 58,8 29 0,-9-46-190,1 0 0,-1 0 0,1-1 0,0 1 0,0-1 0,1 1 0,-1-1 1,1 0-1,0 0 0,0 0 0,7 7 0,-8-10-22,0 0 0,-1 0 1,1 0-1,0 0 1,0 0-1,0-1 0,-1 1 1,1 0-1,0-1 0,0 0 1,0 1-1,0-1 1,0 0-1,0 0 0,0 0 1,0 0-1,0-1 0,0 1 1,0 0-1,0-1 0,0 1 1,0-1-1,0 0 1,-1 0-1,1 0 0,0 0 1,-1 0-1,1 0 0,0 0 1,-1 0-1,1-1 0,1-1 1,6-6 0,0 0 0,-1 0 0,13-20 0,-19 26-1,15-25 4,-12 20-11,0 0 0,0 0 1,1 0-1,6-6 0,-11 13 4,-1 1-1,0 0 1,0-1-1,1 1 1,-1 0-1,0-1 0,0 1 1,1 0-1,-1-1 1,1 1-1,-1 0 0,0 0 1,1 0-1,-1-1 1,1 1-1,-1 0 1,0 0-1,1 0 0,-1 0 1,1 0-1,-1 0 1,0 0-1,1 0 0,-1 0 1,1 0-1,-1 0 1,1 0-1,-1 0 0,1 0 1,-1 0-1,0 0 1,1 0-1,-1 1 1,1-1-1,-1 0 0,0 0 1,1 0-1,-1 1 1,0-1-1,1 0 0,-1 1 1,0-1-1,1 0 1,-1 1-1,0-1 1,0 0-1,1 1 0,-1-1 1,0 0-1,0 1 1,0-1-1,1 1 0,-1-1 1,0 0-1,0 1 1,0-1-1,0 1 1,0 0-1,6 33-29,-6-28 29,3 20-2,-2-15 4,0 1 1,0-1 0,1 0-1,1 0 1,6 20 0,-8-31 1,-1 1 1,0-1 0,0 1-1,1 0 1,-1-1-1,0 1 1,1-1 0,-1 1-1,1-1 1,-1 1-1,0-1 1,1 1 0,-1-1-1,1 0 1,-1 1-1,1-1 1,0 1 0,-1-1-1,1 0 1,-1 0-1,1 1 1,0-1 0,-1 0-1,1 0 1,0 0-1,-1 0 1,1 0 0,-1 0-1,2 0 1,0 0 4,0-1-1,0 1 1,-1-1 0,1 0 0,-1 0-1,1 0 1,0 0 0,-1 0 0,0 0-1,1 0 1,1-2 0,5-6 40,0-1 0,11-16 0,-15 20-25,16-23 68,-14 18-104,1 0 0,0 1-1,0 0 1,1 0 0,1 1 0,-1 0-1,1 1 1,15-11 0,-21 18-17,1-1 0,-1 1 0,1 0 0,0 1 0,-1-1 0,1 1 0,0-1 0,0 1-1,-1 0 1,1 0 0,0 1 0,0-1 0,-1 1 0,1 0 0,0 0 0,-1 0 0,1 0 0,4 3 0,-2-2 12,0 1-1,1-2 1,-1 1-1,1-1 1,9 1-1,-8-3 42,0 0-1,0 0 0,-1-1 0,1 0 1,-1 0-1,0-1 0,1 0 1,-1 0-1,0-1 0,-1 0 0,1 0 1,-1-1-1,12-10 0,1-2 85,-2-1 1,31-40-1,-35 38-513,-12 20 396,-1 0 0,0 0-1,0-1 1,0 1-1,0 0 1,0 0 0,0 0-1,0 0 1,0 0 0,0 0-1,0 0 1,0 0-1,0 0 1,0 0 0,0 0-1,0 0 1,0-1 0,0 1-1,0 0 1,0 0-1,0 0 1,0 0 0,0 0-1,0 0 1,0 0 0,0 0-1,0 0 1,0 0-1,-1 0 1,1 0 0,0 0-1,0 0 1,0-1-1,0 1 1,0 0 0,0 0-1,0 0 1,0 0 0,0 0-1,0 0 1,0 0-1,0 0 1,0 0 0,0 0-1,0 0 1,-1 0 0,1 0-1,0 0 1,0 0-1,0 0 1,0 0 0,0 0-1,0 0 1,0 0 0,0 0-1,0 0 1,0 0-1,0 0 1,0 0 0,-1 0-1,1 0 1,-11 6-520,8-4 583,1-1 0,0 0 1,-1 0-1,1-1 0,-1 1 0,1 0 1,-1-1-1,1 0 0,-1 1 1,1-1-1,-1 0 0,0 0 0,1-1 1,-1 1-1,1 0 0,-4-2 0,4 2 14,-1-1 0,1 1 0,-1-1-1,1 1 1,-1 0 0,1 0 0,-1 0-1,1 0 1,-1 0 0,1 1 0,-1-1-1,1 1 1,-1-1 0,1 1 0,0 0-1,-1 0 1,1 0 0,0 1 0,-3 1-1,-1 2-41,1 0 0,0 1-1,0 0 1,0 0-1,1 0 1,-6 12 0,7-14-6,1 0 1,1 0-1,-1 0 1,0 0-1,1 0 1,0 0 0,0 1-1,0-1 1,1 0-1,0 1 1,-1-1-1,2 9 1,-1-12-11,0 0-1,1 0 1,-1 0-1,0 0 1,1 0 0,-1 0-1,1 0 1,-1 0-1,1-1 1,-1 1 0,1 0-1,0 0 1,-1 0-1,1-1 1,0 1 0,0 0-1,-1 0 1,1-1-1,0 1 1,0-1-1,0 1 1,1 0 0,1-1 3,-1 1 0,0-1 1,0 1-1,1-1 0,-1 0 0,0 0 1,1 0-1,-1 0 0,0-1 1,3 1-1,4-3 3,0 1 1,0-2-1,17-7 1,22-18-155,7-4-850,-33 27-85,-19 6 865,0-1 1,0 1-1,0-1 1,0 0-1,0 0 1,0 0-1,2-2 1,10-8-801,-1 0 0,0 0 0,-1-2 0,-1 0 0,14-17 0,-15 18 170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0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32 13067,'-16'-12'1392,"3"3"-736,2 1-224,4 5 537,2 3-129,5 4-184,0 1-256,3 0-168,3-5-56,1-10-160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 18396,'0'-12'1555,"-1"27"-503,-1 89-363,4 0 0,29 195 0,-30-292-715,-1-5 15,1 0 1,-1 0 0,0 0-1,0 0 1,1 0-1,-1 0 1,1 0-1,0 0 1,0 0-1,0 0 1,-1 0 0,2 0-1,-1-1 1,0 1-1,2 2 1,-2-4 6,-1 0 1,0 1-1,0-1 1,0 0-1,1 0 1,-1 0-1,0 0 1,0 0-1,1 0 1,-1 0-1,0 0 1,0 0-1,0 0 1,1 0 0,-1 0-1,0 0 1,0 0-1,1 0 1,-1 0-1,0 0 1,0 0-1,1 0 1,-1 0-1,0 0 1,0 0-1,0-1 1,1 1-1,-1 0 1,0 0-1,0 0 1,0 0-1,1-1 1,-1 1-1,0 0 1,0 0-1,0 0 1,0-1-1,0 1 1,1 0-1,-1 0 1,0 0-1,0-1 1,0 1-1,0 0 1,0-1-1,4-12-64,-4 13 68,4-39-116,-1 1 0,-3-77 0,-2 31-386,8 90 234,9 16 145,1 1 19,-13-20 103,-1 0 0,1 0 1,-1 0-1,1 0 0,0 0 0,0 0 0,0-1 0,1 0 0,-1 0 1,0 0-1,1 0 0,0 0 0,-1-1 0,1 1 0,0-1 0,0 0 1,0 0-1,0 0 0,-1-1 0,1 0 0,0 1 0,0-1 0,0-1 1,0 1-1,0 0 0,0-1 0,0 0 0,0 0 0,0 0 0,0-1 1,-1 1-1,6-4 0,1-1 53,1 0 0,-2-1 0,1 0 0,-1-1-1,0 0 1,0-1 0,-1 0 0,0 0 0,11-18 0,-8 8 129,0 1-1,14-37 1,-21 46-108,-2 1 1,1 0-1,-1-1 0,0 1 0,-1-1 1,0 0-1,0 1 0,-1-1 1,-1-16-1,-3 16 41,-2 13-54,-4 20-55,4 10-83,1 0 0,1 0 0,2 1 0,1-1 0,6 49 0,-4-74 63,0 0 0,1 1 0,0-1 0,1 0 0,0 0 0,0 0 0,8 15 0,-9-21 17,-1-1 0,1 0 0,-1 0 0,1 0 0,0 0 0,-1 0 0,1 0 0,0 0 1,1-1-1,-1 1 0,0-1 0,0 1 0,1-1 0,-1 0 0,0 0 0,1 0 0,-1 0 0,1 0 0,0-1 0,-1 1 0,1-1 0,-1 1 0,1-1 0,0 0 0,-1 0 0,1-1 0,0 1 0,-1 0 0,1-1 0,-1 1 0,1-1 0,3-2 1,5-1 22,0-2 1,-1 1 0,0-1-1,0-1 1,0 0 0,15-15-1,-5 3 83,31-41-1,-8 1 73,-59 80-175,9-13 19,1 0-1,0 1 0,0 0 1,1 0-1,0 0 0,0 0 0,1 1 1,-5 15-1,9-24-38,0-1 0,0 0 0,0 1 0,1-1 1,-1 0-1,0 0 0,0 1 0,0-1 0,0 0 0,0 0 0,0 1 0,1-1 0,-1 0 1,0 0-1,0 0 0,0 1 0,1-1 0,-1 0 0,0 0 0,0 0 0,1 0 0,-1 1 1,0-1-1,0 0 0,1 0 0,-1 0 0,0 0 0,1 0 0,-1 0 0,0 0 0,0 0 0,1 0 1,-1 0-1,0 0 0,0 0 0,1 0 0,-1 0 0,0 0 0,1 0 0,-1 0 0,0 0 1,1-1-1,-1 1-13,1 0-1,-1 0 1,1 0 0,-1-1 0,1 1 0,-1 0 0,1 0-1,-1-1 1,0 1 0,1 0 0,-1-1 0,0 1 0,1-1 0,-1 1-1,0 0 1,1-1 0,-1 1 0,0-1 0,0 1 0,1-1-1,-1 1 1,0-1 0,0 1 0,0-1 0,0 1 0,0-1 0,0 1-1,0-1 1,0 1 0,0-1 0,0 1 0,0-1 0,0 1 0,0-2-1,-4-10-289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0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14835,'4'73'1678,"-3"-39"-1040,6 37 1,-6-63-541,0 1-1,1-1 1,1 0 0,-1 0 0,1 0 0,1 0 0,0 0 0,0-1 0,6 10 0,-8-15-76,-1 0-1,1 0 0,0 0 0,0-1 0,0 1 1,-1-1-1,1 1 0,0-1 0,1 0 1,-1 0-1,0 0 0,0 0 0,0 0 0,1-1 1,-1 1-1,0-1 0,1 1 0,-1-1 1,1 0-1,-1 0 0,0 0 0,1 0 0,-1 0 1,1 0-1,-1-1 0,0 1 0,1-1 1,-1 0-1,3-1 0,4-2 24,-1 0 0,0 0 0,0-1 0,0 0 0,0-1 0,8-8 1,4-6 90,-2-1 1,0 0 0,29-47 0,11-13 266,-57 80-394,0-1-1,0 0 0,1 1 0,-1-1 0,1 1 0,-1 0 0,1-1 0,-1 1 0,1 0 0,0 0 1,0 0-1,0 0 0,2 0 0,-3 1-4,0 0 0,0 0 0,0 0 0,0 0 1,0 0-1,0 0 0,0 1 0,0-1 0,0 0 0,0 1 0,0-1 1,0 1-1,0-1 0,0 1 0,0 0 0,0-1 0,0 1 0,0 0 1,-1-1-1,1 1 0,0 0 0,-1 0 0,1 0 0,0 0 0,-1 0 1,1 0-1,-1 1 0,10 16 20,-2 0 1,0 0-1,8 33 0,9 22-24,-24-71 14,-1 0 1,1 0-1,0 1 0,1-1 0,-1 0 0,0 0 0,1-1 1,-1 1-1,1 0 0,-1 0 0,1-1 0,0 1 1,-1-1-1,1 1 0,0-1 0,0 0 0,3 2 0,-3-3 7,-1 0 0,1 0-1,0 0 1,-1 0-1,1 0 1,-1 0 0,1 0-1,0 0 1,-1-1-1,1 1 1,-1-1 0,1 1-1,-1-1 1,1 0-1,-1 0 1,1 1 0,-1-1-1,0 0 1,1 0-1,-1 0 1,0 0 0,0-1-1,0 1 1,0 0-1,1-2 1,13-16 285,15-26 0,-21 30-447,1 1 1,1 0 0,19-22 0,-28 35 51,-1 0 1,1-1 0,-1 1 0,1 0-1,0 0 1,0 0 0,-1 0-1,1 0 1,4 0 0,-6 0 68,1 1 0,-1 0 0,1 0 0,-1 0 0,1 0 0,0 0 1,-1 0-1,1 0 0,-1 0 0,1 1 0,-1-1 0,1 0 0,-1 0 0,1 0 0,-1 0 1,1 1-1,-1-1 0,1 0 0,-1 1 0,1-1 0,-1 0 0,1 1 0,-1-1 0,0 1 0,1-1 1,-1 0-1,0 1 0,1-1 0,-1 1 0,0-1 0,1 1 0,-1-1 0,0 1 0,0-1 1,0 2-1,4 13-522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1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 16203,'-10'-26'1897,"6"12"-1177,4 8-400,0 9 1657,4 4 111,2 12-1736,-2 1-24,2 1-168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15731,'24'126'2459,"-19"-108"-2158,0 1 1,2-1-1,0 0 1,16 26 0,-21-41-257,-1 0 0,1-1 0,0 1 0,0 0 0,1-1 0,-1 1 0,0-1 0,1 0 0,-1 0 0,1 0 0,0 0 0,0 0 0,0-1 0,0 1 0,0-1 0,4 2 1,-4-3-12,0 0 1,0 0 0,0 1 0,-1-2-1,1 1 1,0 0 0,0 0 0,0-1 0,0 0-1,0 1 1,-1-1 0,1 0 0,0-1 0,-1 1-1,1 0 1,-1-1 0,1 1 0,-1-1-1,3-2 1,3-4 56,1 0 1,-2-1-1,1 0 0,-1 0 1,-1 0-1,0-1 0,0 0 1,-1 0-1,0-1 0,4-13 1,-1 2 103,-2-1 1,-1 1-1,0-1 0,0-26 1,-5 49-191,1-33 147,-1 32-142,1-1-1,-1 1 0,0 0 1,0 0-1,0 0 0,0 0 1,-1 0-1,1 0 0,0-1 1,0 1-1,-1 0 0,1 0 1,-1 0-1,1 0 0,-1 0 1,1 0-1,-1 0 0,1 0 1,-1 0-1,0 0 0,0 1 1,1-1-1,-3-1 0,2 3-5,1 0-1,-1 0 1,0 1-1,1-1 1,-1 0-1,1 1 1,-1-1-1,1 0 1,0 1-1,0-1 1,-1 0-1,1 1 1,0-1-1,0 1 1,1-1-1,-1 0 1,0 3-1,2 6-25,-1 0 0,1 1 0,1-1 0,0 0 0,0 0 1,1 0-1,1-1 0,-1 1 0,1-1 0,1 0 0,11 13 0,-15-18 27,1 0 1,1-1-1,-1 0 0,0 0 1,1 0-1,0 0 0,-1-1 0,1 1 1,0-1-1,0 0 0,1 0 1,-1-1-1,0 1 0,1-1 1,-1 0-1,1 0 0,-1 0 0,1-1 1,-1 1-1,1-1 0,0 0 1,-1-1-1,1 1 0,-1-1 0,1 0 1,-1 0-1,1 0 0,7-4 1,-2 0 49,-1 0 1,-1-1 0,1 0 0,-1 0-1,0-1 1,0 0 0,-1 0 0,0-1-1,0 0 1,10-16 0,-10 13 6,0-1 1,0 0-1,-2 0 1,1 0 0,-2-1-1,0 0 1,0 1-1,2-15 1,-6 25-69,0 0 1,1 1-1,-1-1 0,0 1 0,0-1 1,0 1-1,0-1 0,-1 1 1,1-1-1,0 0 0,-1 1 1,1-1-1,-1 1 0,1 0 1,-1-1-1,0 1 0,1-1 0,-3-1 1,3 2-1,0 1 0,-1 0 0,1 0 0,-1 0 0,1-1-1,0 1 1,-1 0 0,1 0 0,-1 0 0,1 0 0,0 0 0,-1 0 0,1 0 0,-1 0 0,1 0 0,-1 0 0,1 0 0,0 0 0,-1 0 0,1 0 0,-1 0 0,1 0 0,-1 0 0,1 1 0,-1-1-1,-14 14-111,8-3 80,1 1 1,0-1-1,0 1 1,1 0 0,1 0-1,0 1 1,-4 22-1,6-26 15,0 1 0,1 0 0,1-1-1,0 1 1,0 0 0,1 0 0,0-1 0,0 1-1,1 0 1,6 18 0,-7-26-40,0 0 0,0 0 0,1 0 0,-1 0 1,1 0-1,-1 0 0,1 0 0,-1 0 0,1-1 0,0 1 0,0-1 0,0 1 0,0-1 0,0 0 0,0 0 1,0 1-1,1-2 0,-1 1 0,0 0 0,0 0 0,1-1 0,-1 1 0,1-1 0,-1 0 0,0 1 0,1-1 1,-1 0-1,1-1 0,3 0 0,3 0-91,0-1-1,-1 0 1,1-1-1,-1 0 1,0-1 0,0 1-1,9-6 1,18-14-481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21 15819,'0'-1'103,"0"0"0,0 0 0,0 0 0,-1 0 0,1 0 0,-1 0 0,1 0 0,0 0 0,-1 0 0,0 0 0,1 1 0,-1-1 0,1 0 0,-1 0 0,0 1 0,0-1 0,1 0 0,-1 1 0,0-1 0,0 1 0,0-1 0,0 1 0,0-1 0,0 1 0,0 0 0,0-1 0,-1 1 0,0 0 71,-1 0 0,1 0-1,0 1 1,0-1 0,0 1-1,0-1 1,0 1 0,0 0-1,0 0 1,0 0 0,1 0 0,-4 2-1,-5 5 215,0 0 1,1 1-1,-11 13 0,13-15-368,4-4-27,0 0 0,0 0-1,0 0 1,1 1-1,-1-1 1,1 1 0,0-1-1,-1 1 1,2 0-1,-1 0 1,0 0 0,-1 6-1,3-9 0,1 0 1,-1 0-1,0-1 0,0 1 1,0 0-1,1-1 0,-1 1 1,0-1-1,1 1 0,-1 0 1,1-1-1,-1 1 0,1-1 1,-1 1-1,1-1 0,-1 1 0,1-1 1,-1 1-1,1-1 0,-1 0 1,1 1-1,0-1 0,-1 0 1,1 0-1,1 1 0,20 4-138,-17-4 95,61 10-435,-40-8 273,1 2 0,-1 1 0,27 9 0,-50-14 198,-1-1 0,0 1 0,0 0 0,0 0-1,0 0 1,0 0 0,0 1 0,-1-1 0,1 0 0,0 1 0,-1-1-1,1 1 1,0 0 0,-1-1 0,0 1 0,1 0 0,-1 0 0,0 0-1,0 0 1,0 0 0,1 3 0,-2-3 9,0 1 0,0-1-1,-1 0 1,1 0 0,0 0 0,-1 1-1,1-1 1,-1 0 0,0 0 0,0 0 0,1 0-1,-1 0 1,-1 0 0,1 0 0,0 0 0,0-1-1,-1 1 1,1 0 0,-1-1 0,1 1-1,-1-1 1,-2 2 0,-5 4 55,0-2 1,0 1-1,-1-1 1,1 0-1,-1-1 0,0 0 1,0-1-1,0 0 1,-1-1-1,1 0 0,-1 0 1,1-1-1,-1 0 1,0-1-1,1 0 1,-1-1-1,0 0 0,1-1 1,-1 0-1,-13-5 1,-6-9 138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16059,'-2'-10'2146,"1"19"-1403,2 24 131,7 113-122,40 220 1,-47-359-738,0 0-1,1-1 1,0 1-1,0-1 0,6 13 1,-8-19-13,0-1 1,0 1-1,0 0 0,0 0 1,0 0-1,0-1 0,0 1 1,0 0-1,1 0 1,-1 0-1,0 0 0,0-1 1,0 1-1,0 0 0,0 0 1,0 0-1,0 0 0,1 0 1,-1-1-1,0 1 0,0 0 1,0 0-1,0 0 1,0 0-1,1 0 0,-1 0 1,0 0-1,0 0 0,0 0 1,1 0-1,-1 0 0,0-1 1,0 1-1,0 0 0,0 0 1,1 0-1,-1 0 1,0 0-1,0 1 0,0-1 1,1 0-1,-1 0 0,0 0 1,0 0-1,0 0 0,0 0 1,1 0-1,-1 0 1,0 0-1,0 0 0,0 0 1,0 1-1,0-1 0,1 0 1,-1 0-1,0 0 0,0 0 1,0 0-1,0 1 0,0-1 1,0 0-1,0 0 1,0 0-1,1 0 0,-1 1 1,0-1-1,1-15 87,-5-3-30,0 0 0,-1-1-1,-12-27 1,13 37-69,0 0 0,-1 0 0,0 0 0,-1 0-1,0 1 1,0 0 0,-1 0 0,-9-9 0,16 17 8,-1 0 1,1 0 0,0-1 0,0 1 0,0 0-1,-1 0 1,1-1 0,0 1 0,0 0 0,-1 0-1,1 0 1,0 0 0,-1-1 0,1 1-1,0 0 1,-1 0 0,1 0 0,0 0 0,0 0-1,-1 0 1,1 0 0,0 0 0,-1 0 0,1 0-1,0 0 1,-1 0 0,1 0 0,-1 0-1,1 8-44,9 13-11,-7-19 38,1 0 0,-1 0-1,1 0 1,-1 0 0,1-1 0,0 1-1,-1-1 1,1 0 0,0 0 0,0 0 0,0 0-1,0-1 1,0 1 0,0-1 0,0 1 0,0-1-1,1 0 1,-1 0 0,0-1 0,0 1 0,0-1-1,0 1 1,4-3 0,4 1-94,-1-2-1,0 0 1,0 0 0,-1 0 0,15-10 0,-19 11 64,0-1 0,-1 0-1,0 1 1,1-2 0,-1 1 0,0 0 0,-1-1 0,1 1 0,3-9 0,10-19-286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14347,'2'16'656,"-1"-4"-62,1 1 0,0-1-1,0 1 1,9 21 0,-10-32-517,0 0 1,0 0-1,0 1 0,0-1 1,0 0-1,1 0 0,-1 0 1,1 0-1,-1-1 1,1 1-1,0 0 0,0-1 1,0 1-1,0-1 1,0 1-1,0-1 0,0 0 1,0 0-1,1 0 1,-1 0-1,0-1 0,0 1 1,1 0-1,-1-1 1,1 0-1,-1 1 0,1-1 1,-1 0-1,0 0 1,1-1-1,2 1 0,8-4 57,0 0 0,-1 0 0,1-1-1,-1 0 1,0-1 0,0-1 0,-1 0-1,17-13 1,-16 11-29,0 0 0,0 2 0,1-1 0,0 1-1,1 1 1,19-6 0,-30 11-89,0 1-1,-1 0 1,1 0-1,0 0 1,0 0-1,-1 0 0,1 0 1,0 1-1,-1-1 1,1 1-1,0 0 1,-1 0-1,1 0 1,-1 0-1,1 0 1,-1 0-1,0 1 1,1-1-1,-1 1 1,0 0-1,0-1 1,0 1-1,0 0 1,0 0-1,-1 1 1,3 3-1,4 6 15,-1 0-1,-1 0 0,10 26 1,-12-29-18,2 11 16,-5-16-18,0 0 1,0 0-1,1 0 0,-1 0 0,1 0 1,0-1-1,0 1 0,0-1 1,3 4-1,-4-6-6,-1-1 1,1 0 0,-1 1-1,1-1 1,-1 0-1,1 0 1,0 1-1,-1-1 1,1 0-1,-1 0 1,1 0-1,0 0 1,-1 0-1,1 0 1,0 0-1,-1 0 1,1 0-1,0 0 1,-1 0-1,1 0 1,0 0-1,-1 0 1,1-1-1,-1 1 1,1 0 0,0 0-1,-1-1 1,1 1-1,-1 0 1,1-1-1,-1 1 1,1-1-1,-1 1 1,1-1-1,-1 1 1,0-1-1,1 1 1,-1-1-1,1 0 1,17-27 101,-16 24-84,6-9-9,0-1 0,0 1 0,2 1 0,0-1 0,14-12 0,-22 22-30,0 1 0,0 0-1,0 0 1,1 1 0,-1-1 0,1 0 0,0 1 0,-1 0 0,1-1 0,0 1 0,0 0 0,0 0 0,-1 1 0,1-1 0,0 1 0,0-1 0,0 1 0,0 0 0,0 0 0,0 0 0,0 1 0,0-1 0,0 1 0,0-1 0,0 1 0,0 0 0,0 0 0,0 0 0,-1 1 0,1-1 0,0 1 0,-1-1 0,0 1 0,4 3 0,3 3-52,-1 1 0,1 0 0,11 19 1,-13-18 52,0 0 0,1-1 0,13 13 0,-20-21 4,0 0 0,0 0 0,0 0 0,0-1 0,0 1 0,0 0 1,1-1-1,-1 1 0,0 0 0,0-1 0,1 0 0,-1 1 0,0-1 0,1 0 0,-1 1 0,1-1 1,-1 0-1,0 0 0,1 0 0,-1 0 0,0-1 0,1 1 0,-1 0 0,0 0 0,1-1 0,-1 1 1,0-1-1,0 1 0,1-1 0,-1 0 0,0 1 0,0-1 0,0 0 0,0 0 0,0 0 0,0 0 1,0 0-1,0 0 0,0 0 0,0 0 0,0-1 0,4-6-351,0 0 0,0-1 0,-1 1-1,6-15 1,-8 16 240,2-1-375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14947,'3'19'1561,"-2"7"-857,-1 4-280,-3 12 760,-1 4-256,-2 7-216,1 1-136,-3 3-271,1-5-97,1-7-152,0-8-8,2-9-136,1-8-120,2-13-433,-2-5-263,-1-11 696,-1-7-136,-2-13-112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4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1 178 15235,'2'-3'250,"1"1"1,0 0-1,0 0 0,0 0 0,0 0 1,0 0-1,1 1 0,-1 0 0,0-1 0,1 1 1,-1 0-1,1 1 0,-1-1 0,7 0 1,5-2 386,-10 1-505,19-3 243,-1-2-1,34-15 0,-52 20-303,1-1 0,-1 1 0,0-1 0,0 0-1,-1-1 1,1 1 0,-1-1 0,0 0 0,1 0 0,-2-1 0,1 1 0,0-1 0,-1 1-1,0-1 1,0 0 0,2-7 0,-4 10-34,0 1 1,-1-1-1,1 1 0,-1-1 1,1 1-1,-1-1 0,0 0 0,0 1 1,0-1-1,0 0 0,0 1 1,0-1-1,0 1 0,0-1 0,-1 0 1,1 1-1,0-1 0,-1 1 1,0-3-1,0 3-7,0 1 0,0-1 0,0 0 0,0 0 0,0 0 0,0 1 1,0-1-1,0 0 0,0 1 0,0-1 0,0 1 0,0-1 0,0 1 0,-1 0 0,1 0 0,0-1 0,0 1 0,-1 0 1,-1 0-1,-2 0 22,0 1 1,0-1 0,0 1 0,0 0 0,0 1-1,0-1 1,0 1 0,0 0 0,1 0 0,-8 5-1,3-1-50,0 2 0,0-1-1,1 2 1,0-1-1,-13 17 1,17-19-15,1-1-1,-1 1 1,1-1 0,0 1-1,0 0 1,1 0 0,0 1-1,0-1 1,0 0-1,1 1 1,-2 9 0,3-15 11,0 0-1,0 0 1,0-1 0,0 1 0,0 0 0,0-1 0,1 1-1,-1 0 1,0-1 0,0 1 0,0 0 0,1-1 0,-1 1-1,0-1 1,1 1 0,-1 0 0,0-1 0,1 1 0,-1-1-1,1 1 1,-1-1 0,1 1 0,-1-1 0,1 0 0,-1 1-1,1-1 1,1 1 0,0-1-5,-1 1 1,1-1-1,0 0 0,0 0 1,-1 0-1,1 0 0,0 0 1,0 0-1,-1 0 0,4-1 1,4-2-46,0 0 1,0 0 0,9-5 0,-17 7 35,25-13-141,-16 8 18,-1 1-1,1 0 0,0 1 1,1 0-1,14-4 1,-22 7 106,-1 1 1,1 0 0,-1 0-1,1 0 1,-1 0 0,1 0 0,-1 0-1,1 0 1,-1 1 0,0-1-1,1 1 1,-1 0 0,0 0 0,1 0-1,-1 0 1,0 0 0,0 0-1,0 1 1,0-1 0,0 1-1,0-1 1,0 1 0,0 0 0,-1 0-1,1 0 1,-1 0 0,1 0-1,-1 0 1,2 4 0,5 13-43,-6-14 108,0 0 0,0 0 0,0 0 0,1 0 0,4 6 0,-6-10-13,-1 0 1,1-1-1,0 1 0,0 0 1,0 0-1,-1-1 1,1 1-1,0-1 1,0 1-1,0-1 1,0 1-1,0-1 1,0 1-1,0-1 1,0 0-1,0 0 0,0 1 1,1-1-1,-1 0 1,0 0-1,0 0 1,0 0-1,0 0 1,0-1-1,0 1 1,0 0-1,0 0 1,0-1-1,0 1 0,0 0 1,2-2-1,39-22 501,-27 14-311,28-12 0,-39 20-206,0 0 0,1 1 1,-1-1-1,1 1 0,-1 0 1,1 1-1,-1-1 0,1 1 1,0 0-1,-1 0 0,8 1 1,-10 0-66,0-1 1,0 1-1,1 0 1,-1 0-1,0 0 1,0 0-1,0 0 1,0 1-1,-1-1 1,1 1-1,0-1 1,0 1 0,-1-1-1,1 1 1,-1 0-1,0 0 1,1 0-1,-1 0 1,1 3-1,7 8-1075,-7-16 770,3-16-90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14907,'0'12'1372,"1"0"-1,4 23 0,33 200 1343,14 76-1721,-50-298-959,-2-10-25,0 0 1,1 0-1,-1 0 0,1 0 0,-1 0 1,1 0-1,0 0 0,1-1 0,-1 1 1,0 0-1,1-1 0,-1 1 0,3 2 1,-4-5-10,0 0 0,0 0 0,0 0 1,0 0-1,0 0 0,0 0 1,0 0-1,1 0 0,-1 0 1,0 0-1,0 1 0,0-1 1,0 0-1,0 0 0,0 0 1,0 0-1,0 0 0,1 0 0,-1 0 1,0 0-1,0 0 0,0 0 1,0 0-1,0 0 0,0 0 1,1 0-1,-1 0 0,0 0 1,0 0-1,0 0 0,0 0 0,0 0 1,0 0-1,0 0 0,1-1 1,-1 1-1,0 0 0,0 0 1,0 0-1,0 0 0,0 0 1,0 0-1,0 0 0,0 0 1,0 0-1,0 0 0,0-1 0,1 1 1,-1 0-1,0 0 0,0 0 1,0 0-1,0 0 0,0-1 1,1-10-9,-3-15-24,-7-14-39,-3 0 1,-1 1 0,-1 0-1,-22-38 1,29 64 16,-1-3-105,14 24 58,1 2 35,0-1-1,0 0 0,1-1 1,0 0-1,1 0 0,0 0 0,0-1 1,0-1-1,1 0 0,0 0 1,0-1-1,1 0 0,0-1 0,-1 0 1,14 3-1,2-2-211,-1 0 0,1-2 1,-1-1-1,1-1 0,47-4 0,-14-4-187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69 17532,'-2'-1'147,"0"0"1,0 0-1,0 0 1,0 1-1,0-1 1,0 1-1,0-1 1,0 1-1,0 0 1,0 0-1,-1 0 1,1 0-1,0 0 1,0 0-1,0 0 1,0 1 0,0-1-1,0 1 1,0 0-1,-3 1 1,2 0-49,-1 0 0,1 0 0,0 1 0,0-1 0,1 1 1,-1 0-1,0 0 0,1 0 0,0 0 0,-4 5 0,0 4-60,1 0 0,0 0 0,0 1 0,1-1 0,-4 23 0,7-30-35,0 1 1,1 0-1,-1-1 0,1 1 1,0-1-1,1 1 0,0 0 0,-1-1 1,4 11-1,-3-15-2,-1 0 0,1 0 0,0 0 0,-1 1 0,1-1 1,0 0-1,-1 0 0,1 0 0,0 0 0,0 0 0,0-1 0,0 1 0,0 0 0,0 0 0,0-1 0,0 1 1,0 0-1,0-1 0,2 1 0,-1-1 0,0 1 0,0-1 0,0 0 0,0 0 0,0 0 0,0-1 0,0 1 0,0 0 0,0-1 0,0 1 0,0-1 0,0 0 0,0 0 0,0 0 0,3-2 0,2-2 10,1 0-1,-1-1 0,0 0 1,0 0-1,-1-1 0,0 0 1,0 0-1,-1-1 0,8-11 1,-7 9-11,-1-1 1,0 1-1,-1-1 1,0 0-1,0-1 1,-1 1-1,2-12 1,-5 19-32,0 1 1,0 0-1,0 0 0,0 0 1,0-1-1,-1 1 0,1 0 1,-1 0-1,0 0 1,0 0-1,0 0 0,0 0 1,-1 0-1,1 0 1,-1 0-1,0 0 0,0 1 1,0-1-1,-2-2 0,-13-18 283,11 10-353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 16556,'-4'-7'2072,"1"19"-1260,-1 114 1518,-30 402-1519,33-521-704,1-18-90,3-24-69,51-241-391,-36 213 417,2 0 0,37-77-1,-52 129 47,-3 6-2,0-1 0,0 1 1,1 0-1,0-1 1,0 1-1,0 1 0,1-1 1,0 0-1,0 1 1,0 0-1,7-6 0,-11 10-19,1-1 0,-1 1 0,0 0 0,1 0 0,-1-1 0,1 1 0,-1 0 0,1 0 0,-1 0 0,0-1 0,1 1 0,-1 0 0,1 0 0,-1 0 0,1 0 0,-1 0 0,1 0 0,-1 0 0,1 0 0,-1 0 0,1 0 0,-1 0 0,1 1 0,-1-1 0,1 0 0,-1 10-97,-11 16-50,-15 12 44,-52 59-1,23-32-162,50-58 145,3-6 38,1 1 0,-1 0 0,0 0 0,1 0 0,0 0 1,-1 0-1,1 0 0,0 0 0,0 0 0,0 1 0,1-1 1,-1 0-1,0 0 0,0 4 0,1-6 69,0 0 0,0 0 0,0 1 1,0-1-1,0 0 0,0 0 0,0 0 0,1 0 1,-1 0-1,0 1 0,0-1 0,0 0 0,0 0 0,0 0 1,0 0-1,0 0 0,0 0 0,0 0 0,0 0 0,1 1 1,-1-1-1,0 0 0,0 0 0,0 0 0,0 0 0,0 0 1,0 0-1,1 0 0,-1 0 0,0 0 0,0 0 0,0 0 1,0 0-1,0 0 0,0 0 0,1 0 0,-1 0 0,0 0 1,0 0-1,0 0 0,0 0 0,0 0 0,1 0 0,-1 0 1,0 0-1,0 0 0,0 0 0,0 0 0,0 0 0,0 0 1,1 0-1,-1-1 0,0 1 0,0 0 0,0 0 0,0 0 1,0 0-1,7-5-169,0 0 1,0 0-1,10-11 1,-7 7-29,28-26-501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10946,'2'0'113,"-1"-1"0,0 1 1,1 0-1,-1 0 0,1-1 0,-1 1 0,1 0 0,-1 0 0,1 0 0,-1 0 0,1 1 0,-1-1 0,1 0 0,-1 1 0,1-1 0,-1 1 0,0-1 0,3 2 0,-3-1-21,0 1 0,0-1 0,1 1-1,-1-1 1,0 1 0,0 0 0,0-1-1,0 1 1,-1 0 0,1 0-1,0 0 1,-1-1 0,1 1 0,-1 0-1,0 0 1,0 2 0,3 33 1153,-3-1 0,-1 0 0,-6 46 1,2-35-502,-5 51 455,-7 119 432,19-203-1779,-2-14 141,0 0 0,0 0-1,0 0 1,1 0 0,-1 0-1,0 0 1,0 1-1,0-1 1,0 0 0,0 0-1,0 0 1,0 0-1,1 0 1,-1 0 0,0 0-1,0 0 1,0 0 0,0 0-1,0 0 1,1 0-1,-1 0 1,0 0 0,0 0-1,0 0 1,0 0-1,0 0 1,0 0 0,1 0-1,-1 0 1,0 0 0,0 0-1,0-1 1,0 1-1,0 0 1,0 0 0,0 0-1,1 0 1,-1 0 0,0 0-1,0 0 1,0 0-1,0 0 1,0-1 0,0 1-1,0 0 1,2-2-84,-1 0 1,0 0-1,1-1 0,-1 1 1,0 0-1,0-1 0,1-4 1,30-150-2262,-15 70 1735,3 1 0,32-84 0,-51 166 641,1 1-1,0-1 0,0 0 0,0 0 0,0 1 0,1-1 0,0 1 0,-1 0 0,5-3 0,-7 5-13,1 1-1,-1 0 0,0-1 0,1 1 0,-1 0 1,0 0-1,1-1 0,-1 1 0,1 0 0,-1 0 1,1 0-1,-1 0 0,0 0 0,1 0 0,-1-1 1,1 1-1,-1 0 0,1 0 0,-1 0 0,1 0 1,-1 1-1,1-1 0,-1 0 0,1 0 0,-1 0 1,0 0-1,1 0 0,-1 1 0,1-1 0,0 0 1,0 2 2,0-1 1,0 1-1,-1-1 1,1 1-1,0-1 1,0 1 0,-1-1-1,1 1 1,-1 0-1,0-1 1,1 1-1,-1 0 1,0 2 0,0 10 135,0-1-1,-1 1 1,0-1 0,-1 0 0,0 1 0,-1-1 0,-1-1 0,-6 17 0,3-14 54,0 1 0,0-1 0,-1 0-1,-1-1 1,-1 0 0,-12 14 0,12-19-619,5-11-179,5 1 552,0 0 1,0 0-1,1-1 0,-1 1 1,0 0-1,0-1 1,1 1-1,-1 0 1,1 0-1,-1-1 0,1 1 1,0 0-1,-1 0 1,2-1-1,12-19-420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21 346 13835,'33'-20'2411,"-33"22"-2143,0 1 1,0-1-1,-1 0 0,1 1 1,-1-1-1,1 0 0,-1 0 1,0 0-1,-2 4 0,-6 14 371,-1 1-466,0 1-1,-6 22 1,16-43-171,0 0 0,0-1 0,-1 1 0,1 0 0,0 0 0,0-1 0,0 1 0,0 0 0,0-1 0,0 1 0,0 0 1,0 0-1,0-1 0,0 1 0,0 0 0,1 0 0,-1-1 0,0 1 0,0 0 0,1-1 0,-1 1 0,0 0 0,1-1 0,-1 1 1,1-1-1,-1 1 0,1-1 0,-1 1 0,1-1 0,-1 1 0,1-1 0,0 1 0,-1-1 0,1 1 0,0-1 0,-1 0 0,1 0 1,0 1-1,-1-1 0,1 0 0,0 0 0,-1 0 0,1 0 0,0 0 0,0 0 0,-1 0 0,1 0 0,0 0 0,0 0 0,-1 0 1,1 0-1,1-1 0,7 0 7,-1 0 0,1-2 0,13-3 0,-15 3-2,12-3-146,1-2-1,-1 0 1,-1-1 0,0-1 0,0-1-1,-1-1 1,0 0 0,-1-1-1,-1-1 1,0 0 0,17-22-1,-20 22 206,-1 0 0,-1-1-1,-1-1 1,0 0-1,-1 0 1,-1-1-1,-1 1 1,0-2 0,-1 1-1,0-1 1,-2 1-1,0-1 1,0-22-1,-3 35 59,0 0-1,0-1 0,-1 1 1,0 0-1,0 0 0,0 0 1,-3-6-1,4 10-96,0 0 1,-1 1-1,1-1 0,-1 0 1,1 0-1,-1 0 1,1 0-1,-1 1 0,1-1 1,-1 0-1,1 1 0,-1-1 1,0 0-1,0 1 0,1-1 1,-1 1-1,0-1 0,0 1 1,0-1-1,0 1 0,1 0 1,-1-1-1,0 1 0,0 0 1,0 0-1,0 0 0,0-1 1,0 1-1,0 0 0,0 0 1,0 0-1,0 1 0,1-1 1,-1 0-1,0 0 1,0 0-1,0 1 0,0-1 1,0 0-1,0 1 0,1-1 1,-1 1-1,0-1 0,0 1 1,0 0-1,-4 3 16,0 0 0,1 0 0,0 1 1,0-1-1,0 1 0,0 0 0,1 0 0,0 0 1,0 1-1,0-1 0,1 1 0,-4 10 0,1 1-19,1 1 0,0-1 0,-1 22 0,3-20-30,1 0 0,1 0 0,5 35 0,-4-47-2,0 0 1,0 0-1,1-1 1,0 1 0,1-1-1,-1 1 1,1-1 0,1 0-1,-1 0 1,1 0 0,0 0-1,0-1 1,10 10-1,-13-13 7,0-1 0,1 0-1,-1 0 1,0 0-1,1 1 1,-1-1 0,1-1-1,0 1 1,-1 0-1,1 0 1,0-1-1,-1 1 1,1-1 0,0 1-1,0-1 1,0 0-1,-1 1 1,1-1 0,0 0-1,0 0 1,0-1-1,-1 1 1,1 0-1,0 0 1,0-1 0,0 1-1,-1-1 1,1 0-1,0 0 1,-1 1 0,1-1-1,-1 0 1,1 0-1,-1 0 1,1-1-1,-1 1 1,0 0 0,1 0-1,-1-1 1,0 1-1,0-1 1,0 1 0,1-4-1,2-2 5,0 0 1,0 0-1,-1-1 0,0 0 0,-1 0 0,0 0 1,0 0-1,1-12 0,-3 13-6,0 0 1,0 1-1,0-1 1,-1 0-1,-2-6 0,3 12 2,0 0 0,0 0 0,0 0 0,0 0-1,0 0 1,0 1 0,-1-1 0,1 0 0,0 0-1,-1 0 1,1 0 0,-1 1 0,1-1 0,-1 0-1,1 0 1,-1 1 0,0-1 0,1 0 0,-1 1-1,0-1 1,1 1 0,-1-1 0,0 1 0,0-1-1,1 1 1,-1-1 0,0 1 0,0 0 0,0-1-1,0 1 1,0 0 0,0 0 0,1 0 0,-1 0-1,0 0 1,0 0 0,0 0 0,0 0 0,0 0-1,0 0 1,0 0 0,0 0 0,0 1 0,1-1-1,-1 0 1,-1 1 0,-1 1-1,0 0-1,1 1 1,-1-1-1,1 0 1,-1 1-1,1 0 1,0-1-1,0 1 1,0 0-1,0 0 1,1 0 0,-1 0-1,1 1 1,0-1-1,-1 0 1,2 1-1,-1-1 1,0 0-1,1 1 1,-1-1-1,1 1 1,0-1-1,1 4 1,-2-4 5,1-1 0,1 1-1,-1-1 1,0 0 0,0 1 0,1-1 0,-1 0-1,1 1 1,0-1 0,0 0 0,0 1 0,0-1-1,0 0 1,0 0 0,1 0 0,-1 0 0,1 0-1,-1-1 1,1 1 0,0 0 0,0-1 0,-1 1-1,1-1 1,0 1 0,1-1 0,-1 0-1,0 0 1,0 0 0,0 0 0,1 0 0,-1-1-1,0 1 1,4 0 0,2-1 9,0 0 0,-1-1 0,1 0 0,0 0 0,0-1 0,-1 1 1,1-2-1,-1 1 0,13-7 0,2-3 27,35-25 1,10-6-57,-67 43 15,0-1 0,1 1 1,-1 0-1,0 0 1,1 0-1,-1 0 0,0-1 1,1 1-1,-1 0 0,0 0 1,1 0-1,-1 0 0,1 0 1,-1 0-1,0 0 0,1 0 1,-1 0-1,0 0 0,1 0 1,-1 1-1,1-1 0,-1 0 1,0 0-1,1 0 0,-1 0 1,0 0-1,1 1 0,-1-1 1,0 0-1,0 0 0,1 1 1,-1-1-1,0 0 0,0 0 1,1 1-1,-1-1 1,0 0-1,0 1 0,1-1 1,-1 0-1,0 1 0,0-1 1,0 0-1,0 1 0,0-1 1,0 1-1,0-1 0,0 0 1,0 1-1,0-1 0,0 0 1,0 1-1,0-1 0,0 1 1,0-1-1,0 0 0,0 1 1,0 0-1,-5 32 68,3-21-17,1-5 16,1 0 0,0 0-1,0 0 1,0 0 0,1 0 0,0 0 0,2 9-1,-2-14-39,-1-1-1,1 1 0,0-1 0,0 1 1,0-1-1,0 1 0,0-1 0,0 0 1,0 0-1,0 0 0,0 1 0,1-1 0,-1 0 1,0 0-1,1 0 0,-1-1 0,1 1 1,-1 0-1,1-1 0,-1 1 0,1-1 1,0 1-1,-1-1 0,1 0 0,0 1 1,-1-1-1,1 0 0,0 0 0,-1 0 0,1 0 1,0-1-1,-1 1 0,1 0 0,0-1 1,-1 1-1,3-2 0,7-2 48,0 0 1,-1-1-1,1-1 1,-1 0-1,-1 0 0,1-1 1,14-13-1,-11 9-111,1 1 1,22-13-1,-35 22 24,0 0 1,0 1-1,0-1 0,0 1 1,1-1-1,-1 1 0,0-1 1,0 1-1,0 0 0,1-1 1,-1 1-1,0 0 0,1 0 1,-1 0-1,0 0 0,0 0 1,1 1-1,-1-1 0,0 0 1,0 0-1,1 1 0,-1-1 1,0 1-1,0-1 1,0 1-1,0 0 0,1-1 1,-1 1-1,0 0 0,0 0 1,-1 0-1,3 1 0,1 4-28,-1-1 0,0 1 0,0-1 0,-1 1 0,4 10 0,7 14 95,-12-28-32,0 0 0,0 0-1,1-1 1,-1 1 0,1 0-1,-1-1 1,1 1 0,-1-1-1,1 0 1,0 0 0,0 0-1,-1 1 1,1-1 0,0-1-1,0 1 1,0 0 0,0 0-1,3 0 1,-1-1 13,0 0 0,0 0 1,-1 0-1,1 0 0,0-1 0,0 1 1,-1-1-1,1 0 0,6-2 0,5-5 71,1 1 0,-1-2 0,23-17 1,-25 17-78,9-7-40,-13 9-51,0 0 1,1 1-1,0 0 0,0 0 0,0 1 1,1 0-1,14-4 0,-24 9 50,0 0-1,0-1 1,0 1-1,0 0 1,1 0-1,-1 0 1,0 0-1,0 0 1,0 0-1,1 0 1,-1 0-1,0 0 1,0 1-1,0-1 1,0 0 0,0 1-1,1-1 1,-1 1-1,0-1 1,0 1-1,0-1 1,0 1-1,0 0 1,-1 0-1,1-1 1,0 1-1,0 0 1,0 0-1,-1 0 1,2 2-1,0 1 0,0 1 0,-1 0-1,0 0 1,0 0-1,0 0 1,0 6 0,0-4 49,0-1 0,0 0 1,0 1-1,3 6 0,-3-12-18,-1 0 0,1 1-1,-1-1 1,1 0-1,0 0 1,-1 0-1,1 0 1,0 0 0,0 0-1,0 0 1,0 0-1,0-1 1,0 1-1,0 0 1,0 0 0,0-1-1,0 1 1,0-1-1,0 1 1,0-1-1,1 1 1,-1-1-1,0 0 1,0 0 0,2 1-1,4-2 25,1 0 0,-1-1 1,1 1-1,-1-1 0,0-1 0,0 0 0,0 0 0,0 0 0,13-8 0,-3 1-142,16-7-292,-11 5-949,34-14 1,-52 25 661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 15931,'0'-5'767,"1"3"-602,-1 1-1,0-1 0,0 0 1,0 1-1,0-1 1,0 0-1,0 0 0,0 1 1,0-1-1,-1 0 1,1 1-1,-1-1 1,1 0-1,-1 1 0,0-1 1,0 1-1,-1-3 1,2 5-80,-1-1 1,1 0-1,-1 0 1,1 1 0,0-1-1,-1 0 1,1 1-1,-1-1 1,1 0 0,0 1-1,-1-1 1,1 1-1,0-1 1,-1 1 0,1-1-1,0 1 1,0-1-1,-1 0 1,1 1 0,0 0-1,0-1 1,0 1-1,0-1 1,0 1 0,0-1-1,0 1 1,0 0-1,-4 21 628,4-19-494,-7 50 127,3-1-1,5 106 0,-1-156-340,0 0 0,0 0-1,1 0 1,-1 0-1,0 0 1,1 0-1,0 0 1,-1 0 0,1 0-1,0 0 1,0 0-1,0 0 1,0-1 0,0 1-1,0 0 1,1-1-1,1 3 1,-2-4 0,0 1 0,-1-1 0,1 0 0,0 1 0,-1-1 0,1 0 0,0 0 0,-1 0 0,1 0 0,0 0 0,-1 0 0,1 0 0,0 0 0,-1 0 0,1 0 0,0 0 0,-1 0 0,1 0 0,0 0 0,0-1 0,1 0 4,0 0 1,0 0-1,-1 0 0,1 0 0,-1-1 0,1 1 0,-1-1 0,1 1 0,1-4 0,7-9 52,-1 0-1,-1-1 1,0 0-1,-1 0 0,10-31 1,-18 51-69,1 0 1,0 1 0,0-1-1,1 0 1,-1 0-1,1 0 1,0 0-1,1 0 1,-1 0-1,1 0 1,0-1-1,0 1 1,0 0 0,1-1-1,-1 0 1,1 1-1,0-1 1,1 0-1,-1-1 1,1 1-1,5 4 1,-4-5 20,0-1 1,1 0 0,-1 0-1,0 0 1,1-1-1,-1 1 1,1-1-1,0-1 1,-1 1 0,1-1-1,0 0 1,-1 0-1,1-1 1,0 0-1,-1 0 1,1 0 0,8-4-1,3 0 52,-1-2 0,0 0 0,0-1 0,20-14 0,47-42 177,-83 64-245,0 0 1,1 0 0,-1-1-1,0 1 1,0 0 0,1 0-1,-1 0 1,0 0 0,0 0-1,0 0 1,1 0 0,-1 0-1,0 0 1,0 0 0,1 0-1,-1 1 1,0-1 0,0 0-1,0 0 1,1 0 0,-1 0-1,0 0 1,0 0 0,0 0-1,0 1 1,1-1 0,-1 0-1,0 0 1,0 0 0,0 0-1,0 0 1,0 1 0,1-1-1,-1 0 1,0 0 0,0 0-1,0 1 1,0-1 0,0 0-1,0 0 1,0 1 0,0-1-1,0 0 1,0 0 0,0 0-1,0 1 1,0-1 0,0 0-1,0 0 1,0 1 0,1 12-82,-1-3 27,0 1 0,1 0 0,0-1 0,1 1 0,0-1 0,4 13 0,-5-20 56,0 0 0,0-1-1,1 1 1,-1-1 0,0 1 0,1-1-1,0 0 1,0 1 0,0-1-1,0 0 1,0 0 0,0 0 0,0 0-1,0-1 1,1 1 0,-1-1-1,1 1 1,-1-1 0,1 0 0,0 0-1,0 0 1,-1 0 0,1 0-1,0-1 1,0 1 0,0-1 0,0 0-1,2 0 1,5-1 15,-1 0 1,1-1 0,-1 0-1,0 0 1,0-1-1,0 0 1,-1 0-1,1-1 1,-1-1-1,16-9 1,-6 1 21,0-1 1,-1-1 0,23-23 0,-36 33-33,1 0-16,0 1-1,-1-1 1,0 0 0,0-1 0,0 1 0,-1-1 0,1 0-1,4-11 1,-8 16 7,0 1 1,0 0-1,0 0 0,0-1 0,0 1 0,0 0 0,0-1 0,1 1 0,-1-1 0,0 1 0,0 0 1,0-1-1,0 1 0,0 0 0,-1-1 0,1 1 0,0 0 0,0-1 0,0 1 0,0 0 0,0-1 1,0 1-1,-1 0 0,1-1 0,0 1 0,0 0 0,0 0 0,-1-1 0,1 1 0,0 0 1,0 0-1,-1-1 0,1 1 0,-1 0 0,-12 2-108,-13 13-47,21-10 153,1 0 0,0 0 0,0 1 0,0 0 0,0 0 0,1 0 0,0 0 0,0 0 0,-3 12 0,6-16 15,-1 1 0,0-1 1,1 1-1,0 0 0,-1-1 1,1 1-1,0-1 0,0 1 1,0 0-1,1-1 0,-1 1 1,1-1-1,-1 1 0,1-1 0,0 1 1,0-1-1,0 0 0,0 1 1,1-1-1,-1 0 0,0 0 1,1 0-1,0 0 0,-1 0 1,1 0-1,0 0 0,0 0 1,4 2-1,-2-2-23,1 1 0,1-1-1,-1 0 1,0-1 0,0 1 0,1-1 0,-1 0 0,1 0-1,-1 0 1,1-1 0,-1 0 0,1 0 0,0-1 0,-1 1-1,1-1 1,-1 0 0,0-1 0,11-3 0,-12 3-39,-1 1 1,1-1 0,0 0-1,-1 1 1,1-2-1,-1 1 1,0 0-1,0-1 1,0 0-1,0 1 1,0-1 0,-1 0-1,1 0 1,-1-1-1,0 1 1,0-1-1,0 1 1,0-1-1,0 1 1,-1-1 0,0 0-1,0 0 1,0 0-1,0 0 1,-1 0-1,1-8 1,-6-33-323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19244,'-6'13'2041,"5"2"-1465,2-3-312,3-1 1448,6-2-2240,1-6 696,-3-6-224,-2-3-144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1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58 18228,'0'-4'233,"0"1"0,0-1 1,0 1-1,0 0 0,-1-1 1,1 1-1,-1-1 0,0 1 1,0 0-1,0 0 0,-2-5 0,2 7-156,0 0 0,0 0 0,0 0 0,0 0 0,0 0 0,0 1-1,0-1 1,0 0 0,0 1 0,0-1 0,-1 0 0,1 1 0,0-1-1,0 1 1,-1 0 0,1-1 0,0 1 0,-1 0 0,1 0 0,0 0-1,-1 0 1,1 0 0,0 0 0,-1 0 0,1 1 0,0-1 0,-1 0-1,1 1 1,0-1 0,0 1 0,-1-1 0,0 2 0,-7 2-39,0 0 1,0 0-1,1 1 1,-1 1 0,1-1-1,1 1 1,-1 1-1,1-1 1,0 1-1,1 0 1,-10 15-1,15-22-50,1 0-1,0 0 0,0 1 0,0-1 0,0 0 0,0 0 0,0 1 0,0-1 0,0 0 0,0 1 0,0-1 0,0 0 0,0 0 0,0 1 0,0-1 0,0 0 0,0 1 0,0-1 0,0 0 0,0 0 0,1 1 0,-1-1 0,0 0 0,0 0 0,0 1 0,0-1 1,1 0-1,-1 0 0,0 0 0,0 1 0,0-1 0,1 0 0,-1 0 0,0 0 0,0 0 0,1 1 0,-1-1 0,0 0 0,0 0 0,1 0 0,-1 0 0,0 0 0,1 0 0,-1 0 0,0 0 0,1 0 0,18 3-279,-13-3 181,9 2 15,0 1-1,0 1 0,-1 0 1,26 12-1,-35-15 109,-1 2 0,0-1 0,0 0 0,0 1 0,0 0 0,0 0 0,0 0 0,-1 0 0,0 1 0,1-1 0,-1 1 0,-1 0 0,1 0 0,0 0 0,-1 0 0,0 0 0,0 0 0,0 1 0,1 8 1,-2-10 26,-1 1 1,0-1-1,0 1 1,0-1-1,-1 0 1,1 1-1,-1-1 1,0 1 0,0-1-1,0 0 1,0 1-1,-1-1 1,1 0-1,-1 0 1,0 0-1,0 0 1,0 0 0,0-1-1,0 1 1,-1-1-1,1 1 1,-1-1-1,0 0 1,1 0-1,-7 4 1,1-2-10,1 0 1,-1 0-1,0 0 0,0-1 1,0 0-1,-1-1 1,1 1-1,-1-2 0,-11 2 1,13-3-116,1 0 1,0 0 0,0 0-1,-1-1 1,1 0-1,0-1 1,0 1-1,0-1 1,-8-4 0,-1-2-187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0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14947,'-4'12'466,"2"1"-1,0 0 1,0 0 0,1-1-1,1 17 1,8 67 879,-5-75-1100,-2-11-178,-1 0-4,1 1-1,1-1 1,-1 0-1,2 0 0,-1 1 1,2-1-1,-1-1 1,6 11-1,-8-19-43,-1 0 0,1 0-1,0 0 1,-1 0 0,1 0-1,0 0 1,0-1 0,0 1-1,0 0 1,0 0-1,0-1 1,0 1 0,0-1-1,0 1 1,0-1 0,0 0-1,0 1 1,0-1 0,0 0-1,0 0 1,0 1 0,1-1-1,-1 0 1,0 0 0,0 0-1,0-1 1,0 1 0,0 0-1,1 0 1,-1-1 0,0 1-1,0 0 1,0-1 0,0 1-1,0-1 1,0 1 0,0-1-1,0 0 1,0 1 0,-1-1-1,2-1 1,5-4 75,-1 0 0,0 0 0,0-1 0,6-8 0,-10 12-62,32-49 351,-25 37-277,0 1 0,0 1 0,1-1 1,1 2-1,16-16 0,-25 26-105,-1 1 1,1 0-1,0-1 0,0 1 0,-1 0 0,1 0 1,0 0-1,0 0 0,0 0 0,0 1 1,1-1-1,-1 1 0,0-1 0,0 1 0,0 0 1,0-1-1,1 1 0,-1 0 0,0 1 1,4 0-1,-3 0-2,0 0 1,0 0-1,-1 1 0,1-1 1,0 1-1,-1 0 1,1 0-1,-1 0 1,1 0-1,-1 0 0,0 1 1,3 4-1,4 7-6,0 0-1,-2 1 1,0 0-1,7 22 1,-11-28 6,5 12-2,-7-15 7,0 0-1,1-1 1,0 1-1,1-1 1,-1 0 0,1 1-1,0-1 1,0 0 0,0-1-1,1 1 1,0 0-1,4 3 1,-7-7 1,0-1 0,1 1 0,-1 0 0,0-1 0,1 0 0,-1 1 0,0-1 0,1 0 0,-1 0-1,1 1 1,-1-1 0,0 0 0,1 0 0,-1-1 0,1 1 0,-1 0 0,0 0 0,1-1 0,-1 1 0,0-1 0,1 1 0,-1-1 0,0 0 0,0 1-1,1-1 1,-1 0 0,0 0 0,0 0 0,0 0 0,0 0 0,0 0 0,0 0 0,1-1 0,5-7 23,0 1 1,0-1-1,5-11 1,-7 13-9,7-13 25,28-41 75,-35 55-122,0-1 0,1 1 0,0 0 0,0 1 0,0-1 0,10-5 1,-14 10-7,-1 0 1,1 0 0,-1 0 0,1 0 0,-1 1-1,1-1 1,0 1 0,-1-1 0,1 1 0,0 0-1,-1 0 1,1 0 0,0 0 0,0 0 0,-1 0-1,1 0 1,0 0 0,-1 1 0,1-1 0,0 0 0,2 2-1,-1 0-4,0 0 0,0 0 0,-1 0-1,1 0 1,0 0 0,-1 1 0,0-1-1,1 1 1,-1-1 0,2 5 0,4 8-38,0-1 0,-1 1 0,7 26 0,-12-36 37,19 57-186,-22-104 145,-1 28 40,-3-33-8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12995,'0'-1'13,"0"-8"415,0 1 1,0-1-1,1 0 0,0 0 0,3-9 0,-3 15-277,0 1 0,0 0 0,0-1-1,0 1 1,0 0 0,1 0 0,-1 0 0,1 0-1,-1 0 1,1 0 0,0 0 0,0 1-1,-1-1 1,1 1 0,0-1 0,1 1 0,-1-1-1,0 1 1,0 0 0,1 0 0,-1 0 0,0 1-1,5-2 1,8 0 284,0 0 0,0 1 0,0 0 1,1 2-1,-1-1 0,20 5 0,-3 1-171,58 19 0,-82-23-248,-1 1 0,1 0-1,-1 1 1,0-1 0,0 1-1,0 1 1,6 4 0,-11-7-6,0 0 1,0 0 0,-1 0-1,1 0 1,0 0 0,-1 0-1,0 0 1,1 0 0,-1 1-1,0-1 1,0 1 0,0-1-1,-1 1 1,1-1 0,-1 1-1,1-1 1,-1 1 0,0-1-1,0 1 1,0 0 0,0-1-1,0 1 1,-1-1 0,1 1-1,-2 4 1,-1 1 44,0-1 0,0 0 0,-1 0 0,0 0 0,0-1 0,-10 12 0,-37 36 350,33-36-248,-9 8 70,-26 27 169,49-48-361,0-1-1,1 1 1,-1 0 0,1 0-1,0 0 1,1 0-1,-1 1 1,1-1 0,-2 10-1,3-13-30,1-1 0,0 1 0,0-1 0,0 1 0,0-1 0,0 1 0,0-1 0,1 1 0,-1-1-1,0 0 1,1 1 0,-1-1 0,1 1 0,-1-1 0,1 0 0,0 1 0,0-1 0,0 0 0,1 2 0,0-1-24,1 1 0,-1-1 0,1 0 0,0 0 0,0 0 0,0 0 0,0-1 0,4 2 0,7 2-305,0 0 0,1-1 0,16 1 0,-21-3-55,63 13-366,-34-5 245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23301,'-12'0'1600,"8"3"-1640,1-3-272,5 0 584,5 0-72,0 1-240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6 522 13779,'-2'3'263,"2"0"1,-1 0-1,0 0 0,1 0 1,-1 0-1,1 0 1,0 4-1,0-7-222,0 1 1,0-1-1,0 1 1,0-1-1,0 1 0,1-1 1,-1 1-1,0-1 1,0 1-1,1-1 0,-1 1 1,0-1-1,1 1 1,-1-1-1,0 0 0,1 1 1,-1-1-1,1 0 1,-1 1-1,0-1 0,1 0 1,-1 1-1,1-1 1,-1 0-1,1 0 0,-1 0 1,1 1-1,-1-1 1,1 0-1,-1 0 0,1 0 1,0 0-1,-1 0 1,1 0-1,-1 0 0,1 0 1,-1 0-1,1 0 1,-1 0-1,1-1 0,-1 1 1,1 0-1,-1 0 1,1 0-1,-1-1 0,1 1 1,0-1-1,10-3 306,0-1-1,-1-1 0,1 0 1,-1 0-1,12-11 1,5-2 129,296-241 1650,-186 143-3214,-123 106 794,2-2-78,-1 0 0,0-1-1,24-29 1,-26 20-211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15219,'0'1'74,"0"0"-1,0-1 1,0 1 0,1-1-1,-1 1 1,0-1 0,1 1-1,-1-1 1,0 1-1,1-1 1,-1 1 0,1-1-1,-1 1 1,1-1 0,-1 0-1,1 1 1,-1-1-1,1 0 1,-1 1 0,1-1-1,-1 0 1,1 0-1,0 1 1,-1-1 0,1 0-1,-1 0 1,1 0 0,0 0-1,-1 0 1,1 0-1,-1 0 1,1 0 0,1 0-1,26-3 618,-26 3-501,222-49 2170,-145 29-2092,96-13-1,-171 33-267,-1-1 0,0 1 0,0 0 0,0 0 0,1 0 0,-1 0 0,0 0 0,0 1 0,0 0 0,0-1 0,5 3 0,-7-2 0,0 0 1,0 0 0,0 0 0,0 0-1,0 0 1,0 0 0,0 0 0,0 1-1,-1-1 1,1 0 0,0 0 0,-1 1-1,1-1 1,-1 0 0,0 1 0,1-1-1,-1 1 1,0-1 0,0 1 0,0-1-1,0 0 1,0 1 0,0-1 0,0 1-1,0-1 1,-1 0 0,1 1 0,-1 1-1,-12 48 239,-25 68 0,-1 0-403,31-93-120,4-17 205,1 0 1,1 0 0,0 0 0,0 1-1,0 12 1,6-15-165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 17524,'-7'10'1512,"-6"14"-1056,-6 3-208,-2 11 688,-5 2-279,-3 6-353,-1-2-72,6-5-88,1-6-144,6-9-248,4-5-160,4-12-457,5-7 1313,4-12-608,4-6-48,8-12-136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15491,'10'4'1393,"0"6"-945,-2 3-208,1 10 656,0 3-224,-2 7-184,0 4-64,-1 4-136,1 4-16,1 1-48,1-3 9,0-6-185,-1-6-153,1-8-487,1-8-176,-4-14 592,-2-2-176,-4-9-128</inkml:trace>
  <inkml:trace contextRef="#ctx0" brushRef="#br0" timeOffset="0.49">1 276 15219,'5'6'1761,"8"-1"-1097,9-2-232,3 0 1112,8-2-960,0-1-296,0-1-664,-1-3 552,-6 2-200,-3 1-160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2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16988,'0'2'149,"0"-1"1,0 1-1,1-1 0,-1 1 1,0-1-1,1 1 1,0 0-1,-1-1 1,1 1-1,1 2 1,-1-4-117,-1 0 1,0 0-1,1 1 0,-1-1 1,0 0-1,1 0 1,-1 1-1,0-1 1,1 0-1,-1 0 0,0 0 1,1 0-1,-1 0 1,0 0-1,1 1 1,-1-1-1,1 0 0,-1 0 1,0 0-1,1 0 1,-1 0-1,1-1 1,-1 1-1,0 0 0,1 0 1,-1 0-1,0 0 1,1 0-1,-1-1 1,5-1 177,-2-1-1,1 0 1,0-1 0,-1 1 0,1-1 0,4-6 0,87-121 1622,-14 16-1371,-81 115-464,0 0 0,0 0 0,0 1 0,0-1 0,0 0 1,0 0-1,0 0 0,0 0 0,0 0 0,0 0 0,0 0 0,0 0 0,0 0 0,1 1 0,-1-1 0,0 0 0,0 0 0,0 0 0,0 0 0,0 0 0,0 0 0,0 0 0,0 0 0,0 0 0,0 0 0,0 0 0,1 0 0,-1 0 0,0 0 0,0 0 0,0 0 0,0 0 0,0 0 0,0 0 0,0 0 0,0 0 0,0 0 1,1 0-1,-1 0 0,0 0 0,0 0 0,0 0 0,0 0 0,0 0 0,0 0 0,0 0 0,0 0 0,0 0 0,1 0 0,-1 0 0,0 0 0,0 0 0,0 0 0,0 0 0,0-1 0,0 1 0,0 0 0,0 0 0,0 0 0,0 0 0,0 0 0,0 0 0,0 0 0,0 0 0,0 0 0,0 0 0,0-1 0,0 1 0,0 13-159,-4 19-199,4-31 323,-10 79-1150,7-52 46,0 0 1,-14 51 0,8-61 537,-1-13-62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16315,'1'1'157,"1"0"-1,-1 1 1,1-1-1,0 0 0,-1 0 1,1 0-1,0 0 1,0 0-1,0 0 1,0-1-1,0 1 0,0-1 1,0 1-1,0-1 1,2 1-1,35 0 497,-31-1-248,272-17 2032,-132 6-2283,-41 4-690,167-31 0,-261 35 280,1 0-1,-1-1 1,0-1 0,21-11-1,-30 14 119,-1 1 0,0-2 0,0 1 0,0 0 0,0 0 0,0-1-1,-1 0 1,1 1 0,-1-1 0,1 0 0,-1 0 0,0 0 0,0-1-1,-1 1 1,1 0 0,-1-1 0,1 1 0,-1-1 0,0 0 0,0 1-1,0-8 1,0-6-410,-1-4 9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12643,'4'1'458,"0"1"1,0-1-1,1 0 1,-1 0 0,0 0-1,0 0 1,1-1-1,5 1 1,15 1 703,6 6-509,0 0 0,0 2 0,-1 2 1,39 19-1,-67-30-632,0 0 0,-1 0 0,1-1 0,0 1 0,-1 0 0,1 1 0,-1-1 0,0 0 0,1 0 1,-1 1-1,0-1 0,0 1 0,1-1 0,-1 1 0,0-1 0,-1 1 0,1 0 0,0-1 0,0 1 0,-1 0 0,1 0 0,-1-1 0,1 1 0,-1 0 1,0 0-1,0 0 0,0 0 0,0-1 0,0 1 0,0 0 0,-1 0 0,1 0 0,0 0 0,-1-1 0,0 1 0,1 0 0,-2 2 0,-4 6 135,0-1 0,0 0 0,-1-1 0,0 0 0,-12 11-1,5-5 12,-57 58 648,-35 41-2171,97-102 646,7-14 258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46 18188,'-10'11'950,"1"1"0,0 0 0,1 0 0,-12 22 0,8-14-559,-42 85 237,-2 2-896,49-98 41,3-10-363,3 0 475,1-1 1,0 0 0,0 1-1,-1-1 1,1 0-1,0 1 1,0-1 0,0 1-1,1-1 1,-1 0 0,1-1-1,9-42-1983,2 1 0,2 0 0,38-84 0,-47 119 1859,19-37 0,-23 44 374,1 0 0,-1-1 0,1 1 0,0 0-1,-1 0 1,1 0 0,0 0 0,0 0 0,1 0 0,-1 1 0,0-1 0,0 1 0,1 0 0,3-2-1,-5 3 1,0 0-1,0 0 0,0 0 0,0 0 0,0 0 0,0 0 0,0 0 0,0 1 0,0-1 0,0 0 0,0 1 1,0-1-1,0 1 0,0-1 0,0 1 0,-1-1 0,1 1 0,0-1 0,0 1 0,0 0 0,-1 0 0,1-1 1,0 3-1,16 22 2254,-13-17-2028,9 13 107,1-1-1,1 0 1,1-1 0,21 20-1,-28-31-638,0 0-1,0 0 1,1-1-1,0 0 0,0-1 1,1 0-1,0-1 1,0 0-1,0-1 0,19 5 1,-13-8-1584,-17-1 1722,0 0 1,1 0 0,-1 0 0,0 0 0,1 0 0,-1 0-1,0 0 1,1 0 0,-1-1 0,0 1 0,1 0 0,-1 0 0,0 0-1,1 0 1,-1 0 0,0-1 0,0 1 0,1 0 0,-1 0-1,0 0 1,0-1 0,1 1 0,-1 0 0,0-1 0,0 1-1,0 0 1,1 0 0,-1-1 0,0 1 0,0 0 0,0-1 0,0 1-1,0 0 1,0-1 0,0 1 0,0 0 0,0-1 0,0 1-1,0 0 1,0-1 0,0 1 0,0-1 0,-4-7-875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16876,'-6'4'1568,"6"-2"-952,6-1-208,11 0 736,4 1-199,11-1-289,4 1-160,5-1-392,1 1-200,-5-2-600,-2 0-112,-8 0 591,-7 0-167,-13 0-184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37 13475,'0'-1'189,"0"-1"0,1 1 0,-1 0 0,1 0 0,-1 0 0,1 0 0,-1-1 1,1 1-1,0 0 0,-1 0 0,1 0 0,0 0 0,0 0 0,0 1 0,0-1 0,0 0 0,0 0 0,0 0 0,0 1 0,0-1 1,0 1-1,0-1 0,0 1 0,0-1 0,0 1 0,3-1 0,36-7 1927,-36 8-1890,11-2 133,-1 0 0,1 2 0,-1 0 0,21 2 0,-32-2-336,-1 1 0,1-1-1,0 1 1,0 0 0,-1 0-1,1 0 1,0 0 0,-1 1-1,1-1 1,-1 0 0,0 1-1,1 0 1,1 2 0,-3-3-16,0 1 0,0 0 1,0-1-1,0 1 0,0-1 1,-1 1-1,1 0 0,-1 0 1,1-1-1,-1 1 0,1 0 0,-1 0 1,0 0-1,0-1 0,0 1 1,0 0-1,-1 0 0,1 0 1,0-1-1,-1 1 0,1 0 1,-1 0-1,0 1 0,-3 6 10,0-1 0,0 0 0,0 0 0,-1-1 0,-1 1 0,-8 9 0,-43 41 137,39-41-101,-26 25 82,-37 38 176,80-79-303,0 0-1,0 1 1,0-1-1,0 0 1,0 0-1,0 0 1,0 1-1,1-1 1,-1 0-1,0 1 1,1-1-1,-1 1 0,1-1 1,0 1-1,-1-1 1,1 1-1,0 2 1,0-4-7,1 1 0,-1 0 0,0-1-1,1 1 1,-1-1 0,0 1 0,1 0 0,-1-1 0,1 1 0,-1-1 0,1 1 0,0-1 0,-1 1 0,1-1 0,-1 0 0,1 1-1,0-1 1,-1 0 0,1 1 0,0-1 0,-1 0 0,1 0 0,0 0 0,1 1 0,5-1-114,1 1 0,-1-1-1,0 0 1,1-1 0,10-1 0,-1-2-396,0-1 1,0 0-1,-1-1 0,0-1 1,0 0-1,24-16 0,-2-1-307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6 224 14755,'-5'33'1862,"7"-18"-730,-1-15-1067,-1 0 0,0 0 1,1 0-1,-1 1 0,0-1 1,1 0-1,-1 0 0,1 0 1,-1 0-1,0 0 0,1 0 1,-1 0-1,1 0 0,-1 0 1,0 0-1,1 0 0,-1 0 1,0 0-1,1-1 0,-1 1 1,1 0-1,-1 0 0,0 0 0,1 0 1,-1-1-1,0 1 0,1 0 1,-1 0-1,0-1 0,0 1 1,1 0-1,-1 0 0,0-1 1,0 1-1,1-1 0,10-10 430,-1-1-1,0-1 1,-1 0 0,0 0-1,-1-1 1,0 0-1,8-22 1,-10 20-321,2 0 0,0 0 0,1 1 0,0 0 0,23-26 0,-29 39-184,0-1 0,0 1 0,0 0 0,1 0 0,-1 0 0,0 0 0,1 1-1,0-1 1,-1 1 0,1 0 0,5-1 0,-9 2 57,4 0-43,-1 1 0,0 1 0,0-1 0,0 0 0,0 1 0,0-1 0,4 4 0,-5-4-6,-1 0 1,1 1-1,0 0 1,-1-1-1,1 1 1,-1 0 0,0-1-1,1 1 1,-1 0-1,0 0 1,0 0-1,0 0 1,-1 0-1,1 0 1,0 0 0,-1 1-1,1-1 1,-1 0-1,0 0 1,0 0-1,0 1 1,0-1-1,0 0 1,-1 4 0,-1 5 12,0 0 0,-1 0 1,-7 16-1,8-19-12,-15 38 28,-3 0 0,-1-1 1,-2-1-1,-2-1 0,-33 42 1,31-54-21,25-30-5,1 1-1,0-1 1,-1 0 0,0 1 0,1-1-1,-1 0 1,0 0 0,1 0 0,-1-1-1,0 1 1,0 0 0,0-1 0,0 1-1,0-1 1,0 1 0,0-1 0,-2 0-1,4 0 0,0 0-1,-1 0 1,1 0-1,0 0 1,0 0-1,-1 0 1,1 0-1,0 0 1,0-1-1,0 1 1,-1 0-1,1 0 1,0 0-1,0 0 1,0 0-1,-1-1 1,1 1-1,0 0 1,0 0-1,0 0 1,0-1-1,0 1 1,-1 0-1,1 0 1,0 0-1,0-1 1,0 1 0,0 0-1,0 0 1,0-1-1,0 1 1,0 0-1,0 0 1,0-1-1,0 1 1,0 0-1,0 0 1,0-1-1,0 1 1,0 0-1,0 0 1,0-1-1,0 1 1,0 0-1,0 0 1,1 0-1,-1-1 1,0 1-1,0 0 1,0 0-1,0 0 1,1-1-1,-1 1 1,0 0-1,0 0 1,0 0-1,1 0 1,-1 0-1,0-1 1,0 1-1,0 0 1,1 0-1,-1 0 1,14-12 12,-2 7 17,1 0 0,-1 1 0,1 0 0,0 1 0,1 0 0,-1 1 0,21 0 0,-6-1 80,-12 3-27,0 0-1,-1 0 1,1 2-1,-1 0 0,1 1 1,19 6-1,19 3-113,-36-11-597,-18-2 619,1 1 1,-1 0 0,1 0 0,-1-1 0,1 1-1,-1 0 1,0-1 0,1 1 0,-1 0 0,0-1-1,1 1 1,-1-1 0,0 1 0,1 0 0,-1-1 0,0 1-1,0-1 1,1 1 0,-1-1 0,0 1 0,0-1-1,0 1 1,0-1 0,0 1 0,0-1 0,0 1 0,0-1-1,0 1 1,0-1 0,0 1 0,0-1 0,0 1-1,0-1 1,-1 0 0,-4-22-187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6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 14251,'-1'0'95,"1"-1"1,-1 1-1,0 0 0,1-1 0,-1 1 1,0 0-1,0-1 0,1 1 0,-1 0 1,0 0-1,0 0 0,1 0 0,-1-1 1,0 1-1,0 0 0,0 0 0,1 1 1,-1-1-1,0 0 0,0 0 0,0 0 1,1 0-1,-1 1 0,0-1 1,0 0-1,1 1 0,-1-1 0,0 1 1,1 0-1,0 0 1,0 0 0,0 0 0,0 0 0,1 0 0,-1 0 0,0-1 0,1 1 0,-1 0 0,1 0 0,-1 0 0,1-1 0,-1 1 0,1 0 0,-1 0 0,1-1 0,0 1 0,-1 0 0,1-1-1,0 1 1,0-1 0,-1 1 0,1-1 0,0 0 0,1 1 0,194 105 2755,-79-47-2252,606 274 410,-662-307-967,-53-23-33,58 28 36,-59-28-16,-1 1 0,1 1 1,-1-1-1,0 1 0,0 0 0,9 11 0,-44-69-2678,12 27 1555,12 17 350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13059,'10'1'709,"-1"1"1,1 1-1,-1 0 1,0 0-1,1 0 1,-1 1-1,15 10 1,-2-3-29,-12-6-309,0 0 0,0 0 0,0 1 0,15 13 0,-23-17-292,1 1-1,-1-1 1,0 0-1,0 1 1,0 0 0,0-1-1,-1 1 1,1 0 0,-1 0-1,1 0 1,-1 0-1,0 0 1,0 0 0,0 0-1,-1 1 1,1-1 0,-1 0-1,0 0 1,0 1-1,0-1 1,0 4 0,-2 3 97,0-1 0,-1 1 1,0-1-1,-1 0 0,0 0 1,0 0-1,-7 10 0,-44 57 806,34-49-625,-91 110 1092,54-70-4171,56-62-828,8-11 2870,4-3-613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15307,'3'60'6081,"2"9"-4462,4 64-1248,-8-102-299,1 5-146,-2 0 0,-1 1 0,-9 46 0,10-82 30,0 0 0,0 0-1,0 0 1,0 0 0,0-1-1,0 1 1,0 0 0,-1 0-1,1 0 1,0-1 0,0 1-1,-1 0 1,1 0 0,-1-1-1,1 1 1,-1 0-1,1-1 1,-1 1 0,1-1-1,-1 1 1,0 0 0,1-1-1,-1 1 1,0-1 0,1 0-1,-1 1 1,0-1 0,0 0-1,1 1 1,-1-1 0,0 0-1,0 0 1,0 1 0,0-1-1,1 0 1,-3 0 0,2-1-3,-1 0 1,0 1-1,0-1 1,1 0-1,-1 0 1,1 0-1,-1 0 1,1-1-1,-1 1 1,1 0-1,0-1 1,0 1-1,-1-1 1,1 1-1,0-1 1,-1-2-1,-13-30-496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15947,'1'-5'193,"1"0"-1,1 0 1,-1 0-1,1 0 1,0 0-1,0 1 1,0-1-1,1 1 0,-1 0 1,1 0-1,0 0 1,0 1-1,1-1 1,-1 1-1,1 0 1,0 0-1,-1 1 0,1-1 1,0 1-1,1 0 1,-1 0-1,7-1 1,7-1 181,0 0 0,0 1 0,1 1 1,38 1-1,-40 2-267,0 0 1,0 2 0,-1 0 0,22 7-1,-32-9-77,-1 1-1,0 1 0,0-1 0,0 1 1,0 0-1,0 0 0,0 1 1,-1 0-1,0 0 0,0 0 0,0 1 1,0-1-1,-1 1 0,7 9 0,-10-12-11,0 1-1,0-1 1,0 1-1,0-1 1,-1 1-1,1-1 0,-1 1 1,0 0-1,1-1 1,-1 1-1,0 0 1,-1-1-1,1 1 1,0-1-1,-1 1 0,0-1 1,1 1-1,-1-1 1,0 1-1,0-1 1,0 1-1,-1-1 1,1 0-1,-1 0 1,1 0-1,-3 3 0,-6 6 99,1-1-1,-2 0 0,-18 14 0,21-17-41,-5 3 3,-1 1 32,0 1 0,1 0-1,-21 24 1,30-31-93,1 0-1,0 0 1,0 1-1,0-1 1,1 1-1,-1-1 1,1 1 0,1 0-1,-1 0 1,1 0-1,0 0 1,0 0 0,1 0-1,0 0 1,0 9-1,2-2-29,1 0-1,0-1 0,0 1 0,1-1 1,1 1-1,0-1 0,1-1 0,0 1 1,1-1-1,0 0 0,1 0 0,0-1 0,1 0 1,11 10-1,-18-17-39,1-1 0,0 1 0,0-1 0,1 0 0,-1 0 0,0-1 0,1 1 0,-1 0 0,1-1 0,0 0 0,-1 0 0,1 0 0,0-1 0,-1 1 0,1-1 0,0 1 0,0-1 0,0-1 1,-1 1-1,1 0 0,0-1 0,0 0 0,-1 0 0,1 0 0,0 0 0,-1-1 0,5-2 0,6-4-23,-1-1 1,-1-1 0,0 0-1,0 0 1,13-16 0,-20 21 101,25-26-268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14483,'-3'3'271,"0"0"0,0 0 0,1 0-1,0 0 1,-1 1 0,1-1 0,0 0 0,1 1 0,-1 0-1,1-1 1,-2 5 0,-9 45 949,11-43-874,-12 90 1183,12-87-1331,1-1 0,0 1 0,1-1 0,0 1 1,6 23-1,-7-35-171,0 0 0,1 0 0,-1 0 0,0 0 0,0 0 0,1 0 0,-1 0 0,1 0 0,-1 0 0,1-1 0,-1 1 0,1 0 0,0 0 0,-1 0 0,1 0 0,0-1 0,0 1 0,-1 0 0,1-1 0,0 1-1,0-1 1,0 1 0,0-1 0,0 1 0,0-1 0,0 0 0,0 1 0,0-1 0,0 0 0,0 0 0,0 0 0,0 1 0,0-1 0,0 0 0,0-1 0,0 1 0,0 0 0,0 0 0,0 0 0,0-1 0,0 1 0,0 0 0,0-1 0,0 1 0,1-1 0,3-2 90,0 0 0,0-1 0,-1 1-1,1-1 1,-1 0 0,8-9 0,2-4 100,0 0 0,-1-1 1,-1-1-1,-1 0 0,0-1 0,-2 0 0,0 0 1,9-35-1,-17 52-207,-1 1 1,1 0 0,-1-1-1,0 1 1,0-1-1,0 1 1,0-1 0,0 1-1,0 0 1,-1-1-1,1 1 1,-1 0 0,1-1-1,-1 1 1,0 0-1,0-1 1,0 1-1,-2-3 1,1 3-35,0 1 0,1-1 0,-1 1 0,0 0 0,0 0 0,0 0 1,0 0-1,0 0 0,0 0 0,0 0 0,0 0 0,-1 1 0,1-1 0,0 1 0,0 0 0,-1 0 0,1 0 0,0 0 0,-4 0 1,-3 1-261,0 1 1,0 0-1,0 0 1,0 1-1,1 0 1,-1 0 0,-12 8-1,-1 0-88,7-5-249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2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2 11747,'-27'-1'448,"0"1"1,-1 2 0,-49 9 0,63-8-339,0 1 0,1 0-1,0 2 1,-1-1 0,2 2-1,-1-1 1,1 2 0,0 0-1,-13 11 1,0 3 30,2 2 0,0 1-1,1 0 1,2 2 0,1 0-1,-27 51 1,26-38-34,2 0 0,2 1 0,2 1 0,-15 69 0,22-70-51,2 1-1,2 0 1,2 0-1,1 1 0,2-1 1,2 0-1,2-1 0,22 81 1,-13-76-43,1-1 0,3-1 0,1-1 0,2-1 0,2 0 0,2-2 0,52 63 0,-54-76-12,2-1-1,0-2 1,2 0-1,0-2 1,1-1 0,2-1-1,0-2 1,1-1 0,64 24-1,-71-33 4,0-1 0,1-1-1,0-1 1,1-1 0,-1-2-1,27 0 1,-32-3 5,0-1-1,0 0 1,0-2 0,-1 0-1,0-1 1,0-2 0,0 0-1,22-11 1,-16 3 40,0 0 1,-2-2 0,0-1-1,-1-1 1,-1 0-1,-1-2 1,0-1-1,-2 0 1,-1-1 0,17-28-1,-7 5 219,-3 0-1,-1-2 1,-3 0-1,27-92 1,-38 104-117,-1-1 1,-2 0-1,-1 0 0,-2 0 1,-2-1-1,-2 0 0,-1 1 1,-1-1-1,-3 1 0,-1 0 1,-1 0-1,-3 0 1,0 1-1,-3 0 0,-1 1 1,-1 1-1,-2 0 0,-25-37 1,11 27-234,-67-74 0,74 93-97,-2 1 0,-1 1 0,-52-35 0,67 50 60,0 2 0,0 0 0,0 0 0,-1 1 0,0 0 0,0 2 0,0-1 0,-16-1 0,21 4-29,-1 1-1,1 0 1,-1 0-1,1 0 1,-1 1-1,1 1 0,0-1 1,-1 2-1,1-1 1,0 1-1,0 0 0,1 0 1,-1 1-1,-9 6 1,4 0 7,1 1 0,-1 0 1,2 1-1,0 0 0,0 1 1,1 0-1,-13 24 0,-19 41-437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16195,'45'5'1553,"2"-5"-1121,12-9-88,7-2 560,10-5-336,1-3-8,-4 1-200,-7-1-224,-14 7-592,-9 4 1985,-25 8-1457,-11 0 16,-15 1 24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0 17340,'-10'11'581,"1"1"0,0 0 0,-11 20 0,13-20-356,0-1 1,-1 1-1,0-1 1,-18 18-1,-9-1 438,-66 40-1,-7 5 119,90-59-617,0 2 0,1 0 0,0 0 0,1 2 0,-22 31 0,34-43-146,0 1 1,0-1 0,0 1-1,1-1 1,0 1 0,1 0-1,-1 0 1,1 1 0,1-1-1,-1 0 1,1 1 0,1-1 0,-1 1-1,1-1 1,0 1 0,1-1-1,0 1 1,0-1 0,1 0-1,0 1 1,5 12 0,-3-13-32,0 0 0,1 0 1,0 0-1,1-1 0,-1 1 1,1-1-1,0-1 0,1 1 1,-1-1-1,1 0 0,0 0 0,1-1 1,-1 0-1,1 0 0,-1-1 1,17 5-1,-3-2-159,0-1 0,1-1 0,0-1 0,0-1 0,31-1 0,-30-1 2,1-1 1,-1-2-1,0 0 0,-1-2 1,1 0-1,-1-1 1,33-14-1,-1-13-288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14699,'10'33'1552,"0"6"-1095,-2 7-193,2 3 592,5-2-336,-2-4-184,1-10-448,-1-10-168,-3-15 264,-4-9-80,-11-18-96,-8-5-80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16700,'12'5'1736,"3"-2"-984,4 1-256,6 5 776,4-1-175,0 4-297,0 0-128,1-2-376,-4-2-328,-1-8-640,2 5 640,-1-15-152,0-11-112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10122,'12'-15'6281,"-9"25"-2984,-2-6-3010,-1 1 38,1-1-1,0 0 1,1 0 0,-1 0-1,1 0 1,-1-1 0,1 1-1,0 0 1,1-1 0,3 5 0,-5-6-292,1-1 0,-1 0 0,1 0 0,0 1 0,-1-1 0,1 0 0,0-1 0,0 1 0,0 0 0,0 0 0,0-1 0,0 1 0,0-1 0,0 0 0,0 0 0,0 0 0,0 0 0,0 0 0,0 0 0,0 0 0,0 0 0,0-1 0,3 0 0,11-4 0,0-1 1,0 0-1,-1-1 1,0-1-1,27-18 1,65-56 54,-105 80-85,7-5 12,0-1 1,-1 0 0,12-14-1,-20 22-15,0 0 0,1 0 0,-1-1-1,0 1 1,0 0 0,0 0-1,1 0 1,-1 0 0,0 0 0,0-1-1,0 1 1,0 0 0,0 0 0,1 0-1,-1-1 1,0 1 0,0 0 0,0 0-1,0 0 1,0-1 0,0 1 0,0 0-1,0 0 1,0-1 0,0 1 0,0 0-1,0 0 1,0-1 0,0 1-1,0 0 1,0 0 0,0 0 0,0-1-1,0 1 1,0 0 0,0 0 0,0-1-1,0 1 1,0 0 0,-1 0 0,1 0-1,0-1 1,0 1 0,0 0 0,0 0-1,-1 0 1,1 0 0,0 0 0,0-1-1,0 1 1,-1 0 0,1 0 0,0 0-1,0 0 1,-1 0 0,-12 3-46,8 1 42,1 1 1,0-1-1,0 1 0,0-1 0,1 1 0,0 1 0,0-1 0,0 0 1,0 1-1,1-1 0,0 1 0,0 0 0,-1 8 0,0 0 4,0 1 1,2 0-1,0 0 0,1 18 0,0-27 2,0-1 1,1 0 0,-1 1-1,1-1 1,1 0-1,-1 0 1,1 0-1,0 0 1,0 0-1,0 0 1,0 0-1,1-1 1,5 7 0,-6-8-22,1-1 1,-1 0 0,0 0-1,1-1 1,0 1 0,-1 0-1,1-1 1,0 0 0,0 1-1,0-1 1,0-1 0,0 1-1,0 0 1,0-1 0,0 1-1,0-1 1,0 0 0,0 0-1,0 0 1,0 0 0,0-1-1,1 1 1,-1-1 0,4-1-1,-2 0 26,-1 0 0,1 0 0,0-1 0,-1 1 0,0-1 0,1 0 0,-1 0 0,0-1 0,-1 1 0,1-1 0,0 0 0,-1 0 0,3-5 0,6-7-101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17572,'-1'-1'61,"0"1"0,0 0 1,1 1-1,-1-1 0,0 0 1,0 0-1,0 0 0,0 0 1,0 1-1,0-1 0,0 0 1,1 1-1,-1-1 0,0 1 1,0-1-1,0 1 0,1-1 1,-1 1-1,0-1 0,1 1 1,-1 0-1,1 0 0,-1-1 1,0 1-1,1 0 0,0 0 1,-1 1-1,0 0 34,0 0 1,1 1 0,-1-1-1,1 1 1,0-1 0,0 1-1,0-1 1,0 0-1,0 1 1,1 3 0,1 1 10,0 1 1,0-1 0,1 1-1,0-1 1,0 0 0,6 8-1,-7-11-184,1 0-1,0-1 0,0 0 1,1 1-1,-1-1 0,1-1 1,-1 1-1,1 0 0,0-1 1,0 0-1,0 0 1,0 0-1,0 0 0,1 0 1,-1-1-1,9 1 0,3 0-411,-1-1-1,1 0 1,25-3-1,11 0-677,-50 2 1150,0 0 0,-1 0 1,1 0-1,0 0 1,0 0-1,-1 1 0,1-1 1,0 1-1,-1-1 0,1 1 1,-1-1-1,1 1 1,0 0-1,-1 0 0,0 0 1,1 0-1,-1 0 1,1 0-1,-1 0 0,0 1 1,0-1-1,0 0 1,0 1-1,0-1 0,2 4 1,-2-3 74,-1 1 1,1 0 0,-1 0-1,0-1 1,1 1-1,-1 0 1,-1 0 0,1 0-1,0 0 1,-1-1 0,1 1-1,-1 0 1,0 0-1,0-1 1,-2 6 0,-5 8 577,-1 0 1,0-1 0,-1 0 0,-1 0 0,0-1-1,-1-1 1,-22 19 0,30-28-173,3-2-10,11 2-545,-8-2 69,0-1-1,-1 0 0,1 1 0,-1-1 1,1 1-1,-1 0 0,0-1 0,1 1 1,-1 0-1,0 0 0,0 0 0,-1-1 1,1 1-1,0 0 0,0 1 0,-1-1 1,1 0-1,-1 0 0,0 0 1,0 0-1,0 0 0,0 0 0,0 0 1,0 0-1,0 1 0,-1-1 0,1 0 1,-1 0-1,0 0 0,1 0 0,-1 0 1,0 0-1,0-1 0,-2 4 1,2-3-33,0-1 1,0 1 0,0-1 0,0 0 0,-1 1 0,1-1 0,0 0 0,-1 0 0,1 0 0,-1 0 0,1 0 0,-1 0 0,0 0 0,1 0 0,-1-1 0,0 1 0,0-1 0,1 1 0,-1-1 0,0 0 0,0 1 0,0-1 0,1 0 0,-1 0 0,0 0 0,0-1 0,0 1 0,1 0 0,-1-1 0,0 1 0,0-1 0,1 0 0,-1 1 0,0-1 0,1 0 0,-1 0 0,1 0 0,-1 0 0,1 0 0,-2-2 0,1 2-3,1-1 0,0 1 0,0-1 0,0 1 0,0-1 0,0 1 0,0-1 0,0 1 0,1-1 0,-1 0 0,0 1 0,1-1 0,-1 0 0,1 0 0,0 1 0,0-1 0,0 0 0,0 0 1,0 0-1,0 1 0,0-1 0,0 0 0,1 0 0,0-3 0,7-14-341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 17964,'0'0'38,"0"0"0,1 0 0,-1 0 0,0 0 0,1-1 0,-1 1 0,0 0 0,1 0 1,-1 0-1,0 0 0,1 0 0,-1 0 0,0 0 0,1 0 0,-1 0 0,1 0 0,-1 0 0,0 0 0,1 0 0,-1 0 1,0 0-1,1 1 0,-1-1 0,0 0 0,1 0 0,-1 0 0,0 0 0,0 1 0,1-1 0,-1 0 0,0 0 0,1 1 1,-1-1-1,0 0 0,0 0 0,0 1 0,1-1 0,-1 0 0,0 1 0,0-1 0,0 0 0,0 1 0,0-1 0,1 0 0,-1 1 1,0-1-1,0 0 0,0 1 0,-3 25 341,2-17-202,-42 213 1979,7-38-1938,36-182-215,-4 33 62,4-34-59,0-1 1,0 1-1,0 0 0,0-1 1,0 1-1,0 0 0,0-1 1,0 1-1,0 0 1,0-1-1,0 1 0,0 0 1,1-1-1,-1 1 0,0 0 1,0-1-1,1 1 1,-1 0-1,1-1 0,-1 1 1,0-1-1,1 1 0,-1-1 1,1 1-1,-1-1 1,1 1-1,-1-1 0,1 0 1,-1 1-1,1-1 0,0 0 1,-1 1-1,1-1 1,0 0-1,-1 0 0,1 1 1,0-1-1,-1 0 0,1 0 1,0 0-1,1 0 1,1-1 17,1 0 1,0-1-1,0 1 1,-1-1-1,1 0 1,-1 0 0,1 0-1,-1-1 1,0 1-1,5-5 1,28-33 145,-32 36-150,43-52-407,-2-2 1,63-109 0,-106 161 76,-5 10 1,-6 10-88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16195,'4'4'108,"1"0"0,-1-1 0,0 1 0,1-1 0,0 0 0,0 0-1,0 0 1,0 0 0,0-1 0,0 0 0,1 0 0,-1-1-1,1 1 1,-1-1 0,1 0 0,0-1 0,-1 0 0,1 1 0,0-2-1,0 1 1,-1-1 0,1 0 0,-1 0 0,1 0 0,-1-1-1,1 0 1,-1 0 0,0 0 0,10-6 0,-4 1-345,0-1 1,0-1-1,-1 0 1,0 0-1,0-1 1,-1 0 0,0-1-1,-1 0 1,0 0-1,-1-1 1,0 0-1,-1 0 1,-1 0-1,0-1 1,0 0-1,-1 0 1,-1 0-1,2-14 1,-6 13 514,-6 18 576,-9 23 369,-10 46 463,24-66-1518,0 1-1,0-1 0,1 1 0,0 0 1,1 0-1,0-1 0,1 14 1,-1-20-157,0-1-1,0 1 1,0 0 0,0-1 0,0 1 0,0-1 0,0 1 0,1 0 0,-1-1 0,0 1-1,0-1 1,1 1 0,-1-1 0,0 1 0,1-1 0,-1 1 0,1-1 0,-1 1 0,0-1 0,1 1-1,-1-1 1,1 0 0,0 1 0,-1-1 0,1 0 0,-1 1 0,1-1 0,-1 0 0,1 0-1,0 1 1,-1-1 0,1 0 0,-1 0 0,1 0 0,0 0 0,-1 0 0,1 0 0,0 0-1,-1 0 1,1 0 0,-1 0 0,1-1 0,0 1 0,-1 0 0,1 0 0,-1 0 0,1-1-1,0 1 1,0-1 0,27-19 204,-2-4-177,-17 15-200,1 0-1,-1 0 1,1 1 0,1 1-1,-1-1 1,1 2 0,23-12-1,-32 18 126,0 0 0,-1-1-1,1 1 1,-1 0-1,1-1 1,-1 1 0,1 0-1,0 0 1,-1 0 0,1 1-1,-1-1 1,1 0 0,-1 0-1,1 1 1,-1-1 0,1 1-1,-1 0 1,1-1 0,-1 1-1,1 0 1,-1 0 0,2 1-1,0 1 9,-1 0 0,0-1-1,0 1 1,0 0 0,0 0-1,-1 0 1,1 0 0,-1 0-1,0 0 1,1 5 0,2 7 138,-1 1 1,-1 0-1,0 24 1,-2-37-55,1 82 2328,-16 149 0,14-229-2334,1-1-1,-1 1 0,0 0 1,-1-1-1,1 1 0,-1-1 0,-3 6 1,5-9-45,-1 0 1,0 0 0,1 0 0,-1-1-1,0 1 1,1 0 0,-1-1 0,0 1-1,0 0 1,0-1 0,0 1 0,1-1-1,-1 1 1,0-1 0,0 0 0,0 1-1,0-1 1,0 0 0,0 0 0,0 1-1,0-1 1,0 0 0,0 0 0,0 0-1,0 0 1,0-1 0,0 1-1,0 0 1,0 0 0,0 0 0,0-1-1,0 1 1,0-1 0,0 1 0,0-1-1,0 1 1,0-1 0,1 1 0,-1-1-1,0 0 1,-1-1 0,-10-8 45,0-2-1,1 1 1,0-2-1,1 1 1,0-1 0,1-1-1,0 0 1,2 0 0,-1-1-1,2 0 1,0 0-1,1 0 1,-4-17 0,7 24-45,0-1 1,1 1 0,0-1 0,1 1-1,0-1 1,0 0 0,1 1 0,0-1-1,0 1 1,1-1 0,0 1 0,0 0-1,1 0 1,5-11 0,-4 12-143,1 0-1,0 0 1,-1 1 0,2 0 0,-1 0-1,1 0 1,0 1 0,0 0 0,0 0-1,1 0 1,0 1 0,0 0 0,0 0-1,0 1 1,11-4 0,61-14-781,-33 8 336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18756,'19'2'1968,"11"4"-1391,13-2-225,7-2 960,12-2-672,4-4-128,7-4-200,-3 0-176,-7 1-392,-11 1-144,-13 0-288,-9 2-160,-13 1-352,-14 3-121,-2-4 737,-11 1-232,-7-3 96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6 17492,'7'-6'3369,"-6"8"-1951,-4 6-1230,-1-1-115,-1 0-1,0 0 0,-1-1 0,0 0 1,0 0-1,0 0 0,-1-1 0,1 0 1,-15 8-1,6-2 44,-74 49 419,-70 50 203,131-88-649,1 1 1,1 1-1,-31 38 0,56-60-91,-24 32-47,24-32 38,0 0 0,0 0 0,0 1 0,0-1-1,0 0 1,0 1 0,1-1 0,-1 1 0,1-1-1,0 1 1,-1-1 0,1 0 0,0 1-1,1 2 1,-1-4 4,1 0 0,-1 1 0,1-1 0,0 0 0,-1 0 0,1 0 0,0 0 0,0 0-1,0 0 1,0 0 0,0 0 0,0 0 0,0 0 0,0 0 0,0-1 0,0 1 0,1 0 0,-1-1 0,0 1-1,0-1 1,1 1 0,-1-1 0,0 0 0,1 1 0,-1-1 0,0 0 0,3 0 0,43-2-105,-40 2 96,347-29-1747,-288 23 1482,-3-2-93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19860,'0'11'1337,"3"12"-1145,3 3-112,2 7 392,2 3-296,0 1-104,0-3-8,0-6-32,-1-5-40,-3-11-208,-2-6-264,-4-9 408,-3-7-48,-2-10-64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 15067,'0'-1'163,"-1"0"-1,1 1 0,-1-1 1,0 0-1,1 0 1,-1 1-1,0-1 0,0 0 1,0 1-1,1-1 1,-1 1-1,0-1 0,-2 0 1,-12-4 6666,14 6-6731,1 0-1,0 0 0,0 0 1,-1 1-1,1-1 0,0 0 0,0 0 1,0 0-1,0 1 0,1-1 1,-1 0-1,0 0 0,1 2 0,-1-2-33,45 286 118,-42-276-458,0-13-258,1-17-433,-3-8 425,-2 1 0,0-1 0,-5-29 0,-6-10-158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17004,'2'4'1352,"-2"2"-1056,0-2-112,4-1 384,-2 0-432,3-2-664,1-1 456,-2-1-160,5-5-64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18652,'0'0'70,"-4"0"189,1-1-1,-1 1 0,0 0 0,0 0 1,1 1-1,-1-1 0,0 1 1,1-1-1,-1 1 0,1 0 0,-1 1 1,1-1-1,-1 1 0,1-1 0,0 1 1,0 0-1,0 0 0,0 0 1,-5 5-1,0 1-157,1 1 0,0 0 0,0 1 1,0-1-1,-6 15 0,10-18-99,0 1-1,0-1 1,1 1 0,0 0-1,0 0 1,1 0 0,-1 0 0,2 0-1,-1 13 1,1-20-2,0 1 0,0-1 1,0 1-1,1-1 0,-1 1 0,0-1 0,0 1 1,1-1-1,-1 1 0,0-1 0,1 1 1,-1-1-1,0 0 0,1 1 0,-1-1 0,0 0 1,1 1-1,-1-1 0,1 0 0,-1 1 1,1-1-1,-1 0 0,1 0 0,-1 0 0,1 1 1,-1-1-1,1 0 0,-1 0 0,1 0 1,-1 0-1,1 0 0,-1 0 0,1 0 0,-1 0 1,1 0-1,-1 0 0,2-1 0,24-4-65,-17 3 25,-7 1 30,0 1 0,1-1 0,-1 1 0,0 0 0,0 0 0,1 0 0,-1 0 0,0 0 0,0 0 0,0 1 0,1-1 0,-1 1 0,0 0 0,0-1 0,0 1 0,0 0 1,0 0-1,0 0 0,0 1 0,0-1 0,-1 0 0,1 1 0,3 2 0,-4-2 5,0 1 0,0-1 1,0 0-1,0 0 0,-1 0 1,1 1-1,-1-1 0,1 0 0,-1 1 1,0-1-1,0 0 0,0 1 0,0-1 1,0 0-1,0 1 0,-1-1 1,1 0-1,-1 0 0,0 1 0,1-1 1,-1 0-1,0 0 0,-2 3 0,0 0-16,1-1-1,-1 0 1,0 1-1,-1-1 0,1 0 1,-1-1-1,1 1 0,-1-1 1,0 1-1,0-1 0,-1 0 1,1-1-1,-1 1 0,1-1 1,-1 0-1,0 0 1,0 0-1,0-1 0,0 0 1,0 0-1,-9 1 0,5-1-148,0-1 1,0 0-1,1-1 0,-1 0 0,0 0 0,0-1 0,1 0 0,-1-1 0,1 1 1,0-2-1,-1 1 0,-6-5 0,-6-4-356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3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2 669 12275,'-1'0'86,"1"0"-1,0 1 1,0-1 0,0 0 0,0 0 0,0 1 0,0-1 0,0 0 0,0 0 0,0 1 0,0-1 0,0 0 0,0 0 0,0 1 0,0-1 0,0 0 0,0 0 0,0 1-1,0-1 1,1 0 0,-1 0 0,0 1 0,0-1 0,0 0 0,0 0 0,1 1 0,-1-1 0,0 0 0,0 0 0,0 0 0,0 0 0,1 1 0,-1-1 0,0 0-1,0 0 1,1 0 0,-1 0 0,1 0 0,9-8 1916,15-29-186,-18 25-1300,283-464 3809,-274 448-4256,21-54 0,-64 131-276,16-26 103,1 2 1,1-1 0,1 1-1,1 1 1,-5 34 0,12-59 97,-1 0 0,1 1 0,0-1 0,0 0 0,0 0 0,0 1 0,0-1 0,0 0 0,0 0 0,1 1 0,-1-1 0,0 0 0,1 0 0,-1 0 0,1 1 0,-1-1 0,1 0 1,0 0-1,0 0 0,-1 0 0,1 0 0,1 1 0,0-1 4,-1-1 0,0 1-1,0-1 1,0 0 0,1 0 0,-1 1 0,0-1 0,0 0 0,1 0 0,-1 0 0,0 0 0,0-1 0,1 1-1,-1 0 1,0 0 0,0-1 0,0 1 0,2-1 0,5-3 4,0-1 0,0 1 0,0-1 0,11-10 0,7-8 6,-1-2 0,-1-1 1,-1-1-1,-1-1 0,-2-1 0,-1-1 0,19-40 0,-37 68-38,-2 3 9,-7 12-1,-13 20-3,15-21-16,-14 22-314,3 0 0,0 2 0,2 0-1,-13 51 1,27-86 338,1 0 0,0-1 0,0 1 0,0 0 0,-1-1 0,1 1 0,0 0 1,0-1-1,0 1 0,0 0 0,0 0 0,0-1 0,0 1 0,1 0 0,-1-1 0,0 1 0,0 0 0,0-1 0,1 1 0,-1 0 0,0-1 0,1 1 0,-1 0 0,1-1 0,-1 1 0,0-1 0,1 1 0,-1-1 0,1 1 0,0-1 0,-1 1 0,1-1 0,-1 0 0,1 1 0,0-1 0,-1 0 0,1 1 0,0-1 0,0 0 0,17 3-447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5 104 14811,'-5'9'1665,"5"-2"-937,2-3-280,2-4 1232,2-1-584,4-7-415,1-2-145,5-4-424,1-2-280,2-4-1689,0 0 1729,-4 3-304,1 0-200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17556,'4'11'522,"0"1"1,-1 0 0,-1-1-1,3 25 1,0-1 172,19 148 560,9 49-807,-24-208-244,-9-23-194,0-1-1,1 1 0,-1-1 0,0 1 1,1-1-1,-1 0 0,1 1 0,-1-1 1,0 0-1,1 1 0,-1-1 1,1 0-1,-1 0 0,1 1 0,-1-1 1,1 0-1,-1 0 0,1 0 0,-1 0 1,1 1-1,-1-1 0,1 0 0,-1 0 1,1 0-1,-1 0 0,1 0 0,-1 0 1,1-1-1,-1 1 0,1 0 0,-1 0 1,1 0-1,-1 0 0,1-1 0,-1 1 1,1 0-1,-1 0 0,1-1 0,-1 1 1,1 0-1,-1-1 0,0 1 0,1 0 1,-1-1-1,0 1 0,1-1 0,-1 1 1,1-2-1,6-7 84,-1-1 0,0 0 0,0 0 0,-1 0-1,0-1 1,5-17 0,-1 6 30,8-23 65,3-8-93,52-95 1,-69 143-164,0 0 0,1 1 0,-1-1-1,1 1 1,7-7 0,-10 11 40,-1 0 0,0-1 0,1 1 0,-1 0 0,1-1 0,-1 1 0,1 0 0,-1 0 0,1-1 0,-1 1 0,1 0 0,-1 0 0,1 0 0,-1 0 0,1 0 0,-1 0 0,1 0 0,-1 0 0,1 0 0,-1 0 0,1 0 0,-1 0 0,1 0 0,0 0 0,0 1-28,0 0 0,0 0 0,-1 0 1,1 0-1,-1 0 0,1-1 1,-1 1-1,1 0 0,-1 0 0,0 0 1,1 0-1,-1 0 0,0 0 0,0 0 1,0 0-1,0 0 0,0 1 0,0 0 1,0 0 67,0 0 0,0 0 0,0 0 0,0 0 0,0 0 0,0 0 0,-1 0 0,1 0 0,-1 0 0,0 0 0,1 0 0,-1 0 0,0-1 0,0 1 0,0 0 0,0-1 0,0 1 0,-1 0 0,1-1 0,0 1 0,-3 1 0,-10 10-176</inkml:trace>
  <inkml:trace contextRef="#ctx0" brushRef="#br0" timeOffset="1">240 436 15595,'16'28'1433,"3"1"-1009,-2-3-192,3-7 600,0-5-400,0-10-624,-1-5 312,1-9-176,0-6-112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18012,'-3'28'1328,"-4"21"-1056,3 10-136,2 8 416,2 3-128,2-1-216,2-1-96,0-8-15,1-4-57,-1-15-177,0-8-143,1-8-296,0-7-144,3-3 176,-3-5 280,0-5-200,0 0-128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13827,'5'4'212,"0"0"0,0 0 0,1-1 0,0 1 1,0-1-1,0-1 0,0 1 0,0-1 0,9 2 0,-12-4-119,1 1 0,-1-1 0,1 0-1,-1 0 1,1 0 0,-1-1 0,1 1-1,-1-1 1,1 0 0,-1 0 0,0 0 0,1 0-1,-1-1 1,0 1 0,0-1 0,0 0-1,0 0 1,0 0 0,3-3 0,3-4 115,0 1 0,0-2 1,-1 0-1,-1 0 0,1 0 1,-1-1-1,-1 0 0,0 0 1,-1 0-1,0-1 0,-1 0 1,0 0-1,0 0 0,1-16 0,-5 26-190,1 1 0,-1-1-1,0 0 1,0 1 0,0-1 0,0 1-1,0-1 1,0 1 0,0-1-1,0 1 1,-1-1 0,1 1-1,-1-1 1,1 1 0,-1-1-1,0 1 1,1-1 0,-1 1-1,0 0 1,0 0 0,0-1-1,0 1 1,-1-1 0,0 1-6,0 0 0,1 1 1,-1-1-1,1 1 0,-1 0 0,0-1 1,1 1-1,-1 0 0,0 0 1,1 0-1,-1 0 0,0 1 1,1-1-1,-1 0 0,1 1 1,-1-1-1,-2 2 0,-5 1 35,1 1 0,1 0 0,-1 0 0,0 1-1,1 0 1,-12 12 0,7-6 78,2 1 0,-1 1 0,2 0-1,0 1 1,-15 28 0,20-33-45,0 0 0,1 0 0,0 1 0,0-1 0,1 1 0,1-1 0,-1 1 0,1 0 0,1-1 0,0 1-1,2 12 1,-2-19-56,0 0-1,1 0 0,-1 0 1,1 0-1,0-1 0,0 1 1,0 0-1,0-1 0,0 1 1,1-1-1,-1 1 0,1-1 1,0 1-1,-1-1 0,1 0 1,0 0-1,1 0 0,-1 0 1,5 3-1,-4-4-51,0 1 1,1-1-1,-1 0 0,1-1 0,-1 1 1,1 0-1,-1-1 0,1 0 0,0 0 1,-1 0-1,1 0 0,0 0 0,5-2 1,5-2-412,0-1-1,0 0 1,-1-1 0,1 0 0,-2-1 0,21-14 0,38-34-1680,-54 43 1323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 19116,'-6'-1'281,"-1"-1"-1,0 1 1,0 1-1,0-1 1,1 1 0,-1 1-1,0-1 1,0 1-1,0 0 1,1 1-1,-1-1 1,0 1 0,-10 5-1,10-3-206,-1 0-1,1 1 0,0 0 1,1 0-1,-1 1 1,1 0-1,0 0 1,0 0-1,1 1 0,-8 12 1,7-10-56,1 0 0,0 0-1,-6 20 1,10-27-7,0 1 1,0-1-1,0 1 0,1 0 0,-1-1 0,1 1 0,0 0 0,-1-1 1,1 1-1,1 0 0,-1 0 0,0-1 0,0 1 0,1 0 0,0-1 0,-1 1 1,1-1-1,0 1 0,0-1 0,3 4 0,-3-4-1,1-1-1,1 1 1,-1-1-1,0 0 0,0 1 1,0-1-1,1 0 1,-1 0-1,1-1 1,-1 1-1,1 0 1,-1-1-1,1 0 1,-1 0-1,1 1 1,-1-1-1,1-1 0,3 1 1,48-10-21,-48 9-6,47-15-167,-40 11 83,0 1 1,1 0-1,-1 0 1,1 2-1,0 0 1,0 0-1,25 1 1,-37 2 102,-1-1-1,1 0 1,0 0-1,-1 1 1,1-1 0,0 1-1,-1-1 1,1 1 0,0 0-1,-1 0 1,1 0-1,-1 0 1,1 0 0,-1 0-1,0 0 1,0 0 0,1 0-1,-1 1 1,0-1-1,0 0 1,0 1 0,0-1-1,0 1 1,-1-1 0,1 1-1,0 0 1,-1-1-1,1 1 1,-1 0 0,1-1-1,-1 1 1,0 0 0,0 0-1,0-1 1,0 1-1,0 0 1,0 0 0,0-1-1,-1 1 1,1 0 0,-1 2-1,-2 4 132,1 0 1,-1 0-1,0 0 1,-1-1-1,0 1 0,0-1 1,-8 10-1,5-8 89,0-1 0,-1 0 0,0 0 0,-1-1 0,1 0 0,-2-1 0,-17 10 0,21-12-180,-1-1 0,0 0 1,0 0-1,0-1 1,0 0-1,0-1 1,-1 1-1,1-1 0,0 0 1,-1-1-1,1 0 1,-14-2-1,20 2-128,0 0-1,-1 0 1,1 0 0,0-1-1,-1 1 1,1 0 0,0-1-1,-1 1 1,1-1 0,0 0-1,0 1 1,0-1 0,-1 0-1,1 0 1,0 0 0,0 0-1,0 0 1,0 0 0,1 0 0,-1 0-1,0 0 1,0 0 0,1 0-1,-1-1 1,0 1 0,0-2-1,1 1-37,0 0 0,0-1 0,0 1 0,0 0 0,0-1-1,1 1 1,-1-1 0,1 1 0,0 0 0,-1 0 0,1-1 0,0 1 0,0 0-1,0 0 1,2-2 0,13-20-753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38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17676,'-14'12'2102,"0"3"-1734,1 1 0,1 0 0,0 1 0,2 0 1,0 1-1,0 0 0,2 0 0,0 1 0,-5 21 1,12-37-322,1 0 0,-1 0 1,0 1-1,1-1 0,0 1 1,0-1-1,0 0 1,0 5-1,1-8-37,-1 1 1,0 0-1,0-1 1,0 1-1,0-1 1,1 1-1,-1-1 1,0 1-1,0-1 1,1 0-1,-1 1 1,0-1-1,1 1 1,-1-1-1,1 0 1,-1 1-1,1-1 1,-1 0-1,0 1 1,1-1-1,0 0 1,0 1-4,0-1 1,0 0-1,1 0 1,-1 0-1,0 0 1,0 0-1,0 0 1,0 0-1,0 0 1,0-1-1,0 1 1,0 0-1,0-1 1,2 0-1,38-19-17,-30 13-106,1 1 0,0 1 0,-1 0-1,16-4 1,-23 8 69,0 1 0,0-1-1,1 1 1,-1 0 0,0 0-1,0 0 1,0 0 0,0 1-1,0-1 1,0 1 0,0 0-1,0 1 1,0-1 0,0 0-1,-1 1 1,1 0 0,5 4-1,-1-1 3,-1 1 0,0 1 0,0-1 0,-1 1 0,1 1 0,-2-1 0,1 1 0,-1 0 1,0 0-1,0 0 0,-1 1 0,-1 0 0,5 11 0,-7-15 130,1 0 0,-1 0 0,0 0 0,0 0 0,-1 1 0,0-1 0,0 0 0,0 0 0,0 0 0,-1 0 0,1 0 0,-1 0 0,-1 0 0,1 0 1,-1 0-1,0 0 0,0-1 0,0 1 0,-1 0 0,1-1 0,-1 0 0,0 0 0,0 0 0,-1 0 0,1 0 0,-5 3 0,0-2 39,1 1-1,-1-2 1,0 1 0,-1-1-1,1 0 1,-1-1-1,1 0 1,-1 0-1,0-1 1,0 0 0,0 0-1,0-1 1,-17-1-1,12 0-397,0-1 0,0-1 0,1 0 0,-1-1-1,1-1 1,-1 0 0,1-1 0,-17-8 0,26 11-341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4:4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650 108 11554,'-30'-10'460,"-1"-1"-1,-33-19 0,36 16-351,0 2 0,-42-13 0,64 24-107,0-1 0,0 1-1,0 0 1,0 1 0,-1 0 0,1 0-1,0 0 1,0 0 0,0 1 0,0 0-1,0 1 1,0-1 0,0 1 0,0 0-1,-7 4 1,3 0 1,1 0 0,0 0-1,1 1 1,0 0 0,0 0-1,0 1 1,-12 17 0,-9 17-5,1 1 1,3 1-1,2 1 1,2 1-1,-20 61 1,29-66-6,2 0 0,1 1 1,2 0-1,2 0 0,2 1 1,2-1-1,2 1 0,1 0 0,2-1 1,3 0-1,1 0 0,2-1 1,1 0-1,3 0 0,1-2 1,2 0-1,27 46 0,-28-60-8,1 0 0,2-1 0,0-2-1,2 0 1,0 0 0,1-2 0,1-1 0,47 29-1,-34-26-9,1-3-1,0-1 1,2-2-1,0-1 0,74 17 1,-93-28-15,1 0 1,-1-2-1,1 0 1,0-1 0,0-1-1,0-1 1,0-1-1,0-1 1,-1 0-1,1-2 1,-1 0 0,0-2-1,-1 0 1,1-1-1,-1-1 1,-1 0-1,0-2 1,0 0 0,-1-1-1,0-1 1,17-17-1,-6 1 13,-1 0-1,-2-2 0,-1-1 0,-1-1 1,-2-1-1,-1-1 0,-2-1 1,-1 0-1,-2-1 0,13-50 1,-16 43 171,-3 0 0,-1-1-1,-2-1 1,-3 1 0,-1-1 0,-2 0 0,-2 1 0,-15-81 0,11 97-36,-2 1 0,0 0 0,-2 0-1,-1 1 1,-2 0 0,0 1 0,-2 0 0,0 1 0,-2 1-1,-23-25 1,25 32-73,-1 1-1,0 1 1,-1 1-1,-1 1 0,0 0 1,-1 1-1,0 1 1,-1 1-1,0 0 0,0 2 1,-1 0-1,0 2 1,-1 0-1,-22-3 0,14 5-3,-52 1-1,37 4-49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13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2227 73 10138,'-39'-9'722,"-1"1"0,-78-5 0,-81 11-635,186 3-114,-56-4-144,-101-15 0,102 8 194,-104-1 0,-7 23 60,158-9-86,1 1 0,-1 1 0,1 1 0,0 1 0,1 0 0,-30 17 1,-206 104-7,64-35 18,155-73 5,1 2-1,1 2 1,1 1 0,2 1 0,0 2 0,2 1 0,-32 39 0,22-16 68,1 1 0,3 2-1,-51 109 1,76-140-100,0 0-1,2 1 0,1 0 0,0 0 0,2 0 0,-3 48 1,7-54-22,1 0 1,2 0-1,-1 0 0,2 0 1,1-1-1,0 1 1,1-1-1,1 0 1,1 0-1,9 17 1,94 154-173,-20-38 97,-59-96 25,2-2-1,3-1 1,2-1 0,2-3 0,60 57-1,29 24 111,-58-56 48,95 76 0,-137-128-70,1-2 0,1-1 0,1-1-1,1-2 1,0-1 0,0-2 0,61 14-1,16-4 0,125 9-1,-147-23-9,147-6-1,-180-6-18,0-2 0,0-3-1,98-29 1,113-53-2199,-218 74 1859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1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940 198 9250,'3'-2'122,"0"0"0,-1-1 1,1 1-1,-1-1 0,1 0 0,-1 1 0,0-1 1,0 0-1,0-1 0,-1 1 0,1 0 0,-1-1 0,1 1 1,-1 0-1,0-1 0,0 1 0,-1-1 0,1 0 1,-1 1-1,0-1 0,0 0 0,0 1 0,0-1 1,-1 1-1,1-1 0,-1 0 0,0 1 0,0-1 1,0 1-1,-1 0 0,-2-6 0,1 4-60,-1 0-1,1-1 0,-1 1 1,0 1-1,-1-1 0,1 1 1,-1-1-1,0 1 1,0 0-1,0 1 0,0 0 1,-1-1-1,1 2 1,-1-1-1,0 1 0,-11-4 1,-3 1-54,1 1-1,-1 0 1,-41-1 0,36 5-16,0 0 0,0 2 0,0 1 0,0 1 0,0 1 0,1 1 0,-1 2 0,2 0 0,-33 16 1,22-6 13,1 1 0,1 2 1,1 2-1,0 0 0,-40 42 1,42-36-10,1 1 0,2 1 0,1 1 0,1 1 0,2 2 0,-22 45 0,36-62-2,1 1-1,0 0 1,2 0-1,0 0 0,1 1 1,-1 25-1,4-30-2,1 1 0,1-1 0,0 1 0,1-1 0,1 0 0,0 1 0,1-1 0,12 28 0,-6-23-13,1 0 0,0-1 0,2 0 0,0 0 0,1-2 0,1 0 0,1 0 0,0-1 1,1-1-1,1-1 0,0-1 0,1 0 0,26 13 0,-23-15-49,1 0 0,0-2 1,1 0-1,0-2 0,0-1 0,0 0 0,1-2 0,0-1 0,0-1 0,0-1 1,46-4-1,-33-3-59,1-2 1,-2-2-1,1-1 1,-1-2-1,43-21 0,-28 8-53,-2-3 0,88-64 0,-112 73 142,0-2-1,-2-1 0,0 0 1,-2-2-1,-1-1 1,36-55-1,-49 67 52,-1-1-1,-1 1 1,0-1-1,-1-1 1,0 1 0,-1-1-1,1-16 1,-3 20 30,-2 0 1,0 0-1,0-1 1,-1 1-1,-1 1 1,0-1 0,0 0-1,-1 0 1,-1 1-1,-6-16 1,5 16 9,-1 1 0,0 0 1,0 0-1,-1 1 0,0-1 1,0 2-1,-1-1 1,0 1-1,-16-12 0,10 10 20,-1 0-1,-1 1 0,0 1 1,0 1-1,-27-10 1,-10 3 103,-1 2 0,-1 3 1,-56-3-1,79 9-87,6 1-39,6 0-20,0 0-1,0-1 0,0-1 1,-20-7-1,30 7-10,1 0 0,0-1-1,-14-11 1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1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77 9378,'-61'-19'368,"-5"-1"-824,2 3 504,-1 3-224,1 8 104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12 104 14387,'-1'0'75,"1"0"-1,-1 1 1,0-1 0,1 0-1,-1 0 1,1 0 0,-1 1-1,1-1 1,-1 0 0,1 1-1,-1-1 1,1 1 0,-1-1-1,1 0 1,0 1 0,-1-1-1,1 1 1,-1-1 0,1 1-1,0-1 1,0 1 0,-1-1-1,1 2 1,11 1 1209,25-3 69,304-38 559,-278 30-2057,-33 5 19,20-3-806,-1-1 0,71-21 0,-116 27 845,0 0 1,0 0-1,0-1 0,-1 1 1,1-1-1,0 1 0,0-1 1,-1 0-1,4-3 0,0-4-408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23 16051,'25'-9'1811,"-21"7"-1621,1-1 1,-1 2-1,1-1 0,-1 1 1,1-1-1,0 1 1,-1 0-1,1 1 0,0-1 1,0 1-1,0 0 0,-1 0 1,8 2-1,-11-2-154,0 0 0,0 1-1,0-1 1,0 1 0,0-1-1,0 1 1,0-1 0,-1 1 0,1-1-1,0 1 1,0 0 0,-1 0 0,1-1-1,0 1 1,-1 0 0,1 0-1,-1 0 1,1-1 0,-1 1 0,1 0-1,-1 0 1,0 0 0,1 0 0,-1 0-1,0 1 1,0 1 3,0 0 0,0-1 0,0 1 0,0-1 0,-1 1 0,1-1 0,-1 1 0,0-1 0,-2 5 0,-2 3 33,-1 1 1,0-2 0,-10 14 0,-9 6 308,-1-2 0,-51 42 0,12-13 427,65-56-803,0 0 0,0 0 0,0 0 0,-1 0 1,1 0-1,0 0 0,0 0 0,0 0 0,0 0 0,0 0 0,-1 0 1,1 1-1,0-1 0,0 0 0,0 0 0,0 0 0,0 0 0,0 0 0,-1 0 1,1 0-1,0 0 0,0 0 0,0 1 0,0-1 0,0 0 0,0 0 1,0 0-1,0 0 0,0 0 0,0 1 0,0-1 0,-1 0 0,1 0 1,0 0-1,0 0 0,0 0 0,0 1 0,0-1 0,0 0 0,0 0 1,0 0-1,0 0 0,1 0 0,-1 1 0,0-1 0,0 0 0,0 0 1,0 0-1,0 0 0,0 0 0,0 0 0,0 1 0,0-1 0,0 0 1,0 0-1,0 0 0,1 0 0,-1 0 0,0 0 0,0 0 0,0 0 1,0 1-1,15-3 38,18-10-330,9-9-765,63-43-1,-63 36 603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1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1816,'-69'125'812,"-84"215"-1,135-290-324,2 1 0,2 0 1,3 1-1,2 1 0,2-1 0,3 1 0,3 92 0,3-123-408,2 0 1,0 0-1,1 0 0,1-1 0,1 1 0,1-1 0,0-1 1,2 0-1,1 0 0,25 36 0,-16-31-130,1 0-1,2-2 1,0 0-1,2-1 1,0-2-1,55 34 1,-29-25-192,2-2 0,83 30 0,119 20-411,-153-52 471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1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9 7546,'-6'-2'35,"1"1"-1,0-1 1,0 1 0,-1 0 0,1 0 0,-1 1 0,1 0 0,-1 0 0,1 0 0,-1 1 0,1-1 0,0 1 0,-1 1 0,1-1-1,-10 4 1,-6 5-27,0 0-1,-28 18 0,37-21 47,-48 29 24,2 3-1,1 3 1,3 1 0,1 3-1,3 3 1,-52 62-1,87-90-42,1 0 0,1 1 1,0 1-1,2 0 0,0 0 0,2 1 0,1 1 0,1-1 0,1 1 0,-4 32 0,7-38-54,2 1 0,0-1 0,1 0 0,1 0 0,1 0 1,0 0-1,2 0 0,0 0 0,1-1 0,1 1 0,0-1 0,2-1 0,0 1 0,14 21 0,-15-29-72,1 1 1,0-2 0,1 1-1,0-1 1,1-1-1,-1 1 1,2-2 0,-1 1-1,1-1 1,0-1 0,0 0-1,1-1 1,0 0 0,0-1-1,0 0 1,0 0 0,1-2-1,-1 1 1,1-2 0,24 1-1,-12-3-103,0-1-1,0-1 0,0-1 1,0-1-1,0-1 1,-1-2-1,0 0 0,-1-2 1,38-20-1,-23 8 102,0-2-1,-1-1 1,-2-2-1,-1-2 1,-1-1-1,-1-1 1,-2-2-1,48-67 1,-25 15 34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23 11410,'-37'-7'436,"8"2"-240,0 0 0,0 2-1,-38 1 1,58 2-183,0 1-1,0 0 1,0 1 0,0 0-1,0 0 1,0 1 0,1 0-1,-1 0 1,1 1-1,0 0 1,0 1 0,0 0-1,1 0 1,-14 13 0,9-6-32,1 2 0,0-1 0,1 1 0,1 1 0,0 0 0,1 0 0,-11 29 0,3-1-134,-15 80 0,15-42-361,4 1-1,-1 95 0,12-112-185,3 0-1,3-1 1,16 82-1,-16-122 379,1 0 0,1-1-1,1 0 1,1 0 0,0-1 0,15 22-1,-20-36 287,1-1-1,0 1 1,1-1-1,0-1 0,0 1 1,0-1-1,1 0 1,0 0-1,0-1 0,1 0 1,-1 0-1,1-1 1,0 0-1,0 0 1,1-1-1,-1 0 0,1 0 1,-1-1-1,14 2 1,-5-4 144,0 0 1,0-1-1,0-1 1,0 0-1,0-1 1,-1-1-1,1-1 1,-1 0-1,0-1 1,26-14-1,12-10 468,78-56 1,-71 41-380,-3-3 1,-1-2 0,83-97 0,-81 74-365,-2-2 0,72-129 0,-61 77-15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9:25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13 118 11170,'-13'-7'902,"21"9"-159,17 4-455,39 0-297,-1-2 0,115-9 0,39 0-326,-100 7 255,-1-6 0,136-22 0,-180 16 141,314-36 190,-339 42-256,1 2-1,-1 3 1,0 1-1,0 3 0,0 1 1,0 3-1,-1 2 0,88 32 1,-93-29-7,0-1 0,1-3 0,0-1 0,68 4 0,176-7-116,-199-6 66,382-7-438,-2-30 63,955-81 1548,-1351 114-1046,193 0 274,-231 5-297,0 3-1,-1 0 0,1 2 0,-1 2 1,60 22-1,-62-17-31,-20-8-3,0 0 0,1 0-1,0-1 1,0-1 0,0 0-1,0 0 1,19 1 0,26-6-315,-52 2 280,-1-1 0,1 1 0,0-1 0,-1 0 0,1 0 0,-1-1 0,1 1 0,-1-1 0,0 0 0,1 0 0,-1 0 0,5-4 0,-2-2-84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29:33.4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860 241 8850,'-18'-4'400,"0"0"1,-1 1 0,1 1-1,-28 0 1,-75 9 909,78-3-1028,-16 1 37,-88 19 0,124-19-270,1 1 0,0 2 0,1 0 0,0 1 1,0 1-1,1 1 0,-20 13 0,28-14-21,0 1-1,1 0 1,0 0-1,1 1 0,0 0 1,1 1-1,0 0 1,1 1-1,1-1 1,-10 25-1,4-4 5,2 1-1,2 1 1,-9 54-1,11-32-21,3 0 0,2 1 0,2 0 0,4-1 0,1 0 0,23 98 1,-15-105-116,2-1 0,2-1 0,2 0 0,3-1 1,1-2-1,2 0 0,55 73 0,-66-102-6,0 0 0,1-1-1,1-1 1,0 0 0,1-1-1,1-1 1,31 18 0,-37-25 55,0 0 0,1-1 0,-1 0 0,1-1 0,1-1-1,-1 0 1,0-1 0,1 0 0,-1-1 0,1 0 0,-1-1 0,1-1 0,19-3 0,-9-2 37,0 0 0,-1-2 0,1-1-1,-2-1 1,1-1 0,-1 0 0,-1-2 0,0-1 0,19-17 0,17-17 169,87-95 0,-75 67 7,-2-3-1,79-123 0,-123 166-118,-2-2-1,-2 0 0,-1-1 1,-3-1-1,0-1 1,-3 0-1,-1 0 1,8-69-1,-18 89 63,-1 0-1,0 0 1,-1 1 0,-1-1 0,-2 0-1,0 1 1,0 0 0,-2 0-1,-1 0 1,-18-37 0,10 30 86,-1 1 0,-1 0 1,-1 1-1,-2 1 0,0 1 0,-41-36 0,7 16-241,-1 2 0,-2 3-1,-2 2 1,-1 3 0,-78-31-1,97 47-97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0:19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2571 9370,'3'-8'254,"50"-121"2170,-42 105-2167,2 0 1,0 2-1,22-28 0,1 9-124,1 2-1,82-65 1,-12 12-150,-32 19-12,46-42 107,-70 72-55,2 2 0,2 3 0,2 2-1,1 2 1,68-28 0,-14 9-32,12-4 68,-99 47-32,0 1 0,0 2 1,33-6-1,-49 12-21,37-5 14,0-3 0,0-1 0,-1-2-1,56-23 1,-13-8 2,-44 20-11,2 2-1,60-18 1,19-2-15,161-77 1,-245 101 2,1 2 0,47-12 0,89-10-6,-94 21 5,108-34-1,333-108 73,-459 138-65,95-44 0,27-9 2,-164 65-7,291-100 7,-5-10-50,-221 91-27,143-25 0,-116 28 8,130-45 1,-94 24-79,-96 30 42,243-79 104,-282 88-70,-4 1 22,0 0 0,22-12 0,-10-1-29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0:40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2506 5017,'8'-21'459,"1"1"1,1 0-1,1 0 1,1 1-1,0 0 0,1 1 1,1 1-1,1 0 0,1 1 1,31-26-1,-11 15-70,1 2 0,0 1 0,2 2 0,51-21 0,-43 21-279,-1-3 0,-1-2 0,64-50 1,20-12 1,-82 56-34,62-55-1,-71 55-16,2 1 1,62-38-1,12 12-107,154-55 1,-15 8-15,-42 23-21,-7 2 17,-161 58 109,69-48 1,-82 49-14,1 1-1,0 2 1,2 1-1,51-20 1,93-11 23,-30 9 15,24-14 48,160-45 29,-95 27-130,-40 14 10,62-21 17,-131 27-34,179-61-34,146-10-89,-220 65 122,261-80 23,-376 92 55,-108 43-1,-5 0-406,-9-4-5,1 2 301,-8-10-97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0:59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980 249 9890,'-72'-27'542,"35"11"-390,-1 3 0,-51-12 0,76 23-111,1 0 1,-1 0 0,1 2-1,-1-1 1,1 2 0,-1-1-1,1 2 1,-1 0 0,1 0-1,0 1 1,-21 8 0,2 4 37,1 1 0,1 1 0,0 1 0,-36 31 0,-95 101 50,128-117-67,1 2 1,2 2-1,-34 54 1,52-72-30,0 0-1,2 1 1,1 0-1,0 0 1,1 1 0,2 0-1,0 1 1,1-1-1,-2 32 1,5-8-16,3 1 1,1-1-1,2 0 0,2 0 1,2-1-1,2 0 0,31 80 1,-38-114-23,1 0 1,1-1 0,-1 1-1,1-1 1,1-1 0,0 1-1,0-1 1,1 0 0,0-1-1,0 0 1,16 11 0,-12-11-13,1 0 1,0-1-1,0 0 1,1-1-1,0-1 0,-1 0 1,1-1-1,17 2 1,-4-3-12,0-1 0,0-1 0,1-2 1,-1 0-1,0-2 0,0-1 0,0-1 1,50-19-1,-42 10 53,-2-1 1,0-2-1,-1-2 1,-1 0-1,45-41 1,-12 3 153,73-86 1,-106 107-137,-1-1-1,-1-1 1,-2-2 0,-3-1-1,0 0 1,-3-2 0,16-49-1,-28 68-40,-2 0-1,-1-1 1,-1 0-1,-1 0 1,-1 0-1,-1 0 0,-2-1 1,-1 1-1,0 0 1,-2-1-1,-1 1 1,-2 1-1,0-1 0,-16-40 1,14 49 17,-1 0 1,-1 0 0,0 0-1,-1 2 1,-1-1 0,0 1-1,-2 1 1,-24-21-1,17 18-164,-1 0 0,0 2 0,-1 1-1,-1 1 1,-42-17 0,61 28 118,0 0-1,1 1 1,-1 0-1,0 0 1,0 0-1,0 0 1,0 1-1,0-1 1,0 1 0,0 1-1,0-1 1,0 1-1,-7 2 1,-27 9-182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1:23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2357 9354,'20'-33'246,"2"2"0,1 0 0,1 2 0,2 0 0,0 2 0,2 1 0,1 1 0,1 1 0,46-27 1,202-135 759,-44 28-524,-114 78-780,89-54-426,-152 101 557,110-45 0,211-90 363,332-167 505,-601 293-675,1 6-1,2 4 1,1 5-1,165-17 1,-165 27-21,0-5-1,142-48 0,-156 40 70,-2-5 0,175-89 0,-228 99 5,12-9 108,1 3 0,122-45 0,231-64 94,-372 130-323,0 2-1,1 2 0,77-3 0,25-3-252,-117 9 207,-11 2 3,-1-1 1,0 0-1,1-1 0,-1 0 1,0-1-1,18-8 0,-15 0-1330,-9 5 1051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1:35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0 181 10210,'22'5'595,"33"13"1,-35-11-476,0-1 0,26 5 0,18-3 462,83-1 0,68-12 225,-80 0-632,400-17 186,-39 1-259,-60 12-85,483-17 63,-111-57 38,-509 46-84,-87 16 17,0 10-1,266 19 1,-133 3-200,-343-11 144,4 0-5,1 0-1,-1 0 1,1-1 0,-1 1 0,0-2 0,1 1-1,7-3 1,4-9-42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15627,'10'0'1369,"3"6"-921,2 4-160,-1 9 648,1 7-144,-1 16-160,-4 8-88,-4 13-55,-6 6-9,-12 6-64,-6 8-32,-17 6-88,-6 5-80,-8-1-432,-4-6-392,-7-9 552,-2-4-120,2-17-88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1:39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4938 10650,'2'-4'128,"0"0"0,1 1-1,-1 0 1,0 0 0,1-1-1,0 1 1,0 1 0,0-1-1,0 0 1,0 1 0,1 0-1,6-4 1,3-3 117,70-55 21,103-75-205,-130 101-77,88-44 1,318-122 5,-430 193 31,203-82 189,-117 23-158,13-7 20,155-36 3,-148 62-55,15-1 0,178-35 0,-317 83-19,328-98 28,-147 39-19,327-134 67,-240 82-39,-59 34 17,224-94-65,-325 110-626,178-123 0,-169 101 190,-42 30 414,189-90 0,-200 114 73,169-77 21,106-81 2,-63 32 64,11 19 84,-217 103-190,-1-3 1,-3-3-1,110-80 0,111-78-248,-208 147 107,136-60 0,-45 38 71,245-111 70,-269 110 13,501-215-134,-519 239 75,211-112 1,-163 67 147,141-82 117,-184 95-146,-119 72-535,1 1 1,0 1-1,44-10 0,-42 13-198,-25 6 329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1:12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1174 77 9282,'-60'-17'1246,"-1"2"0,-86-9-1,112 19-924,-15-2-108,0 2 0,0 2 0,0 2 0,-71 8 0,97-3-145,1 0-1,0 1 1,0 1-1,0 1 1,1 2-1,0 0 1,0 1-1,1 1 1,0 1-1,1 1 1,-27 22-1,30-19-41,1 1 0,0 0-1,1 1 1,1 0-1,0 2 1,-11 21 0,9-10-16,2 1-1,0 1 1,-12 47 0,5 13-15,-17 190-1,30-199-4,4 92 0,5-148 0,1 0 0,1-1 1,2 0-1,0 0 1,2 0-1,1-1 1,16 36-1,-18-50-11,1 0 0,0 0 1,1 0-1,1-1 0,-1-1 0,2 1 1,-1-2-1,1 1 0,1-1 0,14 10 1,-9-10-26,0 0 1,0 0 0,1-2-1,0 0 1,0-1 0,0-1-1,22 4 1,-9-5-34,1-1 0,-1-1 0,0-2 0,1 0 0,-1-3 0,0 0 0,0-2-1,0-1 1,35-12 0,-35 6 33,-1-1 1,0-1-1,-1-1 0,-1-2 0,0-1 0,-1 0 0,-1-2 1,-1-1-1,25-28 0,-12 7 34,-1-1 1,-3-2-1,-1-1 1,36-73-1,-39 58 61,-2-1 1,-4-1-1,-2-2 0,-3 0 0,-3-1 0,13-130 0,-26 170-43,-1 1-1,-1-1 0,-1 0 0,-6-32 1,6 50-9,-1 0 0,-1 0 0,0 0 0,0 0 1,0 0-1,-1 0 0,-6-8 0,7 12 0,0 0 0,-1 0 0,1 0 0,-1 0 0,0 1 0,0-1 0,0 1 0,0 0 0,-1 1 1,1-1-1,-1 1 0,-9-4 0,-2 1-4,-1 2 0,0-1 0,0 2 1,0 0-1,0 1 0,-26 2 0,-105 17 24,123-14-9,-91 16 36,75-9-32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1:15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75 10882,'-1'-2'90,"0"0"-1,0 1 1,0-1-1,0 1 1,0-1-1,0 1 1,0 0-1,0-1 1,0 1 0,-1 0-1,1 0 1,-1 0-1,1 0 1,-1 0-1,1 0 1,-1 0-1,1 1 1,-1-1-1,0 0 1,1 1-1,-1-1 1,0 1-1,0 0 1,1 0-1,-1-1 1,0 1-1,0 0 1,0 1-1,1-1 1,-1 0-1,0 0 1,0 1 0,1-1-1,-1 1 1,0-1-1,1 1 1,-1 0-1,1 0 1,-1 0-1,1 0 1,-1 0-1,1 0 1,-1 0-1,0 2 1,-5 4-28,0 0 1,1 1-1,0 0 1,0 0-1,1 0 1,-8 16 0,-2 6 12,-15 47 0,27-66-72,0 0 0,1 0 0,-1 0 0,2 0 0,0 0 0,0 0 0,1 0 0,2 15 0,-2-25-4,0 1 1,0-1-1,0 1 0,0 0 1,1-1-1,-1 1 0,0-1 1,1 0-1,-1 1 0,1-1 1,0 1-1,-1-1 0,1 0 0,0 1 1,0-1-1,0 0 0,0 0 1,0 0-1,0 0 0,0 0 1,0 0-1,1 0 0,-1 0 1,0 0-1,0 0 0,1 0 1,-1-1-1,1 1 0,-1-1 1,1 1-1,-1-1 0,1 0 1,-1 1-1,1-1 0,-1 0 1,1 0-1,-1 0 0,1 0 1,-1 0-1,1-1 0,-1 1 1,1 0-1,-1-1 0,1 1 0,-1-1 1,2 0-1,4-2 19,-1 0 0,1 0 0,-1-1 0,0 0 0,0 0 0,-1-1 0,1 1-1,8-11 1,-6 5 90,-1 0-1,0-1 1,0 0-1,-1-1 1,-1 1-1,0-1 1,-1 0-1,0 0 0,4-23 1,-6 25-12,0 0 1,-1 0 0,-1-1-1,0 1 1,0 0-1,-1 0 1,0 0-1,-1 0 1,0 0 0,0 0-1,-1 0 1,-8-17-1,10 24-79,-1 1 0,1-1 0,-1 0 0,0 0 0,0 1 0,0-1 0,0 1 0,0 0 0,-1 0 0,1 0 0,-1 0 0,1 0 0,-1 0 1,0 0-1,0 1 0,0 0 0,1-1 0,-1 1 0,-1 0 0,1 0 0,0 1 0,0-1 0,-6 0 0,3 2-16,1-1 0,0 1 0,0 0 0,0 0 0,0 1 1,0-1-1,0 1 0,0 0 0,0 1 0,0-1 0,1 1 0,0 0 0,-1 0 0,-3 4 1,-1 1-23,0 0 1,1 0 0,0 1-1,1 0 1,0 0 0,0 0 0,1 1-1,0 0 1,1 1 0,0-1-1,1 1 1,0 0 0,0 0-1,1 0 1,1 1 0,0-1 0,-1 18-1,3-26 4,0 0 0,1 1 0,-1-1-1,1 0 1,-1 0 0,1 1 0,0-1 0,0 0-1,0 0 1,1 0 0,-1 0 0,1 0-1,-1 0 1,1-1 0,0 1 0,0 0 0,0-1-1,5 4 1,-4-3-5,1-1 0,0 1 0,0-1 0,1 0-1,-1 0 1,0-1 0,1 1 0,-1-1 0,1 0 0,-1 0-1,1-1 1,4 1 0,3-1-10,-1 0-1,1-1 1,0 0 0,-1-1-1,1-1 1,-1 1-1,0-2 1,0 0 0,20-9-1,-22 8 59,0-1 0,0 0 0,-1 0 0,0-1 0,0 0 0,0-1 0,-1 1 0,0-2 0,0 1 0,10-18 0,-15 22 3,0-1-1,0 1 0,0 0 1,-1-1-1,1 1 1,-1-1-1,0 1 0,-1-1 1,1 0-1,-1 0 0,0 1 1,0-1-1,0 0 1,0 1-1,-1-1 0,0 0 1,0 1-1,0-1 0,-1 1 1,0-1-1,1 1 1,-2 0-1,1 0 0,0-1 1,-1 2-1,-4-7 1,4 7-13,1 0 1,-1 0 0,0 0-1,0 0 1,0 1 0,-1-1-1,1 1 1,-1 0 0,1 0-1,-1 0 1,1 1 0,-1-1-1,0 1 1,0 0 0,0 0-1,0 0 1,-4 0 0,2 1-11,1 0-1,0 0 1,0 1 0,-1 0 0,1 0 0,0 0 0,0 1 0,0-1 0,0 1-1,0 0 1,-8 6 0,6-4-18,0 1 1,1-1-1,0 1 0,0 0 0,1 1 0,0 0 0,-1-1 0,2 2 1,-1-1-1,1 0 0,0 1 0,0 0 0,1 0 0,0 0 0,0 1 1,1-1-1,-3 13 0,4-18 3,1 0 0,0 0 1,0 0-1,0 0 0,0 0 0,0 0 1,0 0-1,1-1 0,-1 1 0,0 0 1,1 0-1,0 0 0,-1 0 0,1-1 1,0 1-1,0 0 0,0-1 0,0 1 1,0 0-1,1-1 0,1 3 0,-1-3-2,1 1 1,-1-1-1,1 0 0,-1 0 0,1 1 0,-1-2 0,1 1 0,0 0 0,0 0 0,-1-1 0,1 0 0,0 1 1,3-1-1,5-1-12,-1 0 1,0 0 0,0-1-1,0 0 1,0-1 0,0 0-1,10-5 1,-12 4 47,0 0 0,0-1 1,-1 0-1,1-1 0,-1 1 1,0-1-1,0-1 1,-1 1-1,0-1 0,0 0 1,5-9-1,-9 13-6,0 0 1,-1 0 0,1 0-1,-1 0 1,1 0 0,-1-1-1,0 1 1,-1 0 0,1-1-1,0 1 1,-1-1-1,0 1 1,0-1 0,0 1-1,0 0 1,0-1 0,-1 1-1,0-1 1,1 1-1,-1 0 1,-1-1 0,1 1-1,0 0 1,-1 0 0,1 0-1,-1 0 1,0 0-1,0 0 1,0 1 0,-1-1-1,-4-4 1,3 4-45,0 0 0,0 0 0,-1 0 0,1 1 0,-1 0 0,1 0 0,-1 0 0,0 1 0,0-1 0,1 1 0,-1 0 0,0 0 0,0 1 0,0 0 0,0 0 0,0 0 0,0 0 0,0 1 0,0 0 0,0 0 0,0 0 0,0 0 0,0 1 0,1 0 0,-1 0 0,-7 5 0,7-5-36,0 1 1,1-1-1,0 1 1,-1 0-1,1 0 0,0 1 1,1-1-1,-1 1 0,1 0 1,-1 0-1,1 0 1,0 1-1,1-1 0,-1 0 1,1 1-1,0 0 0,0 0 1,0 0-1,1 0 1,0 0-1,0 0 0,0 0 1,0 0-1,1 0 0,0 10 1,9 21-322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03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48 15563,'4'0'1729,"0"0"-1161,2-4-256,0 1 856,7 0-584,0 1-64,2 1-184,2 1-184,1-1-568,-1-2-328,-3-6 632,-4 1-144,-3-5-56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1:59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15251,'5'-1'1345,"3"-2"-1081,-3 7-112,-2 0 432,1 2-368,1-2-24,3-1-8,-2 0-16,3 0-96,-2 0-16,-1-2 8,-2 1-64,-3-2-240,5 0-216,-5 0 264,-8-3-16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01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44 16724,'-4'4'121,"-11"10"3040,15-11-1612,11-4-1203,-9 0-376,0 1 0,-1-1 1,1 0-1,0 0 0,0 0 1,-1 0-1,1 0 0,0 0 1,-1-1-1,1 1 0,-1-1 1,0 1-1,1-1 0,-1 1 1,0-1-1,0 1 0,1-4 1,10-32-35,-13 37 69,1 0-1,0 0 1,0 0 0,0 0-1,0 0 1,0 0-1,0 0 1,0 0-1,0 0 1,0 1 0,0-1-1,-1 0 1,1 0-1,0 0 1,0 0 0,0 0-1,0 0 1,0 0-1,0 0 1,0 0-1,0 0 1,-1 0 0,1 0-1,0 0 1,0 0-1,0 0 1,0-1 0,0 1-1,0 0 1,0 0-1,0 0 1,0 0-1,0 0 1,-1 0 0,1 0-1,0 0 1,0 0-1,0 0 1,0 0 0,0 0-1,0 0 1,0 0-1,0-1 1,0 1-1,0 0 1,0 0 0,0 0-1,0 0 1,0 0-1,0 0 1,0 0 0,0 0-1,0-1 1,0 1-1,0 0 1,0 0 0,-6 8 107,-1 17-44,8-22-180,5-17 86,-5 11 393,-1 6-393,-2 15-1058,6-14 459,6-9 274,0-4-37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01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47 15395,'-3'5'332,"1"1"-1,0-1 0,-1 0 0,0 0 1,-4 5-1,4-7-145,0 1-1,0 0 1,1 0-1,0 0 1,0 0 0,0 0-1,0 0 1,-1 6-1,3-10-179,0 0 0,0 0 0,0 1 0,0-1 0,0 0 0,0 0-1,0 0 1,0 1 0,0-1 0,0 0 0,0 0 0,0 0 0,0 1-1,0-1 1,0 0 0,0 0 0,0 0 0,0 1 0,0-1-1,0 0 1,0 0 0,0 0 0,0 1 0,0-1 0,1 0 0,-1 0-1,0 0 1,0 1 0,0-1 0,0 0 0,0 0 0,1 0 0,-1 0-1,0 0 1,0 0 0,0 1 0,1-1 0,7-4 79,8-10 15,-16 14-94,9-9 282,0 0 1,-1 0 0,-1-1-1,0 0 1,0-1 0,-1 1-1,0-1 1,8-23 0,-22 56 657,6-19-1055,0 1-1,1 0 1,-1 0 0,1-1-1,0 1 1,0 0 0,1 0 0,-1 0-1,1 0 1,0 0 0,0 7-1,0-11 90,0 0 0,0 1 0,0-1 0,0 0 0,0 0 0,0 0 1,0 0-1,0 0 0,0 1 0,0-1 0,0 0 0,0 0 0,0 0 0,0 0 0,1 0 0,-1 1 0,0-1 0,0 0 0,0 0 0,0 0 0,0 0 0,0 0 0,0 0 0,0 0 0,1 1 0,-1-1 0,0 0 0,0 0 0,0 0 0,0 0 0,0 0 0,1 0 0,-1 0 0,0 0 0,0 0 0,0 0 0,0 0 0,0 0 0,1 0 1,-1 0-1,0 0 0,0 0 0,0 0 0,0 0 0,1 0 0,-1 0 0,8-8-363,9-16 75,-15 20 178,20-31-486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02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6 15843,'-20'15'2855,"17"-11"-1765,15-11-891,18-10 129,-29 17-260,-2 0-85,0 0-1,1 1 1,-1-1-1,0 0 1,0 1-1,0-1 1,1 1-1,-1-1 1,0 1-1,1 0 1,-1-1-1,0 1 1,1-1-1,-1 1 1,1 0-1,-2 1 1,2-1-41,-1-1-1,1 0 1,0 1 0,-1-1 0,1 1 0,0-1-1,0 0 1,-1 1 0,1-1 0,0 1 0,0-1 0,0 1-1,0-1 1,-1 1 0,1-1 0,0 1 0,0-1-1,0 1 1,0-1 0,0 1 0,0-1 0,0 1-1,0-1 1,1 1 0,-1-1 0,0 1 0,0-1-1,0 1 1,0-1 0,1 1 0,-1-1 0,0 1-1,0-1 1,1 0 0,-1 1 0,0-1 0,1 1-1,-1-1 1,1 0 0,-1 1 0,0-1 0,1 0 0,-1 0-1,1 1 1,-1-1 0,1 0 0,-1 0 0,1 1-1,10 1-715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16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11995,'7'-10'1112,"-1"4"-656,-2 0-176,-3 0 984,2-1-784,0 1-144,-3 5-16,0-2-232,0 10-224,2 5 160,0-1-24,8-8-56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16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2 226 14459,'-2'-12'1104,"2"2"-960,6-1-224,1 2 112,5 2-816,-2 1 712,5 6-120,3 1-88</inkml:trace>
  <inkml:trace contextRef="#ctx0" brushRef="#br0" timeOffset="1">380 32 12547,'-1'4'-560,"-5"-7"584,2-7 32,4-12-216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2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 12659,'1'-1'107,"1"0"0,-1 0 1,1 0-1,-1 1 1,1-1-1,0 0 0,-1 1 1,1-1-1,0 1 0,0-1 1,-1 1-1,1 0 1,0 0-1,0 0 0,-1 0 1,1 0-1,0 0 1,0 0-1,0 1 0,-1-1 1,1 1-1,0-1 0,1 2 1,6 2 232,0 0-1,-1 1 1,10 7 0,-7-5 38,5 5-214,1 0-1,-2 1 1,0 1-1,-1 0 1,0 1 0,-1 1-1,0 0 1,-2 1-1,0 0 1,-1 0 0,0 2-1,-2-1 1,0 1-1,6 22 1,-6-11-48,-1 1-1,-2 0 1,-1 0-1,-1 1 1,-1-1-1,-2 1 1,-2-1-1,-8 49 1,1-30-149,-2-1 0,-2-1 0,-2 0 0,-3-1 0,-1 0 0,-3-2 0,-39 64 0,-158 180-947,151-213 641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17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56 14555,'-3'9'936,"3"-12"-1080,0-9 136,7-12 200,3-2-80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03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19 16916,'-5'2'1640,"0"3"-1224,-1 4-216,0-1 928,3 0-904,3-3-64,5-5-136,5-1-184,3-6-472,1-2-160,-3-2 576,2-5-160,-4 4-72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1:43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0 287 10530,'237'-3'3563,"122"-8"-3536,-167 4 215,44 9-178,79-4 276,113-21 195,-352 20-514,122-9 34,130-2 43,87 6-50,0-1-8,265-20-21,51-92 134,-695 114-339,-35 6 182,-1 0 1,1 1-1,-1-1 1,0 1 0,1-1-1,-1 0 1,1 1-1,-1-1 1,0 0-1,0 0 1,1 1 0,-1-1-1,0 0 1,0 0-1,0 1 1,0-1-1,0 0 1,0 0 0,0 0-1,0 1 1,0-1-1,0 0 1,0 0-1,-1-1 1,1 1-5,-6-17-28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1:44.4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0 285 9850,'1'0'146,"-1"1"1,1-1-1,-1 1 0,1-1 0,-1 0 1,1 1-1,0-1 0,-1 0 0,1 1 0,0-1 1,-1 0-1,1 1 0,0-1 0,-1 0 1,1 0-1,0 0 0,-1 0 0,1 0 1,0 0-1,-1 0 0,1 0 0,0 0 1,-1 0-1,1 0 0,0 0 0,1-1 0,2 1 38,537-14 2404,-432 10-2462,319-17-65,201-5-36,-40 12 51,-3-27 30,-85-23 1,172-16-70,-587 72-28,146-7 6,-103 14-659,-131 1 527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03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55 16500,'-4'3'1608,"3"0"-1064,-1-2-232,2 1 768,0-1 1,2 0-745,1-1-296,1-2-112,0-3-128,3 1-73,-1-3-351,1-3-184,2-2 600,-1-1-152,1 1-40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04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1 104 13947,'10'6'1640,"-3"-1"-952,-5-5-319,0 2 1983,4-1-1688,4-4-520,6-5-144,1-9-568,0-5 528,5-12-112,1 1-72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04.9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7 16748,'-1'2'1416,"1"8"-1008,1 1-160,2 2 440,0-1-208,4-2-128,2-2-48,4-6-392,1-4-312,5-8-312,-2-4 576,2-8-128,1-5-144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05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1 256 18348,'5'10'1456,"-3"-9"-1168,2-2-128,10-11 296,4-5-528,6-6 1697,5-1-1465,4-6-72,1 1 24</inkml:trace>
  <inkml:trace contextRef="#ctx0" brushRef="#br0" timeOffset="1">309 118 13779,'0'10'1776,"1"-3"-1096,1-7-263,2-4 959,5-8-1008,-1 1-336,5-6-944,0 0 976,3-1-384,1 3-208</inkml:trace>
  <inkml:trace contextRef="#ctx0" brushRef="#br0" timeOffset="2">454 25 11146,'1'4'1833,"-2"5"4640,-1-14-5961,-2-3-1160,-3 1 848,-2-2-200,2 1-328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17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31 11955,'-5'13'832,"5"-6"-856,2-7-48,5-5 24,6-5-16,0-4-40,7-7-56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18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29 340 13179,'-15'1'2880,"5"1"-2888,7-2-88,11-2 537</inkml:trace>
  <inkml:trace contextRef="#ctx0" brushRef="#br0" timeOffset="1">544 53 14539,'0'0'576,"-4"-8"-552,4-11 0,17-7-80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4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6113,'-13'4'1385,"1"1"-1,0 0 1,-17 10-1,21-10-1095,1 1 0,0-1 0,0 1-1,0 1 1,-11 13 0,2 1-89,2 0 0,0 1-1,2 0 1,0 1 0,1 1-1,1 0 1,-8 33-1,8-16-22,2 0 0,2 1 0,-2 71 0,7-79-142,2 0 1,1 0 0,7 35-1,-5-51 34,0-1 0,2 0 0,0 0 0,0 0 0,2-1 0,0 0 0,16 23 1,-15-26 60,1-1-1,0 0 1,0 0 0,1-1 0,1-1 0,24 17 0,-27-21-71,0-1-1,0 0 1,1 0 0,0-1-1,0 0 1,0-1-1,0 0 1,1-1-1,-1 0 1,21 1-1,-12-3-13,0-1 0,1-1 0,-2-1 0,1 0 0,0-2 0,-1 0 0,1-1 0,-1-1 0,-1 0 0,0-1 0,0-1 0,0-1 0,-1-1 1,0 0-1,-1-1 0,-1 0 0,0-1 0,0-1 0,-2 0 0,1-1 0,-2 0 0,0-1 0,-1 0 0,15-34 0,-12 20 32,-1-1-1,-2-1 1,-1 1 0,7-44 0,-13 52-69,0 0 0,-2 0-1,0-1 1,-2 1 0,-1 0 0,-8-45 0,8 59-23,-1-1 0,0 1 0,-1 0 0,0 0 0,0 0 0,-1 0 0,0 1 0,-1 0 0,0 0 0,0 0 0,-1 1 0,-12-12 0,10 13-21,0-1 1,-1 1-1,0 0 1,0 1-1,0 0 1,-1 1-1,0 0 1,0 0-1,0 1 1,-17-2-1,-4 1-176,1 2 0,-1 1 0,1 1 0,-1 2 0,1 1 0,-51 12 0,52-7-32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18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13723,'-14'3'800,"-10"6"-328,-4-1-512,14-3 144,7-1 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33.7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1340 8562,'34'-26'-8,"2"1"1,0 2 0,70-32-1,468-255-131,-508 271 189,30-15-49,2 4-1,175-61 0,-97 49 981,178-89 0,-24-32 252,50-25-1047,-284 165-200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34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0 157 4121,'28'-16'256,"0"0"-248,5-1 0,6-3 40,4 1 0,1-1-40,-1-1 8,7-7 8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36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 0 11506,'-24'2'80,"0"0"-1,1 1 1,-1 2-1,1 0 1,0 1-1,0 2 1,1 0-1,0 2 1,1 0-1,-1 1 1,-33 25-1,8-1-65,2 1-1,2 3 1,-64 74 0,74-75 5,1 3 0,3 0 1,1 2-1,-39 82 0,53-93-1,1-1-1,2 2 0,2 0 0,0 0 1,3 1-1,0 0 0,3 0 0,-1 37 1,5-55-11,0 0 0,1 0 0,0 0 0,1 0 0,1 0 0,1 0 0,0-1 0,1 0 0,1 0 0,11 19 0,-11-23-3,1 0 0,0-1 0,1 0 0,0 0 0,0-1 0,1 0-1,0 0 1,1-1 0,0-1 0,0 0 0,0 0 0,1-1 0,15 5 0,-6-4 0,0 0 0,1-1 0,0-2 0,-1 0 0,1-1 0,0-2 0,1 0 0,-1-1 0,0-1 0,27-5 0,-22 0 6,0 0-1,-1-2 1,1-1 0,-2-2 0,0 0 0,0-1 0,36-25 0,-27 13 40,-1-2 0,-1-2 0,-2-1 0,0-1 1,-2-1-1,-2-2 0,-1 0 0,-1-2 0,-2-1 0,32-70 1,-38 68 39,-2-1 1,-2 0 0,-1-1 0,8-61 0,-17 82-61,0 0 1,-1-1-1,-1 1 1,-1 0 0,0 0-1,-2 0 1,0 0 0,-1 0-1,-1 1 1,-1 0-1,-15-35 1,15 43-47,0 1 0,0-1 0,-1 1 0,0 0 0,-1 1 0,0 0 0,0 0 0,-1 0 0,0 1 0,0 0 0,-1 1 0,0 0 0,-16-7 0,13 8-124,0 1 1,-1 0 0,1 1 0,-1 0 0,0 1 0,0 0 0,0 1-1,0 1 1,0 0 0,-24 4 0,16 0-126,0 1-1,-43 16 1,27-3-153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2:44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17 10082,'-15'-5'948,"9"3"-628,1 0 0,-1 0 0,0 0 1,0 1-1,0 0 0,-7-1 0,10 3-301,1-1 0,0 0 0,-1 1 0,1-1-1,0 1 1,-1 0 0,1-1 0,0 1 0,0 0 0,-1 1 0,1-1-1,0 0 1,0 1 0,1-1 0,-1 1 0,0-1 0,0 1 0,1 0-1,-4 3 1,-2 6-26,0 0 0,0 1 0,1 0 0,1 0-1,-1 0 1,2 0 0,0 1 0,1 0 0,-3 15 0,5-20-2,0 0 1,1 0-1,0 1 0,0-1 1,1 0-1,0 0 1,2 9-1,-1-12-2,-1-1-1,1 1 1,0-1 0,0 0-1,0 0 1,0 0-1,1 0 1,0 0 0,-1 0-1,2 0 1,-1-1 0,7 6-1,-8-7 3,1 0 0,-1 0 0,1-1-1,0 1 1,-1-1 0,1 0 0,0 0 0,0 0-1,0 0 1,0-1 0,0 1 0,0-1 0,0 1-1,0-1 1,5-1 0,-2 1 4,-1-1 1,0-1-1,0 1 1,0-1-1,0 0 1,0 0-1,0 0 0,6-5 1,2-1 23,-1-2 0,0 0 0,0 0 0,-1-1 1,12-16-1,-17 20 6,-1 0 0,0 0 0,-1-1 0,1 0 0,-1 0 0,-1 0 1,0-1-1,0 1 0,0-1 0,1-9 0,-4 15-24,1 0-1,-1 1 1,0-1 0,0 0-1,0 0 1,0 1 0,-1-1-1,1 0 1,-1 1 0,0-1-1,1 0 1,-1 1 0,-1-1 0,1 1-1,0-1 1,0 1 0,-1 0-1,1-1 1,-1 1 0,0 0-1,0 0 1,0 0 0,0 0-1,0 1 1,0-1 0,0 0-1,-1 1 1,1 0 0,0-1-1,-1 1 1,0 0 0,1 0-1,-1 0 1,1 1 0,-1-1 0,-4 0-1,-3 0-42,-1 0 0,1 0 1,-1 1-1,0 0 0,1 1 0,-1 0 0,1 1 0,-1 0 0,1 0 0,0 1 1,0 1-1,0 0 0,0 0 0,-15 10 0,23-13 34,1 0-1,-1 0 1,1 0-1,0 0 1,-1 0 0,1 0-1,0 1 1,0-1-1,0 1 1,0-1-1,0 1 1,0-1 0,0 1-1,0-1 1,0 1-1,1 0 1,-1-1 0,0 4-1,1-4 6,0 0-1,1 0 0,-1 1 1,0-1-1,0 0 1,1 0-1,-1 0 1,1 0-1,-1 0 1,1 0-1,0 1 1,-1-1-1,1 0 1,0-1-1,-1 1 0,1 0 1,0 0-1,0 0 1,0 0-1,0-1 1,0 1-1,0 0 1,0-1-1,0 1 1,0-1-1,0 1 0,1-1 1,1 1-1,3 1-10,0 0 0,1-1-1,-1 1 1,1-1 0,-1-1-1,1 1 1,0-1-1,-1-1 1,1 1 0,0-1-1,10-2 1,-14 2-34,1 0 0,-1 0 0,0 0-1,0 0 1,1-1 0,-1 1 0,0-1 0,-1 0 0,1 0-1,0 0 1,0 0 0,-1 0 0,1-1 0,-1 1 0,0-1-1,0 1 1,0-1 0,0 0 0,0 0 0,0 0 0,-1 0-1,0 0 1,3-7 0,-3-3-167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59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336 96 8866,'-2'-5'334,"1"-1"0,-1 0-1,-1 1 1,1 0 0,-1-1 0,0 1 0,0 0 0,0 1-1,-1-1 1,0 0 0,0 1 0,0 0 0,0 0 0,-1 0 0,-5-3-1,7 5-294,-1 0-1,1 0 1,-1 0 0,0 1-1,1-1 1,-1 1-1,0 0 1,0 0-1,0 1 1,0-1-1,0 1 1,0 0 0,0 0-1,0 0 1,1 0-1,-1 1 1,0-1-1,0 1 1,0 0-1,0 0 1,1 1-1,-1-1 1,-3 3 0,-8 5 23,0 0 1,0 1 0,2 1 0,-1 0 0,1 1 0,-15 18 0,19-20-68,1 0 1,0 1 0,1 0 0,0 1-1,1 0 1,0 0 0,1 0-1,-7 25 1,11-34-3,1-1 0,-1 0-1,1 1 1,-1-1 0,1 0 0,0 1 0,0-1 0,0 1-1,0-1 1,0 0 0,1 1 0,-1-1 0,1 0 0,0 1-1,-1-1 1,1 0 0,0 0 0,0 0 0,0 0-1,1 0 1,1 3 0,0-3 0,-1 0 0,0-1-1,1 1 1,-1-1 0,1 0-1,0 1 1,0-1 0,-1 0-1,1-1 1,0 1 0,0 0-1,0-1 1,0 0 0,0 0 0,0 1-1,0-2 1,3 1 0,4-1 17,-1-1 0,1 0 1,-1-1-1,0 0 0,0 0 1,0-1-1,0 0 0,-1 0 1,1-1-1,-1 0 1,0-1-1,0 0 0,-1 0 1,12-13-1,-12 12 42,0-1-1,0 0 1,-1-1-1,0 1 1,0-1-1,-1 0 1,0-1 0,-1 0-1,0 1 1,0-1-1,-1 0 1,-1-1 0,3-13-1,-5 22-38,0-1 0,1 1 0,-1 0 0,0-1 0,-1 1 0,1 0 0,0 0 0,-1-1 0,1 1 0,-1 0 0,0 0 0,0 0 1,0-1-1,0 1 0,0 0 0,0 0 0,0 1 0,-1-1 0,1 0 0,-1 0 0,-1-1 0,1 2-11,1 0 0,-1 0 0,0 1 0,0-1 0,1 1 0,-1-1 0,0 1 0,0-1 0,0 1 0,0 0 0,0 0 0,1 0 0,-1 0 0,0 0 0,0 1 0,0-1 0,0 1 0,0-1 0,1 1 0,-1-1 0,0 1 0,0 0 0,1 0 0,-1 0 0,1 0 1,-3 2-1,-6 4-21,0 0 0,1 1 1,0 1-1,1-1 1,0 1-1,0 1 0,-9 15 1,12-18-13,1 0 1,0 0-1,0 1 0,1 0 1,0 0-1,0 0 1,1 0-1,0 0 0,0 0 1,1 1-1,-1 12 0,3-18 15,-1 0 0,0 0-1,1 0 1,0-1-1,0 1 1,0 0 0,0 0-1,0 0 1,0-1-1,1 1 1,-1 0 0,1-1-1,0 0 1,-1 1-1,1-1 1,1 0 0,-1 0-1,0 0 1,0 0-1,1 0 1,-1-1 0,1 1-1,-1-1 1,1 1-1,0-1 1,0 0 0,-1 0-1,1 0 1,0 0-1,0-1 1,0 1 0,4-1-1,3 1-6,0 0 0,0-1-1,1 0 1,-1-1 0,0 0-1,0 0 1,0-1 0,11-4 0,-11 2 63,0 0 1,-1-1-1,1 0 1,-1 0-1,-1-1 1,1 0 0,-1 0-1,9-9 1,-14 12-7,-1 0-1,1 0 1,-1 0 0,0 0 0,1-1 0,-1 1 0,-1-1-1,1 1 1,0-1 0,-1 1 0,1-5 0,-2 6-9,1-1 0,-1 1 0,0-1 0,0 1 0,0 0 0,-1-1 0,1 1 0,0 0 0,-1-1 0,0 1 0,1 0 0,-1 0 0,0-1 1,0 1-1,0 0 0,-1 0 0,1 0 0,0 0 0,-4-3 0,2 2-9,0 0-1,-1 0 1,0 0 0,1 0 0,-1 1-1,0-1 1,-1 1 0,1 0 0,0 0 0,-1 1-1,1-1 1,-1 1 0,1 0 0,-1 0-1,1 0 1,-1 1 0,-8 0 0,8 0-50,-1 0 0,0 1 0,0 0 1,1 0-1,-1 0 0,0 1 0,1 0 1,0 0-1,-1 0 0,1 0 0,0 1 0,0 0 1,0 0-1,-4 4 0,8-6 27,0 0 1,1-1-1,-1 1 0,0-1 1,0 1-1,1 0 0,-1 0 0,1-1 1,-1 1-1,1 0 0,-1 0 1,1 0-1,0 0 0,-1 0 0,1 0 1,0-1-1,-1 1 0,1 0 1,0 0-1,0 0 0,0 0 0,0 0 1,0 0-1,0 0 0,0 0 1,0 0-1,1 0 0,-1 1 0,6 11-97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02.1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0 7490,'-5'39'320,"-4"-13"-952,0-6-65,1-9 561,-1-2-168,-2-9-112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03.4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1 172 13699,'10'-15'389,"5"-7"23,0 0 0,2 2 1,32-33-1,-45 49-381,0 0 1,0 1-1,1-1 1,-1 1-1,1 0 0,0 0 1,0 0-1,0 1 0,0 0 1,1 0-1,-1 0 1,1 1-1,-1 0 0,1 0 1,-1 0-1,1 0 1,0 1-1,-1 0 0,1 0 1,0 1-1,-1 0 0,1 0 1,8 2-1,-9-1-30,0 0 1,0 1-1,-1-1 0,1 1 0,-1 0 0,1 0 1,-1 0-1,0 1 0,0-1 0,0 1 1,-1 0-1,1 0 0,3 7 0,-2-3 1,-1 0 0,0 0-1,-1 0 1,0 1 0,0-1 0,-1 1-1,2 12 1,-1 3 0,-2 0 1,0 0-1,-2 0 0,-1 0 0,-5 28 0,-47 161 22,37-158-19,2 1-1,3 0 0,-8 84 1,20-130-32,-1 0 0,2 0 0,-1 0 0,2 0 0,-1 0 0,1 0 0,1 0-1,7 18 1,-9-25 11,1 1 0,0-1 0,0 0-1,0 0 1,0 0 0,1 0 0,-1 0-1,1 0 1,0-1 0,0 1-1,0-1 1,0 0 0,0 0 0,0 0-1,0 0 1,1-1 0,-1 1 0,1-1-1,-1 0 1,1 0 0,0 0-1,-1 0 1,1-1 0,0 1 0,0-1-1,-1 0 1,6-1 0,4-1-8,-1 0 0,0-1 1,0 0-1,0-1 0,0-1 0,0 0 1,-1 0-1,0-1 0,0 0 1,-1-1-1,1-1 0,11-10 0,-8 6 114,-1-2 0,1 1 0,-2-1-1,0-1 1,-1 0 0,0-1-1,12-26 1,-20 37-20,-1 0-1,0 0 0,-1-1 1,1 1-1,-1 0 0,0-1 1,0 1-1,0-1 0,-1 1 1,0-1-1,0 1 1,-2-9-1,1 11-19,0-1 0,0 1-1,0 0 1,0 0 0,-1 0 0,1 0 0,-1 0-1,0 0 1,0 0 0,0 1 0,0-1 0,0 1 0,-1-1-1,1 1 1,-1 0 0,0 0 0,1 0 0,-1 0-1,0 1 1,0-1 0,-4-1 0,-1 0 15,-1 1 0,0 0 0,0 0 0,0 0 1,0 1-1,-1 1 0,1 0 0,0 0 0,0 0 0,0 1 0,-11 3 1,8-2-203,-1 2 1,1-1-1,-1 2 0,1 0 1,0 0-1,1 1 1,-14 8-1,11 2-383,21-21 175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05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8 144 14923,'0'0'31,"0"0"1,0 0-1,0 0 0,0 0 1,0-1-1,0 1 0,0 0 1,0 0-1,0 0 0,0 0 1,-1 0-1,1 0 0,0 0 0,0-1 1,0 1-1,0 0 0,0 0 1,0 0-1,-1 0 0,1 0 1,0 0-1,0 0 0,0 0 0,0 0 1,0 0-1,-1 0 0,1 0 1,0 0-1,0 0 0,0 0 1,0 0-1,0 0 0,-1 0 1,1 0-1,0 0 0,0 0 0,0 0 1,0 0-1,-1 0 0,1 0 1,0 0-1,0 0 0,0 0 1,0 0-1,0 1 0,0-1 0,-1 0 1,1 0-1,0 0 0,0 0 1,0 0-1,0 0 0,0 1 1,-1 12 787,7 29-414,-4-32-256,49 331 83,-48-329-228,0-16 14,1-18 28,3-71 288,-5 0 0,-13-125 0,5 178-179,3 28-95,3 21-50,2 5-118,0 0 1,1 0 0,0 0 0,1-1 0,1 1 0,0-1 0,11 20 0,-16-33 99,1 1 1,-1 0-1,0 0 0,1-1 0,-1 1 0,1 0 0,-1-1 0,1 1 0,-1 0 0,1-1 1,0 1-1,-1-1 0,1 1 0,0-1 0,0 0 0,-1 1 0,1-1 0,0 1 0,0-1 1,-1 0-1,1 0 0,0 0 0,0 1 0,0-1 0,-1 0 0,1 0 0,0 0 0,0 0 1,0 0-1,0 0 0,-1-1 0,1 1 0,0 0 0,0 0 0,0 0 0,-1-1 1,1 1-1,0-1 0,0 1 0,-1 0 0,1-1 0,0 1 0,-1-1 0,1 0 0,0 1 1,-1-1-1,2-1 0,1-2 8,0 0 0,1-1 0,-2 0 0,1 0 0,0 0 0,1-6 0,6-19 125,9-41 0,0-4 323,-19 75-444,0 0 0,0 0 0,0-1 0,0 1 0,0 0 0,0 0 0,0 0 0,0-1 0,0 1 0,0 0 0,0 0 0,0 0 0,0 0 0,1-1 0,-1 1 0,0 0 0,0 0 0,0 0 0,0-1 1,0 1-1,0 0 0,0 0 0,1 0 0,-1 0 0,0 0 0,0 0 0,0-1 0,0 1 0,0 0 0,1 0 0,-1 0 0,0 0 0,0 0 0,0 0 0,1 0 0,-1 0 0,0 0 0,0 0 0,0 0 0,1 0 0,-1 0 0,0 0 0,0 0 0,0 0 0,1 0 0,4 10 67,1 16-29,6 56-17,-1-5-380,37 130 1,-46-201 214,12 33-468,-13-38 578,-1 1 1,1-1-1,0 0 1,-1 1-1,1-1 1,0 0 0,0 0-1,0 0 1,0 0-1,0 0 1,0 0-1,0 0 1,0 0-1,0 0 1,1 0-1,-1 0 1,0-1-1,1 1 1,-1-1-1,0 1 1,1-1-1,1 1 1,5-3-316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40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47 14051,'-1'-2'1048,"4"1"-776,5 1-96,7 0 256,6 0-104,11-3-199,6-3-129,17-1-249,4-2-1423,8-1 1448,5 5-216,-1 2-168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4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19 13235,'-2'-2'61,"-1"0"0,1 0 0,-1 1 0,0-1 0,1 1 0,-1-1 0,0 1 0,0 0 1,0 0-1,0 0 0,0 0 0,0 1 0,0-1 0,0 1 0,0 0 0,0 0 0,0 0 0,0 0 0,-6 1 0,-3 1-7,-1 1 0,1 0 0,-19 7 0,6 0 34,0 2 0,1 0 0,0 1 0,1 1 0,0 1 0,1 2 0,1 0-1,1 1 1,0 1 0,2 0 0,0 2 0,1 0 0,1 1 0,1 1 0,1 0-1,1 1 1,-19 51 0,16-32 177,3 2 0,1 0 0,-10 85 0,19-101-172,2-1 0,0 1 0,2-1 0,1 1 0,2-1 0,0 0 0,13 41 1,-13-58-79,0 0 1,1 0 0,0-1-1,1 1 1,0-1 0,0 0 0,1-1-1,1 0 1,13 14 0,-16-18-3,1-1-1,0 1 1,0-1 0,1 0-1,-1 0 1,1 0 0,0-1 0,0 0-1,0-1 1,0 0 0,1 0-1,-1 0 1,0-1 0,1 0 0,-1 0-1,11-1 1,-4-2 17,0 0 0,-1 0 0,1-2 0,-1 1 0,1-2 0,-1 0 0,-1-1 0,1 0 0,-1 0 0,0-2 0,0 1 0,-1-1 0,0-1 0,11-12 0,3-3 41,-2-1 1,-1-2 0,-1 0-1,28-49 1,-26 35-14,-2 0 0,-2 0 0,-2-2-1,22-86 1,-32 97-73,-1 0 0,-2-1-1,-1 0 1,-2 0 0,-1 0-1,-1 0 1,-10-53 0,9 74-88,-1 1-1,0-1 1,-1 1 0,-8-18-1,10 26 53,1-1 0,-1 1 0,-1 0 0,1 0 0,0 0 0,-1 0 0,1 0 0,-1 1-1,0-1 1,0 1 0,0-1 0,0 1 0,-1 0 0,1 1 0,0-1 0,-1 0 0,-7-1 0,-17-1-211,-3 2-75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40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13171,'43'8'872,"1"2"232,2-3-1216,9 1 432,2 0 72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40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0 436 9234,'314'-3'2789,"-3"-26"-1717,-244 22-1194,67-3-151,259 14 0,-295-1-147,0-5 1,144-19 0,-124 4 212</inkml:trace>
  <inkml:trace contextRef="#ctx0" brushRef="#br0" timeOffset="1">2540 294 11690,'84'6'1073,"1"1"-857,4-4-144,7-6 424,14-13-296,9-7-64,7-16-88</inkml:trace>
  <inkml:trace contextRef="#ctx0" brushRef="#br0" timeOffset="2">4622 73 14627,'88'17'1200,"4"-5"-1024,9-18-232,10-4 200,9-13-72,8-6-56,18-5-56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41.3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0 138 13363,'121'0'872,"6"-3"-736,12-4-160,19-1 192,4 1-24</inkml:trace>
  <inkml:trace contextRef="#ctx0" brushRef="#br0" timeOffset="1">2319 47 14283,'125'0'1472,"4"0"-1056,-4-3-496,-3-4 1377,-9 0-1217,-6-3-80,-12-10-24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43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1847 2915 9514,'-2'-8'4539,"7"-11"-4003,-2 9-365,-1 3-163,-1 0 0,1 0-1,1 0 1,-1 0 0,6-9-1,-6 12 32,0 0-1,1-1 1,-2 1 0,1 0-1,-1 0 1,1-1-1,-1 1 1,0-1-1,-1 1 1,1-1 0,-1 1-1,0-1 1,0 0-1,0 1 1,-1-1-1,0-5 1,-2-4 47,0 0 0,2 0 1,0 0-1,1-18 0,-2-22 162,-30-274 567,29 304-758,-1 1 1,-1 0 0,0 0-1,-14-33 1,-45-85 1,15 38-26,18 29-24,0-1-5,-2 1 0,-54-84 0,61 118 6,-113-190 31,6-2 7,101 186-18,-2 1 0,-71-71 0,-110-108-99,158 156 70,-4 4 0,-101-85 0,119 116 1,-3 2-1,0 2 1,-54-24 0,-155-54-101,244 103 79,5 2-16,1 0-1,-1 0 1,0-1 0,0 0 0,-8-6-1,14 9 24,-1 0-1,1 0 0,0 0 0,0 0 0,0 0 0,0 0 1,-1-1-1,1 1 0,0 0 0,0 0 0,0 0 0,0 0 1,0 0-1,-1 0 0,1-1 0,0 1 0,0 0 0,0 0 1,0 0-1,0 0 0,0-1 0,0 1 0,0 0 0,0 0 1,-1 0-1,1 0 0,0-1 0,0 1 0,0 0 0,0 0 1,0 0-1,0-1 0,0 1 0,0 0 0,0 0 0,0 0 1,1 0-1,-1-1 0,0 1 0,0 0 0,0 0 0,0 0 1,0-1-1,0 1 0,0 0 0,0 0 0,0 0 1,1 0-1,-1 0 0,0-1 0,0 1 0,0 0 0,0 0 1,0 0-1,1 0 0,-1 0 0,0 0 0,0 0 0,0 0 1,1 0-1,-1 0 0,0 0 0,0-1 0,13 0-294,-2 2 34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44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789 161 11330,'-27'-5'640,"-1"-2"1,1-1-1,-40-18 0,15 6-133,10 5-221,-11-6 99,0 3 0,-81-15 1,119 30-359,0 1 1,0 0 0,0 2 0,0-1 0,-1 2 0,1 0-1,0 1 1,0 0 0,0 1 0,0 1 0,1 1-1,-1 0 1,1 0 0,-14 9 0,22-11-30,0 1 1,1 0 0,0 0-1,0 0 1,0 0-1,0 1 1,0 0-1,1 0 1,-5 8-1,7-10 0,0 1-1,0 0 0,1-1 0,-1 1 0,1 0 0,0 0 1,0 0-1,1 0 0,-1 0 0,1 0 0,0 0 0,-1 0 1,2 0-1,-1 0 0,1 0 0,1 7 0,2 0-2,0-1 1,1 1-1,0-1 0,0 0 1,1 0-1,1-1 0,-1 0 1,2 0-1,-1 0 0,1-1 1,14 11-1,13 9-15,62 36-1,-75-50 19,62 38-57,136 92-902,-182-114 777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01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0 13595,'-5'22'792,"0"11"-800,-1 3-48,0 5-56,-1 11-40,-3 7-64,-2 4-32,1 3 64,2 2-656,2 0-129,-3-2 713,6 1-88,4-1-88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01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0 9298,'-12'72'1032,"-1"2"-736,5-3-128,-2 3 1273,5-1-1337,1 0 8</inkml:trace>
  <inkml:trace contextRef="#ctx0" brushRef="#br0" timeOffset="1">38 1525 10642,'-7'72'320,"-2"-1"-320,-1-3 0,-1-7 568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06.9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98 2 11827,'-20'-2'288,"-3"4"-272,-2-2 16,-4 3-88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07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3130 65 11066,'-25'-9'592,"-6"-4"-1304,-2 0 768,-1-1-104,-3-2-80</inkml:trace>
  <inkml:trace contextRef="#ctx0" brushRef="#br0" timeOffset="1">969 0 12275,'-102'15'848,"10"-4"-888,2 2-400,7-6-256,3-3-609,4-4 921,7-4 112,6-3 136,3 0 24,4-2-280,-3 3 240,-10 1 1248,-1 2 304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07.6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972 52 10202,'-470'-28'3869,"352"18"-3305,-72-3-82,179 13-539,0 0 0,1 0 1,-1 1-1,0 1 0,1 0 1,-1 0-1,1 1 0,0 0 1,0 1-1,0 0 1,0 0-1,1 1 0,-1 1 1,1-1-1,1 2 0,-11 8 1,5-2-71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4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13171,'4'8'1648,"5"-1"-1016,14 0-184,6-3 1097,7 2-817,4 0-48,8-2-160,0 2-136,-3-3-288,-1 1-104,-9 2-312,-6 0-176,-10 3-248,-7-2-96,-14 0 520,-7-1-192,-11 0-25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09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44 852 12675,'-12'17'1159,"5"-7"-935,0 0 0,-8 19 0,15-29-218,0 1 0,-1-1 0,1 0 1,0 1-1,0-1 0,-1 1 0,1-1 0,0 1 1,0-1-1,0 1 0,-1-1 0,1 1 0,0-1 1,0 1-1,0-1 0,0 1 0,0-1 1,0 1-1,0-1 0,0 1 0,1-1 0,-1 1 1,0-1-1,0 2 0,11-5 160,19-19 37,-29 22-203,23-22 123,-1-1 0,0-1 0,-2-1 0,-1-1 0,23-37 0,-26 37-37,172-275 925,-159 246-668,-3-1-1,-2-1 1,28-100 0,-50 148-288,5-26 128,-7 33-168,-1 0 0,0 1 0,0-1 0,0 0 1,1 1-1,-1-1 0,-1 0 0,1 1 0,0-1 0,0 0 0,-1 1 0,1-1 0,-2-2 0,2 4-11,-1 0 1,1 0-1,-1 0 0,1-1 0,-1 1 0,1 0 0,-1 0 1,1 0-1,-1 0 0,1 0 0,-1 0 0,1 0 0,-1 0 1,1 1-1,-1-1 0,1 0 0,-1 0 0,1 0 0,-1 0 1,1 1-1,0-1 0,-1 0 0,1 0 0,-1 1 0,1-1 1,0 0-1,-1 1 0,1-1 0,-1 1 0,1-1 0,0 0 1,-1 2-1,-14 15 49,6-3-56,1 1-1,1 1 1,0-1-1,1 1 1,-6 26-1,6-15-138,0 1 0,-1 45 0,6-71 126,1 6-58,0 0-1,0 1 1,3 13 0,-3-21 60,0 0 0,0 0 0,0 0 1,0 0-1,1 0 0,-1 0 0,0 0 1,1 1-1,-1-1 0,1 0 0,-1 0 1,1 0-1,-1 0 0,1-1 0,0 1 1,-1 0-1,1 0 0,0 0 0,0 0 1,0-1-1,0 1 0,0 0 0,0-1 1,0 1-1,0-1 0,0 1 0,0-1 1,0 0-1,0 1 0,0-1 0,0 0 1,0 0-1,0 1 0,0-1 0,1 0 1,-1 0-1,1-1 0,3 0-20,-1 0 0,1-1 0,-1 0 0,1 0 0,-1 0 0,0-1 0,0 1 0,0-1 0,0 0 0,-1 0 0,4-4 0,39-44-197,-38 41 191,90-125-83,-48 63 252,-43 62-101,-6 8-21,0 0 1,0 0 0,0 0-1,0 0 1,1 0 0,-1 1-1,1-1 1,0 0 0,-1 1-1,1-1 1,0 1 0,0 0-1,0-1 1,0 1 0,2-1-1,-3 2-4,-1 0 0,0 0 0,0 0-1,1 0 1,-1 0 0,0 0-1,0 0 1,1 0 0,-1 0 0,0 0-1,0 0 1,1 1 0,-1-1 0,0 0-1,0 0 1,1 0 0,-1 0 0,0 0-1,0 1 1,0-1 0,0 0 0,1 0-1,-1 0 1,0 1 0,0-1 0,0 0-1,0 0 1,0 1 0,1-1-1,-1 0 1,0 0 0,0 1 0,0-1-1,0 0 1,0 0 0,0 1 0,0-1-1,0 0 1,0 0 0,0 1 0,0 13 30,0-11-16,-1 39 31,5 42 0,-2-69-98,0 0 0,1 1 0,0-1 0,2-1 1,-1 1-1,9 16 0,-12-29 17,1 1 1,-1 0 0,1-1 0,0 1 0,-1-1 0,1 0-1,0 0 1,1 1 0,-1-1 0,4 2 0,-4-3 22,-1 0 1,0 0-1,1-1 0,0 1 1,-1-1-1,1 1 1,-1-1-1,1 0 1,-1 0-1,1 1 1,0-1-1,-1 0 0,1 0 1,0-1-1,-1 1 1,1 0-1,-1 0 1,1-1-1,-1 1 1,1-1-1,2-1 1,20-16-164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09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31 13955,'0'0'33,"1"0"0,-1 0 0,0 0 0,0-1 0,0 1 0,0 0 0,0 0 0,0 0-1,0 0 1,0-1 0,-1 1 0,1 0 0,0 0 0,0 0 0,0 0 0,0 0 0,0-1 0,0 1 0,0 0 0,0 0 0,0 0 0,0 0 0,0 0 0,0 0 0,-1 0-1,1-1 1,0 1 0,0 0 0,0 0 0,0 0 0,0 0 0,0 0 0,-1 0 0,1 0 0,0 0 0,0 0 0,0 0 0,0 0 0,-1 0 0,1 0 0,0 0 0,0 0-1,0 0 1,0 0 0,0 0 0,-1 0 0,1 0 0,0 0 0,0 0 0,0 0 0,0 0 0,0 0 0,-1 0 0,1 0 0,0 0 0,0 0 0,0 1 0,-7 11 723,-2 21-91,9-31-507,-22 108 552,-14 198 0,36-303-727,-1 0 1,1 0-1,1 0 0,-1 0 0,0 0 0,1 0 0,2 4 0,-3-8 16,0-1 0,0 0-1,0 0 1,0 0-1,0 0 1,0 1 0,0-1-1,0 0 1,0 0 0,0 0-1,0 0 1,0 0 0,1 0-1,-1 1 1,0-1 0,0 0-1,0 0 1,0 0-1,0 0 1,0 0 0,1 0-1,-1 0 1,0 0 0,0 0-1,0 0 1,0 1 0,0-1-1,1 0 1,-1 0 0,0 0-1,0 0 1,0 0-1,0 0 1,1 0 0,-1 0-1,0 0 1,0 0 0,0-1-1,0 1 1,1 0 0,-1 0-1,0 0 1,0 0-1,0 0 1,0 0 0,0 0-1,0 0 1,1 0 0,-1 0-1,0 0 1,0-1 0,0 1-1,0 0 1,0 0 0,0 0-1,0 0 1,1-1-1,9-23-30,6-44 169,-2-1 1,-4-1 0,3-108-1,-12 153-49,-3-28 0,1 48-25,-1 7-41,-1 10-8,1 22-43,2 0 1,1 0-1,2 1 0,11 51 0,-13-81 20,0 0 0,0-1 0,1 1 0,-1-1 0,1 1 0,3 4 0,-4-8 7,0 0 0,-1 0 0,1 0 0,-1 0 0,1-1 0,0 1 0,0 0 0,0-1 0,-1 1 0,1 0 0,0-1 0,0 1 0,0-1 0,0 1 0,0-1 0,0 0 0,0 1 0,0-1 0,0 0 0,0 0 0,0 0 0,0 0 0,0 0 0,0 0 0,0 0 0,0 0 0,0 0 0,0 0 0,0 0 0,0-1 0,0 1 0,0 0 0,0-1 0,0 1 0,0-1 0,0 1 0,1-1 0,2-3 0,0 1-1,1 0 0,-1-1 1,-1 0-1,1 0 0,0 0 1,-1 0-1,0 0 0,4-8 1,22-49-10,-24 50 13,20-51 32,21-86 1,-54 191-276,2 1 0,2-1 0,1 1 0,3 0 0,1 0 0,3 0 1,13 65-1,-9-76-90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00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4067 7042,'62'-36'1921,"107"-46"1,75-12-1705,-136 55-431,30-10 24,-49 18 267,134-64 0,-7-44 10,-62 36-130,439-217-2118,-166 65-1740,-254 144 3660,-81 57 1312,176-74 0,111-12 514,217-100 69,-488 193-1459,542-189 198,-636 232-382,241-78 161,84-27 92,-248 78-189,443-162 123,376-118 57,12-33-199,-548 196-150,-105 44-163,-72 26-141,305-131-1448,-110 49-1028,-241 102 2226,-57 22 117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7055 8202,'36'1'4709,"0"1"-3708,41 1-1246,316-8 384,0-29-107,129-62-1,-4-22-40,-510 116 9,649-192 1,-16-47-3,752-389 2,-735 285 29,-32-56-3,133-219 7,-611 482-32,288-283 6,-245 223-21,339-360-79,-402 418 55,295-345-89,-123 88 65,-270 357 61,201-291 7,-3 4 44,43-18 26,153-221 6,-392 514-73,36-75 0,-54 94-14,-1-1 0,-2 1-1,12-58 1,-22 85-1,0 3 5,0 1 0,0-1 0,-1 0 0,1 1 0,-1-1 0,0 0 0,0 0 0,0 0 0,0 1 0,0-1 0,-1 0 0,1 1 0,-1-1 1,0 0-1,-1-3 0,-4 1-6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6753 12619,'0'0'12,"0"1"-1,0 0 1,0 0 0,0-1 0,0 1 0,0 0 0,0 0 0,0-1-1,0 1 1,0 0 0,0 0 0,0-1 0,1 1 0,-1 0-1,0 0 1,1-1 0,-1 1 0,0 0 0,1-1 0,-1 1 0,1 0-1,-1-1 1,1 1 0,-1-1 0,1 1 0,0-1 0,-1 1 0,1-1-1,0 0 1,-1 1 0,1-1 0,0 1 0,-1-1 0,1 0-1,0 0 1,0 0 0,-1 1 0,2-1 0,35 7-295,-34-7 298,39 4-164,0-2 0,0-2 0,58-8 0,122-29 64,-45-2 110,204-75 0,163-91 108,-39-19-30,-11-24-52,-408 204-45,424-243 40,-218 118-12,-103 63-18,450-266 17,-366 201-20,257-172 22,426-421 152,-426 245 91,-122 72 20,-20-19-58,78-151-107,-233 299-147,298-436-160,-400 542 126,-102 158 6,-3-1 1,20-62 0,-30 62 21,-9 13-9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2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6264 7746,'12'6'197,"-1"-1"0,2 0 1,-1-1-1,1 0 0,-1-1 1,1 0-1,0-1 0,0-1 0,0 0 1,0-1-1,0 0 0,0-1 1,0 0-1,23-6 0,5-3 51,0-3-1,-2-1 0,49-25 0,13-14 110,166-118 0,-180 112-253,-37 25-51,359-221 263,-65 75-140,241-129-38,-17-28-89,-49-12-28,-24-32-2,219-268 17,-2-109 30,-476 489-51,359-422 59,205-363 26,-727 948-89,209-341-428,-252 386 351,-15 12-50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2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97 14635,'-2'-2'43,"-1"0"0,1 1 0,0-1 0,-1 1-1,0 0 1,1 0 0,-1-1 0,0 2 0,0-1 0,1 0-1,-1 1 1,0-1 0,0 1 0,0 0 0,0 0 0,0 0 0,0 0-1,0 0 1,0 1 0,1-1 0,-1 1 0,0 0 0,0 0-1,1 0 1,-1 0 0,0 1 0,1-1 0,-1 1 0,1-1 0,0 1-1,-1 0 1,1 0 0,0 0 0,-3 3 0,-1 3-4,0 0 0,0 0-1,1 1 1,0-1 0,0 1 0,1 0 0,0 1 0,0-1 0,-1 11 0,1-7-10,2 0 1,0 0 0,0 1 0,1 26 0,1-33-32,1-1-1,0 1 0,0 0 1,1 0-1,0-1 1,0 1-1,0-1 1,1 0-1,0 1 0,0-1 1,7 9-1,-8-12-2,-1-1 0,1 0 0,0 0-1,0 0 1,1 0 0,-1 0 0,0 0 0,1-1-1,-1 1 1,0-1 0,1 1 0,0-1 0,-1 0-1,1 0 1,0 0 0,0 0 0,4 0 0,-3-1 3,0 0 1,0 0 0,0-1-1,0 1 1,0-1 0,0 0 0,0 0-1,0 0 1,0-1 0,-1 1-1,6-4 1,0-1 27,1 0 0,-1-1-1,0 0 1,-1 0 0,1-1 0,-2 0-1,1-1 1,8-12 0,-7 6 64,0 0 0,-1-1 0,0 0 0,-1-1 0,-1 0 0,-1 0 0,0 0 0,-2-1 0,1 1 0,-2-1 0,0-34 0,-2 48-50,0 0-1,-1-1 1,0 1-1,0 0 1,0 0-1,0 0 1,0 0-1,-1 0 1,0 0-1,0 0 1,0 0-1,-3-3 1,5 6-30,-1 1-1,1-1 1,-1 0-1,0 1 1,1-1-1,-1 1 1,0-1-1,0 1 1,1-1-1,-1 1 1,0 0-1,0-1 1,1 1 0,-1 0-1,0 0 1,0-1-1,0 1 1,0 0-1,1 0 1,-1 0-1,0 0 1,0 0-1,-1 1 1,0-1-3,0 1 0,1 0 0,-1 0-1,0 0 1,1 0 0,-1 0 0,0 0 0,1 1 0,0-1-1,-1 0 1,1 1 0,0-1 0,0 1 0,-2 3 0,-4 6 5,1 1 0,0 0 0,1 0 0,1 0 0,0 1 0,0 0 0,1-1 0,-1 18 0,2-6-21,0 1 0,2-1 1,4 40-1,-3-58 2,0 1-1,0-1 1,1 0 0,0 1-1,0-1 1,0 0 0,1 0-1,0 0 1,4 6-1,-6-10 5,1-1 0,-1 1-1,0-1 1,0 1 0,1-1-1,-1 0 1,1 0-1,-1 1 1,1-1 0,0 0-1,-1 0 1,1-1-1,0 1 1,0 0 0,0 0-1,0-1 1,-1 1 0,1-1-1,0 0 1,0 0-1,0 0 1,0 0 0,0 0-1,0 0 1,0 0-1,0 0 1,0-1 0,0 1-1,-1-1 1,1 1-1,0-1 1,0 0 0,0 0-1,2-1 1,1-2-4,0 0 1,0 0-1,0 0 1,0 0-1,-1-1 1,0 0-1,0 0 1,0 0-1,0 0 1,-1-1-1,0 1 0,0-1 1,-1 0-1,3-9 1,2-4 3,-2-1 1,0-1-1,1-23 1,-3 21 24,-1 1 0,-3-36-1,1 52-23,0 0-1,-1 1 1,0-1-1,0 1 0,0-1 1,-1 1-1,0-1 1,0 1-1,0 0 0,-1 0 1,1 0-1,-1 0 1,0 0-1,-1 1 1,-6-8-1,9 11-8,0 0 0,1 1 0,-1-1 1,0 0-1,0 1 0,0-1 0,0 1 0,0-1 0,0 1 0,0-1 0,0 1 1,0 0-1,0 0 0,0-1 0,0 1 0,-1 0 0,1 0 0,0 0 1,0 0-1,0 0 0,0 0 0,0 0 0,0 1 0,0-1 0,0 0 1,-2 1-1,1 1-20,0-1 0,0 1 1,0 0-1,0-1 0,0 1 1,1 0-1,-1 0 1,0 0-1,1 0 0,0 0 1,-2 4-1,-2 4-46,1 1-1,0 1 1,0-1-1,-1 14 1,-2 31-125,8 2-96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2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2189 5504 10338,'-282'-719'2786,"-203"-244"-1616,-17-34-1485,342 655 211,16-6 1,-194-718-1,222 559 14,61 261 134,54 244-42,-13-64-10,-4 0 0,-30-75 0,34 114 24,2 13-37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2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1650 9810,'-50'-501'3095,"-15"-209"-1301,48 295-1658,19 397-164,-1 18 26,-1 0-1,0-1 1,0 1-1,0 0 1,0-1 0,1 1-1,-1 0 1,0-1-1,0 1 1,1 0 0,-1 0-1,0-1 1,1 1-1,-1 0 1,0 0-1,1 0 1,-1 0 0,0-1-1,1 1 1,-1 0-1,0 0 1,1 0 0,-1 0-1,1 0 1,1 0-10,1 1 1,-1 0 0,0-1 0,0 1-1,0 0 1,0 0 0,0 0 0,0 0 0,3 3-1,4 2 6,67 40-330,-2 4 0,-2 2-1,-3 4 1,107 112 0,-123-110-603,-27-28 612,2 0 1,1-2 0,52 39-1,-57-52-23,35 15 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3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2642 10218,'-2'-1'1028,"1"-5"-800,2-7-128,43-108 1323,-26 77-1061,-15 40-346,-1 0 1,0 0 0,1 0-1,0 1 1,0-1 0,0 1-1,1-1 1,-1 1-1,1 0 1,0 0 0,-1 1-1,1-1 1,0 1 0,5-2-1,19-14-150,34-34-124,-51 41 233,0 0 0,1 1-1,1 0 1,-1 1 0,2 1 0,-1 0 0,1 0-1,0 2 1,19-7 0,24-4-70,98-46 1,49-40 4,-72 35 1,320-189-606,-211 124-343,-31 19 416,-175 93 583,52-32 272,163-72 0,-151 87-181,-20 9-16,128-66 0,94-58-53,-240 129 18,0 2-1,2 2 1,74-12-1,62 0-8,196-41-127,292-135 177,-148-20-147,-225 86-6,51-10-266,-269 111 312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14075,'-7'24'1528,"3"-5"-1016,4-3-95,8-3 639,8-3-184,6-1-64,10-4-160,4 0-72,10-5-256,4 0-288,2-5 409,-2 1-329,-3 4-88,-4 0-48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3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1 678 3841,'103'-50'536,"-5"-3"-264,0 3-136,6-2 448,0 1-224,0 3-312,-6 1-168,-3 3-224,0-2-64,1 1-72,0 1-104,-2-3 296,1-2-104,-13-3 16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3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8330,'-2'0'856,"-3"0"-520,-1 0-160,1 0-128,-1 0 304,-8 0-328,2 1-24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3:1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414 212 9930,'-43'-23'2779,"20"12"-2248,-39-28 1,52 31-468,4 3 7,1 1 0,-1 0 0,0 0 1,0 0-1,-1 1 0,-8-3 0,13 5-55,0 1-1,0-1 0,0 1 1,-1 0-1,1 0 0,0 0 1,0 0-1,-1 0 0,1 0 1,0 1-1,0-1 0,0 1 1,-1 0-1,1-1 0,0 1 1,0 0-1,0 0 0,0 0 1,0 1-1,1-1 0,-1 0 1,0 1-1,0-1 0,-1 4 1,-12 11 2,1 1 1,0 1-1,2 0 0,0 1 1,1 0-1,1 1 1,1 0-1,1 1 0,-9 31 1,3 3 1,3 1 0,-7 84 0,15-100-24,0 0 1,3 1-1,5 46 1,-4-76-3,1 0 0,0 1 0,1-1 0,0 0 0,1 0 0,0 0 1,1 0-1,0-1 0,1 0 0,0 0 0,0 0 0,1-1 0,0 0 1,1 0-1,15 12 0,-10-10 4,0-2-1,1 0 1,0-1 0,1 0 0,0-1-1,0-1 1,1 0 0,19 4 0,-27-8 1,1 0 0,0-1 0,0 0 1,0 0-1,0-1 0,0 0 0,1-1 1,-1 0-1,-1 0 0,1-1 0,0 0 0,0-1 1,-1 0-1,1 0 0,-1-1 0,11-6 1,-2-2 6,-1-1 1,-1 0-1,0-1 1,-1-1-1,0 0 1,-1-1-1,18-29 1,63-132 49,-88 165-52,84-206 88,-77 178-64,-1-2 0,-2 0 1,6-63-1,-15 90 19,-1-1-1,0 0 1,-1 1 0,0-1-1,-1 1 1,-1 0 0,0-1 0,-12-27-1,14 38-19,-1 0 0,-1 1-1,1-1 1,-1 1 0,0-1 0,0 1-1,0 0 1,-1 0 0,1 0 0,-1 1-1,0-1 1,0 1 0,0 0 0,0 0-1,-1 0 1,1 1 0,-1-1 0,0 1-1,0 0 1,0 1 0,0-1 0,0 1 0,0 0-1,0 0 1,0 1 0,0-1 0,0 1-1,-1 0 1,1 1 0,-6 0 0,-4 2-49,0 2 1,-1-1-1,2 2 1,-1 0-1,1 1 1,-23 14 0,-30 13-791,51-29 600,3-5-71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3:4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413 209 10554,'0'-1'41,"-1"1"-1,1-1 0,-1 1 1,0 0-1,1-1 0,-1 1 1,0 0-1,1 0 1,-1 0-1,0-1 0,1 1 1,-1 0-1,0 0 0,0 0 1,1 0-1,-1 0 1,0 0-1,1 1 0,-1-1 1,0 0-1,1 0 0,-1 0 1,0 1-1,1-1 0,-2 1 1,1 0 6,-1 0 0,1 0 0,0 0 0,0 1 0,0-1 0,0 0 0,0 1 1,0-1-1,0 1 0,1-1 0,-2 2 0,-1 8 102,-1 0-1,-2 21 1,3-17 16,-40 165 547,-77 205-1,57-203-476,-46 223-1,98-362-209,5-25 55,2-1 0,1 1 1,-3 34-1,6-51-74,0 0-1,0 0 1,1 0 0,-1 0-1,0 0 1,1 0 0,-1 0-1,1 0 1,-1 0 0,1 0-1,-1-1 1,1 1 0,0 0 0,-1 0-1,1-1 1,0 1 0,0 0-1,0-1 1,-1 1 0,1-1-1,0 1 1,0-1 0,0 1-1,0-1 1,0 0 0,0 1-1,0-1 1,2 0 0,33 6 25,-29-6-22,227 4 114,-73-3-80,425-19-435,-31-1 69,-249 27 221,369 4-338,-1-30 167,-427 2 278,463-27 41,0 28-6,-240 29 25,102 0-20,1371 12-77,-1779-21 28,372 23-17,-76-13 10,0-37-1,-228 9 16,107-9 84,300-8 211,-66 3-229,-492 22-69,215-3 17,-279 11 2262,-18-3-2318,1-1 0,0 0-1,-1 1 1,1-1 0,0 0 0,-1 1 0,1-1 0,0 0 0,0 1 0,-1-1 0,1 0 0,0 0 0,0 1 0,0-1 0,0 0 0,0 0 0,0 1 0,0-1 0,0 0 0,1-1 0,0-17-184,7-74-56,-9-183 0,-10 164 199,-36-161 1,46 267 81,-34-236-30,18 108 82,17 130-51,-1-1 1,0 1 0,0 0 0,0 0 0,0 0-1,0 0 1,-1 0 0,0 0 0,0 0 0,0 0 0,0 1-1,-1-1 1,1 1 0,-1 0 0,0-1 0,0 1-1,0 0 1,0 1 0,-1-1 0,1 1 0,-1-1 0,1 1-1,-1 0 1,0 0 0,0 1 0,0-1 0,0 1-1,0 0 1,-1 0 0,-5-1 0,-130-18 37,-181-2 1,200 16-109,-1716-54-380,1651 56 431,-1071-55-150,700 27-246,-573 5-407,0 37 736,879-7 112,-930 27-25,-40 1-9,1017-28-27,-495 1-394,2-32-69,581 21 145,83 1 152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1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0 298 6073,'0'2'194,"1"1"0,-1 0-1,0-1 1,1 1 0,-1 0-1,1-1 1,0 1 0,0-1 0,0 1-1,0-1 1,0 1 0,1-1-1,-1 0 1,1 0 0,-1 1-1,1-1 1,0 0 0,0 0-1,0-1 1,0 1 0,0 0-1,0-1 1,1 1 0,-1-1 0,0 0-1,1 0 1,-1 0 0,1 0-1,4 1 1,7 2-8,0-2 0,0 0 0,1 0 0,19-1 0,-25-1-103,610-30 437,-429 15-535,931-76-163,-195-11 628,96-9-1264,-980 109 519,-22 1 15,1-1 1,-1 0-1,27-8 0,-39 7 44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1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1469 163 7778,'-15'-37'2850,"15"35"-2763,-1 0 0,0 0 0,0 0 1,0 0-1,-1 0 0,1 1 0,0-1 1,-1 0-1,1 1 0,-1-1 1,1 1-1,-1-1 0,0 1 0,0 0 1,1 0-1,-1 0 0,0 0 0,0 0 1,0 0-1,0 1 0,0-1 0,-3 0 1,-5-1-85,-1 1 1,0-1 0,-15 2-1,-17-3 83,15-4 23,-30-13-1,38 12-14,-1 1 0,-1 1-1,-31-5 1,8 7-22,0 3 0,0 2-1,0 1 1,0 3 0,1 1 0,-1 3 0,1 1 0,-58 22 0,-126 60-19,202-82-50,-26 9 0,-63 35-1,99-45-1,0 0-1,0 2 0,1 0 0,1 1 0,0 0 0,0 1 0,-20 27 0,22-22 1,0 0 0,2 1-1,0 0 1,1 1 0,2 0-1,-1 0 1,2 1-1,1 0 1,1 0 0,0 0-1,0 26 1,3-25-5,1 0-1,1-1 1,0 1 0,2 0 0,1-1-1,0 0 1,2 1 0,0-2-1,1 1 1,2-1 0,11 21-1,-15-33 4,0-2 1,0 1-1,1 0 0,0-1 0,0 0 0,1-1 0,-1 1 1,1-1-1,1-1 0,-1 1 0,14 5 0,11 3 0,53 15-1,-65-22 2,43 12-63,1-2-1,0-4 1,1-2-1,112 2 1,-57-5-129,-90-4 39,1 0-1,0-2 1,-1-1 0,1-2 0,44-8 0,-12-8 263,104-46 0,-16 4 430,-121 50-451,0-1 1,-1-1-1,34-20 1,-55 27-73,0 0 0,-1 0 1,0-1-1,0 0 0,0 0 0,0-1 0,-1 0 1,0 0-1,-1 0 0,0-1 0,0 1 0,0-1 1,-1-1-1,0 1 0,4-17 0,-2 2 16,-2-1 0,-1 0 0,-1 0-1,-1 0 1,-4-35 0,-1 14-8,-3 1 1,-11-44 0,13 71-22,-1 0 1,0 0 0,-1 1-1,-1 0 1,0 0 0,-1 1-1,-1 0 1,0 1 0,-17-18-1,-3 1-41,-2 1 1,-57-40-1,78 62-18,1 2 28,1-1 1,0 0-1,0 0 0,1-1 0,0 0 0,0-1 0,1 0 0,-13-18 1,12 7-29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4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4617 185 8930,'-272'-32'1558,"53"9"-400,19-7-332,-544-60-330,63 81-637,495 19 153,-304 56 0,278-21-14,-232 81 1,347-91 1,1 4 1,3 4-1,1 5 1,-132 90 0,143-80 22,3 3 0,-134 137 0,190-173-17,2 2 0,0 0 0,2 1-1,1 0 1,1 2 0,2 0 0,1 0 0,1 2-1,1-1 1,2 1 0,2 1 0,0 0 0,-2 63-1,9-84-13,0-1-1,1 1 1,1 0-1,0-1 1,0 0-1,1 1 1,6 14-1,2-3 11,0-1 0,19 28 0,23 34 53,77 112 92,-111-171-123,1-2 1,1-1-1,1 0 0,1-2 1,42 30-1,-22-24-7,0-3 0,2-2-1,0-1 1,75 21 0,197 32 31,383 41 29,6-62-21,-366-40-70,125 0-46,-342-15 46,218-34 0,124-72-21,-30 5 22,-373 93-53,0-4 1,-1-2-1,82-34 1,-118 40 72,-1-2 0,1 0-1,-2-2 1,0 0 0,-1-2 0,-1 0 0,0-2-1,-1 0 1,-1-1 0,20-29 0,-15 14 37,-3-1 1,-1-1 0,-2-1-1,-1 0 1,-2-1 0,-2-1-1,-1-1 1,-2 0-1,-2 0 1,-2-1 0,1-74-1,-7 65-21,-2-1 0,-3 1 0,-2 0 0,-2 0 0,-2 0 0,-2 2 0,-3-1 0,-2 2 0,-29-58 0,23 63-4,-3 1 0,-1 1 0,-1 1 0,-3 2 0,-1 1 0,-2 1 0,-1 2 0,-74-53 0,80 68-14,0 1-1,-2 1 1,0 2-1,0 1 1,-53-15-1,38 18-75,0 1 1,-1 2-1,-74-2 0,34 11-59,0 4 0,1 3-1,0 4 1,-96 27 0,29-1-23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5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1236 162 8146,'3'-2'301,"3"-2"-37,-1-1 1,0 1 0,0-1 0,5-7 0,-9 11-204,0 0-1,0-1 1,0 1 0,-1 0-1,1 0 1,-1 0 0,1-1-1,-1 1 1,1 0 0,-1 0 0,0-1-1,1 1 1,-1 0 0,0-1-1,0 1 1,0 0 0,0-1-1,0 1 1,0 0 0,-1-1 0,1 1-1,0 0 1,-1-1 0,1 1-1,-1 0 1,1 0 0,-1 0-1,1-1 1,-2 0 0,-2-3 86,0 1 0,-1 0 1,1 0-1,-1 0 0,0 1 1,0 0-1,0 0 0,0 0 0,0 0 1,-9-2-1,-8-3 110,-31-6 0,7 5-138,0 1 0,0 3 0,-1 1 0,1 3 1,-1 2-1,0 1 0,1 3 0,-87 20 1,96-15-100,0 2 1,1 1 0,1 2 0,0 1 0,1 1 0,1 3-1,1 0 1,0 2 0,2 2 0,1 0 0,-33 37 0,39-37-14,2 2 1,1 1 0,1 0 0,2 1 0,1 1-1,1 1 1,1 0 0,1 1 0,2 1 0,-7 34 0,14-46-5,0 1 1,2 0 0,0 0-1,2 0 1,0 0 0,1 0 0,1 0-1,1 0 1,1 0 0,1-1 0,1 1-1,0-1 1,2-1 0,0 1-1,1-1 1,23 34 0,-18-34-2,0 0 1,1-1-1,1-1 0,1 0 1,1-1-1,0-1 0,1-1 1,0 0-1,1-2 1,1 0-1,0-1 0,30 10 1,-33-14-1,1-2 1,0 0 0,1-1-1,-1-1 1,1-1 0,0-1-1,-1 0 1,1-2 0,0 0-1,-1-1 1,1-1 0,-1-1-1,0-1 1,0 0 0,22-10-1,-11 0 7,-1 0-1,0-1 0,-1-2 0,-1-1 1,-1-2-1,-1 0 0,-1-1 0,0-2 1,-2 0-1,-1-2 0,-1 0 0,-1-1 1,30-58-1,-36 58-73,-1-1 0,-2-1 0,0 0 1,-2 0-1,-1-1 0,5-49 0,-10 54-105,-2 0-1,0 0 1,-2 0-1,0 0 1,-2 0-1,-1 1 1,-1-1-1,-13-34 1,-9-3-210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1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44 9522,'-7'-5'203,"0"0"0,0 0 1,-1 1-1,1 0 0,-1 0 0,0 1 0,0 0 1,0 0-1,0 1 0,0 0 0,-1 1 0,1 0 1,-1 0-1,1 0 0,-1 1 0,1 1 0,-13 1 1,0 1-108,0 1 0,0 1 1,0 1-1,1 1 0,-37 18 1,40-15-85,0 0 0,1 1 0,0 1 0,1 1 0,0 0 0,1 1 0,1 1 0,0 0-1,1 0 1,1 1 0,0 1 0,-9 19 0,-5 17-30,2 0 0,-29 102 0,44-127 0,1 1 1,1 0-1,2 0 1,0 1-1,2 49 0,3-61 11,1 0-1,1 0 1,0 0-1,2 0 0,0-1 1,0 1-1,2-1 0,0-1 1,1 1-1,14 20 1,-13-24 7,0 0 1,2 0 0,-1-1-1,2 0 1,-1-1 0,2 0 0,-1-1-1,2 0 1,-1-1 0,26 13 0,-26-17 1,0 0 1,0 0 0,1-1 0,-1-1 0,1 0 0,0-1 0,0 0 0,-1-2-1,1 1 1,0-2 0,0 1 0,26-6 0,-11-2-4,-1-1 1,-1-1-1,0-1 1,0-1-1,-1-2 1,-1-1-1,0 0 1,-1-2-1,-1-1 1,0-1-1,-1-1 1,-2 0-1,0-2 0,28-39 1,-40 48-8,0 0 0,-1 0 0,0-1 0,-1 0 0,0 0-1,-2 0 1,1-1 0,-2 1 0,3-23 0,-5 17 15,0 1 1,-1 0-1,-1-1 0,-1 1 1,-1 0-1,-9-34 0,3 24 24,-2 1 0,-1 0 0,-1 1 0,-1 0-1,-1 1 1,-2 1 0,0 1 0,-2 0 0,-33-33 0,42 47-36,0 1 0,-1 0 0,0 1 0,-17-10 0,23 15-11,0 1 1,-1-1 0,1 1 0,-1 0 0,0 0-1,0 1 1,1 0 0,-1 0 0,0 0 0,0 0-1,0 1 1,-11 1 0,0 4-73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4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1 669 12627,'0'0'34,"0"1"0,0-1 0,0 0 0,0 1 1,0-1-1,0 1 0,0-1 0,0 0 0,0 1 1,0-1-1,0 1 0,0-1 0,1 0 0,-1 1 0,0-1 1,0 0-1,0 1 0,1-1 0,-1 0 0,0 1 0,0-1 1,1 0-1,-1 1 0,0-1 0,1 0 0,-1 0 1,0 0-1,1 1 0,-1-1 0,0 0 0,1 0 0,-1 0 1,1 0-1,-1 0 0,0 1 0,1-1 0,-1 0 1,1 0-1,-1 0 0,0 0 0,1 0 0,-1 0 0,1 0 1,-1-1-1,0 1 0,1 0 0,-1 0 0,1 0 1,-1 0-1,0 0 0,1-1 0,-1 1 0,0 0 0,1-1 1,26-14 501,-27 15-530,619-378 1453,-387 245-2117,-232 133 657,32-18 352,53-40 1,-81 55-310,-1-1 1,1 1-1,0-1 1,5-8-1,-9 11-41,1 0 1,0 0-1,-1-1 1,1 1-1,-1 0 0,1 0 1,-1 0-1,1 0 0,-1-1 1,0 1-1,0 0 1,0 0-1,1-1 0,-1 1 1,0 0-1,-1 0 0,1-1 1,0 1-1,0 0 0,0 0 1,-1 0-1,0-2 1,-1 0 10,1 1 0,-1 0 1,0 0-1,0 0 1,0 1-1,0-1 1,0 0-1,-4-1 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1 13923,'0'0'127,"1"1"0,-1 0 0,1-1 0,-1 1 0,1-1 0,-1 1 0,1 0 0,-1-1-1,1 1 1,-1 0 0,0 0 0,1-1 0,-1 1 0,0 0 0,0 0 0,0 0 0,1-1 0,-1 1 0,0 0 0,0 0 0,0 0 0,0 0 0,0-1 0,-1 1 0,1 0 0,0 1 0,-8 23 926,8-23-933,-12 28 388,-2-1 0,0 0 0,-2-1 0,-1-1 0,-29 35 0,18-29-71,-1-1-1,-2-2 1,-49 40-1,64-58-123,-28 16-1,40-25-272,0-1 1,0 0-1,0 0 0,0-1 0,-1 1 0,1-1 0,-1 0 0,1 0 1,-1 0-1,1-1 0,-1 0 0,-8 0 0,11 0-42,0-1-1,1 1 0,-1 0 0,1-1 1,-1 0-1,1 1 0,0-1 0,-1 0 1,1 0-1,0 0 0,-1 0 1,1 0-1,0 0 0,0 0 0,0 0 1,0 0-1,0 0 0,0-1 1,-1 0-1,1-1-23,-1-1 0,1 1 1,0 0-1,0-1 0,0 1 0,1 0 0,-1-1 1,0-4-1,1-4-100,1 0 1,0 0-1,0 0 0,4-12 0,-3 15 36,1 0 0,0 0 0,1 0 0,-1 0 0,2 1 0,-1 0 0,1-1 0,1 2 0,-1-1 0,1 0 0,1 1 0,-1 1 0,11-9 0,-13 12 61,0-1 0,0 2 0,1-1 0,-1 0 0,1 1-1,0 0 1,-1 0 0,1 0 0,0 1 0,0-1 0,1 1 0,-1 1-1,0-1 1,0 1 0,0-1 0,0 2 0,1-1 0,-1 0 0,0 1-1,0 0 1,0 0 0,0 1 0,0-1 0,0 1 0,8 5 0,5 4-5,-1 2 0,-1 0 0,0 0 1,0 2-1,-2 0 0,17 22 0,34 32 92,-50-54 2,0 0-58,26 19 1,-37-31-45,0 0 0,0 0 0,0-1 0,1 1 0,-1-1 0,1 0 0,-1-1 0,1 1-1,0-1 1,0 0 0,0 0 0,5 0 0,9-3-66,0-12-44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4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 11170,'-7'2'88,"0"1"0,0 0-1,1 0 1,-1 0-1,1 1 1,-1 0 0,1 0-1,1 1 1,-1-1-1,1 1 1,-1 1 0,1-1-1,1 1 1,-1-1-1,1 1 1,0 1 0,-3 6-1,-5 12-17,2 1-1,1 0 0,-8 34 1,5-19-31,-128 368-83,138-403 34,0-2-8,0 0 0,1 1-1,-1-1 1,1 1 0,-1 6 0,2-11 17,0 1 0,0 0 0,0-1 0,0 1 0,1-1 0,-1 1 0,0 0 0,0-1 0,0 1 0,0-1 0,1 1 0,-1-1 0,0 1 0,1-1 0,-1 1 0,0-1 0,1 1 0,-1-1 0,1 1 0,-1-1 0,0 1 0,1-1 0,-1 0 0,1 1 0,0-1 0,-1 0 0,1 0 0,-1 1 0,1-1 0,-1 0 0,1 0 0,0 0 0,-1 1 0,1-1 0,-1 0 0,1 0 0,0 0 0,-1 0 0,1 0 0,-1 0 0,1-1 0,0 1 0,-1 0 0,1 0 0,-1 0 0,1 0 0,0-1 0,18-4 71,0-1 0,0 0-1,-1-2 1,22-11-1,25-11 204,173-53 371,-143 51-456,-12 3-43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4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8 13875,'-21'-3'177,"0"1"0,-1 0 0,1 1 0,0 2 0,-1 0 1,1 1-1,0 1 0,0 1 0,-22 7 0,24-6-147,0 2 0,1-1 0,-1 2 0,-19 12 0,32-16-33,0 0 0,0 0-1,0 1 1,1-1 0,0 1 0,-7 9-1,9-11-1,1 0-1,0 0 1,0 1-1,1-1 1,-1 0-1,1 1 0,-1 0 1,1-1-1,0 1 1,0 0-1,1-1 1,-1 1-1,1 4 0,0-5-2,0-1 0,0 0-1,1 1 1,-1-1 0,1 0-1,-1 1 1,1-1 0,0 0 0,0 0-1,0 1 1,0-1 0,0 0-1,0 0 1,1 0 0,-1-1-1,1 1 1,2 2 0,-1-1-6,1 0 0,0 0 0,0-1 0,0 1 0,0-1 0,0 0-1,0 0 1,7 1 0,5 1-23,-1-1 0,1-1-1,0 0 1,19-1 0,4-2-58,65-12 1,-8 1-100,-94 12 188,0 0 1,0 0-1,-1 0 1,1 0-1,0 0 1,0 0-1,-1 0 1,1 1-1,0-1 1,-1 1-1,1-1 0,0 1 1,1 1-1,-2-2 9,-1 1 0,1-1 0,-1 1 0,1 0 0,-1-1 0,0 1 0,1 0 0,-1 0 0,0-1 0,0 1 0,1 0 0,-1 0 0,0 0 0,0-1 0,0 1 0,0 0 0,0 0 0,0 0 0,0-1-1,0 1 1,0 0 0,0 0 0,-1 0 0,1-1 0,0 1 0,0 0 0,-1 0 0,1-1 0,-1 1 0,1 0 0,0-1 0,-2 2 0,-4 8 117,-1 1 1,-1-2-1,1 1 1,-2-1-1,1 0 1,-1 0-1,-1-1 1,-9 6-1,-87 54 1162,76-51-854,0-2 0,-2 0 1,1-2-1,-35 8 0,39-15-358,27-6-78,0 0 0,0 0 1,-1 0-1,1 0 0,0 0 0,0 1 1,-1-1-1,1 0 0,0 0 1,0 0-1,-1 0 0,1 0 0,0 0 1,-1-1-1,1 1 0,0 0 0,0 0 1,-1 0-1,1 0 0,0 0 1,0 0-1,-1 0 0,1 0 0,0-1 1,0 1-1,0 0 0,-1 0 0,1 0 1,0-1-1,0 1 0,0 0 1,0 0-1,-1 0 0,1-1 0,0 1 1,0 0-1,0 0 0,0-1 0,0 1 1,0 0-1,0 0 0,0-1 1,0 1-1,0 0 0,0 0 0,0-1 1,8-11-452,13-5-63,2 1 0,0 1 0,41-19 0,-19 9 82,21-11-230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5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175 138 10274,'9'-8'418,"-3"2"-116,0 1 0,0-2-1,0 1 1,8-12 0,-14 17-267,0 1 0,1-1-1,-1 1 1,0-1 0,0 1-1,1-1 1,-1 0-1,0 1 1,0-1 0,0 1-1,0-1 1,0 0 0,0 1-1,0-1 1,0 1 0,0-1-1,0 0 1,0 1 0,0-1-1,-1 1 1,1-1 0,0 0-1,0 1 1,-1-1 0,1 1-1,0-1 1,0 1-1,-1-1 1,1 1 0,-1-1-1,1 1 1,-1 0 0,1-1-1,0 1 1,-1-1 0,1 1-1,-1 0 1,0 0 0,1-1-1,-1 1 1,1 0 0,-1 0-1,1-1 1,-1 1-1,0 0 1,1 0 0,-1 0-1,1 0 1,-1 0 0,0 0-1,1 0 1,-2 0 0,-4 1 64,0 0 0,0 1 0,1-1 0,-1 1 0,0 0 0,1 1 0,-1-1 0,1 1 0,0 0 0,0 0 0,0 1 0,-8 7 0,1 0 16,-1 1 0,2 1 0,-15 19 0,16-17-41,0 1 0,0 0 0,-12 31 0,19-41-54,1 1 0,0 0 1,0-1-1,0 1 0,1 0 1,0 0-1,0 0 0,1 0 1,0 0-1,0 0 0,1 0 1,2 14-1,-2-19-7,0 0 1,0 1-1,0-1 1,0 0 0,0 1-1,1-1 1,-1 0-1,1 0 1,-1 0-1,1 0 1,0 0-1,0-1 1,0 1-1,0 0 1,0-1-1,0 1 1,0-1 0,0 0-1,1 0 1,-1 0-1,0 0 1,1 0-1,-1 0 1,1-1-1,-1 1 1,1-1-1,-1 0 1,1 0-1,0 0 1,2 0 0,3-1 30,0 0 1,0 0 0,-1-1-1,1 0 1,-1 0 0,1-1 0,-1 1-1,0-2 1,7-3 0,2-3 87,-1-1 1,0-1 0,-1 0 0,0-1 0,-1-1 0,0 0-1,16-24 1,-19 25-31,-2-1 0,1 0 0,-2 0 0,0-1 0,-1 0 0,0-1 0,-2 1 0,1-1 0,1-17-1,-5 27-76,-1 0-1,0 1 0,0-1 0,-1 0 1,1 1-1,-1-1 0,0 1 0,-1-1 1,1 1-1,-4-7 0,4 10-44,0 1-1,1-1 1,-1 0-1,0 1 0,-1-1 1,1 0-1,0 1 1,0 0-1,-1-1 1,1 1-1,0 0 0,-1-1 1,0 1-1,1 0 1,-1 0-1,0 0 1,1 1-1,-1-1 0,0 0 1,0 1-1,0-1 1,0 1-1,1-1 1,-1 1-1,0 0 0,0 0 1,0 0-1,0 0 1,0 0-1,0 0 1,0 1-1,-2 0 0,2-1-52,0 1 0,0 0-1,1-1 1,-1 1-1,0 0 1,0 0-1,1 1 1,-1-1 0,1 0-1,-1 0 1,1 1-1,-1-1 1,0 3-1,1-3 53,1-1 0,-1 1 0,1-1 0,-1 1-1,1 0 1,0-1 0,0 1 0,-1 0 0,1 0-1,0-1 1,0 1 0,0 0 0,0-1 0,0 1-1,-1 0 1,2 0 0,-1-1 0,0 1 0,0 0-1,0 0 1,0-1 0,0 1 0,0 0-1,1 0 1,-1-1 0,0 1 0,1 0 0,-1-1-1,1 1 1,-1-1 0,0 1 0,1 0 0,-1-1-1,1 1 1,0-1 0,-1 1 0,2 0 0,15 8-431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5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12483,'-5'9'405,"0"0"1,1 1-1,0 0 1,1 0-1,0 0 0,-4 20 1,-2 65 1275,8-79-1409,-2 42 558,7 113-1,-2-150-796,1 0 1,1 0-1,1-1 0,1 1 1,1-1-1,1 0 1,0-1-1,21 34 0,-27-50-90,0 1 0,0-1 0,0 0 0,1-1 0,-1 1 0,1 0 0,0-1-1,0 1 1,0-1 0,0 0 0,0 0 0,5 2 0,-6-3 19,0-1 1,0 1-1,0-1 0,0 0 1,0 0-1,0 0 0,1 0 1,-1 0-1,0 0 1,0-1-1,0 1 0,0 0 1,0-1-1,0 0 0,0 0 1,0 1-1,-1-1 1,1 0-1,0 0 0,0-1 1,-1 1-1,1 0 0,2-3 1,14-15-249,-1-1-68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5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15459,'6'-4'229,"0"0"-1,0 0 1,0 1-1,0-1 1,0 2-1,1-1 1,-1 1-1,1 0 1,-1 0-1,13-1 1,-1 1 130,-1 0 0,36 2 1,-50 0-347,1 0 0,-1 1-1,0-1 1,1 1 0,-1 0 0,0-1 0,0 2 0,1-1 0,-1 0 0,0 0 0,0 1 0,-1 0 0,1 0-1,0-1 1,0 2 0,-1-1 0,1 0 0,2 4 0,-3-2-37,0-1 0,0 1 0,0 0 1,-1-1-1,1 1 0,-1 0 0,0 0 0,0 0 1,-1 0-1,1 0 0,-1 0 0,0 0 0,0 1 1,-1 6-1,-1 0-55,0 0 0,0 0 0,-6 12 0,5-13 2,0 0 1,0 0 0,-2 18-1,5-27 74,0 0 0,0 0 0,0 0 0,0 0-1,0 1 1,0-1 0,0 0 0,0 0 0,0 0-1,0 0 1,0 0 0,1 1 0,-1-1 0,1 0 0,-1 0-1,0 0 1,1 0 0,0 0 0,-1 0 0,1 0-1,0 0 1,-1 0 0,1-1 0,0 1 0,0 0 0,0 0-1,0-1 1,0 1 0,0 0 0,0-1 0,0 1 0,0-1-1,0 1 1,0-1 0,0 0 0,0 1 0,0-1-1,0 0 1,1 0 0,-1 0 0,0 0 0,0 0 0,0 0-1,0 0 1,0 0 0,1 0 0,-1-1 0,0 1-1,2-1 1,6-2 7,0 1-1,0-2 1,-1 1-1,15-9 1,-8 3 63,0-1 0,0-1 0,-1 0 0,0-1 0,-1 0 0,-1-1 0,0-1 0,-1 0 0,0 0 0,-1-1 0,-1 0 0,0-1 0,-1 0 0,6-18 0,-10 24 164,-3 14 0,2 14-100,0-11-127,-1-1 0,1 0-1,0 0 1,1 0 0,0 0 0,0 0 0,0-1 0,0 1 0,1-1 0,0-1 0,10 9 0,-7-7-2,1-1-1,0 0 1,1 0 0,-1 0-1,1-2 1,-1 1-1,15 2 1,-7-2 10,0-1 1,0-2-1,1 1 0,-1-2 1,0 0-1,1-2 1,-1 1-1,0-2 0,24-6 1,-33 6 4,-1 1 1,1-1 0,-1 0-1,0-1 1,0 0-1,0 0 1,0 0 0,10-10-1,-15 13-11,0-1 0,0 0 0,-1 0 0,1 0 0,-1-1 0,1 1 0,-1 0 1,0 0-1,0-1 0,0 1 0,0-1 0,0 1 0,0-1 0,-1 1 0,1-1 0,-1 0 0,0 1 0,0-1 0,0 0 0,0 1 0,0-1 0,0 1 0,-1-1 0,0 0 0,1 1 0,-1-1 0,0 1 0,0 0 0,0-1 0,-2-2 0,0 0-5,0 1-1,0 0 1,0 0-1,-1 0 1,1 0 0,-1 1-1,0 0 1,0-1-1,0 1 1,0 0-1,-1 1 1,1-1 0,-1 1-1,1 0 1,-1 0-1,0 1 1,0-1 0,0 1-1,0 0 1,0 0-1,0 1 1,0 0-1,0 0 1,-1 0 0,1 0-1,0 1 1,0-1-1,0 1 1,-7 3 0,7-3-6,0 0 0,0 1 0,0 0 0,0 0 1,0 0-1,1 1 0,-1 0 0,1 0 0,-1 0 1,1 0-1,0 0 0,0 1 0,0 0 0,1 0 1,-1 0-1,1 0 0,0 1 0,0-1 1,1 1-1,-1 0 0,1 0 0,0-1 0,0 2 1,1-1-1,-1 0 0,1 0 0,1 0 0,-2 7 1,2-9 2,1 0 0,-1 0 1,0 0-1,1-1 0,-1 1 1,1 0-1,0 0 0,0 0 1,0-1-1,0 1 0,1 0 1,-1-1-1,1 1 0,-1-1 1,5 4-1,-3-2-35,1-1 1,-1 0-1,1 0 0,0-1 1,0 1-1,1-1 0,-1 0 1,9 3-1,4 0-74,0-1 0,0-1 0,0 0 1,22-1-1,22 0-23,1-3-55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5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14035,'0'0'45,"-1"0"1,1 0-1,-1 0 1,1 0-1,-1 0 1,1 0-1,-1 0 1,1 0-1,0 0 1,-1 0-1,1 0 1,-1 1-1,1-1 0,0 0 1,-1 0-1,1 0 1,-1 0-1,1 1 1,0-1-1,-1 0 1,1 0-1,0 1 1,-1-1-1,1 0 1,0 1-1,-1-1 0,1 0 1,0 1-1,0-1 1,0 0-1,-1 1 1,1-1-1,0 1 1,0-1-1,0 0 1,0 1-1,0-1 1,-1 1-1,-7 19 125,3-3 104,1 0 1,1-1-1,0 1 0,0 34 0,8 69 113,3-59-267,2-1 1,2-1-1,3 0 0,3-1 1,2 0-1,52 101 1,-31-81 380,-37-73 266,-7-18-325,-6-21 15,-128-309 752,108 277-1307,19 42-134,10 23 213,0 1 1,0-1-1,0 1 1,0 0 0,0-1-1,0 1 1,0 0-1,0-1 1,0 1 0,0 0-1,1-1 1,-1 1-1,0 0 1,0-1 0,0 1-1,0 0 1,1-1-1,-1 1 1,0 0 0,0 0-1,1-1 1,-1 1-1,0 0 1,0 0-1,1-1 1,-1 1 0,0 0-1,1 0 1,-1 0-1,0 0 1,1 0 0,-1-1-1,0 1 1,1 0-1,-1 0 1,1 0 0,-1 0-1,0 0 1,1 0-1,-1 0 1,0 0 0,1 0-1,-1 0 1,0 0-1,1 1 1,-1-1 0,0 0-1,1 0 1,-1 0-1,0 0 1,1 1-1,23 5-604,-21-5 458,9 2-109,1 0-1,-1-1 1,1 0 0,0-1-1,0-1 1,21-1 0,11-6-353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5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26 182 13715,'0'0'1,"7"-6"961,-9 8-77,-8 16-10,6-8-791,0 1 1,1 0-1,0-1 0,1 1 0,0 0 0,0 18 1,2-26-84,0 1 0,0-1 1,0 0-1,1 0 1,-1 0-1,1 1 1,0-1-1,0 0 0,0 0 1,0 0-1,0 0 1,1-1-1,0 1 1,-1 0-1,1 0 0,0-1 1,0 1-1,0-1 1,1 0-1,-1 0 1,0 1-1,1-1 0,0-1 1,-1 1-1,1 0 1,0-1-1,5 3 1,1-2 4,1 1 1,0-2-1,0 1 1,0-1-1,0-1 1,0 1 0,0-2-1,19-2 1,80-22 66,-101 23-69,178-61 121,-172 62 17,-18 8 157,-17 7 488,20-14-741,0 1 0,0-1 0,0 0 0,0 0 1,0 0-1,0 0 0,0 0 0,-1 0 0,1-1 0,0 1 0,0 0 0,0 0 0,0-1 0,0 1 0,0-1 0,0 1 0,0-1 0,0 1 0,0-1 0,0 0 0,0 1 0,1-1 0,-1 0 0,0 0 0,0 1 0,1-1 0,-1 0 0,0 0 0,1 0 0,-1 0 1,1 0-1,-1 0 0,1 0 0,0 0 0,-1 0 0,1 0 0,0 0 0,0-1 0,-1 0 0,0-8 144,-1 1 1,1-1-1,0-14 0,1 17-73,0-1-32,1-81 433,0 77-456,0 0 1,1 0 0,0 0-1,1 0 1,6-14-1,-9 25-56,0 1 0,1-1-1,-1 1 1,1 0 0,-1 0-1,1-1 1,-1 1 0,0 0-1,1 0 1,-1-1-1,1 1 1,-1 0 0,1 0-1,0 0 1,-1 0 0,1 0-1,-1 0 1,1 0 0,-1 0-1,1 0 1,-1 0 0,1 0-1,-1 0 1,1 0-1,-1 1 1,1-1 0,-1 0-1,2 1 1,23 8 2,-8-2-66,-5-4-62,1-1 1,-1 0-1,0-1 0,1-1 1,-1 0-1,0 0 1,1-1-1,-1-1 1,0 0-1,0 0 0,0-2 1,0 1-1,0-2 1,12-5-1,19-16-211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5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12483,'11'-8'275,"1"1"1,0 1-1,0 0 1,0 0-1,1 1 1,0 1-1,0 0 1,26-3 0,-18 4 20,1 1 1,0 1 0,0 1-1,38 4 1,-52-3-233,-1 1-1,1-1 1,0 1-1,0 1 1,0 0 0,-1 0-1,0 0 1,1 1-1,-1 0 1,-1 0 0,1 0-1,-1 1 1,7 6-1,-10-7-46,1 0 0,-1 0 0,0 1 0,0-1 0,-1 1 0,1-1 0,-1 1 0,0 0 0,0 0 0,-1 0 0,0 0 0,1 0 0,-2 0 0,1 1 0,-1-1 0,1 0 0,-1 0 0,-1 1 0,1-1 0,-1 0 0,-1 6 0,-2 5-11,-1-1-1,0 1 1,-1-1-1,-1-1 1,-13 23-1,-51 68 48,46-71-13,-2 3 13,-2 3 72,-34 60-1,57-88-88,-1 0-1,2 1 1,0 0-1,0 1 1,1-1-1,1 1 1,0-1-1,1 1 1,0 23-1,2-31-18,0 0 0,1 0 0,0-1 0,0 1 0,0 0 0,1-1 0,-1 1 0,2-1 0,-1 0 0,0 1 0,1-1 0,0 0 0,0-1 0,1 1 0,5 6 0,-3-5-4,0-1 1,0 0-1,1 0 0,0-1 1,0 0-1,0 0 1,0 0-1,1-1 1,15 4-1,-2-2 0,0-1 0,0-2 0,0 0-1,1-1 1,-1-1 0,0 0 0,34-7-1,-30 2 9,-1 0-1,0-2 0,0 0 1,30-15-1,-40 15 17,-2 0 1,1 0-1,-1-1 0,0 0 1,-1-1-1,1-1 0,-2 1 0,18-22 1,-25 27-16,0 0 1,0 0-1,0-1 1,0 1 0,-1-1-1,0 1 1,0-1-1,0 0 1,-1 1-1,0-1 1,0 0-1,0 0 1,0 0-1,-1 0 1,0 0-1,0 0 1,0 0 0,0 0-1,-1 0 1,0 0-1,0 0 1,0 0-1,-1 0 1,0 0-1,0 1 1,0-1-1,0 1 1,-1-1 0,1 1-1,-5-5 1,-2 0 26,0 0 0,0 1 0,-1 0 0,0 0 0,0 1-1,-1 0 1,0 1 0,0 0 0,0 1 0,-25-7 0,11 4-38,0 2-1,-1 1 1,0 1-1,-34-1 0,50 5-45,-48 0-332,54 0 286,1 0 1,0 1-1,-1-1 0,1 1 1,0 0-1,0 0 1,-1 0-1,1 0 0,0 1 1,0-1-1,0 1 1,0-1-1,-4 5 0,7-6 73,0 0-1,0 0 1,-1 1-1,1-1 1,0 0-1,0 1 1,0-1-1,0 0 1,-1 0-1,1 1 1,0-1-1,0 0 1,0 1-1,0-1 1,0 0-1,0 1 1,0-1-1,0 0 0,0 1 1,0-1-1,0 0 1,0 1-1,0-1 1,0 0-1,0 0 1,0 1-1,1-1 1,-1 0-1,0 1 1,0-1-1,0 0 1,0 0-1,1 1 1,-1-1-1,0 0 1,0 0-1,0 1 0,1-1 1,-1 0-1,0 0 1,1 0-1,-1 0 1,1 1-1,17 6-246,29 0-172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5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13987,'3'-3'144,"-1"0"-1,1 0 1,0 0-1,0 1 1,0-1-1,0 1 1,1 0-1,-1 0 1,0 0-1,1 0 1,0 0 0,-1 1-1,5-1 1,54-11 326,-53 11-243,32-4 135,0 1 0,1 2-1,-1 2 1,1 2-1,65 9 1,-101-9-320,0 1 0,1-1-1,-1 1 1,0 0 0,0 1 0,0 0 0,0 0 0,6 4-1,-11-6-31,0 0 0,0 0 0,0 0 0,1 0-1,-1 0 1,0 0 0,0 0 0,-1 1-1,1-1 1,0 0 0,0 1 0,-1-1-1,1 1 1,-1-1 0,1 1 0,-1-1 0,1 1-1,-1-1 1,0 1 0,0-1 0,0 1-1,0-1 1,0 1 0,0 0 0,0-1-1,-1 1 1,1-1 0,0 1 0,-1-1 0,1 1-1,-1-1 1,0 1 0,1-1 0,-1 0-1,0 1 1,0-1 0,0 0 0,-1 1 0,-10 13 35,0-2 1,-1 0-1,0 0 1,-1-1 0,-24 15-1,23-17-10,0 1 0,2 0 0,-1 1 0,2 0-1,-1 1 1,-11 16 0,23-28-37,0 0 0,0 0 0,0 0 0,1 0 0,-1 1 0,0-1-1,0 0 1,1 0 0,-1 1 0,1-1 0,-1 1 0,1-1 0,0 0 0,0 1 0,-1-1 0,1 1 0,0-1 0,0 1 0,0-1 0,1 1-1,-1-1 1,0 1 0,0-1 0,1 0 0,-1 1 0,1-1 0,-1 0 0,1 1 0,0-1 0,-1 0 0,1 1 0,0-1 0,0 0 0,0 0-1,0 0 1,0 0 0,0 0 0,0 0 0,0 0 0,1 0 0,-1-1 0,0 1 0,1 0 0,-1-1 0,0 1 0,2 0 0,6 2-95,1 0 0,-1-1 1,1 0-1,0 0 0,17 0 0,5-2-89,0-2 0,-1-1 0,1-2 0,-1-1 0,56-18 0,3-3-163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0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46 9746,'-4'-4'142,"1"0"0,-1 0 0,0 1 0,0 0-1,0 0 1,0 0 0,0 0 0,-1 0 0,1 1 0,-1 0 0,0 0-1,0 0 1,1 0 0,-1 1 0,0 0 0,-1 0 0,1 0 0,-6 1 0,-6-1-11,0 1 0,-1 0 0,1 2 0,-20 3 0,22-1-115,0 0-1,1 0 0,0 2 0,0 0 0,0 0 0,1 1 0,0 1 0,0 1 0,1-1 0,0 2 0,0 0 1,1 0-1,1 1 0,0 0 0,0 1 0,-10 17 0,-6 12-3,3 2 0,1 0 1,-29 84-1,32-71-17,2 0-1,-15 92 1,27-111-28,2 0 0,1 0 1,1 0-1,3 0 0,6 46 1,-4-64 11,0 0 0,1-1 0,0 0 1,2 0-1,0 0 0,1-1 0,1 0 1,12 18-1,-17-28 17,1-1-1,1 1 1,0-1 0,0 0 0,0 0 0,0 0 0,1-1-1,0 0 1,0-1 0,0 1 0,1-1 0,-1-1-1,1 1 1,0-1 0,0-1 0,1 0 0,-1 0 0,0 0-1,1-1 1,10 0 0,-5-1 18,-1-1 1,0-1-1,1-1 0,-1 0 1,0 0-1,0-1 0,-1-1 1,1 0-1,-1-1 0,0 0 1,0-1-1,-1 0 0,0-1 1,16-14-1,-4 0 70,0 0 0,-2-2 1,-1 0-1,-1-1 0,18-32 0,-23 33-6,-2 0-1,0 0 0,-2-1 0,-1 0 1,-1-1-1,-1 0 0,-1 0 1,-1-1-1,2-46 0,-7 50-65,0-1 0,-2 1-1,-1 0 1,0-1 0,-2 2 0,0-1-1,-2 0 1,-1 1 0,0 0-1,-2 1 1,-17-30 0,23 44-35,0 0 0,-1 0 0,0 0 0,-1 0 0,1 1 0,-1 0 1,-1 0-1,1 1 0,-1 0 0,0 0 0,0 0 0,0 1 0,0 0 0,-1 0 0,0 1 0,0 0 1,-12-3-1,-11 6-72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6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 14155,'5'-6'423,"0"0"0,1 1 0,0-1 1,0 1-1,0 0 0,1 1 0,-1 0 0,1 0 0,0 0 0,9-3 1,-12 5-303,0 1 0,0-1 0,1 1 0,-1 0 0,1 0 0,-1 0 0,1 1 0,-1-1 0,1 1 0,-1 0 0,1 1 0,0-1 0,-1 1 0,1 0 0,-1 0 0,0 0 0,1 1 0,6 3 0,-10-5-105,0 1 0,0 0 0,0 0 0,0 0 0,0 0 0,0 0 0,0 0 0,0 0 0,0 0 0,-1 0 0,1 0 0,-1 1 0,1-1 0,0 0 0,-1 0 0,0 1 0,1-1 0,-1 0 0,0 1 0,0-1 0,0 0 0,0 1 0,0-1 0,0 0 0,0 1 0,0-1 0,0 0 0,-1 1 0,1-1 0,0 0 0,-1 0 0,1 1 0,-1-1 0,0 0 0,1 0 0,-1 0 0,-1 2 0,-4 6 26,0-1-1,0 0 0,-13 12 0,18-19-36,-64 56 156,45-41-88,0 1 0,-19 23 0,37-39-69,1 0 0,0 0-1,0 0 1,0 0 0,1 1-1,-1-1 1,0 0 0,0 1-1,1-1 1,-1 1 0,1-1-1,-1 1 1,1-1 0,0 1-1,-1-1 1,1 1 0,0 2 0,0-3-4,1 0 1,-1 0 0,1 0 0,-1 0 0,1 0 0,-1 0 0,1 0-1,-1 0 1,1 0 0,0 0 0,0 0 0,-1 0 0,1 0 0,0-1 0,0 1-1,0 0 1,0-1 0,1 2 0,7 1-5,-1 1 1,0-1-1,1 0 0,0-1 0,9 1 1,2 2 6,-4-1-5,-1 1 0,1 0 0,-1 2 0,27 15 0,-41-21-33,0-1 1,0 1 0,0 0-1,0-1 1,0 1-1,0-1 1,0 0 0,0 1-1,0-1 1,0 0-1,0 1 1,0-1 0,0 0-1,0 0 1,0 0-1,0 0 1,1 0 0,-1 0-1,0 0 1,0 0 0,0 0-1,0-1 1,0 1-1,0 0 1,0-1 0,0 1-1,0-1 1,0 1-1,0-1 1,0 0 0,0 1-1,-1-1 1,1 0-1,0 1 1,0-1 0,0 0-1,-1 0 1,1 0-1,-1 0 1,1 0 0,-1 0-1,1 0 1,-1 0-1,1-2 1,1-2-119,0 0 0,-1 0 0,1 0 0,-1 0 0,-1 0 0,1-1 0,-1 1 0,0-7 0,-3-9-375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0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9242,'-6'0'127,"0"0"0,1 0 0,-1 0 0,0 1 0,0 0 0,0 0 1,1 0-1,-1 1 0,1 0 0,-1 0 0,1 0 0,0 1 0,-1-1 0,1 1 0,1 1 0,-7 4 0,-8 7 236,1 1-1,-24 29 0,31-33-231,-10 11 12,2 1 0,0 0 0,1 2 0,2 0 0,0 1 0,2 1 0,-12 33 0,19-41-119,1 1 1,1-1-1,1 1 1,0 0-1,2 0 1,1 0-1,0 0 1,1 0-1,2 0 1,0 0-1,7 29 1,-6-38-20,0-1 1,1 1 0,0-1-1,0 0 1,2 0-1,-1-1 1,1 0 0,1 0-1,0 0 1,0 0 0,13 11-1,-14-15 5,1-1-1,-1 0 0,2 0 1,-1-1-1,0 0 0,1 0 1,0-1-1,0 0 0,0 0 1,0-1-1,0 0 1,0 0-1,1-1 0,-1 0 1,1 0-1,14-2 0,-8 0 13,0-2 0,-1 0-1,0 0 1,0-2 0,0 0-1,0 0 1,-1-1-1,0-1 1,0 0 0,0-1-1,-1 0 1,0-1 0,-1 0-1,15-16 1,-14 13 14,0-1 0,-1 0-1,-1-1 1,0 0 0,-1 0 0,0-1 0,-1-1 0,-1 1 0,0-1 0,-2 0-1,1-1 1,2-18 0,-7 29-76,0 0-1,-1 0 0,0 0 0,0-1 1,-1 1-1,1 0 0,-1 0 1,-1 0-1,1 0 0,-5-12 0,4 15-23,0-1-1,1 1 0,-2-1 1,1 1-1,0 0 0,-1 0 1,1 0-1,-1 0 0,0 0 1,0 1-1,0-1 0,0 1 1,0 0-1,-1 0 0,1 0 1,-1 0-1,1 0 1,-5 0-1,-10-2-323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0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8618,'166'-8'6532,"106"-22"-7093,-202 22 1111,907-151-395,-976 159-155,584-102 37,-585 102-39,0 0-1,1 0 1,-1 0-1,0-1 1,0 1-1,1 0 1,-1 0-1,0 0 1,1 0-1,-1 0 1,0 0-1,0 0 1,1 0-1,-1 0 1,0 0 0,1 0-1,-1 0 1,0 0-1,1 0 1,-1 0-1,0 0 1,1 0-1,-1 0 1,0 0-1,0 1 1,1-1-1,-1 0 1,0 0-1,1 0 1,-1 0-1,0 1 1,0-1-1,0 0 1,1 0-1,-1 1 1,0-1-1,0 0 1,0 0-1,1 1 1,-1-1-1,0 0 1,0 0-1,0 1 1,0-1-1,0 0 1,0 1-1,0-1 1,0 0 0,0 1-1,0-1 1,0 0-1,0 1 1,0-1-1,0 0 1,0 0-1,0 1 1,0-1-1,0 0 1,0 1-1,0-1 1,0 0-1,-1 0 1,1 1-1,0-1 1,0 0-1,0 1 1,-1-1-1,1 0 1,-1 2-42,0-1 0,0 1 0,0-1 0,0 0 0,-1 0-1,1 1 1,0-1 0,-1 0 0,1 0 0,-4 1 0,3-1 27,0-1 1,0 0-1,0 0 0,0 0 1,-1-1-1,1 1 0,0 0 1,0-1-1,0 1 0,0-1 0,0 0 1,-4-1-1,5 1 9,-25-10-119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804 124 5025,'1'-7'505,"0"0"0,-1 0 0,0 0 0,-1 0 0,0 1 0,0-1 0,0 0 0,-3-8 1,3 12-326,-1 0 1,1 0-1,-1 0 1,0 0-1,1 1 1,-1-1-1,-1 1 1,1 0-1,0-1 1,0 1-1,-1 0 1,1 0-1,-1 0 1,0 1-1,1-1 1,-1 1-1,0-1 1,0 1-1,0 0 1,-3-1 0,-6 0-57,0-1 0,1 2 0,-1-1 0,0 2 0,-13 0 0,-64 8 61,65-5-57,4 0-117,0 1 0,0 0 0,0 2 0,0 0 0,1 1 1,0 1-1,1 1 0,-1 0 0,2 2 0,-1 0 0,2 1 0,-20 16 0,16-8 1,0 0-1,2 2 1,0 0-1,1 0 1,2 2-1,0 0 1,1 1 0,-13 35-1,1 6-8,3 1 0,3 1 0,3 1-1,3 1 1,3 0 0,3 1 0,4 0 0,8 141-1,1-171-1,1-2-1,13 44 1,-13-62-8,1 0 1,1-1 0,1 1 0,1-2 0,18 27-1,-23-38 2,0-1-1,1 0 0,0 0 1,1-1-1,-1 0 0,1 0 1,1 0-1,-1-1 0,1 0 1,0-1-1,0 1 0,0-2 0,16 6 1,-13-6 5,1 0 0,0-2 0,0 1 0,0-1 0,0-1 1,0 0-1,0-1 0,0 0 0,18-4 0,-9-1 1,0 0-1,0-2 0,-1 0 0,0-1 1,0-1-1,-1-1 0,0-1 1,-1 0-1,-1-1 0,0-1 0,17-18 1,-4-2-36,-1-2 1,-1-1-1,-3-2 1,-1 0-1,21-46 1,-18 23 20,-2-1-1,30-119 1,-46 143 25,-2-1-1,-1 0 1,-2 0-1,-3-80 0,-3 93-1,-2 1-1,0-1 0,-2 1 1,-1 0-1,-1 0 0,-1 1 0,-1 0 1,-19-33-1,-17-14 111,-81-97 1,115 156-100,4 7 9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4:3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94 9146,'-9'-12'439,"0"0"0,-2 1 0,1 0 1,-18-13-1,24 21-354,0 1 0,0-1-1,0 1 1,-1-1 0,1 1 0,-1 1 0,0-1 0,1 1 0,-1-1-1,0 1 1,0 1 0,0-1 0,0 1 0,0 0 0,0 0 0,0 0 0,-7 2-1,-1 1-26,0 1-1,0 1 1,0 0-1,0 0 1,1 2-1,0-1 1,-18 15-1,1 1-28,-43 43 0,39-31-24,2 1 0,2 1 0,1 2 0,-42 76 1,41-56-3,2 1 1,-35 120 0,35-75-4,-13 109 0,4 105-8,23 7-40,15-288 42,1 0 0,1 0-1,2 0 1,2-1 0,2 0-1,23 60 1,-26-82-10,-1-1 0,2 1 0,0-1 0,0-1-1,1 0 1,1 0 0,0 0 0,0-1 0,1-1 0,1 0 0,0 0-1,0-2 1,1 1 0,0-1 0,0-1 0,1 0 0,0-1 0,0-1-1,0 0 1,1-1 0,0 0 0,0-1 0,0-1 0,0 0 0,0-1-1,0-1 1,0-1 0,19-2 0,-13 0 10,-1-2 0,1 0 0,-2-2 1,1 0-1,-1-1 0,0-1 0,0 0 0,-1-2 0,31-23 0,-1-6 117,86-90 0,-68 57-10,-3-3 0,-4-2 0,-3-3 0,-4-3 1,-3-1-1,47-118 0,-78 156-142,-1-1 0,-3 0 0,-2-1-1,-2-1 1,-2 0 0,2-95 0,-10 111-5,-2 0-1,-1 0 1,-2 0 0,-1 0-1,-2 1 1,-1 0-1,-2 0 1,-1 1 0,-1 1-1,-2 0 1,-18-29 0,-1 14-357,-2 1 0,-2 2 0,-69-62 0,59 59 202,7 5-91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2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2877 291 8466,'0'-5'116,"-1"-1"1,0 1 0,0-1 0,-1 1-1,1 0 1,-1 0 0,0 0-1,-1 0 1,1 0 0,-1 0-1,0 0 1,0 1 0,0-1-1,-1 1 1,0 0 0,0 0-1,0 1 1,0-1 0,-8-4 0,-6-5 104,-2 1 1,0 1 0,-29-11 0,-19-4-307,-1 2 0,-1 4 1,0 3-1,-106-12 1,38 16-138,-194 8 0,228 9 134,2 5-1,-107 22 1,142-16 94,1 3 0,0 3 0,1 2 0,-65 35 0,-240 157 160,286-156-49,2 4 0,-84 84 0,133-114-58,1 1-1,2 2 1,1 1 0,2 1-1,-31 60 1,47-76-47,0 1 0,2-1 0,1 2 0,1-1-1,1 1 1,1 0 0,1 0 0,1 1 0,1-1 0,1 1 0,1 0 0,4 25 0,2-14-4,3 0-1,0 0 1,2-1 0,2 0-1,1-1 1,25 43-1,-11-29-104,2-2 0,2-1-1,61 65 1,-22-41-392,158 115 1,-179-147 477,1-3 0,3-3 0,0-1 0,2-3 0,1-3 0,1-2 0,1-2 0,111 21 0,-38-22 82,159 4 1,137-19 117,-361-4-144,336-8 223,-7-31-170,-352 31-136,0-2 0,0-1 1,-1-3-1,0-1 0,-1-2 1,47-28-1,-65 31 16,0-1-1,-2-1 1,0-1 0,0-1 0,-2-1-1,0-1 1,-1-1 0,-2-1 0,0 0-1,-1-1 1,14-27 0,-16 21-15,-1 0-1,-2-1 1,-1 0 0,-1-1 0,7-46-1,-10 31 169,-2 0-1,-2 0 0,-6-55 0,-9-9 428,-4 0 0,-43-140 0,24 108-357,-68-216-142,95 336-91,-2 0 0,1 1-1,-2 1 1,-1 0 0,-1 1 0,0 0 0,-1 1-1,-1 0 1,-1 2 0,-1 0 0,0 1 0,-1 0 0,-29-16-1,19 15 9,-1 1 0,0 2-1,-1 1 1,-1 2 0,0 0 0,0 3-1,-1 0 1,1 2 0,-36 0 0,9 4-178,-1 3 0,1 2 0,-61 13 0,-173 49-556,154-29 491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3:5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1181 183 6033,'5'-6'304,"4"-4"301,-1-1 0,0 0-1,11-22 1,-18 32-515,0-1 0,0 0 0,0 0-1,0 0 1,-1 0 0,1 0-1,-1 0 1,1 0 0,-1 0 0,1-1-1,-1 1 1,0 0 0,0 0 0,0 0-1,0 0 1,-1 0 0,1-1 0,-1 1-1,1 0 1,-1 0 0,0 0-1,1 0 1,-1 0 0,0 0 0,0 0-1,-1 1 1,1-1 0,0 0 0,-1 1-1,1-1 1,-3-1 0,-4-3 31,-1 1 1,1 0-1,-1 1 0,0 0 1,-1 0-1,1 1 0,0 0 1,-1 1-1,-11-2 0,-14 0 151,-41 0 0,74 4-263,-30 0 31,1 2 1,-1 0-1,1 2 1,0 2-1,0 1 1,-36 13-1,28-6-22,1 2 0,1 2 0,1 2-1,-44 30 1,28-11 6,2 2-1,2 2 1,2 2-1,2 3 1,2 1-1,-38 58 1,58-75-10,2 2 1,1 0-1,2 1 0,1 1 0,2 1 1,1 0-1,2 1 0,-7 45 1,14-57-30,2-1 0,0 1 0,2 0 0,1-1 0,7 44 0,-4-49-28,1-1 0,1 0 0,0 0-1,1 0 1,1-1 0,1 0 0,1-1 0,12 17 0,-13-21-13,1-1 1,1-1 0,-1 0 0,2 0 0,0-1-1,0 0 1,0-1 0,1-1 0,1 0 0,-1-1-1,1 0 1,0-1 0,1 0 0,0-1 0,0-1-1,22 3 1,-16-4 11,1-1-1,0-2 1,0 0-1,0-1 1,0-1-1,-1-1 1,1-1-1,-1-1 1,0-1-1,0 0 1,23-12-1,-4-2 38,-1-1-1,-1-2 0,-1-1 0,45-40 1,-27 15 21,87-101 0,-107 108 40,-3-3 0,-2-1 0,-2-1 0,-2-1 0,-2-1 0,-2-1 0,-2-2 0,-3 0 0,19-95 0,-30 116 42,-2 0 1,2-46 0,-6 66-77,-1 1 1,1-1-1,-2 1 1,1 0-1,-1-1 1,-1 1-1,0 0 1,0 0-1,-1 0 1,-1 1-1,-5-10 1,6 14-21,0 0 0,-1 0 1,1 0-1,-1 1 0,-1-1 0,1 1 1,-1 1-1,1-1 0,-1 1 0,0 0 1,0 0-1,0 1 0,-1-1 0,1 1 1,-1 1-1,1-1 0,-1 1 0,-12 0 1,-1 0-218,-1 1 1,0 1-1,0 1 1,-35 8-1,-52 19-327,64-15 249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3:5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51 11450,'0'-2'53,"1"1"-1,-1-1 0,1 1 0,-1-1 1,0 1-1,0-1 0,1 1 1,-1-1-1,-1 0 0,1 1 0,0-1 1,0 1-1,0-1 0,-1 1 0,1-1 1,-1 1-1,1-1 0,-1 1 0,0-1 1,1 1-1,-1 0 0,0-1 0,0 1 1,0 0-1,0 0 0,0 0 0,0-1 1,-1 1-1,1 0 0,0 1 0,0-1 1,-1 0-1,1 0 0,-1 0 0,1 1 1,-1-1-1,1 1 0,-1-1 0,1 1 1,-1 0-1,-1-1 0,-2 1 31,-1 0 0,1 0-1,0 0 1,0 1 0,0 0 0,0 0-1,0 0 1,0 0 0,0 1-1,0 0 1,1 0 0,-6 3-1,-9 7 49,2 1 0,-1 0 0,2 2 0,0 0-1,-27 33 1,14-11-26,-41 72-1,52-76-87,1 1-1,1 0 1,2 2 0,2 0-1,-12 54 1,19-64-62,2 0 1,0 0-1,2 0 1,1 0 0,1 0-1,1 0 1,1 0-1,12 47 1,-5-43-63,0 1 0,27 50 0,-30-67 69,1 0 1,1 0 0,0-1-1,1-1 1,1 1 0,0-2-1,17 16 1,-24-24 37,0 0 0,0 0 0,0-1 0,1 1 0,-1-1 1,1 0-1,-1 0 0,1 0 0,-1-1 0,1 0 0,0 0 0,0 0 1,0 0-1,0-1 0,0 0 0,-1 0 0,1 0 0,0-1 0,0 1 1,7-3-1,-4 0 29,0 0 0,0-1 0,0 0 0,-1 0 0,1-1 0,-1 1 0,0-2 0,0 1 0,-1-1 0,10-11 1,6-9 68,-1-2-1,-1 0 1,-2-2 0,-1 0 0,-1 0 0,-2-2 0,15-43 0,-14 23-145,-1 1 0,-3-2 0,-2 1 0,2-56 0,-9 73-126,-2 1-1,-7-55 1,5 73 102,-1 0-1,-1 0 1,0 0 0,-2 0-1,1 1 1,-2-1-1,-10-17 1,-14-8-196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4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8545 501 9858,'-89'-23'899,"-101"-11"1,-95 5 154,-274-31-652,-201-48-534,-3 26 123,-163 23 71,18 1-333,-113 10 94,-1 103 280,862-31-100,1 7 0,-254 84 0,212-42-30,-289 151 0,488-223 27,-298 171 15,269-151-4,2 1-1,0 2 1,1 1-1,2 1 0,1 1 1,1 1-1,-26 40 1,42-55-13,0 0 0,1 0 1,1 1-1,1 0 0,0 0 1,0 1-1,-3 25 0,6-29-10,2 0 0,-1 0 0,1 0-1,1 0 1,0 0 0,0 0 0,1-1-1,1 1 1,0 0 0,0-1 0,7 15 0,1-6-71,0 1-1,1-2 1,1 1 0,1-2 0,0 0 0,19 16 0,9 6-375,56 38 0,-42-39 135,1-3-1,2-2 1,2-3-1,1-2 1,1-4 0,97 26-1,407 58 311,-459-91 120,1440 157-1274,-110-71 1079,-1423-101 81,887 64 47,1-55 281,-175-79-221,-8-54 109,-10 17-1569,-192 34-130,-438 58 1804,0-4 0,-2-3 0,94-37-1,-140 44 22,-1-2 0,0 0 1,-1-2-1,-1-1 0,-1-2 0,0 0 0,-2-2 0,0-1 0,-1-1 0,27-35 0,-39 41-114,0-1 1,-2 0-1,0-1 0,-1 0 0,-1-1 1,-1 0-1,10-40 0,-15 47-176,0-1 0,-1 0 0,-1 0 0,0 1 0,-2-1 0,1 0-1,-2 0 1,0 0 0,0 1 0,-2-1 0,0 1 0,-10-26 0,1 16-1,0 0 1,-1 1-1,-2 1 1,-30-36-1,-85-74 45,43 46-96,47 42-30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4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12907,'0'0'19,"1"0"0,-1 0 0,0 0-1,0 0 1,0 0 0,0 0 0,0-1 0,0 1 0,0 0 0,0 0 0,0 0 0,0 0 0,0 0 0,0 0 0,0 0 0,0 0 0,0 0-1,0 0 1,0 0 0,0 0 0,0 0 0,0 0 0,0 0 0,0 0 0,0 0 0,0 0 0,0 0 0,0 0 0,0 0 0,0-1-1,0 1 1,0 0 0,0 0 0,0 0 0,0 0 0,0 0 0,0 0 0,0 0 0,0 0 0,0 0 0,0 0 0,0 0 0,0 0 0,0 0-1,0 0 1,0 0 0,0 0 0,0 0 0,0 0 0,0 0 0,0-1 0,11 0 304,20 0-244,-26 1 44,395-18 1057,9 1-1329,-310 15 65,0-4 0,-1-5-1,120-27 1,-218 38 79,-1 0 0,1 0 1,0 0-1,0 0 0,0 0 1,0 0-1,0 1 0,0-1 0,0 0 1,0 0-1,0 0 0,0 0 0,-1 0 1,1 1-1,0-1 0,0 0 0,0 0 1,0 0-1,0 0 0,0 0 1,0 1-1,0-1 0,0 0 0,0 0 1,0 0-1,0 0 0,1 1 0,-1-1 1,0 0-1,0 0 0,0 0 1,0 0-1,0 0 0,0 0 0,0 1 1,0-1-1,0 0 0,0 0 0,1 0 1,-1 0-1,0 0 0,0 0 1,0 0-1,0 0 0,0 1 0,0-1 1,1 0-1,-1 0 0,0 0 0,0 0 1,0 0-1,0 0 0,0 0 1,1 0-1,-1 0 0,0 0 0,0 0 1,0 0-1,0 0 0,0 0 0,1 0 1,-1 0-1,0 0 0,0 0 0,0 0 1,0 0-1,0-1 0,1 1 1,-1 0-1,-7 11-53,7-11 40,-6 8-66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4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10 553 12331,'-9'8'1368,"17"-8"-655,22-11-40,27-22 131,64-47 1,47-50 34,-141 109-718,119-96 303,65-52-67,-236 183-90,-1-2 1,-32 11-1,17-12-140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15963,'1'1'83,"0"-1"0,-1 0 0,1 1 0,-1-1 0,1 1 0,-1-1 0,1 1 0,-1 0 0,1-1 0,-1 1 0,0-1 0,1 1 0,-1 0 0,0-1 0,1 1 0,-1 0 0,0-1 0,0 1 0,0 0 0,0-1-1,1 1 1,-1 0 0,0 0 0,0-1 0,0 1 0,-1 0 0,1 1 0,-4 26 494,3-21-171,-21 132 1497,-26 219-1302,50-486-1201,-2 70 447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4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12211,'63'-2'1756,"92"-14"-1,60-24-674,-157 28-735,485-101 1210,-547 113-1567,-3 0 210,0 0 1,-1 0 0,1-1 0,0 0 0,0 0-1,-10-3 1,-9-9-80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4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982 0 9082,'-86'9'545,"0"3"1,-86 24-1,122-22-260,0 2 0,2 3 0,0 1 1,-78 46-1,109-56-247,1 1 0,0 1 0,1 0 0,0 1 0,1 0 0,1 1 0,0 1 0,1 0 1,0 1-1,-15 27 0,3 9-187,1 0 1,3 1-1,3 1 0,1 1 1,-12 89-1,17-57-839,4 0 0,9 168 0,3-197 276,17 84 0,-14-109 504,1 0 0,2-1 1,28 60-1,-32-78 251,1-2 0,0 1-1,0-1 1,2 0 0,-1-1 0,1 0-1,1-1 1,0 0 0,1 0 0,0-1-1,0-1 1,0 0 0,1-1 0,1 0-1,14 5 1,-3-4 109,1-1 1,0-1-1,0-2 0,0 0 0,0-2 0,1 0 0,-1-2 1,1-1-1,32-6 0,10-4 305,-1-4 1,83-28-1,-18-6 141,-3-5-1,-3-6 1,222-140-1,-290 161-516,-1-3 0,-3-1 0,94-96 0,-126 114-118,-1-1 0,-1-1 0,-1-1 0,-2-1 0,-1 0 0,-1-1 0,-1-1 0,-2-1-1,18-65 1,-27 80-197,-1-1 0,-1 0 0,0-1 0,-2 1 0,0 0 0,-1 0 0,-1 0 0,0 0 0,-1 0 0,-1 0 0,-1 0 0,-1 1 0,-10-23 0,7 23 114,-1-1-1,-1 2 0,0-1 1,-1 2-1,-1-1 0,0 2 1,-1 0-1,-1 0 1,0 2-1,0-1 0,-34-18 1,-2 5 172,0 3 0,-2 3 0,0 1 0,-96-20 0,66 22 704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1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9066,'99'3'4704,"46"0"-4700,416-54 669,-118 8-525,569-33-639,-741 65-306,-251 14-268,-30 0-2686,-25-3 2204,8-3 620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1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1 8954,'-154'15'1033,"-216"51"1,314-54-998,34-8-41,0 1-1,0 1 1,-39 16 0,59-19-71,8-1 50,11 0 25,94-5 221,204-31-1,-142 11-2,212-8-445,-283 25 189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1008 11186,'0'0'48,"0"1"0,0-1-1,1 1 1,-1-1-1,0 1 1,1-1 0,-1 1-1,0-1 1,1 1 0,-1-1-1,1 1 1,-1-1-1,1 0 1,-1 1 0,1-1-1,-1 0 1,1 1-1,-1-1 1,1 0 0,-1 0-1,1 1 1,-1-1 0,1 0-1,0 0 1,-1 0-1,1 0 1,-1 0 0,1 0-1,0 0 1,-1 0-1,1 0 1,0 0 0,0 0-1,24-7 450,-19 6-148,140-44-81,411-145-147,128-127-90,49-22-86,-680 318-24,-6 2-473,51-29 0,-97 47 419,0 0-1,0 0 1,0 0-1,0 0 1,0-1-1,0 1 1,0-1-1,0 1 0,-1-1 1,1 0-1,-1 1 1,1-1-1,-1 0 1,2-2-1,-3 3 95,0 1 0,0 0 0,0 0 0,-1-1 0,1 1 0,0 0 0,0 0 0,0-1 1,0 1-1,0 0 0,0 0 0,0 0 0,-1-1 0,1 1 0,0 0 0,0 0 0,0 0 0,0-1 0,-1 1 0,1 0 0,0 0 0,0 0 0,-1 0 0,1 0 0,0-1 0,0 1 0,-1 0 0,1 0 0,0 0 0,0 0 1,-1 0-1,1 0 0,0 0 0,0 0 0,-1 0 0,-21 1-875,-76 25-717,27-6 557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5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0 13211,'-5'2'57,"1"1"1,-1-1 0,1 1-1,0-1 1,0 1-1,0 1 1,0-1-1,0 1 1,1-1-1,0 1 1,0 0 0,0 0-1,0 0 1,0 1-1,1-1 1,0 1-1,-3 6 1,-25 51-150,-70 108 0,56-101 48,43-67 42,-4 5-10,1 1 0,0 0 0,-6 16 0,9-23 11,1 0-1,-1 0 0,1 1 1,0-1-1,-1 0 1,1 0-1,0 0 1,0 0-1,-1 1 1,1-1-1,0 0 0,0 0 1,1 1-1,-1-1 1,0 0-1,0 0 1,1 0-1,-1 1 1,0-1-1,1 0 0,-1 0 1,1 0-1,-1 0 1,1 0-1,0 0 1,0 0-1,-1 0 1,1 0-1,0 0 1,0 0-1,0-1 0,0 1 1,0 0-1,0 0 1,0-1-1,0 1 1,0-1-1,0 1 1,2 0-1,10 0-3,0 1 0,0-1 1,0-1-1,0-1 0,0 0 0,1 0 0,24-7 1,-14 4 6,517-65 113,-420 61-90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13995,'-4'-12'1488,"7"9"-1064,8 11-200,-5 13 1057,3 16-857,-1 8-88,2 12-200,0 6-80,-1 6-80,-2-2-104,-6-8-272,-1-4-128,-10-17 336,-4-6 40,-9-18-112,-3-8-89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5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3 377 11570,'-2'-21'486,"2"-1"0,0 0 0,1 0 0,1 0 0,1 1 0,7-25 0,-7 35-286,1 1 1,0-1-1,0 1 1,1 0-1,1 1 1,-1-1-1,2 1 0,-1 0 1,1 1-1,0-1 1,1 2-1,0-1 1,0 1-1,11-7 1,-6 6-111,2 0 0,-1 1 0,1 0 0,0 1 1,0 1-1,1 0 0,-1 1 0,1 1 1,0 1-1,0 0 0,1 1 0,17 1 1,-25 0-81,1 1-1,-1 1 1,0-1 0,0 1 0,0 1 0,0 0 0,0 0-1,-1 1 1,16 9 0,-18-10-8,-1 1 0,0 0 0,0 1 0,-1-1-1,1 1 1,-1 0 0,0 0 0,0 0 0,-1 1 0,0-1 0,0 1 0,0 0-1,0 0 1,-1 0 0,2 9 0,-2-7 15,0 1-1,-1 0 1,-1-1 0,0 1-1,0 0 1,0 0-1,-1-1 1,0 1 0,-1 0-1,0-1 1,0 1 0,-1-1-1,0 0 1,-4 8-1,-9 13 160,0 0-1,-31 38 1,26-38 87,-21 37 0,41-63-240,-1 1 0,0-1 1,1 1-1,0-1 1,-1 1-1,2 0 0,-2 7 1,2-10-20,0 1-1,0-1 1,0 1 0,0-1 0,0 1 0,1-1 0,-1 0-1,1 1 1,-1-1 0,1 0 0,-1 1 0,1-1 0,0 0-1,-1 1 1,1-1 0,0 0 0,0 0 0,0 0-1,0 0 1,0 0 0,0 0 0,1 0 0,-1 0 0,2 1-1,3 1-12,1 0 0,0-1 0,0 1 1,0-1-1,0 0 0,1-1 0,-1 0 0,11 1 0,65-3-591,-70 0 420,2 1 32,-1-1 0,1 0-1,-1-1 1,1-1 0,-1 0-1,0-1 1,0-1 0,15-7-1,6-7-220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5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15275,'1'2'71,"0"1"0,0-1 0,0 0-1,1 0 1,-1 1 0,1-1 0,-1 0 0,1-1 0,0 1-1,0 0 1,0 0 0,0-1 0,0 1 0,0-1-1,0 1 1,0-1 0,1 0 0,-1 0 0,0 0-1,1 0 1,-1-1 0,6 2 0,1 0 35,1-1 0,-1 1-1,1-1 1,17-1 0,-18-1 12,0-1-1,0 1 1,0-2 0,-1 1-1,1-1 1,-1 0 0,0-1-1,0 0 1,8-5 0,-12 7-36,0-1 1,-1 1 0,1-1-1,-1 1 1,1-1 0,-1 0-1,0-1 1,0 1 0,-1 0-1,1-1 1,-1 0 0,0 1-1,0-1 1,0 0 0,0 0-1,0 0 1,-1 0 0,0-1-1,0 1 1,1-5 0,-2 7-50,0 0 0,0 0 0,0 0 1,0 1-1,-1-1 0,1 0 0,0 0 0,-1 1 1,1-1-1,-1 0 0,1 1 0,-1-1 0,0 0 1,0 1-1,0-1 0,0 1 0,0-1 0,0 1 1,0 0-1,0-1 0,-1 1 0,1 0 0,0 0 1,-1 0-1,1 0 0,-1 0 0,1 0 1,-1 0-1,0 1 0,1-1 0,-1 1 0,0-1 1,1 1-1,-4-1 0,1 1-5,0-1-1,-1 1 1,1 0 0,0 1 0,-1-1 0,1 1-1,0 0 1,0 0 0,0 0 0,0 0-1,0 1 1,0 0 0,-7 3 0,3 1-32,0 0 0,1 1 0,-1 0 0,1 0-1,1 0 1,-1 1 0,1 0 0,1 1 0,-1-1 0,2 1 0,-8 16 0,9-17-50,-1 1-1,1 1 1,1-1-1,0 0 1,0 1-1,1-1 0,0 1 1,0-1-1,1 1 1,1-1-1,-1 1 1,4 12-1,-3-18 10,0 0 0,0-1 0,0 1 0,1-1 0,-1 1 0,1-1 0,0 1 0,0-1 0,0 0 0,1 0 0,-1 0 0,1 0 0,0-1 0,-1 1 0,1-1 0,0 1 0,1-1 0,-1 0 0,0 0 0,0-1-1,1 1 1,0-1 0,-1 1 0,1-1 0,-1 0 0,1 0 0,5 0 0,0-1 45,-1 1-1,0-2 0,0 1 1,0-1-1,1 0 1,-1-1-1,0 0 0,-1 0 1,1-1-1,0 0 1,11-6-1,36-25-208,2-7 95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5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15523,'-10'0'306,"1"0"-1,0 1 1,0 0-1,0 0 0,-1 1 1,1 1-1,1-1 1,-15 7-1,20-8-260,-1 1-1,1-1 1,0 1 0,0 0-1,0 0 1,0 0-1,0 0 1,1 0 0,-1 0-1,1 1 1,-1-1 0,1 1-1,0 0 1,0 0-1,0 0 1,1 0 0,-1 0-1,0 0 1,1 0-1,0 1 1,0-1 0,0 0-1,0 1 1,1-1 0,-1 7-1,1-8-57,0 0 1,1 0-1,-1 0 0,1 0 0,0 0 0,-1-1 1,1 1-1,0 0 0,0 0 0,0 0 1,0-1-1,1 1 0,-1-1 0,0 1 0,1-1 1,-1 1-1,1-1 0,-1 0 0,1 0 1,0 0-1,2 2 0,6 1-55,-1 1 0,21 5-1,-10-3 22,-12-4 42,0 1-1,0-1 1,0 1 0,0 1 0,-1-1 0,1 1-1,11 11 1,-16-13 2,0 1 0,-1-1 0,1 1-1,-1-1 1,0 1 0,0 0 0,0 0-1,-1 0 1,1 0 0,-1 1-1,0-1 1,0 0 0,-1 0 0,1 1-1,-1-1 1,0 0 0,-1 9 0,0 1 4,-2 0 0,0 0 0,0 0 0,-2 0 0,1-1 0,-2 0 0,0 0 0,0 0 0,-16 21 0,4-15-36,18-18 27,-1-1 0,1 0 0,-1 0-1,1 1 1,0-1 0,-1 0 0,1 0 0,-1 0 0,1 0 0,-1 0 0,1 0 0,-1 0 0,1 1 0,-1-1 0,1-1 0,-1 1 0,1 0 0,-1 0 0,1 0 0,-1 0 0,0 0-1,1-1-12,-1 1 0,0-1 0,1 0 0,-1 1 0,0-1 0,1 0 0,-1 1-1,1-1 1,-1 0 0,1 0 0,0 1 0,-1-1 0,1 0 0,0 0 0,-1 0-1,1-1 1,-3-14-109,2 0-1,0-1 1,1 1 0,0 0-1,1 0 1,7-29 0,-8 42 114,12-66-265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14171,'20'7'1632,"7"0"-1072,15-6-167,9-1 575,14-2-264,6-4-80,3-4-480,1-2-392,-6-2-1440,-2-1 1520,-12 1-304,-7-5-169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15027,'11'5'861,"1"-1"-1,0 0 0,0 0 1,1-2-1,23 4 1,67-2 572,-82-3-1150,103-2-37,-31-1-4537,-99 0 2956,-4 1 620</inkml:trace>
  <inkml:trace contextRef="#ctx0" brushRef="#br0" timeOffset="1">80 200 14211,'2'19'1488,"12"-5"-727,8-2-233,13-6 768,5-5-192,9-1-208,-1-4-103,-2 0-265,-1-4-280,-7 5-576,-11 1-265,-14 3 473,-3 3-128,-10 2-144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58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11739,'1'1'79,"1"0"0,-1 0 0,0 1 0,1-1 0,-1 1 0,0-1 0,0 1 0,0-1 0,0 1 0,-1 0 0,1-1 0,0 1 0,-1 0 0,1 0 0,-1 0 0,0-1 0,1 1 0,-1 0 0,0 0 0,0 3 0,-2 47 496,2-44-370,-5 28 54,-1 0 1,-13 45-1,-6 28-132,24-104-120,0 0-1,1 0 1,-1 1 0,1-1-1,0 0 1,0 1-1,1-1 1,0 0 0,0 0-1,3 11 1,-2-14-5,-1 1 0,1 0 0,0-1 0,-1 1 0,1-1 1,0 0-1,1 0 0,-1 1 0,0-1 0,0-1 0,1 1 0,0 0 1,-1 0-1,1-1 0,0 0 0,-1 1 0,1-1 0,0 0 0,0-1 0,4 2 1,10 1 66,0 0 0,0-1 1,0-1-1,0-1 0,1 0 1,-1-2-1,0 1 0,0-2 1,0-1-1,0 0 0,-1-1 1,0 0-1,0-1 0,16-9 1,-7-4 573,-24 18-540,0 0-1,0 0 1,-1 0 0,1 0-1,0 0 1,0 0 0,-1 0-1,1 0 1,0 0 0,-1 0-1,1 0 1,-1-1 0,1 1-1,-1 0 1,0 0 0,0 0-1,1-1 1,-1 1 0,0 0-1,0 0 1,0-1 0,-1-1-1,3 4-67,-1 0 0,0-1 0,0 0 0,1 1-1,-1-1 1,0 0 0,0 0 0,1 1-1,-1-1 1,0 0 0,1 0 0,-1 0-1,0-1 1,1 1 0,-1 0 0,0 0-1,1-1 1,-1 1 0,0-1 0,2 0 0,34-12-145,-15 3 96,0-1 1,-1-1-1,23-18 1,-20 14 65,-26 19-48,0 0 0,0 0 0,1-1 0,-1 1 0,1 0 0,-1 0 1,1 0-1,0 0 0,1 1 0,-1-1 0,0 4 0,-6 44 21,7-47-23,0 0 0,0 0 0,0 0 0,0-1 0,1 1 0,0 0 0,0 0 0,0-1 0,0 1 0,0 0 0,1-1 0,0 1 0,-1-1 0,1 0 0,1 1 0,-1-1 0,0 0 1,5 4-1,-5-6-13,0 1-1,1 0 1,-1-1 0,1 1 0,-1-1 0,1 0 0,0 1 0,0-2 0,-1 1 0,1 0 0,0 0 0,0-1 0,0 0 0,0 1 0,0-1 0,0 0 0,0 0 0,0-1 0,0 1-1,-1-1 1,1 1 0,0-1 0,0 0 0,5-2 0,-5 1-39,1 0 0,-1 0 0,1-1 0,-1 1 0,1-1 0,-1 1 0,0-1 0,-1 0 0,1 0 0,0 0 0,-1-1 0,1 1 0,-1-1 0,0 1 0,2-7 0,4-13-158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5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 16516,'-6'-3'2168,"0"2"-1376,-2-6 2073,6 5-2889,-1-3 32,0-1-184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5:5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39 12995,'1'-2'310,"1"-1"1,-2 1 0,1-1-1,0 1 1,0-1 0,-1 0-1,1 1 1,-1-1-1,0-3 1,0 5-246,0 1 0,0 0 1,0-1-1,0 1 0,0-1 0,0 1 1,-1-1-1,1 1 0,0 0 0,0-1 0,0 1 1,-1 0-1,1-1 0,0 1 0,-1 0 1,1-1-1,0 1 0,-1 0 0,1-1 1,0 1-1,-1 0 0,1 0 0,0 0 0,-1-1 1,-1 1 26,1 0 1,0 0 0,0-1 0,-1 1 0,1 0 0,0 0 0,-1 1-1,1-1 1,0 0 0,0 0 0,-1 1 0,-1 0 0,-6 3 14,0 1 1,1 1-1,-1-1 0,1 1 1,0 1-1,0-1 1,1 1-1,0 1 0,0-1 1,1 1-1,0 0 1,-6 10-1,10-13-103,-1 0 0,1 0-1,0-1 1,0 1 0,1 0 0,-1 1-1,0 9 1,1-13-5,1-1 0,0 1 0,0 0 0,0 0 0,0-1 0,0 1 0,1 0 0,-1-1 0,0 1 0,1 0 0,-1-1 0,1 1 0,0 0 0,0-1 0,-1 1 0,1-1 0,0 1 0,0-1 0,0 0 1,1 1-1,-1-1 0,0 0 0,0 0 0,1 0 0,-1 0 0,1 0 0,2 2 0,1-1-35,0-1 1,1 1-1,-1-1 1,1 0 0,-1-1-1,1 1 1,-1-1-1,1 0 1,0-1 0,-1 1-1,1-1 1,-1 0-1,8-2 1,11-4-264,38-17 0,-44 16 287,19-8-176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0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13587,'-20'606'2595,"22"-574"-2345,-2-31-220,0-1 0,0 1 0,0 0 0,0-1 0,0 1 1,0 0-1,0-1 0,0 1 0,1 0 0,-1-1 1,0 1-1,0 0 0,1-1 0,-1 1 0,0 0 1,1-1-1,-1 1 0,1-1 0,-1 1 0,1-1 1,0 1-1,-1-1-5,1 0 0,-1 0 0,1 0 0,-1 0 0,1 0 1,-1 0-1,0 0 0,1-1 0,-1 1 0,1 0 0,-1 0 0,0 0 0,1-1 1,-1 1-1,0 0 0,1-1 0,-1 1 0,0 0 0,1-1 0,-1 1 0,0 0 1,0-1-1,1 0 0,13-27 767,-6-6-266,-1 0 1,-2-1-1,1-64 0,-5 110-605,0 0 0,0-1-1,1 1 1,1 0 0,0-1 0,0 0-1,1 1 1,0-2 0,1 1-1,11 18 1,-13-24 58,0 1 0,1 0 0,-1-1 0,1 0 0,0 0 0,0 0 0,0-1 0,1 1 0,-1-1 0,1 0 1,0 0-1,0 0 0,0-1 0,0 0 0,0 0 0,0 0 0,1-1 0,-1 1 0,1-1 0,-1 0 0,1-1 0,-1 0 0,1 0 0,11-1 0,-9-1 41,-1 0 0,1 0 1,0-1-1,-1-1 0,1 1 0,-1-1 0,0 0 1,0-1-1,-1 1 0,1-1 0,10-12 0,1 1 130,-17 17-148,-1-1 1,0 0-1,1 0 0,-1 0 0,1 0 1,-1 0-1,0 0 0,1 1 1,-1-1-1,0 0 0,1 0 0,-1 1 1,0-1-1,1 0 0,-1 0 0,0 1 1,0-1-1,1 0 0,-1 1 0,0-1 1,0 0-1,0 1 0,0-1 0,1 1 1,-1-1-1,0 0 0,0 1 0,0-1 1,0 1-1,0-1 0,0 1 0,5 14-4,1 12-28,-2-8-7,1 1 1,9 20-1,-12-35 44,0-1 1,0 0-1,0 0 0,0 0 0,1 0 1,-1-1-1,1 1 0,0-1 0,0 1 1,0-1-1,1 0 0,-1 0 0,1 0 1,8 4-1,-11-6 7,1-1 0,0 1 0,-1 0 0,1-1 0,0 1 1,0-1-1,-1 0 0,1 1 0,0-1 0,0 0 0,0 0 0,0 0 0,-1 0 0,1-1 0,0 1 1,0 0-1,0-1 0,-1 0 0,4-1 0,-2 1-13,-1-1 0,0 1 0,1-1 0,-1 0 0,0 0 0,0 0 0,0 0 0,-1-1 0,1 1 0,0 0 0,1-5 0,1-1 165,-1-1 0,0 0 0,0 1 0,-1-1 0,0 0 0,2-18 0,-6-107 444,-4 59-390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0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13035,'-15'9'1352,"4"7"-856,4 0-200,5 2 993,2 1-801,9-1-568,1 0 256,14-5-112,5-1-96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0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44 15251,'-13'17'1529,"11"-14"-1345,-1 0 0,1 0 1,0 0-1,0 0 1,0 0-1,-3 7 1,19-12 613,59-28-567,20-7-248,-82 34 22,-1 0 0,1 1 0,0 0 0,-1 0 0,1 2 0,0-1 0,13 2 0,-19 0 15,-1 0 1,0 0-1,1 0 1,-1 1-1,0 0 1,0 0-1,0 0 1,0 0-1,0 0 1,-1 1-1,1 0 0,-1-1 1,1 1-1,-1 1 1,0-1-1,0 0 1,2 6-1,14 11 165,-15-17-152,0 0-1,0 0 0,1-1 1,-1 1-1,0-1 0,1 0 1,0 0-1,-1-1 0,1 1 1,0-1-1,0 0 0,0-1 1,0 1-1,0-1 0,0 0 1,0 0-1,0 0 0,9-3 0,9-1 55,0-1-1,34-13 1,-56 18-86,56-22 104,39-11-7,-82 29-89,0 1-1,1 0 1,-1 1-1,27-1 0,-33 4-3,0 1-1,1-1 0,-2 1 1,1 1-1,0-1 0,0 1 0,-1 1 1,11 5-1,-9-4 10,1 0 0,0-1 0,-1 0 0,17 4-1,-12-7-34,0 1 0,0-2 0,0 0 0,0 0 0,0-1 0,23-6-1,-8 1 6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0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0 965 10746,'1'1'62,"0"0"0,0-1 0,0 1 0,0-1 0,1 0-1,-1 1 1,0-1 0,0 0 0,0 0 0,0 0 0,1 0 0,-1 0-1,0 0 1,0 0 0,0 0 0,1 0 0,0-1 0,26-8 25,-8 2 97,450-119 1041,-337 88-1112,1618-486-562,-1195 335 188,-413 139 330,-56 25-628,-101 30 489,-1 0 0,-27 4 0,19-5 22,-54 11-120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0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11731,'-33'11'623,"19"-7"-459,0 1 0,-18 9 0,28-12-126,1-1 0,0 2 0,-1-1 0,1 0 0,0 1 0,0-1 0,0 1 0,1 0 0,-1 0 0,1 0 1,-1 0-1,1 1 0,-3 5 0,-1 9 171,0 1 0,-5 26 0,-4 14-3,10-43-143,2-10-36,1 1 0,-1 0 0,1 0 1,0 1-1,1-1 0,0 0 1,0 1-1,1-1 0,0 0 1,1 13-1,0-18-24,0 0 0,0 0 0,0 0 0,0 0 0,1 0 0,-1 0 0,0-1 0,1 1 0,-1 0 0,1-1 0,0 1 0,0-1 0,0 1 0,-1-1 0,1 0-1,0 0 1,1 0 0,-1 0 0,0 0 0,0-1 0,0 1 0,0 0 0,3-1 0,8 2 5,-1 0-1,25 0 0,-33-2-5,133-5 413,184-29-1,-121 9-462,25 7 200,-120 15-136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06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12675,'7'16'388,"-2"1"0,0-1 1,-1 1-1,3 24 0,3 72 344,-6-57-197,6 131 413,6 58-430,-16-239-481,1 0 1,0 0-1,0 0 0,0 0 1,1-1-1,3 9 0,-5-14-33,0 0 0,1 0 0,-1 0 0,0 1 0,0-1 0,0 0 0,0 0-1,1 0 1,-1 0 0,0 0 0,0 0 0,0 0 0,1 0 0,-1 0-1,0 0 1,0 0 0,0-1 0,1 1 0,-1 0 0,0 0 0,0 0 0,0 0-1,0 0 1,1 0 0,-1 0 0,0 0 0,0 0 0,0-1 0,0 1-1,0 0 1,1 0 0,-1 0 0,0 0 0,0-1 0,0 1 0,0 0 0,0 0-1,0 0 1,0 0 0,0-1 0,0 1 0,0 0 0,0 0 0,0 0-1,0-1 1,0 1 0,0 0 0,0 0 0,0 0 0,0 0 0,0-1 0,0 1-1,0 0 1,0 0 0,4-16 88,-1-42-19,-3 1 0,-1-1 0,-11-60 0,9 94-92,-25-165-552,37 207 463,1 0-1,17 25 1,-22-37 106,-1 0 0,1-1 0,1 1 1,-1-1-1,1 0 0,0 0 0,0-1 0,0 1 1,0-2-1,1 1 0,0-1 0,0 1 0,0-2 1,0 1-1,0-1 0,0 0 0,15 1 0,-12-2 40,-1-1 0,0-1 0,1 0-1,-1 0 1,0-1 0,0 0-1,0 0 1,0-1 0,0 0 0,-1-1-1,1 0 1,-1 0 0,0-1-1,9-7 1,-3 1 103,0 0 1,-1-1-1,-1-1 0,0 0 1,0 0-1,-2-2 0,11-16 0,-15 21-29,0-1-1,-1 0 1,0 0-1,0 0 1,-1-1 0,-1 1-1,0-1 1,-1 0-1,0 0 1,0 0-1,-1-15 1,-1 25-88,-1 0 1,1-1-1,-1 1 1,1-1-1,-1 1 1,0 0 0,0 0-1,0-1 1,-1-2-1,2 5-20,-1 0-1,1-1 1,0 1-1,0 0 1,-1-1-1,1 1 1,0 0-1,-1 0 1,1-1-1,0 1 1,-1 0-1,1 0 1,0 0-1,-1-1 1,1 1-1,0 0 1,-1 0-1,1 0 1,-1 0-1,1 0 1,-1 0-1,1 0 1,0 0-1,-1 0 1,0 0-3,0 0 0,0 1 0,0-1 0,0 1 0,1-1 0,-1 1 0,0-1 0,0 1 0,1 0-1,-1-1 1,0 1 0,1 0 0,-1-1 0,1 1 0,-1 0 0,0 1 0,-6 11-22,1 0 1,0 0-1,0 1 1,2 0-1,0 0 0,-5 26 1,5-12-22,1 0-1,2 50 1,2-69 33,-1 1 1,2-1-1,-1 0 0,2 0 0,-1 0 0,1-1 0,0 1 0,1 0 0,0-1 1,6 9-1,-8-13 6,1 0 1,-1-1-1,1 0 1,0 1-1,1-1 1,-1 0 0,0 0-1,1-1 1,0 1-1,-1-1 1,1 0-1,0 0 1,0 0 0,0 0-1,1-1 1,-1 1-1,0-1 1,1 0-1,-1-1 1,0 1 0,1-1-1,-1 0 1,7 0-1,-4-1 16,1-1 0,0 1-1,0-2 1,-1 1-1,0-1 1,1 0 0,-1 0-1,0-1 1,0 0-1,-1-1 1,1 1 0,-1-1-1,0 0 1,0-1-1,-1 1 1,1-1 0,6-11-1,-3 5 75,-1-1-1,-1 1 1,0-1-1,-1 0 1,0-1-1,-1 0 1,-1 0-1,5-22 1,-11 29 124,-1 9-155,1 2-45,0 0 0,0 1 0,0-1 0,1 0 1,0 1-1,0 0 0,0-1 0,0 1 0,1 5 1,-1 46-31,2-52 4,-1-1 1,0 1-1,1 0 1,0 0-1,0 0 1,0 0-1,1 0 1,-1-1-1,1 1 0,0-1 1,0 1-1,0-1 1,0 0-1,1 0 1,0 0-1,3 4 1,-3-5-16,-1 0 1,1-1 0,-1 1 0,1-1 0,-1 0-1,1 0 1,0 0 0,0 0 0,-1 0 0,1 0-1,0-1 1,0 0 0,0 1 0,0-1 0,0 0-1,-1 0 1,1-1 0,0 1 0,0-1 0,0 1-1,0-1 1,-1 0 0,5-1 0,-4 0 11,0 1 0,0-1 0,0 1 0,0-1 1,0 0-1,0 0 0,4-4 0,17-26-173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14147,'-1'0'41,"0"0"0,0 0 0,0 1 0,0-1 0,0 0-1,1 1 1,-1-1 0,0 1 0,0-1 0,0 0 0,1 1 0,-1 0 0,0-1 0,1 1-1,-1 0 1,0-1 0,1 1 0,-1 0 0,1-1 0,-1 1 0,1 0 0,0 0 0,-1 0 0,1 0-1,0-1 1,-1 1 0,1 0 0,0 2 0,-8 32-12,7-30 44,-6 43 171,3 2 0,2-1 0,5 63 0,28 149 223,-17-174-296,31 148 308,-39-220-252,-6-15-221,0 0-1,0 0 0,0 0 1,0 0-1,0 0 0,0 0 0,0 0 1,0 0-1,0 0 0,0 0 1,0 0-1,1 0 0,-1 1 1,0-1-1,0 0 0,0 0 0,0 0 1,0 0-1,0 0 0,0 0 1,0 0-1,1 0 0,-1 0 1,0 0-1,0 0 0,0 0 1,0 0-1,0 0 0,0 0 0,0 0 1,0 0-1,1 0 0,-1-1 1,0 1-1,0 0 0,0 0 1,0 0-1,0 0 0,0 0 0,0 0 1,0 0-1,0 0 0,0 0 1,1 0-1,-1 0 0,0 0 1,0-1-1,0 1 0,0 0 0,0 0 1,0 0-1,0 0 0,0 0 1,4-23 339,-20-336 1217,8 257-1416,9 87-104,3 11 6,12 18 29,-2 0-68,-2-6-12,0 0-1,1 0 1,-1-1 0,1-1 0,1 0-1,-1-1 1,1-1 0,0 0 0,0 0-1,0-1 1,1-1 0,-1-1 0,1 0-1,-1-1 1,1 0 0,-1-1 0,17-4-1,-16 3 11,0-1-1,0-1 0,-1-1 0,1 0 0,-1-1 0,0 0 1,-1-1-1,1-1 0,-1 0 0,-1-1 0,0 0 0,0-1 1,0 0-1,-2-1 0,20-24 0,-30 35-9,1-1 1,-1 1-1,0-1 1,0 1-1,0-1 1,1 1-1,-1-1 1,0 1-1,1-1 1,-1 1-1,1-1 1,-1 1-1,0 0 1,1-1-1,-1 1 0,1 0 1,-1-1-1,1 1 1,-1 0-1,1 0 1,-1-1-1,1 1 1,0 0-1,-1 0 1,1 0-1,-1 0 1,1 0-1,0 0 1,7 13-108,-7-11 99,0 1 0,0-1 0,0 0 0,0 1 0,0-1 0,0 0 0,1 0 0,3 4 1,-2-4 12,0 0 1,0 0-1,1-1 1,-1 1-1,1-1 1,0 1-1,-1-1 1,1 0-1,0-1 1,0 1-1,0-1 1,-1 1-1,1-1 1,0 0 0,0-1-1,0 1 1,0-1-1,4-1 1,10-2-53,0-1 0,24-10 0,-41 15 38,97-44-1487,-94 43 1150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16035,'15'3'1737,"13"-3"-961,2 0-304,11-6 680,-1 0-151,5-1-345,-1-2-400,-4-1 696,1 4-808,-11 5-96,-1-2 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0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184 106 15939,'1'-1'134,"0"-1"-1,0 1 0,0-1 0,0 0 0,-1 0 0,1 1 0,-1-1 0,1 0 0,-1 0 1,0 0-1,0 1 0,1-1 0,-1 0 0,-1-3 0,1 5-104,0-1-1,0 1 0,0 0 1,-1-1-1,1 1 1,0 0-1,0 0 1,0-1-1,-1 1 0,1 0 1,0 0-1,0-1 1,-1 1-1,1 0 0,0 0 1,-1 0-1,1-1 1,0 1-1,-1 0 0,1 0 1,0 0-1,-1 0 1,1 0-1,0 0 1,-1 0-1,1 0 0,-1 0 1,-17 5 687,3 4-568,1 0 0,0 1 0,1 0-1,0 1 1,0 1 0,1 0 0,1 0 0,0 1-1,1 1 1,0 0 0,-11 23 0,20-35-154,0-1 1,0 1-1,0-1 0,1 1 1,-1-1-1,1 1 0,-1-1 1,1 1-1,-1 0 0,1-1 1,0 1-1,0-1 0,0 1 1,0 0-1,0-1 0,0 1 1,0 0-1,1-1 0,-1 1 1,1-1-1,-1 1 1,2 2-1,-1-3-4,0 0-1,0 0 1,1 0 0,-1 0-1,0-1 1,1 1 0,-1-1 0,0 1-1,1-1 1,-1 1 0,1-1-1,-1 0 1,1 1 0,-1-1 0,1 0-1,-1 0 1,1 0 0,-1 0-1,1-1 1,-1 1 0,1 0 0,-1-1-1,0 1 1,1 0 0,1-2-1,7-2-118,0 0 0,0 0-1,-1-1 1,1-1-1,-1 0 1,-1 0-1,1 0 1,-1-1 0,0-1-1,0 1 1,10-14-1,0-3-97,-1-1 1,25-49-1,-6-3-184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0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13643,'-10'35'707,"1"0"0,2 1 0,2 0 1,-2 52-1,7-66-566,0 0-1,2 0 1,1 0 0,0-1-1,2 1 1,0-1 0,2 0 0,13 31-1,-18-48-132,1 1-1,-1-1 1,1 0-1,0-1 1,0 1-1,4 3 1,-6-6-6,-1-1 1,0 1-1,1-1 0,-1 1 0,0-1 1,1 0-1,-1 1 0,1-1 1,-1 0-1,1 1 0,-1-1 1,1 0-1,-1 1 0,1-1 0,0 0 1,-1 0-1,1 0 0,-1 0 1,1 1-1,-1-1 0,1 0 0,0 0 1,-1 0-1,1 0 0,-1 0 1,1-1-1,0 1 0,-1 0 0,1 0 1,-1 0-1,1 0 0,-1-1 1,1 1-1,-1 0 0,1-1 1,-1 1-1,1 0 0,-1-1 0,1 1 1,-1 0-1,1-1 0,-1 1 1,0-1-1,1 1 0,-1-1 0,0 1 1,1-1-1,-1 1 0,0-1 1,0 1-1,1-1 0,-1 1 1,0-1-1,0 0 0,0 1 0,0-1 1,0 1-1,0-2 0,3-13 119,-1 0 0,-1 0 0,0 0 0,-1 0 0,-3-25 0,1-9 408,3 52-497,1 1-1,0-1 0,-1 1 1,1-1-1,1 0 0,2 5 1,1 0-24,-2-1-9,1-1-1,0 0 0,0 0 0,1 0 0,-1-1 1,1 1-1,0-2 0,1 1 0,-1 0 0,1-1 1,0-1-1,0 1 0,0-1 0,0 0 0,1 0 1,-1-1-1,1 0 0,0-1 0,0 0 0,-1 0 1,1 0-1,0-1 0,12-1 0,-8-1 7,0 0-1,0 0 0,0-1 1,0-1-1,-1 0 1,0 0-1,0-1 0,0-1 1,0 0-1,-1 0 0,0-1 1,0 0-1,-1-1 1,14-14-1,-15 13 4,0 0 1,-1 0-1,0-1 1,-1 1-1,0-2 1,0 1-1,-1-1 1,-1 1-1,1-1 0,-2-1 1,3-11-1,-6 7 9,-5 10 2,4 7-17,0-1 0,0 1 0,0-1 0,0 1 0,0 0 0,0-1 0,0 1 0,0 0-1,0 0 1,0 0 0,1-1 0,-1 1 0,0 0 0,1 0 0,-1 0 0,0 0 0,1 0 0,-1 0 0,1 0-1,-1 2 1,-2 7 15,-1 0-1,1 0 0,1 0 0,0 0 0,0 1 0,1-1 0,1 20 1,0-27-12,0 1 1,1-1-1,-1 1 1,1-1 0,0 0-1,0 1 1,0-1-1,0 0 1,1 0 0,0 0-1,-1 0 1,4 4-1,-4-6-7,1 1-1,-1-1 0,1 1 1,0-1-1,0 0 0,0 1 0,0-1 1,0 0-1,0 0 0,0-1 1,0 1-1,1 0 0,-1-1 1,0 1-1,0-1 0,1 0 0,-1 1 1,0-1-1,0 0 0,4-1 1,-4 1 0,0 0 1,0-1 0,0 1 0,1-1-1,-1 1 1,0-1 0,0 0-1,0 0 1,0 0 0,0 0 0,-1 0-1,1 0 1,0 0 0,0-1-1,-1 1 1,1-1 0,-1 1 0,1-1-1,-1 0 1,1 1 0,-1-1-1,0 0 1,1-3 0,1-1 12,-1 0-1,0 0 1,0-1 0,-1 1-1,0-1 1,1-10 0,-1-23-65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0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 16259,'-6'-13'1753,"1"6"-1265,3 7-360,2 3 1168,4 7-1000,1 0-48,-1 3-232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0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13491,'-9'22'605,"0"1"1,2 0-1,1 1 1,-4 27-1,-4 97 727,9-11 103,24 253-1,-18-376-1389,-1-10-26,0-1 0,1 0 0,-1 1 0,1-1 0,-1 1 0,1-1 0,0 0 0,0 1-1,0-1 1,1 0 0,1 4 0,-2-7-16,-1 1 1,0-1-1,0 0 0,0 0 0,0 0 0,1 1 0,-1-1 1,0 0-1,0 0 0,1 0 0,-1 0 0,0 1 1,0-1-1,1 0 0,-1 0 0,0 0 0,0 0 0,1 0 1,-1 0-1,0 0 0,0 0 0,1 0 0,-1 0 1,0 0-1,1 0 0,-1 0 0,0 0 0,0 0 0,1 0 1,-1 0-1,0 0 0,1 0 0,-1 0 0,0-1 1,0 1-1,1 0 0,-1 0 0,0 0 0,0 0 0,0-1 1,1 1-1,-1 0 0,0 0 0,0 0 0,0-1 1,0 1-1,1 0 0,-1 0 0,0-1 0,8-15 66,-8 15-66,21-62 75,-3-1 0,11-70 1,-22 96-82,23-123-245,-24 142 161,-6 18 84,1 1-1,-1-1 0,0 1 0,0 0 0,1 0 0,-1-1 0,0 1 1,0 0-1,1-1 0,-1 1 0,0 0 0,1 0 0,-1 0 1,0-1-1,1 1 0,-1 0 0,1 0 0,-1 0 0,0 0 1,1 0-1,-1 0 0,1-1 0,-1 1 0,1 0 0,1 1-4,0 0 0,1 0 0,-1 1 0,0-1 0,0 0 0,0 1-1,-1-1 1,1 1 0,0-1 0,0 1 0,1 3 0,5 3-1,-1-1 0,1 0 0,0-1-1,1 0 1,0 0 0,0 0 0,0-1 0,0-1 0,1 0 0,0 0 0,0 0 0,0-2 0,0 1 0,0-1 0,0-1 0,1 1-1,-1-2 1,19 0 0,-16-2 39,1 0 0,-1 0-1,0-1 1,0-1 0,-1 0 0,1 0-1,-1-2 1,0 1 0,0-2 0,0 1-1,-1-2 1,0 1 0,-1-2-1,14-12 1,-24 20-21,1 0 1,0 0-1,0 0 0,0 0 0,0 0 1,0 0-1,0 0 0,0 1 0,0-1 1,0 0-1,1 0 0,-1 1 0,0-1 1,0 1-1,1-1 0,-1 1 0,2-1 1,-2 2-2,1 0 1,-1 0-1,0 0 1,0 0-1,0 0 1,0 0-1,0 0 1,0 1 0,0-1-1,0 0 1,0 1-1,0-1 1,-1 0-1,2 2 1,0 0-13,0 0 1,0 0 0,0-1-1,0 1 1,1-1-1,0 0 1,-1 0-1,1 0 1,0 0-1,0 0 1,0-1-1,0 1 1,0-1-1,0 0 1,1 0 0,-1 0-1,0 0 1,7 0-1,-5 0-98,1-1-1,-1 1 1,0-1-1,0-1 0,0 1 1,1-1-1,-1 0 1,0 0-1,0 0 1,0-1-1,7-3 1,-3-1-114,-8 0-74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1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364 134 13091,'2'-3'232,"-1"1"1,1 0-1,-1-1 1,0 0-1,0 1 1,0-1-1,0 1 1,0-1-1,-1 0 1,1 0-1,-1 0 1,0-3-1,0 4-112,0 1 0,-1-1 0,1 1-1,-1-1 1,1 1 0,-1 0 0,0-1-1,1 1 1,-1 0 0,0-1-1,0 1 1,0 0 0,0 0 0,0 0-1,0 0 1,0 0 0,0 0 0,-1 0-1,1 0 1,0 0 0,0 0 0,-1 1-1,1-1 1,-2 0 0,-4-1 86,0 0 0,0 0 0,-1 1 0,1 0 0,0 0 0,-1 0 1,1 1-1,0 1 0,-1-1 0,1 1 0,0 0 0,-12 4 0,2 0-123,1 0-1,0 1 0,0 1 1,-19 12-1,22-11-78,0 0 0,1 1-1,1 1 1,-1 0 0,1 0 0,-14 18 0,19-20-11,1-1 0,0 1 0,0 1 0,1-1 0,-1 0 0,2 1 0,-1 0 1,1 0-1,1 0 0,0 0 0,-2 15 0,4-21 6,-1 0-1,1 0 1,0 0-1,0 0 1,0 0-1,1 0 1,-1 0-1,1-1 1,-1 1 0,1 0-1,0 0 1,0 0-1,0 0 1,0-1-1,1 1 1,-1-1-1,1 1 1,0-1-1,0 1 1,-1-1 0,1 0-1,1 0 1,-1 0-1,0 0 1,0 0-1,1-1 1,-1 1-1,1-1 1,0 1-1,-1-1 1,1 0 0,0 0-1,0 0 1,0 0-1,0-1 1,-1 1-1,1-1 1,0 0-1,0 0 1,0 0-1,0 0 1,0 0-1,5-2 1,5 0 22,-1-1 0,0-1 0,0 0 0,0 0 0,-1-1 0,0-1 0,0 0 0,0-1 0,12-9 0,-4 1 85,-1 0 0,-1-2 0,-1 0 0,15-19 0,-24 27-27,0 0 0,-1-1 0,0 0-1,0-1 1,-1 1 0,-1-1 0,0 0 0,0 0-1,3-18 1,-7 25-77,1 1 0,-1-1 0,0 1 0,0-1 0,0 0 0,0 1 0,0-1 0,-1 1 0,0-1 0,0 1 0,0-1 0,0 1 0,0 0 0,-1-1 0,1 1 0,-1 0 0,0 0 0,0 0 0,0 0 0,-1 0 0,1 1-1,-1-1 1,1 1 0,-1-1 0,0 1 0,0 0 0,0 0 0,0 0 0,0 0 0,0 1 0,-1-1 0,1 1 0,-7-2 0,-32-5-1039,40 8 955,0 0 1,1 0-1,-1 0 0,0 0 1,1 0-1,-1 0 0,0 0 0,1 0 1,-1 1-1,0-1 0,1 1 1,-1-1-1,1 1 0,-1 0 0,1-1 1,-1 1-1,1 0 0,0 0 1,-1 0-1,1 0 0,0 0 1,0 0-1,-2 2 0,1 10-494,9 2-111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1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15203,'-6'39'1602,"-13"49"-1,1-10-489,7-18-234,2 1 0,-1 71 1,10-126-836,0 1 0,0 0 0,1-1 0,0 1 0,0-1 0,1 1 0,0-1 0,3 7 0,-4-10-39,0-1 0,0 0 0,0 0 0,1 0 0,-1 0 0,1 0-1,0-1 1,-1 1 0,1 0 0,0-1 0,0 1 0,0-1 0,0 0 0,0 0 0,0 1 0,1-1 0,-1-1 0,0 1 0,1 0 0,-1 0-1,0-1 1,1 0 0,-1 1 0,4-1 0,7-1-69,0 0-1,1-1 1,-1-1-1,0 0 1,0-1-1,0 0 1,0-1-1,12-7 1,39-13-405,-63 25 457,0-1-1,0 1 0,-1 0 1,1 0-1,0-1 1,0 1-1,0 0 0,-1 0 1,1 0-1,0 0 1,0 0-1,0 0 0,0 0 1,-1 0-1,1 0 0,0 0 1,0 0-1,0 1 1,0-1-1,-1 0 0,1 1 1,0-1-1,0 1 1,0 0 8,-1-1 0,0 1 0,0 0 0,0-1 0,0 1 0,1 0 0,-1-1 0,0 1 0,0 0 0,-1-1 0,1 1 0,0 0 0,0 0 1,0-1-1,0 1 0,0 0 0,-1-1 0,1 1 0,0-1 0,-1 2 0,-24 32 7,14-22 54,-1 0 0,0-1 1,-1-1-1,0 0 0,-1-1 0,-18 10 0,24-15-19,0 0 0,-1-1 0,1 0 0,-1 0-1,1 0 1,-1-1 0,0-1 0,0 0 0,0 0 0,0 0 0,0-1 0,-17-2-1,23 1-99,0 0 0,1 1 0,-1-1 0,0 0 0,1 0 0,-1-1 0,1 1 0,-1 0 0,1-1-1,0 0 1,0 1 0,0-1 0,0 0 0,0 0 0,-3-4 0,4 4 25,0 1-1,0-1 1,1 1-1,-1-1 1,0 1-1,1-1 1,-1 0-1,1 1 1,0-1 0,-1 0-1,1 0 1,0 1-1,0-1 1,0 0-1,0 1 1,1-1 0,-1 0-1,0 0 1,1 1-1,-1-1 1,1 1-1,-1-1 1,1 0 0,0 1-1,0-1 1,1-1-1,12-14-413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1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14003,'3'0'168,"115"-21"6169,-102 17-6072,0-1 0,-1 0-1,0-1 1,0-1 0,18-11 0,-18 8-209,0 1 0,16-17 0,-27 23-48,0 0 0,-1-1 0,1 0 0,-1 0 0,0 0 0,0 0 0,-1-1 0,1 1 0,-1-1 0,0 1 0,0-1 0,2-8 0,-4 11-4,1 1 0,-1-1 0,0 1 0,0-1-1,0 1 1,0-1 0,0 1 0,0-1 0,0 1 0,-1 0 0,1-1 0,0 1 0,-1-1 0,1 1 0,-1-1 0,0 1 0,1 0 0,-1-1 0,0 1-1,0 0 1,0 0 0,0 0 0,0 0 0,0 0 0,0 0 0,0 0 0,-1 0 0,1 0 0,0 0 0,0 0 0,-1 1 0,1-1 0,-1 1 0,1-1 0,0 1-1,-4-1 1,0 0 7,-1 0-1,0 0 0,0 1 0,0 0 0,1 0 1,-1 1-1,0-1 0,-10 3 0,4 1 4,0 1-1,0-1 0,1 2 1,-1 0-1,1 0 1,0 1-1,1 0 1,0 1-1,0 0 1,-13 15-1,15-15-30,1 0 0,0 0 0,0 1 0,1 0 0,1 1 0,-1-1 0,2 1 0,-1 0 0,1 1 0,1-1 0,0 0 0,-3 19 0,5-24-27,1 1 0,0-1-1,1 1 1,-1 0 0,1-1 0,0 1 0,0-1 0,1 1 0,0-1 0,0 0 0,0 0 0,0 0-1,1 0 1,0 0 0,0 0 0,0-1 0,1 1 0,-1-1 0,1 0 0,0 0 0,0 0-1,1-1 1,-1 1 0,1-1 0,0 0 0,7 3 0,23 10-229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1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15 15499,'-1'-2'61,"1"1"0,-1 0 0,0 0-1,0 0 1,0 1 0,0-1 0,0 0 0,0 0-1,0 0 1,0 1 0,0-1 0,0 0 0,0 1-1,-1-1 1,1 1 0,0 0 0,0-1 0,-1 1-1,1 0 1,0 0 0,0-1 0,-1 1 0,1 0-1,0 0 1,-1 1 0,1-1 0,0 0 0,0 0-1,-1 1 1,1-1 0,0 0 0,0 1 0,0 0-1,-2 0 1,-5 2 92,0 0-1,1 1 0,-1 0 1,-8 7-1,-2 3-21,0 1-1,2 0 0,0 1 0,0 1 0,-20 30 1,27-36-126,2 1 0,-1 1 1,2-1-1,0 1 0,0 0 1,1 1-1,1-1 0,0 1 1,1 0-1,-2 15 0,5-26-1,0 0 0,-1 0-1,1 0 1,1 0-1,-1 0 1,0 0-1,1 0 1,0 0-1,-1 0 1,1 0 0,0 0-1,1 0 1,-1-1-1,3 6 1,-2-7 1,-1 1 0,0-1-1,1 1 1,0-1 0,-1 0 0,1 0 0,0 1 0,0-1 0,-1 0 0,1-1-1,0 1 1,0 0 0,0 0 0,0-1 0,0 1 0,4-1 0,0 0 7,0 0 0,0 0 1,0-1-1,0 0 1,0 0-1,0 0 0,0-1 1,0 0-1,0 0 0,-1-1 1,1 0-1,-1 0 0,6-3 1,9-9 89,0-1 1,-1 0-1,0-1 0,-2-1 1,0-1-1,-1-1 1,-1 0-1,0-1 0,-2 0 1,-1-1-1,0-1 1,-2 0-1,13-39 0,-19 40 60,-4 22-161,0 0 1,0-1 0,0 1 0,1 0-1,-1 0 1,0-1 0,0 1 0,0 0-1,0-1 1,0 1 0,0 0 0,0 0 0,0-1-1,0 1 1,0 0 0,0 0 0,0-1-1,0 1 1,0 0 0,0-1 0,0 1-1,-1 0 1,1 0 0,0-1 0,0 1 0,0 0-1,0 0 1,0-1 0,-1 1 0,1 0-1,0 0 1,0 0 0,0-1 0,-1 1-1,1 0 1,0 0 0,0 0 0,-1 0 0,1 0-1,0 0 1,0-1 0,-1 1 0,1 0-1,0 0 1,0 0 0,-1 0 0,1 0-1,0 0 1,-1 0 0,1 0 0,0 0-1,0 0 1,-1 0 0,1 0 0,0 0 0,0 0-1,-1 0 1,1 1 0,-1 0-13,-1-1 1,2 1-1,-1 0 1,0 0-1,0 0 1,0 0-1,0 0 1,0 0-1,1 1 0,-1-1 1,1 0-1,-1 0 1,1 0-1,-1 1 1,1-1-1,-1 0 1,1 1-1,0-1 1,0 0-1,0 1 1,0-1-1,0 0 0,0 1 1,0-1-1,0 0 1,1 2-1,0 1-88,-1 0 1,1 0-1,0 1 0,1-1 0,-1 0 1,1-1-1,2 6 0,-1-5 33,0-1 1,-1 0 0,1 1-1,1-1 1,-1 0-1,0-1 1,1 1-1,-1-1 1,1 1-1,0-1 1,0 0-1,0 0 1,0-1-1,0 1 1,0-1-1,1 0 1,-1 0-1,7 1 1,27 1-354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1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15859,'-8'16'2031,"-2"17"-1466,-13 71 520,-15 137-1,36-156-422,3-79-86,0-8 784,2-19-21,-2-2-1321,0 20-43,-2 11 12,-15 151 19,-7-1-1,-65 235 0,106-503 167,12-48-929,85-261 1,-104 389 347,19-36 0,-26 57 276,1 1 0,1-1 0,-1 1 0,1 0 0,1 1 0,0-1 0,0 1 0,10-8 0,-16 14 101,1-1 1,0 1-1,0-1 1,0 1-1,0 0 1,0 0-1,0 0 1,0 0-1,1 0 1,-1 0-1,0 1 1,1-1-1,-1 1 1,0-1 0,1 1-1,-1 0 1,1 0-1,-1 0 1,0 0-1,1 1 1,-1-1-1,0 0 1,1 1-1,-1 0 1,0 0-1,1-1 1,-1 1-1,0 1 1,0-1 0,0 0-1,0 0 1,0 1-1,0-1 1,-1 1-1,3 2 1,-1-1 18,0 1 0,-1 0-1,0 0 1,1 0 0,-1 0 0,-1 1 0,1-1 0,-1 0 0,1 1 0,-1 0 0,-1-1 0,1 1 0,-1-1 0,1 1-1,-1 0 1,-1-1 0,0 8 0,-1-5 58,0 0-1,0 0 1,-1-1 0,0 1-1,0 0 1,-1-1-1,0 0 1,0 0 0,0 0-1,-1-1 1,0 1-1,0-1 1,0 0 0,-1 0-1,1-1 1,-1 0-1,-8 5 1,-1 0 73,-1-1 0,1-1 0,-1 0 0,-1-1 1,0 0-1,-18 2 0,30-6-228,-1-1 1,1-1-1,-1 1 1,-8-1-1,14 0 98,-1 0 0,0 0 0,1 0 0,-1 0 0,0 0 0,1 0 0,-1 0 0,1-1 0,-1 1 0,1 0 0,-1 0 0,0 0 0,1-1 0,-1 1-1,1 0 1,-1-1 0,1 1 0,-1 0 0,1-1 0,-1 1 0,1-1 0,0 1 0,-1-1 0,1 1 0,0-1 0,-1 1 0,1-1 0,0 1 0,-1-1 0,1 1 0,0-1-1,0 0 1,0 1 0,0-1 0,0 1 0,-1-1 0,1 0 0,0 1 0,0-1 0,1 0 0,-1 1 0,0-1 0,0 1 0,0-1 0,0 0 0,0 1 0,1-1 0,-1 1-1,0-1 1,0 1 0,1-1 0,-1 1 0,0-1 0,1 1 0,0-1 0,16-22-303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1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15755,'-1'1'95,"0"-1"-1,0 1 0,0-1 1,0 1-1,0 0 0,0 0 0,0-1 1,0 1-1,0 0 0,1 0 0,-1 0 1,0 0-1,1 0 0,-1 0 1,0 0-1,0 2 0,-2 1 96,-12 20 299,0 1 0,2 0-1,0 1 1,2 0 0,-15 55 0,15-39-138,3-1 1,2 1-1,-2 60 0,7-86-283,0-4-26,1-1 0,0 0 0,0 0 0,1 1 0,1-1 1,3 13-1,-5-23-41,0-1 1,0 0 0,0 1-1,0-1 1,0 0 0,0 1-1,0-1 1,0 1 0,0-1 0,1 0-1,-1 1 1,0-1 0,0 0-1,0 1 1,0-1 0,1 0-1,-1 1 1,0-1 0,0 0-1,1 1 1,-1-1 0,0 0-1,1 0 1,-1 0 0,0 1-1,1-1 1,-1 0 0,0 0-1,1 0 1,-1 0 0,0 1-1,1-1 1,-1 0 0,1 0-1,-1 0 1,0 0 0,1 0-1,-1 0 1,1 0 0,-1 0 0,0 0-1,1 0 1,-1 0 0,0-1-1,1 1 1,-1 0 0,1 0-1,-1 0 1,0 0 0,1-1-1,0 0 4,0 0-1,0 0 1,0 0-1,0 0 0,0-1 1,0 1-1,-1 0 1,1 0-1,0-1 1,-1 1-1,1-2 0,5-26-22,-2 0 0,-1 0 0,-2-42 0,-1 42-54,0 25 55,1-2-26,-1 0 0,0 0 0,0 0 0,0-1 0,-1 1 0,0 0 0,0 0-1,-1 0 1,-4-11 0,8 52-373,0-27 402,0 1-1,1-1 1,0 1 0,1-1-1,0 0 1,0 0-1,1-1 1,0 1 0,0-1-1,12 12 1,-14-15 24,1-1 0,0 0-1,0-1 1,0 1 0,0-1 0,0 0 0,0 0 0,1 0 0,-1 0 0,1-1 0,-1 0 0,1 0-1,0 0 1,-1 0 0,1-1 0,0 0 0,0 0 0,-1 0 0,1 0 0,0-1 0,-1 0 0,7-1 0,-3-1 22,0 0 0,0 0 0,0 0 0,0-1 0,-1-1 1,0 1-1,0-1 0,0 0 0,10-9 0,1-5 97,27-37 1,-15 18-49,-30 38-81,0 0-1,1-1 1,-1 1-1,0-1 1,0 1-1,1 0 1,-1-1-1,0 1 1,1 0-1,-1 0 1,0-1-1,1 1 1,-1 0-1,1 0 1,-1 0-1,0-1 1,1 1-1,-1 0 1,1 0-1,-1 0 1,1 0-1,-1 0 1,0 0-1,1 0 1,-1 0-1,1 0 1,-1 0 0,1 0-1,-1 0 1,1 0-1,-1 0 1,0 0-1,1 0 1,-1 0-1,1 1 1,-1-1-1,0 0 1,1 0-1,-1 1 1,1-1-1,-1 0 1,0 0-1,1 1 1,-1-1-1,0 0 1,0 1-1,1-1 1,-1 1-1,0-1 1,0 0-1,1 2 1,11 27-29,-7-15 20,-2-9 11,-1 0 0,1-1-1,0 1 1,0-1-1,0 0 1,1 0 0,-1-1-1,1 1 1,0-1 0,0 1-1,1-1 1,-1 0-1,0-1 1,1 1 0,0-1-1,5 2 1,-2-2 6,0 0-1,-1 0 1,1-1 0,0 0-1,1-1 1,-1 0 0,0 0 0,0-1-1,12-2 1,4-3 19,-1-1 1,1-1-1,-2 0 0,1-2 0,38-24 0,23-23 57,-83 56-83,-1 0 0,1 1 0,0-1 0,0 1-1,-1-1 1,1 1 0,0 0 0,0-1 0,0 1-1,0 0 1,0-1 0,-1 1 0,1 0-1,0 0 1,0 0 0,0 0 0,0 0 0,0 0-1,0 0 1,0 0 0,0 0 0,0 1 0,0-1-1,-1 0 1,1 0 0,0 1 0,0-1-1,0 1 1,0-1 0,-1 1 0,2 0 0,1 2 3,0 0 0,-1 1-1,1-1 1,-1 1 0,0-1 0,2 5 0,11 16 19,-12-21-44,1 0-1,-1 0 1,1 0-1,-1-1 1,1 1-1,0-1 0,0 0 1,0 0-1,0 0 1,0-1-1,0 0 0,1 1 1,-1-1-1,0-1 1,1 1-1,-1-1 0,1 1 1,-1-1-1,0-1 1,1 1-1,-1 0 0,1-1 1,-1 0-1,0 0 1,0-1-1,1 1 1,-1-1-1,0 0 0,0 0 1,7-5-1,-4 3-107,0-1 1,0 0-1,0-1 0,-1 1 0,0-1 0,0-1 1,-1 1-1,1-1 0,-2 0 0,1 0 0,-1 0 1,0-1-1,0 0 0,-1 1 0,4-13 1,-2-16-406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0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16588,'-10'9'1895,"-24"17"-829,-61 59 0,80-68-910,1 0 0,0 0 0,1 2-1,1-1 1,-15 35 0,15-27 18,2 0 1,1 1-1,1 0 0,2 0 1,-6 46-1,10-61-198,2 1 0,-1-1 0,2 0 0,-1 0 0,2 0 0,0 0 0,0-1 0,1 1 0,0 0 0,1-1 0,1 0 0,-1 1 0,2-2-1,0 1 1,10 15 0,-9-20-55,-1 1-1,1-1 1,0 0-1,0 0 1,1-1-1,0 0 0,-1-1 1,2 0-1,-1 0 1,0 0-1,1-1 1,0 0-1,0-1 0,9 2 1,36 2-279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1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 13051,'-1'0'226,"0"0"0,1 0-1,-1 0 1,0 0 0,0 0 0,0 0 0,1 0 0,-1 0 0,0 0 0,0 0-1,1 0 1,-1-1 0,0 1 0,1 0 0,-1-1 0,0 1 0,0 0 0,1-1-1,-1 1 1,1-1 0,-1 1 0,0-1 0,22-7 2064,5 1-2886,0 2 0,0 0-1,0 2 1,53 1 0,-25 4-927,75 14 1,-107-12 1303,29 8 0,-45-10 315,0 0-1,-1 0 1,1 1 0,-1-1-1,0 1 1,0 0-1,0 1 1,0-1-1,0 1 1,5 5-1,-10-8-13,1 0 0,0 1-1,0-1 1,0 0 0,-1 1 0,1-1-1,-1 0 1,1 1 0,-1-1 0,1 1-1,-1-1 1,0 1 0,0-1 0,0 1-1,0 0 1,0-1 0,0 1 0,0-1-1,0 1 1,-1-1 0,1 1 0,0-1-1,-1 1 1,1-1 0,-1 0 0,0 1-1,0-1 1,1 0 0,-3 3 0,-3 4 369,0-1 0,0 0 0,-14 12 0,8-7 19,-14 13 286,7-7-224,-22 27 1,37-40-504,0 1 1,1-1 0,-1 1-1,1-1 1,0 1-1,0 0 1,1 1 0,0-1-1,0 0 1,-1 10 0,3-13-30,0 0 0,0 0 1,0 0-1,0 0 1,1-1-1,-1 1 0,1 0 1,0 0-1,0 0 0,0-1 1,1 1-1,-1 0 0,0-1 1,1 1-1,0-1 1,-1 0-1,1 1 0,0-1 1,0 0-1,0 0 0,1 0 1,-1-1-1,0 1 1,1 0-1,-1-1 0,1 0 1,4 2-1,2 1-10,1 0-1,0 0 1,-1-1-1,2-1 1,-1 0-1,16 2 1,-15-4-49,-1 0-1,1 0 1,-1-1-1,0 0 1,1-1 0,-1 0-1,0-1 1,16-6-1,-21 7 90,0 0-1,0 0 0,-1-1 1,1 1-1,-1-1 0,0 0 1,0-1-1,0 1 0,0-1 1,0 0-1,-1 0 0,0 0 1,0 0-1,0 0 0,0-1 1,-1 0-1,1 1 0,-1-1 1,1-5-1,2-19-50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1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16123,'4'2'1409,"19"-5"-1001,7-3-200,7-4 464,4 0-512,4-4 64,3 2-8,-5 1-216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14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14579,'19'-1'988,"0"0"0,0-1 0,0-1 0,34-9 1,-44 9-791,1 0 0,0-1 0,-1 0 1,0-1-1,0 0 0,0 0 1,-1-1-1,0 0 0,0-1 0,11-11 1,-17 15-149,0 1 1,0 0 0,0-1-1,-1 1 1,1-1 0,-1 0-1,1 0 1,-1 0 0,0 1-1,0-1 1,-1 0 0,1 0 0,0 0-1,-1 0 1,0-1 0,0 1-1,0 0 1,0 0 0,0 0-1,-1 0 1,0-3 0,0 3-24,0 1 1,0 0 0,0 0 0,0 0-1,0 0 1,-1 0 0,1 0-1,-1 0 1,1 0 0,-1 0 0,0 1-1,1-1 1,-1 1 0,0-1-1,0 1 1,0 0 0,0 0 0,-1 0-1,1 0 1,0 0 0,0 0-1,-1 1 1,1-1 0,0 1 0,-1-1-1,1 1 1,-3 0 0,-3 0-14,0 1 1,0-1 0,0 2-1,0-1 1,0 1 0,0 0-1,1 1 1,-1 0 0,1 0-1,0 1 1,0 0 0,0 0-1,-9 7 1,9-6-17,1 1 0,0-1 0,-1 1 0,2 0 0,-1 0 0,1 1 0,0 0 0,0 0 1,1 0-1,0 0 0,0 1 0,-4 13 0,8-19-4,-1 1 0,1-1 0,-1 1 0,1-1 0,0 1 0,0 0 0,0-1 0,0 1 1,1-1-1,-1 1 0,1-1 0,0 1 0,-1-1 0,1 1 0,0-1 0,0 1 0,1-1 0,-1 0 0,0 0 1,1 0-1,-1 0 0,1 0 0,0 0 0,0 0 0,0 0 0,0 0 0,0-1 0,0 1 0,0-1 0,0 0 0,1 0 1,-1 0-1,5 2 0,5 2-119,0-1 1,1-1-1,-1 0 1,1-1-1,19 2 1,-9-4-282,0 0 0,0-2-1,0-1 1,0 0 0,-1-2 0,1-1 0,-1 0 0,0-2 0,-1 0 0,40-23 0,-4-2-203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6:15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183 135 12107,'-10'8'257,"1"-1"1,0 1 0,0 1 0,1-1 0,0 1-1,1 1 1,-9 14 0,-38 77 1472,51-95-1591,-5 10 242,1 0-1,0 1 1,1-1-1,1 1 1,0 1-1,1-1 1,1 1-1,-1 28 1,4-44-336,0-1 1,0 1 0,0 0-1,0 0 1,0 0-1,1 0 1,-1 0-1,1 0 1,-1-1 0,1 1-1,0 0 1,-1 0-1,1-1 1,0 1-1,0 0 1,0-1-1,1 1 1,-1-1 0,0 1-1,1-1 1,-1 0-1,0 0 1,1 1-1,0-1 1,-1 0 0,1 0-1,0 0 1,-1-1-1,1 1 1,0 0-1,0-1 1,-1 1 0,1-1-1,0 0 1,0 1-1,0-1 1,2 0-1,3 0 21,0-1 0,1 0 0,-1 0-1,0-1 1,0 0 0,-1 0 0,1-1-1,9-4 1,0-2-3,-1 0 0,-1-1-1,0 0 1,0-2 0,-1 1 0,0-2 0,19-24 0,-7 3-58,-1 0 1,22-43 0,-33 54-37,-2-1-1,0 0 1,-1-1-1,-1 0 1,-1-1-1,-2 1 1,6-42-1,-12 65 26,0-1 0,0 1 0,0-1-1,0 0 1,-1 1 0,1-1 0,-1 1 0,1-1 0,-2-2 0,1 4 3,1 1 1,0-1 0,-1 0-1,1 0 1,-1 1 0,1-1-1,-1 1 1,1-1 0,-1 0-1,1 1 1,-1-1 0,0 1-1,1-1 1,-1 1 0,0-1-1,0 1 1,1 0 0,-1-1-1,-1 1 1,0 0 2,0 0 0,0 0 0,0 0-1,0 1 1,0-1 0,0 1 0,0-1 0,1 1 0,-1 0 0,0-1 0,0 1 0,1 0-1,-1 0 1,1 1 0,-1-1 0,1 0 0,-1 0 0,1 1 0,0-1 0,-1 1 0,-1 2-1,-5 8 19,1-1-1,0 1 1,1 0 0,0 1-1,1-1 1,1 1-1,0 0 1,-3 17-1,1 2 32,1 1-1,0 44 0,5-51-123,0 0 0,2 1 0,1-1 0,0 0 0,3 0 0,0-1 0,1 0 1,1 0-1,15 30 0,-11-33-89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7:18.2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601 122 9186,'-4'-7'269,"0"-1"-1,1 1 1,0-1-1,0 1 1,1-1-1,0 0 1,0 0-1,1 0 1,0 0-1,0-10 1,1 17-260,0 0 0,0-1 0,0 1 0,-1 0 1,1 0-1,0-1 0,0 1 0,-1 0 0,1 0 0,-1-1 0,1 1 0,-1 0 1,0 0-1,1 0 0,-1 0 0,0 0 0,-1-2 0,1 3-8,0-1 1,0 1-1,1-1 0,-1 1 0,0 0 0,0-1 0,0 1 0,0 0 0,0 0 0,0 0 1,0 0-1,0 0 0,0 0 0,0 0 0,0 0 0,1 0 0,-1 0 0,-2 1 0,-3 1-13,-1 1-1,1 0 1,0 0-1,0 0 1,-7 6-1,7-5 19,-44 30-6,2 3 1,2 1-1,2 2 0,1 3 1,2 1-1,-55 78 1,78-95 15,2 0 0,1 1 0,1 1 0,2 1 0,0 0 1,2 0-1,2 1 0,1 0 0,-6 55 0,10-51-26,2 1 0,2-1 0,1 0 0,1 1 0,2-1 0,2 0 1,1-1-1,19 52 0,-17-63-77,0 0 0,2-1 0,0-1 0,24 31-1,-26-39-172,1 0 0,0-1-1,1 0 1,0-1 0,1 0-1,0-1 1,23 13 0,-29-20 0,-1 1-1,1-2 1,0 1 0,-1-1 0,1 0 0,0 0 0,0-1 0,1 0-1,-1 0 1,0-1 0,0 0 0,0 0 0,14-2 0,-12-1 86,0 1 0,0-2 0,0 1 0,0-1 0,0 0 0,-1-1 0,0 0 0,0 0 0,10-9 0,4-6 459,-2-2 0,0 0 0,-1-1 0,-1-1 0,24-44 0,-3 1 1262,-3-1 0,50-137 0,-76 174-1388,0 0 1,-3-1 0,0 0 0,-2 0-1,-2-1 1,-1 1 0,-1-1-1,-2 1 1,-7-51 0,4 64-167,-2 0 0,0 0 1,0 0-1,-2 1 0,0 0 0,-15-22 1,-72-91-386,54 79 84,30 37 198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7:21.4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2446 344 10186,'-53'-28'336,"-93"-33"-1,-29-14-1205,171 73 861,-176-88-95,143 74 237,-1 2 1,0 2-1,-40-8 1,15 10-33,-1 2 0,-118 1 0,86 11-37,-118 20 1,166-15-28,1 2-1,0 3 1,0 1 0,2 2 0,0 2 0,1 3 0,1 1 0,-70 50 0,77-47-27,-32 21-7,2 4 1,-78 76-1,115-95 40,2 2 0,2 0 0,1 2 0,1 0 0,2 2 0,2 0 1,-21 59-1,23-44 53,1 1-1,3 1 1,2 0 0,3 1 0,-2 68 0,9-79-43,1 1-1,3-1 1,2 1 0,1-1 0,3-1 0,27 82-1,-28-106-39,2 0 0,0-1-1,1-1 1,1 0 0,1-1 0,1 0-1,26 26 1,123 93 24,-114-99-29,29 25 4,175 129 55,-199-154-46,2-3 0,112 49-1,-78-48-26,2-3-1,1-5 0,156 26 0,-182-44-2,1-3 1,0-3-1,0-3 0,0-4 1,-1-2-1,69-15 0,-65 6 18,0-4-1,74-30 1,-108 34 0,-1-2 1,-1-1 0,-1-2 0,0-2 0,46-38-1,-26 11 12,-2-3-1,49-65 1,80-124 32,-178 237-53,42-62 3,-2-1-1,-4-2 0,60-145 1,-80 163 1,-3 0 1,-1-2-1,-3 0 1,-3 0-1,-2-1 1,1-94-1,-9 109-1,-3 1-1,-1-1 1,-2 1-1,-1 0 1,-2 0-1,-2 1 1,-1 0-1,-2 1 0,-2 1 1,0 0-1,-3 2 1,-1 0-1,-1 1 1,-2 1-1,-1 1 1,-1 2-1,-55-47 0,49 51-65,0 1-1,-2 2 0,-1 1 0,-1 1 0,0 3 0,-1 0 1,-1 3-1,0 1 0,-1 2 0,0 1 0,0 2 1,-1 2-1,-43 0 0,6 5-462,-1 4 0,-108 18 0,-149 52-577,201-37 634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7:29.1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1 287 10922,'15'5'179,"1"-1"0,0 0 0,0-2 0,0 0 0,23 0 0,81-7 101,217-30 487,100-7-398,180-6-315,102 2-63,-102 11-14,92-27-51,2 30 16,809 44-64,-387-6-65,-392-10-86,-564 6-1062,-137-2 1048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7:31.4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11 11426,'2'-3'496,"2"-4"2281,-5 10-98,-3 13-1888,3-13-704,-3 16 63,0 0 0,1 1 0,1-1 0,0 1 0,3 34 0,-1-53-148,0 0 1,0-1-1,0 1 0,0-1 1,0 1-1,0-1 0,1 1 0,-1-1 1,0 1-1,0-1 0,0 1 1,1-1-1,-1 1 0,0-1 1,0 1-1,1-1 0,-1 1 1,1-1-1,-1 1 0,0-1 0,1 0 1,-1 1-1,1-1 0,-1 0 1,1 1-1,-1-1 0,1 0 1,-1 0-1,1 1 0,0-1 6,0 0 0,0-1 0,1 1 0,-1 0 0,0 0 0,0-1-1,0 1 1,0 0 0,0-1 0,0 1 0,0-1 0,-1 1 0,1-1 0,1 0 0,28-29 240,-28 28-226,82-106 943,-84 107-958,0 1-1,1-1 0,-1 1 1,1-1-1,-1 1 1,0-1-1,1 1 1,-1 0-1,1-1 0,-1 1 1,1 0-1,-1-1 1,1 1-1,-1 0 1,1 0-1,-1 0 1,1-1-1,0 1 0,-1 0 1,1 0-1,-1 0 1,1 0-1,-1 0 1,1 0-1,0 0 1,-1 0-1,2 0 0,-1 1 0,-1-1-1,1 1 0,0 0 0,0-1 0,-1 1 1,1 0-1,0 0 0,-1-1 0,1 1 0,0 0 1,-1 0-1,1 0 0,-1 0 0,1 1 0,10 43 19,-10-36-11,1 2-17,0 0 0,1 0 0,0 0 0,1 0 0,0-1 1,0 1-1,1-1 0,1 0 0,6 9 0,-11-17 7,0-1 0,0 0 0,0 0 0,0 0 0,0 0 0,0 0 0,0-1-1,0 1 1,1 0 0,-1 0 0,0-1 0,0 1 0,1-1 0,-1 1 0,1-1 0,-1 1 0,0-1 0,1 0-1,-1 0 1,1 0 0,1 0 0,-1 0 11,1-1-1,-1 1 0,0-1 1,1 0-1,-1 0 0,0 0 1,1 0-1,-1 0 0,0-1 1,0 1-1,2-2 0,5-6 87,0 1 0,-1-1-1,-1 0 1,8-11 0,0-4 348,0-1 0,16-39 0,-22 52-87,-9 12-355,0 0 0,1 0 0,-1 0 0,0 0-1,0 0 1,1 0 0,-1 0 0,0 0 0,0 1-1,1-1 1,-1 0 0,0 0 0,0 0 0,0 0-1,1 1 1,-1-1 0,0 0 0,0 0 0,0 1-1,0-1 1,1 0 0,-1 0 0,0 1 0,0-1-1,0 0 1,0 0 0,0 1 0,0-1 0,0 1-1,5 30 46,-4-24-50,2 23-30,-3-21 19,1-1-1,0 0 0,0 1 0,1-1 0,0 0 0,5 11 0,-7-18 11,0-1 1,0 0-1,1 0 1,-1 1 0,0-1-1,0 0 1,1 0 0,-1 0-1,0 0 1,1 1-1,-1-1 1,0 0 0,0 0-1,1 0 1,-1 0-1,0 0 1,1 0 0,-1 0-1,0 0 1,1 0-1,-1 0 1,0 0 0,1 0-1,-1 0 1,0 0-1,1 0 1,-1 0 0,0 0-1,1 0 1,-1 0-1,0-1 1,0 1 0,1 0-1,-1 0 1,0 0-1,0 0 1,1-1 0,-1 1-1,0 0 1,0 0-1,1-1 1,-1 1 0,0 0-1,0 0 1,0-1 0,0 1-1,1 0 1,-1-1-1,0 1 1,0 0 0,0-1-1,0 1 1,11-20 43,-10 18-38,-1 1-25,1 1 0,-1-1-1,0 0 1,0 1 0,1-1 0,-1 0-1,0 1 1,1-1 0,-1 0-1,0 1 1,1-1 0,-1 1 0,1-1-1,-1 1 1,1-1 0,-1 1-1,1-1 1,0 1 0,-1-1 0,1 1-1,0 0 1,-1-1 0,1 1-1,0 0 1,-1 0 0,1 0 0,0-1-1,-1 1 1,1 0 0,0 0-1,0 0 1,-1 0 0,1 0 0,0 0-1,-1 0 1,2 1 0,1 0-187,-1 1 0,0 0 0,0 0 1,0 0-1,0 0 0,0 0 0,-1 0 1,2 3-1,5 5-92,2-1-261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7:31.8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2 15379,'-6'-1'1481,"1"2"-1009,3 5-192,-1 6 656,3 2-208,0 2-224,-2 2-256,2-2-712,0 0 1336,3-15-816,3-4 0,0-12 24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7:32.7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12443,'0'1'41,"0"-1"1,1 1-1,-1 0 1,0-1 0,0 1-1,0 0 1,1-1-1,-1 1 1,0-1 0,1 1-1,-1 0 1,1-1-1,-1 1 1,1-1 0,-1 1-1,1-1 1,-1 1-1,1-1 1,-1 0 0,1 1-1,-1-1 1,1 0-1,0 1 1,-1-1 0,1 0-1,0 0 1,0 1-1,23 3 133,-21-4-99,60 5 1009,115-7-1,-85-2-532,345 14 1079,-330 0-1890,0 5-1,109 29 0,-138-22-212,114 24-1494,-186-44 1712,1-1 0,0-1 1,-1 1-1,14-2 0,-19 1 201,1-1 1,0 1-1,0-1 1,0 0-1,0 0 0,0 0 1,-1 0-1,1-1 1,-1 1-1,1-1 0,-1 1 1,1-1-1,-1 0 1,4-4-1,11-19-399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5 13995,'7'-4'3907,"-23"10"-1778,7 2-2059,-1 0 0,1 0 1,1 1-1,-1 0 0,2 0 0,-1 1 0,1 0 1,1 0-1,0 0 0,0 1 0,1 0 0,0 1 1,-5 18-1,5-10 5,0 0 0,2 1-1,0-1 1,1 1 0,1-1 0,1 1 0,3 25 0,-2-37-173,1-1 1,-1 1-1,2-1 0,-1 0 1,2 1-1,-1-2 1,1 1-1,8 13 1,-11-19 71,0 0 0,0-1 1,1 1-1,-1 0 0,1-1 1,-1 1-1,1-1 1,-1 1-1,1-1 0,0 0 1,0 0-1,0 0 0,0 0 1,0 0-1,0 0 0,0 0 1,0-1-1,0 1 0,0-1 1,0 1-1,0-1 0,1 0 1,-1 0-1,0 0 0,0 0 1,0 0-1,0-1 0,0 1 1,1-1-1,-1 1 0,0-1 1,0 0-1,0 0 0,0 0 1,0 0-1,-1 0 1,1 0-1,0 0 0,0 0 1,1-3-1,24-24-357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7:34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79 16948,'1'-22'1540,"-2"14"-880,-1 12 478,-5 42-675,2 0 1,0 70 0,5-115-463,0 1 1,0-1-1,0 0 1,0 0-1,0 0 1,0 1 0,0-1-1,1 0 1,-1 0-1,0 0 1,1 0-1,-1 1 1,0-1 0,1 0-1,0 0 1,-1 0-1,1 0 1,1 2-1,-1-3 2,-1 0 0,1 0 0,-1 0 0,1 0 0,0 1 0,-1-1 0,1 0-1,0 0 1,-1 0 0,1 0 0,0-1 0,-1 1 0,1 0 0,0 0-1,-1 0 1,1 0 0,-1-1 0,1 1 0,0 0 0,-1-1 0,1 1 0,-1 0-1,1-1 1,0 0 0,7-5 39,-1-1-1,0 0 1,9-12-1,-8 9-8,9-10 40,-11 12-37,1 0 0,0 1-1,0 0 1,0 0 0,12-7 0,-19 13-36,0 1 0,1 0 1,-1 0-1,1-1 0,-1 1 1,1 0-1,-1 0 0,1 0 1,-1 0-1,1 0 0,-1 0 1,1 0-1,-1 0 0,1 0 1,-1 0-1,1 0 0,-1 0 0,1 0 1,-1 0-1,1 0 0,-1 1 1,0-1-1,1 0 0,-1 0 1,1 1-1,-1-1 0,1 0 1,-1 0-1,0 1 0,1-1 1,-1 0-1,0 1 0,1-1 1,-1 1-1,0-1 0,0 0 0,1 1 1,-1-1-1,0 1 0,0-1 1,0 1-1,1-1 0,-1 1 1,0-1-1,0 1 0,0-1 1,0 1-1,5 31 5,-4-22-5,0-1 0,7 18 0,-8-26 1,0-1-1,0 1 0,1-1 0,-1 0 0,0 1 0,1-1 0,-1 1 0,1-1 1,-1 0-1,0 0 0,1 1 0,-1-1 0,1 0 0,-1 0 0,1 1 0,-1-1 1,1 0-1,-1 0 0,1 0 0,-1 0 0,1 0 0,-1 0 0,1 0 0,-1 0 0,1 0 1,-1 0-1,1 0 0,-1 0 0,1 0 0,-1 0 0,1-1 0,-1 1 0,1 0 1,-1 0-1,1 0 0,-1-1 0,0 1 0,1 0 0,-1-1 0,1 1 0,-1 0 1,0-1-1,1 1 0,-1 0 0,0-1 0,1 1 0,-1-1 0,0 0 0,10-10 14,0 1-1,-1-2 0,7-13 0,-10 16 5,0 0 0,1-1 0,0 2 0,1-1 0,-1 1 0,13-9 0,-20 16-16,1 1 0,0-1 0,0 0 0,0 1 0,0-1 0,0 1 0,0-1 0,0 1 0,0 0 0,1-1 0,-1 1 0,0 0 0,0 0 0,0 0-1,0 0 1,0 0 0,0 0 0,1 0 0,-1 0 0,0 0 0,0 1 0,0-1 0,0 0 0,0 1 0,0-1 0,0 1 0,0-1 0,0 1 0,0-1 0,0 1 0,0 0 0,0-1 0,0 1 0,-1 0 0,1 0 0,0 0-1,0 0 1,-1 0 0,1 0 0,-1 0 0,1 0 0,-1 0 0,1 0 0,-1 0 0,1 1 0,3 8 0,0 0 0,-1 1 1,3 18-1,-4-20-6,1 4 0,-3-9 5,1 0 0,-1 0 0,1 0 0,0 0 0,1 0 0,-1-1 0,1 1-1,-1 0 1,5 5 0,-6-9 2,1 1-1,-1-1 0,0 0 1,1 0-1,-1 0 0,1 1 1,-1-1-1,1 0 1,-1 0-1,1 0 0,-1 0 1,1 0-1,-1 0 1,1 0-1,-1 0 0,0 0 1,1 0-1,-1 0 1,1 0-1,-1 0 0,1 0 1,-1 0-1,1 0 1,-1-1-1,1 1 0,-1 0 1,0 0-1,1-1 0,-1 1 1,1 0-1,-1 0 1,0-1-1,1 1 0,-1 0 1,0-1-1,1 1 1,-1-1-1,0 1 0,0 0 1,1-1-1,-1 0 1,14-21 61,-12 18-43,1-1-12,1-3 16,0 1 0,1 0 0,0 0-1,7-8 1,-11 14-23,0 0 0,0 0 0,-1 1 0,1-1 1,0 0-1,0 0 0,0 1 0,0-1 0,0 0 0,0 1 0,0-1 0,0 1 0,0-1 0,0 1 1,1 0-1,-1-1 0,0 1 0,0 0 0,0 0 0,0 0 0,1 0 0,-1 0 0,0 0 0,0 0 0,0 0 1,1 0-1,-1 1 0,0-1 0,0 0 0,0 1 0,0-1 0,0 1 0,0-1 0,0 1 0,0 0 1,0-1-1,0 1 0,0 0 0,1 1 0,4 5-9,1 1 0,-1 0-1,6 12 1,-7-11-1,1 0 0,0-1 0,9 10 0,-14-17 8,0 0 1,0 0 0,1 0-1,-1 0 1,0-1-1,0 1 1,1-1 0,-1 1-1,0-1 1,1 1 0,-1-1-1,1 0 1,-1 0 0,1 0-1,-1 0 1,0 0 0,1 0-1,-1 0 1,1 0 0,-1 0-1,0-1 1,1 1-1,-1 0 1,1-1 0,-1 0-1,0 1 1,0-1 0,1 0-1,-1 1 1,0-1 0,2-2-1,6-4 5,0 0-1,-1 0 1,9-11-1,-5 6 10,-8 7-18,1 1 1,0-1 0,1 1 0,-1 0 0,1 1 0,0-1 0,6-2-1,-10 5-3,0 1 0,0-1 0,0 1-1,0-1 1,0 1 0,0 0-1,0 0 1,0 0 0,1 0 0,-1 0-1,0 0 1,0 0 0,0 1-1,0-1 1,0 1 0,0 0 0,0 0-1,0-1 1,0 1 0,0 0-1,-1 1 1,1-1 0,0 0-1,0 0 1,2 3 0,9 10-70,-9-9 47,0-1 0,0 0 0,0 0 0,1 0 0,7 4 0,-11-7 26,1 0 0,-1-1-1,1 1 1,-1-1 0,0 1 0,1-1 0,-1 0 0,1 0 0,-1 1 0,1-1 0,-1 0-1,1 0 1,-1-1 0,1 1 0,-1 0 0,1 0 0,-1-1 0,1 1 0,-1-1 0,0 1-1,1-1 1,-1 1 0,0-1 0,1 0 0,-1 0 0,2-2 0,13-11-21,-11 10-1,0-1 0,0 1-1,0 0 1,1 0-1,11-6 1,-16 9 20,1 1 0,-1 0 0,0-1 0,1 1 0,-1 0 0,1 0 0,-1-1 0,0 1 1,1 0-1,-1 1 0,1-1 0,-1 0 0,1 0 0,-1 0 0,0 1 0,1-1 0,-1 1 0,0-1 0,1 1 0,-1 0 1,0-1-1,0 1 0,0 0 0,0 0 0,1 0 0,-1 0 0,0 0 0,0 0 0,-1 0 0,1 0 0,0 0 0,0 0 1,0 3-1,8 12-51,-7-10 53,1-1-1,0 1 1,0-1-1,0 0 1,5 5-1,-8-10 7,1 1 1,-1 0-1,1-1 0,0 1 0,-1-1 0,1 1 0,0-1 0,0 1 0,-1-1 1,1 0-1,0 1 0,0-1 0,-1 0 0,1 1 0,0-1 0,0 0 0,0 0 1,0 0-1,-1 0 0,1 0 0,0 0 0,0 0 0,0 0 0,0 0 0,-1 0 1,1-1-1,0 1 0,0 0 0,0 0 0,-1-1 0,1 1 0,0-1 0,0 1 1,-1-1-1,1 1 0,0-1 0,-1 1 0,1-1 0,-1 1 0,1-1 0,-1 0 1,1 0-1,18-24 40,8-10-7,-26 33-36,1 1 0,0-1 0,-1 0 0,1 1 0,0-1 0,0 1 0,0 0 0,0 0 0,0 0 1,1 0-1,-1 0 0,0 0 0,5-1 0,-6 2-4,0 0 1,1 0 0,-1 0 0,0 1-1,0-1 1,1 0 0,-1 0 0,0 1-1,0-1 1,0 1 0,1-1 0,-1 1-1,0-1 1,0 1 0,0 0 0,0-1-1,0 1 1,0 0 0,0 0 0,1 1-1,16 26-60,-5-7 5,-13-21 58,1 1 1,-1-1-1,1 1 0,0-1 1,-1 1-1,1-1 0,0 0 1,-1 1-1,1-1 0,0 0 0,0 0 1,-1 1-1,1-1 0,0 0 1,0 0-1,-1 0 0,1 0 1,0 0-1,0 0 0,0 0 1,-1 0-1,1 0 0,0 0 1,0-1-1,-1 1 0,1 0 1,0 0-1,0-1 0,-1 1 0,1 0 1,0-1-1,-1 1 0,1-1 1,0 0-1,26-24-85,-18 17-19,-1 0-65,1 0 0,0 1 0,1 0 0,0 0 0,0 1 0,16-7 0,-22 11 111,0 1 0,1 0-1,-1-1 1,1 2 0,-1-1 0,1 0-1,0 1 1,-1 0 0,1 0 0,-1 0-1,1 1 1,0-1 0,-1 1 0,1 0-1,-1 1 1,0-1 0,1 1 0,-1 0-1,7 3 1,13 5 832,-21-9-709,1 0 0,-1 0 0,1 1 0,-1-1 0,0 1 0,0 0 0,0 0 0,4 3 0,0 1-53,-1 0 0,1 0 0,1-1 0,-1 0 0,1 0 0,13 6 0,-18-10 2,0 0-1,0 0 1,0 0 0,0-1-1,0 1 1,1-1 0,-1 0-1,0 0 1,0 0 0,1 0-1,-1-1 1,0 1 0,0-1-1,0 0 1,0 1 0,1-2-1,-1 1 1,0 0 0,-1-1-1,1 1 1,4-4 0,3-2 34,-1-1-1,0 0 1,-1-1 0,0 0 0,0 0-1,-1-1 1,0 0 0,-1 0 0,0-1-1,0 1 1,-1-1 0,5-18 0,-13 38 480,-1-1-405,1 1 1,0 0-1,-3 17 1,5-3-55,1-23-63,0 1 0,0 0 0,0-1 1,0 1-1,0-1 0,0 1 0,0-1 1,0 1-1,0 0 0,0-1 0,0 1 1,0-1-1,1 1 0,-1-1 0,0 1 1,0-1-1,1 1 0,-1-1 0,0 1 1,0-1-1,1 1 0,-1-1 1,1 1-1,-1-1 0,0 0 0,1 1 1,-1-1-1,1 0 0,-1 1 0,1-1 1,-1 0-1,1 0 0,-1 1 0,1-1 1,0 0-1,0-1 13,0 1 0,0-1 0,0 0 0,0 0 0,0 0 0,0 0 0,0 0 0,-1 0 0,1 0 0,0 0 0,-1 0 0,1 0 0,-1 0 0,2-2 0,-3 3-52,1 0 0,0 0 0,0 0 0,-1 0-1,1 1 1,0-1 0,0 0 0,0 0 0,-1 0-1,1 0 1,0 0 0,0 0 0,-1 0 0,1 0-1,0 0 1,0 0 0,-1 0 0,1 0-1,0 0 1,0 0 0,-1 0 0,1-1 0,0 1-1,0 0 1,0 0 0,-1 0 0,1 0 0,0 0-1,0 0 1,0-1 0,-1 1 0,1 0 0,0 0-1,0 0 1,0 0 0,0-1 0,0 1-1,-1 0 1,1 0 0,0-1 0,0 1 0,0 0-1,0 0 1,0 0 0,0-1 0,0 1 0,0 0-1,0 0 1,0-1 0,0 1 0,0 0 0,0 0-1,0-1 1,0 1 0,0 0 0,0 0-1,0-1 1,0 1 0,0 0 0,0 0 0,1 0-1,-1-1 1,0 1 0,0-1-113,0 1 0,-1 0 0,1-1 0,0 1-1,0 0 1,0-1 0,0 1 0,-1 0 0,1-1 0,0 1 0,0-1 0,0 1-1,0 0 1,0-1 0,0 1 0,0-1 0,0 1 0,0 0 0,0-1 0,0 1-1,0-1 1,1 1 0,-1 0 0,0-1 0,0 1 0,0-1 0,0 1 0,1 0-1,-1-1 1,0 1 0,1-1 0,5-17-769,-3 9 1146,1 0 0,0 0 1,1 1-1,0-1 0,0 1 1,1 0-1,10-12 0,-13 17-56,1 0-1,-1 0 1,1 0-1,0 1 1,-1 0-1,1 0 1,0 0 0,1 0-1,-1 0 1,0 1-1,0 0 1,1 0-1,-1 0 1,1 0-1,-1 1 1,0-1-1,1 1 1,-1 0-1,6 1 1,-5 0-132,1 0-1,0 0 1,0 0-1,0 1 1,-1 0-1,1 0 1,-1 1-1,1-1 1,-1 1-1,0 0 1,7 6 0,-10-8-13,0 1 0,0 0 0,0 0 0,0 1 0,0-1 0,-1 0 0,1 1 0,-1-1 0,1 0 0,-1 1 0,0 0 0,0-1 0,0 1 0,0 0 0,-1 0 0,1-1 0,-1 1 0,1 0 0,-1 0 0,0 0 0,0 0 0,-1-1 0,1 1 0,0 0 0,-2 4 0,-20 48 635,17-45-516,0 1-1,1 0 0,0 0 1,1 0-1,-3 17 1,6-27-167,0 1 1,0-1 0,0 0 0,0 1-1,0-1 1,1 0 0,-1 1 0,0-1 0,1 0-1,-1 0 1,1 1 0,-1-1 0,1 0-1,0 0 1,-1 0 0,1 0 0,0 0 0,0 0-1,0 0 1,0 0 0,0 0 0,0 0-1,0 0 1,0-1 0,0 1 0,1 0 0,-1-1-1,0 1 1,3 0 0,-2 0-89,0-1 1,0 1-1,0-1 1,0 1-1,0-1 1,0 0-1,0 0 1,0 0-1,0 0 1,0 0-1,0-1 1,0 1-1,0-1 0,0 1 1,0-1-1,0 1 1,0-1-1,0 0 1,1-1-1,-2 1 50,-1 1-1,0 0 0,1 0 1,-1-1-1,1 1 0,-1-1 1,0 1-1,1 0 0,-1-1 0,0 1 1,0-1-1,1 1 0,-1-1 1,0 1-1,0 0 0,1-1 1,-1 1-1,0-1 0,0 1 1,0-1-1,0 1 0,0-1 1,0 0-1,0 1 0,0-1 0,0 1 1,0-1-1,0 0 0,-11-14-913,-22-8 240,31 22 682,-34-16 1346,36 17-1267,0 0 1,0 0-1,0 0 1,0 0-1,0 0 1,0 0-1,0 0 1,0 0-1,0 0 1,0 0-1,1 0 1,-1 0-1,0 0 0,0 0 1,0 0-1,0 0 1,0 0-1,0 0 1,0 0-1,0 0 1,0 0-1,0 0 1,0 0-1,0 0 1,0 0-1,0 0 1,0 0-1,0-1 1,0 1-1,0 0 0,1 0 1,-1 0-1,0 0 1,0 0-1,0 0 1,0 0-1,0 0 1,0 0-1,0 0 1,0 0-1,0 0 1,0 0-1,0-1 1,0 1-1,0 0 1,0 0-1,0 0 0,0 0 1,0 0-1,0 0 1,-1 0-1,1 0 1,0 0-1,0 0 1,0 0-1,0 0 1,0 0-1,0 0 1,0-1-1,0 1 1,0 0-1,0 0 0,0 0 1,0 0-1,0 0 1,0 0-1,0 0 1,10-3 851,13-1-59,24-3 325,83-21-1,-115 24-1282,-1-1 0,0 0 0,-1-1 0,0-1 0,0 0 0,0-1 0,0 0 0,-1-1 0,-1 0 0,13-12 0,-1-12-230,-12 0-135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7:35.0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0 159 13899,'5'25'1872,"10"-16"-959,4-10-409,4-17 2168,6 0-1944,2-7-600,1 0-192,-4-4-1736,1-1 1608,-12 5-320,-5 4-208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7:36.5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418 12 12411,'-8'-3'61,"1"1"0,-1 0 0,0 0 0,0 1 0,0 0 1,-1 1-1,1 0 0,0 0 0,0 1 0,0 0 0,0 0 1,0 0-1,0 1 0,0 1 0,0-1 0,1 1 0,-1 1 0,1-1 1,0 1-1,0 1 0,0-1 0,1 1 0,-1 0 0,1 1 1,0-1-1,1 1 0,-10 13 0,-5 9 16,2 1 0,2 1-1,0 0 1,2 1 0,-15 49 0,6 0-5,-14 89 0,25-104-44,4 0 0,-1 125 0,10-162-29,1 1-1,1-1 0,2 0 0,0 0 0,2-1 0,1 1 0,1-1 1,2-1-1,16 31 0,-22-48 0,1 0 0,0-1 0,0 0 0,1 0 0,0-1 0,0 0 1,1 0-1,0-1 0,0 1 0,1-2 0,0 1 0,-1-1 0,2-1 0,-1 0 0,1 0 1,-1-1-1,1 0 0,0 0 0,0-1 0,0-1 0,0 1 0,0-2 0,1 1 0,-1-2 1,0 1-1,0-1 0,0-1 0,1 0 0,-1 0 0,18-8 0,-7 1 76,0 0 1,-1-2-1,0-1 0,-1 0 0,-1-1 1,0-2-1,0 1 0,-2-2 0,28-32 1,-8 2 283,-2 0 0,48-90 0,-57 86-63,-1 0 0,-3-2-1,25-95 1,-36 104-207,-1 0 0,-3-1 0,-1 0 0,-3 0 0,-3-51 0,0 75-140,-2 0 0,0 1 0,-1 0 0,0 0 0,-2 0 1,-9-21-1,12 32-11,-1 0 0,0 1 0,-1-1 0,0 1 0,0 0 0,-1 0 0,0 0 0,0 1 0,0-1 1,-1 2-1,0-1 0,0 1 0,0 0 0,-1 0 0,-12-5 0,7 6-10,-1 0 0,0 1-1,0 1 1,0 0 0,0 1 0,-1 0 0,-27 3-1,-30 7-250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7:40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2352 510 10738,'0'-11'89,"0"0"-1,0 0 0,-1 0 0,-1 0 1,0 0-1,0 0 0,-7-19 0,2 12-22,-1 0 0,-1 0 0,-16-25 0,17 33-48,1 1 0,-1 0 0,-1 0 0,1 1 1,-2 0-1,1 1 0,-1 0 0,0 0 0,0 1 0,-1 1 0,0-1 0,0 2 1,0-1-1,0 2 0,-1-1 0,-13-1 0,-18-2-338,-1 2-1,0 2 1,-45 3-1,3 3-139,1 4 0,-121 26 0,-163 65 1073,273-66-368,2 5-1,1 4 0,-159 96 0,214-112-148,1 3 0,2 0 1,-57 60-1,34-23 145,-52 76 1,77-94-160,3 2 0,1 0-1,3 2 1,2 1 0,-25 80 0,37-95-18,3 1 1,1 1 0,2-1-1,1 1 1,2 0-1,2 0 1,2 0 0,10 74-1,-5-86-30,2-1-1,0 0 0,2 0 1,1-1-1,1-1 1,0 0-1,2 0 0,1-2 1,34 41-1,8-2-193,122 104-1,-108-109-4,2-2 1,83 44-1,173 69-373,-242-130 372,3-4 0,0-3 0,2-4 0,102 14-1,-130-32 239,1-3-1,0-3 0,0-3 0,0-2 0,66-13 0,10-11 419,164-52 0,-235 58-527,0-3-1,-2-3 1,118-66-1,-155 73-132,0-1 0,-1-1 0,-1-1 0,-1-2 0,-1-1 0,-1-1 0,-2-1 0,0-1-1,26-46 1,-28 35 59,-1-2-1,-3 0 1,-1-1-1,-2-1 1,-3-1-1,12-70 1,-15 47 395,-3 0 1,-3 0 0,-11-124 0,-3 104 380,-45-171 0,-55-76 295,81 259-743,-53-99 1,57 129-207,-3 1 0,-1 1 0,-41-45 0,42 57-64,-2 1 0,0 2 0,-2 0 0,-2 3 0,0 1 1,-59-32-1,69 45-123,0 0 1,0 2-1,-1 2 1,0 0-1,-1 1 1,1 2 0,-1 1-1,0 1 1,-1 1-1,1 1 1,-45 5-1,27 3 22,1 2 1,1 3-1,0 1 0,-57 25 0,-38 30-312,137-67 461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7:49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1341 9594,'-6'7'794,"3"-4"-551,0 0 0,1 0 0,-1 0 1,1 0-1,0 0 0,0 1 0,0-1 1,0 1-1,-2 6 0,4-9-210,1-1 1,-1 0-1,1 0 0,-1 0 0,0 0 0,1 0 1,-1 1-1,0-1 0,1 0 0,-1 0 0,1 0 1,-1 0-1,0 0 0,1 0 0,-1 0 1,0 0-1,1 0 0,-1-1 0,1 1 0,-1 0 1,0 0-1,1 0 0,-1 0 0,0 0 0,1-1 1,-1 1-1,0 0 0,1 0 0,-1-1 1,0 1-1,1-1 0,13-7 200,235-160 1408,105-73-1133,757-643-1218,-1023 804 836,-86 77-171,-6 5-660,-6 11-862,9-11 1118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7:57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12 255 5649,'-11'-7'5533,"17"9"-5226,9 4-225,0-1 0,1-1 0,-1 0 0,1-1 0,17 1-1,6 2-53,36 5 4,0-4 1,131-3-1,-161-8 10,0-2 1,82-23-1,-15 3-33,-9 3-47,-41 9 61,72-8 0,-117 22-47,1 0 0,0 1 0,28 6 0,17 1-117,30-6-161,-1-4 0,1-4 1,121-24-1,-126 19 772,116-1 1,22-1-1243,137-7 639,-195 15 157,568-1-307,-560 10-799,266-1 1738,-331-6-675,12 1-1244,211-32 1,-98-12 3437,-214 41-2012,-11 3-354,-1 0 1,21-2-1,-29 3-153,-5 1 136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33.0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522 37 10298,'-2'-3'147,"1"1"-1,-1 0 1,0-1-1,1 1 1,-1 0-1,0 0 1,0 0-1,-1 1 1,1-1 0,0 0-1,-1 1 1,1-1-1,-1 1 1,1 0-1,-1 0 1,1 0-1,-1 0 1,0 0-1,0 1 1,-4-1-1,-8-1 329,0 1 0,-25 1 0,35 0-398,-12 1-25,1 1 0,-1 0 0,1 1 1,-1 1-1,1 1 0,1 0 0,-1 1 1,1 1-1,0 0 0,0 1 0,1 1 1,0 0-1,0 1 0,1 0 0,0 1 1,-16 19-1,15-15-2,2 1 0,0 0 1,1 1-1,0 1 0,1 0 0,1 0 0,1 0 0,1 1 1,0 0-1,2 1 0,0 0 0,1 0 0,-2 27 1,4-10-68,2 0 1,1 1 0,3-2 0,9 50 0,-9-67 8,0-1 0,2 0 1,0 0-1,1 0 0,1-1 0,1 0 0,0 0 0,1-1 1,1 0-1,16 18 0,-19-27 6,-1 0 0,1 0-1,0-1 1,0 1 0,1-2 0,0 0 0,0 0 0,0 0 0,1-1-1,-1-1 1,1 1 0,17 2 0,-19-5 5,0 0 1,0 0-1,0-1 1,0 0-1,0-1 1,0 1-1,0-2 1,0 1-1,0-1 0,0 0 1,0-1-1,-1 0 1,1 0-1,-1-1 1,0 0-1,11-7 0,-7 2 16,-1 0 0,0-1 0,0 0 0,-1 0 0,15-22-1,31-63 148,-47 80-146,19-36 139,38-104 0,-56 128-118,-1 0 1,-2 0-1,-1-1 0,-1 1 1,-1-1-1,-1-30 0,-3 46-220,0-1-1,-2 1 1,1 0-1,-2 0 1,0 0-1,0 0 1,-1 0-1,0 1 1,-1 0-1,0 0 1,-1 1-1,0-1 1,-1 2-1,0-1 1,-1 1 0,0 0-1,0 1 1,0 0-1,-1 0 1,-20-11-1,5 8-509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36.4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479 303 11891,'-3'-6'113,"0"1"1,0 0 0,0-1-1,-1 1 1,0 1 0,0-1-1,0 0 1,0 1 0,-1 0-1,0 0 1,0 0 0,0 1-1,0-1 1,0 1 0,-1 0-1,1 1 1,-1 0 0,0-1-1,0 2 1,-10-3 0,1 1 7,0 1 0,1 0 0,-1 1 0,0 1 1,0 0-1,0 1 0,-23 4 0,27-2-84,0 1 0,0 0-1,0 0 1,1 1 0,-1 0-1,1 1 1,1 0 0,-1 1-1,1 0 1,0 0 0,1 1-1,0 0 1,0 0 0,0 1-1,-5 10 1,3-5 29,1 0 0,1 0 1,1 1-1,0 0 0,1 1 0,0-1 0,1 1 0,1 0 0,-4 30 1,6-24-20,2 1 0,0 0 1,1-1-1,1 1 0,1-1 1,1 1-1,1-1 1,8 22-1,-8-32-38,0 0 0,0-1 0,1 0-1,1-1 1,-1 1 0,2-1 0,8 10 0,-10-14-8,1 0 0,-1 0 0,1-1 0,0 1 0,1-2 0,-1 1 0,1-1 0,0 0 0,0 0 0,16 4 0,-14-6 14,0-1 0,0 1 0,1-1 0,-1-1 0,0 0 0,1-1 0,-1 1 0,0-2 1,0 0-1,0 0 0,0-1 0,0 0 0,0-1 0,0 0 0,-1 0 0,0-1 0,10-6 0,3-5 95,0 0 0,-1-1 0,-1-1 0,0-1 0,22-29 0,-20 21 38,-2-1 1,-1 0-1,-2-1 1,0-1-1,-2-1 1,13-38-1,-21 46-94,0 0-1,-1 0 1,-2-1-1,0 0 0,-1 1 1,-2-1-1,0 0 0,-2 0 1,-5-39-1,3 52-78,1 0-1,-1 0 1,-1 0-1,0 1 1,-1-1-1,0 1 1,0 0-1,-1 1 0,0-1 1,-1 1-1,0 0 1,0 1-1,-1 0 1,0 0-1,-12-9 1,13 12-64,0 1 0,-1-1 0,1 1-1,-1 0 1,0 1 0,0 0 0,0 0 0,0 1 0,-1 0 0,1 0 0,-1 1 0,1 0 0,-1 1 0,1-1 0,-1 2-1,0-1 1,1 1 0,-1 1 0,1-1 0,-11 5 0,7-2-92,0 1 0,0 1 1,1 0-1,0 0 0,0 1 0,1 1 1,0-1-1,0 2 0,1-1 0,-16 20 1,-9 21-370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37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432 261 6729,'0'-15'383,"0"0"-1,0 0 1,-2 0-1,0 0 1,0 0-1,-2 0 0,-9-27 1,10 35-195,0 0 1,-1 0 0,0 1-1,-1-1 1,1 1 0,-1 0-1,0 0 1,-1 1-1,1-1 1,-1 1 0,0 0-1,0 1 1,-1-1 0,0 1-1,1 1 1,-1-1 0,-10-2-1,8 3-49,1 0 0,-1 1 0,1 0 0,-1 0 0,0 1 0,0 0 0,0 1 0,0 0-1,0 0 1,0 1 0,1 0 0,-1 1 0,0 0 0,1 0 0,-1 1 0,1 0 0,-1 0 0,1 1 0,0 0 0,-8 6 0,7-3-53,1 0 1,-1 0-1,1 0 1,1 1 0,0 0-1,0 1 1,0 0 0,1 0-1,0 0 1,1 1 0,0 0-1,1 0 1,0 0 0,0 0-1,1 1 1,-2 11-1,1 5-21,1-1-1,1 1 1,2-1-1,0 1 0,2 0 1,1-1-1,8 36 1,-8-47-89,1-1 0,0 1 1,2-1-1,-1-1 1,1 1-1,1-1 0,1 0 1,0 0-1,0-1 1,1 0-1,1-1 1,0 0-1,1 0 0,18 14 1,-23-20-6,1-1 0,-1-1 0,1 1-1,0-1 1,0 0 0,0 0 0,0-1 0,0 0 0,1 0 0,-1-1 0,0 0 0,1 0 0,-1-1 0,12-1 0,-10 0-2,-1-1 0,1 0-1,-1 0 1,1-1 0,-1 0 0,0 0 0,0-1 0,0 0 0,-1-1 0,1 1 0,6-8 0,-2 3 28,-2-1 0,0 0 1,0-1-1,-1 0 0,0-1 1,-1 0-1,0 0 0,-1-1 0,0 0 1,-1 0-1,-1-1 0,0 1 1,0-1-1,3-24 0,-7 25 13,-1 0-1,0 0 1,-1 0-1,0 0 1,-1 0-1,0 0 1,-1 0-1,0 1 1,-2-1-1,1 1 0,-1 0 1,-1 0-1,-13-20 1,14 23-54,-2 1 0,1 0 0,-1 0 0,0 1-1,-1 0 1,1 0 0,-18-11 0,18 14-5,1 1 0,0 0 0,-1 0 0,0 0 0,0 1-1,0 0 1,0 0 0,0 1 0,0 0 0,0 0 0,0 1 0,-8 0-1,9 0 11,-1 1 0,1 0 0,0 0 0,0 1 0,-12 4 0,-28 21-287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53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309 15 10626,'-8'-3'150,"0"1"0,0-1-1,0 1 1,0 1 0,0-1-1,0 2 1,0-1 0,-1 1-1,-11 1 1,14 0-90,0 0 0,0 1 0,0 0 0,1 0 0,-1 0 0,1 0 1,0 1-1,-1 0 0,1 0 0,0 1 0,1 0 0,-1-1 0,-7 9 0,1 1-23,1 1 0,0 0 0,1 0 0,0 1 0,1 0 0,1 0 0,1 1 0,0 0 0,-4 20 0,-4 22-23,-6 73 1,12-60 9,2 96-1,7-124-7,3 1 0,1 0 0,15 57 0,-17-87-10,1-1 0,1 1 0,0-1 0,1 0 0,0 0 0,14 20 0,-16-29 10,-1 1 0,1-1 1,0 0-1,0 0 1,0 0-1,1-1 0,-1 1 1,1-1-1,0 0 0,0 0 1,0-1-1,0 1 0,0-1 1,1 0-1,-1-1 1,1 1-1,-1-1 0,1 0 1,6 0-1,-4-2 22,1 1 1,-1-1-1,0-1 1,1 1-1,-1-1 0,0-1 1,0 0-1,-1 0 1,1 0-1,0-1 0,-1 0 1,0-1-1,0 0 1,0 0-1,-1 0 1,8-8-1,6-8 121,-1 0 0,-1-2-1,24-37 1,-12 11 110,-1-1 0,-3-2 0,-2-1 0,16-56 0,-27 67-148,-2 0 1,-2 0-1,-1-1 0,-3 0 0,0-86 1,-5 115-164,-2 0 1,1 0-1,-2 1 1,0-1 0,-9-26-1,11 37 29,0 0 0,0 0 0,-1 0-1,1 0 1,-1 0 0,1 1 0,-1-1 0,0 0-1,0 1 1,-1-1 0,1 1 0,0 0 0,-1 0 0,1 0-1,-1 0 1,0 0 0,0 1 0,1-1 0,-1 1-1,0-1 1,0 1 0,-1 0 0,1 0 0,0 1-1,0-1 1,0 1 0,0-1 0,-1 1 0,-5 1 0,4 0-30,-1 0 1,1 1-1,0-1 1,-9 6-1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57 15571,'-1'0'89,"1"0"-1,-1 1 1,1-1 0,0 0-1,-1 0 1,1 1-1,-1-1 1,1 0-1,0 1 1,-1-1-1,1 1 1,0-1 0,0 0-1,-1 1 1,1-1-1,0 1 1,0-1-1,0 1 1,-1-1-1,1 1 1,0-1 0,0 1-1,0-1 1,0 1-1,0 0 1,-3 20 558,3-13-15,-11 83 815,4-26-2179,-16 69 1,23-130 561,-1 0-1,0-1 0,-1 1 0,1-1 1,-1 0-1,-3 7 0,5-10 127,-1 1-1,1-1 1,0 0-1,0 0 1,-1 1-1,1-1 1,0 0-1,-1 1 1,1-1-1,-1 0 1,1 0-1,0 0 1,-1 1 0,1-1-1,0 0 1,-1 0-1,1 0 1,-1 0-1,1 0 1,-1 0-1,1 0 1,0 0-1,-1 0 1,0 0-1,0 0-21,0-1 1,0 1-1,0-1 0,0 1 0,1-1 0,-1 0 0,0 1 1,0-1-1,1 0 0,-1 0 0,0 1 0,1-1 0,-1 0 0,0 0 1,0-1-1,-5-11-632,0 0 0,0-1 0,2 0 0,-6-21 0,-7-59-808,17 93 1502,-3-14 156,1-1 0,1 1 1,1-1-1,0 1 0,4-28 0,-4 39 57,1-1-1,0 1 0,0-1 0,1 1 0,-1 0 1,1-1-1,0 1 0,0 0 0,1 0 1,-1 0-1,1 1 0,0-1 0,0 1 0,0-1 1,0 1-1,1 0 0,-1 0 0,1 0 0,0 1 1,0-1-1,0 1 0,0 0 0,6-2 1,5-1 124,0 1 0,0 0 0,0 2 1,1 0-1,-1 0 0,0 1 1,1 1-1,-1 1 0,1 0 0,27 7 1,-41-8-321,1 0 0,-1 1 1,0 0-1,0-1 1,0 1-1,0 0 0,0 0 1,0 0-1,0 0 1,0 1-1,-1-1 0,1 0 1,0 1-1,-1-1 1,1 1-1,-1 0 0,1 0 1,-1-1-1,0 1 1,0 0-1,0 0 0,0 0 1,0 0-1,0 0 1,0 0-1,-1 1 0,1-1 1,-1 0-1,0 0 1,1 0-1,-1 0 0,0 1 1,0-1-1,-1 0 1,1 0-1,0 1 0,-1-1 1,1 0-1,-1 0 1,0 0-1,1 0 0,-1 0 1,-2 3-1,-5 11 121,-1-1 0,-1-1-1,-14 18 1,10-15 133,-16 28 0,27-39-211,0 0 0,0 0-1,1 0 1,-1 1 0,1-1 0,1 1 0,-1-1-1,0 14 1,1-18-89,1 0 1,0 0-1,0 0 1,0-1-1,1 1 0,-1 0 1,0 0-1,1 0 0,-1 0 1,1 0-1,-1-1 0,1 1 1,0 0-1,0-1 0,0 1 1,0 0-1,0-1 1,0 1-1,0-1 0,0 1 1,1-1-1,-1 0 0,1 0 1,-1 1-1,1-1 0,-1 0 1,1 0-1,0-1 0,-1 1 1,1 0-1,0 0 1,0-1-1,0 1 0,-1-1 1,4 1-1,-1-1-59,0 0-1,0 0 1,1 0 0,-1 0 0,0-1-1,0 1 1,0-1 0,1 0 0,-1-1-1,0 1 1,0-1 0,-1 1-1,1-1 1,7-5 0,16-17-403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57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392 28 9986,'1'-2'118,"0"1"0,-1-1 0,1 0 0,-1 1 0,0-1 0,1 0 0,-1 1 0,0-1 0,0 0 0,0 1 0,0-1 0,-1-3 0,0 5-81,1 0 1,0-1-1,0 1 0,-1 0 1,1 0-1,0 0 0,-1-1 1,1 1-1,0 0 0,0 0 0,-1 0 1,1 0-1,0 0 0,-1 0 1,1 0-1,-1 0 0,1 0 1,0 0-1,-1 0 0,1 0 1,0 0-1,-1 0 0,1 0 0,0 0 1,-1 0-1,1 0 0,0 0 1,-1 0-1,1 1 0,0-1 1,-1 0-1,1 0 0,0 0 0,0 1 1,-1-1-1,-6 6 366,0-1-1,0 1 1,-10 12 0,-43 48 319,-81 119 1,120-153-712,1 2 1,1 0 0,2 1 0,2 0-1,1 1 1,-11 50 0,21-67-5,0 1 1,2-1 0,1 0-1,0 1 1,1-1 0,4 23 0,-4-35-6,1 0 1,1 0-1,-1-1 1,1 1-1,0 0 1,1-1-1,-1 0 1,1 1-1,1-1 1,-1 0-1,1-1 1,0 1-1,0 0 1,1-1-1,0 0 1,0 0-1,0-1 1,0 1-1,1-1 1,7 4-1,-9-6 10,2 0 0,-1 0-1,0 0 1,0-1 0,0 0-1,1 0 1,-1-1-1,1 1 1,-1-1 0,0 0-1,1-1 1,-1 1 0,1-1-1,-1 0 1,0 0-1,0-1 1,1 0 0,-1 1-1,0-2 1,4-2 0,9-4 72,-1-2 1,-1 0-1,0-1 1,16-16-1,17-17 432,84-99-1,-113 119-339,-2 0 0,-1-1-1,-1-1 1,-1-1-1,-1 0 1,13-40 0,-24 59-126,-1 0 1,0-1 0,0 0-1,-1 1 1,1-13 0,-2 19-46,0 0 1,0-1 0,-1 1 0,1 0-1,-1 0 1,0 0 0,0 0 0,0 0-1,0 0 1,0 0 0,-1 0 0,1 0-1,-1 1 1,0-1 0,0 1 0,0-1-1,0 1 1,0 0 0,-4-4-1,1 3-52,0 0 0,0 1-1,0-1 1,-1 1 0,1 0-1,-1 0 1,1 1 0,-1 0-1,0 0 1,0 0 0,1 0-1,-1 1 1,0 0 0,0 0-1,0 1 1,0 0 0,1 0-1,-7 2 1,1 0-32,1 0 0,-1 1 0,1 0 0,0 0 1,0 1-1,0 1 0,1-1 0,-15 14 0,-15 17-273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59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 14371,'12'-3'1088,"5"12"-736,-3 15-88,6 21 321,0 10-73,3 14-152,3 7-88,1 4-48,1 1-24,-4-10-136,-1-6-64,-3-16-112,-1-9-72,-5-13-248,-3-8-144,-4-14 440,-4-5-112,-3-7-81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00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0 432 14067,'1'2'71,"-1"-1"-1,1 1 1,0 0 0,-1 0-1,1-1 1,0 1 0,0 0-1,0-1 1,0 1 0,0-1-1,0 1 1,0-1 0,1 0 0,-1 1-1,1-1 1,-1 0 0,1 0-1,-1 0 1,1 0 0,-1 0-1,1 0 1,0-1 0,0 1-1,-1-1 1,1 1 0,0-1-1,0 1 1,0-1 0,-1 0-1,1 0 1,0 0 0,0 0-1,3-1 1,2 1 27,0-1 0,0 0 0,0 0 0,0-1-1,0 0 1,0 0 0,10-6 0,-1-2 48,0-1 0,0 0 0,-1-2 0,-1 1 0,0-2 0,-1 0 0,0-1 0,-1 0 0,16-26 0,4-13 279,38-91 0,-35 62-102,-35 82-319,0 1 1,0-1-1,0 1 1,0-1 0,1 1-1,-1-1 1,0 1-1,0 0 1,1-1-1,-1 1 1,0-1 0,1 1-1,-1 0 1,0-1-1,1 1 1,-1 0 0,1-1-1,-1 1 1,0 0-1,1 0 1,-1-1-1,1 1 1,0 0 0,5 7 57,-1 22-10,-5-25-43,30 140-279,-24-124 430,0 0-1,2 0 1,0-1 0,21 35 0,-24-48-117,-1 0-1,1 0 0,0-1 0,1 1 0,-1-1 0,1 0 0,0 0 1,1-1-1,10 6 0,15 1 109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17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23 17220,'-1'-1'146,"10"-1"-51,29-2-8,58-2-10,-12 1-3,-18 0-3,113 8 0,-165-2 10,-14-1-101,0 1-1,0-1 0,0 0 1,0 0-1,-1 0 0,1 0 1,0 0-1,0 0 0,0 0 1,0 0-1,0 0 0,0 1 1,0-1-1,0 0 0,0 0 1,0 0-1,0 0 0,0 0 1,0 0-1,0 0 0,0 0 0,0 0 1,0 1-1,0-1 0,0 0 1,0 0-1,0 0 0,1 0 1,-1 0-1,0 0 0,0 0 1,0 0-1,0 0 0,0 0 1,0 0-1,0 1 0,0-1 1,0 0-1,0 0 0,0 0 1,0 0-1,0 0 0,1 0 1,-1 0-1,0 0 0,0 0 0,0 0 1,0 0-1,0 0 0,0 0 1,0 0-1,0 0 0,1 0 1,-1 0-1,0 0 0,0 0 1,0 0-1,0 0 0,0 0 1,0 0-1,0 0 0,0 0 1,4-3-196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20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1 132 12539,'21'1'361,"1"1"1,-1 1 0,33 10 0,20 3-114,9-6-49,115-1 0,84-18 100,-206 5-243,833-86 55,-187 27 66,-312 43-117,570 46-1,-505 6-59,89 8 39,-6 27 246,-413-40-10,0 7 0,207 76 1,-340-105-385,6 2 509,0-1 1,0 0-1,0-1 1,1-1-1,19 2 0,-25-7-1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21.3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0 554 9858,'6'-5'1422,"8"-11"-1047,1 1-1,1 0 1,0 1 0,0 1 0,2 1 0,18-11 0,118-54-221,-132 68-36,340-134 17,9 22-348,-284 95 57,162-28-1,-206 49 141,0 1 0,0 3 0,0 1 1,0 2-1,83 15 0,169 64 290,-157-39-116,54 9-12,2-8 1,2-9 0,225 10-1,671-13 164,-558-45-240,-432 5-70,-1-5 0,0-5 0,119-37 1,-87 7-66,-120 43 36,-1 0 0,0-1 0,0-1 0,0 0-1,-1 0 1,0-1 0,19-20 0,-28 26-37,0 0 0,0-1 0,0 1 0,0-1 0,0 1 0,-1-1 0,0 1 0,1-1 0,-1 0 0,-1 0 0,1 0-1,0-4 1,4-17-268,0 8 147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22.4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509 30 11266,'-2'-2'49,"-1"-1"0,1 1 0,-1-1 0,0 1-1,0 0 1,0 0 0,0 0 0,0 0 0,0 0-1,0 1 1,-1 0 0,1-1 0,-1 1 0,1 0 0,-1 1-1,1-1 1,-1 1 0,1-1 0,-1 1 0,0 0-1,1 0 1,-1 1 0,1-1 0,-1 1 0,1 0-1,-5 1 1,-3 2 8,0 0 0,0 1-1,0 0 1,1 0 0,0 1-1,0 1 1,-10 7-1,-1 4 7,1 2-1,0 0 1,2 1-1,0 0 0,-17 29 1,1 4 22,-31 69 0,47-82-19,1 0 1,-22 82 0,34-97-39,0-1 0,1 1 0,2 0 0,0 0 0,2 0 0,4 32 0,-3-49-15,0 0 1,1-1 0,0 1-1,1-1 1,0 1 0,0-1-1,1 0 1,0 0 0,9 14 0,-9-17 4,-1-1 0,1 0 0,0 0 0,0-1 0,1 1 0,-1-1 0,1 0 0,-1 0 0,1-1 0,0 1 0,0-1 0,0 0 0,0 0 1,1-1-1,-1 0 0,8 1 0,0-1 55,1 0 1,-1-1-1,0-1 0,0 0 1,0-1-1,1-1 1,-2 0-1,1 0 0,0-2 1,-1 1-1,0-1 1,0-1-1,0 0 0,-1-1 1,18-14-1,-5 3 136,-2-1 1,0-2-1,-1 0 0,-1-1 0,32-48 1,-32 40 38,-2-2 0,-1 0 0,-2-1 0,22-66 1,-30 73-171,-1 1 0,-1-1 0,-1 0 0,-1-1 0,-1 1 0,-2-1 0,-4-39 0,3 56-139,-1-1 1,0 1-1,-1-1 0,0 1 0,-1 0 0,0 0 0,0 0 0,-1 1 0,-8-12 1,10 17 1,1 1 0,-1-1 0,0 1 1,0 0-1,-1 0 0,1 0 0,-1 0 1,1 1-1,-1 0 0,0 0 0,0 0 0,0 0 1,0 0-1,0 1 0,-1-1 0,1 1 1,0 0-1,-1 1 0,1-1 0,-1 1 1,1 0-1,0 0 0,-1 0 0,1 1 1,-6 0-1,-24 11-332,1 7-108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26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273 118 14099,'5'119'3367,"-5"-117"-3363,-10 393 356,10-394-362,-7 40-32,6-40 26,1 0 0,0 0-1,0 0 1,-1 0 0,1 0 0,-1 0-1,1 0 1,-1 0 0,1 0-1,-1 0 1,1 0 0,-1 0 0,0 0-1,0 0 1,1 0 0,-1-1 0,0 1-1,0 0 1,0 0 0,0-1-1,0 1 1,0-1 0,0 1 0,0-1-1,0 0 1,0 1 0,0-1-1,0 0 1,-1 0 0,1 1 0,0-1-1,-2 0 1,0-1-23,0-1-1,0 1 0,0 0 1,0-1-1,0 1 1,1-1-1,-1 0 1,0 0-1,1 0 0,-1-1 1,1 1-1,0 0 1,-2-4-1,-28-40 574,25 35-262,-17-29-889,1-1 1,2-1-1,2 0 0,2-2 1,2 0-1,-16-76 0,29 112 494,1 1-1,0 0 0,0-1 1,1 1-1,0-1 0,0 1 1,1 0-1,0-1 0,1 1 1,1-8-1,-1 10 233,1 1 0,-1-1-1,1 1 1,-1 0 0,1-1 0,1 1 0,-1 1 0,0-1 0,1 0 0,0 1-1,0 0 1,0 0 0,0 0 0,1 0 0,7-4 0,20-8 382,1 1 1,0 2 0,1 1-1,0 1 1,0 2 0,1 2-1,0 1 1,46-1 0,-74 6-458,-1 0 0,1 1 1,0-1-1,-1 1 0,1 1 1,0-1-1,-1 1 0,0 0 1,1 0-1,8 5 0,-12-5-23,0 0-1,-1 1 1,1-1-1,0 1 0,-1-1 1,1 1-1,-1 0 1,0 0-1,0 0 0,0 0 1,0 1-1,0-1 1,-1 0-1,0 1 0,1-1 1,-1 1-1,-1-1 1,1 1-1,0 0 0,-1 3 1,1 6 30,-1 0 1,-1-1-1,0 1 1,0 0-1,-1-1 1,-1 0-1,-5 17 0,-38 85 421,25-68-216,15-31-216,1-4 28,0 1 0,0 0 0,1 1-1,-3 19 1,6-30-94,1 0-1,0 1 0,0-1 0,0 0 0,0 0 0,0 1 0,0-1 0,0 0 0,1 0 1,-1 1-1,1-1 0,0 0 0,-1 0 0,1 0 0,0 0 0,0 0 0,0 0 1,1 0-1,-1 0 0,0-1 0,1 1 0,-1 0 0,1-1 0,0 1 0,0-1 0,-1 1 1,1-1-1,0 0 0,0 0 0,0 0 0,0 0 0,3 1 0,7 2-473,0-1-1,0 0 1,0-1 0,0 0-1,0 0 1,1-2-1,-1 1 1,0-2-1,1 0 1,-1 0-1,22-6 1,-8-1-410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26.4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99 10578,'10'-5'3910,"11"5"-2523,0-1-953,-8-3-178,-2 0 1,1 0 0,0-2-1,-1 1 1,0-1 0,0-1-1,-1 0 1,11-10 0,-20 16-221,0 1 0,0-1 0,0 0 0,0 0 0,0 0 0,0 0 0,0 0 0,-1 0 0,1 0 0,-1 0 0,1 0 0,-1-1 0,1 1 0,0-1 1,-1 1-15,0 1 0,0-1 1,0 1-1,0-1 1,0 1-1,-1-1 1,1 1-1,0-1 0,0 1 1,0 0-1,0-1 1,-1 1-1,1-1 1,0 1-1,0 0 0,-1-1 1,1 1-1,0 0 1,-1-1-1,1 1 1,0 0-1,-1-1 0,1 1 1,0 0-1,-2-1 1,-1 0 42,0 0 0,0 0 1,0 0-1,0 1 1,0-1-1,0 1 0,-1 0 1,1 0-1,-6 0 0,-4 1-41,-1 1-1,1 0 0,0 1 0,0 1 0,0 0 0,0 0 0,1 1 1,0 1-1,0 0 0,0 1 0,1 0 0,-1 1 0,2 0 1,-1 1-1,1 0 0,1 0 0,0 1 0,-10 13 0,17-19-56,-1 0 0,1 0-1,0 0 1,0 0-1,0 1 1,1-1 0,-1 0-1,1 1 1,0-1-1,0 1 1,0 5 0,1-8-14,1 0 0,-1 0 1,0 0-1,0 0 0,1 0 1,-1 0-1,1-1 0,-1 1 1,1 0-1,0 0 0,0 0 1,0-1-1,0 1 0,0 0 1,0-1-1,1 1 1,-1-1-1,0 1 0,1-1 1,-1 0-1,1 0 0,-1 1 1,1-1-1,0 0 0,-1 0 1,1-1-1,3 2 0,0 0-65,1 0-1,0-1 1,0 1-1,0-1 0,0-1 1,0 1-1,0-1 1,11-1-1,1-1-175,30-9 0,8-5-344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26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0 14923,'-9'7'306,"1"1"0,-1-1 0,2 1-1,-1 0 1,1 1 0,-10 15 0,17-23-308,0-1 0,0 0 0,0 1 1,0-1-1,0 0 0,0 1 1,0-1-1,0 1 0,0-1 0,0 0 1,0 1-1,0-1 0,0 1 1,0-1-1,0 0 0,1 1 0,-1-1 1,0 0-1,0 1 0,0-1 0,1 0 1,-1 1-1,0-1 0,0 0 1,1 0-1,-1 1 0,0-1 0,1 0 1,-1 0-1,0 1 0,1-1 0,-1 0 1,0 0-1,1 0 0,-1 0 1,0 0-1,1 0 0,-1 1 0,1-1 1,-1 0-1,0 0 0,1 0 0,-1 0 1,1 0-1,-1 0 0,0-1 1,1 1-1,0 0 0,26 0-332,-21 0 273,6 0-30,1 1 0,-1 1 0,0 0 0,0 0 0,15 6 0,-19-6 82,-1 1-1,0 0 0,0 0 0,0 1 1,0 0-1,-1 0 0,0 1 0,1 0 0,6 7 1,-11-10 18,-1-1 0,1 1 0,-1 0 0,0-1 0,0 1 0,0 0 0,0 0 0,0 0 0,0 0 0,0 0 0,0 0 0,-1 0 0,1 0 0,-1 0 0,0 0 0,0 0 0,0 1 0,0-1 0,0 2 0,-1-1 20,1 0 0,-1 0 0,0 0 0,-1 0 0,1-1 0,0 1 0,-1 0 0,1-1 0,-1 1 1,0-1-1,-4 5 0,-4 2 154,0-1 0,-1 0 1,0 0-1,-20 10 0,21-12-63,0 0 0,-1-1 0,1 0 0,-1-1 0,0 0 0,0-1 0,0 0-1,-21 2 1,31-4-128,0-1 0,0 0 0,0 0 0,0-1 0,0 1 0,0 0 0,0 0-1,0 0 1,1-1 0,-1 1 0,0 0 0,0-1 0,0 1 0,0-1 0,0 1 0,0-1-1,1 1 1,-1-1 0,0 0 0,0 1 0,1-1 0,-2-1 0,2 1 5,-1-1 1,1 1 0,-1 0 0,1 0-1,0-1 1,0 1 0,0 0 0,0-1-1,0 1 1,0 0 0,0-1 0,0 1-1,0 0 1,1 0 0,-1-1 0,0 1-1,1 0 1,0-2 0,12-21-142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19 185 16492,'-3'5'538,"-12"21"1043,15-25-1558,0-1 1,0 0 0,0 0 0,0 0-1,0 1 1,-1-1 0,1 0-1,0 0 1,0 0 0,0 1 0,0-1-1,0 0 1,0 0 0,0 0 0,0 1-1,0-1 1,0 0 0,0 0 0,0 1-1,0-1 1,0 0 0,1 0-1,-1 0 1,0 1 0,0-1 0,0 0-1,0 0 1,0 0 0,0 0 0,0 1-1,1-1 1,-1 0 0,0 0-1,0 0 1,0 0 0,1 1 0,14-6 1093,0-3-848,-1-1 1,-1-1-1,1 0 1,15-16 0,45-52 36,-6 6-488,-68 71 171,0 1 0,1-1 0,-1 1 0,0 0 0,0-1-1,1 1 1,-1 0 0,0 0 0,1-1 0,-1 1 0,0 0 0,1 0 0,-1-1 0,1 1 0,-1 0 0,0 0-1,1 0 1,-1 0 0,1 0 0,-1-1 0,1 1 0,-1 0 0,1 0 0,-1 0 0,0 0 0,2 1 0,-1 9-133,-8 23 26,6-30 83,-10 38-74,-19 85 173,30-125-75,-1 1 1,1-1 0,0 1 0,0-1-1,0 0 1,-1 1 0,1-1 0,0 1-1,1-1 1,-1 1 0,0-1 0,0 0-1,1 2 1,0-3-2,-1 0 1,0 0-1,1 0 1,-1 0-1,1 0 0,-1 0 1,0 0-1,1 0 1,-1 0-1,1-1 0,-1 1 1,0 0-1,1 0 1,-1-1-1,0 1 0,1 0 1,-1 0-1,0-1 1,1 1-1,-1 0 0,0-1 1,0 1-1,0 0 1,1-1-1,-1 1 0,0 0 1,0-1-1,24-41-265,-3-4 110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27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 14171,'2'0'79,"-1"0"-1,1 0 1,-1 0 0,0 0 0,1 0-1,-1 0 1,1 1 0,-1-1-1,0 1 1,1-1 0,-1 1 0,0-1-1,1 1 1,-1 0 0,0 0-1,0-1 1,0 1 0,1 1 0,11 23 965,-8-13-930,1-1-81,-1 1 0,-1 0 0,4 17-1,-7-24-26,0 0 0,-1 1 0,1-1 0,-1 0 0,-1 1 0,1-1 0,-1 0-1,0 1 1,0-1 0,-3 8 0,-37 82 239,0-3 139,39-81-214,-1-1 0,1 1 0,1 0 0,0-1 0,1 1 0,1 16 0,-1-15-93,0 0 0,0 0 0,-1 0 0,-4 20 0,4-21 37,2-10-99,-1-1 1,0 0 0,0 1 0,0-1-1,0 1 1,0-1 0,0 0-1,0 1 1,0-1 0,0 0-1,0 1 1,0-1 0,0 1 0,0-1-1,0 0 1,0 1 0,0-1-1,0 0 1,0 1 0,-1-1-1,1 0 1,0 1 0,0-1 0,0 0-1,-1 1 1,1-1 0,0 0-1,0 1 1,-1-1 0,1 0-1,0 0 1,-1 1 0,1-1 0,-1 0-1,0-1-188,0 0-1,-1 0 0,1 0 0,0 0 1,0 0-1,0 0 0,0 0 1,1-1-1,-1 1 0,0 0 0,0-1 1,1 1-1,-1 0 0,1-1 1,-1-1-1,0 0 38,-4-6-297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27.8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11 104 15035,'-7'-3'1561,"4"3"-969,7-1-256,18-2 672,6-2-120,8 1-192,6 0-112,4-3-304,1-2-127,0 0-153,-5 1-89,-12-2-471,-4 1-240,-11-2 632,-2 1-176,-4 0-128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28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 15443,'1'42'1073,"-1"0"0,-2 0 0,-11 66 0,11-100-1025,15-39 377,-1-31-189,7-23-205,-19 84-37,0 1 0,0-1 0,0 1 1,0 0-1,1-1 0,-1 1 0,0-1 0,0 1 0,0 0 0,0-1 0,1 1 1,-1 0-1,0-1 0,0 1 0,1 0 0,-1-1 0,0 1 0,0 0 0,1 0 1,-1-1-1,0 1 0,1 0 0,-1 0 0,0 0 0,1 0 0,-1-1 0,1 1 0,-1 0 1,0 0-1,1 0 0,-1 0 0,1 0 0,-1 0 0,0 0 0,1 0 0,-1 0 1,1 0-1,-1 0 0,0 0 0,1 0 0,-1 0 0,0 1 0,1-1 0,-1 0 1,1 0-1,20 16-164,-4-3 65,-11-10 101,1-1 0,-1 0 0,1 0 0,0-1 0,-1 0 0,1 0 0,0 0 0,0-1 1,0 0-1,0-1 0,-1 1 0,1-1 0,0-1 0,12-3 0,-4 0 36,0-1-1,-1-1 1,1 0-1,-1-1 1,15-11-1,-36 52 80,4-25-97,1 1 1,0 0-1,1 0 1,0 0-1,0 0 1,1 0-1,0 0 1,1 0-1,0 0 0,0 0 1,5 15-1,-6-23-26,1 1 0,-1-1 0,1 0 0,0 0 0,-1 0 0,1 0 0,0 0-1,0 1 1,0-1 0,0-1 0,0 1 0,0 0 0,0 0 0,0 0 0,0 0 0,0-1-1,1 1 1,-1-1 0,0 1 0,0-1 0,1 1 0,-1-1 0,0 0 0,1 1 0,-1-1 0,0 0-1,1 0 1,-1 0 0,0 0 0,1 0 0,-1 0 0,2-1 0,0 0-70,-1 0-1,1 0 1,-1 0 0,1 0 0,-1 0-1,1-1 1,-1 1 0,0-1 0,0 1 0,0-1-1,0 0 1,0 0 0,0 0 0,0 0 0,2-4-1,0-2 2,-1 1 0,1-1-1,-2 0 1,1 0 0,-1 0-1,0 0 1,0-10 0,4-39-350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28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 16091,'-3'14'1329,"5"6"-985,2-1-200,9 1 264,5-2-408,13-6 120,1-2-120,10-9-160</inkml:trace>
  <inkml:trace contextRef="#ctx0" brushRef="#br0" timeOffset="1">443 206 14755,'-31'17'1472,"-7"3"-863,-2 0-241,7 3 592,3 0-152,11-2-240,5-2-144,13-3-248,2-2-64,12-5-120,4-4-48,6-3-136,3-2-120,3-9-248,2-4-160,-1-10 544,2-5-160,-2-15-96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29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0 15739,'-8'18'449,"1"1"0,1-1-1,1 1 1,0 0 0,1 0-1,0 20 1,1-12-198,1 0 0,2 0 0,0-1-1,9 51 1,-6-60-240,0-1-1,1-1 0,1 1 0,1 0 0,1-1 1,0 0-1,0-1 0,1 0 0,12 16 0,-18-28-16,-1 0-1,1 0 0,0 0 1,0 0-1,0-1 0,0 1 0,0-1 1,0 1-1,0-1 0,4 2 1,-5-3 6,-1 1 1,1-1-1,0 0 0,0 0 1,-1 0-1,1 0 1,0 0-1,0-1 1,-1 1-1,1 0 1,0 0-1,-1 0 1,1-1-1,0 1 0,-1 0 1,1 0-1,0-1 1,-1 1-1,1-1 1,0 1-1,-1-1 1,1 1-1,-1-1 1,1 1-1,-1-1 0,1 1 1,-1-1-1,0 0 1,1 1-1,-1-1 1,0 0-1,1 1 1,-1-1-1,0 0 1,0 1-1,0-1 0,1 0 1,-1-1-1,3-12 82,0-1 0,-1 0 1,1-31-1,-1 18 19,-2 21-85,1-1 0,-1 1 0,-1-1 1,0 1-1,0-1 0,-2-9 0,6 31-72,-3-11 46,0 1 0,1-1 0,0 0 0,-1 0 0,1 1 0,0-1 0,1 0-1,-1 0 1,1 0 0,-1 0 0,1 0 0,0 0 0,0-1 0,0 1 0,0-1-1,0 1 1,1-1 0,3 3 0,-2-3-5,0 0 1,1-1-1,-1 1 1,1-1-1,-1 0 1,1 0-1,0 0 0,0-1 1,-1 1-1,1-1 1,0 0-1,0-1 0,-1 1 1,1-1-1,0 0 1,0 0-1,-1 0 0,1-1 1,-1 0-1,5-2 1,4-2-62,-1-1 0,0 0 0,0-1 0,0 0 0,15-15 1,6-13-174,-25 26 5,1 0-1,20-17 1,-27 28 19,-2 5 137,-3 11 95,3-13-12,-3 10 116,1 0 0,0 0-1,1 26 1,1-36-65,0-1 0,0 1 0,1-1 1,-1 0-1,1 0 0,0 1 0,0-1 1,0 0-1,0 0 0,1 0 0,-1 0 0,1 0 1,0 0-1,0-1 0,0 1 0,0 0 1,0-1-1,1 0 0,-1 1 0,1-1 0,-1 0 1,6 3-1,0-2 21,0 0 0,0 0 0,1-1 0,-1 0 0,1-1 0,-1 0 0,1 0-1,-1-1 1,1 0 0,14-2 0,10-3-98,45-11 0,-55 10-123,-8 2 34,17-2-604,-55-23-2762,-19-34 2422,13 17 446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29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16404,'6'6'1392,"1"1"-1056,0 3-120,8 0 360,2 1-328,5 1-544,2-2-216,6-3 384,0-1-160,7-5-104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29.8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 13723,'2'1'128,"0"0"1,-1 1-1,1-1 1,-1 1-1,1-1 1,-1 1 0,0 0-1,0 0 1,0-1-1,0 1 1,0 0-1,0 0 1,0 0-1,0 0 1,-1 0-1,1 0 1,-1 1-1,0-1 1,1 0-1,-1 0 1,0 0-1,0 0 1,-1 0-1,1 1 1,0-1-1,-1 0 1,0 3-1,-3 9 419,-1-1 0,0 0 0,-9 17 0,3-6 32,7-15-403,0 0-38,0 0 0,1 1 0,0 0 0,-2 11 0,4-20-146,1 0-1,0 1 0,-1-1 0,1 0 1,0 1-1,0-1 0,0 1 0,0-1 1,0 0-1,0 1 0,1-1 0,-1 0 0,0 1 1,1-1-1,-1 0 0,1 1 0,-1-1 1,1 0-1,0 0 0,-1 1 0,1-1 1,0 0-1,0 0 0,0 0 0,0 0 0,0 0 1,0 0-1,0-1 0,0 1 0,0 0 1,1 0-1,-1-1 0,0 1 0,0-1 1,1 1-1,-1-1 0,0 1 0,3-1 0,3 1-120,0-1-1,1 1 1,-1-2-1,0 1 1,1-1-1,-1 0 0,0-1 1,9-2-1,58-25-770,-18 7 455,-48 19 545,-1 1 1,1 0-1,-1 0 0,1 1 0,0 0 1,0 0-1,0 1 0,-1-1 0,1 2 0,0-1 1,0 1-1,0 1 0,-1-1 0,1 1 1,-1 1-1,1-1 0,-1 1 0,0 0 0,11 7 1,-7-3-26,-1-1 0,1 0 0,0-1 0,0 0 0,0-1 0,1-1 0,0 1 0,0-2 1,0 0-1,0 0 0,0-1 0,0 0 0,0-1 0,0-1 0,0 0 0,0-1 0,0 0 0,15-4 1,-17 3-92,-3 1-159,0 0-1,-1 0 1,1 1-1,0 0 1,13 0 0,-19 1 132,0 0 1,0 0 0,0 0 0,0 0 0,0 1-1,0-1 1,-1 0 0,1 1 0,0-1 0,0 0 0,0 1-1,-1-1 1,1 1 0,0-1 0,0 1 0,-1 0-1,1-1 1,-1 1 0,1 0 0,0 0 0,0 1-20,-1 0 0,1-1 0,-1 1 0,1 0 0,-1-1 1,0 1-1,0 0 0,0-1 0,0 1 0,0 0 0,0 0 0,0-1 0,-1 1 1,0 3-1,-1-2-185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50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452 4 10674,'0'0'21,"-1"0"0,1-1 0,0 1-1,0 0 1,-1-1 0,1 1 0,0 0 0,-1 0-1,1 0 1,0-1 0,-1 1 0,1 0 0,0 0-1,-1 0 1,1 0 0,0 0 0,-1 0 0,1 0-1,-1 0 1,1 0 0,0 0 0,-1 0-1,1 0 1,0 0 0,-1 0 0,1 0 0,-1 0-1,1 0 1,0 0 0,-1 0 0,1 0 0,0 1-1,-1-1 1,-9 13 150,-4 30-338,12-35 223,-89 344-441,-77 599 1,158-866 402,-84 781 294,44 1 19,54-293-156,6-410-168,45 238-1,-46-358-28,2 1 1,2-1-1,2-1 0,26 53 1,-29-72-42,2-2-1,0 1 1,1-2 0,1 0 0,1-1 0,1 0 0,1-1 0,37 28 0,-29-28-216,52 29 0,-65-41 39,-1-1 1,1-1-1,1 0 0,-1 0 1,1-1-1,18 2 1,-24-6 115,-1-1 1,0 1-1,1-1 0,-1-1 1,0 1-1,0-2 1,0 1-1,0-1 0,-1 0 1,1 0-1,-1-1 1,1 0-1,-1-1 0,0 1 1,9-10-1,4-3 233,-1-1 0,-1-1 0,28-36 0,-11 5 112,-2-2 1,48-104-1,30-124 625,52-311-519,-49-13-1693,-24 109 1674,6 55-708,69-397-3520,-145 696 3306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51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802 247 4889,'-53'-60'592,"-5"12"-328,-2 11-24,-2 16 624,1 3-864,-1 7 617,-1 2-249,-1 1-168,-2 1-8,0-1-144,1 1 16,4 1-40,0-1-48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8:52.5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51 132 8602,'-11'-7'786,"7"6"-636,1-1 0,0 0 0,0 0 0,0 0 0,0 0 0,0 0 0,0-1 0,1 1 0,-1-1 0,1 0 0,-1 1 0,-2-6 0,6 6-116,-1 1-1,1 0 0,-1 0 0,1 0 0,0 0 0,-1 0 0,1 0 0,0 0 0,0 0 1,0 0-1,0 0 0,0 0 0,0 1 0,0-1 0,0 0 0,0 1 0,0-1 0,1 1 1,-1-1-1,0 1 0,2-1 0,2-1 23,20-10 5,0 2 0,1 0 1,0 2-1,1 1 0,51-8 0,-33 11-29,0 1 0,82 6-1,-99-1-42,0 2 0,1 1 0,-1 1 0,-1 2 0,51 20-1,-60-20 5,-1 1-1,0 1 1,0 0-1,-1 2 1,-1-1-1,0 2 0,0 0 1,-1 1-1,18 24 1,-8-4-1,-2 1 0,-2 1 1,-1 0-1,-1 2 0,12 42 1,49 200-101,-47-127-29,23 311 0,-43 159-103,-19-438 134,1 81-1321,9-234 1179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15651,'-8'13'1873,"8"0"-1025,2-3-352,7-3 1096,-2 0-463,7 1-409,2-3-264,4 0-584,1-2-344,-3-3-1993,1-3 2153,-4-6-320,1-3-240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05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84 185 8986,'-84'18'7257,"106"-25"-7117,-1 0-1,0-1 0,0-1 1,33-20-1,0 0-59,-11 8-108,0-2-761,0 3 0,1 2 0,48-14 0,-98 34 355,0 1 0,1-1 0,-1 1 0,0 1 0,-8 5 0,-5 4 122,-21 11-126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05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22 164 11562,'-17'14'881,"12"-4"-657,8-4-40,17-5 368,9-2 32,11-3-112,2-3-24,6-6-88,2-2-96,5-6-256,-3-5-144,-8-6 152,-7-3-128,-5-5-88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06.3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0 13635,'27'8'338,"0"1"1,0 2 0,-2 0-1,45 27 1,-62-32-407,1 0 0,-2 0 1,1 1-1,-1 0 0,0 1 1,0-1-1,7 12 0,-10-13 23,-1 0 0,0 0 0,-1 0 1,1 1-1,-1-1 0,0 0 0,0 1 0,-1-1 0,0 1 0,0 0 0,-1 0 0,0 8 0,-2 0 0,0 0 1,-1 0-1,-1-1 1,0 1 0,-1-1-1,-1 0 1,0 0-1,-1 0 1,-14 22 0,-12 10 124,-46 52 0,67-83-50,-167 187 362,91-104-165,66-72-143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24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1629 502 6145,'-5'-13'445,"4"9"-227,0 0 0,0 0 0,-1 0-1,1 0 1,-1 1 0,0-1 0,0 0 0,0 1-1,0-1 1,-1 1 0,0 0 0,0 0-1,1 0 1,-2 0 0,1 0 0,0 0 0,0 1-1,-1 0 1,0 0 0,-6-3 0,-7-1 190,-1 0 0,0 2 0,-20-3 0,-8-2-372,-44-17-266,1-4 0,-106-51 0,106 42 148,-21-3-675,-1 6 0,-2 4 0,-197-30 1,71 33-1390,156 19 508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24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593 1 4033,'-119'10'264,"6"1"-760,-1 2 504,-7 2 216,-5-3-184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25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6081 0 5857,'-1299'203'1951,"168"-31"-3347,41 101 720,499-73 1959,500-166-1287,-326 134-68,259-87 533,4 6 0,-234 176 0,351-234-417,2 1 1,1 2-1,1 2 1,2 1-1,1 1 1,2 1-1,-37 67 1,-150 260-1914,147-250 1339,31-45 512,3 1 1,3 1 0,4 2-1,-25 100 1,49-160-344,1-5-113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25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0 11426,'-3'22'990,"10"408"-151,-6-417-847,-1 1-23,1 0-1,1-1 0,0 1 1,6 21-1,-7-33 19,0 1 0,-1-1 0,1 0 1,0 0-1,0 1 0,1-1 0,-1 0 0,0 0 0,1 0 0,-1-1 1,1 1-1,-1 0 0,1 0 0,0-1 0,0 1 0,0-1 0,0 0 1,0 1-1,0-1 0,0 0 0,1 0 0,-1-1 0,0 1 1,0 0-1,1-1 0,-1 1 0,0-1 0,1 0 0,-1 0 0,1 0 1,-1 0-1,0 0 0,4-1 0,6-1-23,-1-2 1,0 1-1,0-1 0,0-1 0,-1 0 1,1 0-1,13-11 0,66-53-59,-85 65 93,189-185 60,-132 121-30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28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887 0 8794,'-50'52'4203,"49"-52"-4117,-1-2-215,0 1 112,-1 0-1,1-1 0,-1 1 0,1 0 1,-1 0-1,1 1 0,-1-1 0,-4 0 1,-39-1-311,0 1 0,-91 13 1,19-2 13,-15-7-484,-139-16-1,218 9 508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28.4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3272 0 4233,'-82'4'224,"-1"-1"-504,1 2-136,-1-2 456,-2-1-96,2 0-160</inkml:trace>
  <inkml:trace contextRef="#ctx0" brushRef="#br0" timeOffset="1">279 23 3521,'-65'14'-136,"-3"2"144,-4 1 24,-1 3-144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28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0 2072,'-66'23'-56,"4"-3"56,-1-1 0,-1-3 56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5 509 12595,'0'1'107,"-1"0"0,1-1 1,-1 1-1,1-1 0,0 1 0,-1-1 1,1 1-1,0 0 0,0-1 1,-1 1-1,1 0 0,0-1 0,0 1 1,0 0-1,0-1 0,0 1 1,0 0-1,0 0 0,0 1 0,0-2-25,0 0 0,1 0-1,-1 1 1,0-1 0,1 0-1,-1 1 1,0-1 0,1 0-1,-1 0 1,0 0-1,1 0 1,-1 1 0,1-1-1,-1 0 1,0 0 0,1 0-1,-1 0 1,1 0 0,-1 0-1,0 0 1,1 0-1,-1 0 1,1 0 0,30-8 2158,-19 1-1865,0 0 0,0-1-1,0 0 1,-1-1 0,0 0 0,-1 0 0,11-14-1,60-81 626,-79 102-978,101-154 438,-85 125-534,-2 0 0,-1-1 0,13-41 0,-28 63-72,-8 15 10,1 7 87,-1-1-1,2 1 1,0 0-1,0 0 1,-5 16-1,-18 70-58,27-90 101,2-7 7,-12 53-32,12-50 30,-1 0 0,1 0 0,0-1-1,0 1 1,0 0 0,1 0 0,-1 0 0,1-1 0,0 1 0,0 0 0,3 6 0,-4-9 2,1-1-1,-1 1 1,1 0 0,0 0 0,0 0 0,-1-1 0,1 1 0,0-1-1,0 1 1,0 0 0,-1-1 0,1 0 0,0 1 0,0-1-1,0 1 1,0-1 0,0 0 0,0 0 0,0 1 0,0-1 0,0 0-1,0 0 1,0 0 0,0 0 0,0 0 0,0-1 0,0 1-1,0 0 1,0 0 0,0-1 0,0 1 0,0 0 0,0-1 0,0 1-1,0-1 1,0 1 0,0-2 0,31-21-54,-2-8-146,-2-1 0,-1-1 0,-2-2 1,35-61-1,-91 189-330,15-41 500,12-42 38,-7 22-205,2 0 0,1 1 1,-4 36-1,11-49 1085,1-20-883,0 0-1,0-1 0,1 1 1,-1 0-1,0 0 1,0 0-1,0 0 0,0 0 1,0 0-1,0 0 1,0 0-1,0-1 0,0 1 1,0 0-1,0 0 1,1 0-1,-1 0 0,0 0 1,0 0-1,0 0 1,0 0-1,0 0 0,0 0 1,1 0-1,-1 0 1,0 0-1,0 0 0,0 0 1,0 0-1,0 0 1,0 0-1,0 0 0,1 0 1,-1 0-1,0 0 1,0 0-1,0 0 0,0 0 1,0 0-1,0 0 1,0 0-1,1 0 1,-1 0-1,0 1 0,0-1 1,0 0-1,0 0 1,0 0-1,0 0 0,0 0 1,0 0-1,0 0 1,0 0-1,0 1 0,1-1 1,-1 0-1,0 0 1,0 0-1,0 0 0,0 0 1,0 0-1,0 0 1,0 1-1,0-1 0,0 0 1,0 0-1,0 0 1,6-9-2,6-15 44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29.2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0 6161,'-33'36'784,"-1"-3"-511,-1-1-129,5-2 736,2-4-672,0 1-56,4 0-368,1 0-184,4-2-496,2-2 743,3-8-159,2-5-112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11.6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328 0 14899,'1'5'107,"-1"-1"0,0 1 0,-1-1 1,1 0-1,-1 1 0,0-1 0,0 0 0,-1 0 0,1 0 0,-1 1 0,1-1 0,-1-1 0,-5 8 0,5-8-17,-206 363 975,140-242-1041,68-123-36,0 1 1,-1-1-1,1 0 0,-1 0 1,0 1-1,1-1 0,-1 0 1,0 0-1,0 0 0,0 0 0,0 0 1,0 0-1,0 0 0,0-1 1,0 1-1,0 0 0,0 0 1,0-1-1,-2 1 0,2-1-17,0-1 0,1 0 1,-1 1-1,0-1 0,1 0 0,-1 0 0,0 0 0,1 1 0,-1-1 0,1 0 0,-1 0 0,1 0 1,0 0-1,-1 0 0,1 0 0,0 0 0,0 0 0,-1 0 0,1 0 0,0 0 0,0 0 1,0 0-1,0 0 0,1-1 0,-6-121-882,5 50 540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12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 13779,'0'-1'85,"1"1"-1,-1-1 1,1 1-1,-1-1 1,1 1-1,0-1 1,-1 1-1,1-1 1,0 1 0,-1 0-1,1 0 1,0-1-1,0 1 1,-1 0-1,1 0 1,0 0-1,0 0 1,-1 0 0,1 0-1,0 0 1,0 0-1,0 0 1,-1 0-1,1 0 1,0 1 0,0-1-1,-1 0 1,1 0-1,0 1 1,-1-1-1,2 1 1,24 18 1188,-18-13-915,57 51 351,96 107 1,-109-108-587,23 22-22,58 64-2414,-123-131 1871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12.4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118 110 17716,'33'-5'1528,"-3"0"-1088,4-4-208,6-2 448,2-4-328,1 0-352,0-1-216,-6 3-608,-6 1-120,-13 5 592,-8 6-216,-9 5-80</inkml:trace>
  <inkml:trace contextRef="#ctx0" brushRef="#br0" timeOffset="1">0 359 16379,'24'10'1601,"17"-18"-993,4-14-240,13-5 752,2-3-440,2-3-496,-1 1-232,-11 4 160,-8 3-136,-18 12-152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13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1 188 15715,'0'1'1465,"14"-1"-745,6-4-232,10-4 512,5-4-104,8-1-87,4-4-97,3-4-400,0-1-312,-10-1 1088,-12 3-1000,-17-3-16,-7-3 8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15.4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8 574 12915,'-8'6'1690,"15"-15"-353,5-8-482,12-28-93,-2-2 0,-2 0 0,20-73 0,19-155-123,-54 256-726,-3 27-46,-1 38-72,-1-37 204,0 49-191,-1 40-126,4 0 0,17 103 0,-9-152-159,-10-46 393,0 0 0,0-1 0,0 1-1,0 0 1,1-1 0,-1 1 0,1-1 0,0 1 0,-1-1 0,1 0-1,0 0 1,0 0 0,4 3 0,-6-5 77,0 0 0,0 0 0,0 0 0,0 0 1,0 0-1,0 0 0,1 0 0,-1 0 0,0 0 0,0 0 0,0 0 0,0 0 0,0 0 1,0 0-1,0 0 0,1 0 0,-1 0 0,0 0 0,0 0 0,0 0 0,0 0 0,0 0 0,0 0 1,1 0-1,-1 0 0,0 0 0,0 0 0,0 0 0,0 0 0,0 0 0,0 0 0,0 0 1,0 0-1,1-1 0,-1 1 0,0 0 0,0 0 0,0 0 0,0 0 0,0 0 0,0 0 0,0 0 1,0 0-1,0-1 0,0 1 0,0 0 0,0 0 0,0 0 0,0 0 0,0 0 0,0 0 1,0-1-1,0 1 0,0 0 0,0 0 0,0 0 0,0 0 0,0 0 0,0 0 0,0 0 0,0-1 1,0 1-1,0 0 0,0 0 0,0 0 0,0 0 0,0 0 0,0-2-61,0-7-256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15.9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1 651 15435,'30'-16'1361,"10"-7"-961,9-9-160,17-13 392,8-7-96,18-5-96,7-2-144,4-3-392,0 4-176,-5 3-280,-4 5-128,-9 11-160,-6 5-985,-18 5 1313,-8 5-296,-11 8-16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17.0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1 797 13523,'66'-179'1923,"-7"-2"-1,35-195 1,-85 316-2169,-11 82-344,-2 73-311,5-80 838,-1 1 0,2-1 0,0 1-1,7 24 1,-9-38 66,0 0 0,1 0 0,-1 0-1,1 0 1,0 0 0,0 0 0,0-1 0,0 1-1,0 0 1,0 0 0,0 0 0,1-1-1,-1 1 1,1-1 0,-1 1 0,1-1 0,-1 0-1,1 1 1,0-1 0,0 0 0,-1 0-1,1 0 1,0 0 0,0-1 0,0 1 0,0-1-1,0 1 1,0-1 0,1 1 0,-1-1-1,0 0 1,0 0 0,0 0 0,0 0-1,0-1 1,0 1 0,0 0 0,0-1 0,0 1-1,0-1 1,0 0 0,0 0 0,3-2-1,4-1 55,0-2 0,-1 1 0,1-1-1,-1 0 1,-1-1 0,1 0 0,11-14-1,-10 10 40,0-1-1,-1 0 1,0 0-1,-1-1 1,0 0-1,-1-1 1,-1 1-1,0-1 1,6-23-1,-12 37-94,1 0 0,0 0 0,0 0 0,0 0 0,0 0 0,0 0 0,0 0 0,0 0 0,0 0 0,0 0 0,0 0 0,0 0 0,-1 0 0,1 0 0,0 0 0,0 0 0,0 0 0,0 0 0,0 0 0,0 0 0,0 0 0,0 0 0,-1 0 0,1 0 0,0 0 0,0 0 0,0 0 0,0 0 0,0 0 0,0 0-1,0 0 1,0 0 0,0 0 0,0 0 0,0 0 0,-1 0 0,1 0 0,0 0 0,0-1 0,0 1 0,0 0 0,0 0 0,0 0 0,0 0 0,0 0 0,0 0 0,0 0 0,0 0 0,0 0 0,0 0 0,0-1 0,0 1 0,0 0 0,0 0 0,0 0 0,0 0 0,0 0 0,0 0 0,0 0 0,0 0 0,0 0 0,0-1 0,0 1 0,0 0 0,0 0 0,0 0 0,0 0 0,-5 6 7,2 5-114,0 1 0,0 0 0,1 1 1,1-1-1,0 0 0,1 0 0,0 1 0,1-1 0,0 0 0,1 0 0,1 0 1,3 13-1,-5-22 63,0 0 1,0 0 0,0 0 0,0 0-1,0 0 1,1-1 0,-1 1-1,1 0 1,0-1 0,0 1-1,0-1 1,0 0 0,0 0-1,0 0 1,1 0 0,-1 0 0,1 0-1,-1 0 1,1-1 0,0 1-1,0-1 1,0 0 0,-1 0-1,1 0 1,0 0 0,0-1-1,1 1 1,4 0 0,28-2-388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17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1 210 14459,'17'-16'1328,"7"-2"-936,4-5-200,2-6 233,4 1-225,-1-3 72,-3 0-136,-6-2-264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17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185 122 13547,'-7'12'1448,"1"8"-1024,3 11-200,1 4 1265,2 11-1345,0 6-232,2 1-312,1-2-905,-3-5 1089,0-3-200,-1-8-168</inkml:trace>
  <inkml:trace contextRef="#ctx0" brushRef="#br0" timeOffset="1">0 246 13195,'4'-20'489,"0"-1"0,2 1 0,0 0 0,1 0 0,1 0 0,11-19 0,-16 33-353,1 0 0,0 0 0,1 0 0,-1 1 0,1 0 0,0 0 0,0 0 1,0 0-1,1 1 0,0 0 0,0 0 0,0 0 0,0 1 0,1 0 0,-1 0 1,1 1-1,-1 0 0,1 0 0,0 0 0,0 1 0,13-1 0,-14 2-104,1 0 1,0 1-1,-1-1 0,1 1 0,-1 1 1,1-1-1,-1 1 0,1 0 0,-1 1 1,0-1-1,0 1 0,10 7 0,-14-8-43,1-1 0,-1 1 0,0 0 0,1 0 0,-1 1 0,0-1 0,0 0-1,-1 1 1,1-1 0,-1 1 0,1-1 0,-1 1 0,0 0 0,0 0-1,0-1 1,0 1 0,0 0 0,-1 0 0,1 0 0,-1 0 0,0 0 0,0 0-1,0 0 1,0 0 0,0 0 0,-1 0 0,1 0 0,-1 0 0,-2 5 0,-4 9-7,-2 0 0,0 0 0,-1-1 1,0-1-1,-15 17 0,14-18 92,0 0 1,0 2-1,2-1 0,0 1 0,-10 24 0,18-37-63,0-1-1,0 0 0,0 1 0,1-1 1,-1 1-1,1-1 0,0 1 0,-1-1 1,1 1-1,0-1 0,1 1 0,-1-1 1,0 1-1,1-1 0,-1 1 0,1-1 1,0 1-1,0-1 0,0 0 0,3 5 1,-3-5-47,1-1 0,0 1 0,0 0 0,0-1-1,1 1 1,-1-1 0,0 0 0,0 1 0,1-1 0,-1 0 0,1 0 0,-1-1 0,1 1 0,-1-1 0,1 1 0,0-1 0,-1 0 0,1 0 0,4 0 0,3-1-51,1 0 1,0-1-1,-1 0 1,0 0-1,0-1 1,0-1-1,0 0 1,11-5-1,11-10-205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6 172 14899,'-6'21'2014,"6"-21"-1964,0 1-1,0-1 0,0 0 1,0 0-1,0 0 1,0 0-1,0 1 1,0-1-1,0 0 0,0 0 1,0 0-1,0 1 1,0-1-1,1 0 1,-1 0-1,0 0 1,0 1-1,0-1 0,0 0 1,0 0-1,0 0 1,0 0-1,1 0 1,-1 1-1,0-1 0,0 0 1,0 0-1,0 0 1,0 0-1,1 0 1,-1 0-1,0 0 0,0 0 1,0 0-1,1 1 1,-1-1-1,0 0 1,0 0-1,0 0 0,1 0 1,-1 0-1,0 0 1,0 0-1,4-2 195,-1 1 0,0-1 0,0 0 0,0 0 0,0 0 0,0 0-1,-1 0 1,5-4 0,67-74 1185,-53 55-1231,41-38 0,-46 53-213,-16 10 13,0 0 1,0 0-1,1 0 0,-1 0 1,0 0-1,0 0 0,0 0 1,1 0-1,-1 0 0,0 0 1,0 0-1,1 0 1,-1 0-1,0 0 0,0 0 1,0 1-1,1-1 0,-1 0 1,0 0-1,0 0 1,0 0-1,1 0 0,-1 1 1,0-1-1,0 0 0,0 0 1,0 0-1,1 0 0,-1 1 1,0-1-1,0 0 1,0 0-1,0 0 0,0 1 1,0-1-1,1 3-11,-1 1 1,0-1-1,0 0 0,0 1 1,0-1-1,-1 0 1,-1 5-1,-26 94-220,3-10-576,39-122-2412,0 5 2863,6-23-406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18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35 16700,'-13'29'1166,"-16"53"0,27-72-1106,0-1-1,0 0 1,1 0 0,0 1-1,1-1 1,0 1 0,0-1-1,1 0 1,0 1 0,4 12-1,-5-20-54,1 0-1,-1 0 1,1 1 0,0-1-1,-1 0 1,1 0 0,0 0-1,1 0 1,-1 0 0,0-1-1,1 1 1,-1 0-1,1 0 1,-1-1 0,1 1-1,0-1 1,-1 1 0,1-1-1,0 0 1,0 0-1,0 0 1,0 0 0,0 0-1,0 0 1,1-1 0,-1 1-1,0-1 1,0 1 0,5-1-1,-5 0 26,1-1 0,0 1-1,0-1 1,0 0 0,0 0 0,0 0-1,-1 0 1,1-1 0,-1 1 0,1-1-1,-1 0 1,1 1 0,-1-1-1,0 0 1,0 0 0,0-1 0,0 1-1,0 0 1,0-1 0,-1 1 0,1-1-1,1-3 1,1-4 82,0-1 0,-1 0-1,0 1 1,0-1 0,-2-1 0,1 1-1,-1 0 1,-1 0 0,0 0-1,-2-16 1,2 21-114,-1-1 0,0 1 0,0-1 0,0 1 0,-1-1 0,0 1 0,-1 0 0,1 0 0,-1 0 0,0 0 0,-1 0 0,1 1 0,-1-1 0,0 1 0,0 0 0,-1 0 0,0 0 0,-9-6 0,11 9-98,0 1 1,0-1-1,-1 1 0,1 0 1,0 0-1,-1 0 1,1 1-1,-1-1 0,0 1 1,1 0-1,-1 0 0,1 0 1,-1 0-1,1 1 0,-1-1 1,1 1-1,-1 0 1,1 0-1,0 0 0,-1 1 1,1-1-1,0 1 0,0 0 1,0 0-1,0 0 0,0 0 1,0 0-1,1 0 1,-1 1-1,-3 4 0,0 1-493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18.7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8 15339,'2'-1'168,"0"0"-1,0 0 0,0 0 1,-1 0-1,1 1 0,0-1 1,0 1-1,0-1 0,0 1 1,0 0-1,0 0 0,0 0 1,0 0-1,0 0 0,0 0 1,0 0-1,0 1 0,2 0 1,-1 0-49,1 1-1,-1-1 1,1 1 0,-1 0 0,0 0 0,1 1 0,-1-1 0,4 5 0,3 4-51,0 1 0,-2-1 0,14 24 1,-9-11-61,-1 1 0,-1 0 0,-2 0 0,0 1 0,-2 0 0,8 53 1,-10-31-7,-2 0 0,-2 0 1,-6 52-1,2-69-67,-1 0-1,-2-1 0,-1 1 0,-1-1 1,-2-1-1,-14 32 0,14-41-67,0-1 0,-1 0 0,-2-1 0,1 0 0,-2-1 0,-1 0-1,0-1 1,0-1 0,-27 19 0,-28 13-155,0-10-93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19.2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166 45 13683,'1'-4'526,"-3"-27"793,-3 22-694,5 9-581,-1 0 0,1 0 0,-1 0 0,1 0 0,-1 0 0,1 1 0,-1-1 0,1 0 0,-1 0 0,1 1 0,-1-1-1,1 0 1,-1 1 0,1-1 0,0 0 0,-1 1 0,1-1 0,0 0 0,-1 1 0,1-1 0,0 1 0,-1-1 0,1 2 0,-13 19 288,2 0 0,0 2 0,2-1 1,-14 47-1,17-49-273,-14 47-55,2 0-1,-15 117 1,30-150-51,1-1-1,1 1 1,2 0 0,1-1 0,2 1 0,1-1-1,17 57 1,-17-76-14,0-1-1,1 0 0,0 0 1,1-1-1,10 16 0,-12-22 21,0 0-1,0 0 1,1-1-1,0 1 1,0-1-1,0-1 1,0 1-1,1-1 1,-1 0-1,1 0 1,10 3-1,-3-3-65,1 0 0,-1-1 0,1 0 0,0-2 0,-1 0 0,1 0 1,0-1-1,0-1 0,17-3 0,0-2-166,-1-1 1,0-1-1,38-16 1,-39 11 125,33-19 1,27-22-164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19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33 15979,'13'-6'392,"1"1"-1,-1 0 1,1 1-1,0 0 0,22-2 1,-27 5-307,0 0 0,0 1 0,0 0 0,0 0 0,0 1 0,0 0 0,0 0 1,0 1-1,15 6 0,-22-7-82,1 0 1,-1 0 0,0 0-1,0 0 1,0 1 0,0-1-1,0 1 1,0 0 0,0-1 0,0 1-1,-1 0 1,1 0 0,-1 0-1,1 0 1,-1 1 0,0-1-1,0 0 1,0 0 0,0 1-1,0-1 1,-1 1 0,1-1-1,-1 0 1,1 1 0,-1-1-1,0 1 1,0-1 0,0 1-1,0-1 1,-1 1 0,1-1-1,-1 1 1,0 2 0,-3 7-14,0 0 0,-1 0 1,0-1-1,0 1 0,-9 11 0,-28 41-18,21-33 47,-26 51 0,45-77-10,0-1 0,0 1 0,0-1 0,1 1 0,-1 0 0,0 6 1,2-9-7,0-1 1,0 0 0,0 0 0,0 0 0,1 1 0,-1-1-1,0 0 1,0 0 0,1 0 0,-1 0 0,1 0 0,-1 1 0,1-1-1,-1 0 1,1 0 0,0 0 0,-1 0 0,1-1 0,0 1-1,0 0 1,0 0 0,0 0 0,0 0 0,-1-1 0,2 1 0,-1-1-1,0 1 1,0 0 0,0-1 0,0 0 0,0 1 0,2-1-1,7 2 8,-1 0 0,1-2 0,-1 1 0,1-1 0,0 0 0,-1-1 0,1 0 0,-1-1 0,0 0 0,1 0 0,15-7 0,12-5 15,49-28 1,-80 39-19,56-31 6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33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567 86 10290,'-1'-5'255,"0"0"0,0-1 0,-1 1 0,0 0 0,0 1-1,0-1 1,-1 0 0,1 0 0,-1 1 0,-7-9 0,7 11-174,0-1 1,-1 1-1,1 0 1,-1 0 0,1 0-1,-1 0 1,0 0-1,0 1 1,0 0 0,0-1-1,0 1 1,0 1-1,0-1 1,0 1-1,-4 0 1,-1 0-70,0 0-1,0 1 0,0 1 1,0-1-1,1 2 1,-1-1-1,1 1 1,-1 0-1,1 1 1,0 0-1,0 0 1,1 1-1,-1 0 1,-12 11-1,-6 8-33,1 0 0,-30 38 0,52-59 24,-38 47-15,-42 67 0,65-88 32,1 1-1,2 0 1,1 2-1,-11 35 1,21-52-5,1 0-1,0 1 1,1-1 0,1 1 0,1-1 0,0 1 0,1-1-1,1 1 1,0-1 0,1 1 0,1-1 0,0 0-1,1-1 1,0 1 0,12 20 0,-12-26-13,0 0 0,1-1 0,0 0 0,1 1-1,-1-2 1,2 1 0,-1-1 0,1 0 0,0-1 0,14 9 0,-14-11-4,-1 0-1,1-1 1,0 0 0,0 0-1,0-1 1,0 0 0,1 0-1,-1-1 1,1 0 0,-1-1-1,1 0 1,-1 0 0,1-1-1,9-1 1,2-3-2,0 0-1,-1-2 1,1 0-1,-1-1 1,-1-1-1,30-19 1,99-79 12,-110 75 9,0-1 0,-2-2 0,43-56 0,-60 67 2,-1 0 0,-1-2 0,-2 0 1,0-1-1,-2 0 0,17-53 0,-26 67-11,0 0 1,0-1-1,-2 1 0,0 0 0,0-1 0,-1 1 1,-1-1-1,-2-16 0,2 23-13,-1 0 1,0 0-1,-1 0 0,1 0 0,-1 0 0,0 0 1,-1 1-1,0-1 0,0 1 0,0 0 1,-1 0-1,0 1 0,0-1 0,0 1 0,-1 0 1,-6-5-1,2 4-45,0 1 1,0 0 0,0 0-1,0 1 1,-1 1 0,0-1-1,0 2 1,0-1-1,0 2 1,0-1 0,-14 1-1,-16 2-366,-70 10-1,74-6 334,-19 1-215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34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491 26 12051,'-2'-2'54,"0"0"0,0-1 1,0 2-1,0-1 0,0 0 1,-1 0-1,1 1 1,-1-1-1,1 1 0,-1-1 1,1 1-1,-1 0 0,0 0 1,1 1-1,-1-1 1,0 0-1,-4 1 0,1-1-11,1 2 0,-1-1 0,1 1-1,-1 0 1,1 0 0,-1 0 0,1 1 0,-8 3-1,-5 4 60,0 0 1,0 2-1,-30 24 0,21-14-33,2 2 1,1 1-1,1 1 1,1 0 0,1 2-1,1 1 1,-18 33-1,25-37-62,1 1 0,1 1 1,1 0-1,1 0 0,1 1 0,2 0 0,0 0 1,2 1-1,-1 30 0,5-43-7,1 0-1,0-1 1,1 1 0,0 0-1,1-1 1,1 1 0,0-1-1,1 0 1,0-1 0,10 18-1,-10-23 1,-1-1-1,1 0 1,0 0-1,1-1 1,0 0 0,0 0-1,0 0 1,1 0-1,-1-1 1,1 0-1,1-1 1,-1 1 0,0-1-1,1-1 1,0 1-1,0-1 1,0-1 0,17 4-1,-13-5 13,0 0-1,-1-1 0,1 0 1,0-1-1,-1 0 1,1-1-1,0 0 1,-1-1-1,0-1 0,0 1 1,0-2-1,0 1 1,0-2-1,-1 1 1,0-1-1,0-1 0,12-10 1,7-8 69,-2-2 1,-1 0-1,-1-2 1,23-34 0,-20 24 62,-2-2 0,-1-1 0,23-56 0,-37 72-91,-1 0-1,-2 0 1,0 0-1,-2-1 1,-1 0-1,-1-1 0,0-30 1,-4 51-86,0-1 1,-1 1-1,1-1 1,-2 1 0,1-1-1,-1 1 1,0 0-1,0 0 1,-1 0-1,0 0 1,0 0 0,-7-9-1,7 13-8,1 0 1,-1 0-1,0 0 0,0 0 0,-1 0 0,1 1 1,0 0-1,-1-1 0,0 1 0,1 1 1,-1-1-1,0 0 0,0 1 0,0 0 0,0 0 1,0 0-1,0 0 0,0 1 0,0 0 1,-1 0-1,1 0 0,0 0 0,-5 1 0,2 0-8,0 1 0,0 0-1,0 0 1,1 0 0,-9 4-1,-34 21-379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317 7 12427,'-9'-2'54,"0"0"0,1 1 0,-1 0 1,0 1-1,0-1 0,0 2 0,0-1 0,0 1 1,1 1-1,-1-1 0,0 2 0,1-1 1,-1 1-1,1 0 0,0 1 0,0 0 1,0 0-1,1 1 0,-1 0 0,1 0 0,0 1 1,1-1-1,-9 10 0,3-2-19,1 1 0,1 0 0,0 1 0,1 0 0,0 0 0,2 1 0,-1 0 1,2 0-1,0 0 0,-6 34 0,7-23 22,2 1 0,0-1 1,2 1-1,4 45 0,-1-56-33,1 0-1,0 0 0,1-1 0,1 1 0,0-1 0,1 0 0,1-1 0,15 26 0,-18-34-17,1-1-1,-1-1 1,1 1-1,0-1 1,0 0-1,0 0 0,1 0 1,0-1-1,0 1 1,0-2-1,0 1 1,1-1-1,-1 0 0,9 3 1,-5-4-2,-1 0-1,0 0 1,1-1-1,-1 0 1,1-1-1,0 0 1,-1 0 0,1-1-1,15-4 1,0-2 10,-2 0 0,1-2 0,-1-1 0,0-1 0,-1-1 0,0-1 0,27-21 0,-16 9 49,0-2 0,-2-1 0,32-37 0,-52 53-24,-1-1 0,0 0 1,-1-1-1,-1 1 0,0-2 1,-1 1-1,0-1 1,-2 0-1,1-1 0,-2 1 1,4-20-1,-7 31-28,-1-1 0,1 0 0,-1 0 1,0 0-1,-1 0 0,1 1 0,-1-1 0,1 0 0,-2 0 0,1 1 0,0-1 1,-1 0-1,0 1 0,0 0 0,0-1 0,-1 1 0,1 0 0,-1 0 1,0 0-1,-3-3 0,1 3-51,1 1-1,-1 0 1,0 0 0,0 0-1,0 0 1,0 1 0,0 0 0,0 0-1,-1 0 1,1 1 0,-1 0 0,1 0-1,-1 0 1,0 1 0,1 0-1,-10 0 1,-1 2-281,0 0 0,0 1 0,1 1-1,-1 0 1,1 1 0,-26 12 0,3 1-251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37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1 154 16091,'35'-13'1161,"8"-2"-945,2-3-96,-1-1 216,9-1-176,3 0-192,-1 1-168,-7 6-360,-5 3 576,-20 5-168,-10 3-88,-14 4-72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38.1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89 13131,'17'5'1400,"4"2"-960,11-7-128,6-1 496,10-4-431,3-3-129,4-5-344,1-4 296,-8-9-216,-6-4-88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38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1 12379,'21'17'1296,"-1"-3"-920,6 3-104,0 3 312,1 3-136,-3 0 24,-5 4-104,-6 6-95,-13 5-153,-9 5-48,-19 4-96,-7 2-72,-11 1-137,2 1-95,-2-10 248,3-8-56,12-15-72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14355,'-2'5'270,"0"0"1,0 0-1,1 0 0,-1-1 1,1 1-1,0 1 0,0-1 1,1 0-1,0 0 0,0 0 1,0 0-1,0 0 0,1 0 1,2 10-1,3 5 177,0 0-1,14 26 1,-6-12-326,-7-15-78,0 0 0,-1 0 0,-1 1 0,-1 0 0,2 24 0,-6-33-52,0 0 0,0-1 0,-1 1 0,0-1-1,-1 1 1,0-1 0,-1 0 0,0 0 0,0 0-1,-1 0 1,-10 17 0,6-15-93,0-1 0,-1 1 0,0-2-1,-1 1 1,0-1 0,0-1 0,-1 0 0,-1-1 0,1 0 0,-1 0 0,-1-1 0,1-1-1,-21 8 1,-14-1-187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39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29 14203,'-1'5'175,"0"0"-1,1 0 1,-1 0-1,1 0 1,0 0 0,0-1-1,1 1 1,1 8-1,10 57-372,-9-55 336,36 235 502,-11-60-180,-19-155-366,-1-23 74,-7-12-158,-1 0-1,0 0 1,1 0-1,-1 0 1,1 0-1,-1 0 1,0 0-1,1 0 1,-1 0-1,1 0 0,-1 0 1,0 0-1,1-1 1,-1 1-1,0 0 1,1 0-1,-1-1 1,0 1-1,1 0 1,-1 0-1,0-1 1,1 1-1,-1 0 1,0-1-1,0 1 1,0 0-1,1-1 0,-1 1 1,0 0-1,0-1 1,0 1-1,0 0 1,0-1-1,1 0 1,6-18 138,0-2 0,-1 1 0,-1 0 0,4-30 0,1-5 45,81-384 645,-86 419-766,-3 31-168,0 12-39,0-10 62,26 138-491,-23-131 518,1-1 1,1 1 0,1-1-1,0 0 1,15 24 0,-20-40 54,-1 1 1,1 0 0,0-1-1,-1 0 1,1 0 0,1 0 0,-1 0-1,0 0 1,1 0 0,0-1-1,-1 0 1,7 3 0,-8-5 12,-1 1-1,1-1 1,0 1 0,-1-1 0,1 0 0,0 0-1,0 0 1,-1 0 0,1 0 0,0 0-1,-1-1 1,1 1 0,0 0 0,-1-1 0,1 1-1,0-1 1,-1 0 0,1 1 0,-1-1-1,1 0 1,-1 0 0,0 0 0,1 0 0,-1 0-1,0-1 1,0 1 0,0 0 0,1-1-1,-1 1 1,-1 0 0,1-1 0,0 1 0,1-3-1,0 0 67,0-1-1,-1 1 1,1-1-1,-1 1 1,0-1-1,0 0 0,-1 1 1,1-1-1,-1 0 1,-1-8-1,1 4-47,-2 0 1,1 1-1,-1-1 0,-6-16 0,8 25-49,0 0-1,0 0 1,0 0-1,0 0 1,0 0-1,0-1 1,0 1-1,1 0 1,-1 0-1,0 0 1,0 0-1,0 0 1,0 0-1,0-1 1,0 1-1,0 0 1,0 0-1,0 0 1,1 0-1,-1 0 1,0 0-1,0 0 1,0 0-1,0 0 1,0-1-1,0 1 1,1 0-1,-1 0 1,0 0-1,0 0 1,0 0-1,0 0 1,0 0-1,1 0 1,-1 0-1,0 0 1,0 0-1,0 0 1,0 0-1,0 0 1,1 0-1,-1 0 1,0 0-1,0 0 1,0 1-1,0-1 1,0 0-1,0 0 1,1 0-1,-1 0 1,0 0-1,0 0 1,0 0-1,8 3-146,9 6 59,0-2 0,1 1 1,-1-2-1,1 0 0,1-2 1,-1 0-1,32 3 0,-49-7 71,0 0-1,0 0 0,-1 0 0,1 0 1,0 0-1,0-1 0,0 1 0,0 0 1,0-1-1,0 1 0,0-1 0,-1 1 1,1-1-1,0 1 0,0-1 0,-1 1 1,1-1-1,0 0 0,-1 1 0,1-1 1,0 0-1,-1 0 0,1 1 0,-1-1 1,0 0-1,1 0 0,-1 0 0,0 0 0,1 0 1,-1 0-1,0 0 0,0 1 0,0-1 1,1 0-1,-1 0 0,0 0 0,-1 0 1,1 0-1,0 0 0,0 0 0,0 0 1,0 0-1,-1 0 0,1 0 0,0 1 1,-1-1-1,1 0 0,-2-1 0,-4-11-235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39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13 14435,'-3'-13'1344,"9"16"-1232,4 7 336,6 3-207,7 1-450,3 2-175,5-3 272,5-1-64,6-4-80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40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1 13347,'-9'5'533,"-54"30"1264,57-31-1646,0 1 0,0-1-1,0 1 1,1 0-1,0 0 1,0 1 0,-5 5-1,10-11-141,0 1 0,-1-1 0,1 0 0,0 1-1,-1-1 1,1 0 0,0 1 0,0-1 0,0 1-1,0-1 1,-1 0 0,1 1 0,0-1 0,0 1-1,0-1 1,0 0 0,0 1 0,0-1 0,0 1-1,0-1 1,0 1 0,0-1 0,0 0 0,0 1 0,1-1-1,-1 1 1,0-1 0,0 0 0,0 1 0,0-1-1,1 1 1,-1-1 0,15 5 38,25-7-182,-36 1 139,5 0-32,49-3-108,-55 4 129,1 0 0,0 0 0,0 1 0,0-1 0,-1 1 0,1 0-1,0 0 1,-1 0 0,1 0 0,0 1 0,6 3 0,-9-4 11,0 0 0,1 0 0,-1 1 0,0-1 0,0 0 1,0 1-1,0-1 0,0 0 0,0 1 0,0-1 0,-1 1 1,1-1-1,0 1 0,-1 0 0,1-1 0,-1 1 0,0-1 1,1 1-1,-1 3 0,0-2 12,-1 1 1,1-1-1,-1 0 0,0 1 1,0-1-1,0 0 1,0 0-1,0 0 0,-3 5 1,-2 1 54,-1 0 1,0 0 0,0 0-1,-16 14 1,-12 2-62,34-24-14,-1 0 1,0 0 0,1 0 0,-1-1-1,1 1 1,-1 0 0,0-1-1,1 1 1,-1-1 0,0 0 0,0 1-1,1-1 1,-1 0 0,0 0-1,0 0 1,0 0 0,1-1 0,-1 1-1,0 0 1,0-1 0,-2 0-1,-1-6-22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40.4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217 14 15475,'4'-11'1482,"-10"9"-582,4 2-786,0 1 0,0 0 0,0 0 0,0 0 1,0 0-1,0 0 0,0 1 0,-2 1 0,-23 22 148,2 1 0,1 0 0,1 2 0,1 1 0,1 1 0,-21 42 0,41-70-285,-1 1 0,1 0 0,0-1 1,0 1-1,0 0 0,0 0 0,0 0 0,1 0 1,-1 0-1,1 0 0,0-1 0,0 1 0,0 4 1,0-7 5,1 1 0,-1 0 0,0 0 0,1-1 0,-1 1 0,0 0 0,1-1 0,-1 1 0,1 0 0,-1-1 0,1 1 1,-1-1-1,1 1 0,-1-1 0,1 1 0,0-1 0,-1 1 0,1-1 0,1 1 0,0 0-27,0-1 0,0 1 0,0-1-1,0 0 1,0 0 0,0 0 0,1 0-1,-1 0 1,0 0 0,2 0 0,8-3-186,0 0 0,-1 0 0,0-1 1,1 0-1,-2-1 0,19-10 1,-1-3-100,32-25 1,1-8-105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40.9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0 12107,'-45'81'2545,"15"-28"-480,27-48-1900,1-1 0,0 0 1,0 1-1,1-1 0,-2 8 0,3-12-144,-1 1 0,1 0 0,0 0 0,0 0 0,0-1 0,0 1 0,0 0 0,0 0 0,0 0 0,0 0 0,1-1 0,-1 1 0,0 0 0,0 0 0,1-1 0,-1 1 0,0 0 0,1 0 0,-1-1 0,1 1 0,-1 0-1,1-1 1,-1 1 0,1-1 0,0 1 0,-1 0 0,1-1 0,0 0 0,-1 1 0,1-1 0,0 1 0,-1-1 0,1 0 0,0 1 0,0-1 0,0 0 0,-1 0 0,1 0 0,0 0 0,1 1 0,4-1 28,0 0-1,0-1 1,-1 1 0,1-1-1,0 0 1,0-1 0,-1 1 0,1-1-1,7-4 1,53-27-20,-47 22-20,23-14-2,-25 14-3,33-15 0,-48 25-3,-1 1-1,0-1 1,0 1-1,0-1 1,1 1-1,-1-1 1,0 1-1,1 0 1,-1 0-1,0-1 1,0 1-1,1 0 1,-1 0-1,0 0 1,1 1-1,-1-1 1,0 0-1,1 0 1,-1 1-1,0-1 1,0 1-1,1-1 1,-1 1-1,0 0 1,0-1-1,0 1 1,0 0-1,0 0 1,0 0-1,0-1 1,0 1-1,0 0 1,0 1-1,-1-1 1,1 0-1,1 1 1,1 5 4,0 0 1,-1 1-1,1-1 1,-2 1 0,3 10-1,2 9 7,-5-23-7,0-1 1,0 1-1,0-1 0,1 0 0,0 0 1,-1 0-1,1 0 0,0 0 0,1 0 1,-1 0-1,0 0 0,1-1 0,-1 1 1,1-1-1,5 3 0,-5-3 1,0-1 1,0 0-1,1 0 0,-1 0 0,0 0 1,1-1-1,-1 0 0,1 1 1,-1-1-1,1 0 0,-1-1 0,1 1 1,-1-1-1,0 1 0,1-1 1,3-1-1,4-2 72,0 0 0,-1 0 0,1-1 0,9-6 0,-17 10-17,-1 0 0,0-1 0,1 1 0,-1-1 0,0 1 1,0-1-1,0 0 0,0 0 0,0 0 0,0 0 0,-1-1 0,1 1 1,-1 0-1,1-1 0,-1 1 0,0-1 0,0 1 0,0-1 0,0 0 1,0 1-1,0-5 0,-3-13 222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41.3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0 13379,'-24'74'3331,"-2"9"-1714,24-74-1500,0 0 1,1 0 0,0 0-1,1 1 1,-1-1 0,2 0-1,1 11 1,-2-18-105,1 1 0,0-1-1,0 1 1,0-1 0,0 1 0,0-1-1,0 0 1,0 0 0,1 0 0,-1 0 0,1 0-1,0 0 1,-1 0 0,1 0 0,0 0-1,0-1 1,0 1 0,0-1 0,1 0-1,-1 1 1,0-1 0,1 0 0,-1 0-1,0-1 1,1 1 0,-1 0 0,1-1-1,-1 1 1,1-1 0,2 0 0,9 1-19,0-1 0,1-1 0,-1 0 0,16-4 1,-19 3 6,-9 2-3,6-1-4,-1-1 0,1 2 0,0-1 0,13 2 0,-19-1 3,0 0 1,0 1-1,-1-1 1,1 1 0,0-1-1,0 1 1,-1 0-1,1 0 1,0-1 0,-1 1-1,1 0 1,-1 1 0,1-1-1,-1 0 1,1 0-1,-1 1 1,0-1 0,0 0-1,0 1 1,0-1-1,0 1 1,0 0 0,0-1-1,0 1 1,0 2 0,1 4-7,0 0 1,-1 0 0,0 0 0,-1 0-1,0 0 1,0-1 0,-1 1 0,-2 14 0,-1-3 0,-1 0 0,-11 27 0,14-41 37,0 0 1,0 0-1,0 0 0,-1-1 0,0 1 0,0-1 1,0 1-1,-1-1 0,1 0 0,-1 0 0,0-1 1,-5 4-1,6-5-2,0-1 1,0 1-1,0-1 1,0 0-1,-1 0 1,1 0-1,0 0 1,-1-1 0,1 1-1,0-1 1,-1 0-1,1 0 1,-1 0-1,1 0 1,0-1-1,-1 1 1,1-1-1,0 0 1,0 0-1,-5-2 1,-3-2-183,0 0 1,0 0-1,1-1 1,0-1-1,-15-12 1,22 17 45,-1-1 0,1 0 0,0 0 0,0-1 1,0 1-1,0-1 0,1 1 0,-1-1 1,1 0-1,0 0 0,0 0 0,0 0 0,1 0 1,-1 0-1,1-1 0,0 1 0,0 0 1,1-5-1,2-16-591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41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78 18116,'6'-8'464,"0"-1"-1,-1-1 1,0 1-1,-1-1 1,7-17 0,-11 26-467,0 1-1,0 0 1,0 0 0,-1 0 0,1-1 0,0 1 0,0 0-1,0 0 1,0 0 0,0-1 0,0 1 0,0 0-1,0 0 1,-1 0 0,1-1 0,0 1 0,0 0-1,0 0 1,0 0 0,-1 0 0,1 0 0,0 0 0,0-1-1,0 1 1,-1 0 0,1 0 0,0 0 0,0 0-1,0 0 1,-1 0 0,1 0 0,0 0 0,0 0 0,-1 0-1,1 0 1,0 0 0,0 0 0,0 0 0,-1 0-1,1 0 1,0 0 0,-11 2-115,2 3 91,2-1 1,-1 1 0,0 0-1,1 1 1,0 0 0,0 0 0,1 0-1,0 1 1,0 0 0,0 0-1,-4 9 1,2-4 47,1 0 0,0 1 0,1 0 0,1 1 0,0-1-1,-4 19 1,7-26-25,1 0 0,0 1-1,1-1 1,0 0-1,0 11 1,1-15-16,-1-1 1,0 1-1,0 0 1,1-1-1,-1 1 1,1 0-1,0-1 1,-1 1-1,1-1 1,0 1-1,0-1 1,0 1-1,0-1 1,0 0-1,0 1 1,0-1-1,0 0 1,1 0-1,-1 0 1,0 0-1,1 0 1,-1 0-1,1 0 1,-1-1-1,4 2 1,-1-1 3,0-1 0,1 0 0,-1 0 0,0 0 0,1-1 0,-1 0 1,0 1-1,0-1 0,1-1 0,-1 1 0,0-1 0,0 1 0,0-1 0,5-4 0,32-22-164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42.0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232 13 12603,'1'0'85,"-1"0"0,0-1 0,1 1 0,-1 0 0,0 0 0,1-1 1,-1 1-1,0 0 0,0-1 0,1 1 0,-1 0 0,0-1 0,0 1 0,0-1 0,1 1 1,-1 0-1,0-1 0,0 1 0,0-1 0,0 1 0,0-1 0,0 1 0,0 0 1,0-1-1,0 1 0,0-1 0,0 1 0,0-1 0,0 1 0,0 0 0,-1-1 1,-12 3 1679,-24 18-70,35-19-1622,-35 20 296,1 2 1,1 2-1,-34 31 1,69-56-382,-1 0 1,1 0-1,0 1 1,-1-1-1,1 0 1,-1 1-1,1-1 0,0 0 1,0 0-1,-1 1 1,1-1-1,0 0 1,-1 1-1,1-1 1,0 1-1,0-1 1,0 0-1,0 1 1,-1-1-1,1 1 1,0-1-1,0 1 1,0-1-1,0 0 1,0 1-1,0-1 0,0 1 1,0-1-1,0 1 1,0-1-1,0 0 1,0 1-1,1 0 1,0 0-14,0-1 0,0 1 0,0-1 0,-1 1 0,1-1 0,1 1 0,-1-1 0,0 0 0,0 0 0,0 0 0,0 1 0,0-1 0,2 0 0,46-4-553,-40 4 439,-2-1 45,6 0-10,1 0 0,-1 1 0,16 1 0,-27-1 98,0 0 0,0 0 0,0 1-1,0-1 1,0 0 0,0 1 0,0-1-1,0 1 1,0 0 0,0 0 0,-1-1 0,1 1-1,0 0 1,-1 1 0,1-1 0,-1 0-1,1 0 1,-1 1 0,1-1 0,-1 1 0,0-1-1,0 1 1,0-1 0,0 1 0,0 0-1,0 0 1,0-1 0,0 1 0,0 4 0,-1-4 9,0 1 1,0 0-1,-1-1 1,1 1-1,-1-1 1,0 1-1,0-1 1,0 0-1,0 1 1,0-1-1,0 0 1,-1 0-1,1 0 1,-1 0-1,1 0 1,-1 0-1,0 0 1,-3 3 0,-40 27 76,43-31-77,-2 2 10,-2 1-82,0 0-1,0 0 1,-1-1 0,1 0 0,-1 0-1,-11 3 1,18-6 65,0 0 1,-1 0-1,1-1 1,0 1-1,-1 0 0,1 0 1,0 0-1,0 0 0,-1 0 1,1 0-1,0 0 0,0 0 1,-1-1-1,1 1 0,0 0 1,0 0-1,-1 0 0,1-1 1,0 1-1,0 0 0,0 0 1,-1 0-1,1-1 0,0 1 1,0 0-1,0-1 0,0 1 1,0 0-1,0 0 0,0-1 1,-1 1-1,1 0 0,0-1 1,0 1-1,0 0 1,0 0-1,0-1 0,0 1 1,0 0-1,0-1 0,1 1 1,-1 0-1,0 0 0,0-1 1,0 1-1,0 0 0,0-1 1,0 1-1,1 0 0,-1 0 1,0-1-1,0 1 0,0 0 1,0 0-1,1 0 0,-1-1 1,1 1-1,13-16-153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42.8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178 431 15851,'-59'65'1563,"36"-41"-1096,-29 37 0,46-53-382,1 0 0,0 0 0,0 0 0,1 1 0,0 0 0,1-1 1,0 1-1,0 0 0,-2 15 0,5-22-69,0 1-1,-1 0 1,1-1 0,0 1 0,0 0-1,0-1 1,1 1 0,-1 0 0,1-1-1,-1 1 1,1-1 0,0 1 0,0-1 0,0 1-1,0-1 1,0 1 0,1-1 0,-1 0-1,1 0 1,0 0 0,-1 0 0,1 0-1,0 0 1,0 0 0,0 0 0,1-1-1,-1 1 1,0-1 0,0 0 0,1 1 0,-1-1-1,1 0 1,-1-1 0,1 1 0,0 0-1,-1-1 1,1 1 0,4-1 0,1 1-3,-1-1 0,0 0 1,1 0-1,-1-1 0,0 0 1,0 0-1,0 0 0,0-1 1,0 0-1,0-1 0,0 0 1,0 0-1,7-4 0,-8 2 5,-1 0 0,1 0 0,-1 0-1,0-1 1,0 0 0,0 0 0,-1 0 0,0-1-1,0 1 1,-1-1 0,0 0 0,0 0-1,2-8 1,-3 6-2,1 1 1,-2-1-1,1 0 0,-1 0 0,-1-1 0,1 1 0,-1 0 1,-1 0-1,0 0 0,-3-14 0,-5 5-6,4 15-23,2 12-39,2-7 46,1-1-1,0 1 1,0-1-1,0 1 0,1-1 1,-1 1-1,0-1 1,1 1-1,-1-1 0,0 1 1,1-1-1,0 0 1,-1 1-1,1-1 0,0 0 1,0 1-1,-1-1 1,1 0-1,0 0 0,2 2 1,0-1-1,-1-1-1,0 0 1,0 1 0,1-1 0,-1 0-1,1 0 1,-1-1 0,1 1 0,-1 0-1,1-1 1,3 1 0,1-1-5,1 0 1,-1 0-1,1-1 1,-1 0-1,1 0 1,-1-1-1,13-4 1,-1-2-3,-1-1 0,0-2 0,-1 1 0,0-2 0,0 0 0,17-18 0,-4 1-4,-2-1 1,27-37-1,-36 42-24,-2-1 0,20-37 0,-30 48 8,-1 1 0,0-1 0,-1 0 0,-1 0 0,0-1 0,3-22 0,-7 35 22,0-1 0,1 0 1,-1 1-1,-1-1 0,1 0 0,0 1 0,-1-1 0,0 1 0,0-1 1,0 1-1,0-1 0,0 1 0,-1 0 0,0-1 0,1 1 0,-1 0 1,-3-3-1,3 4 2,-1 0-1,1 0 1,-1 0 0,1 0 0,-1 1 0,0-1 0,1 1 0,-1-1 0,0 1 0,0 0 0,0 1 0,0-1-1,0 0 1,0 1 0,-1-1 0,1 1 0,0 0 0,0 0 0,0 1 0,-3-1 0,-3 2 9,1-1 1,0 1-1,0 0 1,0 1 0,0-1-1,0 2 1,1-1-1,-1 1 1,1 0-1,-12 10 1,9-7 18,1 2 0,1-1 0,0 1 0,0 0 0,1 1 0,-12 20 0,9-13 16,2 1-1,1 0 1,0 1-1,1-1 1,1 1-1,1 0 0,0 1 1,2-1-1,-1 22 1,3-7 22,8 63 0,-6-83-47,1 0 0,1 0 0,0 0-1,0-1 1,2 1 0,-1-1 0,9 13 0,-13-24-18,0-1 1,0 1-1,1 0 1,-1-1-1,0 1 1,1-1 0,-1 0-1,1 1 1,0-1-1,-1 0 1,1 0 0,0 0-1,0 0 1,-1 0-1,1-1 1,0 1 0,0 0-1,3 0 1,-1-1-31,-1 0 1,1 0-1,0 0 1,-1 0-1,1-1 1,-1 0-1,1 1 1,-1-1-1,6-2 1,5-4-182,0 0 1,-1 0-1,22-18 1,-30 22 161,124-102-1662,-16 13 568,-96 83 1094,-17 9 63,1 0 0,-1 0-1,0 0 1,1 0 0,-1 0 0,0 0 0,1 0-1,-1 0 1,0 0 0,1 0 0,-1 0 0,0 0 0,1 0-1,-1 0 1,0 0 0,1 0 0,-1 0 0,0 1-1,0-1 1,1 0 0,-1 0 0,0 0 0,0 0 0,1 1-1,-1-1 1,0 0 0,0 0 0,1 1 0,-1 1 22,1 1 0,-1-1 0,1 0 0,-1 0 0,0 1 0,0-1 0,0 0 0,0 0 0,0 1 0,-1-1 0,1 0 0,-2 3 0,-2 15 127,0-3-73,0 0 1,-1 20 0,5-34-65,0 0 0,-1 1 0,1-1 0,1 0-1,-1 0 1,0 0 0,1 0 0,-1 0 0,1 0-1,0 0 1,0 0 0,0 0 0,1 0 0,-1-1 0,1 1-1,-1 0 1,1-1 0,3 5 0,-2-5 3,0-1 0,0 1-1,1 0 1,-1-1 0,0 0 0,1 0 0,-1 0-1,0 0 1,1 0 0,-1-1 0,1 1 0,-1-1 0,1 0-1,0 0 1,-1-1 0,1 1 0,-1-1 0,1 1-1,2-2 1,4-1 25,-1 0 0,1 0 0,-1-1 0,0 0 0,13-8-1,-7 1 16,0 0-1,-1-2 0,0 1 0,-1-2 1,-1 1-1,0-2 0,15-23 1,-19 25 58,0-1 0,0 0 0,-2 0 0,0 0 1,0-1-1,-2 0 0,0 0 0,0 0 1,1-20-1,-10 10 330,5 25-439,0-1 0,0 1-1,0 0 1,0-1 0,0 1 0,0 0-1,0 0 1,0-1 0,-1 1 0,1 0 0,0-1-1,0 1 1,0 0 0,0 0 0,-1-1 0,1 1-1,0 0 1,0 0 0,0-1 0,-1 1-1,1 0 1,0 0 0,0 0 0,-1-1 0,1 1-1,0 0 1,-1 0 0,1 0 0,0 0 0,0 0-1,-1 0 1,1 0 0,0 0 0,-1 0 0,1 0-1,0 0 1,-1 0 0,1 0 0,0 0-1,-1 0 1,1 0 0,0 0 0,-1 0 0,1 0-1,0 0 1,0 0 0,-1 0 0,1 1 0,0-1-1,-1 0 1,1 0 0,0 0 0,0 1-1,-1-1 1,1 0 0,0 0 0,0 1 0,0-1-1,0 0 1,-1 0 0,1 1 0,0-1 0,0 0-1,0 1 1,0-1 0,-1 2-4,0-1 0,1 1 0,-1-1-1,1 0 1,0 1 0,-1-1 0,1 1 0,0-1 0,0 1 0,0-1 0,0 1-1,0-1 1,0 1 0,1-1 0,-1 1 0,0-1 0,1 1 0,-1-1-1,1 1 1,-1-1 0,1 0 0,0 1 0,0-1 0,0 0 0,-1 0 0,1 1-1,0-1 1,1 0 0,1 2 0,1 0-16,-1 0 0,1 1-1,1-1 1,-1-1 0,0 1-1,1-1 1,7 4 0,-1-3 4,0-1 0,0 0 0,0 0 0,0-1 0,0-1 1,0 0-1,0 0 0,0-1 0,0-1 0,0 0 0,0 0 0,0-1 0,-1 0 0,1-1 0,13-7 0,-10 5 38,0-2 0,-1 0 1,0 0-1,0-1 0,-1-1 0,0 0 0,-1 0 0,0-1 0,0-1 0,12-19 0,-16 15 130,-7 16-155,0 0 0,0 0 0,0 0 0,0-1 0,0 1-1,-1 0 1,1 0 0,0 0 0,0-1 0,0 1 0,0 0 0,0 0-1,0 0 1,-1 0 0,1-1 0,0 1 0,0 0 0,0 0 0,0 0 0,-1 0-1,1 0 1,0 0 0,0-1 0,0 1 0,-1 0 0,1 0 0,0 0 0,0 0-1,0 0 1,-1 0 0,1 0 0,0 0 0,0 0 0,-1 0 0,1 0 0,0 0-1,0 0 1,-3 1 22,0-1-1,1 1 0,-1 0 0,1 0 1,-1 0-1,1 0 0,-1 1 1,1-1-1,-4 3 0,-2 3-2,1 0-1,0 0 1,0 1-1,0-1 1,1 1-1,1 1 1,-1-1-1,-7 17 1,11-20-23,0 0 0,0 0 0,0 0 0,0 1 0,1-1 0,0 1 0,0-1 0,0 1 0,1 0 0,-1-1 0,2 1 0,-1 0 0,1-1 0,-1 1 0,1-1 0,1 1 0,1 5 1,-2-9-22,0 1 0,1-1 0,-1 1 1,1-1-1,-1 0 0,1 0 0,0 0 1,0 0-1,0 0 0,0 0 0,0 0 0,0 0 1,0-1-1,1 1 0,-1-1 0,1 0 1,-1 0-1,1 0 0,0 0 0,-1 0 1,1 0-1,3 0 0,-2-1-16,1 0 0,0 0-1,-1 0 1,1 0-1,0-1 1,-1 1 0,1-1-1,-1-1 1,1 1 0,-1-1-1,0 1 1,8-5 0,17-13-135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43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155 385 14939,'0'-1'64,"1"1"0,-1-1 0,0 0-1,0 0 1,-1 1 0,1-1 0,0 0 0,0 0 0,0 1-1,0-1 1,-1 0 0,1 1 0,0-1 0,0 0 0,-1 1-1,1-1 1,-1 0 0,1 1 0,-1-1 0,1 1-1,-1-1 1,1 1 0,-1-1 0,1 1 0,-1-1 0,0 1-1,1 0 1,-1-1 0,0 1 0,1 0 0,-2-1 0,0 1 46,0-1 1,-1 1 0,1 0 0,0 0 0,-1 1 0,1-1 0,0 0 0,-1 1 0,1-1 0,-3 2 0,-4 2 143,1-1 0,0 1 0,0 1 0,-12 7 0,12-5-146,0 0 0,0 0-1,-9 12 1,15-17-98,0 1 0,0 0-1,0 0 1,0 0 0,0 0 0,1 1 0,0-1-1,-1 0 1,1 1 0,0-1 0,0 0 0,1 1-1,-1 6 1,1-9 0,0 1-1,0-1 1,1 1 0,-1-1-1,1 1 1,-1-1-1,1 0 1,-1 1 0,1-1-1,0 0 1,0 1-1,-1-1 1,1 0-1,0 0 1,0 0 0,0 0-1,1 0 1,-1 0-1,0 0 1,0 0 0,0 0-1,1 0 1,-1-1-1,0 1 1,1 0-1,-1-1 1,1 1 0,-1-1-1,1 0 1,-1 0-1,1 1 1,-1-1-1,3 0 1,3 0 31,1 0 0,-1 0 0,0 0 0,0-1 0,0-1 0,7-1-1,-1-2 7,1 0 1,-1-1-1,-1 0 0,1-1 0,-1-1 0,-1 0 0,1-1 0,-1 0 0,-1 0 0,0-1 0,0-1 0,-1 0 1,0 0-1,9-16 0,3-6-8,-3-1 1,-1-1-1,-1 0 1,11-39 0,-15 40-40,-2-1 1,8-46 0,-17 70-5,-3 22-6,-3 28-14,-1 172-571,8-180-83,1 1-1,2 0 1,1-1 0,16 49-1,-16-62-51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1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17100,'10'12'1280,"2"4"-976,2 2-128,1 10 352,1 2-128,-5 11-112,-1 1-88,-10 7-112,-4 4-24,-10 2-24,-7 0-24,-8-3-64,-7-1-136,-7-8 1697,-2-3-1401,3-14 96,1-8 120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52 15987,'3'-4'371,"1"-1"0,-1 1-1,1 0 1,-1 0 0,1 1-1,0-1 1,0 1 0,6-4-1,-7 5-165,0 0 1,0 1-1,0-1 0,0 1 0,0 0 0,0 0 0,0 0 1,0 0-1,0 0 0,1 1 0,-1-1 0,0 1 0,0 0 1,5 0-1,-7 1-194,-1-1 1,0 0 0,1 0-1,-1 0 1,0 0-1,0 0 1,1 0-1,-1 0 1,0 1 0,0-1-1,1 0 1,-1 0-1,0 0 1,0 1 0,1-1-1,-1 0 1,0 0-1,0 1 1,0-1-1,1 0 1,-1 1 0,0-1-1,0 0 1,0 0-1,0 1 1,0-1 0,0 0-1,0 1 1,0-1-1,0 0 1,0 1 0,0-1-1,0 0 1,0 1-1,0-1 1,0 0-1,0 0 1,0 1 0,0-1-1,0 0 1,0 1-1,0-1 1,-1 0 0,1 0-1,0 1 1,0-1-1,0 0 1,-1 1-1,-8 13 70,-42 39-18,35-38-61,1 1-1,1 0 1,0 1-1,-14 23 1,27-38-2,0-1 0,0 1 0,-1 0 1,1 0-1,0 0 0,1 1 1,-1-1-1,0 0 0,1 0 0,-1 0 1,1 1-1,-1-1 0,1 0 1,0 0-1,0 1 0,0-1 0,1 0 1,-1 0-1,0 1 0,1-1 1,-1 0-1,1 0 0,0 0 0,0 1 1,0-1-1,0 0 0,0 0 1,0 0-1,2 1 0,1 0-44,-1 0-1,1 0 1,-1-1-1,1 0 1,0 0-1,0 0 1,0 0-1,1 0 1,-1-1-1,0 0 1,1 0-1,-1 0 1,0 0-1,6 0 1,30 0-550,48-3 0,-63 0 455,37-1-223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44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148 132 13571,'5'-12'597,"1"2"-207,-2 0-1,1-1 0,-1 1 1,-1-1-1,0 0 1,3-20-1,-6 30-319,0-1-1,1 1 0,-1 0 0,0 0 1,0-1-1,0 1 0,-1 0 0,1 0 1,0-1-1,0 1 0,-1 0 1,1 0-1,-1 0 0,1-1 0,-1 1 1,1 0-1,-2-1 0,2 2-20,-1-1 0,1 1 0,-1 0 0,0 0 0,1-1 1,-1 1-1,1 0 0,-1 0 0,1 0 0,-1 0 0,1 0 0,-1 0 0,0 0 0,1 0 0,-1 0 0,1 0 0,-1 0 0,1 0 0,-1 0 0,0 0 0,1 1 1,-1-1-1,1 0 0,-1 0 0,0 1 0,-3 2 97,0-1 1,1 1-1,-1 0 1,0 0-1,1 0 0,0 1 1,-6 7-1,-5 11-48,1 1 0,1 0 0,1 1-1,0 0 1,2 1 0,-7 32 0,7-17-90,2 1 1,1-1 0,1 55-1,4-70-17,1 0 0,2 0 0,1 0 0,0 0-1,2 0 1,1 0 0,9 23 0,-9-40-6,-4-15 6,-1-16 1,-1 22 8,-4-56-25,-1 0-1,-3 0 1,-24-83 0,24 123 270,6 15 10,6 9-106,0-2-187,0-1 1,0 1-1,0-1 0,0 0 1,1 0-1,0 0 1,-1 0-1,2-1 0,-1 0 1,0 0-1,0 0 0,1-1 1,0 0-1,6 2 1,0 0 137,0-1 1,1-1-1,0 0 1,0-1-1,20 0 1,-27-1-105,1-1 0,-1 1 0,1-1 0,7-3 0,24-13 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44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99 250 14859,'-4'4'248,"0"-1"0,0 0 0,0 0 0,-1 0 1,1-1-1,0 1 0,-1-1 0,0 0 0,1-1 0,-7 3 0,5-3 5,0 1 0,0 1 0,0-1 1,1 1-1,-10 6 0,15-9-249,0 0 0,0 0 1,1 0-1,-1 0 0,0 0 1,0 0-1,0 0 0,1 0 0,-1 0 1,0 0-1,0 0 0,0 0 1,1 0-1,-1 0 0,0 0 1,0 0-1,0 0 0,0 0 0,1 0 1,-1 0-1,0 1 0,0-1 1,0 0-1,0 0 0,1 0 0,-1 0 1,0 0-1,0 1 0,0-1 1,0 0-1,0 0 0,0 0 1,0 0-1,1 1 0,-1-1 0,0 0 1,0 0-1,0 0 0,0 1 1,0-1-1,0 0 0,0 0 1,0 0-1,0 0 0,0 1 0,0-1 1,0 0-1,0 0 0,0 0 1,0 1-1,0-1 0,-1 0 0,1 0 1,0 0-1,0 1 0,0-1 1,0 0-1,0 0 0,0 0 1,0 0-1,0 0 0,-1 1 0,1-1 1,0 0-1,0 0 0,-1 0 1,23 1 26,-19-1 6,186-16 875,-73 4-433,-115 12-482,0-1 1,-1 1 0,1 0-1,0 0 1,0 0 0,0 0-1,0 0 1,-1 0 0,1 0-1,0 0 1,0 0 0,0 0-1,-1 0 1,1 1 0,0-1-1,0 0 1,0 1 0,-1-1-1,1 0 1,0 1-1,-1-1 1,1 1 0,0-1-1,-1 1 1,1-1 0,0 1-1,-1 0 1,1-1 0,-1 1-1,1 0 1,-1-1 0,0 1-1,1 0 1,-1-1 0,0 1-1,1 0 1,-1 0 0,0 0-1,0-1 1,1 2 0,-2 3-17,1 1 1,-1-1-1,0 0 1,0-1 0,-4 11-1,-2 16 56,7-31-30,0 1 1,0-1-1,0 1 0,0-1 0,0 0 0,0 1 0,0-1 0,1 0 0,-1 1 0,0-1 0,0 0 0,0 1 0,0-1 0,0 0 0,1 1 0,-1-1 0,0 0 0,0 0 0,0 1 1,1-1-1,-1 0 0,0 0 0,1 1 0,-1-1 0,0 0 0,0 0 0,1 0 0,-1 1 0,0-1 0,1 0 0,-1 0 0,0 0 0,1 0 0,-1 0 0,1 0 0,-1 0 0,0 0 0,1 0 1,-1 0-1,0 0 0,1 0 0,-1 0 0,0 0 0,1 0 0,-1 0 0,0 0 0,1 0 0,-1 0 0,0-1 0,1 1 0,-1 0 0,0 0 0,1-1 0,17-12 342,-6-1-107,1-2 0,-2 0 1,0 0-1,-1-1 0,-1 0 0,12-28 1,-11 16 32,0 0 1,-2-1-1,6-43 1,-13 61-195,-1 11-83,0 0 0,0 0 1,0 0-1,0 0 1,0 0-1,0 0 0,0 0 1,0 0-1,0 0 0,0 0 1,0 0-1,1 0 1,-1 0-1,0 0 0,1 0 1,-1 0-1,1 1 0,-1-1 1,1 0-1,-1 0 1,1 0-1,0 1 0,-1-1 1,1 0-1,0 1 1,0-1-1,0 0 0,-1 1 1,1-1-1,0 1 0,0 0 1,0-1-1,0 1 1,0-1-1,0 1 0,0 0 1,0 0-1,0 0 0,1 0 1,150-6-2630,-103 0 2240,0-1-107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39:45.2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1 761 13795,'23'-11'417,"-1"-2"0,0 0 0,-1-2 0,0 0 0,29-29 0,80-98 980,-69 66-292,-4-3-1,95-172 0,-139 223-801,-11 21-69,-6 11-143,-6 9-61,7-7-32,1 0 1,-1 0 0,1 0-1,0 0 1,1 0-1,0 0 1,0 0 0,0 1-1,1-1 1,0 0 0,0 1-1,0-1 1,1 0 0,2 12-1,-2-14 1,1 0 0,-1-1 0,1 1-1,0-1 1,0 1 0,0-1 0,0 0 0,0 0-1,1 1 1,-1-2 0,1 1 0,0 0-1,0-1 1,0 1 0,0-1 0,1 0 0,-1 0-1,1 0 1,-1 0 0,1-1 0,-1 1-1,1-1 1,0 0 0,0 0 0,4 0 0,4 0 11,0 0 1,0-1 0,0-1 0,0 0-1,0-1 1,0 0 0,0 0-1,-1-1 1,1-1 0,-1 0 0,18-10-1,-9 4 16,0-1 1,-1-1-1,-1-1 0,0-1 0,21-20 0,-26 20 2,21-26 1,-31 36-28,0 0-1,0-1 1,0 1 0,-1-1 0,1 0 0,-1 0 0,0 0 0,-1 0 0,1 0 0,0-8 0,-1 12-3,-1 1 1,0-1 0,0 1-1,0 0 1,0-1 0,0 1-1,0-1 1,0 1 0,0-1-1,0 1 1,0 0 0,0-1-1,0 1 1,0-1 0,-1 1-1,1 0 1,0-1 0,0 1-1,0-1 1,0 1-1,-1 0 1,1-1 0,0 1-1,0 0 1,-1-1 0,1 1-1,0 0 1,-1 0 0,1-1-1,0 1 1,-1 0 0,1 0-1,0-1 1,-1 1 0,1 0-1,-1 0 1,1 0 0,0 0-1,-1 0 1,1 0 0,-1 0-1,1 0 1,-1-1 0,1 2-1,0-1 1,-1 0 0,1 0-1,-1 0 1,1 0 0,0 0-1,-1 0 1,1 0-1,-1 0 1,1 1 0,0-1-1,-1 0 1,1 0 0,0 0-1,-1 1 1,1-1 0,0 0-1,-1 1 1,1-1 0,-1 1-1,-1 0-8,-1 1 0,1 0 0,0 0 0,0 0 0,0 0 0,0 0 0,0 0 0,-3 4 0,3 2-31,-1-1-1,1 0 1,0 1-1,1-1 1,-1 1-1,2 0 1,-1 0-1,1-1 1,0 1-1,0 0 1,1-1 0,0 1-1,1 0 1,3 9-1,-3-10-9,0-1 0,0 1 1,1-1-1,0 1 0,1-1 0,-1 0 0,1 0 1,0 0-1,1-1 0,0 1 0,-1-1 1,2 0-1,-1-1 0,0 1 0,11 5 0,0-3-201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07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1021 203 5385,'-1'-5'248,"0"-1"0,0 0 0,-1 1 0,1-1 0,-1 1 0,0-1 0,-1 1 0,1 0-1,-1 0 1,0 0 0,-1 0 0,-6-7 0,2 3 182,1 0-1,-2 1 1,1 0-1,-1 1 1,-16-10-1,2 5-404,-1 1 0,-1 2 0,0 0 0,0 2 0,-1 1 0,1 0 0,-1 2 0,0 2 0,-40-1-1,46 3-36,-1 2 0,1 0 0,0 0-1,-21 7 1,31-7 4,0 2-1,1-1 0,-1 1 1,1 0-1,-1 1 1,1 0-1,1 1 1,-1 0-1,-14 14 1,-149 179-314,129-147 293,15-16 47,1 0 0,1 2 0,-28 56 0,46-76 2,0 0 0,1 1 1,1-1-1,0 1 0,2 0 0,0 1 1,1-1-1,1 1 0,1-1 0,2 30 1,0-37 10,1 0 0,0 0-1,1 0 1,1 0 0,0-1 0,1 1 0,0-1 0,0 0 0,1-1 0,1 1 0,-1-1 0,2 0 0,-1-1-1,2 1 1,-1-2 0,1 1 0,0-1 0,14 8 0,-9-6-5,0-2 0,2 0-1,-1 0 1,1-2 0,-1 0 0,2-1 0,-1 0 0,1-1-1,-1-1 1,1-1 0,0 0 0,29-1 0,-14-4 24,-1-1 1,0-1-1,0-2 0,0-1 1,-1-1-1,0-2 1,-1-1-1,0-1 1,-1-1-1,33-23 1,-35 19 39,0-1 1,-1-1-1,-1-1 1,-1-2-1,-1 0 1,-1-1-1,-1-1 1,-1-1-1,-1 0 1,15-32 0,-27 46-51,-1 0 1,0-1 0,-1 0 0,0 0 0,0 0-1,-2-1 1,0 1 0,0-1 0,-1-20 0,-1 27-37,-1 0 0,0 0 0,0 0-1,-1 0 1,0 1 0,0-1 0,-1 1 0,1-1 0,-1 1 0,-1 0 0,1 0 0,-1 0 0,0 1 0,0-1 0,-1 1 0,0 0 0,0 0 0,0 1-1,0-1 1,-8-4 0,-2 0-124,-1 0 0,0 1 0,-1 1 0,-29-9 0,35 13-17,1 0 0,-1 1 0,0 0 1,0 1-1,1 1 0,-1-1 0,0 2 0,0-1 1,-11 3-1,-3 7-184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08.6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5357 5 10074,'8'-2'728,"-7"2"-590,0-1 1,1 1-1,-1-1 1,0 1-1,1 0 1,-1-1-1,1 1 1,-1 0-1,1 0 1,-1 0-1,3 1 0,-3 0-124,0-1 1,0 1-1,-1-1 0,1 1 0,0 0 0,-1 0 0,1 0 0,-1-1 0,1 1 0,-1 0 0,1 0 0,-1 0 0,1 0 0,-1 0 0,0 0 0,0 0 0,1 0 0,-1 0 0,0 0 0,0 0 0,0 0 0,0 0 0,0 1 0,0 2 3,-1 0-1,1 1 0,-1-1 1,0 0-1,0 1 1,0-1-1,-1 0 1,1 0-1,-1 0 1,0 0-1,-4 6 1,-32 41 118,32-43-111,-29 32 136,-1-2 0,-2-1-1,-80 60 1,-147 73 87,230-151-234,-2-1-1,-60 19 1,-80 15-5,-45 15-17,105-29-77,-214 41 0,127-35 32,-1202 216-3950,696-189 4416,-377 53 1222,954-99-1725,-98 12-1553,203-37 1396,3-1-87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12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429 154 5425,'-27'4'1243,"0"2"0,1 1 0,-44 18-1,55-18-971,-1 1-1,2 0 0,-1 1 0,1 1 1,0 0-1,1 1 0,-13 14 1,10-6-173,1-1 0,1 2 0,0 0-1,2 1 1,0 0 0,2 0 0,0 1 0,1 1 0,-9 38 0,12-32-10,0 0 0,2 0 0,1 1 0,1 0 0,2-1 0,1 1 0,7 43 0,-7-64-62,1 0-1,0-1 1,1 1 0,0-1 0,0 0 0,0 0 0,1 0 0,1 0-1,-1-1 1,1 0 0,11 13 0,-10-15 6,-1 0 0,1 0 0,0-1 0,0 0 0,1 0 0,-1 0 0,1-1 0,0 0 0,0-1-1,0 1 1,0-1 0,0 0 0,0-1 0,14 1 0,-2-1 48,1-2 0,-1 0 0,1-1 0,-1-1 0,1-1 1,-1 0-1,19-8 0,8-5 198,73-39-1,-54 20-86,-1-2 0,59-48 0,-87 58-130,-3-2 0,0-1 0,-2-1 0,45-60 0,-67 79-59,-1 0 0,1-1 0,-2 0 0,0 0-1,-1-1 1,0 0 0,-1 0 0,-1-1 0,-1 1 0,4-28 0,-7 32-15,0 1 1,0-1 0,-1 0 0,0 0-1,-1 1 1,-1-1 0,1 1-1,-2 0 1,1-1 0,-1 1 0,-1 1-1,0-1 1,0 1 0,-1 0 0,0 0-1,-11-13 1,7 12-55,0 0 0,-1 1-1,1 0 1,-2 0 0,1 1 0,-19-9-1,9 7-94,-2 0-1,-43-12 0,33 12-16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13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8 13763,'5'-8'1152,"-8"8"-563,-13 14 226,-1 7-707,1 0 0,2 1 0,0 1 0,1 0 0,-13 37 0,12-30-54,-17 39 77,-39 137 1,56-153-58,3 0 0,3 0 0,-4 76 0,12-110-44,1 0-1,0 0 1,1-1 0,1 1 0,1-1 0,1 0-1,9 25 1,-10-33-40,1 0 0,0 0 0,0 0-1,1 0 1,0-1 0,1 0 0,0-1 0,1 0 0,0 0-1,0 0 1,0-1 0,1 0 0,13 8 0,-17-13 3,-1 1 0,1-1 1,0 0-1,1 0 0,-1-1 1,0 0-1,0 1 0,1-2 1,-1 1-1,0-1 0,1 0 1,-1 0-1,8-1 0,31-13-67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13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 14835,'5'1'1208,"-5"17"-703,-2 6-153,-3 16 560,-3 4-200,3 14-208,-2 5-32,-1 6-40,4-1-56,3-6-360,1-7-184,3-15-392,1-7-168,0-18 568,-1-5-176,-2-14-128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14.0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51 17020,'1'-2'121,"0"0"0,0 0 0,1 0 0,-1 0 0,1 0 1,-1 0-1,1 1 0,0-1 0,0 0 0,0 1 0,0-1 1,0 1-1,0 0 0,0 0 0,0 0 0,0 0 0,4-1 1,43-11 688,-27 9-406,0 2-1,43-1 1,-54 3-345,0 1 0,0 1 1,0-1-1,-1 2 1,1-1-1,-1 1 0,20 9 1,-27-11-56,-1 1 0,1-1 0,-1 1 0,1-1 0,-1 1 0,0 0 0,0-1 0,0 1 0,0 0 0,0 1 0,0-1 0,-1 0 0,1 0 0,-1 1 0,0-1 0,1 1 0,-1-1-1,1 6 2,-1-4-3,-1 0 1,0 0 0,0 0 0,0 0 0,0-1 0,-1 1 0,1 0 0,-1 0-1,0 0 1,0-1 0,-1 1 0,-1 4 0,-6 8 9,-1 0 0,0 0-1,-1-1 1,-19 21 0,26-32-6,-25 27 36,-36 30 0,47-42-55,17-19 11,1 0 1,0 0-1,0 0 1,0 0-1,-1 1 1,1-1-1,0 0 0,0 0 1,0 1-1,0-1 1,-1 0-1,1 0 1,0 1-1,0-1 0,0 0 1,0 0-1,0 1 1,0-1-1,0 0 1,0 1-1,0-1 0,0 0 1,0 0-1,0 1 1,0-1-1,0 0 1,0 1-1,0-1 0,0 0 1,0 0-1,0 1 1,0-1-1,1 0 1,-1 0-1,0 1 0,0-1 1,0 0-1,0 0 1,1 1-1,-1-1 0,0 0 1,0 0-1,1 0 1,-1 1-1,0-1 1,0 0-1,0 0 0,1 0 1,-1 0-1,0 0 1,1 0-1,-1 0 1,0 1-1,0-1 0,1 0 1,-1 0-1,0 0 1,1 0-1,-1 0 1,0 0-1,0 0 0,1-1 1,20 0-121,-20 1 102,4 0-14,15-3-130,0 1 1,0 2-1,0 0 1,26 3-1,-42-3 141,0 1-1,0-1 1,0 1-1,0 0 1,0 0-1,-1 1 0,1-1 1,0 1-1,-1 0 1,1 0-1,-1 0 1,1 0-1,-1 1 1,0-1-1,0 1 1,0 0-1,0 0 1,-1 0-1,1 0 1,-1 1-1,0-1 1,1 1-1,-2-1 1,1 1-1,0 0 1,-1 0-1,0-1 1,1 5-1,0 2 18,-1-1 1,0 0-1,-1 0 1,0 0-1,-1 1 0,0-1 1,0 0-1,-1 0 1,0 0-1,0 0 0,-1 0 1,0-1-1,-1 1 0,0-1 1,-1 0-1,-8 13 1,8-15 52,0 1 1,0-2 0,0 1-1,-1-1 1,0 1 0,0-1-1,-1-1 1,1 1-1,-1-1 1,0-1 0,0 1-1,0-1 1,0 0 0,-1-1-1,0 0 1,1 0 0,-1 0-1,0-1 1,-14 0-1,13-1-62,0 0-1,0 0 0,0-1 0,1 0 0,-1-1 0,0 0 1,0-1-1,1 1 0,0-2 0,-1 1 0,1-1 0,0 0 1,1-1-1,-1 0 0,1 0 0,0-1 0,0 0 0,1 0 1,-1 0-1,2-1 0,-1 0 0,1 0 0,0 0 0,0-1 0,0 0 1,1 0-1,1 0 0,-1 0 0,2-1 0,-1 1 0,1-1 1,-2-12-1,1-41-294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14.5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9 282 16067,'0'0'71,"0"0"0,-1 0 0,1 0 0,-1-1-1,1 1 1,0 0 0,-1 0 0,1 0 0,0 0-1,-1 0 1,1-1 0,0 1 0,-1 0 0,1 0-1,0 0 1,-1-1 0,1 1 0,0 0 0,-1-1 0,1 1-1,0 0 1,0-1 0,0 1 0,-1 0 0,1-1-1,0 1 1,0 0 0,0-1 0,0 1 0,0 0-1,-1-1 1,1 1 0,0-1 0,0 1 0,0 0-1,0-1 1,12-12 1246,30-10-455,-36 20-653,45-23 262,53-25-265,-93 47-205,1-1-1,0 1 0,1 1 0,-1 1 1,0-1-1,22 0 0,-32 3-1,1 0-1,-1 0 1,1 0 0,-1 1-1,1-1 1,-1 0 0,1 1-1,-1 0 1,0 0 0,1 0-1,-1 0 1,0 0 0,0 0-1,1 0 1,-1 1 0,0-1-1,0 1 1,-1-1 0,1 1-1,3 4 1,-2-2-3,-1 0-1,0 1 1,0-1-1,0 1 1,-1 0-1,0-1 1,1 1-1,-2 0 1,1 0-1,0 5 1,0-1-3,-1 3-4,2 0 1,-1 0-1,2 0 0,3 13 0,-5-22 11,0 0 1,0-1 0,0 1 0,1 0-1,-1-1 1,1 1 0,-1-1-1,1 0 1,0 0 0,0 0-1,0 1 1,0-2 0,0 1 0,1 0-1,-1 0 1,0-1 0,1 1-1,-1-1 1,1 0 0,0 0 0,-1 0-1,1 0 1,3 0 0,1 0 3,1 0 0,-1-1 0,0-1 0,1 1 0,-1-1 0,0 0 1,1-1-1,-1 0 0,0 0 0,0 0 0,0-1 0,-1 0 0,1 0 0,-1-1 1,1 0-1,-1 0 0,6-6 0,-1 1 3,-1 0 0,0 0 0,-1-1 1,0 0-1,0-1 0,-1 0 0,-1-1 0,9-16 0,-12 19-11,0 0 0,-1-1 0,-1 1 0,1-1 0,-2 0 0,1 0 0,-1-18 0,-1 23-5,0 0 0,0 0 0,0 1 1,-1-1-1,0 0 0,0 1 0,0-1 0,-1 0 0,1 1 1,-1 0-1,0-1 0,-1 1 0,1 0 0,-1 0 1,1 0-1,-1 0 0,0 1 0,-5-5 0,8 7-12,-1 1 0,0-1 0,0 1 0,1-1 0,-1 0 0,0 1 0,0 0-1,0-1 1,1 1 0,-1-1 0,0 1 0,0 0 0,0 0 0,0-1 0,0 1 0,0 0-1,0 0 1,0 0 0,0 0 0,0 0 0,0 0 0,0 0 0,0 0 0,1 1 0,-1-1 0,0 0-1,0 1 1,0-1 0,0 0 0,0 1 0,0-1 0,1 1 0,-1-1 0,0 1 0,0 0-1,1-1 1,-1 1 0,0 0 0,1-1 0,-1 1 0,1 0 0,-1 0 0,1 0 0,-1-1 0,0 3-1,1-2-2,-1 1-1,0-1 0,1 1 0,0-1 0,-1 1 0,1-1 0,0 1 0,0 0 0,0-1 0,0 1 0,0-1 0,0 1 0,0 0 0,0-1 0,1 1 0,-1-1 0,0 1 0,1-1 0,0 1 0,-1-1 0,1 1 0,0-1 0,0 0 0,-1 1 0,1-1 1,0 0-1,2 2 0,19 6-273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13587,'9'18'1536,"-1"10"-792,1 2-264,1 8 1161,0 5-569,-5 12-184,-4 12-32,-8 12-239,-6 5-81,-13 7-144,-3 0-56,-12-1-400,-3-3-296,-7-13 320,0-12-72,7-23-56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14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535 0 13163,'7'38'1030,"-1"-1"0,-2 1 1,-1 57-1,-2-48-287,0 24 16,-3-1 1,-16 106 0,8-124-771,-2 0 0,-2 0 1,-42 96-1,-25 17-1039,-7-3-1,-124 169 1,148-238 566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19.8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2048 154 2336,'-757'133'129,"591"-95"178,-134 33 1603,6 20 1203,248-73-2835,1 2-1,1 2 1,1 2 0,1 1-1,1 3 1,1 1 0,2 2 0,-41 42-1,67-60-314,1-1 0,1 1 0,0 1-1,1 0 1,0 0 0,1 1 0,0 0 0,2 0 0,0 0-1,0 1 1,2 0 0,0 1 0,0-1 0,2 1-1,0-1 1,1 1 0,0 0 0,2-1 0,0 1 0,1 0-1,0-1 1,1 1 0,1-1 0,6 16 0,0-7-109,0 0 1,2-1 0,1 0 0,0-1 0,2 0-1,1-1 1,23 25 0,-14-22 68,1 0 0,1-2-1,1-1 1,56 33 0,-28-24 51,113 44-1,66 3-134,98 16-527,360 51 0,357-34-563,1528-67 3643,-2303-49-2323,1831-42-58,-1284 16-837,864-23 159,-1076 33 649,-2-33 440,-232 1-166,-6-25-86,-351 73-83,0-1-1,0 0 0,-1-2 0,0 0 0,0-1 0,27-19 0,-40 25 43,0-1 0,-1 0 0,1 0 0,-1 0 0,0-1 0,0 1 0,-1-1 0,0 0 0,1 0 0,-1 0 0,-1-1 0,1 1 0,-1-1 0,0 1 0,-1-1 0,1 0 0,-1 0 0,0 0 0,0 0 0,-1 1 1,0-1-1,0 0 0,0 0 0,-1 0 0,0 0 0,-1-6 0,-10-32 207,-35-80 0,2 7-228,24 53-33,-39-82 0,46 119-129,0 1 0,-2 1 1,-1 1-1,0 0 0,-34-34 1,-8 3-382,-2 3 0,-2 3 0,-2 2 0,-85-45 0,73 53-69,-2 3 0,-1 3 0,-1 5 0,-105-24 0,-345-45-660,524 96 1127,-596-88-2003,-3 4 5615,442 61-2578,-334-43-799,359 51-438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0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4040 26 4417,'-944'-25'1299,"0"35"385,-825 116-1885,1516-100-491,124-13 186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0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383 1 4433,'-62'16'704,"5"-1"-384,9 0-128,4-2 592,5-3-63,4-3-121,6-1-168,2-1-88,8 0-48,6-1-48,6 2-96,4-1-200,4 3-728,5-3 672,4 5-112,-1 2-104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1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17180,'1'38'1104,"2"11"-976,0 4-80,1 12 184,3 11-152,4 4-88,0-4-88,2-7-96,-2-6-72,-1-15-192,-4-6-104,-6-16-224,-4-11-433,-11-15 865,-5-12-144,-8-16-88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1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9 287 12195,'-3'-11'401,"1"0"1,0 0 0,1 0 0,0 0 0,1-13-1,1 19-208,0 0 0,-1 0-1,2 1 1,-1-1-1,1 0 1,-1 0 0,1 1-1,1-1 1,-1 1-1,1 0 1,-1 0 0,1 0-1,0 0 1,5-4-1,6-5 159,0 1 0,1 0 0,0 1 0,1 1 0,0 0 0,1 2 0,30-12 0,-21 10-166,0 2-1,0 1 1,1 2-1,46-5 1,-63 9-151,0 1 1,1 0-1,-1 1 1,0 0-1,0 0 1,0 1-1,0 1 1,-1 0-1,1 0 1,-1 0-1,1 1 1,16 11-1,-22-12-28,1 0-1,-1 1 0,0-1 0,0 1 0,-1 0 0,1 0 0,-1 1 0,0-1 0,0 1 0,0-1 1,-1 1-1,1 0 0,-1 0 0,0 0 0,-1 0 0,1 0 0,-1 1 0,0-1 0,-1 0 0,1 1 1,-1-1-1,0 1 0,0-1 0,-1 1 0,-1 8 0,-2-1 8,0 1-1,-1 0 1,0-1 0,-1 0 0,0-1-1,-1 1 1,-1-1 0,0 0 0,0-1-1,-2 0 1,1 0 0,-1-1 0,-1 0-1,1-1 1,-2 0 0,1-1 0,-17 9-1,74-15-514,-28-1 357,0 1 0,0 0 0,0 2 0,0 0 1,0 1-1,-1 1 0,0 0 0,25 14 0,-32-15 81,-1 1 1,0 0-1,0 1 0,-1 0 0,1 0 0,12 15 0,-17-16 48,0-1-1,0 1 0,0 0 0,-1 0 1,0 0-1,0 1 0,-1-1 0,0 1 1,0-1-1,0 1 0,1 11 1,-3-12 83,0 1 0,-1-1 1,1 1-1,-1-1 1,-1 1-1,1-1 0,-1 1 1,0-1-1,0 0 1,-1 0-1,0 0 0,0 0 1,0-1-1,-1 1 1,0-1-1,0 0 0,0 0 1,-1 0-1,1 0 1,-8 4-1,-5 5 281,-1-1-1,0-1 0,-1-1 1,-37 16-1,37-19-93,-1 0-1,0-2 1,0-1-1,-1 0 1,-27 2-1,39-6-284,0 0 1,0-1-1,-1 0 0,1 0 0,0-1 0,0-1 0,-1 1 0,1-1 0,0-1 0,1 0 0,-1 0 0,0-1 1,1 0-1,-11-6 0,16 7-151,-1 0-1,1 0 1,0 0 0,0 0 0,0-1 0,0 1 0,1-1 0,-5-7 0,6 9 109,0 0-1,0 0 1,1 0 0,-1 0 0,0 0 0,1 0 0,0 0 0,-1 0 0,1 0 0,0 0 0,0 0 0,0-1 0,0 1 0,0 0 0,1 0 0,-1 0 0,1 0 0,-1 0 0,1 0 0,1-3 0,11-10-662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2.2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61 239 13627,'-9'0'501,"4"1"-173,-1-1 0,1 0 1,-1-1-1,1 1 0,-9-3 0,14 3-283,-1 0 0,0-1 0,1 1 0,-1 0-1,1 0 1,-1-1 0,1 1 0,-1 0 0,1-1 0,-1 1 0,1-1-1,-1 1 1,1-1 0,-1 1 0,1-1 0,0 1 0,-1-1 0,1 1 0,0-1-1,-1 1 1,1-2 0,0 1 15,0 0 0,0-1-1,0 1 1,0 0 0,0 0 0,0 0-1,1-1 1,-1 1 0,1 0 0,-1 0-1,0 0 1,1 0 0,0 0 0,-1 0-1,1 0 1,0-1 0,14-17 228,1 0 0,0 2 0,1 0 0,1 1 0,27-19 0,-41 32-270,1-1-1,0 2 0,-1-1 1,1 0-1,0 1 1,0 0-1,1 0 0,-1 1 1,0 0-1,1-1 1,10 1-1,-12 1-15,0 0-1,0 0 1,0 1 0,0 0 0,1 0 0,-1 0-1,0 0 1,-1 1 0,1 0 0,0 0-1,0 0 1,-1 0 0,1 0 0,-1 1-1,1-1 1,2 4 0,26 26-39,-18-17 16,1-1 1,1 0 0,32 22-1,-41-32 45,-1-1 0,0 0 0,1-1 1,-1 1-1,1-1 0,0 0 0,0-1 0,0 0 0,0 0 0,0 0 0,0-1 0,0 0 0,0 0 0,0-1 1,12-2-1,-10 0 61,0 1 0,0-2 0,0 1 0,0-1 0,-1-1 1,1 0-1,-1 0 0,0 0 0,-1-1 0,13-13 0,-15 15-16,0-1-1,-1 1 0,0-1 1,0-1-1,-1 1 1,0 0-1,1-1 0,-2 0 1,1 0-1,-1 0 0,0 0 1,0 0-1,0 0 1,-1 0-1,0-1 0,0-11 1,-1 16-110,0 0 1,0 0 0,0 0-1,-1 0 1,1 0-1,-1 0 1,1 1-1,-1-1 1,0 0 0,1 0-1,-1 0 1,0 1-1,0-1 1,0 0 0,-1 1-1,1-1 1,0 1-1,-1-1 1,1 1 0,-1 0-1,1-1 1,-1 1-1,0 0 1,1 0-1,-1 0 1,0 0 0,0 1-1,0-1 1,0 0-1,1 1 1,-1-1 0,0 1-1,0 0 1,0 0-1,0 0 1,0 0 0,0 0-1,0 0 1,0 0-1,0 0 1,0 1-1,0-1 1,0 1 0,0 0-1,0-1 1,1 1-1,-1 0 1,0 0 0,0 0-1,1 0 1,-1 1-1,1-1 1,-1 0-1,1 1 1,-2 1 0,-14 19-438,5 6-162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2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 15979,'0'0'35,"0"0"0,0 0 0,1-1-1,-1 1 1,0 0 0,0 0-1,0 0 1,1 0 0,-1 0 0,0 0-1,0 0 1,1 0 0,-1 0 0,0 0-1,0 0 1,1 0 0,-1 1-1,0-1 1,0 0 0,0 0 0,1 0-1,-1 0 1,0 0 0,0 0-1,0 0 1,1 1 0,-1-1 0,0 0-1,0 0 1,0 0 0,0 0 0,1 1-1,-1-1 1,0 0 0,0 0-1,0 0 1,0 1 0,0-1 0,0 0-1,0 0 1,0 1 0,0-1-1,0 0 1,0 0 0,0 1 0,0-1-1,0 0 1,0 0 0,0 0-1,0 1 1,0-1 0,0 0 0,-2 20 272,1-17-170,-20 128 1591,-21 141-541,36-208-1080,2 0 0,7 81 1,-3-130-103,2-1 1,0 1-1,0-1 1,2 0-1,6 20 1,-9-31-66,1 1 0,0-1 0,0 1 0,0-1 0,0 0 0,0 0 0,1 0 0,-1 0 0,1 0 0,0 0 0,0-1 0,0 1 0,0-1 1,0 0-1,1 0 0,-1 0 0,1 0 0,-1-1 0,1 1 0,0-1 0,-1 0 0,1 0 0,0 0 0,6 0 0,7-1-480,0-1 0,0 0 0,0-1 0,31-8 0,-40 8 402,38-10-647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3.0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9 493 9330,'-4'61'1956,"1"-33"-157,1 0 0,2 0-1,6 53 1,-6-80-1717,0 0 0,0 0 1,1 0-1,-1 0 0,0 0 0,1 0 0,-1 0 0,0 0 0,1 0 0,-1 0 0,1 0 0,0 0 1,-1-1-1,2 2 0,-2-1-49,1-1 0,-1 0-1,0 0 1,1 0 0,-1 0 0,0 0 0,1 0 0,-1 0 0,0 0 0,1 0 0,-1 0 0,0 0 0,1 0 0,-1 0 0,0 0-1,1 0 1,-1 0 0,0 0 0,1 0 0,-1 0 0,0 0 0,0-1 0,1 1 0,-1 0 0,0 0 0,1 0 0,-1-1 0,0 1-1,1 0 1,1-3 119,1 0 0,-1 0-1,0 0 1,0 0 0,0 0-1,3-7 1,21-56 716,-3-2 0,27-129 0,-37 138-601,31-147 231,-47 222-587,1-1 0,0 20 0,0 6-28,-4 7-35,-4 105-267,10-151 410,-1-1 1,1 1 0,0-1-1,1 1 1,-1-1-1,0 1 1,0-1-1,1 1 1,-1-1-1,0 1 1,1-1 0,0 1-1,-1-1 1,1 0-1,0 1 1,1 1-1,-2-3 6,1 0 0,-1 0 0,1 0-1,-1 0 1,1 1 0,0-1 0,-1 0-1,1 0 1,-1 0 0,1 0 0,-1 0 0,1 0-1,-1 0 1,1 0 0,0-1 0,-1 1-1,1 0 1,-1 0 0,1 0 0,-1-1-1,1 1 1,-1 0 0,1 0 0,-1-1 0,0 1-1,1-1 1,-1 1 0,1-1 0,5-5-10,0 0 0,-1 0 1,0 0-1,7-12 1,105-199 50,-44 77-32,-70 136-15,15-27-76,-10 25 12,-8 7 69,1-1 1,-1 0-1,0 0 1,1 1-1,-1-1 1,0 0-1,0 0 0,1 1 1,-1-1-1,0 0 1,0 1-1,0-1 1,0 0-1,1 1 0,-1-1 1,0 1-1,0-1 1,0 0-1,0 1 1,0-1-1,0 1 0,0-1 1,0 0-1,0 1 1,0-1-1,0 0 1,0 1-1,-1 30-129,-8 54 0,1-12-37,6-51 119,0-6-156,1 0 1,0 1-1,1-1 0,1 1 1,6 30-1,-7-46 194,0 0 0,0 0 0,1 0-1,-1 0 1,0 1 0,1-1 0,-1 0 0,1 0 0,0 0-1,-1 0 1,1 0 0,0 0 0,-1 0 0,1 0 0,0-1-1,0 1 1,0 0 0,0 0 0,0-1 0,0 1 0,0 0 0,0-1-1,0 1 1,0-1 0,0 1 0,1-1 0,-1 0 0,0 1-1,0-1 1,0 0 0,1 0 0,-1 0 0,0 0 0,0 0-1,0 0 1,1 0 0,1-1 0,1-1-43,-1 0 1,1-1-1,0 0 1,-1 1-1,5-5 1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3.5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 15299,'27'5'1417,"6"8"-817,4 2-216,5 5 552,2 4-96,-3 8-104,-4 8-152,-8 20-199,-9 10-49,-18 15-152,-10 8-24,-22 13-136,-9 7-136,-13 5-617,-5-2 673,-7-16-112,-9-10-64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12931,'4'3'1712,"-1"9"-928,0 6-344,-3 11 2033,0 10-1761,0 11-536,0 2-144,1 1-264,2-2-104,1-8-160,1-5-96,1-11-128,-5-11 2368,-1-24-1656,-4-16 288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4.9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24 870 12475,'-10'3'550,"-4"2"61,14-4-348,9 0-18,37-6 167,-1-2 0,78-21 0,-88 19-317,628-179 653,-405 112-752,-107 31-41,1253-356-863,-1256 358 844,141-33-45,-269 75 151,-19 1-58,-1 0 0,0 0 0,0 0 0,0 0 0,0 0 0,0 1 0,0-1-1,0 0 1,0 0 0,1 0 0,-1 0 0,0 0 0,0 1 0,0-1 0,0 0 0,0 0 0,0 0 0,0 0 0,0 0 0,0 1 0,0-1 0,0 0 0,0 0 0,0 0 0,0 0 0,0 1 0,0-1 0,0 0 0,0 0-1,0 0 1,0 0 0,0 0 0,-1 1 0,1-1 0,0 0 0,0 0 0,0 0 0,0 0 0,0 0 0,0 0 0,0 0 0,0 1 0,-1-1 0,1 0 0,0 0 0,0 0 0,0 0 0,0 0 0,0 0 0,-1 0 0,-1 2-151,-1 0 1,1-1 0,-1 1-1,0-1 1,1 0 0,-1 1-1,0-1 1,0 0 0,-3 0-1,-4-1-259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5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1256 14931,'76'-47'709,"467"-266"1,943-333-733,-1311 584-13,2 7 0,3 8 0,210-28 0,-338 69 60,54 1 0,-51 5 12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6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13 351 14235,'-3'-6'138,"1"0"-1,0 0 1,0 0 0,1 0-1,0-1 1,0 1-1,1 0 1,-1-1 0,1 1-1,0 0 1,1-1 0,0 1-1,0 0 1,0 0 0,1-1-1,0 1 1,0 0-1,0 1 1,5-10 0,3-3 71,0 0-1,1 1 1,1 0 0,24-26 0,-23 29-132,1 1 0,0 0 0,30-20-1,-38 29-69,1-1-1,-1 2 1,1-1-1,0 1 1,0 0-1,0 1 1,1 0-1,-1 0 1,0 0-1,1 1 1,-1 0-1,13 0 1,-17 2-12,0-1 0,0 1 0,0 0-1,0 0 1,0 0 0,0 0 0,-1 1 0,1-1 0,0 1 0,-1 0 0,1-1 0,-1 1-1,1 0 1,-1 1 0,0-1 0,0 0 0,0 1 0,0-1 0,0 1 0,-1-1-1,1 1 1,-1 0 0,0 0 0,0 0 0,0 0 0,0 0 0,1 3 0,2 12-56,-1 0-1,0 1 1,0 26 0,-2-29 12,3 56-143,7 78-51,-10-142 258,1 0 1,0 0 0,0 1 0,1-1-1,0 0 1,0-1 0,6 11 0,-7-15 2,0 0 1,0 0-1,0-1 0,1 1 1,-1-1-1,1 1 1,-1-1-1,1 0 1,0 0-1,0 0 1,0-1-1,0 1 0,0-1 1,0 0-1,0 1 1,1-1-1,-1-1 1,0 1-1,7 0 1,0-1 40,1 0 0,-1-1 1,0 0-1,0-1 1,0 0-1,0 0 1,0-1-1,0-1 1,-1 0-1,0 0 1,10-6-1,16-11 239,44-35 0,-73 51-270,34-25-419,-2-3-1,-1-1 0,-1-1 1,38-51-1,-64 73-49,-3 5-108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7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37 13891,'-7'-36'1680,"36"77"279,20 31-1538,-30-47-361,23 40 0,-37-55-50,0 0 1,-1 0 0,0 1-1,-1-1 1,0 1 0,-1 0-1,0 0 1,1 11 0,-3 6 5,-1 1 1,-2-1-1,0 0 1,-2-1 0,-16 53-1,-60 131-1549,6-52 851,44-102 242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8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87 16115,'2'-5'345,"-1"3"-196,0 0 1,0 0 0,-1 0 0,1 0 0,0 0-1,-1 0 1,1 0 0,-1 0 0,0-1 0,0 1-1,0-3 1,0 5-134,0-1 0,0 1 0,0 0 0,0 0 0,0 0 0,0 0 0,0 0 0,0 0 0,0-1 0,0 1 0,0 0 0,0 0 0,-1 0 0,1 0 0,0 0 0,0 0 0,0 0 0,0 0 0,0-1 0,0 1 0,0 0 0,0 0 0,-1 0 0,1 0 0,0 0 0,0 0 0,0 0 0,0 0 0,0 0 0,0 0 0,0 0 0,-1 0 0,1 0 0,0 0 0,0 0 0,0 0 0,0 0 0,0 0 0,0 0 0,-1 0 0,1 0 0,0 0 0,0 0 0,0 0 0,0 0 0,0 0 0,0 0 0,-1 0 0,1 0 0,0 0 0,0 1 0,0-1 0,0 0 0,-9 9 606,-5 14 37,4 8-592,1-1 0,2 1 0,1 0 0,1 0 0,2 1 0,1-1 0,4 59 0,-1-77-112,0-1 0,2 1 0,-1-1 1,1 0-1,1 0 0,1 0 0,10 21 1,-14-30 32,1-1 0,0 1 1,0 0-1,0-1 0,0 1 1,0-1-1,1 0 0,-1 1 1,1-1-1,0 0 0,-1-1 1,1 1-1,0 0 0,6 1 1,-6-2 7,0-1 0,0 1 1,0-1-1,1 0 0,-1 0 0,0 0 1,0-1-1,0 1 0,0-1 0,0 0 1,0 1-1,0-2 0,0 1 0,0 0 1,0 0-1,0-1 0,-1 0 0,5-3 1,3-2 22,0-2 1,-1 0 0,0 0 0,-1 0 0,0-1 0,0 0-1,-1-1 1,7-13 0,3-9 178,20-54 0,-6-2 145,-27 76-263,-1-1-1,0 0 1,3-27 0,-7 71-195,2 1 0,2-1 0,1 0 0,1 1 0,1-1 0,16 45-1,-20-71 111,-1 0 0,1 0-1,0 0 1,1 0-1,-1 0 1,1-1-1,0 1 1,-1-1 0,1 0-1,1 0 1,-1 0-1,0 0 1,1 0-1,0 0 1,6 2 0,-7-3 19,0-1 0,1 0 1,-1-1-1,0 1 1,1-1-1,-1 1 1,0-1-1,1 0 0,-1 0 1,1-1-1,-1 1 1,0-1-1,1 1 1,-1-1-1,0 0 1,0 0-1,0-1 0,0 1 1,1 0-1,-2-1 1,5-3-1,5-4 90,-1 0 1,1-1-1,-2 0 0,0-1 0,0 0 0,-1-1 0,0 0 1,13-24-1,-11 14 87,0 0 0,-2-1 0,0 1 0,8-40 0,-14 52-139,-2 6-40,1-1 0,-1 1 0,-1 0 0,1-1 1,0 1-1,-1-6 0,12 35-164,-5-9 16,1 0 0,16 24 0,-20-36 114,0 1 0,0-1 0,0 1 0,0-1 0,1 0 0,-1-1 0,1 1 0,0-1 0,0 0 0,1 0 0,-1 0 0,6 1 0,-1-1 25,-1-1 0,0-1 0,0 0 0,1 0-1,-1-1 1,1 0 0,-1 0 0,0-1 0,1-1-1,-1 1 1,0-2 0,0 1 0,0-1 0,0 0-1,-1-1 1,1 0 0,-1-1 0,13-8 0,-6 3 63,0-1 1,-2 0 0,1-1-1,-1 0 1,-1-1 0,0-1-1,-1 0 1,18-30 0,-26 39-29,0-1-1,0 0 1,-1 0 0,0 1-1,0-1 1,-1-1 0,0 1-1,1-7 1,-2 11-30,0 1 0,0-1 0,0 1 0,0-1 0,0 1 0,0-1 0,0 1 0,-1-1 0,1 1 0,-1-1 0,1 1 0,-1-1 0,0 1 0,1 0 0,-1-1 0,0 1 0,0 0 0,0 0 0,0-1 0,0 1 0,0 0 0,0 0 0,-1 0 0,1 0 0,0 1 0,0-1 0,-1 0 0,1 0 0,-1 1 0,1-1 0,0 1 0,-1-1 0,1 1 0,-1 0 0,0-1 0,1 1 0,-2 0 0,-3 0 1,0 0 0,1 1 0,-1 0 1,1 0-1,-1 0 0,1 1 0,-1-1 1,1 1-1,0 1 0,0-1 0,0 1 1,0 0-1,0 0 0,0 0 0,1 1 1,-1-1-1,1 1 0,-5 6 0,-2 2-11,0 2 0,0-1 0,1 2 0,-14 26 0,16-26 4,1 1 0,1 0-1,1 0 1,-5 22 0,9-30-22,-1 0 1,1 0-1,1 1 1,-1-1-1,1 0 1,1 0 0,-1 0-1,1 0 1,1 0-1,4 16 1,-5-22-21,0 1 1,1-1 0,-1 0 0,0 1 0,1-1-1,-1 0 1,1 0 0,0 0 0,-1 0 0,1 0-1,0 0 1,0 0 0,1-1 0,-1 1 0,0-1-1,0 0 1,1 1 0,-1-1 0,1 0 0,-1 0-1,1-1 1,-1 1 0,1 0 0,0-1 0,-1 0-1,5 1 1,0-2-11,-1 1-1,0-1 0,1 0 1,-1-1-1,0 1 1,0-1-1,0-1 0,0 1 1,-1-1-1,8-4 1,28-22-302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8.6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160 57 14291,'1'-2'383,"17"-29"1835,-18 30-2162,1 1 0,-1-1 0,0 1 0,0-1 0,1 0 0,-1 1 0,0-1 0,0 0 0,0 1 0,0-1 0,0 1 0,0-1 0,0 0 0,0 1 0,0-1-1,0 0 1,0 1 0,0-1 0,-1 0 0,1 1 0,0-1 0,0 0 0,-1 1 0,1-1 0,0 1 0,-1-1 0,1 1 0,0-1 0,-1 1 0,1-1 0,-1 1-1,1-1 1,-1 1 0,1 0 0,-1-1 0,0 1 0,1 0 0,-1-1 0,1 1 0,-1 0 0,0 0 0,1-1 0,-1 1 0,0 0 0,1 0 0,-1 0 0,0 0 0,-3 0 113,1 0 1,-1 0-1,1 1 1,-1 0-1,1-1 1,0 1 0,-1 0-1,1 0 1,0 1-1,0-1 1,0 1 0,0 0-1,0-1 1,-4 5-1,-2 1 29,0 0 0,0 1-1,-8 10 1,9-8-158,0 1 1,1-1 0,0 2 0,1-1 0,0 1 0,1-1 0,0 2 0,-3 13 0,6-17-59,0-1 0,0 0 1,1 1-1,0-1 1,0 1-1,1-1 0,0 1 1,1-1-1,0 1 0,0-1 1,1 1-1,0-1 1,4 12-1,-4-17-19,-1 0-1,1 0 1,0 1 0,0-1-1,1 0 1,-1-1 0,1 1-1,-1 0 1,1-1-1,0 1 1,0-1 0,0 0-1,0 0 1,0 0 0,5 1-1,-2 0-54,0-1-1,0-1 0,1 1 0,-1-1 0,0 0 0,1 0 0,-1-1 1,8 0-1,6-2-298,0-1-1,0 0 1,-1-2 0,31-10 0,13-9-814,99-54-1,-94 41 489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9.0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137 1 14539,'-4'-1'219,"0"1"0,-1 0 0,1 0 0,0 0 0,0 1 0,0-1 0,0 1-1,0 0 1,0 0 0,0 0 0,0 1 0,1 0 0,-1-1 0,0 1 0,1 0 0,-1 1 0,-5 4 0,2-1 111,0 0 1,0 0 0,1 1 0,0 0 0,0 0-1,-8 15 1,13-21-320,0 0 0,0 0 0,1 0 0,-1 0 0,1 0 0,-1 0 0,1 1 0,-1-1 0,1 0 0,-1 0 0,1 0 0,0 1-1,0-1 1,0 0 0,0 1 0,0-1 0,0 0 0,0 0 0,0 1 0,0-1 0,1 0 0,-1 2 0,1-3 1,0 1 0,0 0 0,-1-1 0,1 1 0,0-1-1,0 1 1,0-1 0,0 1 0,0-1 0,0 1 0,0-1 0,0 0 0,0 0 0,0 1 0,0-1-1,0 0 1,0 0 0,0 0 0,0 0 0,2-1 0,6 0 41,0 0 1,0-1 0,-1 0-1,14-6 1,28-16 21,-39 18-38,0 1-1,0-1 1,0 2 0,0 0-1,1 0 1,17-3 0,-28 7-23,1 0 1,-1 0-1,1 0 0,-1 0 1,1 1-1,-1-1 1,1 0-1,-1 1 1,1-1-1,-1 1 1,1-1-1,-1 1 0,0 0 1,1 0-1,-1 0 1,0-1-1,0 1 1,1 0-1,-1 1 1,0-1-1,0 0 0,0 0 1,1 2-1,2 4 76,0 1 1,0-1-1,4 13 0,10 16 168,-17-34-234,2 1 0,-1-1 0,0 0 0,0 0 0,1 0 1,-1-1-1,1 1 0,-1 0 0,1-1 0,0 0 0,0 1 0,0-1 0,0 0 0,0-1 0,0 1 0,0 0 0,0-1 0,0 0 0,0 0 0,0 0 0,0 0 0,0 0 0,0 0 0,0-1 1,0 1-1,5-3 0,7-2 68,0 0 0,0-2 0,26-14 0,-26 13-35,12-7 49,-17 8-73,-1 1 0,2 1 0,-1 0 0,0 0-1,1 1 1,0 0 0,0 1 0,22-3 0,-31 6-31,1 0 1,-1 0-1,0 1 1,1-1 0,-1 1-1,0-1 1,0 1 0,1 0-1,-1 0 1,0 0-1,0 0 1,0 1 0,0-1-1,0 0 1,0 1 0,0 0-1,-1-1 1,1 1-1,-1 0 1,1 0 0,-1 0-1,1 0 1,-1 0-1,0 0 1,0 0 0,0 0-1,0 1 1,1 3 0,2 9-112,-1-1 1,0 0 0,1 25-1,-2-18-359,-1-18 327,2-3-50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29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405 38 15907,'1'-1'154,"-1"0"-1,0-1 0,0 1 1,0 0-1,0-1 0,0 1 0,0 0 1,0-1-1,0 1 0,0-1 0,-1 1 1,1 0-1,-1 0 0,1-1 1,-1 1-1,1 0 0,-1 0 0,0-1 1,1 1-1,-1 0 0,0 0 1,-1-1-1,0 1-4,0 0-1,0 0 1,0 0 0,0 0 0,0 1-1,-1-1 1,1 1 0,0-1 0,0 1-1,0 0 1,-1 0 0,1 0 0,-4 1-1,-12 1 87,1 0 1,0 2-1,0 0 0,1 1 0,-19 8 0,-78 40-276,105-49 57,-17 8-35,11-6 1,2 0-1,-1 1 1,1 0-1,0 1 1,-19 16 0,31-24 15,0 0 1,-1 0 0,1 0 0,0 0-1,0 0 1,0 1 0,0-1 0,0 0-1,-1 0 1,1 0 0,0 0 0,0 1-1,0-1 1,0 0 0,0 0 0,0 0 0,0 1-1,0-1 1,0 0 0,0 0 0,0 0-1,0 1 1,0-1 0,0 0 0,0 0-1,0 0 1,0 1 0,0-1 0,0 0-1,0 0 1,0 0 0,0 1 0,0-1 0,0 0-1,0 0 1,1 0 0,-1 1 0,0-1-1,11 4-52,17-1-37,-25-3 77,41 2-135,104 8-264,-129-8 358,0 2 0,-1 0 0,1 1-1,-1 1 1,30 13 0,-44-17 52,0 1 0,0-1 0,0 1 0,0 0-1,0 0 1,-1 0 0,1 1 0,-1-1 0,0 1 0,0-1 0,0 1 0,-1 0 0,1 1 0,-1-1 0,3 8 0,-4-10 28,-1 1-1,1 0 1,-1 0-1,1-1 1,-1 1-1,0 0 0,0 0 1,0-1-1,-1 1 1,1 0-1,-1 0 1,1-1-1,-1 1 1,0 0-1,0-1 1,0 1-1,0-1 1,-1 1-1,1-1 1,-1 1-1,0-1 1,1 0-1,-1 0 0,0 0 1,0 0-1,0 0 1,0 0-1,-4 2 1,-2 0 40,1 0 1,-1 0 0,0 0-1,0-1 1,0 0 0,-1-1 0,1 0-1,0 0 1,-1-1 0,0 0-1,1 0 1,-1-1 0,-10-1-1,1 0-253,0-2-1,0 0 0,1 0 1,0-2-1,-25-9 1,14-1-805,27 15 937,0-1-1,1 1 1,-1-1-1,0 1 1,1 0-1,-1-1 1,0 1-1,1-1 0,-1 0 1,1 1-1,-1-1 1,1 0-1,-1 1 1,1-1-1,0 0 1,-1 1-1,1-1 1,0 0-1,-1 1 1,1-1-1,0 0 1,0 0-1,0 0 1,0 1-1,0-1 1,0 0-1,0 0 1,0 0-1,0 1 1,0-1-1,0 0 1,0 0-1,1 1 1,-1-1-1,0 0 1,0 0-1,1 1 1,-1-1-1,1 0 1,3-2-87,-1 0 1,1 1-1,0-1 1,-1 1 0,1 0-1,0 0 1,1 1-1,-1-1 1,0 1-1,8-2 1,34-7-675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30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57 527 13739,'6'-3'436,"22"-14"834,-26 16-1194,-1 1 0,0-1 0,0 0 0,0 0 0,0 0 0,0 0 0,0 0 0,0 0 0,0 0 0,0-1 0,0 1 0,-1 0 0,1-1 0,0 1 0,-1 0 0,1-1 0,-1 1 0,1-2 0,-1 2-29,0 1 0,0-1 0,-1 1 0,1-1 0,0 1 0,0 0 0,0-1 0,0 1 0,-1 0 1,1-1-1,0 1 0,0 0 0,-1-1 0,1 1 0,0 0 0,0-1 0,-1 1 0,1 0 0,0-1 0,-1 1 0,1 0 0,0 0 0,-1 0 0,1-1 1,-1 1-1,1 0 0,0 0 0,-1 0 0,1 0 0,-1 0 0,1 0 0,0 0 0,-1 0 0,1 0 0,-1 0 0,1 0 0,-1 0 0,1 0 0,0 0 0,-1 0 1,1 0-1,-1 0 0,1 1 0,0-1 0,-1 0 0,1 0 0,0 0 0,-1 1 0,1-1 0,-22 11 563,16-5-540,0-1-1,-1 1 1,2 1-1,-1-1 0,1 1 1,0 0-1,0 0 1,1 0-1,-4 8 1,6-10-73,0 0 0,0-1 0,1 1 0,-1 0 0,1 0 0,0 0 1,0 0-1,1 0 0,-1 0 0,1 0 0,0 0 0,1 0 0,-1 0 0,1 0 0,0 0 1,2 7-1,-2-10 10,0 0 1,1 0 0,-1 0 0,0 0 0,0-1-1,1 1 1,-1 0 0,1-1 0,0 1-1,-1-1 1,1 0 0,0 0 0,0 1-1,0-1 1,0 0 0,0-1 0,0 1-1,0 0 1,0 0 0,0-1 0,0 1 0,0-1-1,0 0 1,0 0 0,1 0 0,-1 0-1,0 0 1,0 0 0,3-1 0,5 0 41,-1-1 0,0-1 0,0 1 0,0-1 0,13-7-1,-5 1 55,0 0 0,-1-2 0,0 0 0,-1-1 0,-1 0 0,1-1 0,-2-1 0,0 0 0,-1-1 0,17-25 0,-19 25-29,-1-1 0,-1 0 0,0-1-1,-1 1 1,-1-1 0,0-1 0,-2 1 0,0-1 0,-1 0 0,0 0 0,-1-23 0,-2 37-64,-2-33 34,2 35-50,0 1-1,-1-1 0,1 1 1,0-1-1,0 1 1,-1 0-1,1-1 1,-1 1-1,1 0 1,-1-1-1,0 1 1,0 0-1,1 0 1,-1 0-1,0-1 1,0 1-1,0 0 0,0 0 1,0 0-1,-3-1 1,4 2 0,-1 0 0,1 0 0,-1 0-1,1 0 1,-1 0 0,1 0 0,-1 0 0,1 0 0,-1 0 0,1 0 0,0 0-1,-1 1 1,1-1 0,-1 0 0,1 0 0,-1 0 0,1 1 0,-1-1 0,1 0-1,0 1 1,-1-1 0,1 0 0,0 1 0,-1-1 0,1 0 0,0 1 0,-1-1-1,1 1 1,0-1 0,0 1 0,0-1 0,-1 1 0,1-1 0,0 1 0,0-1-1,0 1 1,0-1 0,0 1 0,0 0 0,-2 20-157,2-19 149,0 0 0,1-1 1,-1 1-1,0 0 0,1-1 1,-1 1-1,1 0 0,-1-1 0,1 1 1,0-1-1,-1 1 0,1-1 1,0 1-1,0-1 0,0 1 0,0-1 1,1 0-1,-1 0 0,0 1 0,1-1 1,2 2-1,-2-3 5,0 1-1,0 0 1,0-1 0,1 0 0,-1 1-1,0-1 1,0 0 0,1 0-1,-1 0 1,0 0 0,1-1 0,-1 1-1,0 0 1,3-2 0,5-2-1,0 0 0,-1 0 0,1-1 0,-1 0 1,16-13-1,-10 6 16,0-1 1,-1-1-1,24-30 1,-33 37-1,0-1-1,0 1 1,0-1 0,-1-1 0,0 1-1,0-1 1,-1 1 0,0-1 0,-1 0-1,2-12 1,-3 19-14,-1 0 0,0 0 0,0 0-1,0 0 1,0 1 0,0-1 0,0 0 0,-1 0 0,1 0 0,0 0-1,-1 1 1,0-1 0,1 0 0,-1 0 0,0 1 0,0-1 0,0 0-1,-2-1 1,2 2-2,0 0-1,0 0 0,0 0 0,-1 1 1,1-1-1,0 0 0,-1 1 1,1-1-1,0 1 0,-1 0 0,1-1 1,-1 1-1,1 0 0,-1 0 0,1 0 1,-1 0-1,1 0 0,-3 0 1,-1 2-20,-1-1 0,1 1 1,-1-1-1,1 2 1,-1-1-1,1 0 0,0 1 1,0 0-1,0 0 1,-6 6-1,0 3-3,-1 1 0,1 0 0,1 0 1,1 1-1,0 0 0,0 1 0,-12 31 0,9-14 110,1 1-1,-12 64 1,23-97-77,-4 22 98,-2 38-1,5-54-71,2 0-1,-1 0 0,1 1 0,0-1 0,0 0 0,0 0 0,1 0 0,0 0 0,0 0 1,6 9-1,-7-13-17,0 0 0,0 0 1,0-1-1,0 1 0,1-1 1,-1 1-1,1-1 0,-1 1 1,1-1-1,0 0 0,-1 0 1,1 0-1,0 0 0,0 0 1,0 0-1,0 0 0,0-1 1,3 2-1,-2-2-4,1 0 0,-1 0-1,1 0 1,0 0 0,-1 0 0,1-1 0,-1 0-1,1 1 1,6-4 0,4-2-28,0-1 1,0-1-1,24-17 1,-37 23 19,69-53-127,-49 36 26,1 1 1,1 1-1,27-14 1,-48 30 86,0-1 0,0 1 0,0 0 0,0 1 0,0-1 0,0 0 0,1 1 0,-1-1 0,0 1 0,0 0 0,1-1 0,3 1 0,-5 1 11,0-1 0,0 1 1,0-1-1,0 1 0,0 0 0,0-1 0,0 1 0,0 0 1,0 0-1,0-1 0,-1 1 0,1 0 0,0 0 0,-1 0 1,1 0-1,-1 0 0,1 0 0,-1 0 0,1 0 0,-1 0 0,1 0 1,-1 0-1,0 0 0,0 1 0,0-1 0,0 0 0,0 0 1,0 2-1,1 16-35,-1 0 0,-6 36 1,4-37 62,0 0 0,1 0 0,2 33-1,-1-49-9,0 0-1,1-1 0,-1 1 1,0 0-1,1-1 0,-1 1 0,1 0 1,-1-1-1,1 1 0,0-1 1,0 1-1,-1-1 0,1 1 0,0-1 1,1 1-1,-1-1 0,0 0 0,0 0 1,0 1-1,1-1 0,-1 0 1,1 0-1,-1 0 0,1-1 0,-1 1 1,1 0-1,-1-1 0,1 1 1,0-1-1,-1 1 0,1-1 0,0 1 1,0-1-1,-1 0 0,1 0 0,0 0 1,-1 0-1,1-1 0,0 1 1,0 0-1,2-1 0,4-1 27,0-1 0,0 0-1,0 0 1,0-1 0,-1 1 0,1-2-1,8-6 1,10-9-9,-1-2 0,-2 0 0,0-2 0,30-40 0,-33 43-243,-20 21 209,1 0-1,-1 0 1,0-1-1,1 1 0,-1 0 1,1 0-1,0 0 1,-1 0-1,1 0 0,-1 0 1,1 0-1,-1 0 1,1 0-1,-1 0 1,1 0-1,-1 0 0,1 0 1,-1 0-1,1 0 1,-1 1-1,1-1 0,-1 0 1,1 0-1,-1 0 1,1 1-1,-1-1 1,0 0-1,1 1 0,-1-1 1,1 1-1,-1-1 1,0 0-1,1 1 0,-1-1 1,0 1-1,0-1 1,1 1-1,-1-1 1,0 1-1,0-1 0,0 1 1,0-1-1,1 1 1,-1-1-1,0 1 1,0 0-1,4 11-45,-1-4 47,0 0 0,0-1-1,1 0 1,4 8-1,-7-13 21,1 0-1,0 0 0,-1 0 0,1 0 1,0 0-1,0 0 0,1-1 1,-1 1-1,0-1 0,0 1 0,1-1 1,-1 0-1,1 0 0,-1 0 0,1 0 1,4 0-1,0 0 21,0-1 1,-1 0-1,1 0 0,0 0 1,0-1-1,0 0 0,0-1 1,0 0-1,-1 0 0,1 0 1,-1-1-1,0 1 1,11-8-1,3-2 51,0-2 0,29-25 0,-45 36-75,17-16 62,20-21 1,-36 35-60,-1-1-1,1 1 1,-1-1 0,0 0-1,0 0 1,-1-1-1,0 1 1,0-1-1,3-10 1,-6 16-10,1-1 1,-1 1-1,0 0 0,1 0 1,-1 0-1,0-1 0,0 1 1,0 0-1,0 0 1,0 0-1,0-1 0,0 1 1,0 0-1,0 0 0,0-1 1,-1 1-1,1 0 1,-1 0-1,1 0 0,-1 0 1,1-1-1,-1 1 1,0 0-1,1 0 0,-1 0 1,0 0-1,0 1 0,0-1 1,0 0-1,0 0 1,0 0-1,0 1 0,0-1 1,0 0-1,0 1 0,0-1 1,0 1-1,0-1 1,0 1-1,-1 0 0,1 0 1,0-1-1,0 1 0,-1 0 1,1 0-1,-2 0 1,-3 1 16,0-1 0,0 1 0,0 0 0,0 0 0,0 1 0,0 0 0,1 0 0,-11 5 0,9-2 10,-1 0 1,1 0-1,-1 1 1,1 0-1,1 0 1,-1 0 0,1 1-1,0 0 1,1 1-1,0-1 1,0 1-1,1 0 1,-1 0-1,2 0 1,-4 9 0,6-12-18,-1 0 1,1 0 0,0 0 0,0 0 0,1 0 0,-1 1 0,1-1 0,0 0-1,1 0 1,-1 0 0,1 0 0,0 0 0,0 0 0,1 0 0,0 0-1,-1 0 1,1-1 0,1 1 0,-1 0 0,1-1 0,0 0 0,0 0 0,0 0-1,0 0 1,1 0 0,0-1 0,0 1 0,4 2 0,-3-2-72,1-1 1,0 1-1,0-1 0,0-1 1,0 1-1,1-1 1,-1 0-1,1 0 1,-1-1-1,1 0 0,0 0 1,-1 0-1,1-1 1,0 0-1,-1-1 0,1 1 1,0-1-1,-1-1 1,1 1-1,12-5 1,12-14-191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31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1019 15907,'-1'3'161,"0"1"0,1 0-1,-1 0 1,1 0 0,0 0-1,0 0 1,0 0 0,1 0-1,-1 0 1,1 0 0,0 0-1,2 5 1,-2-8-119,-1 1 0,1-1-1,0 0 1,0 0 0,-1 0 0,1 0 0,0 0 0,0 0 0,0 0 0,0-1-1,0 1 1,0 0 0,0 0 0,0-1 0,0 1 0,1 0 0,0 0 0,0-1 25,0 0 0,0 1 1,0-1-1,0 0 1,0 0-1,0 0 1,0-1-1,0 1 1,0 0-1,0-1 1,0 1-1,0-1 1,0 0-1,2-1 1,6-2 115,-1-1-1,0-1 1,-1 0 0,1 0 0,-1-1 0,14-14 0,39-52 463,-47 54-509,49-65 257,-5-3-1,-3-2 1,-4-3 0,-5-2 0,62-176 0,-100 246-364,0 0 0,-2 0-1,-1 0 1,5-49 0,-10 70-29,-3-33 6,3 36-8,0-1 0,0 0 0,0 0 0,-1 1 0,1-1 0,0 0 1,-1 0-1,1 1 0,-1-1 0,1 0 0,-1 1 0,1-1 0,-1 0 0,1 1 0,-1-1 0,1 1 0,-1-1 0,0 1 0,1-1 0,-1 1 0,0 0 0,0-1 0,1 1 0,-1 0 0,0-1 0,0 1 0,1 0 0,-1 0 0,0 0 0,0 0 0,0 0 0,1 0 0,-1 0 0,0 0 0,-1 0 1,-1 1-5,1-1 0,0 1 0,0 0 0,0 0 0,0 0 0,0 0 1,0 0-1,0 0 0,0 0 0,0 1 0,0-1 0,1 1 0,-1-1 0,1 1 1,-2 2-1,-19 30-44,18-27 38,-17 35-30,1 0 0,3 2 0,-15 54 0,-19 139 30,41-169 43,-1 74-1,10-117-51,1-1 1,2 1 0,1-1-1,0 1 1,2-1 0,12 35-1,-14-50-83,0-1-1,1-1 0,0 1 1,0 0-1,1-1 1,0 0-1,0 0 0,1 0 1,0-1-1,7 6 1,-10-9-9,-1-1 1,1 0-1,0-1 0,0 1 1,0 0-1,0-1 1,1 0-1,-1 1 1,0-1-1,1-1 1,-1 1-1,0 0 1,1-1-1,-1 0 0,1 1 1,-1-1-1,1-1 1,-1 1-1,0 0 1,1-1-1,-1 0 1,0 0-1,1 0 1,-1 0-1,0 0 0,0-1 1,0 0-1,3-1 1,15-11-548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14259,'10'15'1656,"6"-1"-1031,4-1-129,3-1 720,7-2-344,2-1-112,-3-7-488,2-2-392,-3-11 248,1-6-88,-4-4-192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32.0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4 15763,'-2'1'91,"0"0"-1,1 0 0,-1 0 1,1-1-1,-1 2 0,1-1 0,-1 0 1,1 0-1,-1 0 0,1 1 1,0-1-1,0 1 0,0-1 0,0 1 1,0-1-1,0 1 0,0-1 1,1 1-1,-1 0 0,0 0 1,1-1-1,0 1 0,-1 3 0,-6 46 707,7-48-693,-1 8 21,2 1 1,-1 0 0,1-1 0,1 1 0,0-1-1,5 17 1,-6-24-90,1 0 0,-1-1-1,1 1 1,0 0 0,0-1 0,0 0-1,1 1 1,-1-1 0,6 6-1,-6-8-3,0 0-1,0 1 1,0-1-1,0 0 0,0 0 1,0 0-1,1 0 0,-1 0 1,0 0-1,0-1 0,1 1 1,-1-1-1,1 0 1,-1 0-1,0 0 0,1 0 1,-1 0-1,3 0 0,3-2 41,1-1 1,-1 1-1,0-1 0,-1-1 0,1 1 0,-1-1 0,1-1 0,-1 1 0,0-1 0,-1 0 0,7-7 0,5-5 181,-1-1 0,23-31-1,-38 47-232,25-39 284,-25 38-298,-1 0 1,1 0 0,-1 0-1,0 0 1,1 0 0,-2-1-1,1 1 1,0 0-1,-1-1 1,1 1 0,-1-6-1,0 8-16,-1 0 0,1 0 0,-1 0 0,1 0 0,0 0 0,-1 0-1,0 0 1,1 0 0,-1 0 0,1 0 0,-1 0 0,0 0 0,0 1 0,0-1 0,1 0-1,-1 1 1,0-1 0,0 0 0,0 1 0,0-1 0,0 1 0,0-1 0,0 1 0,0 0-1,0 0 1,0-1 0,-1 1 0,1 0 0,0 0 0,0 0 0,0 0 0,0 0 0,0 0-1,0 0 1,-1 1 0,-4-1-98,0 1 0,0 0-1,0 1 1,0-1 0,-6 3 0,-4 4-551,0 1 1,-29 20 0,21-13 219,8-6-44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32.4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225 86 15011,'-7'1'341,"0"0"-1,0 0 1,1 0-1,-1 1 1,0 0-1,1 0 1,-1 1-1,1 0 1,0 0-1,0 0 1,-10 8-1,5-2-155,0-1 0,1 2 0,0-1 0,-16 22 0,16-18-110,2 0 0,-1 1 0,2 0 0,0 1 0,-8 22 1,12-28-36,1 0 0,-1 1 0,2-1 0,-1 1-1,1-1 1,1 1 0,0 0 0,0-1 0,1 1 0,2 12 0,-3-20-27,1 1 0,-1-1 0,1 0 0,-1 1 0,1-1 0,0 0 0,0 0 0,0 0 0,0 0 0,0 0 0,0 0 0,1 0 0,-1 0 0,1 0 0,-1 0 0,1-1 0,0 1 0,-1 0 0,1-1 0,0 0 0,0 1 0,0-1 0,0 0-1,1 0 1,-1 0 0,0-1 0,0 1 0,0 0 0,1-1 0,-1 1 0,0-1 0,1 0 0,-1 0 0,0 0 0,1 0 0,-1 0 0,1 0 0,-1-1 0,3 0 0,6-2 33,-1-1 1,1 0-1,-1-1 1,0 0 0,0 0-1,17-14 1,38-31 147,-35 26-107,0 1 0,2 2-1,43-22 1,-70 40-83,0 1 0,0 0 0,0 1 0,1-1 0,-1 1 0,0 0 0,1 0 0,-1 0 1,0 1-1,1 0 0,-1 0 0,7 2 0,-9-2-3,0 1 1,0 0 0,0 0 0,0 0 0,0 1-1,0-1 1,-1 1 0,1-1 0,-1 1-1,1 0 1,-1 0 0,0 0 0,0 0 0,0 1-1,0-1 1,0 1 0,0-1 0,0 1-1,-1-1 1,0 1 0,1 0 0,0 4-1,9 38 10,-7-27 109,-2-14 74,-2-6 131,1-33 44,-2 1 0,-1-1-1,-2 1 1,-1 0 0,-2 0 0,-19-59 0,26 92-373,-1 1 1,1-1 0,0 1-1,0 0 1,0-1-1,0 1 1,0-1-1,0 1 1,0 0 0,0-1-1,0 1 1,1-1-1,-1 1 1,0 0 0,0-1-1,0 1 1,0 0-1,0-1 1,1 1 0,-1-1-1,0 1 1,0 0-1,1-1 1,-1 1-1,0 0 1,1 0 0,-1-1-1,0 1 1,0 0-1,1 0 1,-1-1 0,1 1-1,-1 0 1,0 0-1,1 0 1,-1 0-1,0 0 1,1 0 0,-1-1-1,1 1 1,-1 0-1,1 0 1,-1 0 0,0 0-1,1 0 1,-1 1-1,1-1 1,-1 0 0,0 0-1,1 0 1,0 0-1,32 5-328,-18-2 72,-1-2 16,0 0 0,0 0-1,0-2 1,0 0 0,0 0-1,0-1 1,0-1 0,0 0-1,26-10 1,-2-15-209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33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409 56 16644,'23'-55'2221,"-38"157"951,-10 109-2889,23-175-270,1 0 1,2 0-1,12 69 1,-9-91 15,0-1 0,1 1 0,0-1-1,11 18 1,9 21 370,-25-52-383,0 0 0,0 0 0,0 1 1,0-1-1,0 0 0,0 0 0,0 1 0,0-1 0,0 0 0,0 0 1,0 1-1,0-1 0,0 0 0,0 0 0,0 1 0,0-1 1,0 0-1,0 0 0,0 1 0,0-1 0,0 0 0,0 0 0,0 1 1,-1-1-1,1 0 0,0 0 0,0 0 0,0 1 0,0-1 0,-1 0 1,1 0-1,0 0 0,0 0 0,0 0 0,-1 1 0,1-1 1,0 0-1,0 0 0,-1 0 0,-14 1 326,-17-6-4,31 5-300,-218-63 1213,34 8-3235,180 53-859,17 3 2443,-2-1-81,11 0-371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34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0 186 14899,'10'-14'512,"0"0"0,0 0 0,2 1 0,-1 0 0,2 1 0,0 0 0,0 1 0,1 1 0,0 0-1,1 0 1,0 2 0,1 0 0,20-7 0,-22 10-339,0 0 0,1 2-1,0 0 1,0 1 0,0 0-1,0 1 1,0 1 0,0 0-1,25 4 1,-36-4-166,1 1 1,-1 0-1,0 0 1,0 1-1,1-1 1,-1 1-1,0 0 0,0 0 1,-1 0-1,1 0 1,0 1-1,-1-1 0,1 1 1,-1 0-1,0 0 1,0 0-1,0 1 0,-1-1 1,5 8-1,-5-6-6,0-1-1,0 1 1,-1 0-1,0 0 1,0-1-1,0 1 1,0 0-1,-1 0 1,0 0-1,0 0 1,0 0-1,-1 0 1,0 0-1,0 0 1,0 0-1,0 0 1,-3 4-1,-2 6 19,-1 0 0,-1-1-1,0 0 1,-1 0-1,-1-1 1,-14 16-1,1-4 120,-53 43 0,22-33 33,46-32-97,8-5-67,10-2-57,-1 0 1,1 1-1,-1 1 1,1-1-1,0 2 1,0-1-1,0 1 1,0 1-1,0 0 1,0 0-1,0 1 1,-1 0-1,1 1 0,0 0 1,0 1-1,-1 0 1,1 0-1,16 9 1,-14-6-50,0 0 0,-1 1 0,0 1 0,0 0 0,-1 0 0,1 1 0,-2 1 0,1-1 0,-2 1 0,1 1 0,-1 0 0,-1 0 0,12 23 0,-17-29 141,0 0-1,0 1 1,0-1 0,-1 1 0,0-1 0,0 1-1,0 0 1,-1-1 0,0 1 0,0 0 0,0-1-1,-1 1 1,0-1 0,-3 12 0,2-10 58,-1-1 0,0 1 0,0-1 0,-1 1 0,0-1 0,0 0 0,-1-1 0,0 1 0,0-1 0,-8 8 0,2-5 10,0 0 1,0-1 0,0 0-1,-1-1 1,0 0 0,0 0 0,-1-2-1,1 0 1,-1 0 0,0-1-1,0 0 1,-18 0 0,20-2-199,-1-1 1,0-1-1,1 0 0,-1 0 1,1-1-1,-1-1 1,1 0-1,-18-7 0,22 6-36,0 1-1,1-1 0,-1 0 1,1 0-1,0 0 0,1-1 0,-1 0 1,1-1-1,0 1 0,0-1 0,0 0 1,1 0-1,0 0 0,-5-12 1,-5-14-475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34.5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18 392 15259,'-1'0'103,"1"0"-1,-1 0 1,0 0-1,0 0 0,0-1 1,1 1-1,-1 0 1,0 0-1,0-1 0,1 1 1,-1 0-1,0-1 1,1 1-1,-1-1 0,0 1 1,1-1-1,-1 1 1,1-1-1,-1 0 1,1 1-1,-1-1 0,1 0 1,-1 1-1,1-1 1,-1-1-1,1 1-8,0 0 0,0 0-1,0 0 1,1 0 0,-1 0 0,0-1-1,1 1 1,-1 0 0,0 0 0,1 1-1,-1-1 1,1 0 0,0 0 0,-1 0-1,1 0 1,1-1 0,5-5 252,0 1 1,0-1-1,13-6 1,10-6-160,1 1 1,0 2-1,1 1 1,1 2-1,1 1 0,0 2 1,0 1-1,1 2 1,0 1-1,40-2 1,-58 8-168,-1 1 1,0 0 0,0 1 0,0 0-1,0 2 1,0 0 0,-1 0 0,23 10-1,-32-12 22,-1 0 0,1-1 0,0 0-1,0 0 1,0 0 0,0-1 0,0 0-1,0 0 1,1-1 0,-1 1 0,0-1 0,-1-1-1,1 1 1,0-1 0,0 0 0,-1 0-1,1-1 1,5-3 0,0 0 43,0-1-1,-1 0 0,1 0 1,-1-1-1,-1-1 1,0 0-1,13-15 1,-20 22-128,0 0 1,-1 0-1,1-1 0,-1 1 1,0 0-1,0 0 0,0-1 1,0 1-1,0 0 0,-1-1 1,1 1-1,-1-1 0,1 1 1,-1-1-1,0 1 0,0-1 1,0 0-1,0 1 0,-1-1 1,1 1-1,0-1 0,-3-3 0,0-2-103,-1 1 0,0 0 0,0 0-1,-1 0 1,-10-11 0,-6-7-250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0:51.5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10 163 11418,'-10'-1'2024,"14"-1"-199,17-2-1093,885-65-805,-700 40 92,136-15-152,-234 35-68,123 5 0,-190 5 49,-1 3 0,1 1 0,-1 2 0,50 15 0,-58-6-94,-32-16 242,0 0 0,0 0-1,1 0 1,-1 1 0,0-1-1,0 0 1,0 0 0,1 0-1,-1 0 1,0 0-1,0 0 1,0 0 0,1 0-1,-1 0 1,0 0 0,0 0-1,1 0 1,-1 0 0,0 0-1,0 0 1,1 0-1,-1 0 1,0 0 0,0 0-1,0 0 1,1 0 0,-1 0-1,0 0 1,0 0 0,1 0-1,-1 0 1,0-1-1,0 1 1,0 0 0,0 0-1,1 0 1,-1 0 0,0-1-1,0 1 1,0 0 0,0 0-1,0 0 1,1-1-1,-1 1 1,0 0 0,0 0-1,0 0 1,0-1 0,0 1-1,0 0 1,0 0 0,0-1-1,0 1 1,0 0-1,0 0 1,0-1 0,0 1-1,0 0 1,0 0 0,0-1-1,0 1 1,0 0 0,-3-12-59,-1 0 23,-2-3-32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23.1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97 7762,'-4'4'340,"0"-1"1,0-1 0,0 1-1,0 0 1,-1-1 0,0 0-1,-4 2 1,8-4-261,0 0 0,0 0-1,0 0 1,0 1 0,0-1 0,0 0 0,1 0-1,-1 0 1,0 0 0,0-1 0,0 1 0,0 0-1,0 0 1,0 0 0,0-1 0,1 1 0,-1-1-1,0 1 1,0 0 0,0-1 0,1 1 0,-1-1-1,0 0 1,0 1 0,1-1 0,-1 0 0,1 1-1,-1-1 1,0 0 0,1 0 0,-1 1 0,1-1-1,0 0 1,-1 0 0,1 0 0,0 0 0,-1 1-1,1-1 1,0 0 0,0 0 0,0 0 0,0 0-1,0 0 1,0 0 0,0-1 0,3 8 410,16 33-511,-17-35 7,0-1-1,0 0 0,0 0 1,1 0-1,-1 0 0,1-1 1,-1 1-1,1-1 0,0 1 0,0-1 1,5 3-1,1-2-16,0 0 1,0 0-1,1-1 0,-1 0 0,1-1 0,-1 0 1,1-1-1,10 0 0,81-11-57,-69 6 85,83-13 1,103-11 4,277-34 5,-310 34-6,-33 11 10,1 7-1,241 13 1,213 8-20,-227-7 25,861-24-11,-1107 20 33,0 5 0,193 32 1,-296-32-37,-17-3 19,0 2 1,24 5-1,-38-8-11,1 0 0,-1 0 0,0 1 0,1-1 0,-1 0-1,1 0 1,-1 0 0,0 1 0,1-1 0,-1 0 0,0 1-1,1-1 1,-1 0 0,0 1 0,0-1 0,1 0 0,-1 1-1,0-1 1,0 0 0,1 1 0,-1-1 0,0 1-1,0-1 1,0 0 0,0 1 0,0-1 0,0 1 0,0-1-1,0 1 1,0-1 0,0 0 0,0 1 0,0-1 0,0 1-1,0-1 1,0 1 0,0-1 0,0 0 0,-1 1 0,1-1-1,0 1 1,0-1 0,-1 0 0,1 1 0,0-1 0,-15 20 2284,11-16-1767,0 1-1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47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9954,'34'427'2431,"-19"-289"-2189,-8-69-118,29 194 317,-36-262-441,3 13 6,1 0 0,6 15 0,-9-26-9,0-1 0,0 1 0,0 0 0,1-1 0,-1 1 0,1-1-1,0 0 1,0 1 0,0-1 0,0 0 0,0 0 0,0 0 0,0 0 0,1-1 0,-1 1 0,0-1 0,4 2 0,7 0-21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49.2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1263 13811,'0'-1'52,"0"0"-1,0 1 1,-1-1-1,1 1 1,0-1-1,0 1 1,0-1 0,0 0-1,0 1 1,0-1-1,0 1 1,1-1-1,-1 0 1,0 1 0,0-1-1,0 1 1,0-1-1,1 1 1,-1-1 0,0 1-1,1-1 1,-1 1-1,0-1 1,1 1-1,-1-1 1,1 1 0,-1 0-1,1-1 1,-1 1-1,1-1 1,-1 1 0,1 0-1,-1 0 1,1-1-1,0 1 1,23-9 329,8 1-205,0 2 1,55-4 0,68 6-462,-17 1-6,394-47-138,-3-25 405,-46 6-137,-324 51 87,2 8 0,-1 6 1,292 32-1,16 23 31,1-30-15,-243-27 15,140 2 67,-302 7-41,-1 3 0,-1 3 0,108 29 0,-149-31 0,-13-4-12,0-1 1,1 1-1,-1-1 1,13 1 0,-18-3 31,0 0 0,-1 0-1,1 0 1,0-1 0,0 1 0,-1-1 0,1 1 0,0-1 0,-1 0 0,1 0 0,-1 0 0,1-1-1,-1 1 1,1-1 0,-1 1 0,0-1 0,0 0 0,3-2 0,3-4 67,0-1 0,-1-1 1,0 1-1,0-1 0,-1 0 0,10-21 0,-9 11-23,0 0-1,-1-1 0,3-21 0,1-22-130,-2 1 0,-4-1 1,-2-1-1,-13-114 0,-5-113-2,16 291 86,1 0 0,-1 0 1,-1 0-1,1-1 0,0 1 1,0 0-1,0 0 0,-1 0 1,1 0-1,0-1 0,-1 1 1,1 0-1,-1 0 0,1 0 1,-1 0-1,0 0 0,0 0 1,1 0-1,-1 0 0,0 0 1,0 1-1,0-1 0,0 0 1,0 0-1,0 1 0,0-1 1,0 1-1,0-1 0,0 1 1,-2-1-1,-2 0-46,-1 0-1,1 0 1,-1 1-1,0-1 1,-8 2-1,-11-1-147,-234-30-186,-231-37-127,126 11 268,-142 33-753,-4 41-268,122-2 1036,-25-8 660,-161 4 175,1 23-726,531-31 68,-777 48 314,631-51 880,189-2-1092,9-4-26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0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3096 11114,'0'0'4,"0"0"0,0 0-1,0 0 1,0 0 0,0 0-1,0 0 1,0 0 0,0 0 0,1 0-1,-1 0 1,0 0 0,0 0-1,0 0 1,0 0 0,0 0-1,0 0 1,0 0 0,0 0-1,0 0 1,0 0 0,0 0-1,0 0 1,0 1 0,1-1-1,-1 0 1,0 0 0,0 0-1,0 0 1,0 0 0,0 0-1,0 0 1,0 0 0,0 0 0,0 0-1,0 0 1,0 0 0,0 0-1,0 1 1,0-1 0,0 0-1,0 0 1,0 0 0,0 0-1,0 0 1,0 0 0,0 0-1,0 0 1,0 0 0,0 0-1,0 0 1,0 1 0,0-1-1,0 0 1,0 0 0,0 0-1,0 0 1,-1 0 0,1 0 0,0 0-1,0 0 1,0 0 0,0 0-1,0 0 1,0 0 0,12-3-34,20-12-114,172-106-70,443-204 1191,7 54-1756,-475 200 427,649-237-550,-475 179 883,1515-446-277,-1192 393 372,474-121 594,439-59 1396,-553 189-1242,3 52-529,-271 11-1221,-733 105 744,-21 4 107,-1-1-1,0-1 1,13-4 0,-24 7 47,-1-1-1,1 0 0,-1 0 1,0 1-1,1-1 1,-1 0-1,0 0 0,1 0 1,-1-1-1,2-1 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1 347 15555,'0'0'44,"0"1"0,0-1-1,0 1 1,0-1 0,0 1 0,-1-1-1,1 1 1,0-1 0,0 1-1,0-1 1,0 1 0,0-1-1,1 1 1,-1-1 0,0 1 0,0-1-1,0 0 1,0 1 0,1-1-1,-1 1 1,0-1 0,0 1 0,1-1-1,-1 1 1,0-1 0,1 0-1,-1 1 1,0-1 0,1 0-1,-1 1 1,0-1 0,1 0 0,-1 0-1,1 1 1,-1-1 0,1 0-1,-1 0 1,1 0 0,-1 1-1,1-1 1,-1 0 0,1 0 0,-1 0-1,1 0 1,-1 0 0,1 0-1,-1 0 1,1 0 0,-1 0 0,1 0-1,-1-1 1,0 1 0,1 0-1,-1 0 1,1 0 0,-1-1-1,1 1 1,-1 0 0,1 0 0,-1-1-1,0 1 1,1 0 0,-1-1-1,1 1 1,32-29 895,-28 23-676,34-34 445,55-74 1,20-52-377,-112 163-322,-1 3-9,-1 0 0,0 0 0,0 0 0,0 0 0,0 0 0,0 0 0,0 0 1,0 1-1,0-1 0,0 0 0,0 0 0,0 0 0,0 0 0,0 0 1,0 0-1,1 0 0,-1 0 0,0 0 0,0 1 0,0-1 0,0 0 0,0 0 1,0 0-1,0 0 0,1 0 0,-1 0 0,0 0 0,0 0 0,0 0 0,0 0 1,0 0-1,0 0 0,1 0 0,-1 0 0,0 0 0,0 0 0,0 0 1,0 0-1,0 0 0,0 0 0,1 0 0,-1 0 0,0 0 0,0-1 0,0 1 1,0 0-1,0 0 0,-2 15-5,-2 3-126,-28 144-83,26-125-911,2-1 0,1 53 0,5-76 462,-2-12 649,0-1-1,0 0 1,1 0-1,-1 0 0,0 0 1,0 0-1,1 0 1,-1 0-1,0 0 0,0 0 1,1 0-1,-1 0 1,0 0-1,0 0 0,1 0 1,-1 0-1,0 0 1,0 0-1,1 0 0,-1 0 1,0 0-1,0 0 1,0 0-1,1-1 0,-1 1 1,0 0-1,0 0 1,0 0-1,1 0 0,-1-1 1,0 1-1,0 0 1,0 0-1,0 0 0,1-1 1,-1 1-1,0 0 1,0 0-1,0 0 0,0-1 1,0 1-1,0 0 1,0 0-1,0-1 0,0 1 1,11-17-709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1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3 13923,'-1'0'22,"1"0"-1,0 0 1,0 0 0,0-1-1,0 1 1,0 0 0,0 0-1,0 0 1,0 0 0,0 0 0,0 0-1,0 0 1,0 0 0,0 0-1,0 0 1,0 0 0,0 0-1,0-1 1,0 1 0,0 0-1,0 0 1,0 0 0,1 0-1,-1 0 1,0 0 0,0 0 0,0 0-1,0 0 1,0 0 0,0 0-1,0 0 1,0 0 0,0 0-1,0 0 1,0-1 0,0 1-1,0 0 1,0 0 0,0 0-1,0 0 1,1 0 0,-1 0 0,0 0-1,0 0 1,0 0 0,0 0-1,0 0 1,0 0 0,0 0-1,0 0 1,0 0 0,0 0-1,0 0 1,0 0 0,1 0-1,-1 0 1,0 0 0,0 0-1,0 0 1,0 1 0,0-1 0,0 0-1,0 0 1,0 0 0,0 0-1,0 0 1,0 0 0,7 7 430,4 11-13,1 12-330,0 1-1,-3 0 1,0 0 0,-2 1 0,-2 0 0,-1 0 0,-1 1-1,-1-1 1,-5 50 0,-1-50-250,-2-1 1,-1 0-1,-1-1 1,-2 0-1,-1 0 1,-1-1-1,-1 0 1,-2-1-1,-27 39 0,31-51-123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3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15 204 9178,'-3'-12'635,"0"5"57,1-1-1,0 0 1,0 1-1,1-1 1,0 0-1,0 0 1,1 0-1,1-9 1,4 93 2272,-5-72-2939,-1 74 212,4 1 1,18 118 0,-12-168-137,-2-22 14,-7-7-108,1 0-1,-1-1 1,1 1-1,-1 0 0,0 0 1,1-1-1,-1 1 1,0 0-1,1-1 1,-1 1-1,0-1 0,1 1 1,-1 0-1,0-1 1,0 1-1,1-1 1,-1 1-1,0-1 0,0 1 1,0-1-1,0 1 1,0-1-1,1 0 1,2-17 89,0 0-1,-1 0 1,-1 0 0,-1 0 0,-2-27 0,1 12 6,-3-33-89,-13-78-1,17 144-23,-1-1-1,1 1 0,0 0 0,0 0 1,0-1-1,0 1 0,0 0 0,-1 0 1,1-1-1,0 1 0,0 0 0,0-1 0,0 1 1,0 0-1,0-1 0,0 1 0,0 0 1,0 0-1,0-1 0,0 1 0,0 0 0,1-1 1,-1 1-1,0 0 0,0 0 0,0-1 1,0 1-1,0 0 0,0 0 0,1-1 1,-1 1-1,0 0 0,0 0 0,0 0 0,1-1 1,-1 1-1,0 0 0,0 0 0,1 0 1,-1 0-1,0-1 0,0 1 0,1 0 1,-1 0-1,0 0 0,1 0 0,-1 0 0,0 0 1,0 0-1,1 0 0,-1 0 0,0 0 1,1 0-1,-1 0 0,0 0 0,0 0 0,1 0 1,-1 0-1,1 0 0,21 13-333,-8-5 151,-6-4 157,0-1 0,0-1 0,1 0 0,-1 0 0,0 0 0,1-1 0,-1 0 0,1-1 0,-1 0 0,1 0 0,-1-1 0,1 0 0,-1-1 0,13-3 0,-15 3 61,1-1 1,-1 0-1,0 0 0,-1 0 1,1 0-1,-1-1 1,1 0-1,-1 0 0,0-1 1,-1 1-1,1-1 1,-1 0-1,0-1 1,0 1-1,0-1 0,-1 1 1,0-1-1,0 0 1,2-7-1,-2 5 35,-1 0-1,0 0 1,0 0 0,-1 0-1,1-12 1,-2 17-37,0 0 0,0 1 0,0-1 0,0 1 0,-1-1 0,1 0 0,-1 1 0,1-1 0,-1 1 0,0-1 0,0 1 0,0 0 0,-1-1 0,1 1 0,0 0 0,-1 0 0,0 0 0,1 0 0,-1 0 0,0 0 0,-2-1 0,2 2-13,1 0 1,-1 1-1,1-1 0,-1 1 0,1-1 0,-1 1 0,1 0 0,-1-1 0,1 1 1,-1 0-1,0 0 0,1 0 0,-1 0 0,1 0 0,-1 1 0,0-1 0,1 1 1,-1-1-1,1 1 0,-1-1 0,1 1 0,0 0 0,-1-1 0,1 1 0,-1 0 1,1 0-1,0 0 0,0 0 0,0 0 0,0 0 0,0 1 0,-2 1 0,-3 4 14,1 0 0,0 1 0,0-1-1,-6 15 1,2-4 3,2 1-1,0-1 0,-5 30 1,10-40-32,0 1 1,1-1-1,1 1 1,-1-1-1,1 0 1,0 1-1,1-1 1,0 1-1,1-1 1,4 15-1,-5-20-34,0 0-1,1 0 1,0-1 0,0 1-1,0-1 1,0 1-1,0-1 1,0 1-1,0-1 1,1 0-1,-1 0 1,1 0-1,0-1 1,0 1-1,-1 0 1,1-1-1,0 0 1,0 0-1,0 0 1,1 0-1,-1 0 1,0-1-1,0 1 1,0-1-1,1 0 1,3 0-1,5 0-75,0-1 1,-1-1-1,1 0 0,-1 0 0,22-8 0,16-9-204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3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86 65 16355,'-9'16'198,"0"0"0,1 0 0,1 1 0,0 0-1,1 0 1,1 1 0,1 0 0,0-1 0,2 1-1,0 1 1,0-1 0,3 25 0,2-3-119,2-1 0,2 0 0,2 0 1,21 60-1,-18-64-66,-1-1 0,-1 2 1,-3-1-1,0 1 0,-3 0 1,1 53-1,-8-63 101,3-25-109,0-1 0,0 0 1,0 1-1,0-1 1,0 0-1,0 0 0,0 1 1,0-1-1,0 0 1,0 1-1,0-1 1,0 0-1,-1 1 0,1-1 1,0 0-1,0 0 1,0 1-1,0-1 1,-1 0-1,1 0 0,0 1 1,0-1-1,-1 0 1,1 0-1,0 0 1,0 0-1,-1 1 0,1-1 1,0 0-1,0 0 1,-1 0-1,-5-8 146,3-8-85,0 0 0,0 0 0,1 0 0,1-22 1,6-73-33,-4 101-37,9-107-345,4-1-1,61-227 1,-71 331 316,0 0 1,1 1-1,1-1 1,11-19-1,-17 32 33,0 1-1,0 0 1,1-1-1,-1 1 1,0 0-1,0-1 1,1 1-1,-1 0 1,0-1-1,0 1 1,1 0-1,-1 0 1,0-1-1,1 1 1,-1 0-1,0 0 1,1-1-1,-1 1 1,0 0-1,1 0 1,-1 0-1,1 0 1,-1 0-1,0 0 1,1 0-1,-1 0 0,1 0 1,-1 0-1,0 0 1,1 0-1,0 0 1,6 10 23,-2 16 19,-5-13-23,0 0 0,-1 0-1,0 0 1,-1 0 0,-1 0-1,0 0 1,0-1 0,-2 1 0,1-1-1,-1 0 1,-1-1 0,0 1 0,-1-1-1,-13 17 1,3-7-23,0-2 0,-1 0-1,-2-1 1,1-1 0,-2 0 0,-30 17-1,44-29-94,6-4 70,-1 0 0,0 1 0,0-1 1,0 0-1,0 0 0,0 0 0,0 0 0,0 0 0,0-1 1,0 1-1,0-1 0,-1 1 0,-1-1 0,3 0 26,1 0-1,0 0 1,0 0 0,0 0-1,0 0 1,0 0-1,0 0 1,-1 0-1,1 0 1,0 0 0,0 0-1,0 0 1,0 0-1,0 0 1,0 0-1,-1 0 1,1 0-1,0-1 1,0 1 0,0 0-1,0 0 1,0 0-1,0 0 1,0 0-1,0 0 1,0 0 0,0 0-1,0-1 1,0 1-1,0 0 1,-1 0-1,1 0 1,0 0-1,0 0 1,0 0 0,0-1-1,0 1 1,0 0-1,0 0 1,0 0-1,0 0 1,0 0 0,0 0-1,1-1 1,-1 1-1,0 0 1,0 0-1,0 0 1,0 0-1,0 0 1,0 0 0,0 0-1,0-1 1,0 1-1,0 0 1,0 0-1,1 0 1,9-18-214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4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1 105 14787,'0'0'58,"1"0"1,-1 0-1,1 0 0,-1 0 0,1 1 0,-1-1 0,1 0 1,0 0-1,-1 1 0,1-1 0,-1 0 0,0 0 1,1 1-1,-1-1 0,1 1 0,-1-1 0,1 0 1,-1 1-1,0-1 0,1 1 0,-1-1 0,0 1 0,1-1 1,-1 1-1,0-1 0,0 1 0,0-1 0,0 1 1,1 0-1,-1-1 0,0 1 0,0 0 0,1 25 370,-2-17-109,1 21 676,6 122 1042,-5-135-1969,2-1 0,0 0 1,1 0-1,1-1 0,0 1 0,1-1 0,9 18 0,-13-30-63,-1-1 1,1 1-1,0-1 0,0 1 0,0-1 0,0 0 1,0 1-1,1-1 0,-1 0 0,1-1 1,-1 1-1,1 0 0,5 2 0,-7-4-3,0 0 1,1 1-1,-1-1 0,1 0 0,-1 0 1,0 0-1,1 0 0,-1 0 1,1 0-1,-1 0 0,0 0 0,1-1 1,-1 1-1,0 0 0,1-1 0,-1 1 1,0-1-1,1 0 0,-1 1 0,0-1 1,0 0-1,0 0 0,0 0 0,0 0 1,0 0-1,0 0 0,0 0 0,0 0 1,0 0-1,0 0 0,0-2 1,3-4 5,-1-1 1,1 1 0,-2 0 0,1-1 0,-1 1-1,-1-1 1,1 0 0,0-13 0,-1-67 47,-2 72-50,0-12-1,-5-31-1,4 49-29,0 1 0,0-1 0,-1 0 0,0 1 0,-1-1-1,-7-12 1,11 21 21,0 1-1,0-1 1,0 1 0,0-1-1,-1 1 1,1-1-1,0 1 1,-1-1 0,1 1-1,0 0 1,-1-1-1,1 1 1,0-1 0,-1 1-1,1 0 1,-1-1-1,1 1 1,-1 0-1,1 0 1,-1-1 0,1 1-1,-1 0 1,1 0-1,-1 0 1,0-1 0,-3 12-125,5 23-35,0-28 155,1-1 0,-1 1 0,1-1 0,0 0 1,1 0-1,-1 0 0,1 0 0,0 0 0,0 0 0,0-1 0,1 0 0,0 0 0,-1 0 0,1 0 0,1 0 0,-1-1 0,1 1 0,-1-1 0,1 0 0,0-1 0,0 1 0,0-1 0,1 0 0,-1 0 0,0-1 0,1 0 0,-1 0 0,1 0 0,-1 0 0,1-1 0,-1 0 0,1 0 0,0-1 0,-1 1 0,1-1 0,-1 0 0,1-1 0,-1 1 0,0-1 0,0 0 0,6-3 0,-1-2 12,1 0-1,-1 0 1,0-1 0,-1 0 0,0-1-1,0 0 1,-1 0 0,0-1 0,12-19-1,-11 14-3,-1-1 0,0 1 0,-1-1 0,-1 0 0,-1-1 0,6-26 0,-10 42-1,-1-1-1,0 1 1,1 0-1,-1-1 1,0 1 0,0 0-1,0-1 1,0 1-1,0-1 1,0 1-1,-1 0 1,1-1 0,0 1-1,-1 0 1,1-1-1,-1 0 1,0 2 1,1-1 0,0 1 0,-1 0-1,1 0 1,-1-1 0,1 1 0,0 0 0,-1 0 0,1 0 0,-1 0-1,1 0 1,-1 0 0,1 0 0,-1 0 0,1 0 0,-1 0 0,1 0-1,0 0 1,-1 0 0,1 0 0,-1 0 0,1 0 0,-1 1 0,1-1-1,0 0 1,-1 0 0,1 1 0,-1-1 0,0 1 0,-3 2 1,0 0 0,0 0-1,0 1 1,0 0 0,1 0 0,0 0 0,-4 5 0,-1 4 26,1 0 0,0 1 0,1 0 0,0 1 0,1-1 0,1 1 1,-5 30-1,8-38-32,0 0 1,1 0-1,-1-1 1,1 1-1,1 0 1,-1 0-1,1 0 1,1-1-1,-1 1 1,1 0-1,0-1 1,1 1-1,-1-1 1,1 0-1,1 0 1,-1 0-1,1 0 1,0-1-1,0 1 1,6 5-1,-7-8-3,0-1 0,1 0 0,-1 1 0,0-1 0,1 0-1,-1-1 1,1 1 0,0 0 0,-1-1 0,1 0 0,0 0 0,0 0-1,0-1 1,0 1 0,0-1 0,0 0 0,0 0 0,0 0 0,0-1-1,0 1 1,0-1 0,0 0 0,0 0 0,-1 0 0,1-1 0,0 1-1,5-4 1,15-17-111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5.0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395 41 14859,'0'-2'89,"0"0"0,-1 1 0,1-1 0,0 0 1,-1 0-1,1 1 0,-1-1 0,1 0 0,-1 1 0,0-1 0,0 1 0,0-1 0,0 1 0,0-1 0,0 1 0,0 0 0,0-1 1,-1 1-1,1 0 0,0 0 0,-1 0 0,1 0 0,-1 0 0,1 0 0,-1 0 0,1 1 0,-1-1 0,0 0 0,0 1 0,1-1 1,-1 1-1,0 0 0,1 0 0,-1 0 0,-2 0 0,-7-1 168,0 1-1,0 1 1,1 0 0,-18 3-1,0 3-97,0 1 0,1 1-1,0 1 1,1 2-1,0 1 1,1 0-1,-26 19 1,47-29-161,-1 0-1,1 1 1,0-1 0,0 1 0,0 0-1,0-1 1,1 2 0,-6 7 0,9-11-1,0-1 0,-1 1 0,1-1 0,0 1 0,0 0 0,0-1 0,0 1 0,0-1 0,0 1 0,0 0 0,0-1 0,0 1 0,0-1 0,0 1 0,0-1 0,0 1 0,1-1 0,-1 1 0,0 0 0,0-1 0,1 1 0,-1-1 1,0 1-1,1-1 0,-1 1 0,0-1 0,1 0 0,-1 1 0,1-1 0,-1 1 0,1-1 0,-1 0 0,1 0 0,-1 1 0,1-1 0,-1 0 0,1 0 0,-1 1 0,1-1 0,-1 0 0,1 0 0,0 0 0,-1 0 0,1 0 0,30 4-97,-28-4 86,88-2-254,11 1-68,-88 1 256,0 2 0,0-1-1,0 2 1,26 8-1,-37-10 73,0 0 0,0 0 0,0 0 0,0 1 0,0-1 0,0 1 0,-1 0 0,1 0-1,-1 0 1,1 0 0,-1 0 0,0 1 0,0-1 0,0 1 0,0-1 0,0 1 0,-1 0 0,1-1 0,-1 1 0,0 0 0,0 0 0,0 0-1,0 0 1,0 0 0,-1 1 0,1-1 0,-1 0 0,0 0 0,0 0 0,0 0 0,0 1 0,-1-1 0,1 0 0,-1 0 0,0 0-1,-1 4 1,-1 2 58,0 0 0,-1-1 0,0 1 0,0 0 0,-1-1 0,0 0 0,-1 0 0,-12 13 0,14-16-1,0-1 0,-1 0 0,1 0 0,-1 0 0,0-1 0,0 1 0,0-1 0,-1-1 0,1 1 0,-1-1 0,1 0 0,-1 0 0,0 0 0,0-1 0,-7 1 0,11-2-64,-1 0 1,0 0-1,0 0 0,1 0 0,-1-1 1,0 0-1,1 1 0,-1-1 0,0 0 1,1 0-1,-1 0 0,1-1 0,0 1 1,-1 0-1,1-1 0,0 0 0,0 1 1,0-1-1,0 0 0,0 0 0,0 0 1,1-1-1,-1 1 0,1 0 0,-1-1 1,1 1-1,-2-5 0,1 1-35,-1-1 0,2 0 0,-1 0 0,1 1 0,0-1 1,0 0-1,1 0 0,0 0 0,1-14 0,7-17-233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5.8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0 749 13707,'4'0'209,"0"0"0,0 0 0,0 0 0,0 0 0,0-1 0,0 0 0,0 1 0,0-2 0,-1 1 0,1 0 0,0-1 0,-1 0 0,1 1 0,-1-2 0,1 1 0,-1 0 0,0-1 0,0 1 0,0-1 0,5-6 0,3-3 243,0-2 1,-1 0-1,13-22 1,-18 28-368,-2 4-82,-1 0 1,1 0-1,-1-1 0,0 1 0,0-1 1,0 1-1,0-1 0,-1 1 1,0-1-1,0 0 0,0 0 0,0-7 1,-1 12-9,0-1 0,0 1 1,0-1-1,0 1 0,0-1 1,0 1-1,0-1 0,0 1 1,-1 0-1,1-1 0,0 1 1,0-1-1,0 1 0,-1 0 1,1-1-1,0 1 0,-1-1 1,1 1-1,0 0 0,-1-1 1,1 1-1,0 0 0,-1 0 1,1-1-1,0 1 0,-1 0 1,1 0-1,-1-1 0,1 1 1,-1 0-1,-14 5-69,-10 18 49,21-16 34,-1-1 1,1 0 0,0 1 0,1 0 0,-5 11-1,8-17-4,-1 1 0,1-1 0,-1 0 0,1 0 0,-1 1 0,1-1 0,0 0 0,-1 1 0,1-1 0,0 0 0,0 0 0,0 1 0,0-1-1,1 0 1,-1 1 0,0-1 0,0 0 0,1 1 0,-1-1 0,1 0 0,-1 0 0,1 1 0,-1-1 0,1 0 0,0 0 0,0 0 0,-1 0-1,1 0 1,0 0 0,0 0 0,0 0 0,0 0 0,0 0 0,0-1 0,1 1 0,-1 0 0,0-1 0,0 1 0,3 0 0,4 0 14,-1 0-1,1 0 1,0-1 0,0 0 0,-1 0 0,1-1 0,0 0 0,0 0 0,10-4 0,70-25 79,-87 29-97,27-11-1,-21 7-40,1 2 0,0-1 1,0 1-1,1 0 0,-1 1 1,1 0-1,10-2 0,-18 5 16,1-1 0,-1 0 1,1 1-1,-1-1 0,1 1 0,-1-1 0,1 1 0,-1 0 0,0-1 0,1 1 0,-1 0 0,0 0 0,0 0 0,0 0 1,0 0-1,0 0 0,0 0 0,0 1 0,2 1 0,-2-1 3,1 0 0,-1 0 0,1 0 1,0 0-1,-1-1 0,1 1 0,0-1 0,0 0 0,3 2 0,-1-1 22,0-1 0,0 0 0,0 0-1,0-1 1,0 1 0,0-1 0,0 0-1,1 0 1,-1 0 0,0-1-1,0 1 1,0-1 0,0 0 0,0 0-1,0-1 1,0 1 0,0-1-1,7-4 1,3-2 25,0-2 0,-1 1 0,18-17 0,-1-3 21,0-2 1,-2-1-1,-1-1 1,29-48-1,-21 23-69,52-120-1,-81 163 5,-1 7 0,-1-1 0,-1 0 0,0 0 0,0 0 0,0 0 0,-1 0 0,-1 0 0,0-1 0,1-13 1,-2 22 13,0 0 0,0 1 1,0-1-1,0 0 1,0 1-1,-1-1 1,1 0-1,0 1 0,0-1 1,0 1-1,-1-1 1,1 0-1,0 1 1,0-1-1,-1 1 1,1-1-1,-1 1 0,1-1 1,0 1-1,-1-1 1,1 1-1,-1 0 1,1-1-1,-1 1 0,1-1 1,-1 1-1,0 0 1,0-1-1,0 1 2,0 0 0,0 0-1,0 0 1,0 1 0,0-1 0,0 0 0,-1 0-1,1 1 1,0-1 0,0 0 0,0 1-1,0-1 1,0 1 0,-1 1 0,-3 1 8,0 2 1,0-1 0,0 0 0,-6 9 0,3-4 8,2 1 0,-1 0 1,1 0-1,1 1 0,0 0 1,0 0-1,1 0 0,1 0 0,-4 22 1,4-15 9,2 1 0,0-1 0,1 1 0,1-1 0,5 31 0,4-4-65,2-1 0,2-1 1,2 0-1,26 50 0,14 14-1103,-56-107 1136,0 0 0,0 0 0,0 0 0,0 0 0,0 0 0,0 0 0,0 0 0,0 0 0,0 0 0,0 0 0,0 1 0,0-1 0,1 0 0,-1 0 0,0 0 0,0 0 0,0 0 0,0 0 0,0 0 0,0 0 0,0 0 0,0 0 0,0 0 0,0 1 0,0-1 0,0 0 0,0 0 0,0 0 0,0 0 0,0 0 0,0 0 0,0 0 0,0 0 0,0 0 0,0 0 0,0 1 0,0-1 0,0 0 0,0 0 0,-1 0 0,1 0 0,0 0 0,0 0 0,0 0 0,0 0 0,0 0 0,0 0 0,0 0 0,0 0 0,0 0 0,0 0 0,0 0 0,0 0 0,0 1 0,-1-1 0,1 0 0,0 0 0,0 0 0,0 0 0,0 0 0,0 0 0,0 0 0,0 0 0,0 0 0,0 0 0,0 0 0,-1 0 0,1 0 0,-6-3-146,-8-11 96,0 0 1,0-1-1,2-1 1,-18-27-1,12 17 177,13 19-76,-33-45 737,2-2-1,-41-85 1,76 137-736,-10-28 404,11 30-438,0-1 0,0 1 1,-1 0-1,1-1 0,0 1 0,0-1 1,0 1-1,0-1 0,0 1 0,-1-1 1,1 1-1,0-1 0,0 1 0,0-1 1,0 1-1,0-1 0,0 1 0,1 0 0,-1-1 1,0 1-1,0-1 0,0 1 0,0-1 1,1 1-1,-1-1 0,0 1 0,0 0 1,1-1-1,-1 1 0,0-1 0,0 1 1,1 0-1,-1-1 0,1 1 0,-1 0 1,0 0-1,1-1 0,-1 1 0,1 0 1,-1 0-1,0-1 0,1 1 0,-1 0 1,1 0-1,-1 0 0,1 0 0,-1 0 0,1 0 1,-1 0-1,1 0 0,-1 0 0,1 0 1,-1 0-1,1 0 0,11 4-117,0-1-1,0 2 0,18 10 1,13 4-563,-15-9 354,0-1 0,0-1 0,1-2 0,49 5 0,-6-9-274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6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1 16988,'-8'2'289,"0"0"0,0 1 1,0 0-1,1 0 0,-1 1 1,1 0-1,-12 8 0,2 0 306,-28 28 0,42-37-523,-31 33 444,33-34-512,-1 0 1,1-1-1,0 1 0,-1 0 1,1 0-1,0-1 0,0 1 1,1 0-1,-1 0 1,0 0-1,1 0 0,-1 0 1,1 0-1,-1 1 0,1-1 1,0 0-1,0 0 0,0 0 1,0 2-1,1-2-38,0 0 0,0-1 0,1 1 0,-1-1 0,0 0 0,0 1 0,1-1 0,-1 0 0,1 0 0,-1 0 0,1 0 0,0 0 0,-1 0-1,1 0 1,0-1 0,1 2 0,36 9-670,-29-9 487,-8-1 175,27 7-619,35 14-1,-57-19 579,0 0-1,0 1 1,0-1-1,0 2 1,-1-1-1,0 1 1,0 0-1,0 0 1,0 1-1,5 6 1,-9-10 85,-1 1 0,1-1 0,-1 0 0,0 0 0,1 1 0,-1-1 0,0 1 0,0-1 0,-1 1 0,1-1 0,-1 1 0,1-1 0,-1 1 0,0 0 0,0-1 0,0 1 0,0-1 0,0 1 0,-1 0 0,0 4 0,-1-3 6,0 0 0,0 0 0,0-1 1,-1 1-1,1 0 0,-1-1 0,0 0 1,0 1-1,0-1 0,0 0 0,-6 3 1,-1 2 17,-2-1 0,1-1 1,-1 0-1,1-1 1,-2 0-1,1-1 0,-19 5 1,-2-6 9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7.1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56 17308,'0'1'82,"-1"0"1,1 0 0,0 0-1,-1 0 1,1 0 0,0 0 0,0 0-1,0 0 1,0 0 0,-1 0-1,1 0 1,1 0 0,-1 0-1,0 0 1,0 0 0,0 0-1,0 0 1,1 0 0,0 2-1,-1 1 112,1 2 19,16 79 963,-15-78-1152,0 0-1,0 1 1,1-1-1,1 0 1,-1 0-1,1-1 1,0 1-1,0-1 1,6 6-1,-7-9-4,0-1-1,0 1 0,0-1 1,1 0-1,-1 0 1,1 0-1,-1-1 1,1 1-1,0-1 1,0 0-1,0 0 0,-1 0 1,1 0-1,0-1 1,0 0-1,0 1 1,0-2-1,0 1 0,0 0 1,4-2-1,3 0 24,1 0 0,-1-1-1,-1-1 1,1 0 0,16-9 0,-1-2 65,-2-2 1,0-1 0,-1-1-1,25-26 1,-42 39-96,-6 6-10,1-1 0,-1 1 0,0-1 0,0 1 0,1 0 0,-1-1 0,0 1-1,1 0 1,-1-1 0,0 1 0,1 0 0,-1-1 0,0 1 0,1 0 0,-1 0-1,1-1 1,-1 1 0,1 0 0,-1 0 0,0 0 0,1 0 0,-1-1 0,1 1 0,-1 0-1,1 0 1,-1 0 0,1 0 0,-1 0 0,1 0 0,-1 0 0,1 1 0,-1-1-1,1 0 1,-1 0 0,1 0 0,3 17 45,-2-3-59,-1-11 12,0 0-1,0-1 1,0 1-1,0-1 1,0 0-1,1 1 1,-1-1 0,1 0-1,-1 0 1,1 0-1,0 0 1,0 0-1,0 0 1,0-1-1,0 1 1,1 0 0,-1-1-1,0 0 1,1 0-1,-1 1 1,1-2-1,-1 1 1,1 0-1,0 0 1,-1-1 0,1 1-1,0-1 1,-1 0-1,1 0 1,0 0-1,0 0 1,-1 0-1,5-2 1,5 0-1,0-1 1,0 0-1,-1-1 0,1-1 0,-1 1 1,14-9-1,-7 3-134,-1-1 1,0 0-1,0-2 0,-1 1 1,-1-2-1,26-27 0,-41 40 131,1 0-1,0 0 1,0 0-1,-1 0 1,1 0-1,-1 0 1,1 0-1,-1 0 1,1 0-1,-1 0 1,1 0-1,-1-1 1,0 0-1,-7-9 730,2 5-869,-2-5 116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7.5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33 17308,'-10'-14'1928,"3"4"-1360,5 4-312,2 3 937,6 3-945,2 2-496,5 2 232,3 2-209,1 1-159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8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162 172 14475,'0'-8'623,"0"1"0,-1-1 0,0 0 0,0 1 0,-1-1 0,0 1 0,0-1 0,-5-7 0,7 13-516,-1 1-1,0 0 1,1 0-1,-1-1 1,0 1-1,0 0 0,0 0 1,0 0-1,0 0 1,0 0-1,0 0 1,-1 0-1,1 1 0,0-1 1,0 0-1,-1 1 1,1-1-1,0 0 1,-3 0-1,2 1-77,0 1 0,0-1 0,0 0-1,0 0 1,0 1 0,0-1 0,-1 1 0,2 0 0,-1 0-1,0 0 1,0 0 0,0 0 0,0 0 0,1 0 0,-1 0 0,0 1-1,-2 2 1,-4 4-21,0 1-1,0 1 1,1-1 0,0 1-1,1 0 1,0 1-1,0-1 1,2 1-1,-1 0 1,1 1 0,1-1-1,0 1 1,-2 15-1,2-10-13,2 0-1,0 0 0,0 0 0,2 1 1,0-1-1,1 0 0,1 0 0,8 29 1,-1-23-7,0-1 1,1 0-1,2 0 1,23 31 0,-12-18-24,-20-29 20,-1 0 0,0 0 0,0 0 0,0 0 1,-1 0-1,0 1 0,0-1 0,-1 1 0,0 0 0,0-1 0,0 1 0,-1 0 0,0-1 0,-1 1 0,1 0 0,-1-1 0,-3 13 1,1-9-37,-1 1 1,0-1 0,-1 0 0,0 0 0,0 0 0,-1-1-1,0 0 1,-1 0 0,0 0 0,-8 7 0,13-15 43,1 1 0,-1-1 1,1 1-1,-1-1 0,0 0 1,1 0-1,-1 0 0,0 0 1,0 0-1,0 0 0,0-1 1,0 1-1,0 0 0,0-1 1,-3 1-1,4-1 8,0 0 0,-1-1 1,1 1-1,0 0 0,0-1 1,-1 1-1,1-1 0,0 1 1,0-1-1,0 1 0,0-1 1,-1 0-1,1 0 0,0 1 1,0-1-1,0 0 0,1 0 0,-1 0 1,0 0-1,0 0 0,0 0 1,1 0-1,-1 0 0,1-1 1,-2-1-1,0-2 7,0-1 0,1 0 0,-1 0-1,1 0 1,0 0 0,1 0 0,-1 0 0,1 0 0,0 0-1,1 0 1,0-6 0,3-7 6,0 0 0,8-21 0,8-13-73,1 1 1,37-63-1,69-94-413,-16 28-74,-103 169 503,-6 9 30,0 0 0,0 0 0,0 0 0,-1 0 0,1 0 0,-1 0 0,0 0 0,1 0 0,-2-1 0,1 1 0,0 0 0,-1-1 0,1 1 0,-1-1 0,0-4 0,0 7 11,-1 0 0,1 0 0,0 0 0,-1 1 0,1-1 0,-1 0 0,0 0 0,1 0 0,-1 0 0,0 1 0,1-1 0,-1 0 0,0 1 0,0-1 0,0 1 0,1-1-1,-1 1 1,0-1 0,0 1 0,0-1 0,0 1 0,0 0 0,0-1 0,0 1 0,0 0 0,0 0 0,0 0 0,0 0 0,0 0 0,0 0 0,-1 0 0,-34 6 59,20 0-22,1-1-1,1 2 1,-20 11-1,26-14-26,1 1-1,-1 0 0,1 0 0,1 1 0,-1 0 1,1 0-1,-10 12 0,15-17-7,1 0 1,-1 0-1,1-1 1,-1 1-1,1 0 0,-1 0 1,1 0-1,0 0 0,-1 0 1,1 0-1,0 0 1,0-1-1,0 1 0,-1 0 1,1 0-1,0 0 0,0 0 1,1 0-1,-1 0 1,0 0-1,0 0 0,0 0 1,1 0-1,-1 0 0,0 0 1,1 0-1,-1 0 1,0-1-1,1 1 0,0 0 1,-1 0-1,1-1 0,-1 1 1,1 0-1,0 0 1,-1-1-1,1 1 0,0-1 1,0 1-1,0-1 1,-1 1-1,1-1 0,2 1 1,2 1-2,0 0 0,1 0 0,-1 0 0,0-1 0,1 0 0,7 0 0,10 0 4,0-1 0,0-1 0,-1-1 0,26-6 0,86-26 244,-117 30-193,-16 3-45,0 1-1,1-1 1,-1 1 0,1-1-1,-1 1 1,1 0 0,-1-1-1,1 1 1,-1 0-1,0 0 1,1 0 0,-1 0-1,1 1 1,-1-1 0,1 0-1,-1 1 1,1-1-1,-1 1 1,0-1 0,1 1-1,-1-1 1,0 1 0,0 0-1,3 1 1,-3 1 9,1 0 1,0 0-1,-1-1 1,0 1-1,0 0 1,0 0-1,0 0 1,0 1-1,0 2 0,4 12 6,-4-14-8,0-1-1,0 1 1,1-1 0,-1 1-1,1-1 1,0 0-1,0 0 1,0 1 0,1-1-1,-1-1 1,0 1-1,1 0 1,0-1 0,0 1-1,0-1 1,0 0-1,0 0 1,0 0 0,1 0-1,5 2 1,-4-3 12,0 0 0,0 0 1,0-1-1,0 1 0,0-1 0,0 0 1,0-1-1,0 1 0,0-1 0,0 0 1,0 0-1,0-1 0,-1 1 0,1-1 1,6-3-1,0-1 68,-1-1-1,0 1 0,0-2 1,0 1-1,-1-1 1,-1-1-1,1 0 1,-1 0-1,0 0 1,-1-1-1,-1 0 1,8-13-1,-12 23-116,0 0 0,0 1 0,1-1 0,-1 1 0,0-1-1,0 1 1,0 0 0,0 0 0,0 0 0,3 2 0,20 7-269,-17-8 47,-1-1 1,1-1-1,0 1 1,0-1-1,0-1 1,0 1-1,-1-1 1,1 0 0,8-3-1,1-2-739,1 0-1,28-14 0,-27 10 145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18980,'8'9'1456,"3"-5"-1152,4-1-176,8-4 289,1-2-417,7-6-729,1 1 2114,-2-5-1441,0 0-24,-2 0-40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8.7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1 229 13827,'2'-1'454,"0"0"0,0 0 0,0 0-1,1 0 1,-1 0 0,-1 0 0,1 0 0,0-1 0,0 1 0,0-1 0,1-2 0,6-3 60,0-1-289,1 0 0,-1 0-1,-1-1 1,11-14 0,-16 19-205,0-1 0,0 1 0,0-1 1,-1 1-1,0-1 0,1 0 0,-2 0 1,1 1-1,-1-1 0,1-1 0,-1 1 1,-1 0-1,1-6 0,-1 11-14,0-1 0,0 0-1,0 0 1,0 1-1,0-1 1,0 0 0,0 0-1,-1 1 1,1-1 0,0 0-1,-1 0 1,1 1 0,0-1-1,-1 0 1,1 1 0,-1-1-1,1 1 1,-1-1 0,1 0-1,-1 1 1,1-1 0,-1 1-1,0-1 1,1 1 0,-1 0-1,0-1 1,1 1 0,-1 0-1,0-1 1,1 1 0,-1 0-1,0 0 1,0 0 0,1 0-1,-1-1 1,0 1 0,0 0-1,0 0 1,1 1 0,-1-1-1,0 0 1,0 0-1,1 0 1,-1 0 0,-1 1-1,-1 0 11,0 0 0,0 0 0,0 0-1,0 1 1,1-1 0,-1 1-1,0-1 1,1 1 0,-5 4 0,5-4-13,0 1 0,0-1 1,0 1-1,0-1 0,1 1 1,-1 0-1,1 0 0,0-1 1,0 1-1,0 0 0,-1 6 1,2-8-5,0 1 0,0-1 0,0 0 1,0 1-1,0-1 0,0 0 0,1 0 0,-1 1 0,0-1 1,1 0-1,-1 0 0,1 1 0,-1-1 0,1 0 0,0 0 1,0 0-1,-1 0 0,1 0 0,0 0 0,0 0 1,0 0-1,0 0 0,0 0 0,0 0 0,0-1 0,1 1 1,-1-1-1,0 1 0,0 0 0,2-1 0,7 4-1,-1-2 0,1 1-1,1-1 1,-1-1 0,0 0 0,0 0-1,17-2 1,6-1 45,33-8 0,-54 8 84,-1 0 0,1-1 0,16-6-1,-24 7-25,-1 1-1,0-1 1,0 0 0,0 0-1,0 0 1,-1 0-1,1 0 1,0-1-1,-1 1 1,0-1-1,1 1 1,-1-1 0,0 0-1,0 0 1,-1 0-1,3-4 1,2-10 288,-4 9-241,1 1 1,0-1-1,8-12 0,-10 18-259,0 1-1,0-1 1,1 1-1,-1-1 1,0 1 0,1-1-1,-1 1 1,1 0-1,-1 0 1,1 0-1,-1 0 1,1 0-1,0 0 1,0 1-1,-1-1 1,1 0-1,0 1 1,0-1 0,0 1-1,0 0 1,2-1-1,41 1-819,-14-5 312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9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49 17420,'0'0'146,"0"-1"1,0 0 0,0 0-1,0 0 1,0 0 0,0 0-1,0 0 1,-1 1 0,1-1-1,0 0 1,-1 0 0,1 0-1,0 1 1,-1-1 0,1 0-1,-1 0 1,1 1 0,-1-1-1,0 0 1,1 1 0,-1-1-1,-1 0 1,-18-16 390,14 16-541,1-1 0,-1 1 0,0 0 0,0 0 0,0 1 1,0 0-1,0 0 0,0 0 0,0 1 0,0 0 0,-5 1 0,6-1-2,1 0 0,-1 1-1,1-1 1,-1 1 0,1 0-1,0 0 1,0 0 0,0 0-1,0 1 1,0 0 0,1 0-1,-1 0 1,1 0 0,-5 6 0,3-1-76,7-16-325,-5-35-6458,3 36 5705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1:59.9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107 348 13523,'-1'0'61,"1"-1"1,-1 1-1,0-1 0,1 1 0,-1-1 1,0 1-1,0 0 0,1-1 1,-1 1-1,0 0 0,0-1 1,0 1-1,1 0 0,-1 0 1,0 0-1,0 0 0,0 0 1,0 0-1,0 0 0,1 0 1,-1 0-1,0 0 0,0 1 1,-1-1-1,1 1 12,-1 0 1,0 0-1,1 0 1,-1 0-1,0 1 1,1-1-1,-1 0 0,1 1 1,0-1-1,-2 3 1,-3 4 199,1 1 0,0 0 0,-5 12 0,9-18-140,-8 18 403,2-1 0,-11 42 0,16-52-370,0 1 1,1 0-1,0 0 0,1-1 0,0 1 1,1 0-1,0-1 0,3 13 1,-4-20-117,1 0 1,0 0 0,0 0 0,0 0 0,0 0-1,0-1 1,1 1 0,-1 0 0,1-1-1,0 1 1,-1-1 0,1 0 0,0 1 0,1-1-1,-1 0 1,0 0 0,1 0 0,-1-1-1,1 1 1,-1 0 0,1-1 0,0 0 0,0 0-1,0 0 1,-1 0 0,1 0 0,0 0-1,0-1 1,5 1 0,-3-1-2,0 0 1,1-1-1,-1 0 0,0 0 1,0 0-1,0-1 0,0 1 1,0-1-1,0 0 0,0-1 1,0 1-1,-1-1 0,1 0 1,-1 0-1,0 0 0,5-5 0,1-4-19,0 1 0,-1-1-1,0 0 1,-1-1 0,-1 0-1,0 0 1,-1-1-1,0 0 1,4-15 0,-5 12-78,0-1 0,-2 0 0,0 0 0,-1-1 0,0 1 1,-2 0-1,-1-19 0,1 34 26,-1 1 1,1-1 0,-1 1-1,0 0 1,1-1-1,-1 1 1,0 0-1,0-1 1,-1 1 0,-1-3-1,3 5 16,0 0 0,-1-1 0,1 1 0,0 0 0,0 0 0,0-1-1,-1 1 1,1 0 0,0 0 0,-1 0 0,1-1 0,0 1 0,-1 0 0,1 0 0,0 0 0,-1 0-1,1 0 1,0 0 0,-1 0 0,1 0 0,0 0 0,-1 0 0,1 0 0,0 0 0,-1 0-1,1 0 1,-1 0 0,1 0-1,-1 1-1,0-1 0,1 1 0,-1 0 1,0-1-1,1 1 0,-1-1 1,1 1-1,-1 0 0,1 0 1,0-1-1,-1 1 0,1 0 0,0 0 1,-1 0-1,1 0 0,-1 2-4,-1 0 1,1 0-1,1 1 0,-1-1 0,0 0 0,1 0 0,0 0 0,-1 0 0,1 1 0,1-1 0,-1 0 0,0 0 0,1 0 0,-1 0 0,1 1 1,0-1-1,0 0 0,1 0 0,-1-1 0,0 1 0,1 0 0,0 0 0,-1-1 0,1 1 0,0-1 0,1 1 0,-1-1 0,0 0 1,1 0-1,-1 0 0,1 0 0,-1 0 0,5 1 0,-2 0-8,1-1 0,-1 0 1,1 0-1,-1-1 0,1 1 1,0-1-1,0 0 0,0-1 1,0 0-1,0 0 0,-1 0 0,1 0 1,0-1-1,0 0 0,0 0 1,-1-1-1,12-4 0,-2-1-29,0-2-1,0 0 0,-1-1 1,0 0-1,-1-1 1,0-1-1,-1 0 1,0 0-1,-1-1 0,0-1 1,10-16-1,-6 4-69,0 0 0,-1-1-1,-2-1 1,-1 0 0,11-44-1,-20 67 104,-1 0 0,-1 0-1,1-1 1,-1 1 0,1 0 0,-2 0-1,0-6 1,1 10 15,0 1 0,0-1 0,0 0-1,0 1 1,0-1 0,-1 0 0,1 1-1,0-1 1,0 1 0,-1-1 0,1 0 0,-1 1-1,1-1 1,0 1 0,-1-1 0,1 1 0,-1-1-1,1 1 1,-1-1 0,0 1 0,1 0-1,-1-1 1,0 1 0,0 0 4,0 0 0,-1 0 1,1 0-1,0 0 0,0 0 0,-1 0 0,1 1 0,0-1 1,0 0-1,0 1 0,0-1 0,0 1 0,0 0 1,0-1-1,0 1 0,0 0 0,0-1 0,-1 2 1,-4 3 35,1 1 0,0-1 1,1 1-1,-1-1 0,1 1 1,0 1-1,1-1 0,-1 0 1,-2 10-1,-1 4 48,0-1-1,-4 25 1,8-27-44,1 1-1,0-1 1,1 1-1,1-1 1,1 1-1,2 18 1,-1-23-66,1-1 1,0 0-1,0 0 1,2 0-1,-1 0 0,1 0 1,1-1-1,0 0 1,9 11-1,-14-19 110,1-1 0,0 0-1,0 0 1,0 0 0,0 0 0,0 0 0,1-1 0,-1 1-1,5 2 1,-6-3-79,0-1 0,0 0 0,0 1 1,1-1-1,-1 0 0,0 0 0,0 0 0,0 0 0,0 0 0,0 0 0,1 0 0,-1 0 1,0 0-1,0 0 0,0-1 0,0 1 0,0 0 0,0-1 0,0 1 0,0-1 0,0 1 1,0-1-1,0 0 0,0 1 0,1-2 0,14-15 103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01.2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0 101 15035,'10'-14'1191,"-10"14"-1168,1 0 1,-1 0 0,0 0 0,0 0 0,0 0 0,1 0-1,-1 0 1,0 0 0,0 0 0,0 0 0,1 0 0,-1 0-1,0 0 1,0 0 0,0 0 0,1 0 0,-1 1 0,0-1-1,0 0 1,0 0 0,0 0 0,1 0 0,-1 0 0,0 0-1,0 0 1,0 1 0,0-1 0,0 0 0,1 0 0,-1 0-1,0 0 1,0 0 0,0 1 0,0-1 0,0 0 0,0 0-1,0 0 1,0 1 0,6 31 1034,1 78 308,10 103-401,-11-171-802,1 0 1,2-1-1,15 40 1,-21-74-103,-1-1 0,1 0 0,0 0 1,1 0-1,7 11 0,-10-16-49,0 0 0,-1 0 0,1 0 0,-1-1 0,1 1 0,0 0 0,0-1 0,0 1 0,-1 0 0,1-1 0,0 1 0,0-1 0,0 0 0,0 1 0,0-1 0,0 0 0,0 1 0,0-1 0,0 0 1,0 0-1,0 0 0,0 0 0,0 0 0,0 0 0,0 0 0,0 0 0,0 0 0,0 0 0,0-1 0,-1 1 0,1 0 0,0-1 0,0 1 0,0-1 0,0 1 0,0-1 0,0 1 0,-1-1 0,1 0 0,0 1 0,0-1 0,-1 0 0,1 0 0,-1 1 0,1-1 0,0 0 0,-1 0 0,1 0 0,-1-1 0,3-3 27,0 0 0,0 0-1,-1 0 1,0 0 0,0-1 0,0 1 0,0-1 0,0-8-1,2-48 112,-3 44-106,0-21-97,-2 0 0,-1 0-1,-2 0 1,-1 0 0,-18-61 0,12 73-132,11 27 180,0 0 0,0 0 0,0 0 0,0 0 1,0 0-1,0-1 0,0 1 0,0 0 0,0 0 0,0 0 1,0 0-1,0 0 0,0-1 0,0 1 0,0 0 0,0 0 1,-1 0-1,1 0 0,0 0 0,0 0 0,0 0 0,0-1 0,0 1 1,0 0-1,0 0 0,-1 0 0,1 0 0,0 0 0,0 0 1,0 0-1,0 0 0,0 0 0,-1 0 0,1 0 0,0 0 1,0 0-1,0 0 0,0 0 0,0 0 0,-1 0 0,1 0 1,0 0-1,0 0 0,0 0 0,0 0 0,0 0 0,-1 0 1,1 0-1,0 0 0,0 0 0,-1 10-117,3 12 16,-1-16 87,1 0 0,0 0 0,0 0 0,1-1 0,-1 1-1,1-1 1,1 1 0,-1-1 0,1 0 0,0-1 0,0 1 0,5 4 0,-6-6 21,1 0 1,-1-1-1,1 1 1,0-1-1,0 0 1,0 0-1,0 0 0,0-1 1,0 1-1,1-1 1,-1 0-1,0 0 1,1-1-1,-1 1 1,1-1-1,-1 0 0,8-1 1,-1-1 15,0-1 1,0 0-1,0 0 0,-1-2 1,1 1-1,-1-1 0,0 0 1,0-1-1,-1-1 0,1 1 1,-1-1-1,14-16 0,-9 9 26,0-1 0,-2-1-1,0 0 1,0-1 0,-2 0-1,13-27 1,-19 36-49,0 0 1,0-1-1,-1 0 0,0 0 1,-1 0-1,0 0 0,0 0 1,-1 0-1,0 0 0,-1-1 1,-1-12-1,1 20-4,0 1 0,0 0-1,-1 0 1,1-1 0,0 1 0,-1 0 0,1 0-1,-1 0 1,1 0 0,-1-1 0,1 1 0,-1 0-1,0 0 1,0 0 0,0 0 0,1 1 0,-1-1-1,0 0 1,0 0 0,0 0 0,0 1 0,0-1-1,-1 0 1,1 1 0,0-1 0,0 1 0,0-1-1,0 1 1,-1 0 0,1 0 0,0-1 0,0 1-1,-2 0 1,0 0-9,1 1-1,-1-1 0,1 1 1,-1 0-1,1-1 0,0 1 1,-1 0-1,1 1 1,0-1-1,0 0 0,-1 0 1,1 1-1,0 0 0,1-1 1,-5 5-1,0 2-18,0 1 0,0 0 0,0 1 0,1-1 0,1 1 0,0 0 1,0 1-1,1-1 0,-4 18 0,4-13 32,1 1-1,1-1 1,0 1 0,1-1 0,0 1 0,4 17 0,-3-26 8,0-1 0,1 1 0,0-1 0,0 0 0,0 0-1,1 0 1,0 0 0,0 0 0,1-1 0,-1 1 0,1-1 0,1 0 0,-1 0 0,0-1 0,1 1 0,0-1 0,0 0 0,1 0 0,-1 0 0,1-1 0,0 0 0,9 4 0,-6-4 3,-1-1 0,1 0 0,0 0 0,0-1 0,0 0 0,0 0 0,0-1 0,0-1 0,0 1 1,0-1-1,0-1 0,0 0 0,0 0 0,0-1 0,15-6 0,-9 2 3,-1-1 0,0-1 0,-1 0-1,0 0 1,0-1 0,13-15 0,-20 20-12,-1-1-1,1-1 1,-1 1-1,0-1 1,0 0 0,-1 0-1,0 0 1,-1-1 0,1 1-1,-1-1 1,-1 0 0,1 0-1,1-15 1,-3 21-2,-1 0 0,0 1-1,0-1 1,0 0 0,0 0 0,0 0 0,-1 0-1,1 1 1,-1-1 0,1 0 0,-1 0 0,1 0 0,-1 1-1,0-1 1,0 1 0,0-1 0,0 0 0,0 1 0,0-1-1,0 1 1,-1 0 0,1-1 0,-2 0 0,1 1 2,0 0 1,1 1-1,-1-1 0,0 1 1,0-1-1,1 1 0,-1 0 1,0-1-1,0 1 1,0 0-1,0 1 0,1-1 1,-1 0-1,0 0 1,0 1-1,0-1 0,1 1 1,-1-1-1,0 1 1,1 0-1,-1 0 0,0 0 1,-1 1-1,-3 2 9,1 1 0,-1 0 0,1-1 0,0 2 0,0-1 0,1 1 0,0-1 0,0 1 0,0 0 0,1 1 0,0-1 0,0 1 0,0-1 0,-2 10 0,3-9 14,1-1 0,-1 1 1,1-1-1,0 1 0,1-1 0,-1 1 0,1 0 0,1-1 0,-1 1 0,1-1 0,0 1 0,1-1 0,0 1 0,0-1 0,4 10 0,-4-13-39,0 0 0,0 0 0,0 0 1,1-1-1,-1 1 0,0-1 0,1 1 0,0-1 1,-1 0-1,1 0 0,0 0 0,0-1 0,0 1 0,0-1 1,1 1-1,-1-1 0,0 0 0,1 0 0,-1-1 1,0 1-1,1-1 0,-1 0 0,1 1 0,-1-1 1,1-1-1,5 0 0,1-1-36,0 0 0,-1-1 0,1 0 1,-1 0-1,0-1 0,1 0 0,-2-1 0,11-7 0,20-18-165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03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93 19148,'2'70'3486,"20"128"-3291,-14-179-124,-8-18-66,0-1 1,0 0 0,0 0 0,0 1 0,1-1 0,-1 0 0,0 0 0,0 1 0,1-1 0,-1 0 0,0 0 0,0 0 0,1 0 0,-1 0 0,0 1 0,0-1 0,1 0 0,-1 0 0,0 0 0,1 0 0,-1 0-1,0 0 1,1 0 0,-1 0 0,0 0 0,0 0 0,1 0 0,-1 0 0,0 0 0,1 0 0,-1-1 0,2 0 15,-1 0-1,1 0 1,-1-1-1,0 1 1,0-1-1,0 1 1,0-1-1,0 0 1,0 1 0,0-1-1,0 0 1,-1 0-1,1 1 1,0-5-1,6-27-104,-2 0 0,-1 0-1,-2-1 1,-1-36 0,-1 72 12,0-1 1,1 1 0,0-1-1,-1 1 1,1-1-1,0 0 1,0 1-1,-1-1 1,1 0-1,0 1 1,0-1-1,1 0 1,-1 0 0,0 0-1,0 0 1,0 0-1,1 0 1,-1 0-1,1-1 1,-1 1-1,1 0 1,-1-1-1,1 1 1,-1-1 0,1 1-1,-1-1 1,3 0-1,2 2 33,-1-1 1,1-1-1,-1 1 0,1-1 0,-1 0 0,1 0 1,-1 0-1,7-2 0,-4-1 65,0 0 0,0 0 0,0-1 0,0 0 0,-1-1 0,0 1 0,0-1 0,0-1 1,0 0-1,10-11 0,-3 1 122,-1 0 0,-1-1 1,14-24-1,-18 25-78,1 0-14,-6 18-72,-1 11-46,10 119-237,-9-111 313,1 0 0,1 0 0,1-1 0,10 25 0,-14-42 7,0 1 0,0 0 0,0-1 0,0 1 0,0-1 0,0 0 0,1 0 1,0 0-1,0 0 0,0 0 0,0 0 0,0-1 0,0 0 0,1 1 0,-1-1 0,1 0 0,0-1 0,-1 1 0,1-1 0,6 2 1,-7-3-44,1 0 1,-1 0-1,0 0 1,0 0 0,0 0-1,0-1 1,0 0-1,0 0 1,0 0 0,0 0-1,0 0 1,0 0 0,0-1-1,-1 1 1,1-1-1,0 0 1,-1 0 0,0 0-1,1 0 1,-1 0 0,0 0-1,0-1 1,0 1-1,0-1 1,-1 0 0,1 1-1,1-5 1,3-8-97,0 0 0,0 0 0,-2-1 1,0 0-1,-1 0 0,0 0 0,-1 0 0,-1-25 1,-1-30-285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04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 12299,'-2'2'240,"0"0"1,1 1-1,0-1 1,-1 1 0,1 0-1,0-1 1,0 1-1,1 0 1,-1 0 0,1 0-1,-1 0 1,1-1-1,0 1 1,0 0 0,0 0-1,1 4 1,-1-5-158,1 1 0,0-1 0,1 0 0,-1 1 0,0-1 0,0 0 0,1 0 0,0 0 0,-1 0 0,1 0 0,0-1 0,0 1 0,0 0 0,0-1 0,0 1 0,0-1 0,0 0 0,1 0 0,2 1 0,3 1-192,0 0-1,1 0 1,-1-1 0,1-1-1,0 0 1,-1 0-1,1 0 1,0-1-1,0 0 1,13-3 0,4-1-669,0-2 1,30-10 0,-55 15 743,1 1 0,0-1 0,-1 1 1,1-1-1,-1 1 0,1 0 0,0-1 1,-1 1-1,1 0 0,0 0 0,-1 0 1,1 1-1,3-1 0,-5 1 53,1 0-1,-1-1 1,1 1 0,-1-1 0,1 1-1,-1 0 1,0-1 0,1 1-1,-1 0 1,0 0 0,1-1-1,-1 1 1,0 0 0,0 0-1,0-1 1,0 1 0,0 0 0,0 0-1,0-1 1,0 1 0,0 0-1,0 0 1,0 0 0,0-1-1,0 1 1,-1 0 0,1 0-1,0-1 1,-1 2 0,-6 21 945,-17 34 1,15-37-379,1-1 1,-6 23 0,14-42-586,0 1 0,0-1 0,0 1 0,0-1 0,1 1 0,-1-1 0,0 1 0,0-1 0,1 1 0,-1-1 0,0 1 0,1-1 0,-1 0 0,0 1 0,1-1 0,-1 1 0,0-1 0,1 0 0,-1 0 0,1 1 0,-1-1 0,1 0 0,-1 0 0,1 1 0,-1-1 0,1 0 0,-1 0 0,1 0 0,-1 0 0,1 0 0,-1 0 0,1 0 0,-1 0 0,1 0 0,0 0 0,-1 0 0,1 0 0,-1 0 0,1 0 0,0-1 0,0 1-24,10 1-60,1 0-1,-1 0 1,0 1-1,0 1 1,0 0-1,0 0 1,-1 1-1,1 0 1,-1 1-1,0 1 1,0-1-1,-1 1 1,1 1-1,-1 0 1,-1 0 0,1 1-1,-1 0 1,-1 0-1,0 1 1,0 0-1,0 0 1,-1 1-1,-1-1 1,8 17-1,-12-23 123,0 0-1,-1-1 0,1 1 1,0 0-1,-1 0 1,1-1-1,-1 1 1,0 0-1,0 0 1,0 0-1,-1 0 1,1-1-1,-1 1 0,1 0 1,-1 0-1,0-1 1,0 1-1,-2 3 1,1-3 51,0 0-1,-1 0 1,1 0 0,-1 0 0,0 0 0,0-1 0,0 1-1,0-1 1,0 0 0,0 1 0,-7 1 0,-3 2 222,0-2 0,0 0 0,-1 0 1,0-1-1,0-1 0,-15 1 0,17-2-110,-44 1 489,53-2-733,-1 0 1,1-1-1,0 1 1,-1-1-1,1 0 1,0 0 0,0 0-1,-1 0 1,1 0-1,0-1 1,0 1-1,0-1 1,-3-3-1,5 4-2,0 0 0,0 0 0,0 0 0,0 0 0,0 0 0,1 0 0,-1 0 0,1 0-1,-1-1 1,0 1 0,1 0 0,0-1 0,-1 1 0,1 0 0,0-1 0,0 1 0,0 0-1,0-1 1,0 1 0,0 0 0,0-1 0,0-1 0,13-29-381,-12 29 356,18-36-523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04.7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 13331,'0'0'41,"0"0"0,0 0 0,1 0 0,-1 0 0,0 0 0,0 0 0,1 0 0,-1 0 0,0 0 0,0 0 1,1 0-1,-1 0 0,0 0 0,0 0 0,1 0 0,-1 0 0,0 0 0,0 0 0,1 0 0,-1 1 0,0-1 0,0 0 0,0 0 0,1 0 0,-1 0 0,0 1 1,0-1-1,0 0 0,0 0 0,1 0 0,-1 1 0,0-1 0,0 0 0,0 0 0,0 1 0,0-1 0,0 0 0,0 0 0,0 0 0,0 1 0,0-1 0,0 0 0,0 1 1,9 17 179,-7-13 37,150 395 4432,-116-301-4058,-26-72-570,-5-16-131,-1 0-1,0 0 1,0 0-1,-1 1 0,0-1 1,-1 1-1,0 14 0,-2-26 54,0 0 0,0 0 0,0 1-1,0-1 1,0 0 0,0 0 0,0 0 0,0 1-1,0-1 1,0 0 0,0 0 0,0 1-1,0-1 1,0 0 0,0 0 0,-1 0-1,1 1 1,0-1 0,0 0 0,0 0 0,0 0-1,0 0 1,-1 1 0,1-1 0,0 0-1,0 0 1,0 0 0,-1 0 0,1 0-1,0 0 1,0 0 0,0 1 0,-1-1 0,1 0-1,0 0 1,0 0 0,-1 0 0,1 0-1,0 0 1,0 0 0,0 0 0,-1 0-1,1 0 1,-1 0 0,-13-8-504,-15-18-122,25 23 541,-3-5-28,-112-109-1012,91 88 1408,2-2 1,-24-38 0,48 67-205,0-1 1,0 0-1,0 0 1,1 0-1,-1 0 1,1 0-1,0-1 1,0 1-1,0 0 1,0-1-1,0-4 1,2 7-35,-1 0 1,0-1-1,1 1 0,-1 0 1,1-1-1,-1 1 0,1 0 1,-1 0-1,1 0 0,0-1 0,0 1 1,0 0-1,-1 0 0,1 0 1,0 0-1,0 0 0,0 0 1,1 1-1,-1-1 0,0 0 1,0 1-1,0-1 0,1 0 1,-1 1-1,0-1 0,0 1 1,1 0-1,-1 0 0,3-1 1,31-5 231,0 1 0,1 1 0,56 2 1,-4 0 55,-37-1-180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05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14459,'4'3'159,"-1"-1"0,1 1 0,-1-1-1,0 1 1,1 0 0,-1 1 0,-1-1 0,1 0-1,0 1 1,-1-1 0,4 8 0,19 48 551,-18-40-192,39 109 629,-5 1-1,28 156 0,-68-276-1079,0-5-6,-1-1 1,1 1-1,0-1 1,0 1-1,0-1 0,0 1 1,0-1-1,4 5 0,-5-8-48,0 1-1,0-1 1,0 0-1,1 0 1,-1 0-1,0 1 1,0-1-1,0 0 1,1 0-1,-1 0 1,0 0-1,0 1 1,1-1-1,-1 0 1,0 0-1,0 0 1,1 0-1,-1 0 1,0 0-1,1 0 1,-1 0-1,0 0 1,0 0-1,1 0 1,-1 0-1,0 0 1,0 0-1,1 0 0,-1 0 1,0 0-1,1 0 1,-1-1-1,0 1 1,0 0-1,1 0 1,-1 0-1,0 0 1,0 0-1,0-1 1,1 1-1,-1 0 1,0 0-1,0 0 1,1-1-1,7-12 237,-7 12-197,21-43 729,31-81 0,4-52-319,-52 162-445,20-70-542,24-150 0,-46 231-834,0 11 1285,2 11-152,-4-4-111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05.9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15403,'10'14'1745,"5"2"-905,1 0-280,8 0 696,2 1-88,2 1-199,2 2-153,0 2-496,0-1-352,-2-3-688,1-5-296,-3-13 776,-5-6-177,-6-10-191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06.9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312 427 17708,'-1'-3'124,"1"0"0,-1 1 0,0-1 1,-1 0-1,1 1 0,0-1 0,-1 1 0,0-1 0,1 1 1,-1-1-1,0 1 0,0 0 0,0 0 0,-1 0 0,1 0 1,0 1-1,-1-1 0,-4-2 0,3 2-37,0 1-1,0 0 1,-1 0-1,1 0 1,-1 0-1,1 1 0,0 0 1,-1 0-1,1 0 1,-1 0-1,1 1 1,-7 1-1,-1 1 38,0 1-1,1 0 0,-1 1 1,1 0-1,0 1 0,0 0 1,1 1-1,0 0 0,-17 15 1,18-14-117,1 0 0,0 0 0,1 1 0,0 0 0,0 1 1,1-1-1,0 1 0,0 0 0,1 1 0,-6 17 0,11-26-8,-1 1 0,0-1 0,0 0 0,1 1 0,-1-1 0,1 1 0,0-1 0,0 0 0,0 1 0,0-1 0,0 1 0,1-1 0,-1 1 0,1-1 0,-1 0 0,1 1 0,0-1 0,0 0 0,0 1 0,0-1 0,0 0-1,1 0 1,-1 0 0,1 0 0,-1 0 0,1-1 0,0 1 0,-1 0 0,1-1 0,0 1 0,0-1 0,0 1 0,4 0 0,-2 0 5,1-1 0,0 1 0,-1-1 0,1 0 0,0-1 0,0 1 0,-1-1 0,1 0 0,0 0 0,0-1 1,0 1-1,-1-1 0,1 0 0,0 0 0,-1-1 0,7-2 0,-3 0 16,0 0 1,-1-1-1,0 0 1,1 0-1,-2-1 1,1 0 0,-1 0-1,0 0 1,0-1-1,-1 0 1,1 0-1,-2-1 1,1 1-1,-1-1 1,6-14-1,-6 10-23,0-1-1,0 1 0,-1-1 0,0 0 0,-1 0 1,-1 0-1,0 0 0,-1-1 0,-2-22 1,-2 23-117,1 10-72,2 4 176,1 0 0,0 0-1,0 0 1,-1 0 0,1 0 0,0 0-1,0 0 1,0 0 0,0 0 0,0 0-1,0 0 1,0 0 0,1 0 0,-1 0-1,0-1 1,0 1 0,1 0 0,0 1-1,0 2 5,0-1-1,1 0 0,-1 1 0,1-1 0,0 0 1,0 0-1,0 0 0,0 0 0,0-1 0,1 1 1,0 0-1,-1-1 0,1 0 0,0 0 1,0 0-1,0 0 0,0 0 0,0 0 0,1-1 1,-1 1-1,1-1 0,-1 0 0,7 1 0,-3-1 24,-1-1 0,0 0-1,1 0 1,-1 0 0,1-1 0,-1 0-1,0 0 1,0 0 0,1-1-1,-1 0 1,0 0 0,11-6-1,-1-2 25,-1 0 0,-1-1 0,0-1 0,0 0 0,-1 0-1,0-2 1,-1 1 0,-1-2 0,0 0 0,8-16 0,-8 12-50,-1 0 0,0-1 0,-2 0 0,-1 0 0,0-1 0,-1 0-1,-2 0 1,3-24 0,-6 40-28,-1 0 1,0-1-1,-1 1 0,1 0 0,-2-7 0,2 11 30,0 1 0,0-1 1,-1 0-1,1 1 0,0-1 0,0 0 1,0 1-1,0-1 0,-1 0 1,1 1-1,0-1 0,-1 0 0,1 1 1,-1-1-1,1 1 0,0-1 1,-1 1-1,1-1 0,-1 1 0,1-1 1,-1 1-1,0-1 0,1 1 1,-1 0-1,1-1 0,-1 1 0,0 0 1,1 0-1,-1-1 0,0 1 1,1 0-1,-1 0 0,0 0 0,1 0 1,-1 0-1,0 0 0,0 0 1,1 0-1,-1 0 0,0 0 0,1 0 1,-1 1-1,0-1 0,1 0 0,-1 0 1,0 1-1,1-1 0,-1 0 1,0 1-1,-3 2-22,1 0 0,0-1-1,0 1 1,0 1 0,0-1 0,0 0 0,1 1 0,-1 0 0,1-1-1,0 1 1,0 0 0,-2 6 0,-2 7-2,-7 31 0,9-26 69,0 0-1,2 1 0,0-1 1,2 1-1,0-1 1,2 1-1,0-1 1,1 0-1,2 0 0,0 0 1,1 0-1,1-1 1,1 0-1,1 0 0,14 23 1,38 52-63,23 39-154,-75-118 138,-1 0 0,-1 0 1,0 1-1,-2 0 0,0 0 1,3 21-1,-8-38 51,1 0 0,-1 0 1,0 0-1,0 1 0,0-1 0,0 0 0,0 0 0,0 0 1,0 0-1,0 1 0,0-1 0,0 0 0,-1 0 0,1 0 0,0 0 1,-1 0-1,1 0 0,-1 1 0,0 0 0,0-2 4,1 0-1,-1 0 1,1 0-1,-1 0 1,0 0-1,1 1 1,-1-1-1,1 0 1,-1 0-1,0-1 1,1 1-1,-1 0 1,1 0-1,-1 0 1,1 0-1,-1 0 1,0-1-1,1 1 1,-1 0-1,1 0 1,-1-1-1,1 1 1,-1 0-1,1-1 1,-1 0-1,-5-4 68,0 0 0,1 0 0,-1-1-1,-4-6 1,-82-121 812,78 111-764,2-1 1,0-1-1,2 0 1,-9-29 0,17 46-100,1 1-1,-1-1 1,1 0 0,1 1 0,-1-1 0,1-9 0,0 14-24,1 0 1,-1-1-1,0 1 0,1 0 0,0-1 0,0 1 0,-1 0 0,1 0 0,0 0 1,1 0-1,-1 0 0,0 0 0,1 0 0,-1 0 0,1 0 0,-1 1 1,1-1-1,0 0 0,0 1 0,0 0 0,2-2 0,10-4-188,0 1 0,1 1 0,-1 1 0,19-4 0,-14 4 70,0-1 1,22-10-1,10-11-174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 15747,'-1'4'189,"0"1"0,-1 0 0,1-1-1,-1 0 1,0 1 0,0-1 0,-1 0-1,1 0 1,-1 0 0,0 0-1,-6 6 1,-2 4 294,-165 194 1561,174-206-2034,-8 10 74,-1-2 0,-13 11-1,22-19-73,1 0 0,-1-1 0,0 1 0,0-1 0,0 0 0,0 0-1,0 1 1,0-1 0,-1-1 0,1 1 0,0 0 0,0 0 0,-1-1-1,1 0 1,0 1 0,-1-1 0,1 0 0,0 0 0,-1 0 0,1 0-1,0-1 1,-4 0 0,4 0-27,0-1 0,1 1 0,-1-1 0,0 0-1,1 0 1,-1 0 0,1 0 0,-1 0 0,1 0 0,0 0 0,0 0-1,0-1 1,0 1 0,0 0 0,1-1 0,-1 1 0,1 0 0,-1-1-1,1 1 1,0-1 0,0 1 0,0-3 0,0-11-162,1 1-1,3-18 1,-4 31 163,3-14-148,0-1 1,1 1-1,6-16 1,-9 27 133,1 1 1,0 0-1,0-1 1,0 1 0,0 0-1,1 0 1,-1 0-1,1 1 1,0-1-1,1 1 1,-1-1-1,0 1 1,1 0-1,0 1 1,6-5-1,-9 7 53,0-1-1,1 1 1,-1 0-1,1-1 1,-1 1-1,0 0 1,1 0-1,-1 0 1,1 0-1,-1 0 1,1 0-1,-1 1 1,0-1-1,1 0 0,-1 1 1,1-1-1,-1 1 1,0-1-1,0 1 1,1 0-1,-1 0 1,0-1-1,0 1 1,0 0-1,0 0 1,0 0-1,0 0 1,0 0-1,0 1 1,0-1-1,0 0 1,-1 0-1,2 3 0,3 5 170,0 1-1,0 0 0,4 15 0,-5-14-59,-1-1 67,2 3-129,0 0 1,0-1-1,1 0 0,0 0 0,10 12 0,-14-22-85,-1 1 0,1-1-1,0 0 1,0-1 0,-1 1-1,2 0 1,-1 0-1,0-1 1,0 1 0,0-1-1,1 0 1,-1 0 0,1 0-1,-1 0 1,1 0-1,-1 0 1,1-1 0,0 1-1,-1-1 1,1 0 0,-1 0-1,1 0 1,0 0-1,-1 0 1,1 0 0,0-1-1,-1 1 1,1-1 0,-1 0-1,1 0 1,-1 0-1,5-2 1,22-15-116,3-4-69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09.7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1096 12099,'25'-12'582,"0"2"0,30-8 0,10-3-83,1537-498 1507,-984 315-748,-24-59-159,-502 216-1781,-92 47 665,0 0 0,0 0 0,0 0-1,-1 0 1,1 0 0,0 0 0,0 0 0,0 0 0,0 0-1,0 0 1,0 0 0,0 0 0,0 0 0,0 0 0,0 0-1,0 0 1,0 0 0,0 0 0,0 0 0,-1 0 0,1 0-1,0 0 1,0 0 0,0 0 0,0 0 0,0 0-1,0 0 1,0-1 0,0 1 0,0 0 0,0 0 0,0 0-1,0 0 1,0 0 0,0 0 0,0 0 0,0 0 0,0 0-1,0 0 1,0 0 0,0 0 0,-16 1-351,-31 6 108,25-4 46,-34 6-197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11.1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301 396 15267,'-2'-6'126,"0"0"0,-1 0 0,0 1 0,0 0 0,0-1 0,0 1 0,-1 0 0,0 0 0,0 1 0,0-1 0,0 1 0,-1 0 0,-8-6 0,9 8-75,0-1 1,-1 1-1,1 0 0,-1 1 1,1-1-1,-1 1 1,0 0-1,1 0 1,-1 0-1,0 0 0,0 1 1,0 0-1,0 0 1,0 0-1,1 1 1,-1 0-1,0 0 0,-5 1 1,2 1-9,0 1 1,0 0 0,0 0-1,0 0 1,1 1 0,-1 0-1,1 1 1,1-1 0,-1 1-1,1 1 1,0-1 0,0 1-1,-6 9 1,7-7-33,-1 0 1,1 0 0,0 0-1,1 0 1,0 1 0,1 0-1,0 0 1,0 0 0,1 0-1,0 0 1,0 11 0,2-19-3,0 1 0,0 0 1,0-1-1,0 1 0,0-1 1,0 1-1,0-1 0,1 1 0,0-1 1,-1 1-1,1-1 0,0 1 1,0-1-1,0 0 0,0 0 1,1 1-1,-1-1 0,1 0 1,-1 0-1,1 0 0,0 0 0,0-1 1,-1 1-1,1 0 0,1-1 1,-1 1-1,0-1 0,0 0 1,0 0-1,1 0 0,-1 0 1,1 0-1,-1 0 0,1-1 1,-1 1-1,1-1 0,-1 1 0,4-1 1,2 0 38,0-1 1,1 0 0,-1 0-1,0 0 1,0-1-1,0-1 1,0 1-1,0-1 1,0-1 0,11-6-1,0-2 78,-1-1 0,0 0-1,-1-1 1,0-1 0,-2-1-1,0-1 1,0 0 0,-2 0-1,0-2 1,-1 1 0,12-26 0,-20 81-17,-3-24-117,0-1-1,1 1 1,0 0 0,2 0-1,-1-1 1,1 1 0,11 21-1,-12-30-31,-1 0 0,0 0 0,1-1-1,0 1 1,0-1 0,0 0-1,0 0 1,0 0 0,1 0-1,0 0 1,-1-1 0,1 0-1,0 0 1,0 0 0,0 0-1,0 0 1,0-1 0,1 0-1,-1 0 1,0 0 0,1 0 0,-1-1-1,1 1 1,-1-1 0,0 0-1,9-2 1,-8 1-152,0 1-1,0-1 1,0-1-1,0 1 1,0-1-1,0 0 1,-1 0 0,1 0-1,-1-1 1,1 1-1,-1-1 1,0 0 0,0 0-1,0-1 1,4-4-1,-3 2-112,-1 0 1,0-1-1,0 0 0,0 1 0,-1-1 0,0-1 0,0 1 0,0 0 1,1-10-1,0-6-9,-2-1 1,0 0 0,-1 0 0,-1 0-1,-6-35 1,6 54 761,-1-1 0,1 1 0,-1 0 0,-1 0 0,1 0 0,-3-6 1,4 11-437,0 0 1,0 0-1,-1 0 1,1 0-1,0 0 1,0-1 0,0 1-1,0 0 1,0 0-1,0 0 1,0 0 0,-1 0-1,1 0 1,0 0-1,0 0 1,0 0-1,0 0 1,0 0 0,-1 0-1,1 0 1,0 0-1,0 0 1,0 0 0,0 0-1,0 0 1,0 0-1,-1 0 1,1 0-1,0 0 1,0 0 0,0 0-1,0 0 1,0 0-1,-1 0 1,1 0-1,0 0 1,0 0 0,0 0-1,0 0 1,0 1-1,0-1 1,0 0 0,-1 0-1,1 0 1,0 0-1,0 0 1,0 0-1,0 0 1,0 1 0,0-1-1,0 0 1,0 0-1,0 0 1,0 0 0,0 0-1,0 1 1,-4 8 340,2 1-166,1 0 0,0-1 0,1 1 0,0 0 0,0-1 0,1 1-1,0 0 1,1-1 0,0 1 0,1-1 0,0 1 0,0-1 0,1 0-1,0 0 1,0-1 0,8 11 0,-9-13-155,1-1-1,-1 0 1,1 0 0,1-1 0,-1 1 0,0-1-1,1 0 1,0 0 0,0-1 0,0 1-1,1-1 1,-1 0 0,1 0 0,0-1-1,-1 0 1,1 0 0,0 0 0,0-1 0,0 0-1,1 0 1,-1 0 0,0-1 0,0 0-1,0 0 1,1 0 0,8-3 0,-11 2 19,0 0 1,-1 0 0,1-1-1,0 0 1,0 1 0,-1-2-1,1 1 1,-1 0 0,1-1 0,-1 1-1,0-1 1,0 0 0,0 0-1,-1 0 1,1-1 0,-1 1-1,1 0 1,-1-1 0,0 0-1,0 0 1,-1 1 0,1-1-1,-1 0 1,0 0 0,0 0-1,0 0 1,-1-1 0,1-5-1,-1 3 5,0 0 0,0 0 0,0 0 0,-1 0 0,0 0 0,0 0 0,-1 0-1,0 0 1,0 1 0,-1-1 0,1 1 0,-2-1 0,1 1 0,-1 0-1,1 0 1,-8-7 0,10 12-57,0 0 0,0-1-1,-1 1 1,1 0 0,-1 0 0,1 0-1,-1 0 1,1 0 0,-1 0 0,0 1-1,1-1 1,-1 0 0,-3 0 0,5 1-6,-1 0 0,0 0 1,0 0-1,0 0 0,0 0 1,0 0-1,1 0 1,-1 1-1,0-1 0,0 0 1,0 0-1,1 1 0,-1-1 1,0 0-1,0 1 1,1-1-1,-1 1 0,0-1 1,1 1-1,-2 1 1,1-1-6,0 0 1,0 1-1,1-1 1,-1 1-1,0 0 1,1-1-1,-1 1 1,1-1-1,0 1 1,-1 0 0,1-1-1,0 1 1,0 0-1,0-1 1,0 1-1,1 0 1,-1-1-1,0 1 1,1 0-1,-1-1 1,1 1-1,-1-1 1,1 1 0,0-1-1,0 1 1,-1-1-1,3 3 1,-1-1 2,1 0-1,-1 0 1,1-1 0,0 1 0,0 0 0,0-1-1,0 0 1,0 0 0,1 0 0,-1 0-1,1 0 1,-1-1 0,1 1 0,0-1 0,-1 0-1,1 0 1,0 0 0,0-1 0,0 0 0,0 1-1,0-1 1,0 0 0,0-1 0,-1 1 0,1-1-1,0 0 1,5-1 0,0-1 3,0 0 0,0 0 0,0-1 0,0 0 0,-1 0 0,0-1 0,1 0 0,-2-1 0,1 1 0,9-11 0,-11 9-11,0 0 0,-1 0 0,1-1 0,-2 0 1,8-15-1,-11 21 2,1-1 1,-1 0 0,0 1-1,0-1 1,0 0 0,-1 0-1,1 0 1,-1 0 0,0 0-1,1 0 1,-1 1 0,0-1-1,-1 0 1,1 0 0,0 0-1,-1 0 1,0 0 0,0 0-1,0 1 1,0-1 0,0 0-1,-2-2 1,2 4 0,1 0 0,-1 0 0,0 0 0,0 0 0,0 1 1,0-1-1,0 0 0,0 1 0,0-1 0,0 1 0,0-1 0,0 1 0,-1-1 0,1 1 0,0 0 0,0-1 1,0 1-1,-1 0 0,1 0 0,0 0 0,0 0 0,0 0 0,-1 0 0,1 1 0,0-1 0,0 0 1,0 0-1,-1 1 0,1-1 0,0 1 0,0-1 0,0 1 0,0 0 0,0-1 0,0 1 0,0 0 1,-1 1-1,-3 1-25,1 1 1,0 0 0,0 1 0,0-1-1,0 1 1,-4 6 0,5-5 10,-1 0 0,1 0 0,0 0 0,1 0 0,-4 12 1,6-17 25,-1 0 0,1 0-1,0 0 1,0 0 0,-1 1 0,1-1 0,0 0 0,0 0 0,0 0 0,1 1 0,-1-1 0,0 0 0,0 0 0,1 0 0,-1 0 0,0 0 0,1 1 0,-1-1 0,1 0 0,0 0 0,-1 0 0,1 0 0,0 0 0,-1-1 0,1 1 0,0 0 0,0 0 0,0 0 0,0-1-1,0 1 1,0 0 0,0-1 0,0 1 0,0-1 0,0 1 0,0-1 0,0 0 0,1 1 0,-1-1 0,2 0 0,11 2-70,1-2 1,0 1-1,-1-2 0,30-5 0,-26 4-53,1 0 0,27 0 0,-40 3 88,0-1 1,0 1-1,0 0 0,0 1 0,0-1 0,-1 1 0,1 0 0,0 1 0,-1 0 1,1-1-1,7 7 0,-13-9 37,4 3-8,0 0 1,0 0 0,0-1 0,0 1-1,1-1 1,5 2 0,-9-4 15,0 1 0,1-1-1,-1 0 1,0 0 0,1 0 0,-1 0 0,0 0 0,1 0 0,-1 0 0,0 0 0,1-1 0,-1 1 0,0-1 0,0 1 0,1-1-1,-1 1 1,0-1 0,0 0 0,0 1 0,0-1 0,0 0 0,0 0 0,0 0 0,0 0 0,0 0 0,0 0 0,0 0 0,0-1 0,4-5 80,0-1 1,0 0 0,-1 0 0,-1 0 0,1 0 0,-1-1 0,0 0 0,-1 1-1,0-1 1,-1 0 0,0 0 0,0 0 0,-1 0 0,0-13 0,-2 9-102,1 1 0,-2 0 1,1-1-1,-2 1 0,0 0 0,0 0 0,-1 1 1,-1-1-1,-11-17 0,19 28-162,0 1 0,0-1-1,-1 1 1,1 0 0,0 0 0,0 0-1,0 0 1,0 0 0,0 0-1,0 1 1,2 0 0,25 3-1018,0-1 1,0-1-1,35-3 1,-14-3 345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11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131 229 14531,'-1'0'60,"1"-1"-1,-1 0 1,0 1 0,0-1-1,1 0 1,-1 1 0,0-1-1,0 1 1,0-1 0,0 1-1,0 0 1,0-1-1,0 1 1,1 0 0,-1 0-1,0-1 1,0 1 0,0 0-1,0 0 1,0 0 0,0 0-1,0 0 1,0 1-1,0-1 1,0 0 0,0 0-1,0 1 1,0-1 0,0 0-1,0 1 1,-1 0 0,-28 17 854,23-12-705,0 0 0,0 0 0,1 1 0,0-1-1,1 2 1,-6 7 0,8-10-139,0 0 0,1 0 0,-1 0 0,1 0-1,0 0 1,1 0 0,-1 1 0,1-1 0,0 0 0,0 1 0,1 5 0,0-9-52,0-1 0,0 0 0,0 1 0,0-1 1,0 0-1,0 1 0,1-1 0,-1 0 0,0 0 0,1 1 1,-1-1-1,1 0 0,-1 0 0,1 0 0,0 0 0,0 0 0,-1 0 1,1 0-1,0 0 0,0 0 0,0 0 0,0 0 0,2 1 0,-1-1-3,0-1 0,0 1 0,0-1 0,0 1 0,0-1 0,0 0-1,0 0 1,0 0 0,0 0 0,0 0 0,0 0 0,0 0 0,4-2-1,0 0 2,1 0 0,-1 0 0,1-1-1,-1 0 1,0 0 0,0-1 0,10-8-1,-7 4-101,0-1 1,0-1-1,-1 0 0,-1 0 0,0-1 0,8-14 0,-16 33 26,1 0 0,-1 0 0,2 1 0,-1-1 0,1 0 0,3 13 0,-4-19 38,1 0 0,0 0 0,0 0 0,0 0 0,0 0 0,0 0 0,0 0 0,0-1 1,0 1-1,1 0 0,-1-1 0,1 1 0,-1-1 0,1 1 0,0-1 0,-1 0 0,1 0 0,0 0 0,0 0 0,0 0 0,0 0 0,0 0 0,0-1 0,0 1 0,0-1 0,0 1 0,0-1 1,0 0-1,1 0 0,3 0 0,4-1-176,-1 0 1,1-1-1,0 0 1,-1-1-1,1 0 1,-1 0-1,0-1 1,0 0 0,0-1-1,-1 0 1,9-6-1,-2-1-208,0 1 0,-1-2-1,0 0 1,21-27 0,-27 29 159,0-1 0,-1 1 0,10-21 0,-16 29 272,1 0 0,-1 0 0,0 0 0,0 0-1,0 0 1,0 0 0,0 0 0,-1-1 0,1 1 0,-1 0 0,0 0 0,0 0 0,0-1-1,-1 1 1,1 0 0,-1 0 0,1 0 0,-1 0 0,0 0 0,0 0 0,-2-4 0,2 6 17,0 0 1,1 1-1,-1-1 1,1 0-1,-1 1 1,0-1 0,0 1-1,1-1 1,-1 1-1,0-1 1,0 1 0,0-1-1,1 1 1,-1-1-1,0 1 1,0 0-1,0 0 1,0 0 0,0-1-1,0 1 1,0 0-1,0 0 1,0 0-1,1 0 1,-1 0 0,0 1-1,0-1 1,0 0-1,-1 1 1,0 0 62,0 0 0,0 0 0,0 0 0,0 0 0,0 0 0,1 1 0,-1-1 0,0 1 0,1-1 0,-1 1 0,1 0 0,-3 3 0,3-4-52,0 0 1,0 0-1,0 1 0,0-1 0,1 1 1,-1-1-1,0 1 0,0-1 1,1 1-1,-1 0 0,1-1 0,0 1 1,-1 0-1,1-1 0,0 1 0,0 0 1,0-1-1,0 1 0,0 0 0,1-1 1,-1 1-1,0 0 0,1-1 0,-1 1 1,1 0-1,-1-1 0,1 1 0,0-1 1,0 1-1,0-1 0,0 0 0,0 1 1,0-1-1,0 0 0,0 0 1,1 1-1,-1-1 0,2 1 0,58 21-15,-48-19-199,0 0 0,-1 1 0,1 0 0,-1 1 0,13 8 0,-17-8 74,-1 1 1,1 0-1,-1 0 1,0 0-1,-1 1 0,0 0 1,0 0-1,-1 1 0,0 0 1,0 0-1,-1 0 0,-1 0 1,6 17-1,-6-12 135,0 0 0,-1-1 0,0 1 0,-1 0 0,-1 0 0,0 0 0,-1 0 0,0 0 0,-4 17 0,5-31-41,0 0 1,0-1-1,-1 1 1,1 0-1,0 0 0,0 0 1,0 0-1,0 0 1,0 0-1,0-1 1,0 1-1,0 0 1,0 0-1,-1 0 1,1 0-1,0 0 1,0 0-1,0 0 1,0 0-1,0 0 1,0 0-1,-1-1 0,1 1 1,0 0-1,0 0 1,0 0-1,0 0 1,0 0-1,0 0 1,-1 0-1,1 0 1,0 0-1,0 0 1,0 0-1,0 0 1,0 0-1,-1 1 1,1-1-1,0 0 1,0 0-1,0 0 0,0 0 1,0 0-1,0 0 1,-1 0-1,1 0 1,0 0-1,0 0 1,0 0-1,0 1 1,0-1-1,0 0 1,0 0-1,0 0 1,0 0-1,-1 0 1,1 1-1,-4-14 114,2-3-91,0 1-1,2-1 0,-1 0 1,2 0-1,0 1 0,1-1 1,1 0-1,0 1 0,1 0 1,9-22-1,-3 15-58,1 1 0,0 0 1,2 1-1,0 0 0,1 1 1,22-22-1,-17 21 35,31-37 185,-45 50-91,0 0-1,0 0 0,-1 0 0,0 0 0,0-1 1,3-12-1,-6 19-72,-1 0 0,0 0 0,1 0 1,-1 0-1,0 0 0,0 0 0,1 0 0,-1 0 0,0-1 0,0 1 1,0 0-1,0 0 0,-1 0 0,1 0 0,0 0 0,0 0 0,-1 0 1,1 0-1,-1-1 0,0 1-5,1 1 0,-1 0 0,1 0 0,-1-1 0,1 1 0,-1 0 0,1 0 0,-1 0 0,1-1 0,-1 1 0,0 0 0,1 0 0,-1 0 0,1 0 0,-1 0 0,0 0 1,1 0-1,-1 0 0,1 0 0,-1 1 0,1-1 0,-1 0 0,-1 1 0,-2 0 72,0 1 0,0 1 0,0-1 0,1 0 1,-1 1-1,-6 5 0,4-2-22,1 1 1,0-1-1,0 1 0,0 0 1,1 0-1,0 1 0,1-1 1,-1 1-1,-3 15 0,6-20-59,0 0 0,1 0-1,-1 0 1,1 0-1,0 0 1,0 0-1,0 0 1,0 0-1,1-1 1,-1 1 0,1 0-1,0 0 1,-1 0-1,1 0 1,0 0-1,1-1 1,-1 1 0,0-1-1,1 1 1,0-1-1,-1 1 1,1-1-1,0 0 1,0 0 0,1 0-1,-1 0 1,0 0-1,1 0 1,-1-1-1,1 1 1,2 1 0,7 2-113,0-1 0,1 0 0,-1 0 1,1-1-1,24 2 0,68 0-108,-37-7 22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12.7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0 104 15923,'8'45'781,"2"0"-1,1-1 0,3-1 0,31 69 0,-43-106-701,16 29 269,-17-34-320,-1 1-1,1-1 1,0 0 0,0 0-1,0 1 1,0-1 0,0 0 0,1 0-1,-1 0 1,0 0 0,0 0-1,1 0 1,-1-1 0,0 1-1,1 0 1,-1-1 0,1 1-1,-1-1 1,1 1 0,1-1-1,-2 0-10,0 0-1,0 0 1,-1-1-1,1 1 1,0 0 0,0-1-1,0 1 1,0 0-1,-1-1 1,1 0-1,0 1 1,0-1-1,-1 1 1,1-1-1,-1 0 1,1 1-1,0-1 1,-1 0-1,1 0 1,-1 1-1,0-1 1,1 0-1,-1 0 1,1 0-1,-1 1 1,0-1-1,0 0 1,0 0-1,0 0 1,1-2-1,1-33 242,-2 32-206,-3-42 143,-3 0 1,-1 0-1,-2 1 1,-20-58 0,28 91-220,5 9-24,15 15-56,-3-1 86,-3-4 40,0-1 1,0-1-1,1-1 0,-1 0 0,1 0 1,0-1-1,0-1 0,0 0 1,0-1-1,1-1 0,-1 0 0,22-3 1,-28 1 41,0 1 1,0-1 0,0-1-1,-1 0 1,1 0-1,-1 0 1,1-1 0,-1 0-1,0 0 1,7-6 0,-9 5 7,-1 1 1,1-1 0,-1 1-1,0-1 1,0 0 0,-1-1 0,0 1-1,0-1 1,0 1 0,0-1-1,-1 0 1,0 0 0,0 0 0,1-9-1,-3 13-58,0 1 1,0 0-1,0 0 0,0-1 0,0 1 0,0 0 1,0 0-1,0-1 0,-1 1 0,1 0 1,-1 0-1,1-1 0,-1 0 0,-3 0 5,-1 12-73,4-4 39,0 0-1,1 1 1,-1-1-1,1 0 0,1 1 1,-1-1-1,1 0 1,0 1-1,1-1 1,-1 0-1,1 0 0,1 0 1,5 11-1,-5-10 13,2 1-1,-1-1 0,1 1 0,0-2 0,1 1 0,-1 0 1,1-1-1,1 0 0,11 9 0,-14-13-25,-1 0 0,1 0 0,0 0-1,0 0 1,-1 0 0,1-1 0,0 0 0,1 0-1,-1 0 1,0 0 0,0-1 0,0 0 0,0 0-1,1 0 1,-1 0 0,0 0 0,7-2 0,-7 0 22,-1 1 0,0 0-1,1-1 1,-1 0 0,0 0 0,0 0 0,0 0 0,-1 0 0,1 0 0,0-1 0,-1 1 0,0-1 0,1 0 0,-1 0 0,0 0 0,0 0 0,-1 0 0,1 0 0,-1 0 0,0-1 0,2-3 0,0-5 3,-1 0 0,0 0-1,-1 0 1,0-22 0,-1-19-143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13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17324,'-1'1'61,"1"0"1,-1 0 0,0 0 0,1 0 0,-1 1-1,1-1 1,-1 0 0,1 0 0,0 0 0,0 1-1,-1-1 1,1 0 0,0 1 0,0-1-1,0 0 1,0 0 0,0 1 0,1-1 0,-1 0-1,0 1 1,0-1 0,1 0 0,0 2-1,14 29 7,-13-29 23,4 8-346,0-1 0,1-1 0,0 1-1,0-1 1,1 0 0,0-1-1,1 0 1,0 0 0,0-1-1,1 0 1,0 0 0,0-1 0,0-1-1,1 0 1,0 0 0,0-1-1,0 0 1,0-1 0,1 0 0,-1-1-1,1-1 1,0 1 0,0-2-1,-1 0 1,1 0 0,0-1-1,14-3 1,-26 4 325,1 1 0,-1-1 0,0 0 0,0 0 0,0 0-1,1 0 1,-1 0 0,0 1 0,0-1 0,0 0 0,0 0 0,1 0-1,-1 1 1,0-1 0,0 0 0,0 0 0,0 1 0,0-1 0,0 0-1,0 0 1,1 1 0,-1-1 0,0 0 0,0 0 0,0 1 0,0-1-1,0 0 1,0 1 0,0-1 0,0 0 0,-1 0 0,1 1 0,0-1 0,0 0-1,0 0 1,0 1 0,0-1 0,0 0 0,0 0 0,-1 0 0,1 1-1,0-1 1,0 0 0,0 0 0,0 0 0,-1 1 0,1-1 0,-7 13 1504,2-5-1242,0 0 0,0 1 0,1-1 0,0 1 0,1 0 0,-1 0 0,2 0 0,-1 1 0,1-1 0,1 1 0,0-1 0,0 14 0,2-20-331,-1 0 0,1 0 0,0 0 0,1 0 0,-1 0 0,0 0 1,1-1-1,0 1 0,0 0 0,0-1 0,0 1 0,0-1 1,0 0-1,0 0 0,5 4 0,5 2-205,0 1 1,14 6-1,-16-10 54,11 8-189,-7-7 88,-1 1 1,-1 1 0,0 0 0,0 0 0,0 1 0,-1 1-1,15 17 1,-25-25 236,1-1 1,-1 0-1,-1 1 0,1-1 1,0 1-1,0-1 0,0 1 0,-1-1 1,1 1-1,-1-1 0,1 1 1,-1 0-1,0-1 0,1 1 0,-1 0 1,0 0-1,0-1 0,0 1 1,-1 0-1,1-1 0,0 1 0,0 0 1,-1-1-1,1 1 0,-1 0 1,0-1-1,0 1 0,1-1 0,-1 1 1,0-1-1,0 0 0,0 1 1,0-1-1,0 0 0,-1 0 0,1 1 1,0-1-1,-1 0 0,1 0 1,-1 0-1,1-1 0,-1 1 0,-2 1 1,-7 3 68,0 0 0,0-1 1,-1-1-1,-20 5 0,25-7-28,-54 8 332,58-8-355,0-1 0,0 0 1,0 0-1,0 0 0,0 0 1,0-1-1,0 1 0,0-1 1,0 0-1,1 1 0,-1-1 1,0-1-1,0 1 0,1 0 1,-1-1-1,-4-2 0,6 2-5,1 1 0,-1 0 0,0-1-1,0 1 1,1 0 0,-1-1 0,1 1-1,-1-1 1,1 1 0,0-1 0,0 1 0,-1-1-1,1 1 1,0-1 0,0 1 0,1-1-1,-1 1 1,0-1 0,0 1 0,1-1-1,-1 1 1,1 0 0,-1-1 0,1 1 0,0-1-1,-1 1 1,1 0 0,0 0 0,0-1-1,1 0 1,5-8 12,1 1 0,16-16-1,-15 16-78,28-30-67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13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96 2 16420,'-1'0'53,"0"-1"1,0 1 0,0 0 0,0 0 0,0 0 0,0 0 0,0 0 0,0 0 0,0 0 0,0 0 0,0 0 0,0 0 0,0 0 0,0 1 0,0-1 0,0 0 0,1 1 0,-1-1 0,0 1 0,0-1 0,-1 2 0,-17 19 501,12-10-321,1 1-1,-7 16 1,7-9-68,0 1 0,1 0 1,1 0-1,0 0 1,2 1-1,0 39 0,5-1 293,12 67-1,-13-107-368,4 19 330,0 0 0,18 55 0,-23-91-374,-1 0 1,1 0-1,-1-1 1,1 1-1,0 0 0,0 0 1,0-1-1,-1 1 0,2-1 1,-1 1-1,0-1 0,0 1 1,0-1-1,1 1 1,-1-1-1,1 0 0,-1 0 1,1 0-1,-1 0 0,1 0 1,0 0-1,-1 0 0,1-1 1,0 1-1,0 0 1,0-1-1,0 0 0,-1 1 1,1-1-1,0 0 0,0 0 1,0 0-1,0 0 0,0 0 1,0-1-1,-1 1 1,1 0-1,0-1 0,0 0 1,0 1-1,3-3 0,3-1 76,0-1 0,0 0 0,0-1 0,-1 0 0,1 0 0,-1 0 0,6-9 0,7-8 20,-2-2 0,-1 0 0,-1-1 0,24-52 0,33-120-197,-63 168-541,-2-1 0,7-45 0,-16 66-442,-4 10 453,-6 11 7,0 4-172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14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15899,'10'28'1609,"0"-11"-1001,1-6-256,11 1 432,2-4-464,0-3 56,-1-3 32,-4 0-320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14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257 348 16668,'-4'1'136,"0"-1"1,0 1 0,0 0-1,0 0 1,0 0-1,0 1 1,0-1 0,1 1-1,-1 0 1,1 0 0,-1 0-1,1 0 1,-5 5 0,-5 5 135,-21 24 0,30-30-97,-22 23 145,3 2-1,-22 35 1,37-53-264,0 2 0,1-1-1,1 1 1,0 0 0,1 0 0,0 0 0,-3 27 0,7-39-46,1 0 0,0 0-1,-1 0 1,1 0 0,0 0 0,1 0 0,-1 0 0,1 0 0,-1 0 0,1 0 0,0 0 0,0 0-1,0 0 1,0 0 0,1-1 0,2 6 0,-2-7 2,0 1-1,-1-1 1,1 1-1,0-1 1,0 0 0,0 0-1,0 1 1,0-2-1,0 1 1,0 0-1,0 0 1,1-1 0,-1 1-1,0-1 1,0 1-1,1-1 1,3 0 0,2-1 20,1 0 1,0 0 0,-1-1 0,1 0-1,-1-1 1,0 0 0,0 0 0,0-1 0,0 0-1,8-5 1,1-3 43,-1-1-1,0-1 0,0 0 0,-2-1 1,1-1-1,-2 0 0,0-1 1,16-28-1,-17 24 11,-1-1-1,-1-1 1,-1 1 0,-1-2-1,-1 1 1,-1-1 0,4-26-1,-9 41-63,0 4-11,0 1-1,0-1 1,-1 0-1,0 0 1,0 0 0,0 0-1,0 0 1,-1 0 0,0 1-1,0-1 1,0 0 0,-2-5-1,3 10-11,0-1 1,-1 1-1,1-1 0,0 1 0,-1-1 1,1 1-1,0 0 0,-1-1 0,1 1 1,0-1-1,-1 1 0,1 0 0,-1-1 0,1 1 1,-1 0-1,1-1 0,-1 1 0,1 0 1,-1 0-1,1-1 0,-1 1 0,1 0 0,-1 0 1,1 0-1,-1 0 0,1 0 0,-1 0 1,1 0-1,-1 0 0,0 0 0,1 0 1,-1 0-1,1 0 0,-1 0 0,1 0 0,-1 1 1,1-1-1,-1 0 0,1 0 0,-1 1 1,1-1-1,-1 0 0,1 0 0,-1 1 1,1-1-1,-1 1 0,1-1 0,0 0 0,-1 1 1,1-1-1,0 1 0,-1-1 0,1 1 1,0-1-1,-1 2 0,-2 2-20,0 1 0,0 0 0,1 0 0,-5 10 0,2 3-46,-1 0-1,2 1 1,-4 36-1,8-48 51,-1 0 0,1 0 0,0 0 0,0-1 0,1 1 0,0 0 0,0 0 0,1 0 0,0-1 0,0 1 0,0-1 0,1 1 0,0-1 0,5 7 0,-7-11 15,1 0 1,-1-1-1,1 1 1,0 0-1,-1-1 1,1 1 0,0-1-1,0 0 1,0 0-1,0 0 1,0 0-1,0 0 1,1 0-1,-1 0 1,0-1-1,0 1 1,5 0 0,-3-1 1,1 0 1,-1-1-1,0 1 1,1-1-1,-1 0 1,0 0-1,0 0 1,1-1-1,3-1 1,7-5 15,1-1 1,-1-1 0,23-19 0,-37 28-17,32-27 38,-1-1 0,-1-2 0,-1-1-1,-2-1 1,-1-2 0,-2 0 0,-2-2-1,-1-1 1,22-52 0,-41 83-54,13-41-118,-15 46 105,0-1-1,-1 0 1,1 1-1,-1-1 1,0 0-1,0 0 1,0 1-1,0-1 1,0 0-1,0 0 1,-1 1-1,0-1 1,1 0-1,-3-4 1,3 6 18,0 1 1,-1 0 0,1-1-1,0 1 1,0 0 0,-1-1 0,1 1-1,0 0 1,0 0 0,-1-1-1,1 1 1,0 0 0,-1 0-1,1-1 1,0 1 0,-1 0-1,1 0 1,-1 0 0,1 0-1,0 0 1,-1-1 0,1 1 0,0 0-1,-1 0 1,1 0 0,-1 0-1,1 0 1,-1 0 0,1 0-1,-1 0 1,-11 9-202,-6 15-32,9-8 207,2 1 0,0 0 0,1 0 0,1 0 0,1 1 0,-4 26 0,5-14 92,1 0 0,1 0 1,4 34-1,0-36 18,1-1 1,2-1-1,0 1 0,19 45 0,-7-31 12,2-1 0,28 42-1,-34-60-77,-1 0-1,-1 1 0,-2 0 0,0 1 1,-1 0-1,-1 1 0,-1 0 1,-2 0-1,4 33 0,-9-56 12,0-1 1,1 0-1,-1 0 1,0 1-1,0-1 1,0 0-1,0 1 0,-1-1 1,1 0-1,0 0 1,0 1-1,-1-1 1,1 0-1,-1 0 0,1 0 1,-2 2-1,2-3-4,-1 1-1,1-1 1,-1 0-1,1 0 1,-1 0 0,1 0-1,-1 0 1,1 0-1,-1 0 1,1 0-1,-1 0 1,1 0 0,-1 0-1,1 0 1,-1 0-1,1-1 1,0 1-1,-1 0 1,1 0-1,-1 0 1,1-1 0,-1 1-1,1 0 1,0 0-1,-1-1 1,1 1-1,0 0 1,-1-1-1,-6-6 142,0 0 0,1-1 0,-6-8 0,7 10-113,-34-45 425,12 19-323,3-1 0,0-1-1,-36-71 1,59 102-157,0 1 1,0 0-1,0-1 0,0 1 1,0-1-1,0 0 0,1 1 1,0-1-1,-1 0 0,1 1 1,0-1-1,0 0 0,0 1 1,0-1-1,1 0 0,-1 1 1,1-1-1,0 1 0,0-1 1,0 1-1,0-1 0,0 1 1,0-1-1,0 1 0,1 0 1,-1 0-1,4-4 0,2 1-170,0-1 0,1 1 0,0 0-1,0 1 1,0 0 0,15-6-1,2-1-24,-1-1 0,26-17 0,3-7-177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15.6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 14643,'2'84'1905,"8"108"1557,-6-158-2939,1-1 1,2 1-1,16 50 0,-20-76-451,0-1 0,1 1 1,-1-1-1,7 9 0,-10-15-67,1 0-1,-1 0 1,0 0 0,1-1 0,0 1 0,-1 0 0,1 0 0,-1-1 0,1 1 0,0 0-1,-1-1 1,1 1 0,0-1 0,0 1 0,0-1 0,-1 1 0,1-1 0,0 1 0,0-1 0,0 0-1,0 0 1,0 1 0,0-1 0,0 0 0,0 0 0,0 0 0,0 0 0,0 0 0,0 0 0,-1 0-1,1 0 1,0-1 0,0 1 0,0 0 0,0 0 0,0-1 0,0 1 0,0-1 0,-1 1-1,1-1 1,0 1 0,0-1 0,0 1 0,-1-1 0,1 0 0,0 1 0,-1-1 0,2-1 0,1-3-2,0 0 1,0 0-1,-1 0 1,1 0-1,-1-1 1,-1 1-1,1-1 1,-1 1-1,1-1 1,-1-6-1,4-63-122,-5 60 69,1-3-160,-1 0 1,-1 0-1,0 0 0,-1 0 1,-8-27-1,13 51 144,0 1 0,1-1 0,-1 0-1,1-1 1,0 1 0,1-1 0,-1 0-1,1 0 1,0 0 0,0 0 0,1-1-1,-1 0 1,1 0 0,0-1 0,0 1-1,0-1 1,1-1 0,-1 1 0,1-1-1,10 2 1,-7-3 159,1-1-1,-1 0 0,1-1 1,-1 0-1,1-1 0,-1 0 1,0 0-1,1-1 0,-1 0 0,-1-1 1,1-1-1,0 1 0,-1-1 1,0-1-1,0 0 0,-1 0 1,0-1-1,0 1 0,8-10 1,-6 6-43,0-1 0,-1-1 0,0 1 0,0-2 0,-2 1-1,1-1 1,-2 0 0,1-1 0,-2 1 0,0-1 0,-1-1 0,0 1 0,2-16 0,-5 21-106,-1-1 1,0 1-1,0-1 0,-3-13 0,3 20 33,-1 1-1,1 0 0,-1 0 1,0 0-1,0 0 0,0 0 1,0 0-1,0 0 0,0 0 1,0 0-1,-2-2 0,2 4 9,0-1-1,0 0 1,1 1-1,-1-1 0,0 1 1,0-1-1,0 1 1,0 0-1,0-1 0,0 1 1,0 0-1,0 0 1,0 0-1,0-1 0,0 1 1,0 0-1,0 0 1,0 0-1,0 1 1,0-1-1,0 0 0,0 0 1,0 0-1,0 1 1,-1 0-1,-1 0-15,0 1 0,0-1 0,0 1 0,1 0-1,-1 0 1,0 1 0,1-1 0,0 0 0,-1 1 0,1-1 0,0 1 0,0 0 0,1 0 0,-3 4 0,-18 49-146,20-52 166,-6 20 63,2 1-1,0 0 0,-3 37 0,8-53-8,0-1 0,1 1-1,0 0 1,1 0 0,0 0-1,0-1 1,1 1 0,0 0 0,1-1-1,-1 0 1,2 1 0,-1-1 0,8 12-1,-8-16-10,1 0 0,-1 1 0,1-2-1,0 1 1,0 0 0,0-1 0,1 0-1,-1 0 1,1 0 0,-1 0 0,1-1 0,0 0-1,6 2 1,-3-2 0,1 0 1,-1 0-1,1-1 1,0 0-1,-1-1 0,1 0 1,14-1-1,-9-1-13,-1-1 0,1 0 0,-1-1 0,0 0 0,0-1 0,-1 0 1,1-1-1,-1 0 0,-1-1 0,15-11 0,-19 12-20,-1 0 1,1 0-1,-1-1 0,-1 0 1,0 1-1,0-2 1,7-11-1,-10 15-5,-1 0-1,1 1 1,0-1-1,-1 0 1,0-1-1,0 1 1,0 0-1,-1 0 1,1 0-1,-1 0 1,0-1-1,0 1 1,-1 0-1,1 0 1,-1 0-1,0-1 1,-2-5-1,2 9 4,1 0 0,0-1 0,-1 1-1,0 0 1,1 0 0,-1 0 0,0 0-1,1 0 1,-1 0 0,0 0-1,0 0 1,0 1 0,0-1 0,0 0-1,0 0 1,0 1 0,0-1 0,0 1-1,0-1 1,0 1 0,0-1-1,0 1 1,-1-1 0,1 1 0,0 0-1,0 0 1,0 0 0,-1 0 0,1 0-1,0 0 1,0 0 0,-1 0 0,1 0-1,0 0 1,0 1 0,0-1-1,-1 1 1,1-1 0,0 1 0,-2 0-1,0 1 6,-1 0 0,0 1 0,1-1 0,0 1 0,-1-1-1,1 1 1,0 0 0,1 0 0,-1 1 0,0-1 0,-2 5-1,2-2 2,0 0-1,1 0 1,-1 1 0,1-1-1,1 1 1,-1-1-1,1 1 1,0-1-1,1 1 1,0 0-1,0-1 1,1 10-1,-1-12-38,1-1 0,0 1-1,0 0 1,0-1 0,0 1-1,1 0 1,-1-1 0,1 0-1,0 1 1,0-1 0,0 0-1,1 0 1,-1 0 0,1 0-1,-1-1 1,1 1 0,0-1 0,0 1-1,0-1 1,1 0 0,-1 0-1,0-1 1,5 3 0,25 4-108,1-6-80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16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1 18492,'-10'8'1312,"-9"10"-1096,-1 3-104,0 8 384,-3 2-224,3 4-144,1 2-79,11-6-49,2 1-16,12-11-25,5-5 17,14-7-296,5-6-264,6-6 472,2-6-56,4-8-64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7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16075,'-8'28'1513,"8"-1"-1001,0 2-208,3 2 672,2 2-328,3 2-200,-1 1-136,-3 6-200,-2 6-88,-10 5-128,-9 8-72,-15 0-160,-7 1-152,-11-6-288,-4-5 32,-8-12 472,-2-9-184,5-20-32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16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78 201 16163,'-22'25'1205,"15"-17"-1009,-1 0 0,1 1 1,0 0-1,1 0 0,0 1 0,-5 11 0,10-20-166,0 0 0,1 0 0,0 0 0,-1 0 0,1 0 0,0 0-1,0 1 1,-1-1 0,1 0 0,0 0 0,0 0 0,0 0 0,0 1 0,1-1-1,-1 0 1,1 2 0,-1-3-8,0 1 0,1-1 1,-1 1-1,0 0 0,1-1 0,-1 1 0,1-1 0,-1 1 0,1-1 1,0 0-1,-1 1 0,1-1 0,-1 0 0,1 1 0,0-1 0,-1 0 1,1 0-1,0 1 0,-1-1 0,2 0 0,2 0 9,-1 0 0,1 0 0,-1 0 0,1 0 0,-1-1 0,1 0 0,-1 1 0,1-1 0,-1-1 0,4 0 0,5-5-36,1-1 1,-1 0-1,0-1 0,-1 0 1,0-1-1,0 0 0,-1 0 1,0-1-1,-1-1 0,-1 1 1,0-2-1,0 1 0,-1-1 1,-1 0-1,0 0 0,0-1 1,4-20-1,-8 18-61,-2 16 65,0 0 0,0 0 0,0 0 0,0 0 0,0 0 0,0 0 0,0 0 0,0 0 0,0 0 0,0 0 0,0 0 1,0 0-1,0 0 0,0 0 0,0 0 0,0 0 0,-1 0 0,1 0 0,0 0 0,0 0 0,0 0 0,0 0 0,0 0 0,0 0 1,0 0-1,0 0 0,0 0 0,0 0 0,0 0 0,0 0 0,0 0 0,0 0 0,-1 0 0,1 0 0,0 0 0,0 0 0,0 0 0,0 0 1,0 0-1,0 0 0,0 0 0,0 0 0,0 0 0,0 0 0,0 0 0,0 0 0,0 0 0,0 0 0,0 0 0,0 0 0,0 0 1,0-1-1,0 1 0,0 0 0,0 0 0,0 0 0,0 0 0,0 0 0,0 0 0,0 0 0,0 0 0,0 0 0,0 0 0,-10 25-77,4 9-87,2 0 0,1 0 0,2 53 0,1-83 85,0 0 1,1 0-1,-1-1 1,1 1-1,0 0 1,0 0-1,1 0 1,-1-1-1,4 7 1,-4-9 42,-1 0 0,0-1 0,1 1 0,-1-1 0,1 1 0,-1-1 0,1 1 0,0-1 0,-1 1 1,1-1-1,-1 0 0,1 1 0,0-1 0,-1 0 0,1 1 0,0-1 0,-1 0 0,1 0 0,0 0 0,0 0 0,-1 0 1,2 0-1,-1 0-34,1 0 0,-1-1 0,1 1 0,-1-1 0,1 0 0,-1 1 1,0-1-1,1 0 0,-1 0 0,0 0 0,0 0 0,0 0 0,0 0 0,2-2 1,14-19-972,-15 18 863,1 0 0,-1 0 0,1 0 0,0 0 0,1 1 0,-1 0 0,1-1 0,-1 1 0,7-3 0,-10 5 169,1 1 0,-1 0 0,1 0 0,-1 0 0,0 0 0,1 0 0,-1 0-1,1 0 1,-1 0 0,1 0 0,-1 0 0,1 0 0,-1 1 0,1-1 0,-1 0 0,0 0 0,1 0-1,-1 0 1,1 1 0,-1-1 0,0 0 0,1 0 0,-1 1 0,0-1 0,1 0 0,-1 1 0,0-1-1,1 0 1,-1 1 0,0-1 0,0 1 0,0-1 0,1 0 0,-1 1 0,0-1 0,0 1 0,0-1-1,0 1 1,0-1 0,0 1 0,0-1 0,0 0 0,0 1 0,0 0 0,2 22 166,-2-21-144,-4 70 1941,-23 130 1,9-94-275,9-49-259,7-55-297,1-8-816,1-13-136,6-73-284,5 0 0,4 0 1,3 2-1,5 0 0,45-116 1,-64 193 85,19-37-28,-22 46 64,1-1 1,-1 1 0,0 0-1,1 0 1,0 0-1,-1 0 1,1 0-1,0 1 1,0-1 0,0 1-1,0-1 1,0 1-1,1-1 1,-1 1 0,0 0-1,1 0 1,2 0-1,-4 0 1,1 1 1,-1 1-1,1-1 0,-1 0 0,0 0 0,1 1 0,-1-1 1,1 0-1,-1 1 0,0-1 0,1 1 0,-1 0 1,0 0-1,0-1 0,0 1 0,1 0 0,-1 0 0,0 0 1,0 0-1,0 0 0,0 0 0,-1 0 0,1 1 1,0-1-1,0 0 0,-1 0 0,1 1 0,-1-1 0,1 0 1,-1 1-1,1-1 0,-1 3 0,2 2-4,-1 0-1,1 1 1,-2-1-1,1 0 1,-1 13 0,-1-9 2,-1 0-1,-1 0 1,0-1 0,0 1 0,0 0 0,-2-1 0,1 0 0,-1 0 0,0 0-1,-13 15 1,1-3-151,-1-1-1,-38 33 1,49-48 237,0 1 0,0-2 1,-13 8-1,20-12-91,0 0 1,1-1-1,-1 1 0,0 0 0,0 0 1,0 0-1,0 0 0,0 0 0,0-1 1,0 1-1,0 0 0,0 0 0,0 0 1,0 0-1,0 0 0,0-1 1,0 1-1,0 0 0,0 0 0,0 0 1,0 0-1,0-1 0,-1 1 0,1 0 1,0 0-1,0 0 0,0 0 1,0 0-1,0 0 0,0-1 0,0 1 1,0 0-1,0 0 0,-1 0 0,1 0 1,0 0-1,0 0 0,0 0 0,0 0 1,0 0-1,-1 0 0,1 0 1,0 0-1,0 0 0,0-1 0,0 1 1,0 0-1,-1 0 0,1 0 0,0 0 1,0 0-1,0 0 0,0 1 1,-1-1-1,1 0 0,0 0 0,0 0 1,0 0-1,0 0 0,0 0 0,-1 0 1,10-15-4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17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 17388,'4'7'1680,"-7"10"-1272,-5 12-176,-5 4 1064,6 7-919,-2 3-81,8 0-272,1-6-176,7-10-401,7-11-191,3-19 576,5-11-200,4-19-112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17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1 14891,'-6'20'425,"-15"59"1727,-12 88 0,30-140-1936,1 0 0,1 0 0,1 0 0,1 0-1,2 0 1,1 0 0,9 34 0,5 5-2266,-23-95-1592,-12-81 1730,15 79 3502,3-36-1,-1 67-1507,0-1-1,0 0 0,0 1 1,0-1-1,1 0 0,-1 1 0,0-1 1,0 1-1,1-1 0,-1 1 1,0-1-1,1 0 0,-1 1 1,1 0-1,-1-1 0,1 1 1,-1-1-1,1 1 0,-1-1 0,1 1 1,-1 0-1,1-1 0,-1 1 1,1 0-1,0 0 0,-1 0 1,1-1-1,0 1 0,-1 0 1,1 0-1,-1 0 0,1 0 0,0 0 1,-1 0-1,1 0 0,0 0 1,0 0-1,30 6 161,-21-4-413,17 2-258,0-1 1,38-1-1,-14-3-92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17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189 452 13419,'-9'-1'301,"1"0"-1,-1 1 1,0 0 0,1 1-1,-1 0 1,1 0 0,-1 1-1,1 0 1,0 0 0,-1 1-1,-9 5 1,13-6-169,0 1 0,0 0 0,0-1 0,0 2 0,1-1 0,-1 0 0,1 1 0,0 0 0,0 0 0,0 0 0,1 0 0,-1 1 0,1-1 0,0 1 0,1 0 0,-1 0 0,1 0 0,-3 7 0,5-10-96,0-1 0,-1 0 1,1 1-1,0-1 0,0 0 0,0 1 1,0-1-1,0 0 0,0 1 0,0-1 0,0 0 1,1 1-1,-1-1 0,0 0 0,1 1 1,-1-1-1,1 0 0,0 0 0,-1 1 1,1-1-1,1 2 0,0-2 7,0 1-1,0-1 0,-1 0 1,1 0-1,0 0 0,0 0 1,0 0-1,0 0 0,0 0 1,1-1-1,-1 1 1,3 0-1,3 0 36,1-1 0,0 0 0,-1 0 0,1 0 0,14-4 0,-11 1-107,0 0 0,-1-2 0,0 1 0,0-1 0,0-1-1,0 0 1,-1-1 0,0 0 0,0 0 0,-1-1 0,0 0 0,0-1 0,-1 0-1,0-1 1,0 1 0,-1-1 0,-1-1 0,10-18 0,-15 28-5,-1 0 0,1 0 0,-1 0 0,1-1 0,-1 1 0,0 0 1,1 0-1,-1 0 0,0 0 0,0 0 0,0 0 0,0 0 0,0-1 0,0 1 0,0 0 1,0 0-1,0-1 0,-4 3-425,2 11 262,1-10 213,1 1 1,0 0-1,-1-1 0,1 1 1,1 0-1,-1-1 0,0 1 1,1 0-1,-1-1 0,1 1 1,0 0-1,0-1 0,0 1 0,0-1 1,0 1-1,0-1 0,1 0 1,-1 0-1,1 0 0,0 1 1,0-1-1,0-1 0,0 1 0,0 0 1,0 0-1,0-1 0,0 1 1,1-1-1,-1 0 0,0 0 1,1 0-1,-1 0 0,1 0 0,0 0 1,-1-1-1,6 1 0,3 1 106,1-2 0,-1 1 0,0-2 0,0 1-1,0-2 1,0 1 0,18-6 0,-10 0-47,0 1 1,-1-2 0,-1-1-1,1 0 1,-2-1 0,1-1-1,-1 0 1,-1-1 0,20-20-1,-17 13-77,-1 0-1,-1-1 1,0 0-1,-2-2 1,0 1-1,18-42 1,-27 49-18,1-1 1,-2 1 0,0-1 0,3-21 0,-6 32 7,-1-1 0,1 1 1,-1-1-1,0 0 0,0 1 0,0-1 1,-1 1-1,1-1 0,-1 1 0,0-1 1,-1 1-1,1 0 0,-1-1 1,0 1-1,0 0 0,0 0 0,0 0 1,-4-4-1,5 7 4,-1-1 1,1 1-1,-1 0 0,1 0 0,0 0 1,-1 0-1,0 0 0,1 1 1,-1-1-1,1 0 0,-1 1 0,0-1 1,1 1-1,-1 0 0,0 0 1,0-1-1,1 1 0,-4 0 0,1 1 2,1 0-1,0-1 0,-1 1 0,1 0 0,-1 1 0,1-1 0,0 1 0,-6 3 0,1 1 7,0 0-1,0 0 0,0 1 1,1 0-1,-11 14 1,8-6 24,1-1 1,0 1-1,1 1 1,0 0-1,1 0 1,1 0-1,-6 28 1,10-33-16,-1 0 0,2 0 0,0 0 0,0 0 0,1 0 0,0 0 0,1 1 0,0-1 0,1 0 0,0 0 0,1-1 1,0 1-1,5 10 0,-5-14-46,1-1 0,1 0 1,-1 0-1,1 0 0,0-1 1,1 1-1,-1-1 1,1 0-1,0-1 0,0 0 1,1 0-1,-1 0 0,1 0 1,0-1-1,0 0 0,12 3 1,32 9-130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0.1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55 610 15947,'-1'-1'98,"0"0"-1,0 1 0,0-1 0,0 1 0,0-1 0,0 1 1,0 0-1,-1-1 0,1 1 0,0 0 0,0 0 1,0-1-1,0 1 0,0 0 0,-1 0 0,1 0 0,0 1 1,0-1-1,0 0 0,0 0 0,-1 1 0,1-1 1,0 0-1,0 1 0,-1 0 0,0 1 13,0-1 0,1 1-1,0 0 1,-1-1 0,1 1 0,0 0-1,0 0 1,0 0 0,0 0 0,0 0-1,0 0 1,0 4 0,-2 7 135,1 0 1,0 1-1,1 19 0,1-29-207,-1 15 120,5 31-1,-3-43-119,0-1 0,0 1 0,1-1 0,0 0 0,0 0 0,1 1 0,0-2 0,5 10 0,-7-14-18,0 0 1,0 1 0,0-1 0,0 0 0,0 0-1,0 0 1,0 0 0,1 0 0,-1 0-1,1 0 1,-1 0 0,0 0 0,1-1 0,-1 1-1,1 0 1,0-1 0,-1 1 0,1-1-1,-1 0 1,1 0 0,0 1 0,-1-1 0,1 0-1,0 0 1,-1-1 0,1 1 0,0 0-1,-1 0 1,1-1 0,-1 1 0,1-1 0,-1 0-1,1 1 1,-1-1 0,1 0 0,-1 0-1,1 0 1,-1 0 0,2-2 0,5-3 87,0-1 1,0-1-1,-1 0 1,13-16-1,-1-4 192,27-56 0,-1 3-181,-45 80-130,1-1-1,-1 1 1,1 0-1,0 0 1,0-1 0,0 1-1,0 0 1,0 0-1,0 0 1,0 0 0,0 0-1,0 0 1,1 0-1,-1 1 1,0-1-1,0 0 1,1 1 0,-1-1-1,2 0 1,-2 1-2,1 1 0,-1-1 0,0 1 1,0-1-1,0 1 0,0-1 0,0 1 0,0-1 1,0 1-1,0 0 0,0 0 0,0 0 0,0-1 1,0 1-1,0 0 0,-1 0 0,1 0 0,0 0 1,-1 0-1,1 0 0,0 1 0,0 0 0,8 16-145,-3-6 51,1 0 1,0 0-1,0-1 0,18 20 0,-23-29 95,1 1-1,0-1 1,0 0-1,0 1 1,0-1-1,0 0 1,0-1-1,1 1 1,-1-1-1,1 1 1,-1-1-1,1 0 0,-1-1 1,1 1-1,0 0 1,-1-1-1,1 0 1,0 0-1,-1 0 1,1 0-1,0-1 1,6-1-1,-2-1 9,0 1 0,0-2 1,-1 1-1,0-1 0,1 0 0,-1-1 0,-1 1 0,1-1 0,8-9 1,6-7 83,22-29 0,-37 43-54,-6 6-26,0 1 0,1-1 0,-1 0 0,1 1 0,-1-1 0,1 1 0,-1-1 0,1 1 0,-1-1 0,1 1 0,-1 0 0,1-1 0,0 1-1,-1 0 1,1-1 0,0 1 0,-1 0 0,1 0 0,0-1 0,-1 1 0,2 0 0,-2 0-7,1 1 0,-1-1 0,1 0 1,-1 0-1,1 1 0,-1-1 0,0 0 0,1 1 0,-1-1 0,0 1 1,1-1-1,-1 1 0,0-1 0,0 0 0,1 1 0,-1-1 0,0 1 0,0-1 1,0 1-1,0-1 0,1 1 0,-1 0 0,3 43-748,-3-24 65,0-19 628,0 1 1,0-1 0,0 1 0,1-1-1,-1 0 1,0 1 0,1-1 0,-1 0-1,1 0 1,-1 1 0,1-1-1,0 0 1,-1 0 0,1 0 0,0 0-1,0 0 1,0 0 0,0 0-1,0 0 1,0 0 0,2 1 0,-2-1-16,0-1 1,0 0 0,1 0-1,-1 0 1,0 0-1,0 0 1,1 0 0,-1 0-1,0 0 1,0 0 0,0-1-1,0 1 1,1-1 0,-1 1-1,0 0 1,0-1 0,0 0-1,0 1 1,1-2-1,4-2-198,0-1 0,-1 0 0,1 0 0,-1 0 0,0-1 0,6-9 0,2-7-92,-1 1 0,-1-2 0,16-43 0,-22 49 506,0-1 0,-1 1-1,-1-1 1,-1 1 0,0-1 0,-1-19 0,-3 33 801,-3 11-502,-2 12-8,2 4-111,1 1 0,1-1 0,1 1 0,1 0 0,4 38 0,-3-60-288,0-1 0,0 1 0,0 0 0,1-1 0,-1 1-1,1-1 1,-1 1 0,1 0 0,0-1 0,0 0 0,0 1 0,0-1 0,0 1 0,0-1 0,0 0 0,0 0 0,2 2 0,-2-2-1,0-1 0,0 1 1,1-1-1,-1 0 0,0 1 0,0-1 1,0 0-1,1 0 0,-1 0 0,0 1 1,0-2-1,1 1 0,-1 0 1,0 0-1,0 0 0,1 0 0,-1-1 1,1 0-1,6-2 106,0-1 1,0 0-1,0-1 1,-1 0 0,9-7-1,-3 2-65,-2 2-27,1 0 1,0 1 0,0 0 0,1 0 0,16-4 0,-26 9-63,0 1-1,0 1 0,1-1 0,-1 0 0,0 1 0,0 0 1,0 0-1,1 0 0,-1 0 0,0 0 0,0 1 0,1-1 1,-1 1-1,0 0 0,0 0 0,0 0 0,0 0 1,0 1-1,0-1 0,0 1 0,-1 0 0,1-1 0,-1 1 1,1 1-1,-1-1 0,1 0 0,-1 1 0,3 3 0,1 4-26,1 1-1,-2-1 1,0 1-1,5 14 0,-9-26 91,1-1 0,-1 0-1,0 0 1,0 0-1,0 0 1,0 0-1,0 0 1,-1 0 0,1 0-1,-1 0 1,1-2-1,3-37 199,-2 0 0,-4-60 0,-17-83-338,14 149-69,4 25 80,0 7-11,1 0-1,-1 0 1,1 0 0,0 0 0,0 0-1,0 0 1,1-5 0,0 7 45,-1 0 1,0 1 0,1-1 0,-1 1 0,1-1-1,-1 1 1,1-1 0,0 1 0,-1-1-1,1 1 1,-1-1 0,1 1 0,0 0 0,-1-1-1,1 1 1,0 0 0,-1 0 0,1 0-1,0-1 1,0 1 0,-1 0 0,1 0 0,0 0-1,0 0 1,-1 0 0,1 0 0,0 0-1,-1 1 1,1-1 0,0 0 0,0 0 0,-1 0-1,1 1 1,0-1 0,0 1 0,10 2-389,0-1 0,-1 0 0,1-1 0,0 0-1,0 0 1,0-1 0,0-1 0,0 0 0,15-4 0,-22 5 449,0-1 1,0-1-1,-1 1 0,1-1 0,0 1 1,-1-1-1,1 0 0,-1 0 0,0 0 1,0-1-1,0 1 0,0-1 0,0 0 0,0 0 1,-1 0-1,1 0 0,-1 0 0,0-1 1,0 1-1,0-1 0,0 1 0,-1-1 1,1 0-1,-1 1 0,0-1 0,0 0 1,-1 0-1,1 0 0,-1-6 0,0 9 64,1 0 0,-1 0 0,0 0-1,0 0 1,0 0 0,-1 0 0,1-1 0,0 1 0,0 0-1,-1 0 1,1 0 0,0 0 0,-1 0 0,1 0-1,-1 0 1,1 0 0,-1 0 0,0 0 0,-1-1 0,-4 4 816,1 12-500,2 21-195,2 1 0,1 0 0,2 0 0,1-1 0,10 47-1,-10-69-136,8 41 239,-9-49-232,-1-1 0,1 0 0,0 1 0,0-1 0,0 0 0,0 0 0,1 0 0,0-1 0,4 6 0,-6-8-40,0-1 1,0 1-1,-1 0 1,1 0 0,0-1-1,1 1 1,-1-1 0,0 1-1,0-1 1,0 0 0,0 1-1,0-1 1,0 0-1,0 0 1,1 1 0,-1-1-1,0 0 1,0 0 0,0 0-1,0-1 1,1 1-1,-1 0 1,0 0 0,0-1-1,0 1 1,0 0 0,0-1-1,0 1 1,0-1 0,0 0-1,0 1 1,0-1-1,1-1 1,3-1 53,-1-1 0,0 0 0,0 0 0,0-1 0,3-4 0,8-14-101,-1 0 1,-1 0-1,0-1 0,-2-1 0,-2 0 1,0-1-1,-1 0 0,-2 0 0,0 0 0,-2-1 1,2-40-1,-6 64-115,0 0-1,-1 0 1,1 0 0,0 0-1,-1 0 1,0 0 0,0-3-1,0 5 102,1 0 0,-1 0 0,1 1 0,0-1-1,-1 0 1,1 1 0,-1-1 0,1 0 0,-1 1-1,0-1 1,1 1 0,-1-1 0,0 1 0,1-1-1,-1 1 1,0 0 0,0-1 0,1 1 0,-1 0-1,0-1 1,0 1 0,1 0 0,-1 0 0,0 0-1,0 0 1,0 0 0,0 0 0,1 0-1,-1 0 1,-1 0 0,-10 3-473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0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12427,'14'25'1048,"-1"-14"-752,1-5-216,1-11 368,0-9-32,0-13-200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0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0 279 11186,'2'2'159,"0"-1"-1,0 0 1,0 1-1,0-1 1,1 0-1,-1 0 1,0-1-1,0 1 1,1 0-1,-1-1 1,1 1-1,-1-1 1,0 0-1,1 0 1,-1 0-1,4 0 1,-2-1 88,1 0 0,-1 0 1,1 0-1,-1-1 1,0 0-1,1 0 0,7-4 1,1-4 225,1 0 1,-2-1 0,20-20-1,-10 8 218,24-34 0,-40 49-511,-1 0 0,1-1-1,-1 0 1,-1 0-1,0 0 1,0-1-1,-1 1 1,2-12-1,-4 20-149,-1 0 0,0-1 0,0 1 0,1 0 0,-1-1 0,0 1 0,0-1-1,-1 1 1,1 0 0,0-1 0,0 1 0,-1-1 0,1 1 0,-1 0-1,1 0 1,-1-1 0,1 1 0,-1 0 0,0 0 0,0 0 0,0-1-1,1 1 1,-1 0 0,0 0 0,0 0 0,-1 1 0,1-1 0,0 0 0,0 0-1,0 0 1,0 1 0,-1-1 0,1 1 0,0-1 0,-1 1 0,1-1-1,0 1 1,-1 0 0,1 0 0,-1 0 0,1 0 0,0 0 0,-3 0 0,-2 0 42,-1 0 1,1 1-1,-1 0 1,1 0 0,0 0-1,-1 1 1,-11 4-1,9-1-66,0 0 0,0 1-1,1 0 1,-1 0-1,1 1 1,0 0 0,1 0-1,0 0 1,0 1-1,1 1 1,0-1 0,-7 13-1,9-15-13,1 1 0,0 0 0,0 0-1,1 0 1,0 0 0,0 1 0,1-1 0,-1 0 0,2 1-1,-1-1 1,1 1 0,0-1 0,0 1 0,1-1-1,0 1 1,1-1 0,4 14 0,-5-18-43,1 1-1,1-1 1,-1 1 0,0-1 0,1 0 0,0 0 0,0 0-1,0 0 1,0 0 0,0-1 0,0 1 0,1-1 0,-1 0-1,1 0 1,0 0 0,0-1 0,-1 1 0,1-1-1,0 0 1,0 0 0,0 0 0,0 0 0,6-1 0,11 2-368,-1-2 1,0 0 0,28-4 0,-13-1-74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2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18 16756,'-2'-4'351,"-2"-9"1239,3 12-704,1 8-113,5 16-455,1 0-1,0 0 0,2-1 0,13 27 0,-1-1-280,13 29-15,-18-46-12,-2 0 0,11 38 0,-28-79-24,-1 1 0,1 0 0,-2 1-1,1-1 1,-1 1 0,-8-8-1,2 1-1,-7-12-3,6 8 172,-1 1 0,-1 0 1,-1 1-1,-32-29 0,49 44 287,6 2-293,10 2-84,30 3-1132,0-3 1,0-1 0,51-7 0,-46 0 289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2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18812,'1'0'89,"0"0"1,1 1-1,-1-1 1,0 0-1,0 1 1,0 0-1,0-1 1,0 1-1,0 0 0,0-1 1,0 1-1,0 0 1,0 0-1,0 0 1,0 0-1,0 0 1,-1 0-1,1 0 0,0 0 1,-1 0-1,1 2 1,15 33 611,-6-13-145,-5-13-509,1-1 0,0 0-1,0 0 1,1 0 0,0-1 0,1 0 0,0 0 0,12 8 0,-15-12-33,0-1 0,0 0 0,0-1 0,0 1 0,1-1 0,-1 0 0,1-1 0,0 1 0,-1-1 0,1 0 0,0 0-1,0-1 1,0 0 0,-1 0 0,1 0 0,0-1 0,7-1 0,-2-1 11,0-1-1,0 0 1,-1-1-1,0 0 1,0-1-1,0 0 1,-1 0 0,0-1-1,9-8 1,34-22 8,-52 36-36,1 1 1,-1-1-1,1 1 1,0 0-1,-1 0 1,1-1-1,-1 1 1,1 0-1,-1 0 1,1 0-1,0 0 1,-1-1-1,1 1 1,0 0-1,-1 0 1,1 0-1,-1 0 1,1 1-1,0-1 1,-1 0-1,1 0 1,0 0-1,-1 0 1,1 1-1,-1-1 1,1 0-1,-1 0 1,1 1-1,-1-1 1,1 1-1,-1-1 1,1 0-1,-1 1 1,1-1-1,-1 1 1,1-1-1,-1 1 1,0-1-1,1 1 1,-1-1-1,0 1 1,0 0-1,1-1 1,-1 1-1,0-1 1,0 1-1,0 0 1,0-1-1,0 2 1,5 40-73,-4-28 54,-1-12 25,0 0 1,0-1 0,0 1 0,1 0-1,-1 0 1,0-1 0,1 1 0,0 0-1,-1 0 1,1-1 0,0 1 0,0-1-1,0 1 1,0-1 0,0 1 0,0-1-1,0 0 1,0 1 0,3 1 0,-3-3 3,1 1 1,-1-1 0,1 0 0,0 0 0,-1 1-1,1-1 1,-1 0 0,1 0 0,-1 0 0,1-1-1,-1 1 1,1 0 0,0 0 0,-1-1 0,1 1-1,-1-1 1,0 0 0,1 1 0,-1-1 0,1 0-1,-1 0 1,2-1 0,6-4-102,0 0 1,-1 0-1,1-1 0,-2 0 0,1 0 1,-1-1-1,0 0 0,0 0 1,-1-1-1,0 0 0,-1 0 1,1 0-1,-2-1 0,0 0 1,4-10-1,-5-11-244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3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9 17452,'-11'-7'1656,"4"7"-1160,0-2 1585,12 5-2281,4 0-289,4 3 1722,1 0-1289,3 5 16,3 3-32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13395,'-10'5'342,"0"2"1,1-1-1,0 1 1,0 1-1,1-1 1,0 1-1,0 1 1,-10 14-1,-47 83 657,55-89-870,-5 13-43,1 1-1,1 0 1,2 1 0,1 0-1,1 0 1,2 1-1,2 1 1,0-1 0,3 1-1,1-1 1,1 1 0,1 0-1,3-1 1,10 52-1,-12-73-103,1-1-1,1 1 1,-1 0 0,2-1-1,-1 0 1,2 0-1,-1 0 1,2-1-1,-1 1 1,1-2-1,1 1 1,9 9-1,18 5-98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3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0 16003,'-4'1'187,"1"-1"-1,-1 1 0,0 0 0,1 0 0,-1 1 0,1-1 1,0 1-1,0-1 0,-1 1 0,1 0 0,0 0 0,0 0 1,1 1-1,-1-1 0,0 1 0,1 0 0,-1-1 0,1 1 1,-3 5-1,-1 1 89,0 1 1,1-1-1,0 2 0,1-1 1,-4 11-1,5-13-174,1 0-1,1 0 1,-1 0-1,1 0 1,1 1-1,-1-1 1,1 0-1,1 0 1,0 0 0,1 9-1,-1-14-88,0 0 0,0 0 0,0 0-1,0 0 1,1 0 0,-1 0 0,1 0 0,-1 0 0,1-1 0,0 1-1,0-1 1,0 0 0,1 1 0,-1-1 0,0 0 0,1 0 0,0 0-1,-1-1 1,1 1 0,0-1 0,0 1 0,0-1 0,0 0 0,0 0-1,0 0 1,0 0 0,0-1 0,5 1 0,-1-1-120,0 0 1,0 0 0,0-1-1,0 0 1,0 0-1,-1 0 1,1-1-1,0 0 1,-1-1-1,1 0 1,-1 1-1,1-2 1,-1 1 0,0-1-1,-1 0 1,1 0-1,-1-1 1,0 0-1,0 0 1,0 0-1,0 0 1,-1-1-1,0 1 1,0-1 0,-1 0-1,0-1 1,3-6-1,12-32-484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4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0 18180,'-14'28'840,"2"1"0,-10 32 0,20-53-730,0 0-1,0 0 1,1 0 0,0 1-1,0-1 1,1 0 0,0 0-1,0 1 1,1-1 0,0 0-1,1 0 1,0 0 0,3 9-1,-4-14-98,0 0 0,0-1-1,0 1 1,1-1-1,-1 1 1,1-1-1,0 0 1,0 0-1,-1 1 1,1-1-1,1 0 1,-1-1 0,0 1-1,0 0 1,1-1-1,-1 1 1,1-1-1,-1 0 1,4 2-1,-2-3-34,0 1 0,0 0 0,0-1-1,1 0 1,-1 0 0,0 0 0,0 0-1,0-1 1,0 0 0,0 0 0,0 0-1,4-2 1,3-1-100,0-2 0,0 1 0,0-2 0,-1 1 0,0-1 0,0-1 0,16-16 0,23-38-684,-52 93 777,2-25 57,0 1-1,1-1 0,0 0 0,0 1 1,0-1-1,1 0 0,0 0 1,1 0-1,2 9 0,-3-13-7,0 0 1,0 0-1,0 0 0,0 0 1,0 0-1,1 0 0,-1-1 0,0 1 1,1 0-1,0-1 0,-1 1 0,1-1 1,0 0-1,0 0 0,0 1 0,0-1 1,0 0-1,0-1 0,0 1 0,0 0 1,0 0-1,0-1 0,0 0 0,1 1 1,-1-1-1,0 0 0,0 0 0,0 0 1,1 0-1,2-1 0,3 0 17,1-1 0,-1-1 0,0 1 0,0-1-1,1-1 1,-2 1 0,1-1 0,0-1 0,7-5 0,62-52-137,-66 52 65,18-18-174,-22 20 50,1 0-1,1 0 0,0 0 1,0 1-1,0 1 1,12-7-1,-20 13 145,-1 0-1,1 0 1,-1-1-1,1 1 1,0 0-1,-1 0 1,1 0 0,-1 0-1,1 0 1,-1 0-1,1 0 1,0 1-1,-1-1 1,1 0 0,-1 0-1,1 0 1,-1 0-1,1 1 1,-1-1-1,1 0 1,-1 1 0,1-1-1,-1 0 1,1 1-1,-1-1 1,1 0-1,-1 1 1,0-1 0,1 1-1,-1-1 1,0 1-1,1-1 1,-1 1-1,0-1 1,1 1 0,-1-1-1,0 1 1,0 0-1,0-1 1,0 1-1,0-1 1,0 1 0,0-1-1,0 1 1,0 0-1,0 0 1,1 35-261,-2-29 211,4 14-74,-2-21 117,-1 1 0,0-1 1,0 0-1,0 1 0,1-1 0,-1 1 0,0-1 0,0 1 0,1-1 0,-1 0 0,1 1 0,-1-1 0,0 0 0,1 1 0,-1-1 0,1 0 0,-1 0 0,0 1 0,1-1 1,-1 0-1,2 1 0,0-2-49,0 1 0,0 0 0,0-1 0,0 1 0,0-1 1,0 0-1,-1 0 0,1 1 0,0-1 0,0 0 0,0-1 1,-1 1-1,1 0 0,-1 0 0,3-3 0,40-38-572,-17 14 191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4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75 122 13659,'-8'8'546,"-1"-1"1,1 1 0,1 0-1,0 1 1,-9 12-1,14-18-373,0 0 1,0 1-1,0-1 0,0 1 0,0-1 0,1 1 0,-1 0 0,1 0 1,0-1-1,0 1 0,0 0 0,1 0 0,0 0 0,-1 0 0,1 0 1,1 0-1,0 8 0,0-11-121,0 1 0,0-1 1,0 0-1,0 1 0,0-1 1,0 0-1,0 1 0,1-1 0,-1 0 1,0 0-1,1 0 0,-1 0 0,1-1 1,-1 1-1,1 0 0,0 0 0,-1-1 1,1 1-1,-1-1 0,1 0 1,0 1-1,0-1 0,-1 0 0,1 0 1,0 0-1,-1 0 0,1 0 0,0-1 1,0 1-1,1-1 0,7 0 45,1-2 0,-1 1-1,15-7 1,-6 2-80,-2-2 0,1 0-1,-1-1 1,0 0 0,-1-1 0,16-16 0,-22 18-74,0 0 0,0-1 0,-1-1 0,-1 1 1,1-2-1,-2 1 0,0-1 0,0 0 0,7-19 0,-13 27 16,0-1-1,0 1 0,0-1 1,0 1-1,-1-7 0,0 11 36,0-1 0,1 1-1,-1-1 1,0 1 0,0-1 0,0 1-1,0-1 1,0 1 0,0-1 0,-1 1-1,1-1 1,0 1 0,0-1 0,0 1-1,0-1 1,0 1 0,-1-1 0,1 1-1,0 0 1,-1-1 0,1 1 0,0-1-1,0 1 1,-1 0 0,1-1 0,-1 1-1,1 0 1,0-1 0,-1 1 0,1 0-1,-1 0 1,1-1 0,-1 1 0,1 0-1,-1 0 1,1 0 0,-1 0 0,1-1-1,-1 1 1,1 0 0,-1 0 0,1 0-1,-1 0 1,1 0 0,-1 0 0,1 1-1,-1-1 1,1 0 0,-1 0 0,1 0-1,-1 0 1,1 0 0,-1 1 0,1-1-1,0 0 1,-1 0 0,1 1 0,-1 0-1,-4 2 10,-1 1 0,2 0-1,-1 0 1,0 0-1,1 1 1,-1-1-1,1 1 1,1 0-1,-1 0 1,1 1 0,0-1-1,0 1 1,0 0-1,-2 7 1,3-6 34,-1 0-1,1 1 1,1-1 0,-1 1 0,1-1 0,1 1-1,-1-1 1,1 1 0,0-1 0,1 1 0,2 12 0,-2-18-31,0 0 0,0 0 0,0 1 0,0-1 0,1 0 1,-1 0-1,0-1 0,1 1 0,0 0 0,-1 0 0,1-1 0,0 1 1,0-1-1,0 1 0,0-1 0,0 0 0,0 0 0,0 0 1,1 0-1,-1 0 0,0-1 0,0 1 0,1 0 0,-1-1 1,0 0-1,1 0 0,3 0 0,2 1-43,0-2 0,0 1 0,0-1 0,0 0 0,0-1 0,-1 1 0,10-5 0,6-4-101,-2-1 0,1-1 0,-1-1 0,25-21 0,-9 8 33,-37 25 119,1 1 0,0-1 0,0 1 0,0-1 0,0 0 0,0 1 0,0 0 0,0-1 0,0 1 1,0 0-1,0-1 0,0 1 0,1 0 0,-1 0 0,0 0 0,0 0 0,0 0 0,0 0 0,0 0 0,0 0 0,2 1 0,16 13 614,-16-11-581,-1-1 0,0 0 0,0 0 0,1-1 0,-1 1 0,1 0 0,0-1 0,3 2 0,5 0 25,1-1 0,0 0 0,0 0 0,1-1-1,-1-1 1,0 0 0,19-3 0,85-19-236,-108 20 141,152-47-842,-112 32 711,-39 14 219,1 1 1,-1-1-1,0 2 0,1-1 1,17 1-1,-22 1-80,0 0 0,0 1 1,1-1-1,-1 1 0,0 1 0,0-1 1,0 1-1,0 0 0,0 0 0,0 0 1,-1 1-1,6 3 0,44 33-576,55 52 0,-95-78 526,-1 0 0,0 1 0,-1 0 0,-1 1 0,0 0 1,-1 1-1,-1 0 0,-1 0 0,8 21 0,-13-29 57,-1 1 1,-1-1-1,1 1 0,-1-1 0,-1 17 0,0-21 25,0 0-1,0 0 1,-1 1 0,0-1-1,0 0 1,0 0-1,0 1 1,-1-1 0,0 0-1,1-1 1,-1 1-1,-1 0 1,-2 3 0,5-6-1,-1 0-1,1-1 1,-1 1 0,0-1 0,1 1 0,-1 0 0,0-1 0,0 0 0,1 1 0,-1-1 0,0 1 0,0-1 0,0 0 0,1 0 0,-1 1 0,0-1 0,0 0 0,0 0 0,0 0 0,0 0 0,1 0 0,-1 0 0,-1 0 0,0-1 10,0 0-1,0 1 1,-1-1 0,1 0 0,1 0 0,-1 0 0,0-1 0,0 1 0,-2-2 0,-4-5 70,0 0 0,-13-17 0,18 21-69,-31-39-236,3-2 0,1-1 0,2-1-1,2-2 1,-30-80 0,31 50-87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4.9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0 15803,'-1'0'1961,"-2"2"-1049,3 1 1448,3-3-399,-3-2-1457,-2 2-192,-6 2-144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5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0 162 17724,'2'-5'1214,"-1"6"-352,2 15 81,1 23-231,-1 22-509,3-1-1,17 81 0,-22-139-194,-1 1 1,1-1-1,0 1 1,0-1-1,0 1 0,0-1 1,0 1-1,1-1 1,-1 0-1,1 0 0,2 4 1,-3-6-5,-1 0 0,0 0 0,1 1 0,-1-1 0,0 0 0,1 0 0,-1 0 0,0 1 0,1-1 0,-1 0 0,1 0 0,-1 0 0,0 0 0,1 0 0,-1 0 0,0 0 0,1 0 0,-1 0 0,1 0 0,-1 0 0,0 0 0,1 0 0,-1-1 0,1 1 0,-1 0 0,0 0 0,1 0 0,-1-1 0,1 0 4,1 0-1,-1 0 1,0 0-1,0 0 1,0 0-1,-1-1 1,1 1-1,0 0 0,0-1 1,-1 1-1,2-3 1,3-10 56,-1-1 1,0 0 0,-1 0-1,1-26 1,-1-63 181,-3 103-244,1-11 4,-1 5-30,0-1 1,0 1-1,-1-1 0,1 1 0,-2 0 0,-2-12 1,7 50-340,0-22 328,0 0 0,0-1 0,1 1 1,0-1-1,1 0 0,-1 0 0,2 0 1,-1-1-1,9 9 0,-11-13 45,1 0-1,-1 0 1,1-1-1,0 1 1,0-1-1,0 0 1,0 0-1,0 0 1,0 0 0,0-1-1,1 0 1,-1 0-1,1 0 1,-1 0-1,1-1 1,-1 0 0,1 0-1,-1 0 1,1 0-1,-1-1 1,6-1-1,3-1 41,-1-1 0,0 0 0,0-1 0,0-1-1,0 0 1,-1 0 0,0-1 0,0-1-1,-1 0 1,0 0 0,10-12 0,-4 5 66,-2-2 0,0 0 1,-1 0-1,-1-1 0,18-37 0,-26 48-94,0 0 0,-1-1-1,1 0 1,-2 0 0,1 1-1,-1-1 1,-1-1 0,1 1-1,-1 0 1,-1 0-1,0-1 1,0-8 0,0 16-25,0 0 0,0 0 1,0 1-1,0-1 0,0 0 0,0 0 1,-1 1-1,1-1 0,0 0 0,0 0 1,-1 1-1,1-1 0,0 0 0,-1 1 1,1-1-1,0 0 0,-1 1 0,1-1 1,-1 1-1,1-1 0,-1 0 0,0 1 1,1-1-1,-1 1 0,1 0 0,-1-1 1,0 1-1,1-1 0,-1 1 0,0 0 1,0 0-1,1-1 0,-1 1 0,0 0 1,0 0-1,1 0 0,-1 0 0,0 0 1,0 0-1,1 0 0,-1 0 1,0 0-1,0 0 0,1 0 0,-1 1 1,0-1-1,0 0 0,1 1 0,-1-1 1,-1 1-1,-1 1-18,0 0 0,0 1 0,-1-1 0,2 1 0,-1-1 0,0 1 1,0 0-1,-3 6 0,-2 5-22,1 0 1,0 1-1,1-1 1,1 1-1,0 0 1,-5 28-1,8-33 39,1 0 0,0 1 0,0-1 0,1 0 0,1 1 0,-1-1-1,2 0 1,-1 0 0,1 0 0,1 0 0,5 14 0,-7-21 7,1 1 0,0-1 0,0 1 0,0-1 0,0 0 0,1 0 0,-1 0 0,1 0 0,0 0 0,0-1 0,0 1 0,0-1 0,0 0 0,0 0 0,1 0 0,-1 0 0,1-1 0,-1 1 0,1-1 0,0 0 0,-1 0 0,1 0 0,0 0 0,0-1 0,0 0 0,0 0 0,-1 0 0,1 0 0,0 0 0,0-1 0,0 0 0,0 0 0,6-2 0,-2 0 8,-1 1 1,1-2 0,-1 1-1,0-1 1,0 0 0,-1-1-1,1 0 1,-1 0-1,0 0 1,0-1 0,-1 0-1,1 0 1,-1 0 0,-1-1-1,7-10 1,-6 7-23,-2 1 0,1-1 0,3-16 0,-6 21-25,0 1 0,-1-1 0,1 0 0,-1 1-1,0-1 1,0 0 0,-1 1 0,1-1 0,-1 0 0,-1-5 0,2 11 29,0-1 0,0 0 0,0 0 0,-1 1 0,1-1 0,0 0 1,0 0-1,0 1 0,0-1 0,0 0 0,0 0 0,0 1 0,-1-1 1,1 0-1,0 0 0,0 0 0,0 1 0,0-1 0,-1 0 0,1 0 1,0 0-1,0 1 0,-1-1 0,1 0 0,0 0 0,0 0 0,-1 0 1,1 0-1,0 0 0,0 0 0,-1 0 0,1 0 0,0 0 0,0 0 1,-1 0-1,1 0 0,0 0 0,0 0 0,-1 0 0,1 0 0,0 0 1,-1 0-1,1 0 0,0 0 0,0 0 0,-1 0 0,1 0 0,0-1 1,0 1-1,0 0 0,-1 0 0,1 0 0,0 0 0,0-1 0,0 1 1,-1 0-1,1 0 0,0 0 0,0-1 0,0 1 0,0 0 0,0 0 1,0-1-1,-1 1 0,1 0 0,0 0 0,0-1 0,0 1 0,-8 21-166,5-6 181,1 1 0,0 0 0,1-1 0,1 18 1,1-27 22,-1 0 0,1 0 0,0 0-1,0 0 1,0 0 0,1-1 0,0 1 0,0-1 0,0 1 0,1-1 0,0 0 0,0 1 0,0-2 0,5 7 0,-5-9-16,-1 0-1,1 0 0,0-1 1,0 1-1,0-1 1,0 1-1,0-1 0,0 0 1,0 0-1,0 0 1,1-1-1,-1 1 0,0-1 1,1 1-1,-1-1 1,0 0-1,1-1 0,3 0 1,-3 1-134,1-1 0,-1 0 0,0 0 0,0 0 0,0 0 0,0-1 0,0 0 0,-1 0 0,1 0 0,0 0 0,-1 0 0,1-1 0,-1 1 0,4-5 0,-7 7 87,1-1-1,-1 0 1,1 1-1,-1-1 0,0 0 1,1 0-1,-1 1 1,0-1-1,1 0 0,-1 0 1,0 0-1,0 1 1,0-1-1,0 0 1,0 0-1,0 0 0,0 0 1,0 1-1,0-1 1,0-1-1,-4-6-470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6.4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 14707,'-1'2'189,"1"0"0,-1 0-1,1 1 1,0-1 0,0 0-1,0 0 1,1 0 0,-1 0 0,0 1-1,1-1 1,0 0 0,-1 0 0,2 2-1,-1 1 243,2 6 293,3 17-209,2-1 1,0 0 0,2 0-1,1-1 1,14 25 0,-24-50-512,0 0 0,0 0 0,-1 1 0,1-1 0,0 0 0,0 0 0,0 0 0,0 0 0,0-1 0,0 1 0,0 0 0,1 0 0,1 1 0,-3-2 0,1 0 1,-1 0 0,1 0 0,-1 0-1,1 0 1,-1 0 0,1 0 0,-1 0-1,1 0 1,-1 0 0,1 0 0,-1-1-1,0 1 1,1 0 0,-1 0 0,1 0-1,-1-1 1,1 1 0,-1 0 0,0 0-1,1-1 1,-1 1 0,0 0 0,1-1-1,0 0 1,0-1 11,1-1 0,-1 1 0,0-1 0,0 0 1,0 0-1,0 1 0,0-1 0,0 0 0,-1 0 0,0 0 0,1-3 0,0-14 35,-1-1-1,-1 1 0,-1 0 1,0 0-1,-2 0 1,-9-34-1,8 44-104,3 9-49,7 17-50,-3-10 144,1-1 0,1 0 0,-1 0 0,1 0 0,0 0 0,0 0 1,0-1-1,1 1 0,-1-1 0,1 0 0,0-1 0,7 5 0,-7-6 35,0 0 0,0 0-1,0-1 1,0 0 0,0 0-1,0 0 1,0 0-1,1-1 1,-1 1 0,0-2-1,0 1 1,1 0 0,-1-1-1,0 0 1,5-2-1,-1 1 37,-2-1 0,1 0 0,0 0 0,0-1 0,-1 0 0,0 0 0,7-6 0,4-5 201,20-21 1,-31 29-208,-8 9-59,0 0 0,0 0 0,0 0 0,0 0 0,0 0 0,1 0 0,-1 0 0,1 0 0,-1 4 0,0 2-16,-3 13-32,0 0 0,0 21-1,3-36 35,1 0-1,0 0 1,0 0-1,1 0 1,0 0-1,0 0 1,0 0-1,0 0 1,1 0-1,0-1 0,6 11 1,-8-15-15,0-1 0,1 1 0,-1 0 0,1-1 0,-1 1 0,1 0 1,0-1-1,-1 1 0,1 0 0,0-1 0,-1 1 0,1-1 0,0 1 0,0-1 0,-1 0 0,1 1 1,0-1-1,0 0 0,0 1 0,0-1 0,-1 0 0,1 0 0,0 0 0,0 0 0,1 0 0,-1 0-30,1-1-1,-1 1 1,0-1-1,1 1 1,-1-1-1,0 0 1,0 1-1,1-1 1,-1 0-1,0 0 1,0 0-1,0 0 1,2-2-1,1-2-86,-1-1 0,1 1 1,-1-1-1,0 1 0,4-13 0,0-14-350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6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18108,'2'9'253,"0"-1"-1,1 0 1,-1 0 0,2 0 0,-1 0 0,1 0 0,8 11-1,-9-16-294,0 0 0,0 0 0,0 0 0,0 0 0,1-1 0,-1 1-1,1-1 1,-1 0 0,1 0 0,0 0 0,0 0 0,0-1 0,0 1 0,0-1 0,0 0-1,1 0 1,4 0 0,4-1-531,0 0 0,-1 0-1,1-1 1,0-1 0,-1 0-1,1-1 1,23-8 0,-35 10 557,-1 1 0,1 0 0,-1 0 0,1 0 0,-1 0-1,1-1 1,-1 1 0,1 0 0,0 0 0,-1 0 0,1 0 0,-1 0 0,1 0 0,-1 0 0,1 0 0,0 1 0,-1-1 0,1 0 0,-1 0 0,1 0-1,-1 1 1,1-1 0,-1 0 0,1 0 0,-1 1 0,1-1 0,-1 0 0,0 1 0,1-1 0,-1 1 0,1-1 0,-1 1 0,0-1 0,1 1 0,-1-1 0,0 1-1,0-1 1,0 1 0,1-1 0,-1 1 0,0-1 0,0 1 0,0-1 0,0 1 0,0-1 0,0 1 0,0 0 0,0-1 0,0 1 0,0-1 0,0 1 0,0-1-1,0 1 1,-1 1 0,-8 40 1218,7-33-971,-1 2 120,1-5-116,0 1 0,1 0 0,-1-1 0,1 1 0,0 0 0,1 0 0,0 0 0,0 0 0,0 0-1,1-1 1,2 8 0,-3-13-202,1 0-1,0 0 1,-1 0 0,1 0-1,0-1 1,0 1-1,-1 0 1,1 0-1,0-1 1,0 1 0,0-1-1,0 1 1,0-1-1,0 1 1,0-1 0,0 1-1,0-1 1,0 0-1,0 0 1,0 1-1,0-1 1,1 0 0,-1 0-1,0 0 1,0 0-1,0 0 1,0-1-1,0 1 1,0 0 0,0 0-1,0-1 1,0 1-1,2-1 1,-2 0-48,1 1 0,-1-1 1,1 1-1,-1 0 0,1 0 1,-1-1-1,1 1 0,0 0 0,-1 1 1,1-1-1,-1 0 0,1 0 1,1 1-1,-2 0 7,-1 0 1,1-1-1,-1 1 1,1 0-1,-1-1 1,0 1-1,1 0 1,-1 0-1,0-1 1,1 1-1,-1 0 1,0 0-1,0-1 1,0 1-1,0 0 1,0 0-1,0 0 0,0 0 1,0-1-1,0 1 1,0 0-1,0 0 1,0 0-1,-1-1 1,1 2-1,-8 21 44,7-21-31,-2 8 70,-14 27 293,16-35-327,0 0 0,0 0 0,-1 0-1,1 0 1,0 0 0,-1-1 0,1 1 0,-1-1 0,0 1-1,1-1 1,-1 0 0,0 1 0,0-1 0,0 0-1,-2 1 1,3-2 0,0 0 0,1 0 0,-1 0 0,0 0 0,0 0 0,0 0 1,1 0-1,-1-1 0,0 1 0,0 0 0,1 0 0,-1 0 0,0-1 0,0 1 0,1-1 0,-1 1 0,0 0 0,1-1 0,-1 1 0,1-1 0,-1 1 0,1-1 0,-1 0 0,1 1 0,-1-1 0,1 0 0,-1 1 0,1-1 0,0 0 0,-1 1 0,1-1 0,0 0 0,-1 0 0,1 1 0,0-1 0,0 0 0,0-1 0,-1-10 193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7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0 16251,'-5'9'331,"1"0"0,1 0 0,0 0-1,0 0 1,0 1 0,-1 11 0,-3 59 833,7-75-996,-2 37 776,7 82 1,-2-102-750,0 0 1,2 0-1,0-1 1,2 1-1,12 28 1,-18-47-185,0-1 1,0 1-1,1-1 1,-1 1-1,1-1 0,-1 1 1,1-1-1,0 0 1,0 0-1,0 0 0,0 0 1,0 0-1,0 0 1,0-1-1,1 1 0,-1-1 1,1 0-1,-1 1 1,1-1-1,-1 0 1,1 0-1,0-1 0,0 1 1,-1-1-1,1 1 1,0-1-1,0 0 0,0 0 1,0 0-1,-1 0 1,1-1-1,0 1 0,0-1 1,-1 1-1,1-1 1,0 0-1,-1 0 0,1 0 1,-1-1-1,1 1 1,-1-1-1,1 1 1,-1-1-1,2-2 0,8-6 11,-1 0 0,-1 0 0,1-1-1,-2-1 1,13-19 0,36-68 71,-51 86-82,60-121 84,-56 109-131,-1-1 1,-2 0-1,9-39 0,-17 63 18,0 1 1,1 0-1,-1 0 0,0-1 0,0 1 1,0 0-1,0 0 0,0-1 0,0 1 1,0 0-1,-1-1 0,1 1 1,-1-1-1,1 2 0,0-1 0,0 1 0,-1 0 0,1 0 0,0 0 0,0 0 0,-1 0 0,1 0 0,0 0 0,0-1 0,-1 1 0,1 0 0,0 0 0,0 0 0,-1 0 0,1 0 0,0 0 0,-1 1 0,1-1 0,0 0 0,0 0 0,-1 0 0,1 0 0,0 0 1,0 0-1,-1 0 0,1 0 0,0 1 0,0-1 0,-1 0 0,1 0 0,0 0 0,0 0 0,0 1 0,-1-1 0,-25 30-1071,20-24 1114,-52 63-713,25-27 182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7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0 207 14595,'6'5'293,"-1"-1"-1,1 0 1,-1 0-1,1-1 1,0 1-1,1-1 1,-1-1-1,0 1 1,1-1-1,0 0 1,-1-1-1,10 2 1,-12-3-208,-1 0-1,1 0 1,0 0-1,-1-1 1,1 1-1,0-1 1,-1 0 0,1 0-1,0 0 1,-1 0-1,0-1 1,1 1-1,-1-1 1,0 0 0,0 0-1,0 0 1,0 0-1,0-1 1,0 1-1,-1-1 1,1 0 0,-1 0-1,1 0 1,1-4-1,0 0-101,0 0-1,-1 0 0,0 0 0,0-1 0,-1 1 0,0-1 0,0 0 0,-1 1 1,1-17-1,-2 25 26,0-1 0,0 0 1,0 0-1,0 0 1,0 0-1,0 0 0,0 0 1,0 0-1,0 1 1,0-1-1,0 0 0,0 0 1,0 0-1,0 0 1,0 0-1,-1 0 0,1 0 1,0 1-1,0-1 0,0 0 1,0 0-1,0 0 1,0 0-1,0 0 0,0 0 1,0 0-1,0 0 1,0 0-1,-1 0 0,1 0 1,0 0-1,0 1 0,0-1 1,0 0-1,0 0 1,0 0-1,0 0 0,0 0 1,-1 0-1,1 0 1,0 0-1,0 0 0,0 0 1,0 0-1,0 0 1,0 0-1,0 0 0,-1 0 1,1 0-1,0 0 0,0-1 1,0 1-1,0 0 1,0 0-1,0 0 0,0 0 1,0 0-1,0 0 1,-1 0-1,1 0 0,0 0 1,0 0-1,0-1 0,0 4 1170,8-9-510,-1-2-547,-1 0 1,0-1 0,0 0 0,-1 0 0,0 0 0,-1 0 0,0-1 0,0 0 0,-1 1 0,2-13 0,-6 29-141,1 0-1,0 1 1,0-1 0,1 1-1,-1-1 1,2 0-1,1 10 1,-1-12 16,-1 1 1,0-1-1,1 0 1,0 0-1,0 0 1,1 0-1,-1 0 1,1-1-1,0 1 1,0-1-1,7 8 1,-8-11 5,-1 0 1,1 0 0,-1 0-1,1 0 1,0-1 0,-1 1-1,1 0 1,0-1 0,0 1-1,-1-1 1,1 0 0,0 0-1,0 1 1,-1-1-1,1 0 1,0 0 0,0-1-1,0 1 1,2-1 0,0 0 1,0 0 1,-1-1 0,1 0 0,0 0-1,0 0 1,-1 0 0,1 0 0,2-4-1,6-4-30,-1-2-1,0 1 0,11-17 1,-22 28 23,19-27-392,-25 61-529,-2 13 873,3-1-1,1 1 1,4 68 0,0 17 468,0-132-404,0 0 0,0 1 0,0-1 0,0 0 0,0 1 0,0-1 0,0 1 1,0-1-1,0 0 0,0 1 0,0-1 0,0 0 0,0 1 0,0-1 0,0 1 1,0-1-1,0 0 0,0 1 0,-1-1 0,1 0 0,0 1 0,0-1 1,0 0-1,-1 0 0,1 1 0,0-1 0,0 0 0,-1 1 0,1-1 0,0 0 1,0 0-1,-1 0 0,1 1 0,0-1 0,-1 0 0,0 0 0,-9-11 409,-9-24 57,13 21-518,1-1-1,0 1 1,1-1-1,0 0 0,1 0 1,1-1-1,-1-24 1,3 33-91,1 0 0,-1 0 0,1-1 0,1 1-1,-1 1 1,1-1 0,0 0 0,1 0 0,-1 1 0,2-1 0,-1 1 0,0 0 0,1 0 0,0 0 0,1 0 0,-1 1 0,1 0 0,10-9 0,17-8-460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8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0 13867,'-1'1'113,"0"0"0,-1 0-1,1 0 1,0 0 0,0 0 0,0 0-1,0 0 1,0 0 0,0 0 0,1 1 0,-1-1-1,0 0 1,0 1 0,1-1 0,-1 0 0,1 1-1,0-1 1,-1 2 0,-3 30 834,4-20-314,-6 105 2164,7-105-2545,-1 1 0,2-1 1,0 0-1,1 0 0,0 0 0,8 22 1,-10-33-232,0-1 0,-1 1 0,1-1 1,0 1-1,-1-1 0,1 1 0,0-1 1,0 1-1,0-1 0,1 0 0,-1 0 0,0 0 1,0 1-1,1-1 0,-1 0 0,0 0 1,1-1-1,-1 1 0,1 0 0,-1 0 0,1-1 1,0 1-1,-1-1 0,1 1 0,1-1 1,0 0-1,0-1 0,0 1 1,-1-1-1,1 1 1,0-1-1,-1 0 0,1 0 1,-1-1-1,1 1 1,-1 0-1,0-1 1,1 1-1,3-4 0,3-4 28,0 0-1,0-1 0,-1 0 1,0 0-1,9-17 0,2-11-45,-2-2 0,-2 0 0,20-80 0,-32 182-631,-3-60 619,0 9-15,0-1-1,1 0 1,0 1 0,3 9-1,-4-18 24,1-1 1,-1 1-1,1-1 0,-1 1 0,1-1 0,0 1 1,-1-1-1,1 0 0,0 1 0,0-1 1,0 0-1,0 0 0,0 0 0,0 0 1,2 1-1,-2-1 3,0-1 0,0 1 0,0-1 0,0 0 0,1 0 1,-1 0-1,0 1 0,0-1 0,0 0 0,0-1 0,1 1 0,-1 0 1,0 0-1,0 0 0,0-1 0,0 1 0,0 0 0,0-1 0,0 1 1,0-1-1,0 1 0,0-1 0,2-1 0,10-7 3,-1-1 0,0-1-1,20-22 1,-22 23-55,0-1 0,0 1 0,1 0 0,23-15 0,-32 24 36,0 0-1,0 0 0,-1 0 1,1 0-1,0 0 0,0 1 0,0-1 1,0 1-1,0-1 0,0 1 1,0 0-1,0-1 0,0 1 1,0 0-1,0 0 0,0 1 0,0-1 1,0 0-1,0 1 0,-1-1 1,1 1-1,0-1 0,0 1 1,0 0-1,0 0 0,-1 0 0,1 0 1,0 0-1,-1 0 0,1 1 1,-1-1-1,1 0 0,-1 1 0,2 1 1,3 6-2,0 1 0,-1 0 1,0 0-1,0 0 0,4 14 0,10 20 288,-18-42-238,0 0-1,0 0 1,1-1 0,-1 1-1,0 0 1,1-1-1,0 1 1,-1-1 0,1 1-1,0-1 1,0 0 0,-1 0-1,1 0 1,0 0 0,0 0-1,0 0 1,0 0-1,1-1 1,3 2 0,-3-2-44,0-1 1,0 1-1,-1 0 1,1-1-1,0 1 1,0-1-1,0 0 1,-1 0-1,1 0 1,-1 0-1,1-1 1,-1 1-1,4-3 1,2-2-242,-1-1 1,0 1-1,0-1 1,0-1-1,-1 1 1,0-1-1,8-15 1,-2-4-185,-3 1-160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8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51 15819,'12'-8'565,"0"0"0,1 1 0,0 0-1,14-5 1,-22 11-419,1-1-1,-1 0 1,0 1 0,1 0 0,-1 0-1,1 1 1,-1-1 0,1 1-1,-1 0 1,1 1 0,-1 0 0,1-1-1,8 4 1,-11-3-110,-1 0 1,0 0-1,0 1 0,0-1 1,0 0-1,0 1 0,0-1 1,0 1-1,0 0 1,-1 0-1,1 0 0,-1 0 1,1 0-1,-1 0 0,0 0 1,0 0-1,0 0 0,0 1 1,0-1-1,0 0 0,-1 1 1,1-1-1,-1 0 0,0 1 1,1-1-1,-1 1 0,0-1 1,0 1-1,-1-1 0,1 0 1,-2 5-1,0 4 3,0 0 0,-1 0 0,-1-1 0,0 1 1,-9 17-1,-9 7 7,-2-1 1,-1-2-1,-39 42 1,9-13 32,52-57-72,1-1 0,-1 0 0,0 1 0,1 0 1,0-1-1,-2 6 0,3-8-6,1 0-1,0-1 1,0 1 0,0 0 0,0 0 0,0-1 0,0 1-1,0 0 1,0 0 0,0 0 0,0-1 0,0 1 0,0 0-1,1 0 1,-1-1 0,0 1 0,0 0 0,1-1-1,-1 1 1,1 0 0,-1-1 0,0 1 0,1 0 0,-1-1-1,1 1 1,0-1 0,-1 1 0,1-1 0,-1 1 0,1-1-1,0 0 1,-1 1 0,1-1 0,0 0 0,0 1-1,-1-1 1,1 0 0,0 0 0,1 1 0,11 2-84,0-1 1,0 0-1,1 0 1,-1-2-1,1 1 1,15-3-1,9 1 19,20 1-54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9.1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0 17012,'-2'9'1304,"2"5"-1048,-1-1-288,4 1 416,2 2-152,3 4-296,0-3-56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9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 16083,'-1'0'90,"0"1"-1,1 0 0,-1 0 0,1 0 0,0-1 1,-1 1-1,1 0 0,0 0 0,-1 0 1,1 0-1,0 0 0,0 0 0,0-1 0,0 1 1,0 0-1,0 0 0,0 0 0,0 0 0,0 1 1,4 23 142,-2-19 1,2 19 222,2 0 0,1-1 0,1 1 0,1-2 0,1 1 0,24 39 0,-31-59-395,0 1 0,0-1 0,1 0 0,0 0 0,0 0 0,0-1 0,0 1 0,0-1 0,1 0 0,-1 0 0,1 0 0,0-1 0,0 0 1,9 3-1,-10-4-37,-1 0 0,1-1 1,0 0-1,0 1 0,0-1 0,0-1 1,0 1-1,0 0 0,0-1 1,-1 0-1,1 0 0,0 0 1,0 0-1,-1-1 0,1 0 1,-1 1-1,1-1 0,-1 0 1,0-1-1,0 1 0,4-4 1,0-2 19,1 0 0,-1 0 0,-1-1 0,0 0 1,0 0-1,-1-1 0,0 0 0,0 0 1,-1 0-1,4-18 0,-5 19-48,-1 0 0,0 1 0,-1-1 0,0 0 0,-1 0 0,0 0 0,0 0 0,-1 0 0,0 0 0,0 0 0,-1 0 0,0 0 0,-5-12 0,6 19-12,0 1 0,0-1-1,-1 0 1,1 1 0,0-1 0,-1 1-1,1-1 1,-1 1 0,1-1 0,-1 1 0,1 0-1,-1 0 1,0 0 0,-3-2 0,5 3 9,-1 0-1,1 0 1,-1 0 0,1 0 0,0 0 0,-1 0 0,1 0-1,-1 0 1,1 0 0,0 0 0,-1 0 0,1 0 0,-1 0 0,1 0-1,-1 0 1,1 0 0,0 0 0,-1 0 0,1 0 0,0 1 0,-1-1-1,1 0 1,0 0 0,-1 1 0,1-1 0,-1 1 0,1 0-2,-1-1 0,1 1 0,-1 0 0,1 0 0,0 0 0,0 0 0,-1 0 0,1 1 0,0-1 0,0 0 0,0 0 0,0 0 0,0 0 0,1 0 0,-1 0 0,0 1 0,1 2-3,0-1-1,0 0 1,0 1 0,0-1-1,0 0 1,1 0 0,-1 0 0,1 0-1,0 0 1,0 0 0,0 0-1,0 0 1,1-1 0,-1 1 0,1-1-1,4 4 1,-3-3 6,1-1 1,-1 0-1,0 0 1,1-1-1,0 1 0,-1-1 1,1 0-1,0 0 1,-1 0-1,1-1 0,5 1 1,-1-2 6,0 1 0,0-1 0,0 0 0,0-1 0,-1 0 0,1-1 0,0 0 0,-1 0 0,0 0 0,0-1 0,0-1-1,11-7 1,-10 5-9,-1 0 0,0 0-1,-1-1 1,0 1 0,10-16-1,-15 16-132,-9 10 78,-10 12 28,12-10-39,1 0 0,0 1 0,0-1 0,0 1 0,0 0 0,-3 10 0,6-15 47,1 0 0,0 1 0,-1-1 0,1 0 0,0 0 0,0 1 0,0-1 0,0 0 0,0 1 0,0-1 0,0 0 0,0 0 0,1 1 0,-1-1 0,0 0 0,1 0 0,0 2 0,0-2 65,0 1 0,0-1-1,0 0 1,0 0 0,1 0 0,-1 0-1,0 0 1,1 0 0,-1 0 0,1 0 0,-1-1-1,1 1 1,-1 0 0,1-1 0,-1 1-1,1-1 1,2 0 0,19 4-122,4-3-47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29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45 18428,'-4'-4'288,"1"0"-1,-1 0 1,-1 0 0,1 1-1,0 0 1,-1 0 0,0 0-1,0 0 1,0 1 0,0 0-1,0 0 1,0 0 0,-8-1-1,9 2-222,0 1-1,1-1 1,-1 1-1,1 0 1,-1 0-1,0 0 1,1 0-1,-1 1 1,1-1-1,-1 1 1,0 0-1,1 0 1,0 1-1,-1-1 1,1 1-1,0-1 1,0 1-1,0 0 1,0 0-1,0 0 1,-4 4-1,6-5-84,0 0-1,1 0 1,-1 0-1,0 0 0,0 0 1,0 1-1,1-1 0,-1 0 1,1 0-1,-1 1 1,1-1-1,-1 0 0,1 1 1,0-1-1,-1 0 1,1 1-1,0-1 0,0 1 1,0-1-1,0 0 0,0 1 1,1-1-1,-1 0 1,0 1-1,1-1 0,-1 0 1,0 1-1,1-1 0,0 0 1,-1 0-1,1 1 1,0-1-1,0 0 0,-1 0 1,1 0-1,0 0 0,0 0 1,0 0-1,0 0 1,1 0-1,0 0 0,5 5-206,1-2 0,-1 1 0,1-1-1,0 0 1,9 3 0,-9-4 56,14 6-327,0 0 0,35 21 0,-53-28 473,0 1 1,0-1-1,0 1 0,0 0 0,-1 0 0,1 0 0,-1 0 0,0 0 0,0 1 0,0 0 0,-1 0 1,1-1-1,-1 1 0,0 1 0,0-1 0,0 0 0,-1 0 0,1 1 0,-1-1 0,1 10 0,-2-13 27,0 0-1,0 1 0,0-1 0,0 1 0,-1-1 1,1 1-1,0-1 0,-1 0 0,1 1 1,-1-1-1,1 0 0,-1 1 0,0-1 0,0 0 1,0 0-1,1 0 0,-1 0 0,0 0 0,0 1 1,0-2-1,-1 1 0,1 0 0,0 0 0,0 0 1,0 0-1,-1-1 0,1 1 0,0-1 0,-1 1 1,1-1-1,-3 1 0,1-1-37,0 1-1,1-1 1,-1 0-1,0 0 1,1 0 0,-1 0-1,0-1 1,1 1-1,-1-1 1,1 0 0,-1 0-1,0 0 1,1 0 0,0 0-1,-1 0 1,-3-3-1,1 0-81,2 0 0,-1 0-1,0 0 1,1 0-1,-1-1 1,1 1 0,0-1-1,1 0 1,-1 0-1,-2-8 1,1 2-48,1-1 0,0 0 0,-2-23 1,2-21-359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30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0 331 15027,'10'-22'1326,"-10"22"-1310,0-1 1,0 1 0,1 0-1,-1 0 1,0-1-1,0 1 1,0 0-1,0 0 1,0 0-1,1-1 1,-1 1 0,0 0-1,0 0 1,0 0-1,1 0 1,-1-1-1,0 1 1,0 0-1,1 0 1,-1 0 0,0 0-1,0 0 1,1 0-1,-1 0 1,0 0-1,0 0 1,1 0-1,-1 0 1,0 0 0,0 0-1,1 0 1,-1 0-1,0 0 1,0 0-1,1 0 1,-1 0-1,0 0 1,0 0 0,1 0-1,-1 0 1,0 0-1,0 1 1,0-1-1,1 0 1,-1 0 0,0 0-1,0 0 1,1 1-1,5 12 454,3 22 950,6 51-1,2 9-805,-14-81-522,1 4 26,1 0 0,0 0 0,16 34 0,-19-48-118,0-1 1,0 1-1,0-1 0,0 1 1,1-1-1,-1 0 0,1 0 1,0 0-1,0 0 0,0 0 1,0-1-1,1 0 0,-1 1 1,1-1-1,-1 0 0,1-1 1,0 1-1,-1-1 0,1 1 1,0-1-1,0-1 0,0 1 1,0 0-1,5-1 0,2-1-16,-1 0-1,1-1 1,-1 0 0,1-1-1,-1 0 1,0-1-1,0 0 1,-1-1-1,11-6 1,-8 5 32,0 0 0,0 0-1,1 1 1,25-6 0,-29 10 31,0 1-1,0 0 1,0 0-1,1 1 1,-1 0 0,12 3-1,-11-2-39,0 0-1,1-1 0,-1 0 0,0-1 1,15-1-1,-1-3-181,0-2 1,0 0-1,-1-2 0,0-1 0,0 0 1,0-2-1,33-22 0,-55 33 174,-1 0-1,1-1 0,-1 1 0,1 0 0,-1 0 0,1-1 1,-1 1-1,1 0 0,0 0 0,-1 0 0,1 0 0,-1 0 1,1 0-1,-1 0 0,1 0 0,0 0 0,-1 0 0,1 0 1,-1 0-1,1 0 0,-1 0 0,1 1 0,-1-1 0,1 0 1,0 1-1,12 11 102,-12-10-82,1 0 0,0 0 0,-1 0 0,1-1 1,0 1-1,0-1 0,0 1 0,3 1 0,1-1-21,0 0-1,-1-1 0,1 0 1,0 0-1,0 0 0,0-1 1,0 0-1,-1 0 0,1 0 1,0-1-1,0 0 0,0 0 0,0 0 1,-1-1-1,1 0 0,7-4 1,8-4-479,-1-1 1,35-26-1,-26 17-267,-13 12 604,-14 8 221,0-1 0,0 0 0,0 0 0,0 0 0,-1 1 0,1-2 0,-1 1 0,1 0 0,0 0 0,-1 0 0,2-3 0,23-25 94,-2-1 1,-2-2-1,0 0 0,24-51 1,-36 61-82,-1 0 0,0-1 1,-2-1-1,-1 1 1,0-1-1,-2 0 0,-1 0 1,1-30-1,-4 50-23,-1-20 184,1 23-235,0 1 1,0-1-1,0 0 0,0 1 0,-1-1 1,1 1-1,0-1 0,0 0 0,0 1 1,-1-1-1,1 1 0,0-1 0,0 1 1,-1-1-1,1 1 0,-1-1 0,1 1 1,0-1-1,-1 1 0,1-1 1,-1 1-1,1-1 0,-1 1 0,1 0 1,-1-1-1,1 1 0,-1 0 0,0 0 1,1-1-1,-1 1 0,0 0 0,0 1-11,0-1 1,0 1-1,0 0 0,0 0 0,1-1 0,-1 1 0,0 0 0,1 0 1,-1 0-1,0 0 0,1 0 0,-1 0 0,1 0 0,-1 0 0,1 0 0,0 0 1,-1 1-1,1-1 0,0 1 0,-1 1-5,-7 30-96,2 1 1,2-1-1,0 1 1,3 0 0,0 0-1,6 37 1,-4-42-378,3 0 1,0 1 0,1-2-1,2 1 1,1-1-1,2 0 1,19 41-1,-55-93-1807,0-9 2855,-35-55 0,54 76-147,0 0 0,1-1-1,1 1 1,0-1 0,0 0 0,1-1-1,1 1 1,-3-25 0,6 36-368,0 0 0,0 0 0,0-1 0,0 1 0,0 0 1,1 0-1,-1 0 0,1-1 0,-1 1 0,1 0 0,0 0 0,0 0 1,0 0-1,0 0 0,0 0 0,1 0 0,-1 1 0,0-1 1,1 0-1,0 1 0,-1-1 0,1 1 0,0-1 0,0 1 1,-1 0-1,1 0 0,0 0 0,0 0 0,3-1 0,5-1-150,1 0 0,-1 1 0,1 0 0,21-1 0,-5 0-79,8-2-41,-2-1-81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31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76 17540,'2'0'86,"0"1"1,0-1-1,0 1 1,0-1 0,-1 1-1,1 0 1,0-1-1,0 1 1,-1 0-1,1 0 1,-1 1 0,1-1-1,-1 0 1,1 0-1,-1 1 1,0-1-1,1 1 1,-1-1 0,0 1-1,0-1 1,0 1-1,0 0 1,-1 0-1,2 2 1,3 9 178,-1-1 0,5 21 0,-6-18 79,9 36-119,-8-30-153,1 0 0,1 0 0,1 0-1,10 21 1,-17-42-58,0 0 0,0 1-1,1-1 1,-1 0 0,0 1 0,0-1-1,0 0 1,1 1 0,-1-1-1,0 0 1,0 1 0,1-1-1,-1 0 1,0 0 0,0 1 0,1-1-1,-1 0 1,0 0 0,1 0-1,-1 1 1,0-1 0,1 0 0,-1 0-1,0 0 1,1 0 0,-1 0-1,1 0 1,-1 0 0,1 0 0,7-8 257,3-23-19,-10 27-228,6-17 28,83-241-747,-89 259 675,0 0 0,1 0 1,-1 1-1,1-1 0,-1 0 0,1 1 0,0 0 0,0-1 0,0 1 0,0 0 0,0 0 0,4-3 0,-5 5 15,0-1 0,-1 1 0,1 0 0,0 0 0,-1-1 0,1 1 0,0 0 0,-1 0-1,1 0 1,0 0 0,-1 0 0,1 0 0,0 0 0,-1 0 0,1 0 0,0 0 0,0 1 0,-1-1 0,1 0 0,0 0 0,0 1 0,0 0-4,1 0 1,-1 0 0,1 1 0,-1-1-1,0 0 1,0 1 0,1-1 0,-1 1 0,0-1-1,0 1 1,1 2 0,0 0-1,0-1 1,0 1-1,-1 1 1,1-1-1,-1 0 1,0 0-1,0 0 0,0 1 1,-1-1-1,0 0 1,0 1-1,0-1 1,0 1-1,0-1 1,-1 0-1,-1 6 1,1-7 13,-1 0 1,1 0 0,-1 0 0,0 0 0,1 0-1,-1 0 1,-1-1 0,1 1 0,0-1 0,-1 0-1,1 0 1,-1 0 0,1 0 0,-1 0 0,0 0-1,0 0 1,0-1 0,0 0 0,0 0-1,0 0 1,-1 0 0,-3 1 0,3-1-54,-1 0-1,0 0 1,0-1 0,0 0-1,0 0 1,0 0 0,0 0 0,0-1-1,0 0 1,1 0 0,-1 0-1,0 0 1,0-1 0,-8-4 0,11 4 9,-1 1 0,1-1 0,0 0 0,0 0 0,0 1 0,0-2 0,0 1 0,0 0 0,0 0 1,1 0-1,-1-1 0,1 1 0,-1-1 0,1 1 0,0-1 0,0 0 0,1 0 0,-1 1 0,0-1 0,1 0 1,-1 0-1,1 0 0,0 1 0,0-1 0,0 0 0,1 0 0,0-4 0,7-24-341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31.8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 79 12755,'1'0'51,"-1"0"1,1 0-1,0 1 1,-1-1-1,1 0 1,-1 0-1,1 1 1,-1-1-1,1 0 1,-1 1-1,1-1 1,-1 0-1,1 1 1,-1-1-1,1 1 1,-1-1-1,0 1 1,1-1-1,-1 1 1,0-1-1,1 1 1,-1-1-1,0 1 1,0 0-1,0-1 1,1 1-1,-1-1 1,0 1-1,0 0 1,0-1-1,0 1 1,0-1-1,0 1 1,0 0-1,0-1 1,0 1-1,-1-1 1,1 1-1,0 0 1,0-1-1,0 1 1,-1-1-1,1 1 1,0-1-1,-1 2 1,-23 30 1172,11-15-506,6-5-417,0-1 0,1 1 1,1 1-1,-8 22 0,12-32-256,0 0 0,0 0 0,1 0 0,-1 0 0,1 0 1,-1 0-1,1 0 0,0 0 0,0 1 0,1-1 0,-1 0 1,1 0-1,-1 0 0,1 0 0,0 0 0,0 0 0,0 0 0,1 0 1,-1 0-1,1 0 0,-1-1 0,1 1 0,0-1 0,0 1 1,0-1-1,3 3 0,-2-4 6,-1 1 0,1-1-1,-1 0 1,1 0 0,0 0 0,0 0 0,-1 0-1,1-1 1,0 1 0,0-1 0,0 0 0,0 0-1,-1 0 1,1 0 0,0 0 0,0-1 0,0 1-1,0-1 1,-1 0 0,1 1 0,0-1 0,-1-1 0,4-1-1,1 0 58,-1 0 0,0-1 0,0 0 0,0-1 0,0 1 0,-1-1 0,10-11 0,-9 9-26,-1-1 0,0 1-1,-1-1 1,0 0 0,0 0 0,0-1-1,-1 1 1,-1-1 0,1 1 0,-1-1-1,-1 0 1,0 0 0,0 0 0,-1-16-1,0 19-189,-1 0 0,0 1-1,0-1 1,0 0-1,-1 0 1,0 1-1,0-1 1,0 1-1,-1-1 1,0 1 0,0 0-1,0 0 1,-1 0-1,0 1 1,1-1-1,-2 1 1,1 0-1,0 0 1,-1 0 0,0 1-1,0 0 1,0-1-1,-7-2 1,13 6 44,-1 0 0,0 0 0,0 0 0,0 0-1,0 0 1,0 0 0,0 0 0,1 0 0,-1 0 0,0 0 0,0-1 0,0 1 0,0 0 0,0 0 0,0 0 0,0 0 0,0 0 0,1 0 0,-1-1 0,0 1 0,0 0 0,0 0 0,0 0 0,0 0 0,0-1-1,0 1 1,0 0 0,0 0 0,0 0 0,0 0 0,0 0 0,0-1 0,0 1 0,0 0 0,0 0 0,0 0 0,0 0 0,0-1 0,-1 1 0,1 0 0,0 0 0,0 0 0,0 0 0,0 0 0,0 0-1,0-1 1,-1 1 0,29-1-497,-7 0 73,12-4-83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32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174 3 15203,'-3'-1'168,"1"0"-1,-1 1 1,1 0 0,-1-1-1,0 1 1,1 0-1,-1 0 1,1 1 0,-1-1-1,0 0 1,1 1-1,-3 0 1,-32 13 539,30-11-309,-3 1-3,-38 17 843,45-19-1134,0 0 0,-1 0 0,1 0 0,0 0 0,0 1 0,0-1 1,0 1-1,1 0 0,-1 0 0,-2 4 0,5-6-97,-1-1 1,1 0 0,1 1-1,-1-1 1,0 0 0,0 1-1,0-1 1,0 0 0,0 1-1,0-1 1,0 0 0,0 1-1,0-1 1,1 0 0,-1 0-1,0 1 1,0-1 0,0 0-1,1 0 1,-1 1 0,0-1-1,0 0 1,0 0 0,1 0-1,-1 1 1,0-1 0,1 0-1,-1 0 1,0 0 0,0 0-1,1 0 1,-1 1 0,0-1-1,1 0 1,-1 0 0,0 0-1,1 0 1,-1 0 0,0 0-1,1 0 1,-1 0 0,0 0-1,1 0 1,-1-1 0,1 1-1,22 0-99,-18 0 81,24 1-590,57 6 0,-74-4 374,1-1-1,-1 2 0,0-1 0,-1 2 1,1-1-1,-1 2 0,14 7 1,-23-11 183,1-1 1,0 1-1,-1 0 1,0 0-1,0 0 1,1 0-1,-1 0 1,0 1-1,-1-1 1,1 1-1,0-1 1,-1 1-1,1 0 1,-1-1 0,0 1-1,1 4 1,-2-5 67,0 0 0,1 0 1,-2 1-1,1-1 1,0 0-1,0 0 0,-1 0 1,1 0-1,-1 1 1,1-1-1,-1 0 0,0 0 1,0 0-1,0 0 1,0 0-1,0-1 0,-1 1 1,1 0-1,0 0 1,-1-1-1,0 1 0,1-1 1,-3 2-1,-4 4 166,0-1-1,-1 0 0,1 0 0,-1-1 1,-1-1-1,1 1 0,0-1 0,-1-1 1,0 0-1,0 0 0,0-1 1,-13 1-1,22-2-207,0-1 1,0 0-1,0 0 1,0 0-1,0 0 1,0 0-1,0 0 1,-1 0-1,1-1 1,0 1-1,0 0 1,0-1-1,0 1 1,0 0-1,0-1 1,0 0-1,0 1 0,0-1 1,0 1-1,0-1 1,1 0-1,-1 0 1,0 1-1,0-1 1,1 0-1,-1 0 1,0 0-1,1 0 1,-1 0-1,1 0 1,-1-2-1,0 0-15,1 0 0,0 0 0,0 0 0,0 0 0,0 0 0,1 0 0,-1 0 0,1 1 0,0-1 0,-1 0 0,1 0 0,2-2 0,11-26-299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32.7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168 1 16155,'-54'24'2609,"36"-17"-2056,1 1-1,-1 0 1,1 2 0,-25 18-1,42-28-557,-1 0 0,1 0-1,0 1 1,0-1 0,0 0-1,0 0 1,0 0 0,0 0-1,0 1 1,0-1 0,0 0-1,0 0 1,0 0 0,0 1-1,0-1 1,0 0 0,0 0-1,0 0 1,0 1 0,0-1-1,0 0 1,0 0 0,0 0-1,0 1 1,0-1 0,0 0-1,0 0 1,0 0 0,0 0-1,0 1 1,0-1 0,1 0-1,-1 0 1,0 0 0,0 0-1,0 0 1,0 1 0,0-1-1,1 0 1,-1 0-1,0 0 1,0 0 0,0 0-1,0 0 1,1 0 0,-1 0-1,0 0 1,0 1 0,0-1-1,1 0 1,-1 0 0,0 0-1,0 0 1,12 3-306,-12-3 305,29 6-715,76 21-1357,-92-23 1846,1 1-1,-1 0 1,-1 1 0,1 0-1,16 13 1,-26-18 264,-1 1 0,1 0-1,-1 1 1,0-1 0,0 0 0,0 1 0,0-1-1,-1 1 1,1-1 0,-1 1 0,1 0 0,-1 0-1,0 0 1,0 0 0,0 0 0,-1 0 0,1 0 0,-1 0-1,1 0 1,-1 0 0,0 0 0,0 0 0,0 0-1,-1 0 1,1 0 0,-1 0 0,0 0 0,0 0-1,0 0 1,0 0 0,0 0 0,-3 4 0,0 1 148,-1-1 0,1 0 0,-1 0 1,-1 0-1,1-1 0,-1 1 1,0-1-1,-1-1 0,0 1 0,-12 7 1,17-12-128,1 0 0,-1 0 1,1 0-1,-1-1 0,1 1 1,-1-1-1,0 1 0,1-1 1,-1 0-1,-3 1 0,5-1-5,-1 0-1,1 0 0,-1-1 0,0 1 0,1 0 0,-1 0 0,1 0 0,-1 0 0,1-1 0,-1 1 0,1 0 0,-1-1 0,1 1 1,-1 0-1,1-1 0,-1 1 0,1 0 0,-1-1 0,1 1 0,0-1 0,-1 0 0,0-1 1,0 0-1,1 0 1,-1 0-1,1 0 1,-1 0-1,1 0 1,0 0-1,0 0 1,0-1 0,0 1-1,0 0 1,1 0-1,-1 0 1,1 0-1,0-4 1,11-27 196</inkml:trace>
  <inkml:trace contextRef="#ctx0" brushRef="#br0" timeOffset="1">421 44 16363,'5'17'1345,"-7"3"-961,-1 3-152,3 0 304,-1-2-264,0-3-552,-2-5-504,3-12 704,1 0-200,3-11-192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33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 16460,'-1'6'241,"-9"133"2622,9-122-2626,2 0 0,0 1 0,1-1 0,1 0 0,8 31 0,-10-45-236,0-1 0,0 1 0,0 0 0,1-1 0,-1 1 0,0-1 0,1 1 0,0-1 1,0 0-1,-1 0 0,1 0 0,0 0 0,1 0 0,-1 0 0,0 0 0,0-1 0,1 1 0,-1-1 0,1 1 0,0-1 1,-1 0-1,1 0 0,4 1 0,3-1-349,-1-1 1,0 0 0,1 0 0,-1-1-1,17-3 1,-18 3 2,0-1 0,0 1-1,0 1 1,1 0 0,-1 0 0,0 0-1,13 3 1,-19-2 356,0-1 0,-1 1 0,1 0 0,0 0 1,0 0-1,-1 0 0,1 0 0,-1 0 0,1 1 0,-1-1 0,0 0 0,1 1 0,-1-1 0,0 1 1,0 0-1,0-1 0,0 1 0,0 0 0,0 0 0,-1-1 0,1 1 0,-1 0 0,1 0 0,-1 0 0,1 0 1,-1 0-1,0 0 0,0 0 0,0 0 0,0 0 0,-1-1 0,1 1 0,-1 3 0,0 2 264,-1-1-1,1-1 0,-1 1 1,-1 0-1,1 0 0,-1-1 1,0 1-1,0-1 0,-5 7 1,6-9-207,-1 0 0,0 0 1,0-1-1,0 1 0,0-1 1,0 1-1,0-1 1,-1 0-1,1 0 0,-1-1 1,1 1-1,-1-1 0,0 0 1,0 1-1,0-2 0,1 1 1,-1 0-1,0-1 0,0 0 1,0 0-1,0 0 0,0 0 1,0-1-1,0 1 0,0-1 1,0 0-1,1 0 0,-1-1 1,0 1-1,1-1 0,-1 1 1,1-1-1,-1-1 0,1 1 1,0 0-1,0-1 0,0 1 1,0-1-1,1 0 0,-1 0 1,1 0-1,-1 0 0,1-1 1,-2-3-1,0-4-233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33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595 184 17884,'9'-2'1456,"-6"7"-1024,-3 2-136,-2 7 753,-2 0-257,3 8-352,-2-1-80,3 2-112,-3-1-88,3-4-344,0-2-312,3-6 1664,-2-3-1200,2-5-8</inkml:trace>
  <inkml:trace contextRef="#ctx0" brushRef="#br0" timeOffset="1">8 58 19460,'-8'-6'2641,"10"4"-2281,2 0 1088,3 2-664,2-5-984,1 0-648,9-3 688,1-5-216,3-4-136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13443,'0'29'5905,"2"101"-4691,-2-129-1207,1 12 30,-1-1 0,2 1 0,-1-1 1,8 24-1,-9-34-33,1-1 1,-1 1 0,1 0-1,0-1 1,-1 1 0,1 0 0,0-1-1,0 1 1,0-1 0,0 1-1,1-1 1,-1 0 0,0 1 0,0-1-1,1 0 1,-1 0 0,1 0-1,-1 0 1,1 0 0,0 0 0,-1-1-1,1 1 1,0 0 0,-1-1-1,1 1 1,0-1 0,0 0 0,0 1-1,-1-1 1,1 0 0,0 0-1,0 0 1,0-1 0,-1 1-1,1 0 1,0-1 0,0 1 0,-1-1-1,1 1 1,0-1 0,-1 0-1,1 0 1,2-1 0,13-8 46,1-1 0,-1-1 0,24-21 0,5-4 60,-34 28-76,-2 1-8,0 1 0,1 0 0,-1 1 0,1 0 0,12-5 0,-20 10-22,0 0-1,0 0 0,0 1 1,0-1-1,0 1 0,0 0 0,0-1 1,0 1-1,0 0 0,0 1 1,0-1-1,0 1 0,0-1 1,0 1-1,0 0 0,0 0 0,-1 0 1,1 0-1,0 1 0,0-1 1,-1 1-1,1 0 0,-1 0 0,0 0 1,4 3-1,6 7 9,-8-7-8,1 0 0,-1 0 1,1-1-1,11 7 0,-15-10-4,1 0 1,0 0-1,0 0 0,0 0 0,0-1 1,0 1-1,0-1 0,0 1 0,0-1 1,0 0-1,0 0 0,0 0 0,0 0 1,0 0-1,1-1 0,-1 1 0,0-1 1,0 1-1,-1-1 0,3 0 0,9-6 15,-1 0-1,-1-1 0,1-1 1,-1 1-1,-1-2 0,18-19 1,-2 4-4,-13 11-7,-6 7-3,1-1-1,-1 1 1,1 1-1,0 0 1,1 0 0,17-10-1,-25 16 0,0 0-1,0-1 0,0 1 1,0 0-1,0-1 0,0 1 1,1 0-1,-1 0 0,0 0 1,0 0-1,0 0 0,0 0 1,1 0-1,-1 1 0,0-1 1,0 0-1,0 1 1,0-1-1,0 0 0,0 1 1,0 0-1,2 0 0,-1 1 1,-1 0 1,1-1-1,-1 1 0,1 0 0,-1 0 0,1 0 1,-1 0-1,0 1 0,0-1 0,1 4 0,1 5 12,0 1-1,-1 0 1,2 18-1,-4-22 0,3 33 55,-3-26-193,1 1-1,3 15 1,-2-75 906,-7 5-759,-4-6-15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 15419,'4'-3'1793,"-8"4"-688,-8 7-37,-13 21-573,1 0 0,2 2 0,1 0 0,1 2 0,-29 67 0,34-66-365,2 0-1,1 2 1,-9 46-1,18-66-205,0 1 1,1 0 0,1 0-1,0 0 1,2-1-1,0 1 1,1 0-1,0 0 1,8 24-1,-9-35 48,1-1-1,0 0 1,1 0 0,-1 0 0,1 0-1,0 0 1,0-1 0,0 1-1,1-1 1,0 0 0,-1 0 0,2 0-1,8 6 1,-10-8-2,0-1-1,0 0 1,0 0 0,1 0 0,-1 0 0,0-1-1,6 1 1,-6-1 11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33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0 18572,'-1'2'141,"0"-1"0,0 1 0,0-1 0,0 1 0,0-1 0,1 1 0,-1-1-1,0 1 1,1 0 0,-1 0 0,1-1 0,0 1 0,-1 0 0,1 3 0,0-3 129,-5 26 28,2 0-1,1 1 0,1-1 0,2 0 1,0 1-1,10 46 0,-10-70-309,1 1 0,0 0 1,0-1-1,0 1 0,1-1 0,-1 1 1,1-1-1,1 0 0,-1 0 1,7 7-1,-8-10-7,1 0 0,-1-1 0,0 1 0,0-1 0,1 1 0,-1-1 0,1 1 0,-1-1 0,1 0 0,-1 0 0,1-1 0,0 1 0,-1 0 0,1-1 0,0 0 0,0 0 0,0 1 0,-1-2 0,1 1 0,0 0 0,0 0 0,-1-1 0,1 0 0,0 1 0,2-2 0,29-17-111,-29 15 176,1 1 0,-1 0 1,1 0-1,0 0 1,8-2-1,-14 5-36,0 0 0,1 0 1,-1 0-1,1 0 0,-1 0 0,0 1 0,1-1 0,-1 0 0,0 0 1,1 0-1,-1 1 0,0-1 0,1 0 0,-1 1 0,0-1 0,0 0 1,1 0-1,-1 1 0,0-1 0,0 1 0,1-1 0,-1 0 0,0 1 1,0-1-1,0 0 0,0 1 0,0 0 0,6 18 122,-2-6-62,-2-11-77,-1-1 1,0 1 0,1-1 0,-1 0-1,1 1 1,0-1 0,-1 0-1,1 0 1,0 0 0,0 0 0,-1-1-1,1 1 1,0 0 0,0-1 0,0 1-1,0-1 1,0 0 0,0 0 0,0 1-1,0-1 1,0-1 0,0 1 0,0 0-1,0 0 1,0-1 0,3 0-1,-2 0-120,-1 1-1,1-1 1,-1 0-1,0 0 0,1 0 1,-1 0-1,0 0 1,0 0-1,0 0 0,0-1 1,0 1-1,0-1 0,0 0 1,0 1-1,-1-1 1,1 0-1,-1 0 0,1 0 1,-1 0-1,0 0 1,2-4-1,-5-6-389,-6-3-185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34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 14827,'-1'14'671,"-1"1"1,0-1-1,-5 17 0,-2 16 450,3-2 178,2 89 1,5-112-1077,1 1 1,1-1 0,1 0 0,1 1-1,14 39 1,-17-59-216,-1 1 0,1-1 1,0 1-1,0-1 0,0 0 0,1 1 0,-1-1 0,1 0 0,0-1 0,0 1 0,3 2 1,-5-4-8,0 0 1,0-1 0,0 1 0,0-1 0,1 0 0,-1 1 0,0-1 0,0 0-1,0 0 1,0 1 0,0-1 0,0 0 0,1 0 0,-1 0 0,0-1 0,0 1-1,0 0 1,0 0 0,0-1 0,0 1 0,1 0 0,-1-1 0,0 1 0,0-1-1,0 1 1,0-1 0,0 0 0,-1 1 0,1-1 0,0 0 0,0 0 0,0 0-1,-1 0 1,1 1 0,0-1 0,-1 0 0,1 0 0,-1 0 0,1 0-1,-1-1 1,1 0 0,7-17 104,0 0-1,-2-1 1,0 0 0,3-25-1,-9 49-95,0 0 0,1-1-1,0 1 1,-1 0 0,2-1 0,-1 1-1,0-1 1,1 1 0,-1-1-1,1 0 1,0 1 0,0-1-1,0 0 1,0 0 0,1-1 0,-1 1-1,1 0 1,0-1 0,0 1-1,0-1 1,0 0 0,0 0-1,0 0 1,1-1 0,-1 1 0,1-1-1,-1 0 1,6 2 0,-3-2-3,0-1 1,0 1-1,1-1 0,-1-1 1,0 1-1,0-1 1,1 0-1,-1 0 1,0 0-1,0-1 1,0 0-1,0-1 1,0 1-1,-1-1 0,1 0 1,6-5-1,-4 2-25,-1 0 0,0 0-1,0-1 1,0 0-1,0-1 1,-1 0 0,-1 0-1,1 0 1,4-10-1,-10 17-21,1 19-60,-1-16 101,0 0 0,0 0 0,0 0-1,1 0 1,-1 0 0,1 0 0,-1 0-1,1 0 1,0 0 0,0 0 0,0 0-1,0-1 1,0 1 0,0 0-1,0-1 1,1 1 0,-1-1 0,1 1-1,-1-1 1,1 1 0,-1-1 0,1 0-1,0 0 1,0 0 0,-1 0 0,1 0-1,0 0 1,0-1 0,0 1 0,0-1-1,0 1 1,0-1 0,0 0 0,0 0-1,0 1 1,0-1 0,0-1 0,0 1-1,3-1 1,2 0-88,0-1 1,0 1-1,-1-2 0,1 1 0,-1-1 1,1 0-1,-1 0 0,0-1 1,0 0-1,9-7 0,-10 6-147,-1 1 0,0-1 0,1 0 0,-2 0 0,1 0 0,0 0 0,-1-1 0,0 1-1,0-1 1,-1 0 0,0 0 0,0 0 0,0 0 0,1-11 0,-2 9-16,-1-1-1,0 1 1,0-1-1,-1 1 1,0-1-1,-1 1 1,1 0-1,-2 0 0,1-1 1,-7-13-1,-12-16-541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2:35.0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14955,'-4'20'1817,"2"8"-993,2 1-352,2 1 1096,5 0-480,8-5-327,4-4-361,10-8-792,2-6-377,9-7 625,6-7-128,9-7-120</inkml:trace>
  <inkml:trace contextRef="#ctx0" brushRef="#br0" timeOffset="1">556 125 16548,'3'6'441,"-1"0"0,0 0 0,0 0 0,-1 1 1,0-1-1,0 0 0,0 1 0,-1 7 0,1-5 101,0 0-1,0 0 0,3 12 1,-3-17-525,0 0 1,-1 0 0,0 0 0,0 0 0,0 0 0,0 0 0,0 0-1,-1 0 1,0 0 0,0 0 0,0 0 0,0 0 0,-1-1 0,1 1 0,-1 0-1,-3 4 1,-4 7-48,-2 1-1,-14 16 0,15-21 40,-12 17-67,-1-2 0,-45 39 0,55-54-48,0-1 1,-1-1 0,0 0 0,-1-1-1,1 0 1,-2-1 0,-29 9-1,40-14 82,0-1 0,0 0 0,-1 0-1,1-1 1,-8 1 0,8-2-7,1 0 0,-1 0 1,1 0-1,-1-1 0,-6-3 0,11 5 31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44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157 132 12315,'-2'2'195,"1"0"0,-1 0 0,0 1 1,1-1-1,0 0 0,-1 0 0,1 1 1,0-1-1,0 1 0,0-1 0,1 1 1,-1-1-1,1 1 0,-1-1 0,1 1 1,0 5-1,10-31 409,-7 16-429,-1-1 1,0 0-1,0 0 0,-1 0 0,1 0 0,-2-1 1,0-8-1,0 16-162,0 1 1,0-1-1,0 1 1,0-1-1,0 1 1,0-1-1,0 1 1,0-1-1,-1 1 1,1-1-1,0 1 1,0-1-1,-1 1 1,1-1-1,0 1 1,-1-1-1,1 1 1,0 0 0,-1-1-1,1 1 1,-1 0-1,1-1 1,-1 1-1,1 0 1,0 0-1,-1-1 1,1 1-1,-1 0 1,0 0-1,1 0 1,-1-1-1,-1 1 10,0 0-1,0 0 1,1 1-1,-1-1 0,0 0 1,0 1-1,0-1 1,1 1-1,-4 1 1,-32 20 184,25-13-213,0 0-1,0 2 1,1-1 0,0 1 0,1 1-1,-10 14 1,19-25-3,1-1 0,-1 0 0,1 1 0,0-1 0,-1 0 0,1 1 0,0-1 0,0 1 0,-1-1 0,1 1-1,0-1 1,0 0 0,-1 1 0,1-1 0,0 1 0,0-1 0,0 1 0,0-1 0,0 1 0,0-1 0,0 1 0,0-1 0,0 1 0,0-1 0,0 1 0,0-1 0,0 1 0,1 0 0,11-6-159,16-17-12,-13 8 141,-2 0-1,1-1 0,19-30 1,-34 42 99,-5 6-27,-7 5 12,-62 63 171,61-57-202,93-85-77,-59 50 76,-10 12 76,0-2 0,-1 1 0,0-1-1,-1-1 1,11-17 0,-20 29-78,1 0 0,0 0 0,-1 0 1,1-1-1,0 1 0,-1 0 0,1 0 0,0 0 1,-1 0-1,1 0 0,0 0 0,-1 0 0,1 0 1,0 0-1,-1 0 0,1 0 0,0 0 1,-1 0-1,1 0 0,0 0 0,-1 0 0,1 0 1,0 0-1,0 1 0,-1-1 0,1 0 1,0 0-1,-1 0 0,1 0 0,0 1 0,0-1 1,-1 0-1,1 1 0,-11 9 72,1 0 1,1 1-1,0 0 0,0 0 1,1 1-1,-7 13 0,1-3-31,13-20-64,0-1 0,0 1 1,0 0-1,0 0 0,0 0 0,1 0 1,-1 0-1,1 0 0,-1 3 0,4 0-111,9-12-23,-2 1-136,-10 6 278,0-1-1,0 1 1,0 0-1,0 0 1,0 0 0,0 0-1,0 0 1,0-1-1,1 1 1,-1 0 0,0 0-1,0 0 1,0 0-1,0 0 1,0 0 0,0 0-1,1-1 1,-1 1-1,0 0 1,0 0 0,0 0-1,0 0 1,1 0-1,-1 0 1,0 0 0,0 0-1,0 0 1,0 0-1,1 0 1,-1 0 0,0 0-1,0 0 1,0 0-1,0 0 1,1 0 0,-1 0-1,0 0 1,0 0-1,0 1 1,0-1 0,0 0-1,1 0 1,-1 0-1,0 0 1,0 0 0,0 0-1,0 0 1,0 0-1,0 1 1,1-1 0,-1 0-1,0 0 1,0 0-1,0 0 1,0 0-1,0 1 1,0-1 0,0 0-1,0 0 1,0 0-1,0 0 1,0 1 0,0-1-1,0 0 1,0 0-1,0 0 1,0 1 0,-4 12-159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4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46 12331,'-27'46'1212,"-22"40"13,54-98-1069,0 0 0,-1 0 0,0 0 0,-1-1 0,0 1 0,-1-1 0,-1 0 0,0 0 0,-1-14-1,0 26-139,0-1-1,0 1 0,0 0 0,0 0 0,0 0 0,0 0 0,0 0 1,-1-1-1,1 1 0,0 0 0,-1 0 0,1 0 0,-1 0 0,1 0 1,-1 0-1,1 0 0,-1 0 0,0 0 0,0 1 0,1-1 0,-1 0 1,0 0-1,0 0 0,0 1 0,0-1 0,0 1 0,0-1 0,0 1 0,0-1 1,0 1-1,0-1 0,0 1 0,0 0 0,-1 0 0,1-1 0,0 1 1,0 0-1,0 0 0,0 0 0,0 0 0,-1 0 0,1 1 0,0-1 1,0 0-1,0 0 0,0 1 0,0-1 0,0 1 0,0-1 0,-2 2 1,-4 1 23,-1 1 0,1 1 0,0-1 0,0 1 0,-9 9 0,15-14-39,-5 5-14,1 0-1,-1 1 0,1-1 1,0 1-1,1 0 0,-1 0 1,-4 10-1,26-35-44,-11 10 87,-2 3 84,0 0-1,0 0 0,0-1 0,-1 1 0,0-1 0,0 0 0,-1 0 0,3-11 1,-5 18-104,0 0 1,0 0-1,0-1 0,0 1 1,0 0-1,0 0 1,0 0-1,0 0 1,0-1-1,0 1 1,0 0-1,0 0 1,0 0-1,0 0 1,0 0-1,0-1 1,0 1-1,0 0 1,0 0-1,0 0 1,0 0-1,0 0 1,0 0-1,-1-1 1,1 1-1,0 0 0,0 0 1,0 0-1,0 0 1,0 0-1,0 0 1,0 0-1,0-1 1,-1 1-1,1 0 1,0 0-1,0 0 1,0 0-1,0 0 1,0 0-1,-1 0 1,1 0-1,0 0 1,0 0-1,0 0 1,0 0-1,0 0 1,-1 0-1,1 0 0,0 0 1,0 0-1,0 0 1,0 0-1,-1 0 1,-10 7 225,-8 13-145,17-17-226,-27 41 543,27-42-336,0 1 1,1 0-1,0 0 0,0 0 0,0 0 0,0 1 0,0-1 0,0 0 0,1 0 1,0 0-1,-1 1 0,1-1 0,1 4 0,3 0 91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4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19 293 11298,'-16'29'1504,"14"-22"-910,11-19-283,12-16 137,-2-2-1,-1 0 1,26-61 0,-44 91-435,0 0-1,0 0 1,0 0 0,0 0 0,0 0-1,-1 0 1,1 0 0,0 0-1,0 0 1,0 0 0,0 0 0,0 0-1,0 0 1,0 0 0,0 0-1,0 0 1,0 0 0,0 0 0,-1 0-1,1 0 1,0 0 0,0 0-1,0 0 1,0 0 0,0 0 0,0 0-1,0-1 1,0 1 0,0 0-1,0 0 1,0 0 0,0 0-1,0 0 1,0 0 0,0 0 0,0 0-1,0 0 1,0 0 0,0 0-1,0-1 1,0 1 0,0 0 0,0 0-1,0 0 1,0 0 0,0 0-1,0 0 1,0 0 0,0 0 0,0 0-1,0 0 1,0-1 0,0 1-1,0 0 1,0 0 0,0 0 0,0 0-1,1 0 1,-1 0 0,0 0-1,0 0 1,0 0 0,0 0 0,0 0-1,0 0 1,0 0 0,-7 6 323,-8 12-96,0 14-145,40-75-20,-21 34 42,0 1 0,-1-1 0,0 0 0,3-13 0,-6 22-110,0 0 1,0 0-1,0 0 0,0 0 1,-1 0-1,1 1 0,0-1 0,0 0 1,0 0-1,0 0 0,0 0 1,0 0-1,-1 0 0,1 0 0,0 0 1,0 0-1,0 0 0,0 1 0,0-1 1,-1 0-1,1 0 0,0 0 1,0 0-1,0 0 0,0 0 0,0 0 1,-1 0-1,1 0 0,0 0 1,0 0-1,0 0 0,0 0 0,0-1 1,-1 1-1,1 0 0,0 0 1,0 0-1,0 0 0,0 0 0,0 0 1,-1 0-1,1 0 0,0 0 1,0 0-1,0-1 0,0 1 0,0 0 1,0 0-1,0 0 0,0 0 1,0 0-1,0-1 0,-1 1 0,1 0 1,0 0-1,0 0 0,0 0 1,0 0-1,0-1 0,0 1 0,0 0 1,0 0-1,-8 9 173,-2 9-67,17-24-148,18-27-23,-15 19 63,-5 6 53,0 0 1,0 0-1,-1 0 1,4-9-1,-8 16-50,0 1 0,1 0 0,-1-1 0,0 1 0,0 0 0,0-1 0,0 1 0,0 0 0,1-1 0,-1 1 0,0 0 0,0-1 0,0 1 0,0 0 0,0-1 0,0 1 0,0-1 0,0 1 0,0 0 0,0-1 0,0 1 0,-1 0 0,1-1 0,0 1 0,0 0 0,0-1 0,0 1 0,0 0 0,-1-1 0,1 1 0,0 0-1,0 0 1,-1-1 0,1 1 0,0 0 0,0 0 0,-1-1 0,1 1 0,-1 0 0,-15 3 210,-17 15-109,19-5-251,9-8-231,6-9-533,5 0-321,-5 11 620,-4 14 77,-5-5 107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3:5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87 10834,'0'-10'688,"0"5"-515,1 1-1,-1-1 0,0 0 0,0 1 1,-1-1-1,0 0 0,0 1 1,0-1-1,0 1 0,-4-9 1,5 13-156,0 0 1,0 0 0,-1 0-1,1 0 1,0 0 0,0 0-1,0 0 1,-1 0 0,1 0-1,0 0 1,0 0 0,0 0-1,-1 0 1,1 0 0,0 0-1,0 0 1,0 0 0,0 0-1,-1 0 1,1 0 0,0 1 0,0-1-1,0 0 1,0 0 0,0 0-1,-1 0 1,1 0 0,0 1-1,0-1 1,0 0 0,0 0-1,0 0 1,0 0 0,0 1-1,0-1 1,0 0 0,-1 0-1,1 0 1,0 1 0,0-1 0,0 0-1,-4 11 251,-1 9-125,0 0-1,2 1 1,0-1-1,1 1 1,2 39-1,1-57-149,-1 0-1,0 0 1,1 0-1,-1-1 0,1 1 1,0 0-1,0 0 1,0-1-1,0 1 1,0-1-1,1 1 1,-1-1-1,1 1 0,0-1 1,0 0-1,3 3 1,-4-4 2,1 0-1,0 0 1,-1 0 0,1 0 0,0 0 0,0-1-1,0 1 1,0-1 0,-1 1 0,1-1-1,0 0 1,0 0 0,0 0 0,0 0 0,0 0-1,0 0 1,0 0 0,0-1 0,0 1 0,-1-1-1,1 0 1,0 1 0,0-1 0,0 0-1,1-1 1,7-4 21,0-1-1,-1 0 0,0 0 1,-1-1-1,1 0 1,-2-1-1,1 1 0,-1-1 1,0-1-1,-1 0 1,0 1-1,-1-2 0,0 1 1,0-1-1,-1 0 1,-1 0-1,0 0 0,0 0 1,1-20-1,-3 30-5,-1-1-1,0 1 0,0-1 1,0 1-1,0 0 0,0-1 1,0 1-1,0 0 1,0-1-1,-1 1 0,1 0 1,0-1-1,-1 1 0,1 0 1,-1-1-1,0 1 0,1 0 1,-1 0-1,0 0 0,0 0 1,0 0-1,0 0 1,1 0-1,-1 0 0,-1 0 1,1 0-1,0 0 0,0 0 1,0 1-1,-2-2 0,1 2 1,-1 0 0,1 0-1,0 0 1,0 0-1,0 0 1,-1 0-1,1 1 1,0-1 0,0 1-1,0 0 1,0 0-1,0-1 1,0 1 0,0 0-1,0 1 1,0-1-1,0 0 1,-3 3-1,-3 3 4,1 1-1,0 0 1,0 0-1,0 1 0,1-1 1,-8 16-1,1 1-47,-12 34 1,24-57 26,1 1 0,-1-1 1,0 0-1,1 1 0,-1-1 0,1 0 1,0 1-1,0-1 0,0 1 1,0 2-1,0-5 6,1 1 1,-1-1-1,0 0 1,0 0-1,0 1 1,0-1-1,0 0 1,0 0-1,0 1 0,0-1 1,1 0-1,-1 0 1,0 0-1,0 1 1,0-1-1,0 0 1,1 0-1,-1 0 1,0 0-1,0 1 1,1-1-1,-1 0 0,0 0 1,0 0-1,0 0 1,1 0-1,-1 0 1,0 0-1,0 0 1,1 0-1,-1 0 1,1 0-1,12-8-46,-5-1 49,0-1 0,-1 0 0,0 0 0,-1 0 0,0-1 0,-1 0 0,0 0 0,5-18 0,-10 28 8,1 0 0,-1 0 0,0 0 1,1 0-1,-1-1 0,0 1 0,0 0 0,0 0 0,0 0 1,0 0-1,0 0 0,0 0 0,0 0 0,-1-1 0,1 1 0,0 0 1,-1-1-1,-6 1 124,-2 10-63,3-1-65,1 0 0,1 1-1,-1-1 1,1 1 0,1 0 0,-1 0 0,1 0-1,1 0 1,0 0 0,0 1 0,0 11-1,2-21-11,0 0 0,0 1 0,0-1 0,0 0 0,0 0 0,0 0-1,0 1 1,0-1 0,0 0 0,0 0 0,0 0 0,0 0-1,0 1 1,0-1 0,0 0 0,0 0 0,0 0 0,1 1 0,-1-1-1,0 0 1,0 0 0,0 0 0,0 0 0,0 0 0,0 1-1,1-1 1,-1 0 0,0 0 0,0 0 0,0 0 0,0 0 0,0 0-1,1 0 1,-1 0 0,0 1 0,0-1 0,0 0 0,1 0-1,-1 0 1,0 0 0,0 0 0,0 0 0,1 0 0,-1 0 0,9-7-246,5-13 14,-10 4 64,-3 0-29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4:0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127 197 11442,'-1'-38'1492,"1"30"-1213,0 1 1,0-1 0,-1 1-1,0-1 1,-2-9-1,2 16-250,1 1 1,0 0-1,-1 0 0,1 0 1,0 0-1,-1 0 1,1 0-1,0 0 0,-1 0 1,1 0-1,0 1 0,0-1 1,-1 0-1,1 0 0,0 0 1,-1 0-1,1 0 0,0 0 1,-1 1-1,1-1 0,0 0 1,0 0-1,-1 0 0,1 1 1,0-1-1,0 0 0,0 0 1,-1 1-1,-1 3 66,-1 0-1,1 1 1,0-1-1,1 1 1,-1-1-1,1 1 1,0-1-1,-1 8 1,-4 43 127,5-41-215,1-13-8,0 38-148,6-24 2,-6-15 141,0 0 1,1 0-1,-1 0 0,1 1 1,-1-1-1,1 0 1,-1 0-1,1 0 0,-1 0 1,0 0-1,1 0 0,-1 0 1,1 0-1,-1 0 1,1 0-1,-1 0 0,1 0 1,-1 0-1,1-1 0,-1 1 1,1 0-1,-1 0 0,0 0 1,1-1-1,-1 1 1,1 0-1,-1 0 0,0-1 1,1 1-1,-1 0 0,1-1 1,3-3-17,0-1-1,0 1 1,-1-1 0,1 0 0,-1 1 0,0-2-1,0 1 1,-1 0 0,4-9 0,13-52-11,-14 47 87,2-36 0,-6 52-36,-1-1 1,0 0 0,0 0 0,0 0-1,0 0 1,-1 0 0,1 0-1,-1 0 1,0 0 0,0 0-1,-1 0 1,1 1 0,-1-1-1,0 1 1,-4-7 0,5 9-13,0 0 0,0 0 0,-1 0 1,1 0-1,0 0 0,-1 0 0,1 1 1,-1-1-1,1 1 0,-1-1 0,1 1 0,-1-1 1,1 1-1,-1 0 0,1 0 0,-1 0 1,1 0-1,-1 0 0,1 0 0,-1 0 1,0 0-1,1 0 0,-1 1 0,1-1 0,-1 1 1,1-1-1,-1 1 0,1 0 0,0 0 1,-1-1-1,-1 3 0,-3 1-4,0 0 0,1 1 0,-1 0 0,1 0 0,-7 8-1,2 0-41,0 1-1,1 0 0,1 0 0,0 1 0,0 0 0,-9 29 0,17-44 37,0 0 1,0 0 0,0 0-1,0 0 1,0 0-1,0 1 1,-1-1-1,1 0 1,0 0 0,0 0-1,0 1 1,0-1-1,0 0 1,0 0 0,0 0-1,0 1 1,0-1-1,0 0 1,0 0-1,0 0 1,0 1 0,0-1-1,0 0 1,0 0-1,0 0 1,0 1 0,0-1-1,0 0 1,0 0-1,0 0 1,1 0-1,-1 1 1,0-1 0,0 0-1,0 0 1,0 0-1,0 0 1,0 1 0,1-1-1,-1 0 1,0 0-1,0 0 1,0 0-1,0 0 1,1 0 0,9-6-93,9-16-30,58-97-390,-77 119 514,0 0 0,0 0 0,1 0 1,-1 0-1,0 0 0,0-1 0,0 1 0,0 0 1,1 0-1,-1 0 0,0 0 0,0 0 0,0 0 1,1 0-1,-1 0 0,0 0 0,0 0 0,0 0 1,1 0-1,-1 0 0,0 0 0,0 0 0,0 0 0,1 0 1,-1 0-1,0 0 0,0 0 0,0 0 0,1 0 1,-1 0-1,0 1 0,0-1 0,0 0 0,0 0 1,0 0-1,1 0 0,-1 0 0,0 0 0,0 1 0,0-1 1,0 0-1,0 0 0,0 0 0,1 1 0,-1-1 1,0 0-1,0 0 0,0 0 0,0 0 0,0 1 1,0-1-1,0 0 0,0 0 0,0 0 0,0 1 0,0-1 1,0 0-1,0 0 0,0 0 0,0 1 0,0-1 1,0 0-1,0 0 0,0 0 0,-1 1 0,1-1 1,0 8-17,-1 1 1,0-1 0,-1 1-1,1-1 1,-5 9 0,-1 14-54,-4 12 8,6-23 106,1 0 1,-3 31 0,7-38-43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4:1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70 221 13403,'0'1'56,"1"0"1,-1 0 0,0 0-1,0 0 1,0 1-1,0-1 1,0 0-1,0 0 1,0 0-1,0 0 1,0 0-1,0 0 1,-1 0 0,1 0-1,0 0 1,-1 1-1,1-1 1,-1 0-1,1 0 1,-1-1-1,1 1 1,-2 1-1,-3 8 616,10-26-487,1 0-1,1 0 1,0 0-1,11-15 1,6-16 111,-19 35-254,9-18 381,-13 27-201,-8 16-102,-54 99 263,61-113-382,0 1 0,0 0 0,0 0-1,0 0 1,0 0 0,-1 0 0,1 0 0,0 0 0,0 0 0,0 0 0,0 0 0,0 0 0,0 0 0,0 0 0,0 0 0,0 0-1,0 0 1,0 0 0,0 0 0,0 0 0,0 0 0,0 0 0,0 0 0,-1 0 0,1 0 0,0 0 0,0 0 0,0 0-1,0 0 1,0 0 0,0 0 0,0 0 0,0 0 0,0 0 0,0 0 0,0 0 0,0 0 0,0 0 0,0 0 0,-1 0 0,1 0-1,0 0 1,0 0 0,0 0 0,0 0 0,0 0 0,0 0 0,0 0 0,0 0 0,0 0 0,0 1 0,0-1 0,0 0-1,0 0 1,0 0 0,0 0 0,0 0 0,0 0 0,0 0 0,0 0 0,0 0 0,0 0 0,0 0 0,0-5 6,3-16 39,12-37 0,-10 41-27,0-1 0,-1 1 0,2-26 1,-6 42-20,0 1 0,0-1 0,0 1 0,0-1 0,0 1 0,0-1 0,0 1 0,0-1 0,0 1 0,0-1 0,0 1 0,0-1 0,0 0 0,0 1 0,0-1 0,-1 1 0,1-1 0,0 1 0,0 0 0,0-1 1,-1 1-1,1-1 0,0 1 0,-1-1 0,1 1 0,-1 0 0,1-1 0,0 1 0,-1-1 0,0 1-1,0 0 0,0 1 0,0-1 1,0 0-1,1 0 0,-1 1 0,0-1 0,0 0 0,1 1 1,-1-1-1,0 1 0,1-1 0,-1 1 0,0-1 1,1 1-1,-2 0 0,-22 30-24,10-7-133,2 1 0,0 1 0,1 0 0,-9 36-1,19-48-205,3-12 152,2-9 26,3-14-103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4:5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12315,'-13'25'768,"-1"14"-688,1 7-48,6 3 80,7 2-24,0-1-24,5 2-16,4 5-32,1 5-64,-1 4-40,-1 1-440,-6 8 456,-2 2-40,-6 8-80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1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13395,'0'7'1504,"-2"12"-824,-3 1-240,-3 12 777,1 3-273,-2 10-216,-2 2-104,1 3-392,1-4-200,2-9-296,3-3-88,1-16-264,3-15-152,-6 0 488,6-19-224,-5-13 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4:5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6897,'-13'93'433,"-1"0"-417,-1 1-16,1 0-288,1-1-305,3 5-95,0 1 0,3 2-240,1 1 512,6 6-208,0-1-257</inkml:trace>
  <inkml:trace contextRef="#ctx0" brushRef="#br0" timeOffset="1">81 2439 10026,'-6'91'1256,"-1"-10"-767,-2-13-201,1-8 904,2-8-760,-1-5-120,1-1-248,-1 1 88,-2 3-128,1 2-56,0-2-56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4:5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12091,'1'31'784,"-4"19"-688,0 8-56,6 18 112,4 8-64,8 12-88,-1 6-40,7 7-136,2 3 192,0-3-56,0 0-16,3-11-64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4:5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11634,'-29'355'1103,"26"-259"-992,17 165 0,27 95-309,-35-283 26,-6-49-30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0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8474,'-2'75'1180,"0"47"-21,3-108-1147,1-1 0,0 1 0,0-1 1,2 0-1,-1 0 0,10 22 0,2-8-1009,-11-21 610,0 1 0,0 0 0,-1 0 0,4 14 0,0 8 97,-2 1 1,-2 0-1,1 43 1,-10 94 2987,2-92-1882,2-27-361,1-1-238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0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3801,'4'87'168,"0"-8"-120,1-9-32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0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10186,'-9'65'936,"-1"4"-752,3 5-144,3 5 713,8 1-1522,3-1-575,5-5 1120,-1 1-184,2 2-168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01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10098,'2'47'824,"-2"-5"-720,-1-3-40,1-2 280,1-4-368,4 1-808,-2-4 752,-1 2-64,1 1-88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0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10450,'0'16'928,"0"0"-768,0-3-88,-1 1 529,1-2-489,-1-2-80,1-6-8,0-3 16,0 1-48,-2 1-713,1-3 649,-5 5-32,3-2-64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0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4953,'2'41'352,"-5"-7"-264,3-3-32,-2-3-104,-2-4 120,-3-5-72,-3-1-24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4:2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847 255 10026,'-1'-13'524,"1"-1"0,1 0 0,1 1 0,4-21 0,-4 23-368,0 1 1,0-1-1,-1 1 1,0-1-1,-1 0 0,0 1 1,-1-1-1,-2-11 1,2 19-132,0-1 1,0 1 0,-1 0-1,0 0 1,1 0-1,-1 1 1,0-1 0,0 0-1,-1 1 1,1-1 0,0 1-1,-1 0 1,0-1-1,1 1 1,-1 1 0,0-1-1,0 0 1,0 1-1,0-1 1,0 1 0,-1 0-1,1 0 1,0 0 0,-5 0-1,-6-2 12,-1 2 1,0 0-1,0 0 0,-16 2 1,1 2-30,-1 1 0,1 1 1,1 2-1,-1 1 1,1 1-1,1 2 1,-1 1-1,-38 22 1,36-16-16,0 2 0,1 1 0,2 2 0,0 1 0,1 1 0,-40 48 1,47-47 3,0 1 1,2 1 0,2 1 0,0 0-1,2 1 1,-17 49 0,25-59-9,1 1 0,1 0 0,0-1 0,2 1 0,0 1 0,2-1 0,0 0 0,1 0 0,2 0 0,0 0 0,8 28-1,0-14-57,2-2 0,1 1 0,2-2-1,26 41 1,-7-21-998,68 78 0,-87-112 846,0-1-1,1-1 1,30 24-1,3-12-298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0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15331,'2'-3'190,"1"0"0,-1 1 0,1-1 0,0 1 0,0-1 0,0 1 0,0 0 0,0 0 0,1 1 0,-1-1 0,0 1 0,1-1 0,-1 1 0,5-1 0,10-2 467,30-2 0,-29 4-88,11-2-276,0 1 0,0 2-1,0 1 1,0 1-1,-1 2 1,33 7 0,-58-10-269,-1 1 0,1 0 0,-1 0 1,0 1-1,0-1 0,1 1 0,-1-1 0,0 1 1,0 0-1,-1 0 0,1 0 0,0 1 1,-1-1-1,4 5 0,-5-6-7,0 1 0,0 0 1,-1-1-1,1 1 0,-1 0 0,1 0 1,-1 0-1,0-1 0,0 1 0,0 0 1,0 0-1,0 0 0,0-1 0,0 1 1,0 0-1,-1 0 0,1 0 0,-1-1 0,1 1 1,-1 0-1,0-1 0,0 1 0,0 0 1,0-1-1,0 1 0,0-1 0,0 0 1,0 1-1,0-1 0,-3 2 0,-15 16 226,-1-1-1,-37 25 1,42-32-179,0-1 1,0 2-1,1 0 1,1 1-1,0 0 0,1 1 1,-20 27-1,31-39-61,0 0-1,-1 1 1,1-1-1,0 1 1,0-1-1,0 1 0,0-1 1,1 1-1,-1-1 1,1 1-1,0 0 1,-1-1-1,1 1 1,0 0-1,1-1 1,-1 1-1,1 3 1,0-4-14,0 1 1,0-1 0,1 0 0,-1 0 0,0-1 0,1 1 0,0 0 0,-1 0-1,1-1 1,0 1 0,0-1 0,0 1 0,0-1 0,0 0 0,0 0 0,0 0-1,1 0 1,3 1 0,3 1-153,1 0 1,-1 0-1,1-1 0,-1-1 1,1 1-1,0-1 0,-1-1 1,1 0-1,0-1 0,-1 1 0,1-2 1,0 1-1,12-5 0,6-6-267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4:27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247 798 12675,'24'-67'242,"-2"-1"1,-4 0-1,-2-2 1,-4 1-1,-2-2 1,-1-106-1,-9 161-230,0 0 0,-2 0-1,0 0 1,-1 0-1,-7-25 1,8 36-11,0 0 0,0 1 0,-1-1 0,1 1-1,-1-1 1,0 1 0,0 0 0,0 0 0,-1 0 0,1 0 0,-1 1 0,0-1 0,0 1 0,0 0-1,0 0 1,-1 0 0,0 1 0,1 0 0,-1 0 0,0 0 0,-7-2 0,-8 1 83,-1 0 1,0 2 0,0 0-1,0 1 1,0 2 0,0 0 0,-22 5-1,37-6-33,1 0 0,-1 0 0,1 1 0,0-1 0,0 1 0,-1 1 0,-4 2 0,-7 7 141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2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77 8122,'-8'-6'184,"-5"-5"191,-1 1 0,0 0 0,0 1 0,-27-13 1,37 20-283,-1 1 0,1-1 1,-1 1-1,0 0 1,0 1-1,1-1 1,-1 1-1,0-1 1,0 1-1,0 1 0,0-1 1,1 1-1,-1 0 1,0 0-1,1 0 1,-1 1-1,0-1 0,1 1 1,0 0-1,-1 1 1,-5 3-1,0 2 69,0 1-1,0 0 1,1 0 0,0 1-1,0 0 1,1 1-1,1 0 1,0 0-1,-9 19 1,2 0 44,2 0 0,-15 55 0,18-49-212,2 1 0,1 1 0,2-1 0,1 1 0,2-1-1,2 1 1,5 38 0,-3-56-97,1-1 0,1 1 0,1-1 0,1 0 1,0-1-1,14 26 0,-14-32-27,1 0-1,0-1 1,1 0 0,0 0 0,0-1 0,1 0 0,1-1 0,-1 0 0,2-1 0,12 8 0,-9-7 51,2-1 0,-1-1 0,1 0 0,0-2-1,0 1 1,1-2 0,0 0 0,-1-2 0,1 0 0,0 0 0,0-2 0,1 0 0,-1-1 0,0-1 0,-1-1 0,1 0 0,21-8 0,-24 6 201,0 0 0,-1-1 0,0-1 0,0-1 0,-1 0 0,0 0-1,0-2 1,-1 1 0,0-2 0,0 1 0,-1-2 0,-1 1 0,0-2 0,-1 1 0,0-1 0,-1-1 0,0 1-1,-1-1 1,-1-1 0,6-16 0,-6 8 68,0-1-1,-1 0 0,-2 0 1,0-1-1,-2 1 0,-1-1 1,-1 1-1,0-1 0,-9-38 1,6 46-143,-1 1 1,0-1 0,-1 1-1,-1 0 1,0 0 0,-12-17 0,12 23-50,0 0 0,-1 1 0,0-1 1,0 2-1,-1-1 0,0 1 0,0 1 1,-1-1-1,-17-8 0,24 14-47,0 0-1,0 1 1,0-1 0,0 1 0,0-1-1,-1 1 1,1 0 0,-1 0-1,1 1 1,-1-1 0,1 1 0,-1 0-1,1 0 1,-1 0 0,1 0-1,-1 0 1,1 1 0,-1 0 0,1 0-1,-1 0 1,1 0 0,0 0-1,-6 3 1,-9 8-215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3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3 299 11378,'0'0'24,"0"1"0,-1-1 0,1 0 0,0 0 0,0 0-1,0 0 1,0 0 0,0 0 0,-1 0 0,1 0 0,0 0-1,0 0 1,0 0 0,0 1 0,0-1 0,0 0 0,0 0-1,0 0 1,0 0 0,-1 0 0,1 0 0,0 1 0,0-1-1,0 0 1,0 0 0,0 0 0,0 0 0,0 0 0,0 1-1,0-1 1,0 0 0,0 0 0,0 0 0,0 0 0,0 0-1,0 1 1,0-1 0,0 0 0,0 0 0,0 0 0,0 0-1,1 0 1,-1 1 0,0-1 0,0 0 0,0 0 0,0 0-1,0 0 1,0 0 0,0 0 0,0 0 0,0 0 0,1 1-1,-1-1 1,0 0 0,0 0 0,0 0 0,0 0 0,0 0-1,1 0 1,-1 0 0,0 0 0,0 0 0,0 0 0,18 0 479,37-11-713,-37 7 413,443-91-88,16-5-197,-322 77 58,175-3 1,241 27 14,-22 1-21,-461-3 5,-6 0 14,122-16 0,-166 8 183,-38 9-159,0 0 0,1-1 1,-1 1-1,0 0 0,0 0 0,1-1 0,-1 1 0,0 0 0,0 0 1,0-1-1,0 1 0,1 0 0,-1 0 0,0-1 0,0 1 0,0 0 0,0-1 1,0 1-1,0 0 0,0-1 0,0 1 0,0 0 0,0 0 0,0-1 0,0 1 1,0 0-1,0-1 0,0 1 0,0 0 0,0-1 0,0 1 0,0 0 1,0-1-1,0 1 0,-1 0 0,1 0 0,0-1 0,0 1 0,0 0 0,-1 0 1,1-1-1,0 1 0,0 0 0,-1 0 0,1 0 0,-1-1 0,1 0-15,-1 0 0,0 1-1,1-1 1,-1 0-1,0 1 1,0-1-1,0 1 1,1-1 0,-1 1-1,0-1 1,0 1-1,0-1 1,0 1 0,0 0-1,0 0 1,-1-1-1,-11 3-17,-7 3-29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0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601 594 11018,'9'8'125,"0"0"0,1-1 0,0-1 0,0 0 0,1 0 0,-1-1 0,1 0 1,1-1-1,-1 0 0,0-1 0,1 0 0,14 1 0,16 1-43,0-2-1,45-3 1,348-44-359,-91 4-699,118 33-222,0 30 1180,639 22 862,-1-44-798,-164-2 12,-18 0-54,-2-25-84,828-72 721,-744 8-213,96-6-258,180 9-60,507 43-103,-416-20-82,-846 5-44,-247 26 92,-164 19 22,167-15 79,-186 23-33,96 7-1,-160 0-27,0 2-1,32 7 1,-49-8-10,0 1 0,-1 0-1,1 1 1,-1 0 0,0 0 0,0 1-1,0 0 1,-1 1 0,10 8 0,-2 0 39,0 0-1,-1 2 1,0 0 0,-2 0 0,0 1 0,0 1 0,-2 0 0,0 1-1,-1 0 1,-1 1 0,-1 0 0,11 41 0,1 47 71,8 154-1,9 54 23,61 79-216,-1-3-70,-84-321 128,-3 1 0,-4 0 1,-3 114-1,-7-128 5,-3 0 0,-29 113 0,11-89-3,-50 109 0,-138 253 109,183-384-76,27-55-6,1 0-1,-1 1 1,0-1-1,0 0 1,0 0 0,-1-1-1,1 1 1,-1-1-1,-1 0 1,1 0-1,0 0 1,-1 0-1,0-1 1,0 0 0,0 0-1,0 0 1,0-1-1,-1 1 1,1-1-1,-1-1 1,1 1-1,-1-1 1,-10 2 0,-295 22 37,-3-21 331,100-3-287,-529 58-254,683-52 132,-553 65-161,-5-21-113,-32-33-261,-1-22 301,-167 3 266,-1727 130-165,1860-59 52,-256 23-29,-1141 46 246,720-90 342,2-114 14,282-104-437,384 52 2,-143-37 284,322 6-183,475 134-119,0-3-1,2-1 0,0-2 1,-41-28-1,65 38-6,-1-2 0,2 1 0,0-2 0,0 1 0,1-2 0,0 0 0,2 0 0,-1-1 1,2 0-1,0-1 0,1 0 0,-9-24 0,9 12-3,1 0 0,1 0 0,2-1 1,-2-31-1,6-115-12,7 64 22,4 2-1,50-207 0,110-199-265,129-272-242,-279 729 288,4 1 0,1 1 0,51-78 0,-41 83 58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4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8866,'-10'28'472,"1"0"-1,1 0 1,1 0 0,2 1 0,1 0-1,1 0 1,1 0 0,2 1 0,1-1-1,7 47 1,-1-13-305,-3 100-1,-17 64-129,0 42-26,53 425 50,-39-675-59,182 1350 326,-115-964-284,26 685 0,-88-743-41,9 195 2,-5-415-458,-7-112-597,-3-15 1033,0 1 1,0-1-1,1 0 1,-1 0-1,0 1 0,0-1 1,0 0-1,1 0 1,-1 1-1,0-1 1,0 0-1,1 0 1,-1 0-1,0 0 0,1 1 1,-1-1-1,0 0 1,1 0-1,-1 0 1,0 0-1,0 0 1,1 0-1,-1 0 0,0 0 1,1 0-1,-1 0 1,0 0-1,1 0 1,-1 0-1,0 0 1,1 0-1,-1 0 0,0 0 1,1 0-1,-1 0 1,0-1-1,1 1 1,-1 0-1,0 0 1,0 0-1,1 0 0,-1-1 1,0 1-1,1-1 1,9-8-392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4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0 462 12531,'3'-1'86,"0"1"0,0-1 0,0 0 0,0 1 0,0 0 0,0 0 0,0 0 0,0 0 0,4 1 0,8 0-43,1250-49 451,-351-29-455,1-30 109,370-21 21,4 75-85,-1233 53-78,346-6 8,-1-25 21,-358 27-795,-42 2 627,1-2-18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4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27 12251,'-37'-27'1305,"58"37"-1195,0-1-1,39 10 1,-24-8-111,101 29-31,-61-19 99,93 39 0,-157-55-56,-1 0 1,0 1-1,0 0 1,19 15-1,-28-19-4,0 0-1,0-1 0,0 1 1,0 0-1,0 1 1,0-1-1,-1 0 0,1 0 1,-1 1-1,1-1 0,-1 1 1,0-1-1,0 1 1,0 0-1,-1-1 0,1 1 1,0 0-1,-1-1 1,0 1-1,0 0 0,0 0 1,0 0-1,0-1 0,0 1 1,-1 0-1,1 0 1,-1-1-1,-2 6 0,-2 2 24,0-1 0,-1 0 0,0 1-1,0-2 1,-1 1 0,-11 10 0,-55 47 152,48-44-125,-442 346 62,396-320-159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4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3969 9530,'0'1'39,"0"-1"-1,0 0 1,0 1-1,1-1 1,-1 0 0,0 0-1,0 1 1,0-1-1,0 0 1,0 0 0,1 1-1,-1-1 1,0 0-1,0 0 1,0 1 0,1-1-1,-1 0 1,0 0-1,0 0 1,0 0 0,1 1-1,-1-1 1,0 0-1,1 0 1,-1 0 0,0 0-1,0 0 1,1 0-1,-1 0 1,0 0 0,1 0-1,-1 0 1,0 0-1,0 0 1,1 0 0,-1 0-1,1 0 1,13-7 657,13-17-68,-26 23-546,82-88 1094,34-34-600,369-257-37,-127 109-543,408-340 191,-357 309 262,-295 218-301,316-195 312,-196 132-341,434-281-42,-41 60-123,-189 117-120,55-84-11,-233 150 75,-135 97 72,-123 86 91,-4 4-40,-9 11-60,-22 17-58,4-12 79,-4-1-12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4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1126 14299,'25'-40'330,"2"2"1,1 1-1,63-64 0,-22 27-125,489-576 323,-506 585-508,40-43-38,-77 96 4,-15 12 14,0 0 0,0 0 0,0 0-1,0 0 1,0 0 0,1 0 0,-1 0-1,0-1 1,0 1 0,0 0 0,0 0 0,0 0-1,1 0 1,-1 0 0,0 0 0,0 0 0,0 0-1,0 0 1,0 1 0,1-1 0,-1 0 0,0 0-1,0 0 1,0 0 0,0 0 0,0 0 0,0 0-1,1 0 1,-1 0 0,0 0 0,0 0 0,0 0-1,0 1 1,0-1 0,0 0 0,0 0-1,0 0 1,1 0 0,-1 0 0,0 0 0,0 1-1,0-1 1,0 0 0,0 0 0,0 0 0,0 0-1,0 0 1,0 1 0,-5 30-20,4-27 18,-11 50-7,2 0 0,2 1 1,3 0-1,2 0 0,5 58 1,-1-100 151,0-1 0,1 1 1,0 0-1,1-1 0,1 1 1,0-1-1,0 0 0,1 0 1,1 0-1,9 14 0,7 3 124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4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36 921 11266,'-36'52'2546,"51"-61"-2246,-1-1-1,-1 0 1,1-1-1,16-19 1,-12 14-109,270-294 1484,-223 226-1412,109-181 0,-157 236-328,-2 0 0,-1-1 0,-1-1 0,12-45 0,-23 56-107,-2 19 167,0 1-1,0 0 1,0 0-1,0 0 0,0-1 1,0 1-1,0 0 1,0 0-1,0 0 0,0-1 1,0 1-1,0 0 1,0 0-1,0 0 0,-1-1 1,1 1-1,0 0 1,0 0-1,0 0 0,0 0 1,0 0-1,-1-1 0,1 1 1,0 0-1,0 0 1,0 0-1,0 0 0,-1 0 1,1 0-1,0 0 1,0 0-1,0-1 0,-1 1 1,1 0-1,0 0 1,0 0-1,-1 0 0,0 1-12,-1 0 0,1 0 0,-1 0 0,1 0 1,0 0-1,-1 0 0,1 0 0,0 0 0,0 0 0,0 1 0,0-1 0,0 1 0,-2 2 0,-7 13-34,1 1 0,0 0-1,2 0 1,0 1 0,0 0 0,2 1 0,1-1 0,-4 40-1,7-57 60,1 0-1,0 0 1,0 0-1,0 0 1,0 0-1,0 0 1,0-1-1,1 1 1,-1 0-1,1 0 1,0 0-1,-1 0 1,1 0-1,0 0 1,0-1-1,0 1 1,0 0-1,0-1 1,0 1-1,1-1 1,1 3-1,-1-4 5,-1 1-1,1 0 1,0-1-1,0 1 1,0-1-1,0 1 0,-1-1 1,1 0-1,0 0 1,0 0-1,0 0 1,0 0-1,0 0 0,0-1 1,-1 1-1,1-1 1,3 0-1,8-5 48,0 0 0,-1 0 0,0-1 0,18-14 0,100-90 317,-6 4-172,-123 106-203,1 0 0,0 0 0,-1-1-1,1 1 1,0 0 0,0 0 0,0 1-1,0-1 1,0 0 0,0 1-1,0-1 1,4 0 0,-6 1 0,1 1-1,-1-1 1,1 0 0,0 0-1,-1 0 1,1 0 0,-1 1 0,1-1-1,-1 0 1,1 1 0,-1-1-1,1 0 1,-1 1 0,1-1 0,-1 1-1,1-1 1,-1 1 0,0-1-1,1 1 1,-1-1 0,0 1-1,1-1 1,-1 1 0,0-1 0,0 1-1,1 0 1,-1 0 0,1 6-1,0 0 0,-1 0 0,0 0 0,0 0 0,-2 13 0,1-12 4,-2 15 55,0 2-139,1 0 0,1 0 0,3 33 0,-2-52 54,1 0 0,0-1 1,0 1-1,1 0 0,-1-1 0,1 1 0,0-1 1,1 1-1,-1-1 0,1 0 0,0 0 0,0 0 1,1-1-1,0 1 0,-1-1 0,2 0 1,-1 1-1,0-2 0,10 7 0,-11-8 16,1 0-1,-1 0 1,1 0 0,0-1-1,0 1 1,0-1-1,0 0 1,0 0 0,0-1-1,5 1 1,-1-2-25,1 0 0,0 0 0,0-1 0,12-4 0,-21 6 34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15435,'-61'171'4370,"27"-55"-3548,-29 176 0,73-395-4243,-5 53 2765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4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15411,'23'-6'231,"0"1"0,0 2 0,0 0 0,1 1 0,31 2 0,-14 0 18,-37-1-233,34 1 133,56 5-1,-84-4-123,-1 0-1,1 1 1,-1 0-1,0 1 0,0 0 1,0 0-1,0 1 0,0 0 1,-1 1-1,1 0 0,12 10 1,-19-13-19,1 1 1,-1-1-1,1 1 0,-1 0 1,0 0-1,0 0 1,0 0-1,-1 0 0,1 0 1,-1 1-1,1-1 1,-1 1-1,0-1 0,0 0 1,-1 1-1,1 0 1,-1 4-1,0-2-2,-1 0 0,0 1-1,0-1 1,0 0 0,-1 0 0,0 0 0,0 0 0,0 0-1,-4 6 1,-7 10-3,-1-1-1,-1 0 0,-32 33 1,44-52 0,-204 207 152,201-202-147,0 1-1,0-1 1,0 1 0,1 1-1,0-1 1,0 1-1,1 0 1,1 0 0,-4 10-1,6-16-3,1 0-1,-1 0 0,1 0 0,-1 0 1,1 1-1,0-1 0,0 0 1,0 0-1,1 0 0,-1 1 0,1-1 1,0 0-1,0 0 0,0 0 1,0 0-1,0 0 0,1 0 0,-1 0 1,1-1-1,0 1 0,0-1 1,0 1-1,0-1 0,0 1 0,1-1 1,-1 0-1,1 0 0,-1 0 1,1 0-1,3 1 0,2 1-6,1 0 1,0-1-1,1 1 0,-1-2 0,0 1 1,1-1-1,-1-1 0,1 0 0,0 0 1,18-2-1,1-1-8,0-2 0,37-10 1,-26 5 57,57-23 1,-83 26 19,0 0 1,0-1-1,-1 0 1,0-1 0,-1-1-1,0 0 1,16-16 0,-26 24-43,0-1 0,0-1 0,0 1 0,0 0 0,-1 0 1,1-1-1,-1 1 0,0-1 0,0 1 0,1-1 0,-2 1 1,1-1-1,0 0 0,0 1 0,0-6 0,-2 6-6,1 0 0,-1 0 0,1 0 1,-1 0-1,1 1 0,-1-1 0,0 0 0,0 1 0,0-1 0,0 0 0,0 1 0,0 0 0,-1-1 1,1 1-1,0 0 0,-1-1 0,1 1 0,-1 0 0,0 0 0,1 0 0,-1 0 0,0 0 0,1 1 1,-1-1-1,0 0 0,-2 0 0,-9-3 75,0 1 1,-1 0-1,0 0 1,-26 0 0,-62 4 154,98-1-241,-29 2-361,0 1 0,0 1 1,-62 18-1,75-12 98,20-10 247,-1 0 1,1 0-1,0 0 1,-1 0-1,1 1 1,0-1-1,-1 0 1,1 0-1,0 0 1,-1 1-1,1-1 1,0 0-1,0 1 1,-1-1-1,1 0 1,0 0 0,0 1-1,-1-1 1,1 1-1,0-1 1,0 0-1,0 1 1,0-1-1,0 0 1,0 1-1,-1-1 1,1 0-1,0 1 1,0-1-1,0 1 1,0-1-1,0 0 1,1 1-1,-1-1 1,0 1-1,0-1 1,12 5-387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4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3609 0 8426,'-31'100'769,"-134"391"1589,-160 216-569,20-210-1214,224-375-476,-283 368 183,249-344-249,44-55-13,-5-3 0,-106 97 0,-144 95 142,-20-26 159,-420 212 380,752-458-697,-71 40 82,-98 75-1,164-107-93,1 1 0,0 0 0,1 2-1,1 0 1,0 1 0,2 0 0,1 1 0,-21 44 0,32-62-22,1-1 16,0-1 1,0 1-1,1-1 1,-1 1-1,0 0 0,1-1 1,-1 1-1,1 0 1,0 0-1,0-1 1,-1 1-1,1 0 0,0 0 1,1 2-1,-1-4 13,0 0 0,0 0 0,0 0 1,0 0-1,1 1 0,-1-1 0,0 0 0,0 0 0,0 0 0,1 0 0,-1 0 0,0 0 0,0 0 0,0 0 0,0 0 0,1 0 0,-1 0 0,0 0 0,0 0 0,0 0 0,1 0 0,-1 0 0,0 0 1,0 0-1,0-1 0,1 1 0,-1 0 0,0 0 0,0 0 0,0 0 0,0 0 0,0 0 0,1 0 0,-1-1 0,0 1 0,0 0 0,0 0 0,0 0 0,0 0 0,0-1 0,0 1 0,1 0 0,-1 0 1,0 0-1,0 0 0,0-1 0,0 1 0,0 0 0,0 0 0,0 0 0,0-1 0,17-28-54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3906 0 7034,'-246'412'1066,"71"-133"244,-44 66 548,121-206-1161,-77 104-61,-21-15-372,-160 105-87,354-331-176,-98 82 148,-173 111 0,-129 46 581,400-240-726,-118 68 265,-355 222 877,356-205-925,-221 143 198,309-213-405,-1-1 0,0-2 0,0-1 0,-2-2 0,-52 11 0,11-10-16,-111 2 0,177-13 95,-43 4-372,50-3 333,0-1 1,0 0 0,0 1-1,0-1 1,-1 1-1,1 0 1,0 0 0,0 0-1,0 0 1,0 0-1,1 0 1,-1 0-1,0 1 1,0-1 0,1 0-1,-1 1 1,1 0-1,-2 1 1,2-2-47,1-1 0,0 0 0,0 0 0,0 1 0,0-1 0,0 0 0,0 1 1,0-1-1,0 0 0,0 0 0,0 1 0,0-1 0,0 0 0,0 1 0,0-1 0,0 0 0,0 0 0,0 1 0,0-1 0,0 0 1,0 0-1,0 1 0,0-1 0,0 0 0,1 0 0,-1 1 0,0-1 0,0 0 0,0 0 0,1 1 0,-1-1 0,0 0 0,0 0 0,0 0 1,1 0-1,-1 1 0,0-1 0,0 0 0,1 0 0,-1 0 0,0 0 0,0 0 0,1 0 0,14 3 64,-13-3-40,27 1 188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2776 0 9410,'-142'259'1558,"-76"128"-262,170-308-795,-53 83 246,73-122-574,-64 69 1,-138 97-22,143-134-124,-78 85 0,88-73-8,-4-3 1,-99 75-1,83-80 28,-141 144 0,196-176-22,-84 65-1,100-90-14,0-2-1,-2 0 1,0-2-1,0-1 0,-34 12 1,-134 25 38,-3 2-12,176-45-36,1 0 0,0 2-1,1 1 1,1 1-1,-1 0 1,-27 24-1,39-29-34,1 1 0,-13 16 0,19-22 30,0 0-1,1 0 1,0 0-1,-1 0 1,1 0-1,0 0 1,0 1-1,0-1 1,0 0-1,0 1 1,1-1-1,-1 1 1,1-1-1,0 1 0,-1-1 1,1 1-1,0-1 1,1 4-1,-1-5 4,0-1 0,0 1 0,1-1-1,-1 1 1,0-1 0,0 1 0,1-1 0,-1 1-1,0-1 1,1 1 0,-1-1 0,0 1-1,1-1 1,-1 1 0,1-1 0,-1 0 0,1 1-1,-1-1 1,1 0 0,-1 1 0,1-1-1,-1 0 1,1 0 0,1 1 0,24-1-38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75 14955,'-8'-1'112,"1"1"0,0-1 0,0 1 0,0 1-1,0 0 1,0 0 0,0 0 0,0 0 0,0 1 0,0 1-1,1-1 1,-1 1 0,1 0 0,0 0 0,0 1 0,0 0-1,0 0 1,0 0 0,1 1 0,0 0 0,0 0 0,0 0-1,0 1 1,1 0 0,0-1 0,0 1 0,-3 9 0,6-14-107,1 1 0,-1-1 0,1 1 0,-1-1 0,1 1 1,0-1-1,0 1 0,-1-1 0,1 1 0,0 0 0,1-1 0,-1 1 1,0-1-1,0 1 0,1-1 0,-1 1 0,1-1 0,-1 1 1,1-1-1,-1 1 0,1-1 0,1 2 0,0-1 1,-1-1 0,1 1-1,0-1 1,0 1 0,0-1 0,0 0-1,0 0 1,0 0 0,0 0 0,0 0-1,0-1 1,1 1 0,3 0-1,2 0 11,0 0 0,1-1 0,-1 0 0,1-1-1,-1 1 1,0-2 0,11-1 0,-11 0 3,0 0 1,0-1-1,-1 0 1,1 0-1,-1-1 0,0 0 1,0 0-1,0 0 1,9-10-1,-13 12-10,0 0-1,-1 0 1,1 0 0,-1 0-1,1 0 1,-1-1 0,0 1-1,0-1 1,-1 1 0,1-1-1,-1 0 1,1 0 0,-1 1-1,-1-1 1,1 0 0,0 0-1,-1 0 1,0 0 0,0 0-1,0 0 1,0 0 0,-2-5-1,2 7-7,-1-1-1,-1 1 0,1 0 1,0 0-1,-1 0 0,1 0 1,-1 0-1,1 0 1,-1 0-1,0 0 0,0 1 1,0-1-1,0 1 0,0-1 1,0 1-1,0 0 0,-1-1 1,1 1-1,0 1 0,-1-1 1,1 0-1,-1 0 0,1 1 1,-1 0-1,1-1 1,-3 1-1,-3 0-10,1 0 0,0 0 0,-1 0 0,1 1 0,0 0 0,-1 1 0,-13 4 0,10-1-17,0 0 0,0 1 1,1 0-1,-1 1 1,1 0-1,-17 16 0,22-18 15,0 0-1,0 1 1,0-1-1,1 1 1,0 0-1,0 0 1,0 0-1,1 1 1,0-1-1,0 1 1,1-1-1,-1 1 1,0 8-1,3-14 11,-1 1-1,1-1 1,0 1 0,0-1-1,0 1 1,0-1-1,0 1 1,1-1 0,-1 1-1,0-1 1,1 1-1,-1-1 1,1 0-1,-1 1 1,1-1 0,0 0-1,-1 1 1,1-1-1,0 0 1,0 0 0,0 0-1,2 3 1,0-3 1,-1 0 0,0 1 1,1-1-1,-1 0 1,1 0-1,-1 0 0,1-1 1,-1 1-1,1-1 0,0 1 1,-1-1-1,4 0 0,2 0 13,0 0-1,0-1 0,0 0 0,0-1 1,-1 0-1,1 0 0,0 0 0,8-5 1,-5 1 36,0-1 0,0 0 1,20-17-1,-26 20-25,-1 0 0,0-1 0,1 1 0,-2-1 0,1 0 0,-1 0 0,1 0 0,-1-1 0,-1 1 0,4-10 0,-5 13-17,-1 1-1,1-1 0,-1 1 0,0-1 1,1 1-1,-1 0 0,0-1 0,0 1 1,0-1-1,0 1 0,0-1 0,-1 1 1,1-1-1,0 1 0,-1-1 0,1 1 1,-1 0-1,1-1 0,-1 1 0,0 0 1,1-1-1,-1 1 0,0 0 0,0 0 1,0 0-1,0-1 0,0 1 0,0 0 0,0 1 1,-1-1-1,1 0 0,0 0 0,-1 0 1,1 1-1,0-1 0,-1 1 0,1-1 1,0 1-1,-1-1 0,1 1 0,-4 0 1,0-1-1,-1 0 0,0 1 1,0 0-1,0 0 0,0 0 1,0 1-1,0 0 0,0 0 0,-7 3 1,5-1-12,-1 1 1,1 0-1,-13 9 1,19-11 3,-1-1 0,1 1 0,-1 0 0,1 0-1,0 0 1,-1 1 0,1-1 0,0 0 0,0 1 0,1-1 0,-1 1 0,1 0 0,-1 0 0,0 3-1,2-6 4,-1 0-1,1 0 0,0 1 0,0-1 1,0 0-1,0 0 0,0 1 0,0-1 1,0 0-1,0 0 0,0 0 0,0 1 0,0-1 1,0 0-1,0 0 0,1 1 0,-1-1 1,0 0-1,0 0 0,0 0 0,0 1 1,0-1-1,0 0 0,0 0 0,1 0 1,-1 1-1,0-1 0,0 0 0,0 0 0,1 0 1,-1 0-1,0 0 0,0 0 0,0 1 1,1-1-1,-1 0 0,0 0 0,12-1 16,14-9 19,-14 1 1,1 1-1,-2-2 0,1 1 0,-1-1 0,-1-1 1,0 0-1,0-1 0,-1 0 0,9-15 0,-18 26-33,0 1 0,1-1 0,-1 1 0,1-1-1,-1 0 1,0 1 0,1-1 0,-1 1 0,0-1-1,0 0 1,0 1 0,1-1 0,-1 0 0,0 0-1,0 1 1,0-1 0,0 0 0,0 1 0,0-1-1,0 0 1,-1 0 0,1 0-1,-1 1 0,1 0 1,-1 0-1,1 0 0,-1 0 0,1 0 0,-1 0 0,1 0 0,-1 0 1,0 1-1,1-1 0,-1 0 0,1 0 0,-1 0 0,1 0 1,0 1-1,-1-1 0,1 0 0,-1 1 0,0-1 0,-28 24 6,22-16-17,0 1-1,0-1 0,1 1 1,0 0-1,1 1 0,0 0 0,1 0 1,0 0-1,-5 18 0,8-27 12,1 0 0,0-1 0,0 1 0,-1 0-1,1-1 1,0 1 0,0 0 0,0-1 0,0 1-1,0 0 1,0-1 0,0 1 0,0 0 0,0 0-1,0-1 1,1 1 0,-1 0 0,0-1 0,0 1-1,1 0 1,-1-1 0,0 1 0,1-1 0,-1 1-1,0 0 1,1-1 0,-1 1 0,1-1 0,-1 1-1,1-1 1,0 1 0,-1-1 0,1 0 0,-1 1-1,1-1 1,0 0 0,-1 1 0,1-1 0,0 0-1,-1 0 1,1 0 0,0 0 0,-1 1 0,1-1-1,0 0 1,-1 0 0,1 0 0,0 0 0,0-1-1,-1 1 1,2 0 0,1-1 12,0 0 1,0 0-1,0 0 0,0-1 1,0 1-1,0-1 0,0 1 1,-1-1-1,1 0 0,3-3 1,-1-1 9,0 1 1,0-1 0,-1 0 0,0 0 0,0 0 0,-1-1 0,1 1 0,-1-1 0,-1 0 0,1 0 0,-1 0 0,-1 0 0,1 0-1,-1 0 1,0-11 0,0 17-44,-1 0 0,0 0-1,-1 0 1,1 0 0,0 0 0,0 0-1,0 0 1,-1 0 0,1 0-1,0 0 1,-1 0 0,1 0-1,-1 0 1,1 1 0,-1-1 0,1 0-1,-1 0 1,0 0 0,1 1-1,-1-1 1,0 0 0,0 0 0,0 1-1,1-1 1,-1 1 0,0-1-1,0 1 1,0-1 0,0 1-1,0 0 1,0-1 0,0 1 0,0 0-1,0 0 1,0 0 0,0 0-1,0 0 1,0 0 0,-2 0 0,-1 0-53,1 1 0,-1 0 0,1 0 1,-1 1-1,1-1 0,-1 1 0,1-1 1,0 1-1,-7 4 0,-14 16-265,3 5-133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12475,'-3'4'737,"-9"12"-627,1 0 0,0 1 0,1 1 0,1-1 0,1 2 0,0-1 0,1 1 0,-6 32 0,1 4 232,-6 106 0,20 284 689,2-11-1283,-5-428 171,0 19 193,-6 28 0,5-47-77,1 1 0,-1-1 0,0 0 0,0 0-1,0 0 1,-1-1 0,0 1 0,0 0 0,-6 6 0,-2-3-21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15 266 13059,'-5'23'165,"1"0"0,2 1 0,0 0 0,1-1 0,1 1 0,1 0 0,2 0 0,0-1 0,1 0 0,2 1 0,0-1 0,1-1 0,2 0 0,12 25 0,-18-40-98,1-1 0,0 0 0,0 0 0,1 0 0,0 0 0,0 0 0,10 8 0,-13-13-35,0 1 1,0-1-1,0 0 0,0 0 0,0 0 0,1 0 1,-1 0-1,0 0 0,0-1 0,1 1 0,-1-1 0,0 1 1,1-1-1,-1 0 0,0 0 0,1 0 0,-1 0 1,1-1-1,-1 1 0,0-1 0,0 1 0,1-1 1,-1 0-1,0 0 0,0 0 0,0 0 0,0 0 0,3-2 1,4-4 98,0 0 0,-1-1 0,0 0 1,0 0-1,8-12 0,32-52 516,-42 63-568,110-195 654,-72 121-1386,99-140 1,-104 175 271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1339 2037 12947,'-8'0'216,"0"1"0,0-1 0,0 0 0,1-1 0,-1 0 0,0 0 0,0-1 0,1 0 0,-1 0 0,1-1 0,-1 0 0,1 0 0,0-1 0,-7-5 0,-10-7 402,1-1 0,-32-32 0,28 24-342,-61-57-114,4-4-1,-127-171 0,128 138-727,-131-250-1,81 112 409,-88-187-26,208 413-41,2 0-1,-11-39 0,20 58 77,-1 0-1,2 0 1,-1-1-1,2 1 1,-1 0-1,2 0 0,0-1 1,0 1-1,4-14 1,2 8-290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1098 10082,'-26'54'1486,"42"-130"1324,2-12-1962,-3-1 0,6-159 0,-27-181-101,5 391-664,0 25-73,0-21 1,4-47 1,-3 78-16,0 0-1,1-1 0,-1 1 1,1 0-1,0 0 1,0-1-1,0 1 1,1 0-1,-1 0 0,1 0 1,2-3-1,-3 4-1,1 1-1,-1 0 0,1 0 1,-1 0-1,1-1 0,-1 2 1,1-1-1,0 0 0,0 0 1,-1 0-1,1 1 0,0-1 1,0 1-1,0-1 0,0 1 1,0 0-1,0 0 0,-1 0 1,1 0-1,0 0 0,3 1 1,11 2-68,-1 1 0,1 1 0,-1 1 0,0 0 0,-1 1 1,28 17-1,-26-15-7,103 65-346,-68-41 276,94 46 0,-61-44-39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38 13619,'-1'-2'91,"0"-1"-1,-1 1 1,1 0 0,0 0 0,-1 0-1,0 0 1,1 0 0,-1 0 0,0 0 0,0 0-1,0 1 1,0-1 0,0 1 0,-1-1-1,1 1 1,0 0 0,-1 0 0,-3-1-1,1 1 3,0 0-1,0 0 1,0 1-1,0 0 0,0 0 1,0 0-1,0 0 1,0 1-1,-6 1 1,-4 3 75,0 0 1,0 0 0,1 2 0,-1-1 0,-15 11 0,17-8-119,-1 1-1,1 0 1,1 1 0,0 0-1,0 1 1,1 1-1,1-1 1,0 2 0,1-1-1,0 1 1,1 1 0,1-1-1,-9 26 1,13-33-46,1 0 0,1 0 1,-1 0-1,1 0 0,0 0 0,1 0 1,0 11-1,0-15 0,0-1 1,1 1 0,-1-1-1,1 1 1,-1-1-1,1 1 1,0-1-1,0 0 1,0 1-1,1-1 1,-1 0 0,0 0-1,1 0 1,-1 0-1,1 0 1,0 0-1,0 0 1,0 0 0,0-1-1,0 1 1,0-1-1,0 1 1,0-1-1,4 1 1,0 0 17,0 0-1,0-1 1,0 0-1,1 0 1,-1-1 0,0 1-1,1-2 1,-1 1 0,0-1-1,0 1 1,0-2 0,1 1-1,-1-1 1,0 0 0,8-4-1,0 0 37,0-1-1,0 0 0,-1-2 1,1 1-1,12-13 1,-11 8 20,-1 0 1,-1-2 0,0 1 0,-1-1 0,14-24-1,-20 29-43,0 0-1,-1-1 1,0 1-1,-1-1 0,0 0 1,-1 0-1,0-1 0,-1 1 1,0-1-1,0-14 1,-2 25-45,0-1 0,0 1 0,1-1 0,-2 1 0,1-1 0,0 1 0,0 0 0,0-1 0,-1 1 0,1-1 0,-1 1 0,1 0 0,-1-1 0,1 1 0,-1 0 0,0 0 1,0-1-1,1 1 0,-1 0 0,0 0 0,0 0 0,0 0 0,0 0 0,0 0 0,-1 0 0,1 0 0,0 1 0,0-1 0,-1 0 0,1 1 0,-2-1 0,1 1-30,1 0 0,-1 0 0,1 0 0,-1 0 0,1 1 0,0-1 0,-1 1 0,1-1 0,-1 1 0,1-1 0,0 1-1,-1 0 1,1 0 0,0 0 0,0-1 0,-1 1 0,1 0 0,0 0 0,0 1 0,0-1 0,0 0 0,1 0 0,-1 0 0,0 1 0,0-1-1,1 1 1,-1-1 0,1 0 0,-2 3 0,1 2-67,-1-1 0,1 0-1,0 1 1,0-1 0,1 1 0,0-1-1,0 1 1,0-1 0,0 1 0,1-1-1,0 0 1,0 1 0,4 9 0,9 9-374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58 16780,'10'-6'5829,"21"1"-4502,-6 1-1206,18-12-25,-24 9-346,-1 1-1,32-7 1,-48 13 132,-1 0-1,0 0 0,1 0 0,-1 0 0,0 0 0,1 0 1,-1 0-1,1 0 0,-1 0 0,0 0 0,3 2 1,-3-2 73,-1 0 0,0 1 1,1-1-1,-1 1 0,1-1 1,-1 1-1,1-1 0,-1 1 1,0-1-1,1 1 0,-1-1 1,0 1-1,0-1 0,1 1 1,-1-1-1,0 1 0,0 0 1,0-1-1,0 1 0,0-1 0,0 1 1,0 0-1,0-1 0,0 1 1,0-1-1,0 1 0,0 1 1,-3 9-614</inkml:trace>
  <inkml:trace contextRef="#ctx0" brushRef="#br0" timeOffset="1">0 371 14971,'6'13'1841,"7"-5"-929,3-7-360,10-5 1288,1-6-671,8-5-369,-2 1-208,1-2-584,-5 1-280,-8 7-736,-5 0-1465,-12 8 2017,1 5-328,-11 3-328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84 12979,'-9'35'414,"0"0"-1,2 1 1,2-1 0,-1 60-1,6-90-394,-3 48 248,2 1 1,2-1-1,3 0 1,21 103 0,-25-156-256,0 0 1,0-1 0,0 1-1,0 0 1,0 0 0,0 0-1,0 0 1,0-1 0,0 1-1,0 0 1,1 0 0,-1 0-1,0 0 1,0 0 0,0 0-1,0-1 1,0 1 0,0 0-1,0 0 1,1 0 0,-1 0-1,0 0 1,0 0 0,0 0-1,0 0 1,1 0 0,-1 0 0,0-1-1,0 1 1,0 0 0,0 0-1,1 0 1,-1 0 0,0 0-1,0 0 1,0 0 0,0 0-1,1 0 1,-1 1 0,0-1-1,0 0 1,0 0 0,0 0-1,0 0 1,1 0 0,-1 0-1,0 0 1,0 0 0,0 0-1,0 0 1,0 1 0,1-1 0,-1 0-1,0 0 1,0 0 0,0 0-1,0 0 1,0 0 0,0 1-1,0-1 1,0 0 0,0 0-1,0 0 1,0 1 0,7-17 279,-1-1 1,-1 0-1,3-20 0,5-13-9,90-337-369,-65 238-371,-32 129 313,-6 20 141,0 0 1,0 0-1,0 0 1,0 0-1,0 1 0,1-1 1,-1 0-1,0 0 1,0 0-1,0 0 0,0 0 1,0 0-1,0 0 1,0 0-1,0 0 0,0 0 1,0 0-1,0 0 1,0 0-1,0 0 0,0 0 1,0 0-1,0 0 1,1 0-1,-1 0 0,0 0 1,0 0-1,0 0 1,0 0-1,0 0 0,0 0 1,0 0-1,0 0 1,0 0-1,0 0 0,0 0 1,0 0-1,0 0 0,1 0 1,-1 0-1,0 0 1,0 0-1,0 0 0,0 0 1,0 0-1,0-1 1,0 1-1,0 0 0,0 0 1,0 0-1,0 0 1,0 0-1,0 0 0,0 0 1,0 0-1,1 29-167,-2-24 170,1 12-23,-2-1 0,0 1 1,-1-1-1,-1 1 0,0-1 0,-2 0 0,1 0 0,-2-1 1,-13 24-1,14-29-10,0-1 0,0-1 0,-1 1 0,0-1 0,0 0 0,-1 0 0,0-1 0,0 0 0,-1-1 0,0 0 1,0 0-1,0-1 0,-1 0 0,0 0 0,0-1 0,-11 2 0,-5-2 612,25-3-576,0-1 1,1 0-1,-1 0 0,1 0 1,-1 0-1,0 0 0,1 0 1,-1-1-1,1 1 0,-1 0 1,0 0-1,1 0 0,-1 0 1,1-1-1,-1 1 0,1 0 1,-1-1-1,1 1 0,-1 0 1,1-1-1,-1 1 0,1-1 1,-1 1-1,1 0 0,0-1 1,-1 1-1,1-1 0,0 0 1,-1 1-1,1-1 0,0 1 0,0-1 1,-1 1-1,1-1 0,0-1 1,2-11-4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15155,'-11'17'283,"2"0"0,0 1 0,1 0 0,1 1 0,0 0 0,-5 27 0,6-16-163,2 0 1,1 1 0,1 43-1,2-71-111,0 14 44,1 1-1,5 26 0,-5-40-34,0-1 1,-1 0-1,1 0 0,0 1 1,0-1-1,1 0 0,-1 0 1,1 0-1,-1 0 0,1 0 1,0-1-1,0 1 0,0 0 1,1-1-1,-1 1 1,1-1-1,-1 0 0,1 0 1,0 0-1,3 2 0,-4-4-2,-1 1 0,1-1 0,-1 0 0,1 0 0,-1 0 0,1 0 0,0 0 0,-1 0 0,1 0 0,-1 0 0,1-1 0,-1 1 0,1-1 0,-1 1 0,1-1 0,-1 1 0,1-1-1,-1 0 1,0 0 0,1 0 0,-1 0 0,0 0 0,0 0 0,0 0 0,0 0 0,0 0 0,0 0 0,0-1 0,0 1 0,1-3 0,3-4 80,0-1-1,0 0 1,4-14 0,-8 20-74,12-40 298,-10 31-278,0 0-1,8-17 1,-11 29-46,1 0 1,-1 0 0,0-1 0,0 1-1,1 0 1,-1 0 0,0 0 0,0 0-1,0 0 1,1 0 0,-1 0 0,0 0 0,0 0-1,1 0 1,-1 0 0,0 0 0,0 0-1,0 0 1,1 0 0,-1 1 0,0-1 0,0 0-1,1 0 1,-1 0 0,0 0 0,0 0-1,0 0 1,0 0 0,1 1 0,-1-1 0,0 0-1,0 0 1,0 0 0,0 1 0,0-1-1,1 0 1,-1 0 0,0 0 0,0 1 0,0-1-1,0 0 1,0 0 0,0 0 0,0 1-1,0-1 1,0 0 0,0 0 0,0 1 0,0-1-1,0 0 1,1 2-17,2 3-5,4 10-64,2-1-1,0 0 1,14 17 0,-20-27 79,1-1 1,0 1 0,-1-1 0,1 1-1,1-1 1,-1 0 0,0-1 0,1 1-1,0-1 1,-1 0 0,1 0 0,0 0-1,0-1 1,0 1 0,7 0 0,-4-2 12,-1 1 1,0-2-1,0 1 1,0-1-1,0 0 1,0 0-1,0 0 1,0-1-1,0 0 1,-1-1-1,9-4 1,2-2 42,0-2 0,25-20 1,13-9 85,-53 39-132,-1 0 0,1 0 0,0 0 1,-1 0-1,1 1 0,0-1 0,0 0 0,-1 1 0,1 0 0,0-1 0,0 1 1,0 0-1,0 0 0,0 0 0,-1 0 0,1 0 0,0 0 0,0 1 0,0-1 1,0 1-1,2 1 0,2 1-14,-1 0 1,1 0 0,-1 1-1,0 0 1,5 5-1,18 13-29,-23-19 45,0 0 0,1-1 1,-1 0-1,1 0 1,-1 0-1,1 0 0,0-1 1,0 0-1,0 0 0,0-1 1,0 0-1,-1 0 1,1 0-1,8-1 0,-6-1-36,-1 0-1,1 0 0,-1-1 1,0 0-1,0 0 1,0-1-1,0 0 1,0 0-1,-1-1 0,6-4 1,-3 1-212,-1 0 1,0 0 0,0-1-1,-1 0 1,0 0 0,-1-1-1,0 0 1,0 0 0,-1-1-1,0 1 1,-1-1 0,0 0 0,-1 0-1,3-20 1,-6 23-12,0 0 0,0 0 0,-1 0 0,0 0 0,-1 1 0,-2-9 0,2 7 579,0 0 0,0 0 0,0-15 0,1 12 119,1 5 584,8 13-457,-5-4-423,0 0 0,0 0 0,0 0 0,0 0 1,0 0-1,1 0 0,-1-1 0,1 0 0,-1 1 0,1-2 1,-1 1-1,6 1 0,17 1 107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162 186 14043,'-1'2'105,"-1"0"0,0 0 0,1-1 0,-1 1 0,0-1 0,0 0 0,0 1 0,0-1 0,0 0 0,0 0 0,0 0-1,0 0 1,0-1 0,0 1 0,-3 0 0,-9 5 242,3 0-228,0 1-1,1 0 1,-1 1 0,2 0 0,-1 0 0,-11 15 0,18-19-118,0-1 1,0 1 0,0 0-1,0 0 1,1 0 0,-1 0-1,1 0 1,1 1 0,-1-1-1,0 0 1,1 1 0,0 0-1,0-1 1,0 1 0,1 0-1,-1-1 1,1 1 0,1 0-1,-1 0 1,1 4 0,0-7 0,0 0 1,-1-1-1,1 1 1,0 0-1,0-1 1,0 1-1,0-1 1,0 1-1,1-1 1,-1 0 0,0 0-1,1 1 1,-1-1-1,1 0 1,-1 0-1,1 0 1,0 0-1,-1-1 1,1 1-1,0 0 1,0-1-1,-1 1 1,1-1 0,0 1-1,0-1 1,0 0-1,0 0 1,-1 0-1,1 0 1,0 0-1,2-1 1,4 0 9,0 0-1,0 0 1,0-1-1,-1-1 1,1 1 0,8-5-1,1-1 7,0-1-1,-1-1 0,0 0 0,-1-1 0,0-1 1,0-1-1,-1 0 0,-1-1 0,0 0 1,-1-1-1,18-30 0,-27 38-72,-4 7-1,-7 10-20,6-5 48,1-1 0,0 1 0,-1 0-1,2 0 1,-1 0 0,0 0 0,1 0 0,0 0-1,1 8 1,-1-11 26,0 0 0,1 1 0,-1-1 0,1 0-1,-1 0 1,1 0 0,0 0 0,0 0 0,0-1 0,0 1 0,0 0 0,0 0-1,0-1 1,0 1 0,1 0 0,-1-1 0,1 1 0,-1-1 0,1 0 0,0 1 0,0-1-1,-1 0 1,1 0 0,0 0 0,4 1 0,0-1 16,0 0 0,1-1 0,-1 0 0,0 0 0,0 0 0,0-1 0,1 0 0,-1 0 1,0 0-1,0-1 0,0 0 0,9-5 0,4-2 76,0 0 1,26-20 0,-25 15 48,0 0 1,-1-2-1,-1 0 1,0-1-1,-2-1 1,0-1-1,-1 0 1,0-1-1,13-26 1,-26 43-104,-1 1 0,0-1 0,0 1 0,0-1 0,-1 1 0,1-1 1,-1 0-1,1 1 0,-1-1 0,0 0 0,0 1 0,0-1 0,-1-4 0,1 6-23,-1 0 0,1 0 0,-1 0-1,1 0 1,-1 0 0,1 1 0,-1-1 0,0 0-1,1 0 1,-1 1 0,0-1 0,0 0-1,0 1 1,1-1 0,-1 0 0,0 1-1,0-1 1,0 1 0,0 0 0,0-1 0,0 1-1,0 0 1,0 0 0,0-1 0,0 1-1,0 0 1,0 0 0,0 0 0,0 0-1,0 0 1,0 1 0,0-1 0,0 0-1,0 0 1,0 1 0,0-1 0,-1 1 0,-4 1 2,0 1 1,0-1-1,1 1 0,-1 1 1,1-1-1,0 1 1,0 0-1,0 0 1,0 0-1,1 1 1,-1-1-1,1 1 1,1 0-1,-1 0 1,-5 12-1,6-12-69,0 0 0,0 0-1,1 0 1,0 0 0,0 1-1,1-1 1,-1 1-1,1-1 1,0 1 0,1 0-1,-1-1 1,1 1 0,0 0-1,1 0 1,-1-1-1,1 1 1,3 10 0,-2-12 13,0-1 1,0 1-1,1-1 1,-1 1 0,1-1-1,0 0 1,-1 0-1,1-1 1,4 4 0,5 0-195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8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13211,'7'13'513,"0"-1"0,1 0 1,0 0-1,1-1 0,12 12 1,-15-18-410,0 0 0,0 0 0,0-1 0,0 0 0,1 0 0,0-1-1,0 1 1,0-2 0,0 1 0,1-1 0,10 2 0,-5-2-18,0-1 0,0 0-1,0-1 1,0 0 0,0-1 0,0-1-1,0 0 1,0-1 0,0 0-1,-1-1 1,1-1 0,15-7-1,-9 2 34,0-1-1,0-1 1,-1 0-1,0-1 1,-1-1-1,24-26 0,-36 35-105,-4 2-12,1 1 0,0 0-1,0 0 1,0 0 0,1 0 0,-1 1 0,5-4 0,-6 5-7,0 0 0,0 0 0,0 0 0,0 0 0,-1 0 0,1 0 1,0 0-1,0 0 0,0 0 0,0 0 0,0 0 0,0 1 0,0-1 1,0 0-1,-1 1 0,1-1 0,0 1 0,0-1 0,0 1 0,-1-1 1,1 1-1,0-1 0,-1 1 0,1 0 0,0-1 0,-1 1 0,1 0 1,0 1-1,2 1-63,1 1 0,0 0 0,0-1 0,0 0 1,0 1-1,0-2 0,1 1 0,-1 0 0,10 3 0,-11-5 46,-1-1 0,1 1 0,-1 0-1,1-1 1,-1 0 0,1 0 0,-1 0-1,1 0 1,-1 0 0,1 0 0,-1 0-1,1-1 1,-1 1 0,1-1 0,-1 0 0,0 0-1,1 0 1,-1 0 0,0 0 0,0 0-1,0-1 1,4-2 0,10-16-153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11466,'-6'39'3833,"2"1"-3417,3-7-304,4-1-56,15-5-64,9-8 144,9-17-64,4-4-72,3-18-48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4 203 12483,'-2'53'1379,"1"27"-536,1-72-777,1 0 1,0 0 0,1 0-1,0 0 1,0 0 0,1 0-1,4 11 1,-6-17-27,1 0 0,-1 1 0,0-1 0,1 0 0,-1 0-1,1 0 1,0 0 0,-1 0 0,1 0 0,0 0 0,0-1 0,0 1 0,1-1 0,-1 1 0,0-1 0,1 0 0,-1 0-1,0 0 1,1 0 0,-1 0 0,1-1 0,0 1 0,-1-1 0,1 0 0,-1 1 0,1-1 0,0 0 0,-1-1 0,1 1 0,-1 0-1,1-1 1,0 1 0,-1-1 0,1 0 0,-1 0 0,0 0 0,1 0 0,-1-1 0,0 1 0,0 0 0,1-1 0,-1 0-1,0 1 1,2-4 0,4-4 156,0-1 0,-1 0 0,0 0 0,-1-1 0,0 0 0,-1 0 0,0 0 0,5-16 0,-3 2 93,-1 1-1,-2-1 0,3-27 0,-7 51-285,0 0-1,0 0 1,0 0 0,0 0 0,0 0 0,0 0-1,1 0 1,-1 0 0,0 0 0,1 0 0,-1 0-1,1 0 1,-1 0 0,1 0 0,-1 0-1,2-1 1,10 1-111,10 1 21,-8-5 83,-1 1 0,0-2 1,0 0-1,0 0 0,-1-1 0,14-10 0,-18 11 8,0-1-1,0 1 0,-1-1 0,0-1 0,0 1 0,0-1 1,-1 0-1,0-1 0,5-10 0,-10 18-1,-1 0 1,1 0-1,-1 0 0,1 0 0,-1 0 1,1 0-1,-1 0 0,0 0 0,1 0 0,-1 0 1,0 0-1,0 0 0,0-1 0,0 1 1,0 0-1,0 0 0,0 0 0,0 0 0,0 0 1,0 0-1,-1 0 0,1 0 0,0 0 1,-1 0-1,1 0 0,-1 0 0,1 0 0,-1 0 1,0 0-1,0-1 0,0 1 2,-1 1 0,1 0-1,-1-1 1,1 1 0,0 0 0,-1-1-1,1 1 1,-1 0 0,1 0 0,-1 0-1,1 0 1,-1 0 0,1 1-1,0-1 1,-1 0 0,1 1 0,-1-1-1,1 1 1,0-1 0,0 1 0,-1 0-1,1 0 1,-2 1 0,-3 2 14,-1 1 1,1 1-1,0-1 0,0 1 1,0 0-1,1 1 1,0-1-1,0 1 0,1 0 1,0 0-1,-6 13 1,5-7-4,0 0 0,0 1 0,1 0 1,1 0-1,-3 28 0,5-34-55,1 0 0,1 1 0,-1-1 0,1 0 0,1 0 0,0 0 0,0 0 0,0 0 0,1-1 0,0 1 0,7 12 0,-8-16 0,0-1 1,1 0 0,-1 0-1,1 0 1,0 0 0,-1 0-1,1 0 1,0-1 0,1 1-1,-1-1 1,0 0-1,1 0 1,-1 0 0,1-1-1,0 1 1,-1-1 0,1 0-1,0 0 1,0 0 0,0 0-1,0-1 1,0 1-1,0-1 1,0 0 0,0 0-1,6-2 1,-3 1-16,0-1 1,0 0-1,0-1 0,12-6 1,31-20-293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14907,'-10'6'464,"-1"0"0,2 0 0,-13 10 0,19-13-358,-1 0 1,1 0-1,0 0 1,-1 1-1,2 0 1,-1-1-1,0 1 1,1 0-1,-1 0 1,-2 8-1,5-11-93,-1 0-1,1-1 1,0 1-1,0 0 0,0 0 1,0-1-1,0 1 0,0 0 1,0 0-1,0-1 1,0 1-1,0 0 0,0 0 1,1 0-1,-1-1 0,0 1 1,0 0-1,1-1 0,-1 1 1,0 0-1,1-1 1,-1 1-1,1 0 0,-1-1 1,1 1-1,-1-1 0,1 1 1,0-1-1,-1 1 1,1-1-1,-1 1 0,1-1 1,0 0-1,0 1 0,-1-1 1,1 0-1,0 0 0,1 1 1,33 3-398,-30-4 299,45-3-687,-40 2 572,0-1 1,1 2-1,-1 0 1,0 0-1,1 1 1,-1 0-1,16 4 1,-24-4 183,-1-1 1,1 1 0,-1 0-1,1-1 1,-1 1-1,1 0 1,-1 0 0,0 0-1,1 0 1,-1 0-1,0 1 1,0-1 0,0 0-1,0 1 1,0-1-1,0 0 1,0 1 0,0-1-1,-1 1 1,2 2 0,-2-1 28,1 0 0,-1 1 1,1-1-1,-1 1 1,0-1-1,0 1 1,0-1-1,-1 0 0,-1 6 1,-1 2 86,0 0 0,-1 0 1,-1-1-1,0 1 0,-7 10 1,9-15-29,-2 1 1,1-1-1,-1 1 1,0-1-1,0-1 1,0 1-1,-1-1 1,0 0-1,-9 7 1,14-12-72,1 0 0,-1 1 1,1-1-1,-1 0 0,0 0 1,1 1-1,-1-1 0,1 0 1,-1 0-1,0 0 0,1 0 1,-1 1-1,0-1 1,1 0-1,-1 0 0,0 0 1,1 0-1,-1-1 0,1 1 1,-1 0-1,0 0 0,1 0 1,-1 0-1,1-1 0,-1 1 1,0 0-1,1-1 0,-1 1 1,0-1-2,0 0 1,1 0-1,-1 0 1,1 0-1,-1 0 1,1 0-1,-1-1 1,1 1-1,0 0 1,0 0-1,-1 0 1,1 0-1,0 0 1,0-2 0,0-4-2,1 0 1,0 0 0,0 0 0,2-9 0,12-25-12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5:5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35 254 14595,'-12'44'1363,"7"-31"-1101,1 0 0,0 1 0,1-1 0,1 0 0,0 1 0,0-1 0,2 1 0,1 25 0,0-36-218,0 0-1,0 1 1,0-1 0,0 0 0,0 1-1,1-1 1,0 0 0,-1 0-1,1 0 1,0 0 0,1-1 0,-1 1-1,0-1 1,1 1 0,4 3-1,-2-3-4,0 0-1,1 0 0,-1 0 0,1-1 0,-1 0 0,1 0 1,0 0-1,8 1 0,3-1-18,1 0-1,-1-2 1,1 0-1,-1-1 1,24-4-1,-2-3-27,-1-2-1,1-2 0,55-26 1,-92 37 3,0 0 1,-1 0-1,0 1 1,1-1-1,0 0 1,-1 1-1,1 0 0,-1-1 1,1 1-1,0 0 1,-1 0-1,1 0 1,0 0-1,-1 0 0,1 0 1,0 0-1,-1 0 1,3 1-1,-3 0-5,1 0 0,-1 1 0,1-1-1,-1 0 1,0 1 0,1-1 0,-1 0 0,0 1-1,0-1 1,2 4 0,12 16-73,-10-17 62,-1 0 0,2-1-1,-1 1 1,0-1 0,1 0 0,0 0 0,0 0-1,-1-1 1,1 0 0,1 0 0,-1-1 0,0 1-1,0-1 1,1-1 0,-1 1 0,0-1 0,1 0-1,10-2 1,1 0-145,0-2-1,-1 1 1,1-2-1,-1 0 1,23-11-1,32-20-793,-70 36 970,0 0 0,-1 0-1,1 0 1,0 1-1,-1-1 1,1 0 0,-1 1-1,1-1 1,-1 1 0,1 0-1,-1 0 1,1 0-1,-1-1 1,0 1 0,1 0-1,-1 0 1,2 2 0,11 6 144,-5-6-105,1-1 0,-1-1 0,0 0 0,1 0 0,-1-1 0,1 0 0,-1 0 0,1-1 0,10-3 0,3-1 15,0-1-1,33-13 0,-34 9-145,-2 0 0,1-1 0,-1-1 0,-1-1-1,0-1 1,-1-1 0,-1 0 0,0-1 0,19-24-1,-18 17-64,-1 0 0,-1-1-1,-1-1 1,-1 0 0,-1-1 0,-2-1-1,10-30 1,-19 50 176,0-1 0,0 1 0,-1-1 0,0 1 0,0-10-1,-1 17-21,0 0-1,0 0 0,0 0 1,0 0-1,0 0 0,0 1 0,0-1 1,0 0-1,0 0 0,0 0 1,0 0-1,0 0 0,0 0 1,-1 0-1,1 0 0,0 0 0,0 0 1,0 0-1,0 0 0,0 0 1,0 0-1,0 0 0,0 1 1,0-1-1,0 0 0,0 0 0,-1 0 1,1 0-1,0 0 0,0 0 1,0 0-1,0 0 0,0 0 1,0 0-1,0 0 0,0 0 0,0 0 1,-1 0-1,1 0 0,0-1 1,0 1-1,0 0 0,0 0 0,0 0 1,0 0-1,0 0 0,0 0 1,0 0-1,0 0 0,0 0 1,-1 0-1,1 0 0,0 0 0,0 0 1,0 0-1,0 0 0,0-1 1,0 1-1,0 0 0,0 0 1,0 0-1,0 0 0,0 0 0,0 0 1,0 0-1,-5 7 224,3 0-177,0 1 0,1-1 1,0 1-1,0 0 0,0-1 0,1 1 0,0 0 1,1-1-1,0 1 0,0 0 0,0-1 0,1 1 1,0-1-1,1 0 0,0 0 0,0 0 1,5 8-1,8 14-111,2-2 0,37 46 0,-18-27 66,-31-37-48,7 6-53,-2 1-1,0 0 0,0 1 0,-2 1 0,0-1 1,6 20-1,-15-37 74,0 0-1,0 0 1,1 1 0,-1-1 0,0 0-1,0 0 1,0 0 0,0 0 0,0 1-1,0-1 1,0 0 0,0 0 0,0 0-1,0 1 1,0-1 0,0 0 0,0 0-1,0 0 1,0 1 0,0-1 0,-1 0-1,1 0 1,0 0 0,0 0 0,0 1-1,0-1 1,0 0 0,0 0 0,0 0-1,0 0 1,-1 0 0,1 1 0,0-1-1,0 0 1,0 0 0,0 0 0,-1 0-1,1 0 1,0 0 0,0 0 0,-11-1-372,-11-10-41,-4-5 589,0-1 1,1-1-1,1-1 0,0-1 1,2-2-1,1 0 0,0-1 1,-28-43-1,45 60 20,0 0 0,0-1 1,1 1-1,0-1 0,0 0 1,1 0-1,-1 0 0,0-8 1,3 14-126,0-1 0,0 1 0,0-1 0,0 1 0,0-1 1,0 0-1,0 1 0,1-1 0,-1 1 0,0-1 0,1 1 1,-1 0-1,1-1 0,0 1 0,0-1 0,-1 1 0,3-2 0,-1 1-11,0 1-1,0-1 1,-1 1-1,1 0 0,0 0 1,0 0-1,1 0 0,-1 1 1,0-1-1,0 0 0,0 1 1,0-1-1,1 1 0,-1 0 1,0 0-1,3 0 1,13 1 28,0 1 0,0 0 0,33 10 0,-26-6-330,29 4-1,-40-9 218,0 0 0,0-1 0,-1 0 0,1-1 0,0-1 0,13-3-1,21-14-167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1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278 105 12291,'5'-10'177,"3"-11"114,1 1 0,15-24 1,-13 35-200,-11 9-89,1 0 1,-1 0-1,0 0 0,0 0 1,1 0-1,-1 0 1,0 0-1,1 0 0,-1 0 1,0 0-1,0 0 1,0 1-1,1-1 0,-1 0 1,0 0-1,0 0 1,1 0-1,-1 1 0,0-1 1,0 0-1,0 0 1,0 0-1,1 1 0,-1-1 1,0 0-1,0 0 1,0 1-1,0-1 1,0 1-1,5 26 227,-4 12-102,-2 0 0,-1-1 1,-14 68-1,8-58-97,-47 272-20,-13 82-55,29 2-119,38-353 74,1-1 0,4 0 0,1 0 0,2 0 0,24 81 0,-10-49-50,-4 0-1,-4 2 1,-3-1-1,-3 1 1,-7 117 0,-64 414 188,33-404 14,-44 397-60,32-137 116,-4 76-93,45-522-127,-5 52-117,5 1 1,8 107 0,6-114 41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1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4 12891,'0'-1'28,"0"1"0,0 0 0,0 0 0,-1 0 1,1 0-1,0-1 0,0 1 0,0 0 0,0 0 1,0 0-1,0 0 0,0 0 0,0-1 0,-1 1 1,1 0-1,0 0 0,0 0 0,0 0 0,0 0 0,-1 0 1,1 0-1,0-1 0,0 1 0,0 0 0,0 0 1,-1 0-1,1 0 0,0 0 0,0 0 0,0 0 1,0 0-1,-1 0 0,1 0 0,0 0 0,0 0 0,0 0 1,-1 0-1,1 0 0,0 0 0,0 1 0,0-1 1,0 0-1,-1 0 0,1 0 0,0 0 0,0 0 0,0 0 1,0 0-1,0 1 0,-1-1 0,1 0 0,-7 14 429,-5 24-185,12-35-151,-27 128 835,-11 165 0,34-256-840,2-25-110,-19 248 144,21-255-137,-1-5-5,1 0 1,0 0-1,-1-1 1,1 1-1,0 0 1,1 0-1,-1 0 1,0 0-1,1-1 1,0 1-1,-1 0 1,1-1-1,0 1 1,0 0-1,1-1 1,-1 1-1,3 2 1,-4-5-4,0 1 1,1-1-1,-1 0 1,1 1-1,-1-1 1,1 0-1,0 0 1,-1 0-1,1 1 1,-1-1-1,1 0 1,-1 0-1,1 0 1,0 0-1,-1 0 1,1 0-1,-1 0 1,1 0-1,-1 0 1,1 0-1,-1 0 1,1-1-1,0 1 1,-1 0-1,1 0 1,-1-1-1,1 1 1,-1 0-1,1-1 1,-1 1-1,1-1 1,14-14 110,-13 12-94,71-104 639,-36 48-232,-37 59-417,1-1 0,-1 0 0,1 0 0,-1 0 1,1 0-1,0 0 0,-1 1 0,1-1 0,0 0 0,0 1 0,-1-1 0,1 0 0,0 1 1,0-1-1,0 1 0,0-1 0,0 1 0,1-1 0,-2 2-7,1-1-1,-1 0 1,0 0-1,1 0 1,-1 1-1,1-1 1,-1 0 0,0 0-1,1 1 1,-1-1-1,0 0 1,1 1-1,-1-1 1,0 1 0,0-1-1,1 0 1,-1 1-1,0-1 1,0 1-1,1-1 1,-1 0-1,0 1 1,0-1 0,0 1-1,0-1 1,0 1-1,3 44 95,-3-35-67,1 24 11,0 11-64,10 64 0,-11-107 9,1 1 0,-1 0 0,1 0 0,0 0 0,0 0 0,0-1 0,0 1 0,0-1 0,1 1 0,-1 0 0,1-1 0,-1 0 0,1 1 0,0-1 0,0 0 0,4 3 0,-5-5-19,1 1-1,0 0 1,-1-1-1,1 1 1,0-1-1,-1 0 1,1 0-1,0 0 1,0 0-1,-1 0 1,1 0-1,0 0 1,0 0-1,-1-1 1,1 1 0,0 0-1,-1-1 1,1 0-1,0 1 1,-1-1-1,1 0 1,-1 0-1,1 0 1,-1 0-1,0 0 1,1 0-1,1-3 1,8-7-82,0 0 1,-1-1-1,14-20 0,5-12-152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15451,'2'21'1465,"8"-10"-889,6-4-216,7-5 744,6-2-216,4-9-280,1-1-216,0-6-624,-1-1-280,-1-1 488,-1 1-120,-7-5-176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1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13443,'1'5'413,"0"0"0,0 1-1,-1-1 1,0 1 0,0-1 0,-1 9 0,0-8-238,1 0 0,0 0 0,0 0 0,0 0 1,1 0-1,1 5 0,-2-9-171,1 0 1,0 0-1,-1-1 1,1 1-1,0 0 0,0-1 1,0 1-1,0-1 0,1 1 1,-1-1-1,0 0 0,1 1 1,-1-1-1,1 0 1,-1 0-1,1 0 0,0 0 1,-1 0-1,1 0 0,0-1 1,-1 1-1,1 0 0,3 0 1,-1-1 4,1 1 0,-1-1-1,0 1 1,1-1 0,-1-1 0,1 1 0,-1-1 0,1 1 0,-1-1 0,1-1-1,7-2 1,49-26 95,-36 17-53,-9 5-20,-4 1 6,0 1 0,0 0 0,1 1 0,13-3 0,-23 7-29,-1 0 0,0 1 1,1-1-1,-1 1 0,0 0 1,1 0-1,-1 0 1,1 0-1,-1 0 0,1 0 1,-1 0-1,0 1 1,1 0-1,-1-1 0,0 1 1,0 0-1,1 0 0,-1 0 1,0 0-1,0 1 1,0-1-1,0 0 0,0 1 1,0-1-1,-1 1 0,1 0 1,-1 0-1,1 0 1,1 2-1,1 6 17,1 0-1,-1 0 1,4 20 0,-6-20-12,1-1 1,-1 0 0,2 0 0,-1 0-1,1 0 1,8 13 0,-10-20-11,0-1 0,0 1 1,0 0-1,0 0 0,0-1 0,0 1 1,0-1-1,0 1 0,0-1 0,1 0 0,-1 0 1,1 0-1,-1 0 0,1 0 0,-1-1 1,1 1-1,-1-1 0,1 0 0,0 0 1,-1 0-1,1 0 0,0 0 0,-1 0 1,1-1-1,-1 1 0,1-1 0,-1 0 1,1 0-1,2-1 0,4-1 1,1-1 0,-1 0 0,0-1 0,0 0 1,0-1-1,9-7 0,45-44-69,-45 39-139,1 0-1,25-17 1,-43 35 180,0 0 1,0 0 0,0-1-1,0 1 1,0 0 0,-1 0-1,1 0 1,0 0 0,0 1-1,0-1 1,0 0 0,0 0-1,-1 0 1,1 1 0,0-1 0,0 0-1,0 1 1,-1-1 0,1 1-1,0-1 1,0 1 0,-1-1-1,1 1 1,0-1 0,-1 1-1,1 0 1,-1-1 0,1 1-1,-1 0 1,1 0 0,0 0 0,0 1 4,0-1 0,0 1 0,1-1 0,-1 0 0,1 1 0,-1-1 0,1 0 0,-1 0 0,1 0 0,0 0 0,-1-1 0,1 1 1,2 1-1,1-2 14,0 0 0,0-1 1,-1 1-1,1-1 0,0 0 0,-1 0 1,1 0-1,-1-1 0,1 0 1,-1 0-1,8-4 0,45-33 134,-45 29-105,76-59 220,-76 58-83,-1 1 0,-1-2 0,0 1 1,0-1-1,9-17 0,-18 29-140,-1 0 0,1-1-1,-1 1 1,0 0 0,0-1 0,1 1 0,-1-1 0,0 1 0,0-1 0,1 1 0,-1-1 0,0 1 0,0-1 0,0 1 0,0-1 0,0 1 0,0 0 0,0-1 0,0 1 0,0-1 0,0 1 0,0-1 0,0 1 0,0-1 0,0 1 0,0-1-1,-1 0 1,-11 3 449,-17 15 82,18-9-408,2 1 0,0 1 1,0 0-1,0 0 0,-11 19 1,17-25-131,0 1 0,0 0 1,1 0-1,0 0 0,0 1 1,0-1-1,0 1 0,1-1 1,0 1-1,0-1 0,1 1 1,-1-1-1,1 1 0,0 0 1,2 9-1,-1-13-19,-1 0-1,1 0 1,-1 0 0,1 0-1,0-1 1,0 1 0,0 0-1,0-1 1,0 1 0,0-1-1,1 1 1,-1-1 0,1 1-1,-1-1 1,1 0 0,-1 0 0,1 0-1,2 2 1,-1-2 64,0 0 1,1 1-1,-1-1 0,1-1 1,-1 1-1,0 0 0,1-1 1,0 0-1,5 0 0,-1-1 60,0 0 0,0 0 0,-1-1 0,1 0-1,0 0 1,-1-1 0,1 0 0,9-6 0,7-7 154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1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 14707,'-1'0'71,"1"-1"-1,-1 1 1,1 0 0,-1 0-1,0-1 1,1 1-1,-1 0 1,0 0-1,1 0 1,-1 0 0,0-1-1,1 1 1,-1 0-1,0 0 1,0 1 0,1-1-1,-1 0 1,0 0-1,1 0 1,-1 0 0,0 1-1,1-1 1,-1 0-1,1 0 1,-1 1 0,0-1-1,1 0 1,-1 1-1,1-1 1,-1 1 0,1-1-1,-1 1 1,1-1-1,-1 1 1,1-1 0,0 1-1,-1 1 1,-14 26 942,10-17-832,2 0 1,0 0-1,0 1 1,1-1-1,1 1 1,0-1-1,0 1 1,1-1 0,2 17-1,-1-23-174,-1-1 1,2 1-1,-1 0 0,0-1 0,1 1 1,0-1-1,0 0 0,0 0 0,0 0 0,1 0 1,3 5-1,-3-7-3,-1 1 1,1-1-1,0 0 1,-1 0 0,1 0-1,0 0 1,0-1-1,0 1 1,1-1-1,-1 0 1,0 0-1,1 0 1,-1 0-1,0 0 1,1-1-1,6 1 1,1-2 0,-1 0 0,1 0-1,-1-1 1,1-1 0,-1 1 0,0-2 0,0 1 0,0-2 0,0 1 0,-1-1 0,0 0 0,0-1-1,11-9 1,4-5 9,-1 0 0,-1-1 0,27-34 0,-40 45-7,-7 7-5,1 0 1,-1 0-1,1 0 0,-1 0 1,0 0-1,0 0 1,0 0-1,-1-1 0,1 1 1,0-5-1,-2 8-2,0 0 0,0 0 0,0 0 1,0 0-1,0 0 0,0 0 0,0 0 0,0-1 0,0 1 0,0 0 0,-1 0 1,1 0-1,0 0 0,0 0 0,0 0 0,0 0 0,0 0 0,0 0 0,0 0 1,-1 0-1,1 0 0,0 0 0,0 0 0,0 0 0,0 0 0,0 0 0,0 0 1,-1 0-1,1 0 0,0 0 0,0 0 0,0 0 0,0 0 0,0 0 0,0 0 0,0 0 1,0 0-1,-1 1 0,1-1 0,0 0 0,0 0 0,0 0 0,0 0 0,0 0 1,0 0-1,0 0 0,0 0 0,0 0 0,0 1 0,0-1 0,0 0 0,0 0 1,-1 0-1,1 0 0,0 0 0,0 0 0,0 0 0,0 1 0,0-1 0,0 0 1,0 0-1,-8 9 1,4-2-1,0 0-1,0 0 0,1 1 1,0-1-1,0 1 0,1-1 1,0 1-1,0 0 0,1 0 1,0 0-1,0 0 0,1 0 0,0 0 1,0 0-1,1 0 0,0 0 1,1 0-1,4 15 0,-4-18 1,-1 0 0,1 0 0,1 0-1,-1-1 1,1 1 0,-1-1 0,1 1 0,1-1-1,-1 0 1,0 0 0,1 0 0,0-1-1,0 1 1,0-1 0,1 0 0,-1 0-1,1-1 1,-1 1 0,1-1 0,0 0 0,0 0-1,0 0 1,0-1 0,0 0 0,0 0-1,0 0 1,1-1 0,-1 1 0,7-2-1,-3 0 18,0 0 0,0-1-1,0 0 1,-1-1-1,1 1 1,-1-2 0,0 1-1,0-1 1,0-1-1,0 1 1,-1-2-1,0 1 1,0-1 0,0 1-1,8-10 1,-10 9 16,0 0-1,0 0 1,-1 0 0,0-1 0,0 1 0,0-1 0,-1 0 0,0 0-1,0 0 1,-1-1 0,0 1 0,0-1 0,0 1 0,-1-1 0,-1 0-1,1 0 1,-1 1 0,-1-10 0,0 13-18,0 0 0,0 0 0,-1 0 1,1 0-1,-1 0 0,0 1 0,0-1 0,0 0 0,0 1 1,-1 0-1,0-1 0,-4-3 0,6 5-47,0 1 1,0 0-1,0 0 0,0 0 0,-1 1 1,1-1-1,0 0 0,-1 0 1,1 1-1,0-1 0,-1 0 0,1 1 1,-1 0-1,1-1 0,0 1 0,-1 0 1,1-1-1,-1 1 0,1 0 1,-1 0-1,1 0 0,-1 1 0,1-1 1,-1 0-1,1 1 0,-1-1 1,1 0-1,-1 1 0,1 0 0,0-1 1,-1 1-1,1 0 0,0 0 1,0 0-1,-1-1 0,1 1 0,-1 2 1,2-3-21,-1 0 1,0 1-1,1-1 1,-1 0-1,1 1 1,-1-1 0,1 1-1,-1-1 1,1 1-1,0-1 1,-1 1-1,1-1 1,0 1-1,-1-1 1,1 1-1,0-1 1,-1 1-1,1 0 1,0-1 0,0 1-1,0 0 1,0-1-1,0 1 1,0-1-1,0 1 1,0 0-1,0-1 1,0 1-1,0 0 1,0-1 0,0 1-1,0 0 1,0-1-1,1 1 1,-1-1-1,0 1 1,0 0-1,1-1 1,-1 1-1,1-1 1,-1 1-1,0-1 1,1 1 0,-1-1-1,1 0 1,-1 1-1,1-1 1,-1 1-1,2 0 1,0 0-66,1-1-1,-1 1 1,0 0 0,1 0 0,-1-1-1,1 1 1,-1-1 0,1 0 0,-1 0-1,0 0 1,1 0 0,2-1 0,19-6-467,3-6-6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1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14059,'3'29'1756,"-3"-24"-1537,0 0-1,1-1 1,-1 1-1,1 0 1,0 0-1,2 5 1,-2-8-192,0 0-1,0 0 1,1 0 0,-1 0 0,0-1 0,1 1 0,-1-1-1,1 1 1,0-1 0,-1 1 0,1-1 0,0 0 0,0 0-1,0 0 1,0 0 0,0 0 0,4 1 0,17 4 38,-20-5-60,0-1 0,1 1 0,-1 0 1,0 0-1,1 0 0,-1 1 0,6 2 0,-8-3 3,0 0 0,-1 0 0,1 0 0,0 0 0,0 0 0,-1 1 1,1-1-1,-1 0 0,1 0 0,-1 0 0,1 1 0,-1-1 0,1 0 1,-1 0-1,0 1 0,0-1 0,0 0 0,0 1 0,0-1 0,0 0 1,0 0-1,0 1 0,-1-1 0,1 0 0,-1 3 0,1-4-4,-1 0-1,1 1 1,0-1-1,0 0 1,0 1-1,-1-1 0,1 0 1,0 1-1,0-1 1,0 1-1,0-1 1,0 0-1,0 1 1,0-1-1,0 1 1,0-1-1,0 1 1,0-1-1,0 0 1,0 1-1,0-1 0,0 1 1,0-1-1,0 0 1,0 1-1,1-1 1,-1 1-1,0-1 1,0 0-1,1 1 1,-1-1-1,0 0 1,0 1-1,1-1 1,-1 0-1,0 0 0,1 1 1,-1-1-1,0 0 1,1 0-1,-1 0 1,0 1-1,1-1 1,-1 0-1,1 0 1,-1 0-1,0 0 1,1 0-1,-1 0 1,1 0-1,-1 0 0,1 0 1,-1 0-1,0 0 1,1 0-1,-1 0 1,1 0-1,-1 0 1,0 0-1,1 0 1,-1-1-1,1 1 1,-1 0-1,0 0 1,1 0-1,-1-1 0,0 1 1,1 0-1,-1-1 1,31-18 95,21-26-43,73-78 0,-122 120-128,0 0 0,1 0 0,-1 1 0,1-1 0,0 1 0,0 0 0,0 0 0,0 1 0,7-3 0,20-9-534,-19 6 613,0-1 0,-1-1-1,0 0 1,0 0 0,-1-1 0,-1-1 0,1 0-1,-1 0 1,-1 0 0,0-1 0,-1-1 0,-1 1-1,1-1 1,-2 0 0,0 0 0,0-1 0,-2 0-1,1 0 1,0-14 0,-4 26 67,1 0 1,-1 0-1,0-1 0,0 1 1,-1 0-1,1 0 0,0 0 1,-1 0-1,1 1 1,-1-1-1,0 0 0,1 0 1,-1 0-1,-1-2 0,1 4-52,1 0-1,0 0 0,0-1 1,0 1-1,-1 0 0,1 0 0,0 0 1,-1-1-1,1 1 0,0 0 1,0 0-1,-1 0 0,1 0 1,0 0-1,-1 0 0,1-1 1,0 1-1,-1 0 0,1 0 1,0 0-1,-1 0 0,1 0 1,0 0-1,-1 0 0,1 1 0,0-1 1,-1 0-1,1 0 0,0 0 1,-1 0-1,-12 15 365,6-2-308,1 2-1,0-1 1,1 0 0,1 1 0,0 0-1,-3 28 1,4-19-91,2 1 0,0-1 0,5 40 0,-3-57 8,0 1-1,0-1 1,1 0 0,0 0 0,1 0-1,-1 0 1,1 0 0,0 0 0,1-1-1,0 1 1,5 6 0,-7-10 7,1-1 0,-1 0 0,0 0-1,1 0 1,0 0 0,-1 0 0,1-1 0,0 1 0,0-1 0,0 0 0,0 0-1,0 0 1,0 0 0,0 0 0,1 0 0,-1-1 0,0 0 0,0 0-1,1 0 1,-1 0 0,0 0 0,0 0 0,0-1 0,1 0 0,-1 0 0,0 0-1,5-2 1,5-2 54,-1-2 0,0 1 0,0-2-1,0 0 1,-1 0 0,0-1 0,19-20 0,62-80 288,-85 101-329,6-6-62,-12 14 29,-1 0 1,0-1-1,1 1 0,-1 0 1,0 0-1,1 0 0,-1 0 0,1-1 1,-1 1-1,0 0 0,1 0 1,-1 0-1,1 0 0,-1 0 0,1 0 1,-1 0-1,0 0 0,1 0 1,-1 0-1,1 0 0,-1 0 0,1 1 1,1 0-77,-1 1 0,1-1 1,-1 1-1,0 0 0,0-1 0,0 1 1,0 0-1,0 0 0,0 0 1,0 0-1,0 0 0,0 3 0,3 5-414,-1-4 321,-1 1 1,1-1 0,-1 1 0,-1-1 0,1 1 0,-1 0 0,0 7 0,-3 0-262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14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13147,'15'21'1632,"0"2"-1056,5-3-224,4-1 1281,9-12-1273,2-3 0,2-7-120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1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64 307 12995,'-8'3'243,"0"-1"-1,0 1 1,0 1 0,-13 6 0,21-9-225,-1-1 0,0 0 0,1 1-1,-1-1 1,0 1 0,1-1 0,-1 1 0,1 0 0,-1-1-1,0 1 1,1-1 0,0 1 0,-1 0 0,1 0 0,-1-1-1,1 1 1,0 0 0,0 0 0,-1-1 0,1 1 0,0 0-1,0 0 1,0 0 0,0 0 0,0 1 11,1-1 1,0 1-1,0-1 1,0 0-1,0 0 0,0 0 1,0 1-1,0-1 1,0 0-1,0 0 1,1 0-1,-1-1 0,0 1 1,1 0-1,-1 0 1,0-1-1,1 1 0,2 0 1,13 6 91,1-2 0,0 0 1,1 0-1,34 2 0,84-1 326,-107-6-330,468-18 1298,2-31-437,847-149-1663,-922 107 99,-243 47 180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7:0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8 10074,'-15'-3'229,"0"1"0,-1 0 0,0 1 0,1 1 0,-1 1 0,0 0 0,1 1 0,-1 0 0,1 2 0,-17 5 0,10 0-191,0 2 1,0 0-1,1 1 0,1 2 0,0 0 0,1 1 0,0 1 0,-20 23 0,8-5-35,2 1-1,1 2 0,-34 59 0,36-47 6,2 2-1,1 0 0,-20 77 1,21-47 18,-17 133 0,33-157-25,3 0 0,2 0 0,2 0 0,4 0 0,1 0 0,3-1 0,3 1 0,30 88 0,-35-127-15,0 0 1,1 0-1,0-1 0,13 18 0,-17-30 3,0 1 0,0 0 1,1-1-1,0 0 0,0 0 0,0-1 0,0 1 0,1-1 0,0 0 0,0-1 1,0 1-1,0-1 0,1-1 0,11 5 0,-2-4-9,-1-1 0,1 0 0,-1-1 0,1-1 0,-1 0 0,1-2-1,0 1 1,-1-2 0,0 0 0,1-1 0,-1 0 0,-1-1 0,28-14 0,-15 5 20,-2 0 1,0-2-1,-1-1 0,-1-1 1,0-1-1,30-33 0,143-176 39,-119 136-114,-42 50 23,-3-2-1,-1-1 0,-3-1 0,35-74 0,-50 89 81,0-1-1,-2 0 0,-2-1 1,-1 0-1,-1 0 1,-2-1-1,-2 1 1,0-46-1,-4 62 20,-1 0 1,-1 0-1,0 0 1,-1 1-1,-1-1 1,0 1-1,-2 0 0,0 1 1,0-1-1,-1 1 1,-1 1-1,-1 0 1,0 0-1,-21-22 0,15 20-18,-1 1 0,-1 0 0,0 2 0,-1 0 0,0 0 0,-1 2 0,0 1 0,-1 0 0,0 1 0,-34-8 0,22 9-403,17 4 185,-30-10-1,30 7 12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7:40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1350 192 10202,'-154'-84'2711,"94"54"-1996,31 16-614,0 2 0,0 1 0,-1 2 0,-1 0 0,1 2 0,-1 2 0,-37-3 0,26 6-64,0 2 1,0 1 0,-1 3 0,-74 15-1,87-11 2,1 1-1,-1 1 1,2 2-1,0 1 0,0 1 1,2 1-1,-1 2 0,2 1 1,0 0-1,2 2 0,0 1 1,1 0-1,1 2 0,1 1 1,-32 49-1,32-41-34,2 2 1,1 0-1,2 0 0,1 1 1,2 1-1,1 1 0,2-1 0,2 2 1,1-1-1,2 1 0,2-1 1,3 65-1,7-40-56,2 0 1,3 0-1,3-1 1,2-1-1,31 68 1,-33-91-50,2-1-1,1-1 1,2-1 0,1-1 0,47 54 0,-52-68 34,1-1-1,1-1 1,0 0-1,1-2 0,1 0 1,0-2-1,1 0 1,0-1-1,1-2 1,30 11-1,-38-17 53,0-1-1,0-1 1,0 0 0,1 0 0,-1-2-1,1 0 1,-1 0 0,1-2 0,-1 0-1,0-1 1,0 0 0,0-1-1,0-1 1,0 0 0,-1-1 0,16-9-1,3-4 57,-1-2-1,-1-1 1,-1-1-1,0-2 0,38-42 1,-8 0 164,88-127 0,29-92 122,-145 229-282,-3-3 0,26-74 0,-41 93-66,-2-1 1,-1-1-1,-3 0 1,4-54-1,-11 82 5,-1-1 1,0 1-1,-1 0 0,-1 0 0,0 0 1,-1 0-1,0 1 0,-2-1 1,1 1-1,-10-19 0,9 24 3,0 0 1,-1 1-1,1 0 0,-2 0 1,1 1-1,-1 0 0,0 0 0,0 0 1,-1 1-1,0 0 0,0 1 0,-1 0 1,1 0-1,-1 0 0,0 1 0,-16-4 1,-15-2-46,0 3 0,0 1 0,-56-1 1,50 4 26,-13-1-22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2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2707 206 10178,'-235'-57'1393,"172"46"-1093,2-3 1,-119-44-1,147 44-311,0 1 1,-1 2-1,-36-8 0,51 16-13,0 0-1,-1 2 0,1 0 1,-1 1-1,1 0 0,-1 2 1,-22 5-1,-4 4 4,0 2 1,1 2-1,-65 32 1,-121 78-19,201-109 31,-46 30-27,2 3 0,2 3 0,3 3 0,-101 103 0,26 4 16,-237 344-1,331-428 47,3 1 0,-59 140 1,79-152 23,4 0 0,3 2 1,-23 140-1,38-159-45,2 1 1,1-1-1,4 1 1,1 0-1,3-1 0,1 0 1,3 0-1,3-1 1,1 0-1,2-1 1,3-1-1,1 0 0,3-2 1,1 0-1,50 67 1,-16-40-88,3-2 1,73 65 0,153 106-409,61 8-93,-243-184 287,164 75 0,-183-103 57,2-4 0,1-3 0,1-5 0,143 22 0,-161-38 123,1-4-1,1-2 1,-1-4 0,0-3 0,0-3 0,99-23-1,-97 10 140,0-3-1,127-58 1,-95 28 141,114-78 0,-149 82-10,110-99 1,48-78-38,-162 153-351,-3-2 0,-4-3 0,-3-3 0,-3-2 0,-5-2 0,55-125 0,-77 141 248,-2-2 1,-3-1 0,-4 0-1,-3-2 1,-3 0 0,-3 0-1,-4-1 1,-3-1-1,-6-78 1,-7 69 233,-3 0 0,-3 1 1,-5 0-1,-3 2 0,-3 1 0,-45-91 0,-83-127-627,125 250 206,-3 1-1,-1 2 1,-74-76-1,17 39 4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5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2 9202,'-13'-1'123,"0"1"0,0 0 0,0 1 0,1 0 1,-1 1-1,0 1 0,1 0 0,0 1 0,0 0 0,0 1 0,-19 10 1,15-5-11,0 0 1,1 2 0,0 0 0,1 0 0,0 1 0,1 1 0,-15 21-1,-1 6 37,2 1 0,1 1-1,2 1 1,3 2 0,-19 53-1,20-38-104,3 2 0,3 0 0,-11 100 0,22-124-232,1 1-1,2-1 0,2 0 1,2 0-1,1 0 1,2 0-1,2-1 1,1 0-1,2-1 1,2 0-1,1-1 1,24 41-1,-32-64-28,0-2 0,1 1 0,1-1 0,0 0 1,0-1-1,1 0 0,0 0 0,17 11 0,-21-17 181,0-1 0,1 0 0,-1 0 0,1 0 0,-1-1 0,1 0 0,0 0 0,-1-1 0,1 0 0,0 0 0,0 0 0,0-1 0,0 0 0,0 0 0,0-1 0,0 0 0,0 0 0,0-1 0,6-2 0,10-4 281,-2-2 0,1 0 1,-1-1-1,-1-1 0,0-1 0,-1-1 1,33-31-1,-22 16 380,0-2-1,-3-1 1,38-57 0,-41 51-199,-2 0 1,-2-2-1,-2 0 0,-1-1 1,20-76-1,-31 92-342,-1-1-1,-1-1 0,-1 1 0,-1-1 1,-2 1-1,-1-1 0,0 1 0,-2-1 1,-1 1-1,-15-50 0,15 64-82,-1 0-1,-1 0 0,0 0 1,0 1-1,-1 0 1,-1 0-1,0 1 0,0 0 1,-1 0-1,-20-17 1,10 13-109,-1 0 0,-1 2 1,0 0-1,-45-18 1,41 21-171,0-1 0,1-2 0,0 0 0,-41-30 1,36 15-19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45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613 5 12163,'0'-1'27,"-1"1"0,1 0 1,0 0-1,0-1 1,0 1-1,0 0 1,-1 0-1,1-1 1,0 1-1,0 0 0,0 0 1,-1 0-1,1 0 1,0-1-1,0 1 1,-1 0-1,1 0 1,0 0-1,-1 0 0,1 0 1,0 0-1,0 0 1,-1 0-1,1 0 1,0 0-1,-1 0 1,1 0-1,0 0 0,0 0 1,-1 0-1,1 0 1,0 0-1,-1 0 1,-8 9 265,-3 15-54,5 5-180,2 1 0,2-1-1,0 1 1,3 46 0,-1 18-50,-11 29-18,-38 175 0,-53 118-18,63-263 24,-274 1167-221,313-1311 224,-15 64-4,-11 142 0,27-212-1,-1 0-1,1 0 1,1 0 0,-1 0 0,0-1 0,1 1-1,-1 0 1,1 0 0,0 0 0,0 0 0,0-1-1,0 1 1,0 0 0,1-1 0,-1 1 0,5 4-1,-3-4-16,0-1-1,1 1 0,-1-1 0,1 0 1,0 0-1,0 0 0,0-1 0,0 1 1,0-1-1,0 0 0,6 1 1,27 3-173,0-1 0,1-2 0,52-3 0,-37 0-58,382 15-2479,169 14 2385,268 23 666,-229 3-485,147 16-103,-269-17 74,2-34-21,313-60 352,-364 12-14,391-20-76,163-8 147,1 31-138,1242 64-115,-1138-57 702,-1052 14-490,-9 0-1,-1 2-1,83 9 1,-129-2 2025,-35-10-4549,6-1 2231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3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9 17396,'0'-1'58,"0"1"0,0 0 1,0-1-1,0 1 0,-1-1 1,1 1-1,0 0 0,0-1 1,-1 1-1,1 0 0,0-1 1,0 1-1,-1 0 0,1-1 1,0 1-1,-1 0 0,1-1 0,-1 1 1,1 0-1,0 0 0,-1 0 1,1 0-1,-1-1 0,1 1 1,0 0-1,-1 0 0,1 0 1,-1 0-1,1 0 0,-1 0 1,1 0-1,-1 0 0,1 0 1,0 0-1,-1 0 0,1 0 1,-1 1-1,-19 4 766,13-1-663,0 1 0,0-1 0,1 1-1,0 1 1,0-1 0,0 1 0,-8 11-1,-31 51-20,27-36-44,2 0-1,0 2 1,3 0-1,1 1 1,1 0-1,2 0 1,2 1-1,1 0 1,2 1-1,0 49 1,4-76-174,0-1 1,1 1-1,1 0 0,0-1 1,0 0-1,1 1 1,0-1-1,0 0 1,1 0-1,6 11 0,-7-16 28,0-1 0,0 1-1,0 0 1,0-1 0,0 0-1,1 1 1,0-1 0,-1-1-1,1 1 1,0 0 0,1-1-1,-1 0 1,0 0 0,0 0-1,1-1 1,0 1 0,-1-1-1,1 0 1,-1-1-1,1 1 1,0-1 0,0 0-1,6 0 1,49-10-421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9842,'1'0'36,"0"1"0,1-1 1,-1 1-1,0 0 0,0 0 0,0 0 0,0 0 0,0 0 0,0 0 0,0 0 1,0 0-1,0 0 0,-1 0 0,1 0 0,0 0 0,-1 1 0,1-1 1,-1 0-1,1 1 0,-1-1 0,0 0 0,1 1 0,-1 1 0,6 43 80,-5-33-9,6 76 89,-6 121 0,-23 90 19,13-189-146,-114 1665 763,118-1701-789,-6 141 72,11-163-89,13 104 1,-13-151-28,1 0 1,0-1 0,1 1-1,-1-1 1,1 0 0,0 1-1,3 5 1,2-7-5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6:4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1 379 11082,'0'1'21,"0"-1"0,0 0-1,0 0 1,0 1 0,0-1-1,0 0 1,0 1 0,0-1-1,0 0 1,0 0 0,0 1-1,0-1 1,0 0 0,0 0 0,0 1-1,0-1 1,0 0 0,1 0-1,-1 1 1,0-1 0,0 0-1,0 0 1,0 1 0,1-1-1,-1 0 1,0 0 0,0 0-1,0 1 1,1-1 0,-1 0-1,0 0 1,0 0 0,0 0-1,1 0 1,-1 0 0,0 1-1,1-1 1,-1 0 0,0 0-1,0 0 1,1 0 0,-1 0-1,0 0 1,19 5-130,-14-4 193,121 29-118,115 24-64,7-21-87,-96-28-80,269-26 0,151-59-81,-376 50 281,448-49-42,1116 7 1,-1227 81 8,696 1-178,320-56 280,-625 15 38,1478-58-61,-1276 25 208,-902 47-1057,-180 12 696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7:0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769 107 8554,'0'-8'450,"0"0"1,0 1-1,-1-1 0,-1 0 1,0 0-1,0 1 0,0-1 1,-5-10-1,6 16-400,0 0 0,0 1 0,0-1 0,0 0 0,0 1 0,0-1 0,-1 1 0,1 0 0,-1-1 0,1 1 0,-1 0 0,1 0 1,-1 0-1,0 0 0,1 0 0,-1 0 0,0 0 0,0 1 0,0-1 0,0 1 0,1-1 0,-1 1 0,0 0 0,0 0 0,0-1 0,0 2 0,0-1 0,0 0 0,0 0 0,0 0 0,0 1 0,0-1 0,1 1 0,-1 0 0,0-1 0,0 1 0,1 0 0,-1 0 0,-3 2 0,-19 13-23,0 1-1,0 1 1,2 1-1,-32 35 0,9-10-18,26-26-6,-177 179-8,170-167 1,2 1-1,1 2 1,1 0-1,-34 72 0,31-41-5,2 1-1,3 1 0,3 0 0,3 1 1,3 1-1,3 0 0,3 1 0,3-1 1,3 1-1,20 135 0,-18-181 2,2 0-1,1 0 1,1-1 0,14 33 0,-17-47-6,0 0 1,1 0-1,0 0 1,0-1-1,1 0 1,0 0-1,0 0 1,0-1-1,1 0 1,0 0-1,1-1 1,-1 0-1,1 0 1,13 6-1,-2-4-49,1-1-1,0 0 0,1-1 1,-1-2-1,1 0 1,0-1-1,0-1 1,0 0-1,0-2 1,0-1-1,0 0 0,40-11 1,-47 7 54,1 0 0,-1 0 0,0-1-1,0-1 1,-1-1 0,0 1 0,0-2 0,-1 0 0,-1-1 0,19-20 0,3-11 252,52-84 0,-43 59-28,-3 9-12,124-198 498,-136 206-635,-1-1 1,-3-1-1,21-71 1,-37 100-110,-1 0 0,-2 0 1,0 0-1,-1-1 0,-2 1 1,0-1-1,-1 1 0,-2-1 1,0 1-1,-2 0 0,0 0 0,-2 0 1,0 0-1,-2 1 0,0 0 1,-2 0-1,0 1 0,-23-35 0,26 47 8,-2-5-49,0 0 1,-1 1-1,0 0 0,-2 1 1,1 0-1,-1 1 0,-24-17 1,23 20 38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7:0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16 8938,'-6'-3'123,"0"1"-1,-1 0 1,1 0-1,-1 0 1,1 0 0,-1 1-1,0 1 1,1-1 0,-1 1-1,0 0 1,0 0 0,1 1-1,-1 0 1,0 0 0,1 1-1,-1 0 1,1 0 0,0 0-1,-1 1 1,1 0-1,0 0 1,0 0 0,1 1-1,-1 0 1,1 0 0,0 0-1,-8 9 1,-7 10 19,0 1-1,1 1 1,2 1-1,1 0 1,1 1 0,-19 45-1,12-13 38,2 1 0,-15 74 0,21-62-103,3 1 0,-4 143 0,16-165-67,2-1-1,2 0 0,3 0 0,1-1 0,19 56 1,-22-86-9,1 0 0,1-1-1,1 0 1,0 0 0,1-1 0,1 0 0,1-1 0,24 27 0,-30-37 0,1 0-1,0 0 1,0 0 0,0-1-1,1 0 1,0-1 0,0 0-1,0 0 1,0-1 0,0 1-1,1-2 1,0 1 0,0-1-1,-1-1 1,1 0 0,0 0-1,0-1 1,0 0 0,0 0-1,0-1 1,13-2 0,-5-2 0,0 0 0,0-1 0,-1-1 0,0 0 0,23-15 0,73-56 37,-72 45 7,-1-2 1,-2-2-1,-1-1 0,-3-2 0,-1-1 0,-1-2 1,-3-1-1,-1-1 0,-3-1 0,-2-1 1,23-67-1,-37 87-32,-1 1 0,-1-1 0,-1 0 0,-2-1 0,0 1 0,-2-1 0,-1 1 0,-6-41 0,4 49-26,-2 1-1,0 0 0,-1 0 1,-1 0-1,-1 1 1,-1-1-1,0 2 0,-1-1 1,0 1-1,-2 1 1,0 0-1,0 0 0,-20-18 1,13 17-29,0 1 0,-2 0 0,0 2 0,0 0 0,-1 1 0,-1 1 0,-26-9 1,-7 1-454,-102-19 1,130 33 310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7:27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4102 278 5321,'0'-5'283,"0"-1"-1,0 1 0,0 0 1,-1 0-1,0-1 1,0 1-1,-2-5 1,2 7-209,-1 1 0,1 0 0,-1 0 0,1 0 0,-1 0 0,0 0 0,0 0 0,0 0 0,0 0 0,0 1 0,0-1 0,0 1 0,-1 0 0,1 0 0,-1-1 0,-2 0 0,-27-8 321,0 1-1,0 1 0,-1 2 0,-65-4 1,-9-2-266,-113-31 52,-43-7-180,-530-2-282,300 77 929,168-4-316,224-17-173,-266 15 610,254-8-370,-135 32 0,185-28-342,0 2 1,2 4-1,0 2 0,-59 32 1,92-39-109,1 2 0,1 1 0,1 1 0,-45 45 0,-76 107-775,142-167 794,-12 13 13,2 1 0,0 1 0,2 0 0,0 1 0,1 0 0,-15 43 0,25-58 15,0 0 0,0 0 0,1 0 0,0-1 0,0 1 0,0 0 0,1 0 0,-1 0 0,2 0 0,-1 0 1,1-1-1,-1 1 0,2-1 0,-1 1 0,1-1 0,-1 0 0,1 0 0,1 0 0,4 6 0,9 9 0,0-2 0,1 0-1,26 20 1,-8-8-7,94 96-611,-110-110 435,0-2 0,32 17 1,12 9 373,-47-30-218,0 0 0,0-1-1,1-1 1,0 0 0,0-2 0,0 0-1,1-1 1,0-1 0,0-1-1,35 2 1,13-4-411,119-14 0,-137 8 378,46-3-80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7:2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1003 5561,'88'7'1240,"253"33"1537,-250-28-2261,169-1 0,-22-2 55,420 74-270,-575-72-289,135 1 0,83-20 38,-261 6-29,143-2 39,-78 3-17,198-27 1,-42-30 234,-71 14-16,-178 41-247,302-72 176,-263 59-176,0-1 1,-2-4-1,93-50 0,-127 62-4,0-1 1,-1-1 0,0 0-1,-1-1 1,0-1 0,-1 0 0,20-27-1,-28 34 1,0 0 1,0 0-1,-1 0 0,0 0 0,-1-1 0,1 1 0,-1-1 0,0 0 0,-1 1 0,0-1 0,0 0 1,0 0-1,-1 0 0,0 0 0,0 0 0,-1 0 0,0 0 0,0 0 0,-1 0 0,1 1 0,-2-1 1,1 0-1,-4-6 0,-3-3 30,-1-1 0,-1 1 0,-1 1-1,0 0 1,-19-18 0,-78-63 100,62 57-112,18 13-25,-2 2 0,0 1 1,-2 1-1,0 1 1,-1 3-1,-1 0 1,-1 2-1,-51-15 1,-39 2-63,-176-19 1,217 37 37,-66-2-776,-172 6 0,262 7 806,-70 0-293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3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21 194 8226,'-6'0'732,"-8"1"4305,20 1-4745,4-1-184,-1 0 0,0-1 1,1 0-1,-1 0 0,0-1 0,0 0 0,1-1 1,-1 0-1,10-4 0,16-2 130,25-2-100,0 3 0,63 1-1,123 12-455,-69 0 150,-53-8 185,0-5 1,160-31-1,15-4-27,439-6 0,-467 33 19,-37 1-33,-224 14-79,4 0 347,-22-1 43,-9 1-237,-7 0 36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31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1035 236 11386,'-13'-20'143,"-1"1"0,0 1 0,-1 0 0,-1 1-1,-1 0 1,0 1 0,-2 1 0,1 1 0,-2 1-1,1 1 1,-2 0 0,-28-11 0,35 18-112,-1 1 1,0 0-1,0 1 1,0 1-1,0 0 0,0 1 1,0 1-1,-1 0 1,1 1-1,0 1 1,0 0-1,0 1 1,-15 5-1,-7 4 24,1 2 0,0 1 0,-65 39 0,71-36-30,1 1 0,1 2 1,0 1-1,2 1 0,-47 51 1,58-55-18,1 1 0,0 0 1,1 1-1,2 1 1,0-1-1,1 2 1,1-1-1,2 1 1,-8 35-1,9-26-3,2 0 0,1 0 1,2 1-1,1-1 0,1 0 0,7 36 1,-6-51 2,1-1 1,1 0-1,1 0 1,0 0-1,1 0 1,1-1-1,0 0 1,1 0-1,1-1 1,0 0-1,1 0 1,0-1 0,19 18-1,-18-22 25,1 0-1,0-1 1,0 0 0,1-1-1,0 0 1,0-1-1,1-1 1,16 5 0,-7-4 42,-1-2-1,1 0 1,-1-2 0,40 0 0,-15-4 70,1-3 0,-2-2 0,1-2 1,65-22-1,-68 16-39,0-1 1,-2-3 0,0-1-1,-1-2 1,58-42 0,-74 45-93,-1-1 1,0 0 0,-2-2 0,0-1 0,-2-1 0,0-1-1,-2 0 1,-1-1 0,15-32 0,-26 45-45,-1 1 0,0-2-1,-1 1 1,0 0 0,-1-1 0,-1 1 0,0-1 0,-1 0 0,-1 0 0,0 0-1,-1 1 1,-3-22 0,2 26-34,0 0-1,-1 0 1,1 0 0,-2 0-1,0 0 1,0 1 0,0 0-1,-1 0 1,0 0-1,-1 0 1,0 1 0,0 0-1,0 0 1,-1 0 0,0 1-1,0 0 1,-1 1 0,0-1-1,-9-3 1,8 4-6,0 1 1,-1 0 0,0 0-1,0 1 1,0 1 0,0-1-1,-13 0 1,-20 2-251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3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35 8850,'-2'-3'96,"1"1"0,0 0 0,0 0 0,-1 0 1,1 0-1,-1 0 0,0 0 0,0 1 0,1-1 0,-1 0 0,0 1 0,0-1 1,-1 1-1,1 0 0,0 0 0,0 0 0,-4-2 0,1 2 4,1 1-1,0-1 1,0 1 0,-1 0-1,1 0 1,0 0-1,0 0 1,-1 1 0,-6 1-1,-4 3 27,0 0 0,1 1 0,-1 1 1,-20 13-1,-13 9-70,1 3 0,2 2 0,1 1 0,2 3 0,-47 52 0,60-55-19,2 0 1,1 2-1,1 0 1,2 2-1,2 1 1,2 0-1,-16 48 1,28-66-58,2-1 0,-1 1 0,2-1 0,1 1 0,1 1 0,1-1 0,1 0 0,1 0 0,0 0 0,8 32 1,-7-44-31,1 1 0,0-1 0,0-1 1,2 1-1,-1 0 0,1-1 0,0 0 1,1 0-1,0 0 0,0-1 0,1 0 1,0 0-1,1-1 0,0 0 0,0 0 1,0-1-1,1 0 0,0 0 0,0-1 1,0 0-1,1 0 0,-1-1 0,1-1 1,12 3-1,2-1-56,0-1-1,0-1 1,0-1 0,1-1 0,-1-1 0,1-2 0,39-6 0,-26 0 143,-1-1 0,1-2 0,-2-2 1,40-19-1,-37 12 148,-2 0 0,0-3 1,-2-1-1,-1-2 0,49-46 0,-57 45-13,-1 0-1,-1-2 1,-2 0 0,-1-2-1,-1 0 1,27-59-1,-40 73-256,0 0 0,-2 0-1,0 0 1,-1 0-1,0-1 1,1-25 0,-5 31-50,0 0 0,-1 0 0,0 0 0,-1 0 0,0 0 0,-1 0 0,0 1 0,-1-1 0,0 1 1,-9-17-1,4 12-199,-1 1 1,0 0 0,-1 0 0,-1 1 0,-21-19 0,-22-15-742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3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 13555,'-23'-5'1068,"16"4"-850,1 0-1,-1-1 0,1 2 1,-13-1-1,19 3 388,7 2-361,10 1-50,43 5-41,0-2 0,101-1-1,125-20-216,-226 9 51,383-15-243,1 30 35,-235 6 95,347 22 39,826 7-610,-1057-36 439,1035-10-186,-583-7 274,-768 7 170,304-4-183,-5-20-27,-220 10 139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14555,'3'0'137,"-1"-1"0,1 0-1,0-1 1,-1 1 0,1 0-1,-1-1 1,1 1 0,-1-1 0,0 0-1,0 0 1,0 0 0,0 0-1,0 0 1,0 0 0,3-5 0,4-5 193,37-43 1303,13-14-320,-51 60-1162,0 1-1,1 0 1,1 0-1,-1 1 0,13-7 1,-22 14-142,1-1 0,-1 1 0,1 0 0,-1-1 1,1 1-1,0 0 0,-1-1 0,1 1 0,-1 0 0,1 0 1,0 0-1,-1-1 0,1 1 0,0 0 0,-1 0 0,1 0 1,-1 0-1,1 0 0,0 0 0,-1 0 0,1 0 0,0 1 0,-1-1 1,1 0-1,0 0 0,-1 0 0,1 1 0,-1-1 0,1 0 1,-1 1-1,1-1 0,-1 0 0,1 1 0,-1-1 0,1 1 1,-1-1-1,1 1 0,-1-1 0,1 1 0,-1-1 0,0 1 1,1-1-1,-1 1 0,0 0 0,0-1 0,0 1 0,1 0 0,-1-1 1,0 1-1,0-1 0,0 1 0,0 0 0,0-1 0,0 1 1,0 0-1,0-1 0,0 2 0,0 5 24,-1 0 0,1-1 0,-1 1 0,-2 7 0,-2 4 0,0 0-1,-1-1 1,-1 0 0,-1 0 0,0-1-1,-14 20 1,-71 85 383,73-97-244,19-23-157,-1 0 0,1 1 0,0-1 0,0 0-1,0 0 1,0 1 0,0-1 0,1 0-1,-1 1 1,0-1 0,1 1 0,-1-1-1,1 1 1,-1 0 0,1-1 0,0 1 0,0-1-1,-1 1 1,1 0 0,0-1 0,1 1-1,-1-1 1,0 1 0,0 0 0,1-1-1,-1 1 1,1-1 0,-1 1 0,1-1-1,1 3 1,0-2-21,0 0 1,1 1-1,-1-1 0,1 0 1,0 0-1,0 0 0,0-1 0,0 1 1,0-1-1,0 0 0,0 1 0,0-2 1,6 3-1,3-1 3,0-1 0,0 0 0,0 0 0,0-1 0,0-1 0,0 0 0,0 0 0,0-1 0,0-1 1,0 0-1,-1-1 0,0 0 0,1-1 0,15-9 0,14-14-73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3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1002 0 13203,'-30'9'414,"-1"0"0,1 2 0,1 2 0,-30 16 0,-108 73-22,127-76-278,20-13-87,-297 209 405,285-196-403,1 2 0,2 1 0,1 2-1,1 0 1,2 2 0,1 1 0,-25 47 0,43-70-41,1 1 1,0 0-1,0 0 1,2 0-1,-5 24 1,7-30 1,1-1 0,-1 0 0,1 1 0,0-1 0,1 0 0,0 1 0,-1-1 0,1 0 0,1 0 0,-1 1 0,1-1 0,0 0 0,0 0 0,1-1 0,-1 1 0,6 7 0,-3-7-7,1 1-1,-1-1 1,1 0-1,0-1 1,0 0-1,1 0 1,-1 0-1,1 0 1,0-1-1,0 0 1,0-1-1,0 0 1,0 0-1,12 2 1,7-1-70,0-1 0,48-2 0,18-6-102,-1-4 0,-1-3-1,164-49 1,-129 24 50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309 151 15563,'1'-12'230,"0"-1"1,-1 1-1,-1 0 0,0-1 0,-3-15 0,4 25-202,-1 0-1,0 0 1,1 0 0,-1 0-1,-1 1 1,1-1-1,0 0 1,-1 0 0,1 1-1,-1-1 1,0 1-1,1-1 1,-1 1 0,-1 0-1,1-1 1,0 1-1,0 0 1,-1 1-1,1-1 1,-1 0 0,0 1-1,0-1 1,1 1-1,-1 0 1,0 0 0,-4-1-1,4 2 2,1-1 0,-1 1-1,0 0 1,1 1 0,-1-1-1,1 0 1,-1 1 0,1-1 0,-1 1-1,1 0 1,-1 0 0,1 0-1,0 0 1,-1 0 0,-2 3 0,0-1 2,0 1 1,1 0-1,-1 0 1,1 1-1,0 0 1,-5 6-1,-1 6-2,0 0-1,1 1 0,-7 21 1,1 2-3,3 1 0,1 0 0,2 0 0,2 1 0,2 0 0,2 1 0,3 57 0,3-50 31,2 0 1,3 0-1,1-1 1,3 0 0,35 91-1,-34-111-64,-8-19 101,-4-9 54,-2-5 96,-76-166 473,-11-26-538,88 195-180,0 0-1,0 0 1,0 0 0,0 0 0,1 0-1,-1 0 1,0 0 0,0 1 0,0-1-1,0 0 1,1 0 0,-1 0-1,0 0 1,0 0 0,1 0 0,-1 0-1,0 0 1,0 0 0,0 0 0,1 0-1,-1 0 1,0 0 0,0 0 0,0 0-1,1-1 1,-1 1 0,0 0-1,0 0 1,0 0 0,0 0 0,1 0-1,-1 0 1,0 0 0,0-1 0,0 1-1,0 0 1,0 0 0,1 0-1,-1 0 1,0 0 0,0-1 0,0 1-1,0 0 1,0 0 0,0 0 0,0-1-1,0 1 1,0 0 0,0 0-1,0 0 1,1-1 0,-1 1 0,0 0-1,-1 0 1,1 0 0,0-1 0,0 1-1,0 0 1,0 0 0,0 0-1,0-1 1,0 1 0,0 0 0,0 0-1,0 0 1,0-1 0,0 1 0,-1 0-1,20 9-150,-13-6 59,6 2-150,1-1 1,-1 0 0,1-1 0,0-1 0,0 0-1,1 0 1,-1-1 0,0-1 0,22-2 0,0-2-537,0-2 0,48-14 0,-45 9 273,-2-1 1,0-2-1,0-1 0,-2-2 0,0-1 0,34-25 1,-63 39 775,-1 1 1,1-1 0,-1 0-1,0 0 1,0 0 0,-1-1 0,5-5-1,-8 10-245,0-1 0,0 1 0,1 0-1,-1-1 1,0 1 0,0 0-1,0 0 1,0-1 0,1 1 0,-1 0-1,0-1 1,0 1 0,0 0 0,0-1-1,0 1 1,0 0 0,0-1 0,0 1-1,0 0 1,0-1 0,0 1-1,0 0 1,0-1 0,0 1 0,0 0-1,0-1 1,0 1 0,0 0 0,-1-1-1,1 1 1,0 0 0,0-1 0,0 1-1,-1 0 1,1-1 0,0 1 0,0 0-1,-1 0 1,1 0 0,0-1-1,0 1 1,-1 0 0,1 0 0,0 0-1,-1-1 1,1 1 0,0 0 0,-1 0-1,1 0 1,0 0 0,-1 0 0,1 0-1,0 0 1,-1 0 0,-17 2 977,7 1-857,0 2-1,1-1 0,0 2 1,0-1-1,0 1 0,1 1 0,0 0 1,0 0-1,1 0 0,0 1 1,0 1-1,0-1 0,1 1 0,1 1 1,-6 10-1,10-18-141,1 0 0,0 1 0,0-1 0,0 0 0,1 1 0,-1-1 0,1 1 1,-1-1-1,1 1 0,0-1 0,0 1 0,0-1 0,0 1 0,1 3 0,-1-5-1,1 0-1,-1 0 1,1 0-1,0 0 1,-1 0-1,1 0 1,0 0-1,0 0 1,0 0-1,0 0 1,0 0-1,0-1 1,0 1-1,0 0 1,0-1-1,0 1 1,0 0-1,0-1 1,0 0 0,0 1-1,1-1 1,-1 0-1,0 1 1,0-1-1,1 0 1,-1 0-1,0 0 1,0 0-1,1 0 1,1 0-1,4-1 5,0 0 0,1 0 0,-1-1 0,0 0 0,1 0 0,-1-1 0,0 0 0,-1 0 0,1 0 0,-1-1 0,1 0 0,-1 0 0,8-8-1,3-3 81,-2-1 0,0 0 0,16-24 0,-26 39 16,-2 8-54,0 12-16,-2-16-19,-1 2-9,1 0 0,0 0-1,1 0 1,-1 0 0,1-1 0,0 1 0,0 0 0,1-1 0,-1 0-1,1 1 1,0-1 0,0 0 0,1 0 0,-1-1 0,1 1 0,0-1 0,5 5-1,-3-5 16,0-1 0,0 1 0,0-1 1,0 0-1,0 0 0,0-1 0,0 0 0,1 0 0,-1 0 0,1-1 0,-1 0 0,0 0 0,12-2 0,5-2 55,1-1-1,-1-2 1,31-12 0,-28 9-11,53-12 0,-76 22-71,0 0-1,0 0 0,1 0 0,-1 0 0,0 1 1,0 0-1,0-1 0,0 1 0,0 0 1,0 0-1,0 0 0,-1 1 0,1-1 0,0 1 1,0 0-1,-1 0 0,0 0 0,1 0 1,-1 0-1,0 0 0,4 5 0,-3-4 5,1 1 1,0-1-1,-1 1 0,1-1 0,1-1 0,-1 1 0,0 0 0,7 2 0,-5-4 23,1 1-1,0-1 0,-1 0 1,1-1-1,0 0 1,0 0-1,0 0 0,-1-1 1,1 0-1,9-2 1,10-4 56,31-13 1,-32 10-34,10-3 28,47-15 47,-72 25-118,1 1 0,-1 0 1,1 0-1,0 1 0,19 1 0,-25 1 0,-1 0 0,0 0 0,1 1 0,-1-1 0,0 1 0,0 0 0,0 0 0,0 0 0,0 1 0,0-1 0,0 1 0,3 4 0,-3-4 13,0 0 0,0 0 0,0 0-1,0 0 1,1-1 0,-1 1 0,1-1 0,0 0-1,0 0 1,6 1 0,1-2-54,0 0 1,-1-1-1,1 0 0,0-1 1,-1-1-1,21-4 0,68-25-814,-60 16 757,0 2-173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88 17852,'-10'-2'356,"0"0"-1,0 1 1,0 0 0,0 1 0,0 0 0,0 1-1,0 0 1,-17 4 0,19-3-242,0 0-1,0 0 1,1 1-1,-1 0 1,1 0-1,0 1 1,0 0 0,0 0-1,0 1 1,0 0-1,-5 6 1,10-10-104,1 1 0,-1-1 0,1 1-1,0 0 1,0 0 0,-1-1 0,1 1 0,0 0 0,0 0 0,1 0 0,-1 0 0,0 0 0,1 0 0,-1 0 0,1 3 0,0-4-9,0 1 1,0-1 0,0 0 0,1 0-1,-1 0 1,0 0 0,1 1 0,-1-1 0,1 0-1,-1 0 1,1 0 0,0 0 0,-1 0-1,1 0 1,0 0 0,0-1 0,0 1-1,0 0 1,1 1 0,3 1-6,-1-1 0,0 0 1,1 0-1,0-1 0,-1 1 1,1-1-1,0 0 0,0 0 0,-1 0 1,1-1-1,8 0 0,-5-1 1,-1 1-1,1-2 0,0 1 1,-1-1-1,1 0 1,-1-1-1,0 0 1,0 0-1,0-1 0,12-7 1,-14 8 5,0-1-1,-1 1 1,0-1 0,1 0 0,-1 0 0,0-1-1,-1 1 1,1-1 0,-1 0 0,0 0 0,0 0-1,-1 0 1,1 0 0,-1-1 0,2-5-1,-4 10-2,0 0-1,1 0 1,-1 0-1,0 0 1,0 0-1,0 1 1,0-1-1,0 0 1,0 0-1,0 0 0,0 0 1,0 0-1,0 0 1,0 0-1,-1 0 1,1 1-1,0-1 1,-1 0-1,1 0 1,0 0-1,-1 0 0,0 1 0,1-1 0,-1 1-1,1 0 1,-1 0 0,1 0 0,0-1-1,-1 1 1,1 0 0,-1 0-1,1 0 1,-1 0 0,1 0-1,-1 0 1,1 0 0,0 0 0,-1 0-1,1 0 1,-1 0 0,1 1-1,-1-1 1,1 0 0,-1 0-1,1 0 1,0 0 0,-1 1 0,1-1-1,-1 1 1,0-1-2,0 1 0,0 0-1,0 0 1,0 0 0,0-1 0,1 1 0,-1 0-1,0 0 1,0 0 0,1 0 0,-1 1-1,1-1 1,-1 0 0,1 0 0,-1 0 0,1 0-1,0 0 1,0 1 0,-1-1 0,1 0 0,0 0-1,0 0 1,0 1 0,0-1 0,1 0 0,-1 0-1,0 1 1,0-1 0,1 0 0,-1 0 0,1 0-1,0 2 1,0-1 4,1 0-1,0 0 1,0 0 0,0 0-1,0 0 1,0-1 0,0 1-1,1-1 1,-1 1-1,0-1 1,1 0 0,-1 0-1,1 0 1,0 0 0,-1 0-1,1 0 1,0-1-1,-1 1 1,5-1 0,7 1 3,0 0 0,20-3-1,-13 0-99,0-1-1,0-1 1,0-1-1,0-1 0,-1 0 1,0-2-1,0 0 0,0-2 1,31-20-1,-51 29 68,1 1-1,0-1 1,0 0-1,-1 1 1,1-1-1,0 1 1,0-1-1,-1 1 1,1-1-1,0 1 1,0 0-1,0-1 1,0 1-1,0 0 0,0 0 1,0 0-1,0-1 1,-1 1-1,1 0 1,0 0-1,0 0 1,0 1-1,1-1 1,-1 1-13,-1 0 1,1 0-1,-1 1 0,0-1 1,0 0-1,0 0 0,0 1 1,0-1-1,0 0 0,0 0 1,0 1-1,0-1 1,-1 2-1,0 11 135,1-11-80,0-1 0,0 1 1,0-1-1,0 1 1,0-1-1,1 0 1,-1 1-1,1-1 0,0 0 1,0 1-1,0-1 1,0 0-1,0 0 0,0 0 1,0 0-1,1 0 1,-1 0-1,4 3 1,-3-3 17,1 0 1,0 0 0,0 0-1,0-1 1,0 1 0,0-1-1,0 0 1,1 1 0,-1-2 0,0 1-1,7 1 1,3-2 53,-1 1-1,1-2 1,0 0-1,0 0 1,24-7-1,-23 5-104,-1-1 0,-1 0 1,1-1-1,-1 0 0,1-1 0,-1-1 0,-1 0 0,0 0 0,0-1 1,0-1-1,-1 0 0,0 0 0,9-11 0,-18 17-15,1 1 1,-1-1-1,0 1 0,0-1 1,0 1-1,0-1 0,1-5 1,-4-1-144,1 9 176,1 0-1,-1 0 1,1 0-1,-1 0 0,0 0 1,1 0-1,-1 0 1,1 0-1,-1 0 0,1 0 1,-1 0-1,1 0 1,-1 0-1,0 0 0,1 1 1,-1-1-1,1 0 1,-1 0-1,1 1 1,-1-1-1,0 1 0,-3 2 28,0 0-1,1 1 1,-1 0-1,1-1 1,-1 1-1,1 1 1,0-1-1,1 0 1,-1 1-1,1-1 1,0 1-1,-2 5 1,2-6 25,0 0 1,1 1-1,0-1 1,0 1-1,0-1 0,0 1 1,1 0-1,-1-1 1,1 1-1,1 0 1,-1-1-1,0 1 0,3 8 1,-2-11-20,1 1-1,0-1 1,-1 0 0,1 1-1,0-1 1,0 0 0,0 0 0,0 0-1,1-1 1,-1 1 0,0 0 0,1-1-1,-1 0 1,1 1 0,0-1-1,-1 0 1,1 0 0,0-1 0,0 1-1,-1-1 1,1 1 0,0-1-1,3 0 1,6 1-73,-1-1-1,0 0 1,1-1-1,15-3 1,28-10-3446,-52 15 2868,4 3-23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14 16468,'-1'-1'86,"0"0"1,0 0 0,0 0 0,1 0 0,-1 0 0,0 0 0,0 0-1,-1 1 1,1-1 0,0 0 0,0 1 0,0-1 0,0 1 0,-1-1-1,1 1 1,0-1 0,0 1 0,-1 0 0,1 0 0,0 0 0,0-1-1,-1 1 1,1 1 0,0-1 0,-1 0 0,-1 1 0,-37 11 565,34-10-277,-11 5-80,0 0 0,-24 15 0,35-18-282,0 0 0,0 1 0,0-1 0,1 1 0,0 0 0,0 0 0,0 1 0,0-1 0,-5 10 0,10-14-22,-1 0-1,0 1 1,1-1-1,-1 0 1,1 1-1,-1-1 1,1 0-1,-1 1 1,1-1-1,0 1 1,0-1-1,0 0 1,0 1-1,0-1 1,0 1-1,0-1 1,1 1-1,-1-1 1,0 0-1,1 1 1,0 1-1,0-1-27,1 0-1,-1 0 1,1 0-1,-1-1 1,1 1-1,0 0 1,0-1-1,0 0 1,0 1-1,0-1 0,0 0 1,2 1-1,8 3-240,0-1 0,0 0 0,25 3-1,-30-5 174,64 8-761,-41-6 473,-1 1 0,55 16-1,-83-21 428,1 1 0,0-1 0,0 1-1,-1 0 1,1-1 0,0 1 0,-1 0 0,1 0-1,0 0 1,-1 0 0,0 1 0,1-1 0,-1 0-1,0 0 1,1 1 0,-1-1 0,0 1-1,0-1 1,1 4 0,-2-4 1,0-1 0,0 1 0,0 0-1,0-1 1,0 1 0,0 0 0,0-1 0,0 1 0,0 0 0,-1-1-1,1 1 1,0 0 0,0-1 0,-1 1 0,1 0 0,0-1 0,-1 1 0,1-1-1,-2 2 1,-19 11 567,-9-1-337,0-2 1,-1-1-1,0-1 0,-1-2 0,0-1 0,0-1 0,0-2 0,-44-3 0,49-2-339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1512 14787,'-1'1'116,"1"0"0,-1 0 0,1 0 0,-1 0 0,0 0 0,1 0 0,-1 0 0,0 0 0,0-1 0,1 1-1,-1 0 1,0-1 0,0 1 0,0 0 0,0-1 0,0 1 0,-2 0 0,3-1-53,0 0-1,-1-1 1,1 1-1,-1 0 1,1 0 0,-1 0-1,1-1 1,0 1 0,-1 0-1,1 0 1,-1-1-1,1 1 1,0 0 0,-1-1-1,1 1 1,0 0-1,-1-1 1,1 1 0,0 0-1,0-1 1,-1 1 0,1-1-1,0 1 1,0-1-1,0 1 1,0-1 0,-2-6 283,0 1 1,1-1-1,0 0 1,0-8 0,1-9-15,1 0 0,1-1 1,2 1-1,0 0 1,10-32-1,48-117 87,-58 164-396,39-94 23,5 3 0,4 2 0,97-139 0,145-131-266,-263 335 111,0 1 0,2 2 0,2 1 0,58-39 0,-88 65 62,0 1 0,0-1 0,0 1 0,0-1 0,1 2 0,7-3 0,-12 4 40,-1 0 1,0-1-1,1 1 1,-1 0-1,1 0 1,-1 0-1,0 0 1,1 0-1,-1 0 1,0 0-1,1 0 1,-1 1-1,0-1 1,1 0-1,-1 0 1,0 0-1,1 0 1,-1 0-1,0 0 1,1 1-1,-1-1 1,0 0-1,0 0 1,1 1-1,-1-1 1,0 0-1,0 0 1,1 1-1,-1-1 1,0 0-1,0 1 1,0-1-1,1 1 1,-1 0-9,0 1 1,0-1 0,-1 1 0,1-1-1,0 0 1,-1 1 0,1-1 0,-1 1-1,1-1 1,-1 0 0,1 1 0,-1-1-1,-1 2 1,-8 13-40,-1-1 1,0 0-1,-1-1 0,-16 14 0,-61 51 118,52-48-4,-122 100 483,157-130-537,1 0 1,0 0 0,-1 0 0,1 0 0,0 1-1,0-1 1,-1 0 0,1 1 0,0-1 0,0 0 0,0 1-1,1-1 1,-1 1 0,0 0 0,1-1 0,-1 1-1,0 0 1,1-1 0,0 1 0,-1 2 0,2-3-10,0 1 0,0-1 0,0 0 0,0 0 0,0 0 0,0 0 1,0 0-1,0 0 0,1 0 0,-1-1 0,0 1 0,1 0 0,-1 0 1,0-1-1,1 1 0,-1-1 0,1 0 0,-1 1 0,1-1 0,-1 0 1,2 0-1,117 17-412,-76-13 196,63 14 0,-95-14 180,0-1-1,0 1 1,0 1 0,0 0 0,-1 1-1,0 0 1,0 1 0,-1 0-1,17 14 1,-23-17 31,0 0 1,0 0-1,0 1 1,0 0-1,-1-1 0,0 1 1,0 1-1,0-1 0,-1 0 1,1 1-1,-1-1 1,-1 1-1,1 0 0,-1 0 1,0-1-1,0 1 1,-1 0-1,0 9 0,0-8 37,-1 0 0,-1 0-1,1 0 1,-1 0 0,-1-1 0,1 1-1,-1-1 1,0 0 0,0 0-1,-1 0 1,0 0 0,0 0 0,0-1-1,-1 0 1,-7 7 0,0-1 124,-1-1 0,-1-1 0,1 0 0,-2-1 0,1 0 0,-1-1 0,0 0 0,0-2 0,-26 7 0,21-8 48,0 0 0,0-1 0,-1-2 0,1 0 1,0-1-1,-1-1 0,-26-4 0,39 4-219,-1-1-1,2-1 1,-1 1-1,0-1 1,0 0-1,-12-8 1,18 10-43,0 0 0,1 0-1,-1 0 1,1 0 0,0 0 0,-1 0 0,1 0 0,0-1 0,0 1 0,0 0 0,-1-1 0,2 1 0,-1-1-1,0 1 1,0-1 0,0 0 0,1 1 0,-1-1 0,1 0 0,-1 0 0,1 1 0,0-1 0,-1 0 0,1 0-1,0 1 1,0-1 0,0 0 0,1 0 0,-1 1 0,0-1 0,1 0 0,-1 0 0,1 1 0,0-1-1,-1 0 1,2-1 0,1-2-107,0 1 0,0 0 0,0 0 0,1 0 0,-1 0 0,1 1 0,0 0 0,0-1 0,0 1 1,8-4-1,3 0-173,0 0 1,17-5 0,28-7-671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39 19900,'-8'-5'1721,"18"2"-1233,7-1-216,13 2 704,6 2-296,10-1-864,6-4-608,1 1 736,-5 0-184,4-6-136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431 201 13931,'4'-16'550,"2"-7"229,4-36 1,-9 52-632,0 1 1,-1 0-1,0-1 0,-1 1 0,1 0 0,-1 0 1,0 0-1,-1-1 0,1 1 0,-6-11 0,7 16-92,-1-1-1,0 1 0,0-1 0,1 1 0,-1 0 0,0 0 1,0-1-1,0 1 0,-1 0 0,1 0 0,0 0 0,0 0 1,-1 0-1,1 0 0,0 1 0,-1-1 0,1 0 0,-1 1 1,1-1-1,0 1 0,-1-1 0,-2 1 0,2 0 7,-1 0 0,0 0 1,0 0-1,1 1 0,-1 0 0,0-1 0,1 1 0,-1 0 0,1 0 0,-1 0 0,-4 3 0,-3 4 48,-1-1 1,2 2-1,-1-1 0,-12 15 0,-7 11-48,1 2 0,1 0 0,3 2 0,1 1 0,1 1 0,2 0 0,-19 60 0,27-61-6,1 0-1,2 1 0,2 0 0,2 1 0,1-1 0,2 1 0,2 0 0,7 56 0,18 50 183,-102-542-441,75 386 201,1 5 26,0 0-1,1 0 0,-1 0 1,1-1-1,0 1 0,1-7 1,-1 10-16,0 0-1,0 0 1,1 0 0,-1 1-1,1-1 1,-1 0 0,1 0-1,-1 1 1,1-1 0,-1 0-1,1 0 1,0 1 0,-1-1 0,1 1-1,0-1 1,-1 1 0,1-1-1,0 1 1,0-1 0,0 1-1,-1 0 1,1-1 0,0 1 0,0 0-1,0 0 1,0 0 0,0 0-1,0-1 1,-1 1 0,1 0-1,0 1 1,0-1 0,0 0 0,0 0-1,0 0 1,1 1 0,180 32-690,-139-28-56,1-1-1,64-4 1,-91-1 501,1-1 0,-1-1 1,0 0-1,0-1 0,0-1 1,0-1-1,-1 0 0,0-1 1,15-9-1,-5-4 422,-25 19-137,0 0 0,0 0 0,0 0 0,0 0 0,-1 0 0,1 0 0,0 0 0,0-1 0,-1 1 0,1 0 0,-1 0 0,1-1 0,-1 1 0,0 0 0,0-1 0,1 1 0,-1-1 0,0-1 0,0 2-16,0 1-1,0-1 0,0 1 0,-1-1 0,1 1 0,0 0 1,0-1-1,0 1 0,0-1 0,-1 1 0,1-1 0,0 1 1,0 0-1,-1-1 0,1 1 0,0 0 0,-1-1 0,1 1 1,0 0-1,-1 0 0,1-1 0,0 1 0,-1 0 0,1 0 1,-1 0-1,1-1 0,-1 1 0,1 0 0,0 0 0,-1 0 1,1 0-1,-1 0 0,-19 4 651,-16 15 169,28-13-744,0 0-1,1 1 0,-1 1 0,2-1 0,-1 1 1,1 0-1,-8 13 0,12-18-92,0 1 1,0 0-1,0 0 1,0 0-1,1 0 0,-1 0 1,1 0-1,0 0 1,0 0-1,1 0 0,-1 1 1,1-1-1,0 0 1,0 0-1,0 1 0,1-1 1,0 0-1,-1 0 1,2 0-1,0 5 1,0-7-4,-1 0 1,1 0-1,-1 0 1,1 0-1,0 0 1,0 0-1,0 0 1,0-1-1,0 1 1,0-1-1,0 1 1,1-1 0,-1 0-1,0 0 1,1 0-1,-1 0 1,1-1-1,-1 1 1,1-1-1,-1 1 1,1-1-1,0 0 1,-1 0 0,1 0-1,-1 0 1,4-1-1,4 0 14,-1 0-1,0-1 1,0-1 0,0 1-1,0-1 1,8-4 0,-3 0 4,0 0 0,0-1 1,-1-1-1,-1 0 0,1-1 1,-1 0-1,-1 0 0,0-2 1,13-16-1,-25 30-72,-1 1-1,1-1 1,0 1 0,0 0-1,0-1 1,0 1 0,0 0-1,1 0 1,-1 0 0,1 4-1,0-6 4,0 0 0,0 1 0,0-1-1,0 1 1,1-1 0,-1 1-1,0-1 1,1 0 0,-1 1-1,1-1 1,0 0 0,-1 0 0,1 1-1,0-1 1,0 0 0,0 0-1,0 0 1,0 0 0,0 0-1,0 0 1,0 0 0,0 0-1,0 0 1,1 0 0,-1-1 0,0 1-1,1-1 1,-1 1 0,2 0-1,5 1 65,1 0-1,0-1 1,-1 0-1,1 0 1,0-1 0,14-1-1,54-9 12,-26-1-139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14 14123,'-11'-2'1392,"-11"5"-968,-9 7-112,-2 6 905,0 4-769,1 4-56,9 2-80,8 0-32,13-5-144,8-2-112,15-9-264,7-6-168,6-7-240,3-8-120,5-13-1225,4-8 1529,2-21-224,1-14-216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36 12595,'6'-28'1529,"-5"28"-1513,-1 0 0,0 0-1,0-1 1,0 1 0,0 0-1,0 0 1,0 0 0,0 0-1,0 0 1,1-1 0,-1 1 0,0 0-1,0 0 1,0 0 0,0 0-1,0-1 1,0 1 0,0 0-1,0 0 1,0 0 0,0 0-1,0-1 1,0 1 0,0 0-1,0 0 1,0 0 0,0-1-1,0 1 1,0 0 0,-1 0-1,1 0 1,0 0 0,0 0-1,0-1 1,0 1 0,0 0-1,0 0 1,0 0 0,0 0 0,-1 0-1,1 0 1,0-1 0,0 1-1,0 0 1,0 0 0,-1 0-1,1 0 1,0 0 0,0 0-1,0 0 1,0 0 0,-1 0-1,1 0 1,0 0 0,0 0-1,0 0 1,-1 0 0,-11 9 677,-13 23 778,8-4-1127,2 1 0,2 0 1,0 1-1,2 0 0,1 1 0,2 0 0,-9 61 0,13-45-219,1 0 0,3 0 0,1 1 0,15 84 0,-15-117 1,-4-21-14,-11-33 65,10 26-119,-8-24 51,6 17-24,0 1 0,-1 0 0,-1 0 0,-1 0 1,-17-24-1,20 35-51,10 13-22,12 15-153,-8-14-63,0 0 1,0-1-1,1 1 1,0-1-1,0-1 0,0 0 1,0 0-1,13 2 1,-4-1-50,1-1 1,1-1-1,24 1 1,8-4-292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4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305 129 14851,'-4'4'598,"0"1"1,0 0-1,1 0 0,-5 8 0,5-9-335,-9 14 8,7-11-246,0 0-1,0 0 0,0 0 1,1 0-1,1 1 1,-1 0-1,1 0 0,0 0 1,-2 12-1,5-20-22,0 1 1,0 0-1,0 0 0,0-1 1,0 1-1,0 0 0,0 0 1,1-1-1,-1 1 1,0 0-1,0-1 0,1 1 1,-1 0-1,0-1 0,1 1 1,-1 0-1,0-1 0,1 1 1,-1-1-1,1 1 0,-1-1 1,1 1-1,-1-1 1,1 1-1,0-1 0,-1 1 1,2-1-1,0 1 7,1 0 1,-1 0-1,0-1 1,1 1-1,-1-1 0,1 0 1,-1 1-1,5-2 0,3 1 66,-1-2-1,1 1 1,12-5-1,19-9 480,-39 14-507,-1 0 0,1 1 0,-1-1-1,1 0 1,-1 0 0,0 0 0,1 0 0,-1 0-1,0 0 1,0 0 0,0 0 0,0 0 0,0-1-1,0 1 1,0 0 0,0-1 0,0 1 0,-1 0 0,1-1-1,0 0 1,-1 1 0,1-1 0,-1 1 0,1-3-1,-2 3-20,1-1 0,-1 1-1,0 0 1,1 0 0,-1-1-1,0 1 1,0 0 0,0 0-1,0 0 1,0 0 0,0 0-1,0 0 1,0 0 0,0 0-1,0 0 1,0 1 0,-1-1-1,1 0 1,-2 0 0,-29-11-57,27 10 27,-10-3 65,0 1 0,0 1 0,0 0 0,-1 1 0,1 1-1,-1 0 1,1 1 0,-26 4 0,31-3-12,0 1 0,0 0 0,0 0 0,0 1 0,0 1-1,1 0 1,-1 0 0,1 1 0,0 0 0,0 0 0,1 1 0,0 0 0,-14 14-1,21-19-49,0 0 0,-1 0 0,1 0-1,0 0 1,1 0 0,-1 0 0,0 0-1,0 0 1,0 1 0,1-1 0,-1 0-1,0 1 1,1-1 0,0 0-1,-1 1 1,1-1 0,0 1 0,-1-1-1,1 1 1,0-1 0,0 0 0,0 1-1,0-1 1,1 1 0,-1-1-1,0 1 1,1-1 0,-1 0 0,1 1-1,-1-1 1,2 3 0,0-2-2,0 0 0,0-1 1,0 1-1,0-1 0,0 1 1,0-1-1,1 0 0,-1 0 0,1 0 1,-1 0-1,0 0 0,1 0 1,0-1-1,-1 1 0,1-1 1,-1 0-1,4 1 0,7-2 29,-1 0 1,1-1-1,-1-1 1,1 1-1,-1-2 0,0 0 1,0 0-1,17-10 0,25-8 59,57-12 5,-96 31-89,0 0 0,1 1 1,-1 1-1,0 0 0,24 2 0,-35 0-6,-1 0 0,1 0 0,-1 0 0,1 0 0,-1 1 1,0-1-1,1 1 0,2 2 0,-5-4 2,-1 0 0,1 1 1,0-1-1,-1 0 0,1 1 1,-1-1-1,1 0 0,-1 1 1,0-1-1,1 1 0,-1-1 1,1 1-1,-1-1 0,0 1 0,1-1 1,-1 1-1,0-1 0,1 1 1,-1 0-1,0-1 0,0 1 1,0-1-1,0 1 0,0 0 1,1-1-1,-1 1 0,0 0 0,0-1 1,-1 1-1,1-1 0,0 1 1,0 0-1,0-1 0,0 1 1,0 0-1,-1-1 0,1 1 1,0-1-1,-1 1 0,1-1 0,0 1 1,-1-1-1,1 1 0,0-1 1,-1 1-1,1-1 0,-1 1 1,1-1-1,-1 0 0,1 1 1,-2-1-1,34-65-228,-31 64 223,0 0 0,-1-1 0,1 1 0,0 0-1,0-1 1,0 1 0,0 0 0,0 0 0,0 0 0,0 0 0,0 0 0,0 0-1,0 0 1,1 0 0,-1 0 0,0 1 0,1-1 0,-1 0 0,1 1 0,-1-1-1,1 1 1,-1 0 0,0-1 0,1 1 0,0 0 0,-1 0 0,1 0-1,-1 0 1,1 0 0,1 1 0,71-5-820,0-3 1,0-3-1,92-26 1,-7-18-3441,-152 52 4046,35-18-275,-39 19 474,-1 0 1,0 0-1,0-1 1,0 1-1,0 0 1,0-1-1,-1 0 1,1 1-1,0-1 0,-1 0 1,1 0-1,-1 0 1,0 0-1,0 0 1,2-3-1,-3 5 42,0-1 0,0 1 0,0 0 0,0-1 0,0 1 0,0 0 0,0 0 0,0-1 0,-1 1 0,1 0 1,0-1-1,0 1 0,0 0 0,0 0 0,0-1 0,0 1 0,0 0 0,-1 0 0,1-1 0,0 1 0,0 0 0,0 0 0,-1 0 0,1-1 0,0 1 0,0 0 0,-1 0 0,1 0 0,0 0 0,0-1 0,-1 1 0,1 0 0,0 0 0,-1 0 0,1 0 0,0 0 0,0 0 0,-1 0 0,-14-1 493,-5 4-19,1 1 1,0 1-1,0 1 1,0 0-1,1 2 0,0 0 1,0 1-1,-27 18 1,42-25-463,-5 3 4,1-1 0,0 1 1,0 0-1,1 1 0,-1-1 0,1 1 0,1 1 0,-1-1 0,-6 11 1,11-15-55,1-1 1,0 0-1,0 0 1,-1 0 0,1 1-1,0-1 1,0 0 0,0 0-1,0 1 1,1-1 0,-1 0-1,0 0 1,0 1 0,1-1-1,-1 0 1,1 0-1,-1 0 1,1 0 0,-1 1-1,1-1 1,0 0 0,-1 0-1,1 0 1,0 0 0,0-1-1,0 1 1,0 0 0,0 0-1,0 0 1,0-1 0,0 1-1,0 0 1,2 0-1,4 3-190,0-1 0,1 1-1,13 3 1,13 1-627,62 9 1,-68-14 1153,0 1 1,-1 2-1,48 15 0,-74-20-231,1-1-1,0 1 1,-1 0 0,1 0-1,0 0 1,-1 0-1,1 0 1,-1 0-1,0 0 1,1 0-1,-1 0 1,0 1-1,2 1 1,-3-3-30,0 1 0,0 0 0,1-1 0,-1 1 0,0-1 0,0 1 0,0 0-1,0-1 1,0 1 0,0 0 0,0-1 0,0 1 0,0-1 0,0 1 0,0 0 0,0-1 0,-1 1 0,1-1 0,0 1 0,0 0 0,-1-1 0,1 1 0,0-1 0,-1 1 0,1 0 0,-4 2 104,1 0 1,0 0-1,-1-1 1,1 1-1,-1-1 1,0 0-1,0 1 1,0-2 0,-5 3-1,-30 9 172,0-1 0,-1-2-1,-45 5 1,-125 7-2413,159-19 1650,9-3-189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4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16836,'-6'9'1544,"8"-1"-1008,2 0-224,6-1 608,5-1-184,3-3-271,4-3-297,3-8-1057,-1 1 865,-4-2-168,-1-1-96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1217 21 8650,'-11'-4'278,"0"0"0,0 1 0,-1 0 0,1 1 0,-1 0 0,1 1 1,-1 0-1,1 1 0,-1 0 0,-20 3 0,2 2-51,1 1 0,-1 2 0,-28 11 0,17-2-207,0 2-1,1 1 0,1 3 0,1 1 0,-36 29 0,-5 13 30,-77 82-1,106-97 17,2 3-1,3 1 1,3 2-1,2 3 1,-61 119-1,84-139-9,1 0 0,2 2 0,2-1 0,-10 62 0,18-70-20,1 0 0,1 0 0,2 0 0,2 0 0,1 0 0,10 47 0,-3-40-16,1 0 1,3-2-1,1 1 0,1-2 0,3 0 0,39 58 1,-42-70-62,2-2 0,1-1 0,0 0 0,2-1 1,1-1-1,0-1 0,1-1 0,1-1 0,1-1 1,28 13-1,-34-20-15,1-1 0,0-1 0,0-1 1,0-1-1,1-1 0,0 0 0,0-2 0,0-1 1,0 0-1,0-1 0,0-1 0,0-2 0,0 0 1,-1-1-1,1 0 0,-1-2 0,0-1 0,0 0 1,-1-2-1,0 0 0,21-14 0,-11 2 47,-1-1-1,-1-2 1,-1-1-1,-1 0 1,-1-2-1,-1-1 1,34-56-1,-16 12 124,-2-1 0,36-102 0,-33 63 156,42-180-1,-71 229-192,-3 0 0,-2 0 0,-3-1 0,-6-99 1,0 136-92,-3 0 0,0 0 0,-1 0 0,-2 0 1,-1 1-1,0 0 0,-2 1 0,-25-44 0,29 59-29,0 0-1,-1 0 0,0 1 1,-1 0-1,0 0 0,-1 1 1,0 0-1,0 1 0,0 0 1,-1 0-1,0 1 0,0 0 1,-1 1-1,0 0 1,0 1-1,0 0 0,0 1 1,-1 0-1,1 0 0,-1 1 1,0 1-1,-19 0 0,-7 4-296,1 2 0,0 2 0,-67 20 1,60-15 167,-34 10-190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1275 24 12227,'8'-17'690,"-3"10"-360,-5 7-325,0 0 1,0 0-1,0 0 1,0 0-1,0 0 1,0 1-1,0-1 1,0 0-1,0 0 1,0 0-1,0 0 1,0 0-1,0 0 1,0 0-1,0 0 1,0 0-1,0 0 1,0 0-1,0 0 1,0 0-1,0 0 1,0 0-1,0 0 1,0 0-1,0 1 1,0-1-1,0 0 1,0 0-1,0 0 1,0 0-1,1 0 1,-1 0-1,0 0 1,0 0-1,0 0 1,0 0-1,0 0 1,0 0-1,0 0 1,0 0-1,0 0 1,0 0-1,0 0 1,0 0-1,0 0 1,0 0-1,0 0 1,0 0-1,1 0 1,-1 0-1,0 0 1,0 0-1,0 0 1,0 0-1,0 0 1,0 0-1,0 0 1,0 0-1,0 0 1,0-1-1,0 1 1,0 0-1,0 0 1,0 0-1,0 0 1,2 260 590,-3-133-731,-9 192-12,-95 602 1,-113 656-149,36-236-1004,58-656 115,-64 388-1397,96-486 1343,-89 515-180,155-957 1475,-117 726 3662,133-797-3604,-1-18-223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29 829 12931,'-12'15'1141,"11"-14"-1117,1-1-1,-1 1 0,1-1 0,-1 1 1,1-1-1,-1 0 0,1 1 0,-1-1 1,1 0-1,-1 1 0,0-1 0,1 0 0,-1 0 1,1 0-1,-1 1 0,0-1 0,1 0 1,-1 0-1,0 0 0,1 0 0,-1 0 1,0 0-1,1 0 0,-1 0 0,-1-1 0,3-1 46,-1 1-1,1-1 1,0 0-1,0 1 0,-1-1 1,1 0-1,0 1 1,0-1-1,0 1 0,1-1 1,-1 1-1,0 0 1,2-2-1,214-219 948,-192 196-998,473-465 170,-486 480-200,5-5-21,26-16 0,-37 28 21,0 1 0,0-1 1,0 1-1,0 1 0,0-1 1,0 1-1,1 0 0,-1 1 1,8-2-1,-11 3 7,-1 0 0,0 0-1,1 0 1,-1 0 0,0 0 0,1 0 0,-1 1 0,0-1-1,1 1 1,-1 0 0,0 0 0,0 0 0,0 0-1,0 0 1,0 0 0,0 0 0,0 0 0,0 1 0,0-1-1,0 1 1,-1 0 0,1-1 0,-1 1 0,1 0 0,-1 0-1,0 0 1,0 0 0,0 0 0,0 0 0,0 1 0,0-1-1,0 0 1,0 3 0,2 9-20,-1 1 0,0-1 0,-1 1 0,0 20 0,-1-25 12,-4 153-87,4 109-116,3-236 195,1 0-1,2 0 1,1-1-1,1 1 1,20 46-1,9-5-37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4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7402,'13'0'-393,"-27"-1"185,2 5-976,-3-1 872,2-3-40,4 3 176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43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973 95 9594,'-10'-20'461,"6"12"-218,0 0 1,0 0-1,-1 0 0,0 1 0,-12-13 0,15 18-208,0 0 0,0 1-1,0-1 1,0 1 0,-1 0-1,1 0 1,0 0 0,-1 0-1,1 0 1,0 0 0,-1 1-1,1-1 1,-1 1 0,1-1 0,-1 1-1,0 0 1,1 0 0,-1 0-1,1 1 1,-1-1 0,1 1-1,-1-1 1,1 1 0,-1 0-1,-3 2 1,-35 15-15,1 2 0,-52 34 0,-69 60-75,131-91 63,2 1-1,0 2 0,2 0 0,1 2 0,-26 37 1,14-10 10,2 2 1,-29 67 0,25-44-16,-10 20 9,-52 150 0,98-242-8,1 1 0,0-1-1,1 1 1,0 0 0,0-1 0,1 1 0,0 0 0,0 0-1,1-1 1,0 1 0,1 0 0,0-1 0,0 1-1,5 11 1,0-6 1,0 0 1,1-1-1,1 0 0,0 0 0,1-1 0,0 0 1,16 13-1,-8-7-1,1-1 0,1-1 0,1-1 0,0-1 0,1-1 0,1-1 1,32 13-1,-36-18-4,2-1 0,-1-1 1,1 0-1,0-2 0,0 0 0,0-2 1,0 0-1,0-1 0,28-5 1,-14 0-2,-1-2 0,-1-2 1,51-19-1,91-51 2,-85 36 10,-49 28 1,-33 12-13,0 0-1,0 0 1,0 0 0,0-1-1,0 0 1,-1-1 0,1 0-1,-1 0 1,11-11 0,1-6-14,-1-1 1,-1-2 0,-1 1 0,-2-2 0,23-50-1,-12 9-44,22-88 0,-32 96 6,14-122 0,-27 154 69,-1 0-1,-1 0 0,-1 0 1,-2 0-1,0 0 1,-15-51-1,15 67 8,-1 1-1,-1 0 0,1 1 0,-1-1 1,-1 1-1,0 0 0,0 0 0,-1 1 1,0-1-1,0 2 0,-1-1 0,0 1 1,0 0-1,-16-9 0,12 9-14,0 2 1,0-1-1,0 1 0,-1 1 1,0 0-1,0 1 0,0 1 1,0 0-1,0 0 0,0 1 0,-20 2 1,-14 4-73,0 3 0,1 1 1,1 3-1,-52 19 0,45-14 99,28-8-39,0 0 0,1 1 1,0 2-1,1 0 0,0 1 1,1 2-1,1 0 1,0 1-1,1 1 0,1 0 1,1 2-1,0 0 0,1 1 1,1 0-1,1 2 0,1-1 1,1 2-1,-17 45 0,10-16-128,2 1 0,2 0-1,-8 67 1,18-82-36,2 0 1,1 0-1,2 0 1,2 0-1,11 61 0,-6-69 58,1-1 0,1-1 0,2 0 0,1 0-1,1-1 1,1-1 0,1 0 0,2-1 0,32 38-1,-33-45-3,0-1 0,1 0 0,0-2 0,1 0 0,1-1 0,1-1-1,0 0 1,0-2 0,1 0 0,1-2 0,-1 0 0,42 10-1,-54-17 78,-1-1 0,0 1 0,0-2 0,1 1 0,-1-2 0,0 1-1,1-1 1,-1 0 0,0 0 0,0-1 0,1 0 0,-1-1-1,-1 0 1,1 0 0,12-8 0,-7 3 149,-1-2 1,0 1-1,-1-1 1,0-1-1,-1 0 1,0-1-1,15-23 1,176-316 2987,-199 346-3085,121-258 714,-111 230-685,-2 0-1,0-1 1,-3 1-1,-1-2 1,-1 1-1,0-46 1,-5 63-41,-2 1 0,0 0 0,0 0 0,-2 0 0,0 0 0,-1 0 0,0 1 0,-1 0 1,-1 0-1,-1 0 0,0 1 0,0 0 0,-2 1 0,1 0 0,-14-14 0,2 6 0,-1 1 0,-1 1-1,0 1 1,-1 1-1,-1 2 1,-1 0 0,-40-17-1,49 25-34,8 4-56,0-1-1,0 0 1,1 0-1,-1 0 1,1-1-1,0-1 1,1 1-1,-1-1 1,1 0-1,-9-11 1,4-6-133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1:0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1192 54 11666,'-17'-8'166,"0"0"0,-1 0-1,1 2 1,-2 0-1,1 1 1,-1 1-1,1 1 1,-35-2-1,28 5-68,-1 1-1,1 1 1,1 1-1,-1 1 1,0 2-1,-23 8 0,0 4-68,2 2 0,0 3 0,1 1-1,2 2 1,1 2 0,-43 37 0,42-29-28,1 2 0,2 2 1,2 1-1,1 3 0,3 0 1,1 2-1,-52 101 0,69-111-11,0 1 0,3 0 0,1 1-1,2 1 1,-6 41 0,12-49-13,2 0 1,1 0-1,1 0 0,2 1 0,1-1 0,1 0 1,9 30-1,-10-47 6,1 0 0,1 0 0,0 0 0,1-1 0,0 0 0,1 0 1,1-1-1,0 0 0,0 0 0,1 0 0,1-1 0,0-1 0,1 0 0,0 0 0,0-1 0,1 0 1,0-1-1,0-1 0,1 0 0,23 9 0,-18-10 6,0-1 0,1 0 0,-1-2 0,1 0 0,0-1 0,0-1 0,0-1 0,0-1 0,0 0 0,0-1 1,-1-2-1,1 1 0,-1-2 0,30-12 0,-12 3 48,-1-3-1,-1 0 1,-1-3 0,0 0 0,-2-3 0,38-33 0,-30 20 56,-2-2 0,-1-1 0,-2-2 0,-2-1 0,-2-2 0,-1-1 0,43-96 0,-62 118-23,-1-1 1,-1-1-1,-2 1 0,0-1 1,-1-1-1,-2 1 0,1-48 1,-5 63 4,0-1 1,0 1-1,-1-1 1,0 1-1,-1-1 0,0 1 1,-1 0-1,0 0 1,-7-12-1,7 16-21,0 0 0,-1 0-1,1 0 1,-2 1-1,1-1 1,0 1 0,-1 0-1,0 1 1,0 0-1,-1-1 1,1 2 0,-1-1-1,0 1 1,-10-3-1,-35-9 253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1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1154 120 12027,'-6'-8'130,"0"0"1,0 1 0,-1 0 0,0 0 0,0 0 0,-1 1 0,0 0 0,0 0 0,0 1 0,-1 0-1,0 1 1,-17-7 0,4 4 14,-1 0-1,1 1 0,-1 2 0,-32-3 1,29 6-105,1 1 0,0 1 0,-1 2 0,1 0 0,0 2 0,0 0 0,1 2 0,-1 1 0,-40 19 0,20-4-15,2 1 0,1 2 0,1 2 0,-41 36 0,47-33-9,0 2 0,2 2 0,2 1 0,1 1 0,2 1-1,-31 56 1,44-66-13,0 1 0,3 1 0,0-1 0,2 2 0,1 0 0,1 0-1,2 0 1,1 1 0,1 0 0,2 44 0,2-59-2,2 1 0,0-1 0,1 0 0,1 1 0,0-2 0,2 1 1,0 0-1,0-1 0,2 0 0,12 19 0,-12-23-8,0 0 0,1-1 0,1-1 0,0 1 0,1-1-1,0-1 1,0 0 0,1-1 0,0 0 0,0-1 0,1 0 0,25 10 0,-13-9-29,0-1-1,0-1 1,1-1 0,0-1 0,0-2 0,0 0-1,1-2 1,-1-1 0,0-1 0,0-1 0,0-1-1,-1-1 1,32-12 0,-25 7 0,-1-3 0,-1 0 0,0-2-1,-1-1 1,-1-2 0,0-1 0,-2 0 0,0-2 0,45-48 0,-39 33 53,-3-2 1,-1 0-1,-2-2 1,29-57-1,-42 71 23,-2 0 0,-1-1 0,-1-1 0,-1 0 1,-1 0-1,-2 0 0,-1-1 0,1-37 0,-5 51-14,0 0 0,-1 1 0,-1-1 0,-1 1 0,-5-20 0,6 28-22,0 1 1,0-1-1,-1 0 1,0 1 0,0 0-1,0 0 1,-1 0-1,0 0 1,0 0 0,0 0-1,0 1 1,-1 0-1,0 0 1,0 0 0,-7-4-1,4 5-62,0-1 0,0 1 0,0 1 0,0-1 0,-1 1 0,1 1 0,-1-1 0,1 1 0,-1 1 0,0 0 0,1 0 0,-1 1 1,0 0-1,-11 3 0,6-1-80,1 1 0,0 0 1,1 1-1,-1 0 0,1 1 1,0 1-1,0 0 0,-15 12 1,-10 12-271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11194,'4'2'111,"0"-1"-1,1 1 0,-1-1 0,0 0 1,0 0-1,1-1 0,-1 1 1,0-1-1,1 0 0,5-1 0,47-9 228,-27 3-100,93-8 238,209 0 0,-229 13-465,308 3-32,192-7-116,-201-23 115,333-16 36,-459 36-12,616-34 3,-687 23 2,211-15 32,-304 31-25,191 18-1,-248-7-7,331 22 179,-365-28-172,-10-1-22,-1 1 1,0-2-1,0 0 1,19-3 0,-28 3-20,0 1 1,1-1 0,-1 1 0,0-1 0,0 0 0,0 0-1,0 0 1,1 0 0,-1 1 0,0-2 0,0 1 0,-1 0 0,1 0-1,0 0 1,0 0 0,0 0 0,-1-1 0,1 1 0,-1 0-1,1-1 1,-1 1 0,1 0 0,-1-1 0,0 1 0,0-1-1,1-1 1,-1-15-138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10 14195,'-2'-2'112,"-1"1"1,1 0-1,0 0 1,0 0-1,-1 0 1,1 1-1,-1-1 1,1 1-1,-1-1 1,1 1-1,-1 0 1,1 0-1,-1 0 0,1 0 1,0 0-1,-1 1 1,-3 0-1,-2 1 46,0 0 0,0 1-1,1 0 1,-10 4 0,1 3-65,-1 0 1,1 1-1,1 1 0,0 1 1,-17 17-1,-60 77-15,71-79-39,-26 41-1,42-60-51,0-1 1,1 1 0,0 1-1,0-1 1,1 0 0,0 1 0,1 0-1,0-1 1,-1 17 0,3-24 3,0 0 1,0-1 0,0 1 0,0 0-1,0 0 1,1-1 0,-1 1 0,0 0-1,1-1 1,0 1 0,-1-1-1,1 1 1,0-1 0,0 1 0,0-1-1,0 1 1,0-1 0,0 0-1,0 0 1,0 1 0,2 0 0,0 0-11,-1-1 0,0 0 0,1 0 0,-1 0 0,1-1 0,0 1 1,-1 0-1,1-1 0,-1 0 0,1 0 0,0 1 0,3-2 0,6 0-97,1-1 0,-1-1 0,0 0 0,22-8 0,0-5-61,1-1-1,-2-1 1,46-34 0,-23 11-7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13395,'14'31'4013,"-12"-28"-3979,0 0 0,0 0 0,1-1 0,-1 1 0,1-1 0,-1 1 0,1-1 0,0 0 0,0 0 0,0 0 0,0 0 0,3 1 0,4 1-20,0-1-1,0 1 0,1-1 0,-1-1 1,0 0-1,1-1 0,0 0 0,17 0 0,6-4 56,46-8 0,-6 1 56,-69 9-114,0 1 1,0-1-1,1 1 0,-1 1 0,0-1 1,0 1-1,0 0 0,7 2 1,-10-2-8,1 0 1,-1 0-1,1 1 1,-1-1 0,0 1-1,1 0 1,-1-1 0,0 1-1,0 0 1,-1 0-1,1 0 1,0 1 0,-1-1-1,1 0 1,-1 1-1,3 4 1,4 11 0,-6-10-45,1-1-1,1 0 0,-1 0 0,1-1 1,8 11-1,-10-15 23,0 0 1,0 0-1,0-1 0,0 1 1,0 0-1,0-1 0,1 0 1,-1 0-1,0 0 1,1 0-1,-1 0 0,1 0 1,-1 0-1,1-1 0,-1 0 1,1 1-1,0-1 1,-1 0-1,1 0 0,-1 0 1,5-1-1,7-1-102,0-2 1,0 1-1,-1-1 0,1-1 1,-1-1-1,21-11 0,75-53-1045,-42 25 183,-57 38 687,24-13-659,-32 19 819,0 0-1,0 0 1,0 0-1,0 0 0,0 0 1,0 1-1,1-1 1,-1 1-1,0 0 1,1-1-1,-1 1 1,4 1-1,-6-1 97,1 0 0,0 1 0,-1 0 0,1-1-1,-1 1 1,1-1 0,-1 1 0,1-1 0,-1 1 0,0 0 0,1-1-1,-1 1 1,0 0 0,0 0 0,1-1 0,-1 1 0,0 0 0,0 0-1,0-1 1,0 1 0,0 0 0,0 0 0,0-1 0,0 1-1,0 0 1,0 0 0,0-1 0,-1 2 0,-5 26-97,5-24 111,0-3 80,1 1 1,-1 0-1,1-1 0,0 1 0,0 0 1,-1 0-1,1-1 0,0 1 1,0 0-1,1-1 0,-1 1 1,0 0-1,0-1 0,1 1 1,0 2-1,1-2 74,-1 0 0,1 0 1,0-1-1,-1 1 0,1-1 1,0 1-1,0-1 0,0 0 1,0 0-1,0 0 0,2 1 0,-1 0-74,0 0 0,-1 0 0,1 1-1,-1-1 1,1 1 0,-1-1 0,0 1-1,0 0 1,-1-1 0,1 1-1,0 0 1,-1 0 0,0 1 0,0-1-1,0 0 1,0 0 0,1 7 0,0 4 98,0 1 1,0 25 0,-6 43 592,-17 97-1,7-75 212,29-148-71,14-64-370,-14 48-447,2 0 1,45-102 0,-60 156-99,0 0 0,1 1 1,0 0-1,-1-1 0,2 1 1,-1 0-1,0 1 1,5-5-1,-7 7 19,0 1 0,0-1 0,0 0 0,0 1 0,0-1 0,0 1 0,0 0 0,1-1 1,-1 1-1,0 0 0,0 0 0,0 0 0,0 0 0,0 0 0,0 0 0,1 0 0,-1 0 0,0 0 0,0 0 0,0 1 0,0-1 0,0 0 1,0 1-1,0-1 0,0 1 0,0-1 0,0 1 0,0-1 0,0 1 0,0 0 0,0 0 0,0-1 0,-1 1 0,1 0 0,0 0 0,0 0 1,-1 0-1,1 0 0,0 1 0,2 2-9,0 0 1,-1 0-1,1 0 1,-1 0 0,0 0-1,0 0 1,0 1-1,0-1 1,-1 1-1,0-1 1,1 6-1,-2-7 33,0 0-1,0-1 1,-1 1 0,1 0-1,-1-1 1,1 1-1,-1-1 1,0 1-1,0 0 1,0-1-1,-1 0 1,1 1-1,0-1 1,-1 0-1,1 0 1,-1 0-1,0 0 1,0 0-1,0 0 1,-4 3-1,-5 4-55,-1-1 0,1 0-1,-1-1 1,-1 0-1,1-1 1,-16 6-1,43-28-2339,168-111-2302,-57 41 3630,-116 78 1467,0 2 0,0-1 0,1 1 0,11-4 0,-21 10-373,-1-1 0,1 1-1,-1 0 1,1 0 0,-1-1-1,1 1 1,-1 0-1,1 0 1,-1 0 0,1 0-1,-1 0 1,1 0-1,0 0 1,-1 0 0,1 0-1,-1 0 1,1 0 0,-1 0-1,1 0 1,-1 0-1,1 1 1,-1-1 0,2 0-1,-3 11 1222,-18 20 811,15-24-1889,-7 9 369,6-10-419,0 1-1,1-1 0,-1 1 1,2 0-1,-1 0 1,1 1-1,0-1 0,0 1 1,-2 13-1,5-21-134,0 1 0,0 0 0,1-1 0,-1 1 0,0-1 0,0 1 0,0 0 0,1-1 0,-1 1 0,0-1 0,1 1 0,-1-1 0,0 1 0,1-1 0,-1 1 0,1-1 0,-1 1 0,1-1 0,-1 1 0,1-1 0,-1 0 0,1 1 0,-1-1 0,1 0 0,-1 0 0,1 1 0,0-1 0,-1 0 0,1 0 0,0 0 0,-1 0 0,1 0 0,-1 0 0,1 0 0,0 0 0,-1 0 0,1 0 0,0 0 0,0 0 0,30-6-161,-28 5 143,49-16-239,-36 11 199,1 1 0,-1 0 0,1 1 0,29-3-1,-44 7 68,1 0 0,-1 1 1,0-1-1,0 1 0,0-1 0,0 1 0,0 0 0,0 0 0,0 0 0,0 0 0,0 0 0,0 0 0,0 0 0,0 1 1,-1-1-1,1 1 0,-1 0 0,1-1 0,-1 1 0,1 0 0,-1 0 0,0-1 0,0 1 0,0 0 0,1 4 0,15 17 98,-15-22-100,-1 0 0,0 0 0,0 0 0,0 0 0,1-1 0,-1 1 0,0-1 0,1 1 0,-1-1 0,1 1 0,-1-1 0,0 0 0,1 1 0,-1-1 0,1 0 0,-1 0 0,1 0 0,2-1 0,2 0 6,0-1 0,1 0 0,-1 0 0,0 0 0,-1-1 0,1 0 0,0 0-1,10-8 1,42-38 37,-42 34-32,114-115 61,-130 130-76,0 0 0,0 0 0,0 0 0,0 0 0,0 0 0,0-1 0,0 1 0,0 0 0,0 0 0,0 0 0,0 0 0,1 0 0,-1 0 0,0 0 0,0-1 0,0 1 0,0 0 0,0 0 0,0 0 0,0 0 0,0 0 0,0 0 0,0 0 0,0 0 0,0 0 0,1 0 0,-1-1 0,0 1 0,0 0 0,0 0 0,0 0 0,0 0 0,0 0 0,0 0 0,1 0 0,-1 0 0,0 0 0,0 0 0,0 0 0,0 0 0,0 0 0,0 0 0,1 0 0,-1 0 0,0 0 0,0 0 0,0 0 0,0 0 0,0 0 0,0 0 0,0 0 0,1 1 0,-1-1 0,0 0 0,0 0 0,0 0 0,0 0 0,0 0 0,0 0 0,0 0 0,0 0 0,0 0 0,0 1 0,-2 10 34,-8 15 18,8-20-39,-2 2 19,0 0 0,1 1 0,0-1 1,1 1-1,-2 12 0,4-20-25,-1 1 0,1-1 0,0 1 0,0-1 0,1 1 0,-1-1 0,0 1 0,0-1 0,1 1 0,-1-1 0,1 1 0,-1-1 0,1 0 0,0 1 0,-1-1 0,1 0 0,0 1 0,0-1 0,0 0 0,0 0 0,0 0 0,0 0 0,0 0 0,0 0 0,1 0 0,-1 0 0,0 0 0,1-1 0,-1 1 0,0-1 0,1 1 0,-1-1 0,1 1 0,-1-1 1,1 0-1,-1 1 0,1-1 0,-1 0 0,3 0 0,3 0 32,1 0 0,0-1 0,0 1 1,0-2-1,0 1 0,-1-1 0,1 0 1,-1-1-1,14-6 0,-7 2 74,1-1 0,-1 0 0,21-18 0,-33 25-88,-1 0 0,1-1-1,-1 1 1,0 0 0,1-1-1,-1 1 1,0-1 0,0 0-1,0 1 1,0-1-1,0 0 1,0-2 0,-1 4-20,0 0 0,1 0 1,-1-1-1,0 1 0,0 0 0,0 0 1,0-1-1,0 1 0,0 0 1,-1 0-1,1-1 0,0 1 0,0 0 1,0 0-1,0-1 0,0 1 1,0 0-1,0 0 0,0 0 0,0-1 1,-1 1-1,1 0 0,0 0 0,0 0 1,0 0-1,0-1 0,-1 1 1,1 0-1,0 0 0,0 0 0,0 0 1,-1 0-1,-13 0 170,5 3-119,0 0 1,1 1 0,0 0 0,-1 0 0,2 1 0,-1 0 0,-7 7 0,-6 5 63,-20 22 1,32-30-216,0 1-1,1 0 1,-12 18-1,19-26 45,0 1 0,-1-1-1,1 1 1,0-1 0,0 1 0,1 0-1,-1-1 1,0 1 0,1 0-1,0 4 1,0-6 28,0 0 1,0 1-1,0-1 1,1 0-1,-1 0 1,0 0-1,1 1 1,-1-1-1,1 0 1,0 0-1,-1 0 1,1 0-1,0 0 0,0 0 1,0 0-1,-1 0 1,1 0-1,0 0 1,0-1-1,0 1 1,0 0-1,1-1 1,1 2-1,-1-1-2,0 0 0,1 0 0,-1-1 0,0 1 0,1 0 0,-1-1 0,0 0 0,1 0 0,-1 1 0,5-2 0,38-8-340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5 584 10466,'-1'1'30,"0"6"568,0-1 0,0 0 0,0 1 0,1 9 0,0-15-510,0-1 1,0 1 0,0-1 0,0 1-1,1-1 1,-1 1 0,0-1 0,0 1-1,0 0 1,0-1 0,1 1 0,-1-1-1,0 1 1,1-1 0,-1 1 0,0-1-1,1 0 1,-1 1 0,1-1 0,-1 1-1,0-1 1,1 0 0,-1 1 0,2-1-1,-1 0 16,0 0 0,0 0 0,1 0 0,-1 0 0,0 0-1,0 0 1,0-1 0,0 1 0,0-1 0,1 1-1,-1-1 1,0 1 0,0-1 0,0 1 0,0-1-1,0 0 1,1-1 0,10-8 352,-1 0-1,-1-1 1,1 0 0,12-18-1,33-57 714,1-11-685,-4-2-1,59-154 0,-140 359-1897,23-89 1281,4-9 107,-13 59-85,13-61 116,0 1 1,1-1-1,-1 1 0,1 0 1,1-1-1,-1 1 0,3 10 0,-2-16 0,-1-1-1,0 1 0,1 0 1,-1 0-1,0 0 0,1 0 1,-1 0-1,1-1 0,-1 1 1,1 0-1,-1 0 0,1-1 1,0 1-1,-1-1 1,1 1-1,0 0 0,0-1 1,-1 1-1,1-1 0,0 1 1,0-1-1,0 0 0,0 1 1,-1-1-1,1 0 0,0 0 1,0 0-1,0 1 0,0-1 1,0 0-1,0 0 0,0 0 1,0 0-1,0-1 0,0 1 1,1 0-1,1-1 8,1-1 1,0 1-1,-1 0 1,1-1-1,-1 0 1,7-4 0,8-8 15,-1 0 0,0-2 0,0 0 0,22-30 0,-11 9-39,29-52 0,-53 82 9,-1 3-1,0 0 0,-1-1 1,0 0-1,0 1 0,0-1 1,2-9-1,-5 7 1,-6 11 3,-8 14-7,1 5-228,1 1 0,0 0 0,2 1 0,1 0-1,1 1 1,-11 51 0,17-53-23,4-8-74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8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 14555,'-5'31'914,"-8"33"0,9-47-784,0 1 0,0 0 1,2 0-1,0 1 0,1-1 0,2 25 0,-1-40-126,1 0 1,-1-1-1,1 1 0,0 0 0,-1 0 0,1-1 0,0 1 0,1 0 0,-1-1 0,0 1 0,1-1 0,-1 0 0,1 1 1,0-1-1,0 0 0,0 0 0,0 0 0,0 0 0,0 0 0,0-1 0,1 1 0,-1-1 0,1 1 0,-1-1 0,1 0 0,0 0 1,-1 0-1,1 0 0,0-1 0,0 1 0,-1-1 0,1 1 0,0-1 0,0 0 0,0 0 0,0 0 0,3-1 0,6-1 42,-1 0-1,1-1 0,-1 0 1,0-1-1,0 0 0,0-1 1,18-10-1,-7 1 80,0 0 0,-1-2 1,0-1-1,-1 0 0,-1-2 0,-1 0 0,-1-1 1,0-1-1,-2 0 0,17-31 0,-22 22 83,-10 20-89,0 10-116,-1-1-1,1 1 1,0 0 0,0 0 0,0 0 0,-1 0 0,1 0 0,0 0 0,0 0 0,0 0 0,-1 0 0,1 0-1,0 0 1,0 0 0,0 0 0,-1 0 0,1 0 0,0 0 0,0 0 0,0 0 0,-1 1 0,1-1 0,0 0-1,0 0 1,0 0 0,-1 0 0,1 0 0,0 0 0,0 1 0,0-1 0,0 0 0,0 0 0,0 0 0,-1 0-1,1 1 1,0-1 0,0 0 0,0 0 0,0 0 0,0 1 0,-8 10 2,1 1 1,0 0-1,1 0 0,1 0 1,0 1-1,0 0 0,1 0 1,1 0-1,0 0 0,1 0 1,-1 15-1,3-26-3,0 0 1,0 0 0,0 0-1,0-1 1,0 1-1,0 0 1,0 0 0,1 0-1,-1-1 1,1 1-1,-1 0 1,1-1-1,0 1 1,-1 0 0,1-1-1,0 1 1,0-1-1,0 1 1,3 2-1,-3-3 6,0-1 0,1 1-1,-1-1 1,0 0 0,0 1-1,1-1 1,-1 0-1,0 1 1,1-1 0,-1 0-1,0 0 1,1 0 0,-1-1-1,0 1 1,1 0-1,-1 0 1,0-1 0,1 1-1,-1 0 1,2-2 0,5-2 52,1 0 0,-1-1 0,0 0 0,-1-1 0,14-11 0,7-11 267,-1-1-1,24-34 1,-50 63-317,-1-1 0,0 0 0,1 0 1,0 1-1,-1-1 0,1 0 0,-1 1 0,1-1 0,0 1 0,-1-1 0,1 1 0,0-1 0,0 1 0,0-1 0,-1 1 0,2-1 1,-2 1-7,1 1 0,-1-1 1,0 0-1,0 0 1,1 0-1,-1 0 0,0 1 1,0-1-1,1 0 1,-1 0-1,0 0 0,0 1 1,0-1-1,1 0 1,-1 0-1,0 1 0,0-1 1,0 0-1,0 1 1,0-1-1,0 0 1,1 0-1,-1 1 0,0-1 1,0 0-1,0 1 1,0-1-1,0 0 0,0 1 1,-2 34 131,1-28-132,0 7 7,-1-1-44,0 0 1,2-1 0,-1 1 0,2 0-1,0 0 1,0 0 0,1 0 0,6 19-1,-7-29-14,0-1 0,0 0 0,0 0-1,0 0 1,0 0 0,1 0 0,-1 0 0,0 0-1,1 0 1,0-1 0,0 1 0,-1 0-1,1-1 1,0 0 0,0 1 0,0-1 0,0 0-1,1 0 1,-1 0 0,0 0 0,0 0 0,1-1-1,-1 1 1,0-1 0,1 0 0,-1 1-1,0-1 1,1 0 0,-1 0 0,1-1 0,-1 1-1,0 0 1,1-1 0,4-1 0,1-1-64,0 0 0,1 0 0,-1-1 0,-1 0 0,1-1 0,0 1 0,-1-1 0,10-10 0,23-27-417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 16291,'5'-7'1491,"-13"23"-973,-18 52 299,-22 96 1,37-122-749,-6 17-11,3 0-1,3 1 0,-5 75 1,16-132-56,0-1 0,0 0 0,0 0 0,0 0 0,0 0 0,1 0 1,-1 0-1,1 0 0,-1 0 0,2 2 0,-2-3-1,0-1 0,0 0 0,1 0 0,-1 1 0,0-1 0,0 0 0,1 0-1,-1 0 1,0 1 0,0-1 0,1 0 0,-1 0 0,0 0 0,1 0 0,-1 1 0,0-1 0,0 0 0,1 0 0,-1 0-1,0 0 1,1 0 0,-1 0 0,0 0 0,1 0 0,-1 0 0,0 0 0,1 0 0,-1 0 0,0 0 0,1 0 0,-1 0 0,0-1-1,1 1 1,-1 0 0,1 0 0,1-2 2,1 0 1,-1 0-1,0-1 0,0 1 1,0-1-1,0 1 0,0-1 1,0 1-1,-1-1 0,1 0 0,1-4 1,6-16-29,-1-1 1,-2 0-1,0 0 1,3-33-1,1-102-400,-9 149 195,4 13 96,9 22 32,0 0 38,-12-22 60,1 0 0,0 0 0,-1 0 0,1-1 0,0 1 0,0-1 0,1 0 0,-1 0 0,0 0 0,1 0 0,-1 0 0,1-1 1,0 1-1,-1-1 0,1 0 0,0 0 0,5 0 0,-3-1 15,0 0 0,0 0 0,0-1 0,0 0 0,1 0 0,-1-1 0,-1 1 0,1-1 0,11-6 0,2-2 43,0-1 1,-1-2-1,-1 1 0,0-2 0,17-18 0,-9 7 71,28-35-1,-45 50-90,0-1 0,-1 0 0,-1 0 0,1-1 0,-2 0 0,8-21 0,-12 31-31,-1 0 0,1 0 0,-1 0 1,0 0-1,1 0 0,-1 0 0,0 0 0,0-1 0,0 1 0,-1 0 0,1 0 1,0 0-1,-1 0 0,-1-4 0,1 5-2,1 0 0,-1 0 0,0 0-1,0 1 1,0-1 0,0 0 0,0 0 0,0 1 0,0-1-1,0 1 1,0-1 0,0 1 0,0-1 0,0 1-1,0-1 1,-1 1 0,1 0 0,0 0 0,0 0 0,0 0-1,0 0 1,-1 0 0,1 0 0,0 0 0,0 0 0,0 0-1,-1 1 1,1-1 0,-2 1 0,-6 2-5,0 1 0,0 0 0,1 0 0,0 1 1,-1 0-1,1 0 0,1 1 0,-1 0 0,1 0 0,0 1 0,1 0 0,-1 0 0,-6 12 1,4-7-1,1 0 1,1 0 0,0 1-1,1 0 1,0 0 0,1 1 0,0 0-1,-3 17 1,7-27 3,1-1 0,-1 0 0,1 1 0,0-1 0,0 1 1,0-1-1,0 1 0,1-1 0,-1 0 0,1 1 0,0-1 0,0 0 0,0 0 0,1 0 0,-1 1 0,1-1 1,-1 0-1,5 4 0,-3-4 5,0 0 1,0 0 0,1-1-1,-1 1 1,1-1 0,-1 0-1,1 0 1,0 0 0,0-1-1,0 1 1,0-1 0,0 0-1,0 0 1,8 0 0,6 0 14,0 0 0,-1-2 0,22-3 0,-26 2-11,0 1 1,0 0-1,1 1 1,-1 0-1,0 1 1,1 0-1,15 4 1,-26-4-9,-1 1 1,1-1-1,0 0 1,-1 1-1,1-1 1,-1 1-1,1 0 1,-1 0-1,0 0 1,0 0 0,0 0-1,0 0 1,0 1-1,0-1 1,0 0-1,-1 1 1,0 0-1,1-1 1,-1 1-1,2 5 1,-2-2-58,0 0 0,1 1 1,-2-1-1,1 0 0,-1 0 0,0 1 1,0-1-1,-3 12 0,3-17 35,0 0-1,0 0 0,0 0 1,0 0-1,0 0 1,0-1-1,0 1 0,-1 0 1,1 0-1,0 0 0,0 0 1,-1-1-1,1 1 1,-1 0-1,1 0 0,-1-1 1,1 1-1,-1 0 0,0-1 1,1 1-1,-1-1 1,1 1-1,-1-1 0,0 1 1,0-1-1,1 1 1,-1-1-1,-1 1 0,0-1 10,1-1-1,0 1 1,-1-1-1,1 1 1,0-1-1,0 1 1,-1-1-1,1 0 1,0 0-1,0 0 1,0 1-1,0-1 1,0 0-1,0 0 1,0-1-1,0 1 1,0-1-1,-21-26-235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15955,'-32'32'873,"23"-10"-865,-1-12-16,28-12 352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8:5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 16628,'-1'0'27,"1"0"0,0 0 1,0 0-1,0 0 1,0-1-1,0 1 1,0 0-1,0 0 1,0 0-1,0 0 0,0 0 1,0 0-1,0 0 1,0 0-1,-1 0 1,1 0-1,0 0 1,0 0-1,0 0 0,0 0 1,0 0-1,0 0 1,0 0-1,0 0 1,-1 0-1,1 0 1,0 0-1,0 0 0,0 0 1,0 0-1,0 0 1,0 0-1,0 0 1,0 0-1,-1 0 1,1 0-1,0 0 0,0 0 1,0 0-1,0 0 1,0 0-1,0 0 1,0 0-1,0 0 1,0 0-1,0 1 0,0-1 1,0 0-1,-1 0 1,1 0-1,0 0 1,0 0-1,0 0 1,-4 10 360,-2 13-191,-21 111 600,-12 178 1,38-296-814,0-8 2,1 0 0,-1-1 1,1 1-1,1 0 0,-1 0 0,3 8 1,-3-15 10,0-1 1,0 1 0,0-1 0,0 1 0,0-1-1,1 0 1,-1 1 0,0-1 0,0 1-1,0-1 1,0 0 0,1 1 0,-1-1-1,0 1 1,0-1 0,1 0 0,-1 1 0,0-1-1,1 0 1,-1 1 0,0-1 0,1 0-1,-1 0 1,1 1 0,-1-1 0,0 0-1,1 0 1,-1 0 0,1 1 0,-1-1 0,0 0-1,1 0 1,0 0-1,0-1-1,0 1 0,0-1 1,0 1-1,0-1 1,-1 1-1,1-1 0,0 1 1,0-1-1,-1 0 1,1 0-1,0 1 1,-1-1-1,1-1 0,19-34-71,3-25 53,-2 0 1,-3-2-1,11-69 0,-24 115-24,-5 17 46,0 0-1,0 0 0,0 0 0,0 0 1,0 0-1,1 0 0,-1 0 1,0 0-1,0 0 0,0 0 0,0 0 1,0 0-1,0 0 0,1 0 1,-1 0-1,0 0 0,0 0 0,0 0 1,0 0-1,0 0 0,0 0 0,1 0 1,-1 0-1,0 0 0,0 0 1,0 1-1,0-1 0,0 0 0,0 0 1,0 0-1,0 0 0,0 0 0,1 0 1,-1 0-1,0 1 0,0-1 1,0 0-1,0 0 0,0 0 0,0 0 1,0 0-1,0 0 0,0 1 0,0-1 1,0 0-1,0 0 0,0 0 1,0 0-1,0 0 0,0 1 0,0-1 1,0 0-1,5 37-58,-3-24 36,0-1 7,0 1-1,1-1 1,1-1 0,0 1 0,1 0 0,6 10 0,-9-19 22,0 0-1,0 0 1,0 0 0,0 0-1,0 0 1,1 0 0,-1-1-1,1 1 1,0-1-1,0 0 1,0 0 0,0 0-1,0 0 1,0-1-1,0 1 1,1-1 0,-1 1-1,0-1 1,1 0 0,-1-1-1,1 1 1,0-1-1,-1 1 1,7-1 0,0-2 32,1 0 1,-1-1 0,0 0 0,0 0 0,-1-1 0,1 0 0,-1-1 0,0 0 0,0 0 0,0-1 0,-1 0 0,11-11 0,5-5 126,-1-2 1,33-42-1,-51 60-133,37-55 225,-38 55-230,0 0 0,-1-1 0,0 0 0,-1 1 0,0-1 0,0 0 0,2-14 0,-3 20-26,-1 1 1,0-1-1,0 0 1,0 0-1,1 1 1,-1-1 0,0 0-1,0 0 1,0 0-1,-1 1 1,1-1-1,0 0 1,0 0 0,0 0-1,0 1 1,-1-1-1,1 0 1,0 1-1,-1-1 1,1 0-1,0 0 1,-1 1 0,1-1-1,-1 1 1,1-1-1,-1 0 1,0 1-1,1-1 1,-1 1 0,0 0-1,1-1 1,-1 1-1,0-1 1,1 1-1,-1 0 1,0-1 0,-1 1-1,0 0-4,0 0 1,-1 0-1,1 1 0,0-1 0,0 1 0,0 0 0,0-1 1,0 1-1,0 0 0,0 0 0,0 0 0,0 1 1,0-1-1,-3 3 0,-10 12-33,0 0 0,1 1 1,1 0-1,0 1 0,1 1 1,1 0-1,1 1 0,-13 37 0,19-46 12,0 0 0,1 1-1,1 0 1,0-1-1,0 1 1,1 15-1,1-23 18,0-1 0,0 1 0,0-1-1,1 0 1,-1 1 0,1-1 0,0 1 0,0-1-1,0 0 1,1 0 0,-1 0 0,1 1 0,-1-1-1,1-1 1,0 1 0,0 0 0,1 0-1,-1-1 1,0 1 0,1-1 0,0 0 0,-1 0-1,1 0 1,0 0 0,5 3 0,-2-4 1,0 1 0,0-1 0,0 0 0,1 0 0,-1-1 0,0 1 0,0-2 0,0 1 0,0 0 0,1-1 0,-1 0 1,0-1-1,0 0 0,7-2 0,4-3-5,1-1 1,-1 0-1,22-15 1,-21 11 43,30-26 0,-44 35-11,0-1-1,-1 1 1,1-1-1,-1 0 1,0 0-1,0-1 0,0 1 1,0 0-1,-1-1 1,1 0-1,-1 1 1,-1-1-1,3-6 1,-4 11-17,0-1-1,0 1 1,0 0 0,0-1 0,0 1-1,1-1 1,-1 1 0,0 0 0,0-1 0,0 1-1,0-1 1,0 1 0,0-1 0,0 1-1,-1 0 1,1-1 0,0 1 0,0-1 0,0 1-1,0 0 1,0-1 0,-1 1 0,1 0 0,0-1-1,0 1 1,-1 0 0,1-1 0,0 1-1,0 0 1,-1-1 0,1 1 0,0 0 0,-1 0-1,1-1 1,0 1 0,-1 0 0,1 0-1,-1 0 1,1 0 0,0-1 0,-1 1 0,1 0-1,-1 0 1,1 0 0,0 0 0,-1 0-1,1 0 1,-1 0 0,1 0 0,0 0 0,-1 0-1,-1 1 14,0-1-1,0 1 1,0 0-1,1 0 0,-1 0 1,0-1-1,1 1 1,-1 1-1,-2 1 1,-2 3-20,1 1 0,-1 0 1,1 0-1,1 0 0,-1 0 1,1 1-1,1 0 1,-1 0-1,1 0 0,1 0 1,-1 1-1,1-1 0,1 1 1,0-1-1,0 1 1,0 0-1,1-1 0,1 1 1,-1 0-1,2-1 0,-1 1 1,4 10-1,-4-17 42,-1 1-1,2-1 1,-1 0-1,0 0 0,0 1 1,1-1-1,-1 0 1,1 0-1,-1 0 1,1-1-1,0 1 1,0 0-1,0-1 1,0 1-1,0-1 0,0 1 1,1-1-1,-1 0 1,0 0-1,1 0 1,-1 0-1,0-1 1,1 1-1,-1-1 0,1 1 1,0-1-1,-1 0 1,1 0-1,-1 0 1,5-1-1,24-11 120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2 14787,'6'-2'2385,"-22"14"-2057,-4 8 880,-9 17-512,-2 8-144,-5 6-248,1 5-128,5 3-200,10-3-112,14-12-160,12-8-8,26-22-184,9-12-88,20-18 968,3-15-608,11-18-8,-2-7 16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 15011,'-15'15'449,"-68"73"514,75-78-877,0 0 0,1 1 1,0-1-1,0 2 1,2-1-1,-10 24 1,15-34-77,-1 0 0,1 0 0,-1 0 1,1 0-1,0 0 0,0 1 0,0-1 1,-1 0-1,1 0 0,0 0 0,0 0 1,0 0-1,1 1 0,-1-1 0,0 0 1,0 0-1,1 0 0,-1 0 0,1 0 1,-1 0-1,2 2 0,-2-2-2,1-1-1,0 1 1,0-1 0,0 1-1,0-1 1,0 0 0,0 1-1,0-1 1,0 0-1,0 0 1,0 1 0,-1-1-1,1 0 1,0 0 0,0 0-1,0 0 1,0-1 0,0 1-1,2 0 1,5-2 13,-1-1 0,0 1 0,0-1 1,0-1-1,8-3 0,22-19-150,-1-1-1,58-54 1,-13 8-651,-79 72 746,-1 0-1,0 0 1,0 0 0,1 0 0,-1 0-1,0 1 1,1-1 0,-1 0 0,1 1-1,-1-1 1,3 0 0,-4 1 22,1 0-1,-1 0 1,0 0 0,1 0-1,-1 0 1,0 0 0,0 1-1,1-1 1,-1 0 0,0 0 0,0 0-1,1 0 1,-1 0 0,0 1-1,0-1 1,1 0 0,-1 0-1,0 0 1,0 1 0,0-1 0,1 0-1,-1 0 1,0 1 0,0-1-1,0 0 1,0 0 0,0 1 0,0-1-1,1 0 1,-1 1 0,0-1-1,0 0 1,0 1 0,0-1-1,0 6-60,-1-1-1,1 0 1,-1 0-1,0 0 0,-1 7 1,-7 20-48,5-22 97,1 1-1,0 0 0,1 0 1,0 0-1,0 0 0,2 0 1,-1 0-1,3 20 0,-2-30 18,0 1-1,0-1 1,1 1-1,-1-1 1,1 1-1,-1-1 0,1 0 1,-1 1-1,1-1 1,0 0-1,0 0 1,0 1-1,-1-1 1,1 0-1,0 0 1,1 0-1,-1 0 1,0 0-1,0 0 1,0 0-1,0-1 1,1 1-1,-1 0 1,3 0-1,-1 0-3,-1-1 1,1 0-1,-1 0 1,1 0-1,-1-1 1,1 1 0,0 0-1,-1-1 1,0 0-1,1 0 1,-1 1-1,1-1 1,1-2-1,9-4-26,-1-1 0,0 0 0,19-17-1,-31 24 38,20-17 189,-1-1 1,-1-2-1,17-24 1,-53 83 851,4-8-737,-48 89 538,-160 338 782,221-456-1611,0 0 0,1 0 0,-1 1-1,0-1 1,1 1 0,-1-1 0,1 0 0,0 1 0,-1-1-1,1 1 1,0-1 0,0 1 0,0 2 0,2-6-1,0 0 0,-1 1-1,1-1 1,0 0 0,-1 0 0,1 0 0,-1 0 0,0 0 0,2-3 0,136-255-275,-40 67-37,-89 176 264,13-26-130,2 2-1,40-52 0,-64 92 162,4-4-28,-1-1 0,2 1-1,-1 0 1,9-7 0,-14 12 28,1-1 0,0 0-1,0 0 1,0 1 0,1-1 0,-1 1-1,0-1 1,0 1 0,0-1 0,0 1 0,0 0-1,1-1 1,-1 1 0,0 0 0,0 0 0,0 0-1,1 0 1,-1 0 0,0 0 0,0 0-1,0 0 1,1 1 0,-1-1 0,0 0 0,0 1-1,0-1 1,0 1 0,0-1 0,0 1-1,1 0 1,-2-1 0,1 1 0,0 0 0,0 0-1,2 1 1,-1 3-2,1-1 0,-1 1 0,0-1 0,0 1 0,0 0 0,0-1 0,-1 1 0,0 0 0,0 0 0,0 0 0,-1 0 0,0 0 0,0 1 0,0-1 0,-2 9 0,0-1 39,0-1 0,-1 1 0,0-1 0,-1 0 0,-7 15 0,4-15 20,1-1-1,-2 0 1,0-1-1,0 0 1,-1 0-1,0 0 1,-1-1-1,0-1 1,0 0-1,-1 0 1,0-1-1,0 0 1,0-1-1,-1 0 1,0-1-1,-1 0 0,-15 3 1,26-7-71,-1 0-15,0 0 0,0-1 1,0 1-1,0-1 0,0 0 1,-6 0-1,9 0 30,-1 0-1,1 0 1,-1 0 0,0-1 0,1 1 0,-1 0 0,1 0-1,-1-1 1,1 1 0,-1 0 0,1-1 0,-1 1 0,1-1-1,-1 1 1,1-1 0,-1 1 0,1-1 0,0 1 0,-1-1-1,1 1 1,0-1 0,-1 0 0,1 1 0,0-1 0,0 1-1,0-1 1,-1 0 0,1 1 0,0-1 0,0 0-1,0 1 1,0-1 0,0 1 0,0-1 0,1 0 0,-1 1-1,0-1 1,0 0 0,0 1 0,0-1 0,1 1 0,-1-1-1,1 0 1,11-35-153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11811,'2'9'1592,"-2"15"-728,-3 6-304,-6 9 1761,1 2-1361,0 5-392,3 3-72,0-3-160,2-5-248,9-16-448,7-11-192,11-23 1744,2-11-1232,13-20 32,0-6-64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 17588,'-6'9'183,"1"1"0,-1 0 0,1 0 0,1 0 0,0 1 0,1-1 0,-3 12 0,-1 2 81,-106 388-385,137-494-1042,-18 60 1051,5-22 293,-2-2-1,-2 1 1,2-59 0,-6 114-47,0 1 1,1-1 0,0 0-1,1 0 1,0-1 0,8 11 0,-10-15-181,0 0 0,0-1 0,1 1 1,0-1-1,0 0 0,0 0 0,1-1 1,-1 1-1,1-1 0,0 0 0,0 0 1,0 0-1,0-1 0,0 0 0,0 0 1,1 0-1,-1-1 0,1 1 0,0-1 1,-1-1-1,1 1 0,0-1 0,-1 0 1,1 0-1,7-2 0,3-1 0,-1 0 0,1-2 0,-1 0-1,0 0 1,-1-1 0,1-1 0,25-17 0,-2-2-145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2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154 284 12595,'-14'9'467,"-1"1"0,1 0 0,1 1 0,0 1 1,1 0-1,0 0 0,0 1 0,2 1 0,-15 23 0,22-33-416,1 0-1,1 0 1,-1 0-1,1 0 1,-1 0-1,1 0 1,-1 6-1,2-9-45,0 0 0,0-1-1,0 1 1,0 0 0,0 0 0,0-1 0,0 1-1,1 0 1,-1 0 0,0-1 0,0 1 0,1 0-1,-1-1 1,0 1 0,1 0 0,-1-1 0,0 1-1,1 0 1,-1-1 0,1 1 0,-1-1 0,1 1-1,0-1 1,-1 1 0,1-1 0,-1 1 0,1-1-1,0 0 1,-1 1 0,1-1 0,0 0 0,0 0-1,-1 1 1,1-1 0,0 0 0,0 0 0,-1 0-1,1 0 1,0 0 0,0 0 0,-1 0 0,1 0-1,0 0 1,0 0 0,-1-1 0,1 1 0,0 0-1,1-1 1,5-1 8,1 0-1,-1-1 0,1 1 1,-1-2-1,0 1 0,0-1 1,0 0-1,7-6 0,52-45 94,-51 41-69,-5 5-8,14-14 44,-23 22-65,0 0-1,0 0 0,0 1 0,1-1 0,-1 0 0,0 0 0,1 1 0,-1-1 0,0 0 0,1 1 0,-1-1 0,1 1 0,-1 0 0,1 0 1,1-1-1,-2 2-5,-1-1 0,1 0 1,-1 1-1,0-1 1,1 1-1,-1-1 1,1 0-1,-1 1 1,0-1-1,1 1 0,-1-1 1,0 1-1,1 0 1,-1-1-1,0 1 1,0-1-1,1 1 1,-1 0-1,0-1 0,0 1 1,0-1-1,0 1 1,0 1-1,1 20 26,-1-14-16,0-4-9,1 0 0,-1 0-1,1 0 1,0 0 0,0 0 0,0 0-1,1 0 1,-1 0 0,1-1 0,2 5-1,-2-7 3,-1 1 0,0-1 0,0 0 0,1 0 0,-1 1 0,0-1 0,1 0 0,-1 0 0,1 0 0,0-1 0,-1 1 0,1 0 0,0-1 0,-1 1 0,1-1 0,0 1 0,0-1 0,-1 0 0,1 1 0,0-1 0,0 0 0,0 0 0,0-1 0,2 1 0,9-3 34,0-1 1,0 0-1,-1 0 0,0-1 1,0-1-1,0 0 0,13-10 0,74-57 285,-98 72-322,34-29 156,0-2 0,-2-1 0,-2-1 0,50-72 0,-75 98-136,-4 5-10,1 0-1,-1 0 1,1-1-1,-1 1 1,0-1-1,0 0 1,-1 1-1,1-1 1,-1 0-1,0 0 1,0 0-1,0 0 1,0 0-1,-1 0 1,0-4-1,0 7-9,0 1 0,0-1 0,0 0 1,0 1-1,0-1 0,0 1 0,-1-1 0,1 1 0,0-1 0,-1 0 0,1 1 0,0-1 0,-1 1 0,1 0 0,0-1 0,-1 1 0,1-1 0,-1 1 0,1 0 0,-1-1 0,1 1 0,-1 0 0,1-1 1,-1 1-1,1 0 0,-1 0 0,1-1 0,-1 1 0,0 0 0,-1 0 0,0 0-1,0 0 1,0 0 0,0 0-1,1 1 1,-1-1 0,0 1-1,0-1 1,-3 2 0,-2 2-1,0 0 0,0 0 0,0 0 0,-7 7 0,-7 8 14,1 1 0,1 1-1,1 1 1,1 1 0,1 0-1,1 1 1,1 1 0,1 0-1,1 1 1,-16 52 0,25-69-8,1 0 1,0 0 0,1 1 0,0-1-1,0 1 1,1-1 0,2 17 0,-2-22-3,1-1 1,0 0 0,0 0-1,0 0 1,0 0 0,0 0-1,0 0 1,1 0 0,0 0-1,-1-1 1,1 1 0,0 0-1,0-1 1,1 0 0,-1 1-1,0-1 1,1 0 0,-1 0-1,1 0 1,0-1 0,0 1-1,0-1 1,0 1 0,0-1-1,5 2 1,-2-2-2,1 0 0,-1 0 0,0-1 0,1 0 1,-1 0-1,0 0 0,1-1 0,-1 0 0,0 0 0,0 0 0,0-1 0,0 0 0,0 0 1,0-1-1,0 0 0,-1 0 0,1 0 0,-1 0 0,6-5 0,-8 5-2,1 0 0,0-1 1,-1 1-1,1-1 0,-1 1 0,0-1 0,0 0 0,-1 0 1,1-1-1,-1 1 0,0 0 0,0-1 0,0 0 0,0 1 1,-1-1-1,0 0 0,0 0 0,-1 0 0,1 0 0,-1 1 0,0-1 1,0 0-1,0 0 0,-3-9 0,-11-28-13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2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14715,'9'20'904,"5"-1"-2512,1-10 1720,2-4-48,4 0-352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13523,'-5'-2'1688,"1"4"-1064,4 2-288,-2 3 1129,5 0-1297,2 1 224,0-1-192,3 0-112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15571,'7'6'652,"-1"-1"-153,0 0 0,-1 0 0,0 0 0,0 0 0,0 1-1,4 6 1,-8-9-434,1 1 0,-1-1 0,0 0 0,0 0 0,0 1 0,-1-1 0,1 1 0,-1-1 0,1 0 0,-1 1 0,-1-1 0,1 1 0,0-1 0,-1 1 0,1-1 0,-3 5 0,-2 6 95,-1 0 0,0 0 0,-1 0 0,-1-1 0,0 0 0,-18 21 0,2-1 258,12-11-117,12-21-302,0-1 1,0 1 0,0-1-1,0 0 1,-1 1 0,1-1-1,0 1 1,0-1 0,0 0 0,1 1-1,-1-1 1,0 1 0,0-1-1,0 0 1,0 1 0,0-1-1,0 0 1,0 1 0,1-1-1,-1 1 1,0-1 0,0 0 0,1 0-1,-1 1 1,0-1 0,0 0-1,1 1 1,-1-1 0,0 0-1,1 0 1,-1 1 0,0-1-1,1 0 1,-1 0 0,0 0 0,1 0-1,-1 0 1,1 1 0,-1-1-1,0 0 1,1 0 0,-1 0-1,1 0 1,-1 0 0,0 0 0,1 0-1,-1 0 1,1 0 0,-1 0-1,0-1 1,1 1 0,-1 0-1,0 0 1,1 0 0,-1 0-1,0-1 1,1 1 0,8-2-20,0-1 1,-1 0-1,0 0 0,0-1 1,0 0-1,0-1 1,0 1-1,-1-1 1,0-1-1,7-6 0,10-11 203,27-32-1,-47 51-259,40-49 33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3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9794,'13'-14'1734,"-11"11"-1369,0 0-1,1 0 1,-1 0-1,1 0 1,0 1-1,0-1 1,0 1-1,0 0 1,0 0-1,6-3 1,-8 6-269,-1-1 0,1 0 0,-1 0 0,1 1-1,-1-1 1,1 0 0,-1 1 0,1-1 0,-1 1 0,1-1 0,-1 1 0,1-1 0,-1 1-1,0-1 1,1 1 0,-1-1 0,0 1 0,0-1 0,1 1 0,-1-1 0,0 1 0,0 0-1,0-1 1,0 1 0,0 0 0,1-1 0,-1 1 0,-1-1 0,1 1 0,0 1 0,0 22 524,0-22-487,-7 81 990,3-50-997,2 0 0,2 58 1,0-87-124,1-1 0,-1 1 1,1-1-1,-1 1 0,1-1 0,0 1 1,1-1-1,-1 1 0,1-1 1,-1 0-1,1 0 0,0 0 0,0 0 1,0 0-1,1 0 0,-1-1 1,1 1-1,2 2 0,-2-4-1,0 1 0,0-1-1,0 0 1,0 0 0,0 0-1,0-1 1,0 1 0,0-1 0,0 1-1,0-1 1,0 0 0,0 0-1,0 0 1,0-1 0,0 1 0,0-1-1,0 0 1,0 0 0,0 0-1,0 0 1,3-2 0,10-5-1,-1 0 1,0-1 0,-1-1-1,0 0 1,-1-1 0,13-12-1,68-81 40,-81 91-31,-12 12-8,1-1 0,0 0 0,0 0 0,0 0 0,-1 1 0,1-2 0,-1 1 0,0 0 0,2-3 0,-19 41-6,8-18-3,0 1 0,-9 33 0,16-51 3,1 1-1,0-1 1,-1 1-1,1-1 0,0 1 1,0-1-1,0 1 1,0 0-1,0-1 1,0 1-1,1-1 1,-1 1-1,0-1 1,1 1-1,0 1 1,0-2 1,-1-1-1,1 1 1,0-1 0,0 1 0,0-1 0,-1 1 0,1-1 0,0 1-1,0-1 1,0 0 0,0 1 0,0-1 0,0 0 0,0 0 0,0 0 0,0 1-1,0-1 1,-1 0 0,1 0 0,0-1 0,0 1 0,0 0 0,0 0 0,0 0-1,0-1 1,0 1 0,1-1 0,7-2-40,1 0 0,-1-1 0,0 0 0,0-1 0,-1 0 0,11-8 1,49-43-632,-31 25 72,-28 23 408,-2 3-136,-1-1 0,1 1 0,11-5 0,-18 10 312,0-1 0,0 1 0,0 0 0,0 0 0,0 0 0,1 0 0,-1 0-1,0 0 1,0 0 0,0-1 0,0 1 0,1 0 0,-1 0 0,0 0 0,0 0 0,0 0 0,0 0 0,1 0-1,-1 0 1,0 0 0,0 0 0,0 0 0,1 0 0,-1 0 0,0 0 0,0 0 0,0 0 0,0 0 0,1 0 0,-1 0-1,0 0 1,0 0 0,0 0 0,0 1 0,1-1 0,-1 0 0,0 0 0,0 0 0,0 0 0,0 0 0,0 0 0,0 1-1,1-1 1,-1 0 0,0 0 0,0 0 0,0 0 0,0 1 0,0-1 0,0 0 0,0 0 0,0 0 0,0 0 0,0 1-1,0-1 1,0 0 0,0 0 0,0 0 0,0 0 0,0 1 0,0-1 0,-3 14-447,2-9 289,-4 13-316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63 133 10394,'-3'12'3146,"-13"23"-1661,-18 38-489,32-64-928,0 0 1,0 0 0,0 0 0,1 9-1,0-16-56,1 0-1,0-1 1,1 1-1,-1 0 1,0 0-1,0-1 1,1 1-1,-1-1 1,1 1-1,-1 0 1,1-1-1,1 4 1,-1-5-8,0 1 0,-1-1 0,1 1 0,0-1 0,-1 1 1,1-1-1,0 0 0,-1 1 0,1-1 0,0 0 0,0 1 0,-1-1 1,1 0-1,0 0 0,0 0 0,0 0 0,0 0 0,-1 0 1,1 0-1,0 0 0,0 0 0,0 0 0,-1 0 0,1 0 1,0-1-1,0 1 0,0 0 0,0-1 0,4-2-1,0 1 0,0-1 0,-1 0 1,1 0-1,-1-1 0,0 1 0,0-1 0,0 0 0,-1 0 0,5-6 0,-4 4-22,0 0 0,0 0 0,0-1 0,-1 1 0,0-1 0,0 1 0,2-11 0,-4 17 13,-1 0 0,1-1 0,-1 1 1,1 0-1,-1-1 0,1 1 1,0 0-1,-1-1 0,1 1 0,-1 0 1,1 0-1,0 0 0,-1 0 1,1 0-1,-1-1 0,1 1 0,0 0 1,0 1-1,7-3-15,17-6-69,-1-1 0,0-1 0,0-2 0,-1 0-1,-1-1 1,0-1 0,0-2 0,-2 0 0,32-32 0,6-19-48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12779,'-16'39'731,"2"0"0,1 1 0,-11 60 0,1-3-2,6-39-274,3 1 1,-7 71-1,20-125-394,1-1-1,-1 1 0,2-1 0,-1 1 1,0-1-1,2 7 0,-2-10-34,1 0-1,-1 0 0,1 1 1,-1-1-1,1 0 0,-1 0 1,1 0-1,0 0 0,0-1 1,-1 1-1,1 0 0,0 0 1,0 0-1,0 0 0,0-1 0,0 1 1,0 0-1,0-1 0,0 1 1,0-1-1,0 0 0,0 1 1,0-1-1,0 0 0,1 1 1,-1-1-1,0 0 0,0 0 1,0 0-1,0 0 0,2 0 1,3-1 41,0 0 0,0 0 1,0-1-1,0 0 0,0 0 0,-1 0 1,1-1-1,-1 0 0,1 0 0,-1 0 1,0-1-1,0 1 0,6-7 0,6-7 132,0 0-1,17-24 0,-3 0 156,40-68 1,-60 89-349,-1 0 0,-1 0 0,0-1 1,-2 0-1,0-1 0,3-23 0,-10 32-272,-6 15-202,-7 16 63,2 5 688,0 1-1,-8 29 0,9-16-345</inkml:trace>
  <inkml:trace contextRef="#ctx0" brushRef="#br0" timeOffset="1">229 597 10354,'0'27'1320,"3"2"-799,8-12-417,3-4 3952,11-13-3631,2-3 159,9-12 64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7 531 13827,'-1'4'103,"-1"0"0,1 0 1,0 0-1,1 0 0,-1 1 0,1-1 0,0 0 1,0 0-1,0 1 0,0-1 0,1 0 0,1 7 0,-1-9-61,0 1 0,1 0 0,-1-1 0,1 0 0,-1 1 0,1-1 0,0 0 0,0 0 0,0 0 0,0 0 0,0 0 0,0 0 0,1 0 0,-1-1 0,1 1 0,-1-1 0,1 0 0,-1 0-1,6 2 1,4 0 121,1 0 1,-1-1-1,1 0 0,0-1 0,0 0 0,0-1 0,0-1 0,-1 0 0,1-1 0,0 0 0,20-6 0,-20 4-56,-1 0-1,0-1 0,0 0 1,-1 0-1,1-1 0,-1-1 1,-1 0-1,1-1 0,-1 0 0,-1 0 1,16-17-1,-23 22-88,1-1 1,-1 0-1,1 1 1,-1-1-1,-1 0 0,1 0 1,0-1-1,-1 1 0,1-6 1,-1 9-20,-1 0 0,0 0 0,0 0 0,0 0 0,0 0 0,0-1 0,0 1 0,0 0 0,0 0 0,-1 0 0,1 0 0,0 0 0,-1 0 0,1 0 0,0 0 0,-1 0 1,1 0-1,-1 0 0,0 0 0,1 0 0,-1 0 0,0 1 0,0-1 0,1 0 0,-1 0 0,0 1 0,0-1 0,0 0 0,0 1 0,0-1 0,0 1 0,0-1 0,0 1 0,0 0 0,0-1 0,0 1 0,0 0 0,0 0 0,-3 0 0,-1-1-6,0 2-1,1-1 0,-1 0 0,0 1 0,0 0 0,0 0 0,1 1 0,-1-1 0,0 1 0,1 0 0,-1 0 0,1 0 0,0 1 0,0 0 0,0 0 1,-6 5-1,1 0-3,1 0 0,0 1 0,1-1-1,-1 1 1,2 1 0,-7 10 0,11-15 11,-1-1-1,1 0 1,0 1 0,1-1-1,-1 1 1,1 0-1,0-1 1,0 1-1,0 0 1,1 0-1,0-1 1,0 1-1,0 0 1,0 0-1,2 5 1,-1-8 2,0 1 1,0 0 0,0-1-1,0 1 1,1-1 0,-1 0-1,1 1 1,0-1 0,0 0-1,0 0 1,0 0 0,0 0-1,0 0 1,0-1 0,0 1-1,1 0 1,-1-1 0,1 0-1,-1 0 1,1 0 0,0 0-1,-1 0 1,1 0 0,0-1-1,0 1 1,0-1-1,3 0 1,8 1 20,0-1 0,0-1 0,0 0 0,-1-1 0,1-1 0,0 0 0,-1 0 0,0-2 0,23-10 0,-12 4 25,0-2 0,-2 0 0,1-2 0,24-21 0,-16 8-9,-2-2 0,-1-1 1,-1-1-1,-1-2 1,-2 0-1,-2-2 1,-1 0-1,-2-1 1,17-45-1,-29 61 0,11-43-1,-17 58-32,0-1 0,0 0-1,0 0 1,-1 0 0,0 0 0,-1 0-1,0 0 1,0 0 0,0 1 0,-3-9-1,4 14-3,0 0 0,-1 0-1,1 0 1,-1-1 0,1 1-1,-1 0 1,0 0 0,1 0-1,-1 0 1,0 0 0,0 0 0,0 0-1,0 1 1,0-1 0,1 0-1,-2 0 1,1 1 0,0-1-1,0 0 1,0 1 0,0-1-1,0 1 1,-2-1 0,1 1 2,0 0 0,-1 0 0,1 0 0,0 0 0,0 1 0,0-1 0,0 1 0,0-1 0,0 1 0,0 0 0,0 0 0,-3 1 0,-3 3 9,0 1 1,1 0-1,0 0 1,0 0-1,-7 9 1,0 1-15,1 1 1,1 0 0,0 1-1,2 1 1,-11 23 0,16-31-14,1 1-1,0 0 1,1 0 0,0 0 0,0 0-1,2 1 1,-1-1 0,2 1 0,-1-1-1,3 16 1,-2-26-38,1-1 1,-1 0-1,0 1 1,0-1-1,0 1 1,0-1-1,0 0 0,0 1 1,0-1-1,-1 0 1,1 1-1,0-1 1,-1 0-1,1 1 1,-1-1-1,0 0 0,1 0 1,-1 1-1,0-1 1,0 0-1,1 0 1,-1 0-1,0 0 0,0 0 1,0 0-1,0 0 1,-1 0-1,1-1 1,0 1-1,0 0 0,0-1 1,-1 1-1,1-1 1,0 1-1,-2 0 1,-9 1-268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 15683,'3'-6'1053,"-10"12"-712,-13 17-178,0 5 135,1 1 0,-30 60 0,-16 71-148,56-133-127,1-1 0,-7 46 0,14-65-9,0 0 1,0 0 0,1 1 0,0-1 0,0 0-1,1 0 1,0 1 0,0-1 0,1 0 0,0 0-1,0 0 1,0 0 0,1 0 0,0-1 0,4 8-1,-4-11 5,0 0-1,0 0 0,0-1 0,0 1 0,0-1 0,1 0 1,-1 0-1,1 0 0,-1 0 0,1 0 0,0-1 1,0 0-1,0 1 0,0-2 0,0 1 0,0 0 1,0-1-1,0 0 0,0 1 0,0-2 0,0 1 1,0 0-1,5-2 0,6-1 53,1 0 0,-1-2-1,0 1 1,24-13 0,-15 6 37,-1-2 1,-1 0-1,24-19 0,-35 23-59,0 0 0,-1-1 0,0 0 0,0-1 0,-1 0 0,0 0 1,7-14-1,-15 25-48,-1-1 0,0 1 1,0 0-1,0 0 1,0 0-1,0 0 0,1 0 1,-1 0-1,0 0 1,0 0-1,0 0 1,0-1-1,0 1 0,0 0 1,1 0-1,-1 0 1,0 0-1,0-1 0,0 1 1,0 0-1,0 0 1,0 0-1,0 0 0,0-1 1,0 1-1,0 0 1,0 0-1,0 0 0,0 0 1,0-1-1,0 1 1,0 0-1,0 0 1,0 0-1,0 0 0,0-1 1,0 1-1,0 0 1,0 0-1,0 0 0,0 0 1,0-1-1,-1 1 1,1 0-1,0 0 0,0 0 1,0 0-1,0 0 1,0-1-1,0 1 0,-1 0 1,1 0-1,0 0 1,0 0-1,-8 4 54,2 2-41,0 0 1,0 0-1,0 1 1,1-1-1,0 1 1,1 0-1,-6 11 1,8-13-11,-1 0 0,1 0 0,0 0 0,0 0 1,1 1-1,-1-1 0,1 1 0,0-1 1,1 1-1,-1-1 0,1 1 0,1 7 0,0-11-1,-1 0 1,1 0-1,0-1 0,-1 1 0,1-1 0,0 1 0,0 0 0,0-1 0,0 0 0,0 1 0,1-1 1,-1 0-1,0 1 0,1-1 0,-1 0 0,1 0 0,-1 0 0,1 0 0,-1-1 0,1 1 0,0 0 1,-1-1-1,1 1 0,0-1 0,-1 1 0,1-1 0,0 0 0,2 0 0,6 1 21,0-1 0,1 0 0,17-3 0,10-4 68,0-2 0,-1-2 0,60-25 1,-55 18 28,82-20 1,-122 37-119,1 1 1,-1-1-1,1 1 0,0 0 0,-1 0 1,1 0-1,-1 0 0,1 0 1,0 0-1,-1 1 0,1 0 1,3 0-1,-5 0-2,1 0 1,-1 0 0,0 0-1,0-1 1,1 1-1,-1 0 1,0 0-1,0 1 1,0-1-1,0 0 1,0 0 0,-1 0-1,1 1 1,0-1-1,0 0 1,0 3-1,1 3 7,-1 1-1,0-1 0,0 1 0,0-1 0,-1 1 1,-2 14-1,1 9 38,1-26-21,1 0 0,-1 0-1,1-1 1,-1 1 0,1 0-1,1 0 1,-1-1-1,1 1 1,0-1 0,2 6-1,-2-8-1,0 1 0,0-1 0,0 0-1,0 0 1,0-1 0,0 1 0,1 0-1,-1-1 1,0 1 0,1-1-1,0 0 1,-1 1 0,1-1 0,0-1-1,-1 1 1,1 0 0,0-1 0,0 1-1,3-1 1,8 1 7,-1-1-1,1-1 1,-1 0 0,1-1 0,-1-1-1,0 0 1,0 0 0,0-1-1,14-7 1,-6 2-365,-1-2 0,1 0 0,-2-1 0,28-22-1,-41 30 243,0-1 0,-1 0 0,0 0 0,0-1 0,-1 1 0,0-1 0,0 0 0,4-8 0,-3-7-508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 16283,'-9'-6'1449,"3"3"-1169,12 7-368,8 4 944,8-1-688,4 3-216,2 1-88,5 4-56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0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9 218 15675,'0'3'174,"0"0"-1,0-1 0,0 1 1,1-1-1,-1 1 1,1-1-1,0 0 0,-1 1 1,1-1-1,0 1 0,2 1 1,-2-3-100,0 0-1,0 0 1,0 0 0,1-1-1,-1 1 1,0 0 0,1-1-1,-1 1 1,0-1 0,1 1-1,-1-1 1,1 0 0,-1 1 0,0-1-1,1 0 1,-1 0 0,1 0-1,-1 0 1,1 0 0,-1 0-1,0-1 1,3 0 0,11-2 178,1 0 0,-1-2-1,0 0 1,0 0 0,-1-1 0,1-1 0,15-11 0,-12 7-45,-1-1 0,-1 0 0,0-2 0,-1 0 0,15-17 0,-26 27-149,0-1 0,-1 0 1,1 0-1,-1 0 1,0-1-1,0 1 1,-1-1-1,0 1 1,3-10-1,-5 13-43,0 0 0,0 1 0,1-1-1,-1 0 1,-1 0 0,1 1 0,0-1-1,0 0 1,-1 1 0,1-1 0,-1 0-1,1 1 1,-1-1 0,0 1 0,1-1-1,-1 1 1,0-1 0,0 1 0,0 0-1,0-1 1,0 1 0,-1 0 0,1 0 0,0 0-1,-1 0 1,1 0 0,0 0 0,-1 0-1,1 0 1,-1 0 0,0 1 0,1-1-1,-1 1 1,1-1 0,-1 1 0,0 0-1,-3-1 1,-2 0-1,-1 0-1,0 1 0,0 0 1,0 0-1,0 1 1,0 0-1,0 0 0,0 1 1,0-1-1,0 2 1,1-1-1,-1 1 0,1 1 1,0-1-1,-8 6 1,1 0-17,0 1 0,1 0 0,1 1 0,-1 0 0,2 1-1,-16 18 1,20-19 9,0-1 0,1 1 0,0 0 0,1 0 0,0 1 0,0-1 0,2 1 0,-1 0 0,2 1 0,-1-1 0,2 0-1,-1 1 1,2 17 0,0-24-60,0 0 0,1 0 0,0 0 0,0 0 0,0 0 0,1 0 0,0 0 0,0-1 0,0 1 0,1 0 0,0-1 0,0 0 0,0 0-1,1 0 1,-1 0 0,1-1 0,0 1 0,1-1 0,-1 0 0,1 0 0,0 0 0,0-1 0,0 0 0,0 0 0,0 0 0,1 0 0,0-1 0,-1 0 0,10 2-1,-9-3-144,-1 0 0,1 0 0,-1-1-1,1 0 1,0 0 0,-1 0-1,1-1 1,-1 0 0,1 0 0,-1 0-1,1 0 1,5-3 0,-2 0 50,0-1 0,0 0 0,0 0 1,0-1-1,12-11 0,27-25-759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2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13995,'-2'4'69,"0"0"1,1 0-1,-1 0 1,0 0-1,1 0 0,0 0 1,0 0-1,1 1 1,-1-1-1,1 1 1,0-1-1,0 6 0,0 6 8,-3 126 48,20 167 0,-2-100-182,-11 461-376,-36 0 136,2-52 271,28-562-3,-2 69-1158,-28 191 0,19-261 797,-1-6-98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7 457 11899,'0'0'21,"0"0"1,0 0 0,-1 0-1,1 0 1,0 0 0,0-1 0,0 1-1,-1 0 1,1 0 0,0 0-1,0 1 1,0-1 0,-1 0 0,1 0-1,0 0 1,0 0 0,0 0-1,-1 0 1,1 0 0,0 0-1,0 0 1,0 0 0,0 0 0,-1 1-1,1-1 1,0 0 0,0 0-1,0 0 1,0 0 0,0 1 0,-1-1-1,1 0 1,0 0 0,0 0-1,0 0 1,0 1 0,4 6 208,13 6-149,-13-12-59,-1 0 0,1-1 0,0 1-1,0 0 1,-1-1 0,1 0-1,0 0 1,-1 0 0,1 0-1,0-1 1,0 1 0,-1-1-1,1 0 1,-1 0 0,1 0 0,5-4-1,6-2 92,0-1 1,18-14-1,-26 17-77,26-19 203,-1-2 1,0-2-1,-2 0 1,39-50 0,-24 19 558,61-103 0,-90 136-462,-16 26-328,-1 0 1,1 0 0,0 1 0,0-1-1,1 0 1,-1 0 0,0 1 0,0-1 0,0 0-1,0 1 1,0-1 0,0 0 0,0 0-1,0 1 1,0-1 0,1 0 0,-1 0-1,0 0 1,0 1 0,0-1 0,0 0 0,1 0-1,-1 0 1,0 1 0,0-1 0,1 0-1,-1 0 1,0 0 0,0 0 0,1 0-1,-1 0 1,0 1 0,0-1 0,1 0 0,-1 0-1,0 0 1,0 0 0,1 0 0,-1 0-1,0 0 1,1 0 0,-1 0 0,0 0-1,0 0 1,1 0 0,-1-1 0,0 1 0,0 0-1,1 0 1,-1 0 0,0 0 0,0 0-1,1 0 1,-1-1 0,0 1 0,0 0-1,0 0 1,1 0 0,-1-1 0,0 1 0,0 0-1,0 0 1,0-1 0,0 1 0,1 0-1,1 24 114,1 48 30,18 121 1,-13-152-298,2-1 0,1-1 0,2 1 0,28 56 0,-15-46 23,-1-3-32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14011,'-3'194'2078,"4"163"-1619,5-282 2474,-10-98-1253,4-53-1612,1 58-107,-1 1 0,0-1 0,-1 1 0,-1-1 0,-1 1 0,-8-30 0,5 36-281,-2-8-1175,8 11 1174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15379,'-5'16'1529,"5"4"-937,1-1-280,6 4 728,3 2-256,1 1-248,4 3-160,-4 4-240,-4 6-72,-10 12-56,-9 3-8,-14 9-64,-7 0-120,-12-5-392,-2-3 2081,-4-10-1473,2-9 88,10-32 32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46 293 13371,'0'8'685,"2"22"1468,-2-29-2106,0-1-1,0 0 1,0 1 0,0-1-1,0 0 1,1 1-1,-1-1 1,0 0 0,0 1-1,0-1 1,1 0-1,-1 1 1,0-1 0,0 0-1,1 0 1,-1 1-1,0-1 1,1 0 0,-1 0-1,0 1 1,1-1-1,-1 0 1,0 0 0,1 0-1,0 0 36,0 0-1,0 0 1,0 0-1,0 0 1,0-1-1,0 1 1,-1 0-1,1-1 1,0 1-1,0 0 1,0-1 0,-1 1-1,1-1 1,0 0-1,1 0 1,6-8 202,0 1 1,0-1 0,-1 0 0,0-1 0,9-15-1,26-56 370,-40 75-600,1 1-19,26-62 300,-27 60-305,1-1 0,-1 0 0,0 1-1,-1-1 1,0 0 0,0-15 0,-1 21-28,0 1 1,0 0-1,0 0 1,0-1-1,0 1 0,0 0 1,0 0-1,0-1 1,-1 1-1,1 0 1,-1 0-1,1 0 0,-1 0 1,1-1-1,-1 1 1,0 0-1,1 0 0,-1 0 1,0 0-1,0 0 1,0 1-1,0-1 1,0 0-1,0 0 0,0 0 1,0 1-1,0-1 1,0 1-1,0-1 0,0 1 1,0-1-1,-1 1 1,1 0-1,0-1 1,0 1-1,0 0 0,-1 0 1,-1 0-1,0 0-4,-1 1 0,1 0 0,-1 0 0,1 0 0,0 0-1,0 0 1,-1 1 0,1-1 0,0 1 0,0 0 0,1 0 0,-6 4 0,-2 4-9,1 0 0,0 1 0,1 0 1,0 0-1,1 1 0,0 0 0,-9 23 1,4-4-14,2 0 1,-8 38 0,11-34 21,2 0 1,-3 44 0,8-66-8,0 0-1,0 0 1,1 0-1,1-1 1,0 1-1,1 0 1,0-1-1,1 0 0,9 20 1,-11-27-33,1-1 0,0 1 0,0-1 1,0 0-1,1 0 0,-1 0 0,1-1 0,0 1 1,0-1-1,0 0 0,1 0 0,-1 0 0,1 0 0,0-1 1,-1 0-1,1 0 0,0 0 0,0-1 0,0 0 0,0 0 1,1 0-1,-1 0 0,0-1 0,0 0 0,1 0 1,6-1-1,3-1 64,0-1 1,0 0 0,-1-1-1,1-1 1,-1 0 0,0-1-1,0-1 1,13-8-1,20-14-122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14 14787,'-2'-2'75,"-1"0"1,0 1-1,-1-1 0,1 1 1,0 0-1,0 0 0,0 0 1,-1 0-1,1 1 0,-1-1 0,1 1 1,0 0-1,-1 0 0,1 0 1,-1 0-1,1 1 0,0-1 0,-1 1 1,1 0-1,0 0 0,0 0 1,-1 1-1,1-1 0,0 1 1,0-1-1,0 1 0,-2 2 0,-8 6 121,0 0-1,1 0 0,0 1 1,-15 18-1,10-10 95,-22 35-1,34-46-259,1 0 0,-1 1 0,1-1 0,1 1 0,-1 0 0,1 0 0,-2 15 0,4-22-32,1-1 1,0 1 0,0 0 0,0 0 0,0 0-1,0 0 1,0 0 0,1 0 0,-1 0-1,1 0 1,-1-1 0,1 1 0,0 0 0,0 0-1,-1-1 1,1 1 0,0 0 0,1-1 0,-1 1-1,0-1 1,0 1 0,1-1 0,-1 0-1,1 0 1,-1 1 0,1-1 0,-1 0 0,1 0-1,0 0 1,-1-1 0,1 1 0,0 0 0,0-1-1,2 1 1,8 2-13,0-1 0,0-1 0,0 0 0,19-1 0,-2 0-5,-9 2 4,0 0 0,0 1 0,-1 1-1,1 1 1,20 8 0,-34-11 8,0 1 1,-1 0-1,1 0 0,-1 1 0,1-1 0,-1 1 0,0 0 0,8 9 0,-11-10 7,0 0 0,1 0 0,-2 0 0,1 1-1,0-1 1,-1 1 0,1-1 0,-1 1 0,0-1 0,0 1 0,0 0 0,-1-1-1,1 1 1,-1 0 0,0-1 0,0 6 0,-1-3 35,-1 0 0,1-1 0,-1 1 0,0-1 0,0 0 0,-1 1 0,1-1 0,-1 0 0,0-1 0,-1 1 0,1 0 0,-1-1 0,0 0 0,0 0 0,0 0 0,-1 0 0,1-1 0,-1 1 0,-9 4 0,4-2-7,-1-1-1,1 0 1,-1 0-1,-1-1 1,1-1-1,-1 0 1,1 0 0,-19 1-1,26-4-91,-1 0-1,1 0 1,0 0 0,-1-1-1,1 1 1,0-1 0,0 0-1,-1 0 1,-3-2 0,6 2 35,0 0 1,0-1 0,0 1 0,0 0-1,0-1 1,0 1 0,1-1 0,-1 0 0,0 1-1,1-1 1,0 0 0,-1 0 0,1 0-1,0 0 1,0 0 0,0 0 0,0 0-1,0-1 1,0-2 0,0-2-45,0-1 1,0 0-1,1-15 0,3-37-336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13907,'1'-1'73,"0"0"-1,0 0 1,0 0-1,0 0 1,1 0-1,-1 0 1,0 0 0,1 0-1,-1 0 1,0 1-1,1-1 1,-1 1 0,1-1-1,-1 1 1,1-1-1,-1 1 1,1 0 0,-1 0-1,3-1 1,-3 2-36,0 0 1,0 0-1,1 0 1,-1 0-1,0 0 1,0 0-1,0 0 1,0 1-1,0-1 1,0 0 0,0 0-1,-1 1 1,1-1-1,0 1 1,-1-1-1,1 0 1,-1 1-1,0-1 1,1 1-1,-1-1 1,0 1-1,0-1 1,0 3-1,5 44 774,-3-1-1,-6 77 0,1-45-345,1-12-137,-1 20 120,14 149 0,-10-225-440,-1-9-8,0 0 0,0 0 1,0 0-1,0 1 1,0-1-1,1 0 1,-1 0-1,1 0 1,0 0-1,-1 0 1,1 0-1,0 0 1,0 0-1,0 0 1,0 0-1,1 0 1,-1-1-1,0 1 1,3 2-1,-4-4 1,1 0-1,-1 0 0,1 0 0,-1 0 0,0 0 1,1 0-1,-1 1 0,1-1 0,-1 0 0,1 0 1,-1 0-1,0 0 0,1 0 0,-1-1 0,1 1 0,-1 0 1,0 0-1,1 0 0,-1 0 0,1 0 0,-1 0 1,0-1-1,1 1 0,-1 0 0,0 0 0,1-1 1,-1 1-1,0 0 0,1 0 0,-1-1 0,0 1 1,0 0-1,1-1 0,-1 1 0,0-1 0,0 1 1,0 0-1,1-1 0,5-19 16,-5 18-13,5-29 39,0 0 1,1-60-1,-9-64 66,1 142-114,0-5-5,1 15-23,2 10-37,24 84-106,-22-79 169,1 0-1,0 0 1,1-1-1,1 1 1,11 15-1,-15-24 13,-1-1 0,0 0 0,0 1 0,1-1 0,-1 0 0,1 0 0,0 0 0,-1 0 0,1 0 0,0-1 0,0 0 0,0 1 0,0-1 0,0 0 0,1 0 0,5 0 0,-5-1 6,1 0 0,-1 0 1,1 0-1,-1-1 0,1 0 0,-1 0 0,0 0 0,0-1 0,1 1 0,-1-1 0,4-2 0,5-4 21,-1 0-1,0-1 0,-1 0 1,0-1-1,-1 0 0,16-20 1,27-47 122,-11 13-144,-42 64-12,0-1 0,0 1-1,1 0 1,-1-1-1,0 1 1,1-1-1,-1 1 1,0 0-1,1-1 1,-1 1 0,0 0-1,1-1 1,-1 1-1,0 0 1,1 0-1,-1 0 1,1-1-1,-1 1 1,1 0 0,-1 0-1,1 0 1,-1 0-1,1 0 1,-1-1-1,0 1 1,1 0-1,0 1 1,7 10-66,-2 30-15,-5-31 61,4 30-32,10 57 40,-13-86 47,1 1-1,1-1 1,0 0 0,0 0 0,12 20-1,-15-29-24,1 1 0,0-1 0,0 0-1,0 1 1,0-1 0,0 0 0,0 0-1,0 0 1,1-1 0,-1 1 0,1 0-1,-1-1 1,1 0 0,5 2 0,-6-2-19,0-1 1,0 0-1,0 1 1,-1-1-1,1 0 1,0-1-1,0 1 1,0 0-1,0 0 1,0-1-1,-1 1 1,1-1-1,0 0 1,0 1-1,-1-1 1,1 0-1,-1 0 1,1 0-1,-1 0 1,1 0-1,-1 0 1,1-1-1,-1 1 1,0 0 0,2-3-1,3-6 128,0 1 0,-1-1 0,-1 0 0,1-1 0,-1 1-1,-1-1 1,0 0 0,-1 0 0,0 0 0,1-14 0,2-35-5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15931,'-2'7'1473,"2"16"-1001,2 3-200,3-2 680,3 0-552,3-2-720,2-4 480,0-5-208,1-1-112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0 467 12595,'12'55'1503,"-7"-26"-740,11 30-1,-14-51-561,1-1-1,-1 0 1,2 0 0,-1-1-1,1 1 1,0-1-1,1 1 1,-1-1 0,8 6-1,-10-10-149,0 0 1,1 0-1,-1 0 0,1 0 0,-1-1 1,1 1-1,0-1 0,0 0 0,0 0 0,0 0 1,0 0-1,0 0 0,0 0 0,0-1 1,5 1-1,-3-2-5,0 1 0,1-1 0,-1 0-1,0 0 1,0 0 0,0-1 0,0 0 0,7-3 0,4-4-55,0 0 0,-1-2 0,0 0 0,15-14 0,21-24-260,-36 33 62,0 0-1,1 2 1,32-22-1,-47 35 191,1-1-1,-1 1 0,1 0 0,-1 1 0,1-1 1,0 0-1,-1 0 0,1 1 0,0-1 0,0 1 0,-1-1 1,1 1-1,0 0 0,0 0 0,0-1 0,0 1 1,-1 1-1,1-1 0,0 0 0,0 0 0,0 1 0,0-1 1,-1 1-1,1-1 0,0 1 0,-1 0 0,1 0 0,1 1 1,1 2 38,0 0 0,-1 0 0,1 1 1,-1-1-1,0 1 0,-1 0 0,5 9 1,-5-8 86,2 1 0,-1-1 0,1 0 0,8 11 0,-11-16-78,0 0 0,1 0 0,-1 0 0,0 0 0,1 0 0,-1 0 0,1 0 0,-1 0 0,1 0 0,0-1 0,-1 1 0,1 0 0,0-1 0,-1 0 0,1 1 0,0-1 0,-1 0 0,1 0 0,0 0-1,0 0 1,-1 0 0,1 0 0,0-1 0,2 0 0,7-3-41,0 0-1,-1-1 0,1 0 1,-1-1-1,17-12 0,13-7-514,-23 17 249,-1 0-1,1 1 0,0 1 1,1 1-1,-1 0 1,1 1-1,0 1 1,0 1-1,1 0 0,-1 2 1,0 0-1,0 1 1,22 3-1,-13 0 257,-1-1-1,1-2 1,35-2-1,-48-1 84,1 0 0,0-1-1,-1 0 1,1-2 0,-1 1 0,0-2-1,19-10 1,-3-1-8,-2-2 0,0-2 0,40-37 0,-68 58-43,0 0 1,0 0-1,0 1 0,0-1 0,0 0 1,0 0-1,0 0 0,0 0 0,0 0 0,0 0 1,0 1-1,0-1 0,0 0 0,0 0 1,0 0-1,0 0 0,1 0 0,-1 0 0,0 0 1,0 1-1,0-1 0,0 0 0,0 0 1,0 0-1,0 0 0,0 0 0,0 0 1,1 0-1,-1 0 0,0 0 0,0 0 0,0 1 1,0-1-1,0 0 0,0 0 0,0 0 1,1 0-1,-1 0 0,0 0 0,0 0 1,0 0-1,0 0 0,0 0 0,1 0 0,-1 0 1,0 0-1,0 0 0,0 0 0,0 0 1,0 0-1,1-1 0,-1 2 24,-9 39 849,5-26-631,1-1 1,0 1-1,1 0 1,0 0-1,1-1 0,1 1 1,0 0-1,4 19 1,-4-30-228,0-1 1,1 0-1,0 0 1,-1 0 0,1 0-1,0 1 1,0-1-1,0 0 1,0 0-1,0-1 1,1 1 0,-1 0-1,1 0 1,-1-1-1,1 1 1,-1 0 0,1-1-1,0 0 1,0 1-1,0-1 1,0 0-1,0 0 1,0 0 0,0 0-1,0-1 1,0 1-1,0 0 1,1-1 0,-1 1-1,0-1 1,0 0-1,5 0 1,-2-1-44,0 1 0,0-1 0,0-1 0,0 1 0,0-1 0,0 0 0,0 0 0,0 0 0,-1-1 1,1 0-1,-1 1 0,0-2 0,5-3 0,2-4-292,-1 0 0,0-1 0,-1 0 0,0-1 0,-1 0 0,0 0 0,-2-1 1,1 0-1,-1 0 0,5-20 0,2-19-616,11-85 0,-13 63 1578,5-27 1429,-18 130-1427,2 39 0,0-27-440,7 114 359,-4-128-412,2-1 0,0 1 0,17 47 0,-20-67-137,1-1-1,-1 0 1,1 0-1,0 0 1,1 0-1,-1-1 1,1 1-1,4 4 0,-7-9-20,0 1-1,0 0 0,0 0 0,0-1 0,0 1 0,0 0 0,0-1 0,0 1 0,0-1 0,1 0 0,-1 1 0,0-1 0,0 0 1,0 0-1,0 0 0,1 1 0,1-2 0,-2 1-2,1 0 0,-1-1 0,0 0 0,0 1 0,1-1 0,-1 0 0,0 0 0,0 1 0,0-1 0,0 0 0,0 0-1,0 0 1,0 0 0,0 0 0,0-1 0,0 1 0,-1 0 0,1 0 0,0-2 0,2-5 10,0 0 0,0 0 0,-1 0 0,0 0 0,-1 0 0,0-1 0,0 1 0,0 0 0,-1-1-1,-1 1 1,1-1 0,-1 1 0,-1 0 0,0-1 0,0 1 0,0 0 0,-1 0 0,0 1 0,-1-1 0,-4-8 0,6 15-3,1-1 1,0 0 0,-1 1 0,1-1-1,-1 1 1,1 0 0,-1-1-1,0 1 1,0 0 0,0 0 0,1 0-1,-1 0 1,0 1 0,0-1 0,0 0-1,-3 0 1,4 1-4,1 0 0,-1 0 0,1 0 1,-1 0-1,1 0 0,-1 0 0,0 0 0,1 1 0,-1-1 0,1 0 0,-1 0 1,1 0-1,-1 1 0,1-1 0,-1 0 0,1 0 0,-1 1 0,1-1 0,-1 1 1,1-1-1,-1 0 0,1 1 0,-1 0 0,1 0 3,-1 0 0,1 0 0,-1 1 0,1-1-1,0 0 1,-1 1 0,1-1 0,0 0 0,0 1 0,0-1 0,0 0-1,0 1 1,0-1 0,1 2 0,0 1 11,0 0-1,0-1 1,0 1-1,1-1 1,-1 0 0,1 1-1,0-1 1,0 0-1,0 0 1,0 0 0,1 0-1,-1 0 1,1-1-1,0 1 1,0-1 0,0 1-1,0-1 1,0 0-1,0 0 1,0-1 0,1 1-1,-1-1 1,1 0-1,-1 1 1,6-1 0,4 2 21,-1 0 0,1-1 0,0-1 0,0 0 0,0-1 0,15-1 0,-10-2-70,0 0 0,0-1-1,-1 0 1,1-2 0,-1 0-1,0-1 1,-1 0 0,0-2 0,0 0-1,0-1 1,-1 0 0,-1-1-1,16-15 1,-32 28 78,1 1 0,0-1 0,-1 1-1,1 0 1,0-1 0,1 1 0,-1 0 0,0-1 0,1 6-1,-4 31 400,4-38-438,0 1 25,-1 1 1,1 0 0,1 0 0,-1 0 0,0 0-1,1-1 1,-1 1 0,1 0 0,0 0 0,0-1 0,0 1-1,0-1 1,0 1 0,1-1 0,-1 1 0,1-1-1,-1 0 1,1 1 0,0-1 0,0 0 0,0 0-1,0 0 1,5 2 0,-5-3-62,1 0 1,-1 0-1,0 0 1,1-1-1,-1 1 0,0-1 1,1 1-1,-1-1 1,1 0-1,-1 0 0,1 0 1,-1 0-1,1-1 1,-1 1-1,0-1 0,1 1 1,-1-1-1,0 0 1,1 0-1,-1 0 0,0 0 1,0 0-1,0-1 1,0 1-1,0-1 0,0 1 1,0-1-1,2-2 1,2-2-49,0 0 0,-1-1 1,0 1-1,0-1 0,4-8 1,3-16-211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18108,'-5'21'1408,"9"1"-1096,6-4-136,9-1 88,4-1-568,8-7 448,2-1-120,3-3-232</inkml:trace>
  <inkml:trace contextRef="#ctx0" brushRef="#br0" timeOffset="1">385 198 16147,'1'19'1090,"-1"-14"-898,0-1-1,0 0 0,1 1 1,-1-1-1,3 8 0,-2-11-158,-1 0-1,1 0 0,-1 0 1,1 0-1,-1 0 0,1-1 1,-1 1-1,1 0 0,0 0 0,0-1 1,-1 1-1,1-1 0,0 1 1,0 0-1,0-1 0,-1 0 1,1 1-1,0-1 0,0 1 0,0-1 1,0 0-1,0 0 0,0 1 1,0-1-1,0 0 0,0 0 1,0 0-1,0 0 0,0 0 0,2-1 1,49-8-253,-45 6 167,0 1 0,0 1 0,0-1 0,1 1 0,-1 0 0,1 1 0,-1 0 0,1 0 0,-1 1-1,0 0 1,1 0 0,-1 0 0,10 4 0,27 20 466,-36-20-540,0 0 0,1 0 0,16 6 0,-22-10 71,1 0 1,-1 0-1,0 0 1,0-1-1,1 0 1,-1 1-1,1-1 0,-1-1 1,0 1-1,1 0 1,-1-1-1,0 1 0,0-1 1,1 0-1,3-2 1,13-7-245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16620,'-2'2'119,"-1"0"1,1 0 0,0 0-1,0 1 1,1-1-1,-1 0 1,0 1 0,1 0-1,-1-1 1,1 1 0,-2 4-1,-8 34-29,10-39-50,-3 17 61,1-1 1,1 1-1,0 1 0,2-1 0,0 0 1,1 0-1,1 0 0,7 33 0,-6-43-80,0 0 0,0 0 0,0-1 0,1 1 0,1-1 0,-1 0-1,1 0 1,11 12 0,-11-15 3,0 0 0,0-1 0,0 1 0,1-1 1,-1-1-1,1 1 0,0-1 0,0 0 0,0 0 0,1 0 0,-1-1 0,1 0 0,7 1 1,-5-2 24,-1-1 0,1 1 0,0-1 0,0-1 1,0 0-1,0 0 0,-1-1 0,1 0 0,0 0 0,-1-1 1,0 0-1,0 0 0,0-1 0,0-1 0,0 1 1,-1-1-1,0 0 0,0-1 0,9-8 0,-8 7 33,-2 0-1,1 0 1,-1-1-1,0 1 0,0-2 1,-1 1-1,0 0 0,-1-1 1,0 0-1,0 0 0,-1 0 1,0-1-1,-1 1 1,0-1-1,0 1 0,-1-1 1,0-16-1,-5 6 63,0 9-83,4 11-61,0-1 0,0 1 1,0 0-1,0 0 1,0 0-1,0 0 1,0 0-1,0 0 1,0-1-1,0 1 1,0 0-1,0 0 1,-1 0-1,1 0 1,0 0-1,0 0 1,0 0-1,0 0 1,0 0-1,0 0 1,0-1-1,-1 1 1,1 0-1,0 0 1,0 0-1,0 0 1,0 0-1,0 0 1,0 0-1,-1 0 1,1 0-1,0 0 1,0 0-1,0 0 1,0 0-1,0 0 1,0 0-1,-1 0 1,1 0-1,0 0 1,0 0-1,0 0 1,0 1-1,0-1 1,0 0-1,0 0 1,-1 0-1,1 1-8,0 0-1,-1 0 1,1 0 0,0 0-1,0 1 1,0-1-1,0 0 1,0 0 0,0 0-1,0 0 1,0 0-1,0 1 1,0-1 0,1 0-1,-1 0 1,1 0-1,-1 0 1,1 2 0,10 19-130,-9-17 113,1 0 0,0-1 1,0 1-1,0-1 0,0 0 1,1 0-1,-1 0 1,1 0-1,0 0 0,1-1 1,-1 0-1,0 0 0,1 0 1,0-1-1,-1 1 0,1-1 1,9 3-1,-8-4 27,-1-1 0,1 1-1,-1-1 1,1 0 0,-1 0 0,1-1-1,-1 1 1,1-1 0,-1-1 0,1 1-1,-1-1 1,0 0 0,0 0 0,0 0-1,0-1 1,0 1 0,5-6 0,4-3 125,0-1 0,-2 0-1,1-1 1,-2 0 0,1-1 0,-2-1 0,0 1 0,-1-2 0,8-17 0,-21 51-163,1 0 0,1 0 0,0 1 0,1-1 0,1 1 0,1-1 0,0 1 0,2-1 0,0 0 0,10 32 0,-12-46-14,1 0 0,0 0 0,0 0 1,0-1-1,1 1 0,-1-1 0,1 1 0,4 3 0,-7-7 11,1 1 0,0 0 0,0-1 0,-1 1 0,1-1 0,0 1-1,0-1 1,0 1 0,0-1 0,0 1 0,0-1 0,0 0 0,0 0 0,0 1 0,-1-1 0,1 0-1,0 0 1,0 0 0,0 0 0,0 0 0,0 0 0,0-1 0,0 1 0,0 0 0,0 0 0,0-1-1,0 1 1,0 0 0,0-1 0,0 1 0,-1-1 0,1 1 0,0-1 0,0 0 0,-1 1 0,1-1-1,0 0 1,-1 1 0,1-1 0,0 0 0,0-1 0,2-3-48,0-1 0,-1 1 0,1-1-1,-1 1 1,0-1 0,-1 0 0,1 0 0,0-8 0,3-26-448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 16123,'-7'-3'1721,"0"10"-1257,6 12-256,2 3 1784,10 6-1976,8 1-368,11 0 1833,6-2-1473,18 0 88,4-4 48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14339,'-10'1'321,"1"-1"0,0 2 0,0-1 0,0 1-1,0 0 1,0 1 0,0 0 0,1 1 0,-1-1 0,1 2 0,0-1 0,0 1 0,0 0-1,1 1 1,0 0 0,0 0 0,-11 13 0,17-17-271,0 0 0,-1 0 0,1 0 0,0 0 0,0 0 0,0 0 1,1 1-1,-1-1 0,0 0 0,1 1 0,-1 3 0,1-5-21,0 1 0,0-1 0,1 0 0,-1 0 0,0 0 0,0 1 0,1-1 0,-1 0 0,1 0 0,-1 0 0,1 0 0,0 0 0,-1 1 0,1-1 0,0 0 0,0-1 0,0 2 0,2 0-1,-1 0 0,1-1 0,0 1 0,-1-1 0,1 0 0,0 0 0,0 0 0,0 0 0,0 0 0,0 0 0,0-1 0,0 0 0,0 1 0,0-1 0,0 0 0,5-1 0,3-1-9,-1 0 1,0 0-1,0-1 0,0-1 1,0 1-1,16-10 1,52-36 84,-69 42-92,-9 7-13,0 0-1,1-1 1,-1 1-1,0 0 1,1-1-1,-1 1 1,0 0-1,1-1 1,-1 1-1,1 0 1,-1 0-1,0 0 1,1 0-1,-1-1 1,1 1-1,-1 0 1,1 0-1,-1 0 1,1 0-1,-1 0 1,1 0-1,-1 0 1,0 0-1,1 0 1,-1 0-1,1 0 1,-1 1 0,1-1-1,-1 0 1,1 0-1,-1 0 1,0 0-1,1 1 1,-1-1-1,1 0 1,-1 1-1,0-1 1,1 0-1,-1 0 1,0 1-1,1-1 1,-1 1-1,0-1 1,0 0-1,1 1 1,-1-1-1,0 1 1,0-1-1,0 0 1,1 2-1,3 30-62,-2-11-36,1-9-59,1 1 1,0-1-1,10 20 0,-12-27 134,1-1 0,-1 1 0,1-1 0,0 0 0,0 0-1,1 0 1,-1-1 0,1 1 0,0-1 0,0 1 0,0-1 0,8 4-1,-6-5-7,0 0-1,0 0 1,0-1-1,9 1 0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14803,'1'4'1156,"-20"112"570,14-67-1324,3 1 1,6 84-1,-2-110-357,1-1-1,2 0 1,0 0-1,1 0 1,2 0-1,0-1 1,21 38-1,-25-52-30,1-1-1,1 1 1,-1-1 0,1 0-1,0 0 1,1-1 0,0 0-1,0 0 1,0-1-1,0 0 1,1 0 0,8 4-1,-11-7 0,0 0-1,1 0 1,-1-1-1,0 1 1,0-1-1,1-1 1,-1 1-1,1-1 1,-1 0-1,0 0 1,1 0-1,-1-1 1,1 0-1,-1 0 1,0 0-1,0-1 1,0 1-1,0-1 1,0-1-1,0 1 1,7-5-1,-3 1 46,0-1 0,0 0 0,-1-1 0,0 0 0,-1 0 0,0 0-1,8-13 1,37-70 540,-31 50-241,-21 40-352,0 1 0,1 0 0,-1-1 0,0 1 1,0 0-1,0-1 0,0 1 0,1 0 0,-1-1 0,0 1 1,0 0-1,1-1 0,-1 1 0,0 0 0,0-1 0,1 1 1,-1 0-1,0 0 0,1 0 0,-1-1 0,1 1 0,-1 0 1,0 0-1,1 0 0,-1 0 0,0 0 0,1-1 0,-1 1 1,1 0-1,-1 0 0,0 0 0,1 0 0,-1 0 0,1 0 1,-1 1-1,0-1 0,1 0 0,-1 0 0,1 0 0,-1 0 1,0 0-1,1 0 0,-1 1 0,0-1 0,1 0 0,-1 0 1,0 1-1,1-1 0,-1 0 0,0 0 0,0 1 0,1-1 1,-1 0-1,0 1 0,0-1 0,1 0 0,-1 1 0,15 28-83,-10-17 74,-2-7 8,0 0-1,1 0 1,-1 0 0,1-1-1,0 0 1,0 1 0,0-2-1,1 1 1,-1 0 0,1-1-1,0 0 1,0 0-1,0 0 1,0-1 0,11 4-1,-7-4 18,1 0 1,0 0-1,0-1 0,0-1 0,-1 0 0,1 0 0,0-1 0,15-2 0,5-4 59,29-10 0,-41 11-64,1 1 0,-1 0 0,1 1 0,0 1 0,24-1 0,-38 4-15,-1 0 0,1 1-1,-1 0 1,0 0-1,1 0 1,-1 0-1,0 0 1,0 1 0,1 0-1,-1 0 1,-1 0-1,1 1 1,0-1 0,-1 1-1,5 4 1,2 2-9,-2 1 0,1 1 0,11 19 1,-12-17 10,1 0 1,13 14 0,-20-25-9,-1-1 0,0 1 0,1-1 0,-1 0 0,1 0 0,-1 0 0,1 0 0,0 0 0,0 0 0,-1 0 0,1 0-1,0-1 1,0 1 0,0-1 0,0 1 0,2-1 0,-3 0-23,0 0 0,1 0 0,-1-1 0,0 1-1,0 0 1,1-1 0,-1 1 0,0-1 0,0 1-1,0-1 1,0 0 0,0 1 0,0-1-1,0 0 1,0 0 0,0 0 0,0 0 0,0 0-1,0 0 1,-1 0 0,1 0 0,0 0-1,-1 0 1,1 0 0,0-2 0,1-5-76,1 0 0,-2 0 0,1 0 0,-1 0 0,0 0 0,-1 0 0,0 0 0,0 0 0,-1 0 0,-1-9 0,-6-26-270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14539,'0'-1'129,"1"-1"1,-1 0-1,1 1 0,-1-1 1,1 1-1,-1 0 0,1-1 1,0 1-1,0 0 0,0-1 1,0 1-1,0 0 0,0 0 0,0 0 1,0 0-1,1 0 0,-1 0 1,0 0-1,0 0 0,1 0 1,-1 0-1,1 1 0,-1-1 1,1 1-1,-1-1 0,1 1 1,2-1-1,6-1 454,0 0-1,19-1 1,-10 1-17,0 2 0,22 2 0,-36-2-505,-1 0-1,0 1 1,1 0-1,-1 0 0,0 0 1,0 1-1,0-1 1,1 1-1,-2 0 0,1 0 1,0 0-1,0 1 1,-1-1-1,1 1 0,4 5 1,-6-6-42,-1 0 1,0 1-1,0-1 1,0 1-1,0-1 1,0 1-1,0-1 1,-1 1-1,1-1 1,-1 1-1,0 0 1,0-1-1,0 1 1,0 0-1,0-1 1,0 1-1,-1 0 0,1-1 1,-1 1-1,-1 4 1,-2 3 14,-1 0 1,0 1-1,-9 14 1,-10 9 33,-29 34 0,-19 27 48,71-94-115,0 0 0,0 1 0,0-1 0,0 0 1,1 0-1,-1 0 0,0 1 0,1-1 0,-1 0 1,1 1-1,0-1 0,-1 1 0,1-1 0,0 0 1,0 1-1,0-1 0,0 1 0,0-1 0,0 1 1,0-1-1,0 0 0,1 1 0,-1-1 0,1 3 0,1-3-20,-1 0 0,0 0 0,0 0 0,1 0 0,-1 0 0,0 0 0,1-1 0,-1 1-1,1 0 1,-1-1 0,1 1 0,0-1 0,-1 0 0,1 1 0,-1-1 0,1 0-1,-1 0 1,1 0 0,0 0 0,-1 0 0,3-1 0,9-1-156,0 0 0,0 0 1,0-2-1,22-7 0,6-7-79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13875,'3'14'1168,"2"5"-960,7-6-192,6 1 384,8-2-1696,6-4 1264,5-1-192,5 1-160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1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77 13867,'2'1'157,"-1"0"1,0 0-1,0-1 0,0 1 0,1 0 1,-1 0-1,0-1 0,1 1 1,-1-1-1,0 0 0,1 1 1,-1-1-1,1 0 0,-1 0 1,1 1-1,-1-1 0,1-1 0,-1 1 1,1 0-1,1-1 0,-2 1-68,0-1 0,-1 1-1,1-1 1,0 1-1,-1-1 1,1 0 0,-1 1-1,1-1 1,-1 0-1,1 0 1,-1 1 0,1-1-1,-1 0 1,0 0 0,1 0-1,-1 0 1,0 1-1,0-1 1,0 0 0,0 0-1,0 0 1,0 0-1,0 0 1,0 0 0,0 1-1,0-1 1,0 0-1,0 0 1,-1 0 0,1 0-1,0 0 1,-1 1-1,1-1 1,0 0 0,-1-1-1,-1-1 21,1 1 0,0-1-1,-1 0 1,1 1 0,-1-1-1,0 1 1,1-1-1,-1 1 1,-1 0 0,1 0-1,0 0 1,0 0 0,-1 0-1,1 0 1,-6-2 0,4 2-41,-1 0 1,0 1-1,0-1 1,-1 1 0,1 0-1,0 0 1,0 1-1,-9-1 1,5 1-66,1 1 0,0 0 0,-1 0-1,1 1 1,0 0 0,-1 0 0,1 1 0,0 0 0,1 0 0,-1 1-1,-8 6 1,10-6-9,1 1 1,0-1-1,0 1 0,1 0 0,0 0 1,0 1-1,0-1 0,0 1 0,1 0 1,0 0-1,0 0 0,1 1 0,-4 9 1,5-12 2,0 0 0,1 0 0,-1-1 0,1 1 0,0 0 1,0 0-1,0-1 0,0 1 0,1 0 0,0 0 0,-1-1 0,1 1 1,1 0-1,-1-1 0,0 1 0,1-1 0,0 0 0,0 1 0,0-1 1,0 0-1,0 0 0,0 0 0,1 0 0,0-1 0,5 5 0,0-1-81,1-2-1,-1 1 0,1-1 0,0-1 0,0 1 0,0-1 0,1-1 1,-1 0-1,0 0 0,1-1 0,0 0 0,-1-1 0,19-1 0,-7-1-372,-1-1 0,0-1 0,0 0-1,0-2 1,29-12 0,-26 8-191,40-23 0,-56 28 183,0 1-1,0-1 0,-1 0 1,0-1-1,0 1 1,0-1-1,0-1 0,-1 1 1,7-12-1,-11 17 464,-1 0-1,1 0 1,0 0-1,-1 0 1,1-1-1,-1 1 1,1 0 0,-1 0-1,0 0 1,1-1-1,-1 1 1,0 0-1,0 0 1,0-1-1,0 1 1,0 0 0,0 0-1,0-1 1,-1 1-1,1 0 1,-1-2-1,1 2 61,-1 1-1,0-1 1,0 0-1,1 1 0,-1-1 1,0 1-1,0 0 1,0-1-1,1 1 1,-1-1-1,0 1 1,0 0-1,0 0 0,0-1 1,0 1-1,0 0 1,0 0-1,1 0 1,-1 0-1,0 0 0,-2 1 1,-1-1 270,-1 1 0,1 0 0,0 0 0,-1 0 0,1 1 0,0 0 0,0 0 0,0 0 0,0 0 0,-6 5 0,9-6-255,-1 0 0,1-1 0,0 1 0,1 0 0,-1 0-1,0 0 1,0 0 0,0 0 0,0 0 0,1 0 0,-1 0-1,1 0 1,-1 1 0,1-1 0,-1 0 0,1 0 0,-1 0-1,1 1 1,0-1 0,0 0 0,0 1 0,0-1 0,0 0-1,0 0 1,0 1 0,0-1 0,0 0 0,1 0 0,-1 1-1,0-1 1,1 0 0,0 2 0,1-1-32,-1 0 0,1-1 0,0 1 0,0-1 0,-1 1 0,1-1 0,0 0 0,0 0 0,0 0 0,0 0 0,0 0 0,0-1 0,1 1 0,-1 0 0,0-1 0,0 0 0,5 1 0,35 0-37,81-10-1,-85 5-187,-1 1 1,75 4-1,-102 1 159,0-1 0,0 2 0,0-1 0,12 6 0,-19-7 65,0 0-1,0 0 1,0 1-1,0 0 1,0-1-1,-1 1 1,1 0-1,0 0 1,-1 1-1,0-1 1,1 0-1,-1 1 1,0-1 0,0 1-1,0 0 1,2 4-1,-20-61 3326,-7-48-3569,22 101 144,1 0-1,0 0 1,-1 0 0,1-1 0,0 1-1,0 0 1,0 0 0,0 0 0,0 0-1,0-1 1,0 1 0,0 0 0,1 0-1,-1 0 1,0 0 0,1 0 0,-1 0-1,1 0 1,-1 0 0,1 0 0,-1 0-1,1 0 1,0 0 0,-1 0 0,1 0-1,0 0 1,0 1 0,1-2 0,1 1-3,-1 0 1,0 0 0,1 1 0,-1-1-1,1 1 1,-1-1 0,1 1 0,-1 0-1,1 0 1,-1 0 0,1 1-1,3 0 1,26 4-557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17372,'21'125'2482,"1"-2"-1537,-17-102-828,1 0 1,1-1-1,17 35 1,-22-50-94,1 0 0,0 0 0,0 0 0,1 0 0,0-1 0,-1 0 0,10 8 0,-12-11-15,0-1 0,0 1 0,0 0 0,0 0 0,0-1 0,0 1 0,0-1 0,1 1 0,-1-1 0,0 0 0,0 1 0,1-1 0,-1 0-1,0 0 1,1 0 0,-1 0 0,0 0 0,0 0 0,1 0 0,-1 0 0,0-1 0,0 1 0,1 0 0,-1-1 0,0 1 0,0-1 0,0 0 0,0 1 0,1-1 0,-1 0 0,0 1 0,0-1 0,0 0 0,-1 0 0,1 0 0,0 0-1,0 0 1,0 0 0,1-2 0,1-4 23,1 0 0,-1 0-1,0 0 1,-1 0 0,1-1-1,-1 1 1,-1-1 0,1 1 0,-2-1-1,1 0 1,-1 1 0,0-9-1,-2-13 33,-9-51 0,9 67-144,-1 0-1,-1 0 0,0 0 0,-9-19 0,26 37-704,11 10 637,-21-13 77,12 7 21,1-1-1,0-1 1,0 0-1,0-1 1,1-1-1,0-1 1,0 0-1,0-1 1,18 1-1,-24-4 82,0 0 1,0 0-1,0-1 0,0-1 0,0 1 0,18-7 1,-22 6 18,-1-1 0,1 0 0,-1 0 0,0 0 0,0-1 0,0 0 0,-1 0 0,1-1 0,-1 1 0,0-1 0,6-8 0,-9 11-15,0 0 1,-1-1 0,1 0-1,-1 1 1,1-1 0,-1 0-1,0 0 1,0 0 0,0 0-1,0 0 1,-1 0 0,1 0-1,-1 0 1,0 0 0,1 0-1,-2 0 1,1 0 0,0 0-1,-2-6 1,2 8-18,-1 0 0,1-1 0,-1 1 0,1 0 0,-1 0-1,0-1 1,0 1 0,0 0 0,0 0 0,0 0 0,0 0 0,0 0 0,0 0 0,0 1 0,0-1 0,0 0-1,-3-1 1,2 2-10,0-1 0,0 1 0,-1-1 0,1 1 0,0 0 1,-1 0-1,1 0 0,0 0 0,0 0 0,-1 0 0,1 1 0,0-1 0,0 1 0,-3 0 0,0 1-3,0 0 0,0 1 1,0-1-1,1 1 0,-1 0 0,1 1 1,-1-1-1,1 0 0,0 1 1,1 0-1,-1 0 0,0 1 0,1-1 1,-3 5-1,2-2-32,0 0 1,1 1-1,0-1 0,0 1 1,0 0-1,1-1 0,1 1 1,-1 0-1,0 11 0,2-14 3,0 1 0,0-1-1,0 1 1,1-1 0,-1 1-1,2-1 1,-1 1 0,0-1-1,1 0 1,0 0-1,0 0 1,1 0 0,4 7-1,-5-9 18,1 0 0,0 0 0,0 0-1,0 0 1,0 0 0,1-1 0,-1 1-1,0-1 1,1 0 0,0 0 0,0-1-1,-1 1 1,1-1 0,0 0 0,0 1-1,0-2 1,1 1 0,-1 0 0,7-1-1,-1 0 22,1-1-1,-1 0 1,1-1-1,-1 0 1,1-1-1,16-6 1,20-12-91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15963,'-5'2'172,"1"0"0,-1 1 0,1-1 0,0 1 0,0 0-1,0 0 1,1 1 0,-1-1 0,1 1 0,0 0 0,0 0-1,0 0 1,0 0 0,1 0 0,-1 1 0,1-1 0,0 1 0,-1 7-1,1-6-85,0 0 0,1 1 0,0-1 0,0 1 0,1 0 0,0-1 0,0 1 0,0 0 0,1-1 0,0 1 0,0-1 0,1 1 0,2 8 0,47 83 54,-33-66-151,16 39 0,-20-34 8,-1 1 0,11 59 0,-21-78 11,0 0 0,-1 1 0,-1 0 0,-1 0 0,-1-1 1,0 1-1,-5 19 0,5-33 27,-1 1-1,0-1 1,0 0 0,-1 0 0,0 0 0,0-1 0,0 1 0,0 0 0,-5 5-1,6-10-13,1 0 1,0 1-1,-1-1 0,1 0 0,0 1 0,-1-1 0,0 0 0,1 0 0,-1 0 0,0 0 0,1-1 1,-1 1-1,0 0 0,0-1 0,1 1 0,-1-1 0,0 0 0,0 1 0,0-1 0,0 0 0,0 0 0,0 0 1,0-1-1,1 1 0,-1 0 0,0-1 0,0 1 0,0-1 0,0 0 0,1 1 0,-1-1 0,0 0 0,1 0 1,-3-1-1,0-2-4,0 0 0,0 0-1,0 0 1,0 0 0,1 0 0,-1-1 0,1 1 0,1-1 0,-1 0 0,0 0 0,1 0 0,0 0 0,0 0 0,1-1 0,-2-8 0,-1-8-136,1-1 1,0-31 0,3 25-72,1 1 0,2 0 0,1-1 1,1 1-1,16-50 0,-14 56 69,2 1-1,0 0 0,1 1 0,1 0 0,0 0 1,2 1-1,27-31 0,-34 44 120,0 0-1,1 0 0,0 0 1,1 1-1,-1 0 0,13-6 1,-18 10 3,0 0 1,0 0 0,0 0-1,-1 0 1,1 1 0,0-1-1,0 1 1,0-1 0,0 1-1,0 0 1,0 0 0,0 0-1,0 0 1,0 0 0,0 0-1,0 0 1,0 1 0,0-1-1,0 1 1,0 0 0,0-1-1,0 1 1,0 0 0,0 0-1,-1 0 1,1 0 0,0 0-1,-1 1 1,1-1 0,-1 1-1,1-1 1,-1 1 0,0-1-1,0 1 1,2 1 0,0 5 16,0-1 1,0 1 0,-1-1 0,0 1 0,0 0 0,-1 0 0,1 9 0,-2-11 9,1 1 1,0 0 0,0 0-1,1-1 1,-1 1-1,1-1 1,1 1-1,-1-1 1,1 0-1,4 6 1,-6-11-9,0 0-1,-1 0 1,1 0 0,0-1-1,0 1 1,0 0 0,0-1 0,-1 1-1,1-1 1,0 1 0,0-1-1,0 0 1,0 1 0,0-1 0,0 0-1,0 1 1,0-1 0,0 0-1,0 0 1,1 0 0,-1 0 0,0 0-1,0 0 1,0 0 0,0-1-1,0 1 1,0 0 0,0-1-1,0 1 1,0 0 0,0-1 0,0 1-1,0-1 1,-1 1 0,3-2-1,1-1 61,0-1 0,0 1 0,0-1 0,0 0-1,5-7 1,-1 1-32,-2-1-1,1 1 1,-1-2-1,-1 1 1,0 0-1,-1-1 1,0 0-1,0 0 1,-1 0 0,-1-1-1,0 1 1,-1-1-1,-1-23 1,-8 13-156,8 24 104,0-1 0,0 0 0,0 1 1,0-1-1,0 0 0,0 0 0,-1 1 0,1-1 0,0 0 1,0 0-1,0 1 0,0-1 0,0 0 0,0 0 0,0 1 0,-1-1 1,1 0-1,0 0 0,0 1 0,0-1 0,-1 0 0,1 0 0,0 0 1,0 1-1,0-1 0,-1 0 0,1 0 0,0 0 0,0 0 1,-1 0-1,1 0 0,0 0 0,-1 0 0,1 1 0,0-1 0,0 0 1,-1 0-1,1 0 0,0 0 0,0 0 0,-1-1 0,1 1 1,0 0-1,-1 0 0,1 0 0,0 0 0,0 0 0,-1 0 0,1 0 1,0 0-1,0-1 0,-1 1 0,1 0 0,0 0 0,0 0 0,0 0 1,-1-1-1,1 1 0,0 0 0,0 0 0,0-1 0,0 1 1,-1 0-1,1 0 0,0-1 0,0 1 0,0-1 0,-1 4-3,1 0-1,0-1 1,0 1 0,0-1-1,0 1 1,0-1 0,0 1-1,1 0 1,-1-1-1,1 1 1,0-1 0,-1 1-1,1-1 1,0 0-1,1 1 1,-1-1 0,0 0-1,1 0 1,-1 0-1,1 0 1,0 0 0,-1 0-1,1 0 1,0-1 0,0 1-1,0 0 1,4 1-1,1 1 0,0 1-1,0-1 0,1-1 0,0 1 0,0-1 0,0-1 1,11 3-1,-6-3 13,0-1 0,0 0 0,0-1 0,0 0 0,0-1 0,-1-1 0,22-4 0,-26 4 2,0 0 0,0-1 0,-1 0 0,1 0 0,-1-1 0,0 1 0,1-2 0,-2 1 0,1-1 0,0 0 0,-1 0 0,0-1 0,5-6 0,-9 9-1,0 1 0,-1-1 0,1 1 0,-1-1 0,0 0 0,0 0 1,0 0-1,0 0 0,0 0 0,-1 0 0,1-4 0,-1 6-5,0 0 1,0 0-1,0-1 0,0 1 0,0 0 1,0 0-1,0 0 0,-1 0 1,1 0-1,0 0 0,-1 0 0,1 0 1,-1 0-1,1 0 0,-1 0 1,0 0-1,1 0 0,-1 0 1,0 0-1,0 1 0,1-1 0,-1 0 1,0 0-1,0 1 0,0-1 1,0 1-1,0-1 0,0 1 0,0-1 1,0 1-1,0-1 0,-2 1 1,-2-1-3,0 1 0,0 0 1,0 0-1,0 0 0,0 1 1,0-1-1,0 1 1,0 0-1,0 1 0,1-1 1,-1 1-1,0 0 0,1 0 1,0 0-1,-1 1 1,1 0-1,-7 5 0,7-5-59,1 0-1,-1 0 0,1 0 1,0 1-1,0-1 1,0 1-1,1-1 0,-1 1 1,1 0-1,0 0 1,0 0-1,0 1 0,0-1 1,1 0-1,0 1 0,-1-1 1,2 1-1,-1-1 1,0 7-1,1-9 26,0-1 1,1 0-1,-1 1 1,0-1-1,1 1 1,-1-1-1,1 0 1,-1 1-1,1-1 1,-1 0-1,1 0 1,0 1-1,0-1 1,0 0-1,0 0 1,-1 0-1,2 0 0,-1 0 1,0 0-1,0 0 1,0 0-1,0-1 1,2 2-1,2 0-19,-1-1-1,1 1 0,-1-1 0,1 0 1,0 0-1,7 0 0,32 0-368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1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17060,'-7'1'259,"0"1"1,0 1 0,0-1-1,0 1 1,1 0 0,-1 1-1,1 0 1,-12 8 0,2 1 209,-27 28 1,39-37-416,-27 33 352,29-35-407,1-1 0,0 1 0,0-1 0,0 1 0,0-1 0,0 1 0,1 0 1,-1-1-1,0 1 0,1 0 0,-1 0 0,1-1 0,0 1 0,-1 0 1,1 0-1,0 0 0,0-1 0,0 1 0,1 0 0,-1 0 0,1 3 0,0-4-51,0 0 1,1 1-1,-1-1 0,0 0 0,1 1 0,-1-1 0,1 0 0,0 0 0,-1 0 0,1 0 0,0-1 0,-1 1 0,1 0 0,0-1 0,0 1 0,0-1 0,2 1 0,40 2-927,-32-2 668,31 1-576,-15-2 368,0 2 0,0 1 0,44 11 1,-71-14 557,-1 0-1,1 0 1,0 0 0,0 0 0,0 1 0,0-1 0,-1 0 0,1 0 0,0 1 0,0-1-1,-1 1 1,1-1 0,0 0 0,-1 1 0,1 0 0,0-1 0,-1 1 0,1-1 0,-1 1 0,1 0-1,-1-1 1,1 1 0,-1 0 0,1-1 0,-1 1 0,0 0 0,1 1 0,-1-1 31,-1 0 1,1 0 0,-1 0 0,1 0-1,-1 0 1,1 0 0,-1 0 0,0 0-1,1 0 1,-1 0 0,0 0 0,0-1-1,0 1 1,1 0 0,-1 0 0,0-1-1,-1 1 1,-10 6 620,1-1 0,-20 8-1,27-12-547,4-2-122,-75 28 1876,65-24-1808,1-2 1,-1 1-1,0-2 0,0 1 0,-17-1 1,27 0-126,-1-1 1,1 0 0,-1 0-1,0 0 1,1 0 0,-1 0 0,1 0-1,-1 0 1,0 0 0,1 0 0,-1-1-1,1 1 1,-1 0 0,1 0-1,-1 0 1,0-1 0,1 1 0,-1 0-1,1-1 1,-1 1 0,1 0 0,-1-1-1,1 1 1,0-1 0,-1 1-1,1 0 1,-1-1 0,1 1 0,0-1-1,0 0 1,-1 1 0,1-1 0,0 1-1,0-1 1,-1 1 0,1-1 0,0 0-1,0 1 1,0-1 0,0 1-1,0-1 1,0 0 0,0 1 0,0-1-1,0 0 1,1-2-37,0 1 1,0-1-1,0 1 0,0 0 1,0 0-1,1-1 0,-1 1 1,1 0-1,2-3 0,16-13-508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1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54 15971,'4'-4'623,"20"-18"1007,-24 21-1569,1 1 0,0-1 0,-1 0-1,1 1 1,0-1 0,-1 0 0,1 0 0,-1 1 0,1-1-1,-1 0 1,0 0 0,1 0 0,-1 0 0,0 0 0,1 1-1,-1-1 1,0 0 0,0 0 0,0 0 0,0 0-1,0 0 1,0 0 0,0 0 0,0 0 0,-1-1 0,1 1 41,-1 1 0,0-1 1,1 1-1,-1-1 0,0 1 0,0 0 1,1-1-1,-1 1 0,0 0 1,0 0-1,0-1 0,1 1 1,-1 0-1,0 0 0,0 0 1,0 0-1,0 0 0,1 0 0,-1 1 1,0-1-1,0 0 0,0 0 1,1 0-1,-1 1 0,0-1 1,0 0-1,1 1 0,-2 0 1,-24 13 527,25-13-571,-7 3 29,-5 4-116,0 0-1,0 1 1,1 0 0,0 1-1,0 0 1,-15 19 0,26-28-15,0 1 1,0-1 0,1 0 0,-1 0-1,0 1 1,1-1 0,-1 0 0,1 1 0,0-1-1,-1 0 1,1 1 0,0-1 0,0 1-1,0-1 1,0 0 0,0 1 0,0-1-1,0 1 1,1-1 0,-1 0 0,0 1-1,1-1 1,-1 0 0,1 1 0,0-1 0,-1 0-1,1 0 1,0 1 0,0-1 0,0 0-1,-1 0 1,1 0 0,0 0 0,1 0-1,-1 0 1,0-1 0,0 1 0,0 0-1,0 0 1,3 0 0,6 5-279,1-1 0,0 0 0,21 6 0,-19-7 119,57 18-638,58 23-114,-126-44 961,1 0 0,-1 1 0,1-1-1,-1 1 1,1-1 0,-1 1 0,0 0 0,0 0 0,3 3 0,-5-4 12,1-1 1,-1 1-1,0-1 1,0 1-1,1 0 1,-1-1-1,0 1 0,0 0 1,0-1-1,1 1 1,-1 0-1,0-1 1,0 1-1,0 0 1,0-1-1,0 1 1,-1 0-1,1-1 1,0 1-1,0 0 0,0-1 1,0 1-1,-1 0 1,1-1-1,0 1 1,-1-1-1,1 1 1,-1-1-1,1 1 1,0 0-1,-1-1 0,1 0 1,-1 1-1,1-1 1,-1 1-1,1-1 1,-1 0-1,0 1 1,1-1-1,-1 0 1,0 1-1,0-1 0,-13 6 291,0 0 0,0-1 0,-1-1 0,1 0 0,-1-2 0,0 1 0,0-2 0,0 0 0,0 0 1,-26-4-1,37 3-358,1-1 0,-1 1 0,1-1 1,0 0-1,0 0 0,-1-1 1,-5-2-1,8 3 24,1 1 0,-1-1 1,1 1-1,-1-1 0,1 1 0,-1-1 0,1 1 0,-1-1 1,1 0-1,-1 1 0,1-1 0,-1 1 0,1-1 1,0 0-1,0 0 0,-1 1 0,1-1 0,0 0 0,0 1 1,0-1-1,0 0 0,0 0 0,0 1 0,0-1 1,0 0-1,0 0 0,0 0 0,0 1 0,0-1 1,0 0-1,1 1 0,-1-1 0,0 0 0,1 1 0,-1-1 1,0 0-1,1 1 0,-1-1 0,1 0 0,-1 1 1,1-1-1,0 0 0,16-14-310,7 0-122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2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19 276 15995,'4'6'1465,"-6"15"-929,-4 4-192,-1 6 744,1 5-408,4 1-304,2-1 16,3-7-280,5-6-160,2-13-384,1-7-272,0-13 552,0-8-120,-6-16-104</inkml:trace>
  <inkml:trace contextRef="#ctx0" brushRef="#br0" timeOffset="1">26 5 14603,'-4'-4'1456,"1"11"-1063,3 10-409,2 5 1160,6 7-944,2-1-224,9 4-96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22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14843,'-2'1'75,"-22"6"1022,0 1 1,-44 23-1,62-27-949,0-1-1,0 1 0,0 0 1,1 1-1,0-1 1,-1 1-1,2 0 0,-1 0 1,1 1-1,0-1 0,0 1 1,0 0-1,1 0 1,0 1-1,-4 10 0,6-16-124,1 1-1,-1 0 1,1-1-1,-1 1 0,1 0 1,0-1-1,0 1 0,0 0 1,0 0-1,0-1 0,0 1 1,1 0-1,-1-1 1,0 1-1,1 0 0,-1-1 1,1 1-1,0-1 0,-1 1 1,1-1-1,0 1 1,0-1-1,0 0 0,0 1 1,0-1-1,1 0 0,-1 0 1,0 1-1,0-1 1,1 0-1,-1 0 0,1-1 1,-1 1-1,1 0 0,-1 0 1,1-1-1,-1 1 1,1-1-1,3 1 0,3 1-106,1 0 1,-1-1-1,1 0 0,0-1 0,0 0 0,14-2 0,9-3-540,0-3 0,0 0-1,41-18 1,24-7-959,-93 32 1587,0 0 1,0 0-1,0 0 1,0 1-1,-1 0 1,1-1 0,0 1-1,4 1 1,-7-1 44,0 0 0,0 1 0,0-1 0,0 0 0,0 1 0,0-1 0,-1 1 0,1-1 0,0 1 0,0-1 0,0 1 0,-1-1 0,1 1 0,0 0 0,-1-1 0,1 1 0,-1 0 0,1 0-1,-1 0 1,1-1 0,-1 1 0,0 0 0,1 0 0,-1 0 0,0 0 0,1 0 0,-1 0 0,0 0 0,0 0 0,0-1 0,0 1 0,0 0 0,0 0 0,0 0 0,0 0 0,-1 2 0,1-1 105,-1 0-1,1 1 0,0-1 1,0 1-1,0-1 0,0 0 1,0 1-1,1-1 1,-1 1-1,1-1 0,1 5 1,-1-6-115,0 0 0,0 0 0,0 0 0,0-1 0,0 1 0,0 0 0,0 0 0,1-1 0,-1 1 0,0 0 0,0-1 0,1 0 0,-1 1 1,0-1-1,1 0 0,-1 1 0,1-1 0,-1 0 0,0 0 0,1 0 0,-1 0 0,0 0 0,3-1 0,17-2-215,1-1-1,39-12 0,-40 10-301,0 0 0,39-4 0,-58 9 442,0 1 0,0 0 0,0-1 0,0 1 0,0 0 0,0 0 0,0 1 0,0-1 0,0 0 0,0 1 0,0-1 0,0 1 0,0 0 0,0-1 0,0 1 1,0 0-1,0 0 0,-1 0 0,1 1 0,0-1 0,-1 0 0,1 1 0,-1-1 0,0 1 0,1-1 0,-1 1 0,0-1 0,0 1 0,2 2 0,-2 2 29,1 0 1,-1 0-1,0 0 0,-1 0 1,1 0-1,-1 0 0,0 0 1,-2 9-1,1-8 29,1-4 4,-1-1-1,1 1 1,0 0-1,0 0 1,0 0-1,0 0 1,0 0-1,2 4 1,6 1 82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197 417 14395,'0'0'52,"0"0"0,0 0-1,0 0 1,0 0 0,0 0 0,0 0-1,0 0 1,-1 0 0,1 0 0,0 0-1,0 0 1,0 0 0,0 0 0,0 0-1,0 0 1,0 0 0,-1 0 0,1 0-1,0 0 1,0 0 0,0 0 0,0 0 0,0 0-1,0 0 1,0 0 0,0 0 0,-1 0-1,1 0 1,0 0 0,0-1 0,0 1-1,0 0 1,0 0 0,0 0 0,0 0-1,0 0 1,0 0 0,0 0 0,0 0-1,-1 0 1,1 0 0,0-1 0,0 1-1,0 0 1,0 0 0,0 0 0,0 0 0,0 0-1,0 0 1,0 0 0,0-1 0,0 1-1,0 0 1,0 0 0,0 0 0,-17 12 1222,-21 23-347,21-17-796,1 1 0,1 0 0,1 1 0,-19 36 0,26-43-95,0 1-1,2 0 1,0 0-1,0 1 1,1 0-1,1-1 1,0 1-1,0 26 1,2-36-28,2-1 1,-1 1-1,0-1 1,1 1 0,0-1-1,0 1 1,1-1-1,1 6 1,-2-9-6,0 1-1,0-1 1,0 1 0,0-1 0,0 1-1,0-1 1,0 0 0,1 1 0,-1-1-1,0 0 1,1 0 0,-1 0-1,1 0 1,-1 0 0,1 0 0,0-1-1,-1 1 1,1 0 0,0-1-1,0 1 1,-1-1 0,1 0 0,0 0-1,2 1 1,3-2 0,0 0-1,0 0 1,-1-1 0,1 0 0,-1 0-1,1 0 1,-1-1 0,0 0-1,0 0 1,0-1 0,0 1-1,-1-1 1,1-1 0,-1 1 0,9-10-1,0-2 54,0 0 0,0-1 0,19-34 0,-21 32 131,-2 0 0,0-1-1,-1-1 1,-1 1 0,-1-1 0,5-25 0,-11 31 239,-6 25 26,-6 25-118,-8 70-288,17-92-171,1 1 0,0-1 0,1 1-1,1-1 1,3 22 0,-3-33 94,-1-1 1,0 0 0,1 0-1,-1 0 1,0 0-1,1 1 1,-1-1 0,1 0-1,0 0 1,-1 0-1,1 0 1,0 0 0,-1 0-1,1 0 1,1 0-1,-1 0 4,-1-1 0,1 0-1,-1 0 1,1 1 0,0-1-1,-1 0 1,1 0 0,0 0-1,-1 0 1,1 0 0,-1 0-1,1 0 1,0 0 0,-1 0-1,1 0 1,0 0-1,-1 0 1,1 0 0,-1 0-1,2-1 1,1-1-90,0 0 1,0 0-1,0 0 0,0 0 1,0 0-1,-1-1 0,1 1 0,2-4 1,16-22-793,0-1 0,-2 0 0,26-55 0,31-101-1389,-44 93 1652,27-127 0,-55 191 1293,-6 27-197,-1 6 24,-13 46 761,-23 144 507,33-150-1418,2 0-1,2 67 1,3-99-298,0-1 0,1 1 0,0-1 0,1 1 0,6 16 0,-8-26-31,0 0 0,1 0 0,-1-1 0,1 1-1,0 0 1,0-1 0,0 1 0,0-1 0,0 0 0,0 1-1,5 2 1,-6-4-5,1 0 0,0-1-1,0 1 1,-1 0 0,1-1 0,0 1-1,0-1 1,0 1 0,0-1-1,0 0 1,0 0 0,0 0 0,0 0-1,0 0 1,-1 0 0,1-1-1,0 1 1,0-1 0,0 1 0,2-2-1,2-1-26,0 0-1,-1 0 0,1 0 0,-1-1 1,0 0-1,0 0 0,0 0 1,-1-1-1,1 0 0,-1 0 0,5-7 1,4-8-156,18-39 1,-10 12 99,-2-2 0,22-91 1,8-107 1361,-67 465 332,17-216-1594,-8 86 327,4 121 0,5-201-526,1 0-1,0-1 1,3 13-1,-3-19 155,-1 0-1,0 0 0,1 0 0,-1 0 1,1 0-1,-1 0 0,1 0 1,0 0-1,-1 0 0,1-1 0,0 1 1,0 0-1,-1 0 0,2 0 1,-1 0 18,0-1 0,-1 0 1,1 0-1,0 0 0,-1 0 0,1 0 1,-1 0-1,1 0 0,0 0 1,-1 0-1,1 0 0,0 0 1,-1 0-1,1 0 0,-1-1 1,1 1-1,0 0 0,-1 0 1,1-1-1,-1 1 0,1 0 1,-1-1-1,1 1 0,-1-1 0,1 1 1,-1 0-1,1-2 0,11-13-501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3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15259,'2'30'1393,"-2"10"-905,-3 4-216,0 9 1120,3 6-848,6 8-304,5-1-32,3-4-208,-1-6-152,0-10-424,-3-8 16,-10-15 400,-7-10-112,-13-17-144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12147,'3'0'216,"1"0"0,0 0 0,0 0 0,-1 1 0,1 0-1,-1 0 1,1 0 0,-1 0 0,1 0 0,-1 1 0,1-1 0,3 4 0,-3-2-27,1 1 0,-1-1 0,-1 1-1,1 0 1,-1 1 0,1-1-1,-1 1 1,3 5 0,6 14 161,0 1-1,-2 1 1,0 0 0,-2 0-1,-1 1 1,-1 0 0,-1 0-1,-2 0 1,1 42 0,-5-28-230,0 0 1,-3 0-1,-2 0 1,-1-1-1,-23 71 0,18-78-554,-2 0 0,-1 0-1,-1-2 1,-2 0-1,-2-1 1,0 0-1,-28 28 1,4-10-295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0 186 13835,'4'-9'237,"-1"1"0,1 0 0,1 0 0,-1 0 0,1 1 0,1-1 0,-1 1 0,14-13 0,-9 12-36,1 0 0,0 0 1,0 1-1,1 0 0,20-8 1,-7 5 6,1 1 1,0 1-1,1 2 1,0 0 0,0 2-1,0 0 1,32 2-1,-39 2-175,0 0 1,0 2-1,0 1 0,-1 0 0,1 1 0,-1 1 1,0 1-1,0 1 0,-1 1 0,29 15 0,-40-18-29,0 0 0,0 0 0,-1 0 0,0 1 0,0 0-1,0 0 1,-1 0 0,1 1 0,-2 0 0,1 0 0,-1 0-1,0 1 1,6 15 0,-7-12 34,0 0 0,-1-1 0,0 1 0,-1 1 0,0-1 0,-1 0 0,0 0-1,-1 0 1,0 0 0,-3 14 0,-3 1 94,-1 0 0,-1 0 0,-1-1 1,-1-1-1,-1 0 0,-1 0 0,-17 22 0,2-8 124,-1-2 0,-2-1 0,-44 39 0,56-56-251,-1-2 1,-37 24 0,52-36-85,0-1-1,0 0 1,0-1 0,-1 1-1,0-1 1,1 0-1,-1 0 1,0-1 0,0 0-1,0 0 1,0 0 0,0-1-1,0 0 1,0 0 0,0 0-1,0-1 1,-8-1 0,11 0 38,-1 0 0,0 0 0,1 0 1,0 0-1,-1-1 0,1 1 0,0-1 1,0 0-1,0 0 0,1 0 0,-1 0 1,1 0-1,0-1 0,0 1 0,0-1 1,0 0-1,-2-5 0,-8-34-483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16916,'-16'25'1256,"-8"26"-976,-6 11-144,-11 15 424,-3 8-224,-5 12-128,1 1-48,5-7-112,1-8 16,12-25-240,7-14-128,17-32-408,6-15 624,10-26-144,5-12-40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4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151 105 14339,'26'-4'1328,"-4"28"-832,-8 12-191,-4 20 911,0 7-568,-1 7-216,-1 5 24,1-4-152,-1-2-72,2-10-160,0-8-128,2-12-384,-3-6-184,-1-11-1713,-5-7 2009,-3-13-352,-3-1-224</inkml:trace>
  <inkml:trace contextRef="#ctx0" brushRef="#br0" timeOffset="1">29 584 15027,'-20'-13'1497,"12"4"-969,8 2-264,17 4 688,12 2-256,9-4-568,8 1-400,6-9 224,5 0-96,2-17-120</inkml:trace>
  <inkml:trace contextRef="#ctx0" brushRef="#br0" timeOffset="2">945 0 12411,'-5'28'1256,"-5"26"-528,-6 8-216,-4 15 944,-2 3-511,-2 2-129,0 1-72,3-8-160,3-9-72,1-21-544,1-10-312,0-25 304,2-10-48,-3-13-112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15939,'26'17'1657,"0"8"-1201,1 8-104,6 4 872,9 5-704,-1 1-40,1-3-432,1-3-328,-2-7 296,-2 2-16,-5-1-192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0 16083,'-18'1'432,"0"0"1,0 1-1,1 1 0,-1 1 0,1 0 0,0 2 0,0-1 0,0 2 0,-23 13 0,22-9-192,-1 0-1,2 2 1,0 0 0,0 1 0,1 0 0,1 1-1,-20 27 1,35-42-238,-4 5 28,0 0-1,0 1 1,1-1-1,-4 9 1,7-13-30,-1-1 1,1 1-1,0-1 1,0 1-1,0 0 1,-1-1-1,1 1 1,0 0 0,0-1-1,0 1 1,0 0-1,0-1 1,0 1-1,0 0 1,0-1-1,0 1 1,0 0 0,1-1-1,-1 1 1,0 0-1,0-1 1,1 1-1,-1-1 1,0 1-1,1 0 1,-1-1 0,0 1-1,1-1 1,-1 1-1,1-1 1,-1 1-1,1-1 1,-1 0 0,1 1-1,-1-1 1,1 0-1,0 1 1,-1-1-1,1 0 1,0 0-1,-1 1 1,1-1 0,-1 0-1,1 0 1,0 0-1,-1 0 1,1 0-1,0 0 1,-1 0-1,1 0 1,0 0 0,-1 0-1,1 0 1,1-1-1,72-2-84,-49 1 43,-1 1 0,1 1 0,0 1 0,34 6 0,-40-3-11,0 1 0,0 1 1,0 1-1,24 13 0,-37-17 40,-1 0 0,1 0-1,-1 0 1,0 1-1,0-1 1,0 1 0,-1 1-1,1-1 1,-1 1 0,0-1-1,0 1 1,-1 0 0,0 1-1,1-1 1,-2 1-1,1-1 1,-1 1 0,2 6-1,-3-9 17,-1 0-1,1-1 1,-1 1-1,0 0 0,0 0 1,0-1-1,-1 1 1,1 0-1,-1-1 0,1 1 1,-1 0-1,0-1 1,0 1-1,0-1 0,0 1 1,-1-1-1,-1 3 1,0-1 28,0 0 1,-1-1-1,0 1 1,1-1 0,-1 1-1,-1-1 1,1-1 0,-8 5-1,-2 0 120,-1-2 0,0 1 0,0-2 0,-29 6 0,21-7 31,0 0 0,0-1 0,-31-3 0,44 1-255,1-1-1,-1 0 0,0-1 0,1 0 0,-1-1 0,1 0 0,0 0 0,0-1 1,0 0-1,-11-7 0,19 10 5,0 0 0,0 1 1,0-1-1,-1 0 0,1 0 0,0 0 0,0 0 1,0 0-1,0 0 0,0 0 0,1-1 1,-1 1-1,0 0 0,0 0 0,1-1 0,-1 1 1,1-1-1,-1 1 0,1 0 0,0-1 1,-1 1-1,1-1 0,0 1 0,0-1 1,0 1-1,0-1 0,0 1 0,0 0 0,1-4 1,1 3-13,-1-1 1,0 1-1,1 0 1,-1-1-1,1 1 1,0 0-1,0 0 1,0 0-1,0 0 1,0 1 0,0-1-1,1 0 1,-1 1-1,0 0 1,5-2-1,31-12-792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77 276 17596,'11'-11'404,"0"-1"0,0 1 1,-1-2-1,-1 1 1,0-2-1,10-20 0,-15 27-295,-1 0-1,0-1 1,0 1 0,-1-1-1,1 0 1,-2 1-1,1-1 1,-1 0 0,0 0-1,-1 0 1,0 0 0,0 0-1,-1 0 1,-2-12-1,2 18-95,1 0 0,-1 0 0,1 0 0,-1 0 0,0 0 0,1 0-1,-1 0 1,0 0 0,0 1 0,0-1 0,-1 0 0,1 1 0,0-1-1,-1 1 1,1-1 0,-1 1 0,1 0 0,-1 0 0,0 0 0,1 0-1,-1 0 1,0 0 0,0 0 0,0 0 0,0 1 0,0-1 0,0 1-1,0-1 1,0 1 0,0 0 0,0-1 0,0 1 0,-2 1 0,0-1 11,0 1 1,1 0-1,-1 1 1,0-1-1,0 1 1,1-1-1,-1 1 1,1 0-1,-1 1 1,1-1-1,0 0 1,0 1-1,0 0 1,0 0-1,-4 5 1,-1 4 18,0 1 1,0 0 0,2 1-1,0-1 1,0 1-1,1 0 1,1 1-1,0-1 1,1 1 0,-1 19-1,2-18-35,1 0 1,1 0-1,0 0 1,1 0-1,1-1 0,1 1 1,0 0-1,1-1 0,9 24 1,-11-33-53,1-1 0,0 1 0,1 0 0,-1-1 0,1 0 0,0 1 0,0-2 0,1 1 0,-1 0 0,1-1 0,0 0 0,1 0 0,-1 0 0,0-1 0,1 0 0,0 0 0,0 0 0,0-1 0,0 0 0,0 0 0,1 0-1,-1-1 1,1 0 0,-1 0 0,0-1 0,1 0 0,-1 0 0,1 0 0,-1-1 0,13-2 0,-7 0-16,-1-1 0,0 0 0,17-8 0,37-27-266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49 18516,'-15'9'385,"-1"2"0,2 0 1,-1 0-1,1 1 0,1 1 0,-17 20 0,24-25-261,0 0 0,1 0 0,0 1-1,0-1 1,0 1 0,1 0 0,1 0-1,0 1 1,0-1 0,0 1 0,1-1-1,1 1 1,-1 16 0,2-22-99,0 1 0,1-1 0,-1 1 0,1-1 1,0 1-1,0-1 0,1 0 0,-1 1 0,1-1 0,0 0 0,0 0 0,1 0 0,-1 0 1,1 0-1,0-1 0,0 1 0,0-1 0,0 0 0,0 0 0,6 4 0,-4-4-23,0-1 0,-1 1 0,1-1 0,1 0 0,-1 0 0,0 0 0,0-1 0,1 0 0,-1 0 0,1 0 0,-1-1 0,1 0 0,-1 0 0,1 0 0,-1-1 0,11-2 0,-4 0-28,0-2-1,-1 1 0,1-2 0,-1 1 1,0-2-1,0 1 0,-1-1 0,0-1 1,0 0-1,-1 0 0,0-1 0,14-18 1,-12 13-40,-1 0 0,0-1 0,-1 0 0,0-1 0,-2 0 0,1 0 0,-2 0 0,6-26 0,-9 26-17,-7 19 23,-6 27 36,4-7 98,-3 42 0,8-58-53,1 1 0,0-1 0,0 0 0,0 0 0,1 0 1,0 0-1,1 0 0,-1 0 0,1 0 0,5 10 0,-7-16-13,1 0-1,0 1 0,0-1 0,0 0 1,0 0-1,0 1 0,0-1 1,0 0-1,0 0 0,0 0 1,0 0-1,1 0 0,-1-1 1,0 1-1,1 0 0,-1-1 1,0 1-1,1-1 0,-1 1 1,1-1-1,-1 1 0,2-1 0,0 0 3,0 0 0,0-1 0,-1 1 0,1-1 0,0 1 0,-1-1 0,1 0 0,-1 0-1,1 0 1,-1 0 0,4-3 0,3-2 5,0-1 0,-1 1 0,0-2 0,-1 1-1,10-12 1,-6 5-55,-1 0-1,0-1 0,-1 0 0,0-1 0,-1 0 1,10-30-1,-16 30-92,-2 16 130,0 0-1,0 0 1,0 0 0,0 0 0,0-1 0,0 1 0,0 0-1,0 0 1,0 0 0,0 0 0,0 0 0,0 0 0,0 0 0,0 0-1,0-1 1,-1 1 0,1 0 0,0 0 0,0 0 0,0 0 0,0 0-1,0 0 1,0 0 0,0 0 0,0 0 0,0 0 0,-1 0-1,1 0 1,0 0 0,0 0 0,0 0 0,0 0 0,0 0 0,0 0-1,-1 0 1,1 0 0,0 0 0,0 0 0,0 0 0,0 0 0,0 0-1,0 0 1,0 0 0,0 0 0,-1 0 0,1 0 0,0 0-1,0 0 1,0 0 0,0 0 0,0 0 0,0 0 0,-2 2-18,0 0 0,0 0 0,0 0 0,1 0 0,-1 0 0,1 0 0,-1 1-1,-1 2 1,-18 49 21,19-49 24,1 1-1,0-1 1,0 1 0,0-1-1,1 0 1,-1 1-1,1-1 1,2 10 0,-2-14-16,0 0 0,0 0 0,1 0 0,-1 0 1,0 0-1,1 0 0,-1 0 0,1 0 0,-1 0 1,1-1-1,-1 1 0,1 0 0,0 0 0,-1 0 1,1-1-1,0 1 0,0 0 0,-1-1 0,1 1 1,0-1-1,0 1 0,0-1 0,0 1 0,0-1 1,0 0-1,0 1 0,0-1 0,0 0 0,0 0 1,0 0-1,0 0 0,0 1 0,0-1 0,0-1 1,0 1-1,0 0 0,0 0 0,0 0 0,0-1 1,0 1-1,1-1 0,5-1 33,0-1-1,0 0 1,-1 0-1,10-6 1,-15 9-38,30-19 74,-17 9-127,0 1-1,1 0 0,0 2 1,1-1-1,0 2 1,0 0-1,30-6 0,-41 11 18,-1 1-1,1 0 0,0 1 1,-1-1-1,1 1 1,-1 0-1,1 0 0,-1 1 1,1-1-1,-1 1 1,0 0-1,1 0 0,-1 0 1,5 5-1,18 8-81,-27-15 125,1 0 0,0 0 1,-1 0-1,1 0 0,0 0 0,0 0 0,-1 0 0,1 0 0,0 0 0,-1 0 0,1 0 0,0 0 0,-1 0 0,1 0 0,0-1 0,-1 1 0,1 0 0,-1-1 0,1 1 0,0 0 0,-1-1 0,1 1 0,-1-1 0,1 1 0,-1-1 0,1 1 0,-1-1 1,1 1-1,-1-1 0,0 1 0,1-1 0,-1 0 0,0 1 0,1-1 0,-1 1 0,0-2 0,9-25 261,-7 16-202,0-1 0,-1 1 0,0 0 1,0-1-1,-2 1 0,1-1 0,-1 1 0,-1 0 0,-3-13 0,-2 13-66,7 11-4,0 0-1,0 0 1,0 0 0,0 0 0,-1 0-1,1 0 1,0 0 0,0 0 0,0 0 0,0 0-1,0 0 1,-1 0 0,1 0 0,0 0 0,0 0-1,0 0 1,0 0 0,0 0 0,-1 0-1,1 0 1,0 0 0,0 0 0,0 0 0,0 0-1,0 0 1,0 0 0,0 0 0,-1 0-1,1 0 1,0 0 0,0 1 0,0-1 0,0 0-1,0 0 1,0 0 0,0 0 0,0 0-1,0 0 1,-1 0 0,1 1 0,0-1 0,0 0-1,0 1-3,0 1 0,-1-1-1,1 1 1,0-1 0,0 0-1,0 1 1,0-1 0,0 1 0,1-1-1,-1 0 1,0 1 0,1-1-1,-1 1 1,1-1 0,-1 0-1,2 2 1,-1 0-5,1 0 1,0 0-1,0 0 1,0 0-1,0 0 1,1 0-1,-1-1 1,1 1-1,-1-1 1,1 1-1,0-1 1,0 0-1,0 0 0,0-1 1,1 1-1,-1 0 1,6 1-1,-3-2-8,-1 0-1,0-1 0,1 1 0,-1-1 1,1 0-1,-1-1 0,0 1 1,1-1-1,-1 0 0,10-4 0,-1 0-44,-1-1 0,1 0-1,-1-1 1,0-1 0,-1 0-1,0 0 1,18-18 0,-16 7-37,-13 17 78,-4 8 47,3-5-22,-6 12 84,0 1-1,2-1 0,-1 1 0,2 0 0,0 0 0,1 1 0,0-1 0,1 0 0,1 1 0,0-1 0,1 1 0,3 17 0,-4-30-112,1-1 0,-1 1-1,1-1 1,-1 1-1,1-1 1,-1 1 0,1-1-1,0 0 1,0 1-1,0-1 1,0 0 0,0 0-1,0 1 1,0-1-1,0 0 1,2 1 0,-2-2-1,0 0 0,-1 0 1,1 1-1,0-1 0,-1 0 1,1 0-1,0 0 1,-1 0-1,1 0 0,0 0 1,0-1-1,-1 1 1,1 0-1,0 0 0,-1 0 1,1-1-1,0 1 0,-1 0 1,1-1-1,-1 1 1,1 0-1,0-1 0,-1 1 1,1-1-1,-1 1 1,1-1-1,-1 1 0,0-1 1,1 0-1,-1 1 0,1-1 1,-1 1-1,0-1 1,0 0-1,1 1 0,-1-2 1,7-19-252,-3-4-120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15491,'2'0'325,"-1"0"0,1 0 0,0 0 0,0 0 0,-1 1 0,1-1 0,0 0 0,0 1 0,-1-1 0,1 1-1,0 0 1,2 1 0,9 2 678,-5-3-889,1-1 0,-1 0 0,1 0 0,-1-1-1,1 0 1,-1 0 0,0-1 0,0 0 0,0-1 0,0 1 0,0-2 0,0 1 0,-1-1 0,1 0 0,-1-1 0,0 0 0,0 0 0,-1 0 0,0-1 0,0 0 0,0 0 0,0 0-1,-1-1 1,7-12 0,-11 17-101,0 1 0,0 0 0,0-1 0,-1 1 0,1-1 0,-1 1 0,1-1 0,-1 1 1,0-1-1,1 0 0,-1 1 0,0-1 0,0 1 0,0-1 0,0 0 0,0 1 0,-1-4 0,0 5-6,1-1 0,-1 0 1,1 1-1,-1-1 0,0 1 0,1-1 1,-1 1-1,1-1 0,-1 1 1,0 0-1,0-1 0,1 1 1,-1 0-1,0-1 0,1 1 1,-1 0-1,0 0 0,0 0 0,0 0 1,1 0-1,-1 0 0,0 0 1,0 0-1,-1 0 0,-3 1 14,-1 0 0,1 0 0,0 1 0,0 0 0,0 0 0,0 0 0,1 0 0,-9 6 0,1 1-4,1 1 1,0 1 0,1 0-1,0 0 1,0 1-1,2 0 1,-1 0 0,-7 17-1,10-18-40,1 0 0,0 1 0,1 0 0,0-1 0,1 1 0,0 1 0,1-1 0,0 0 0,1 1 0,0 14 0,2-23-4,-1 0-1,0-1 1,1 1-1,0 0 1,0 0 0,0-1-1,0 1 1,1-1-1,3 7 1,-4-8 1,0-1-1,0 0 1,0 0 0,0 1 0,1-1-1,-1 0 1,0 0 0,0-1 0,1 1-1,-1 0 1,1 0 0,-1-1-1,1 1 1,-1 0 0,1-1 0,-1 0-1,1 1 1,-1-1 0,1 0 0,0 0-1,-1 0 1,1 0 0,-1 0 0,1 0-1,0 0 1,-1 0 0,3-2 0,3 0-185,0-1 1,0 0 0,0-1 0,0 1 0,-1-1 0,0-1 0,0 1-1,0-1 1,0 0 0,-1-1 0,9-10 0,4-6-866,27-46 1,-22 26 268,-2-1 0,-1 0 0,13-48 0,-12 21-2,16-94-1,-33 133 2002,-24 104 2384,7-18-2332,3 2 0,-4 95-1,14-144-1123,0 0-1,1 0 1,3 12-1,-4-18-104,1-1 0,-1 1 0,1 0 0,0-1 0,-1 1 0,1 0 0,0-1 0,0 1 0,0-1 0,2 2 0,-3-3-18,1 1 0,-1-1 0,1 0-1,-1 1 1,1-1 0,-1 0-1,1 1 1,0-1 0,-1 0-1,1 0 1,-1 0 0,1 1-1,0-1 1,-1 0 0,1 0-1,0 0 1,-1 0 0,1 0-1,0 0 1,-1 0 0,1 0-1,0-1 1,-1 1 0,1 0-1,-1 0 1,2-1 0,0-1-64,1 1 1,-1-1-1,0 0 1,-1 0-1,1 0 1,0 0-1,0 0 1,-1 0-1,1 0 1,-1-1-1,0 1 1,0-1-1,0 1 1,0-1 0,0 1-1,0-1 1,0-4-1,6-48-1206,-7 54 1254,0-18-660,0 14-144,3 16 574,-3-7 276,1 1 0,0-1 1,0 0-1,0 1 0,1-1 0,-1 0 0,1 0 0,0 0 0,0 0 0,1-1 0,-1 1 0,1-1 0,0 1 1,0-1-1,0 0 0,0 0 0,6 4 0,-5-5 9,0 0 0,1 0 0,-1-1-1,1 1 1,-1-1 0,1 0 0,-1 0 0,1-1 0,-1 0 0,1 1 0,0-2-1,-1 1 1,1 0 0,-1-1 0,1 0 0,8-3 0,5-2-29,0-1 1,0-1-1,-1-1 1,0 0-1,28-21 1,8-5-403,-53 35 396,0 0-1,1-1 1,-1 1-1,0 0 0,0 0 1,0 0-1,1-1 1,-1 1-1,0 0 0,1 0 1,-1 0-1,0 0 1,0 0-1,1 0 0,-1 0 1,0-1-1,1 1 1,-1 0-1,0 0 0,1 0 1,-1 0-1,0 0 0,1 0 1,-1 0-1,0 0 1,0 1-1,1-1 0,-1 0 1,0 0-1,1 0 1,-1 0-1,0 0 0,0 0 1,1 1-1,-1-1 1,0 0-1,0 0 0,1 0 1,-1 1-1,0-1 1,0 0-1,1 0 0,-1 1 1,0-1-1,0 0 1,0 0-1,0 1 0,0-1 1,1 0-1,-1 1 1,0-1-1,0 0 0,0 1 1,0-1-1,0 0 1,0 0-1,0 1 0,0-1 1,0 0-1,0 1 0,0-1 1,0 0-1,0 1 1,-1-1-1,-4 30 443,2-20-221,2-2-16,0 1 1,1-1-1,0 0 0,0 0 0,1 0 1,0 0-1,2 8 0,-3-14-148,0-1 0,1 1 1,0 0-1,-1-1 0,1 1 0,0-1 0,0 0 0,0 1 1,0-1-1,0 1 0,0-1 0,0 0 0,0 0 1,0 0-1,1 0 0,1 2 0,-1-2-20,0-1-1,0 1 0,0-1 1,-1 0-1,1 0 1,0 1-1,0-1 1,0 0-1,0 0 0,-1-1 1,1 1-1,0 0 1,0-1-1,0 1 1,-1-1-1,1 1 0,0-1 1,3-1-1,33-22 21,-32 19-283,-1 1 1,1 1-1,0-1 1,0 1-1,1 0 1,-1 0-1,0 0 1,14-2-1,2 8 492,-20-2-460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867 300 9626,'-1'22'-296,"1"-4"304,1-5 32,4-4 176</inkml:trace>
  <inkml:trace contextRef="#ctx0" brushRef="#br0" timeOffset="1">123 16 15051,'-45'-10'1320,"12"6"-807,5 3-241,15 5 448,9 5-112,13 3-240,7 3-168,12-1 1640,5 0-1615,4-1 7,2 0 120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16 18812,'1'0'64,"-1"0"-1,1-1 1,0 1-1,-1 0 1,1 0-1,-1-1 1,1 1-1,-1 0 1,1-1-1,-1 1 1,0 0 0,1-1-1,-1 1 1,1-1-1,-1 1 1,0-1-1,1 1 1,-1-1-1,0 1 1,0-1-1,1 1 1,-1-1 0,0 0-1,0 1 1,0-2-1,0 2-14,-1-1-1,1 1 1,-1 0-1,1-1 1,-1 1-1,0 0 1,1-1-1,-1 1 1,0 0-1,1 0 1,-1 0 0,0-1-1,1 1 1,-1 0-1,0 0 1,1 0-1,-2 0 1,-40 4 1199,21 0-1012,1 1 0,-1 2 0,1 0 0,0 0 0,1 2 0,-35 21 1,52-29-248,1 0 0,-1 0 0,1 0 1,0 0-1,-1 0 0,1 0 0,0 1 1,0-1-1,0 0 0,0 1 0,0-1 1,0 1-1,0-1 0,0 3 0,1-4-5,0 1 0,0-1 0,0 1 0,0-1 0,0 1 0,0-1 0,0 1 0,0-1 0,1 1 0,-1-1 0,0 1 0,0-1 0,1 1 0,-1-1 0,0 0 0,1 1 0,-1-1 0,0 1 0,1-1 0,-1 0 0,0 1 0,1-1 0,-1 0 0,1 0 0,-1 1 0,0-1 0,1 0 0,-1 0 0,2 1 0,3 0-118,1 1 1,0-1-1,0 0 1,0 0-1,0-1 1,6 0-1,38-2-628,-20 1 197,30 1 0,-52 1 469,-1 0 0,1 0 0,0 1 0,0-1 0,0 2 1,-1-1-1,1 1 0,11 7 0,-17-10 99,0 1 0,-1 1 1,1-1-1,0 0 0,0 0 0,-1 1 0,1-1 1,-1 1-1,1-1 0,-1 1 0,0 0 1,0-1-1,1 1 0,-1 0 0,0 0 1,-1 0-1,1 0 0,0 0 0,0 0 0,-1 0 1,1 4-1,-1-4 29,0 1 0,-1 0 0,1 0 0,-1-1 0,0 1 0,0 0 0,0-1 0,0 1 0,0-1 0,-1 1 0,1-1 1,-1 0-1,1 0 0,-4 4 0,-3 3 122,-2-1 0,1 0 0,-1 0 0,0-1 0,0 0 0,-14 7 0,-5-1-141,-1-1 1,0-2 0,0-1 0,-1-1 0,0-1-1,0-2 1,-1-1 0,-39-1 0,10-2-222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16091,'-2'23'1433,"-5"6"-961,-2 5-176,-1 5 544,4 5-200,1 4-216,2-1-72,3-2-200,0-3-112,4-9-144,2-2-80,0-14-184,-2-7-200,-1-13 432,0-10-128,-9-8-64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16275,'25'6'1473,"0"20"-817,3 10-224,2 21 536,0 10-112,-3 15-175,-1 1-153,-8-8-376,-3-5-184,-8-13-552,-1-6-225,-16-26 601,-8-12-160,-10-23-168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28 197 14659,'-4'-6'215,"0"-1"-1,1 1 1,-1-1 0,2 0-1,-1 0 1,1 0 0,-3-12-1,4 16-156,1-1 0,0 1 0,0 0 0,0 0 0,1 0 0,-1-1 0,1 1 0,-1 0 0,1 0 0,0 0 0,0 0 0,1 0 0,-1 0 0,0 0-1,1 0 1,0 1 0,0-1 0,0 1 0,0-1 0,3-2 0,4-3 66,0 1-1,1 1 1,-1 0-1,1 0 1,1 1 0,-1 0-1,1 1 1,0 0-1,0 1 1,0 0 0,0 0-1,0 1 1,23 0-1,0 1-69,-1 1-1,1 2 1,49 9 0,-13 3-56,-1 2 1,0 4 0,108 46-1,-164-61 28,-1 1 1,1 1-1,-1 0 0,0 1 1,-1 0-1,0 1 0,11 11 0,-18-16 18,0 1-1,0 0 1,-1 0-1,1 0 0,-1 1 1,0-1-1,-1 1 1,1 0-1,-1 0 0,-1 0 1,1 0-1,-1 0 1,0 0-1,0 0 0,0 0 1,-1 1-1,0-1 1,-1 7-1,-1 2 98,-2 0 0,1 0 0,-2-1 0,0 1 0,0-1 0,-1 0 0,-1-1 0,0 0 0,-19 25 0,9-16 102,-1-1 0,0-1 0,-2 0 0,-34 26 0,34-32-109,0 0 0,0-1 1,-2-2-1,1 0 1,-26 8-1,36-15-205,1 0 1,-2-1-1,1-1 1,0 0-1,0 0 0,-1-1 1,1-1-1,-1 1 0,1-2 1,0 0-1,-1 0 0,-19-6 1,26 6 0,1 0 0,0-1 0,0 0 1,0 1-1,0-1 0,0-1 0,1 1 1,-1 0-1,0-1 0,1 0 0,0 0 0,0 0 1,0 0-1,0-1 0,0 1 0,1-1 1,-1 1-1,1-1 0,0 0 0,0 0 1,1 0-1,-1 0 0,1 0 0,0-1 1,-1-5-1,2-30-600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79 14475,'-26'49'1648,"-7"11"-951,0 6-281,0 5 1448,3 0-1072,2-3-288,6-5-112,3-16-304,3-5-192,5-15-416,5-11-264,6-21 592,3-12-88,11-20-160</inkml:trace>
  <inkml:trace contextRef="#ctx0" brushRef="#br0" timeOffset="1">325 1 14859,'19'3'1601,"-2"17"-1097,-10 24-160,-1 12 856,-4 16-712,0 6-40,-2 8-64,1-2-104,1-10-312,-1-9-192,2-18-304,0-11-184,-3-22 528,0-10-136,-1-14-144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3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0 502 15771,'5'-13'1521,"18"7"-1017,4 2-256,10-2 1184,10-1-1128,9-3-184,5-4-48,7-9-152</inkml:trace>
  <inkml:trace contextRef="#ctx0" brushRef="#br0" timeOffset="1">1273 0 19540,'-17'10'1496,"-5"25"-1159,-5 9-185,-3 19 568,-4 9-360,-2 11-144,0 5-40,0-1-96,5-4-88,5-16-344,0-12-256,3-25-1017,3-14 1385,3-19-232,3-13-160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17380,'16'8'1768,"7"9"-1264,9 11-216,10 2 873,13 10-649,6 3-144,5 1-560,0 1-416,0-4 552,-3-2-153,-7-6-103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13587,'4'8'3858,"11"41"-2391,75 359 2143,-88-398-3605,-1-5-33,-1-1 0,1 1 0,1-1 1,-1 1-1,1-1 0,0 0 0,0 1 0,0-1 0,0 0 1,4 4-1,-5-7 1,-1 0 1,1-1-1,-1 1 1,1-1-1,-1 1 1,1-1 0,0 0-1,-1 1 1,1-1-1,0 0 1,0 1-1,-1-1 1,1 0-1,0 0 1,0 0-1,-1 1 1,1-1 0,0 0-1,0 0 1,-1 0-1,1 0 1,0 0-1,0-1 1,-1 1-1,1 0 1,0 0-1,0 0 1,-1-1 0,1 1-1,0 0 1,0-1-1,-1 1 1,1-1-1,-1 1 1,1 0-1,0-1 1,-1 0-1,1 1 1,-1-1 0,1 1-1,-1-1 1,1 0-1,3-4-41,0-1 1,0 1-1,-1-1 0,4-8 0,4-11-137,-2-1 0,8-34-1,-1-11-182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1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16235,'-2'71'3013,"2"106"-938,8-104-1727,4 1 0,3-2-1,45 134 1,-56-196-361,1 3-161,-1 1-1,4 18 1,-8-31 132,1-1 1,-1 1-1,0 0 0,0-1 1,0 1-1,0-1 0,0 1 1,0 0-1,0-1 0,0 1 1,0-1-1,0 1 1,0 0-1,0-1 0,0 1 1,0-1-1,0 1 0,-1-1 1,1 1-1,0-1 0,0 1 1,-1-1-1,1 1 0,0-1 1,-1 1-1,1-1 0,-1 1 1,1-1-1,0 1 0,-2 0 1,1-1-58,0 0 0,0 0 0,0 0 1,0 0-1,-1 0 0,1 0 1,0-1-1,0 1 0,0 0 0,0-1 1,0 1-1,0 0 0,0-1 1,-2-1-1,-35-25-1163,1-6 498,-5-7-212</inkml:trace>
  <inkml:trace contextRef="#ctx0" brushRef="#br0" timeOffset="1">1 424 14923,'0'-15'1384,"14"10"-807,10 4-249,14 2 688,5 2-232,8 0-640,-1-1-352,-7-5 304,-8-2-64,-21-7-208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15435,'-6'20'977,"12"3"-1001,8 1-177,15 2 289,7-3-16,11 9-192,10-2-32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 17612,'-7'-1'301,"0"0"0,-1 1 1,1-1-1,-1 2 1,1-1-1,0 1 0,-1 0 1,1 1-1,0-1 0,0 1 1,0 1-1,0 0 0,-8 4 1,1 0-106,1 1 1,0 0 0,0 1 0,0 1 0,-12 13 0,20-18-188,0 0 0,0 0 0,0 0 0,0 1 1,1 0-1,0 0 0,1 0 0,-1 0 1,1 1-1,-3 8 0,6-15-13,0 1 0,0-1 0,0 1 0,-1 0 0,1-1 0,0 1 0,0 0 0,0-1-1,0 1 1,0 0 0,0-1 0,1 1 0,-1-1 0,0 1 0,0 0 0,0-1 0,0 1 0,1-1 0,-1 1 0,0 0 0,1-1 0,-1 1 0,0-1 0,1 1 0,-1-1 0,1 1 0,-1-1-1,1 0 1,-1 1 0,1-1 0,-1 0 0,1 1 0,-1-1 0,1 0 0,0 1 0,-1-1 0,1 0 0,-1 0 0,1 0 0,0 0 0,-1 0 0,1 1 0,0-1 0,0 0 0,33-3-177,-30 2 153,-3 1 17,27-5-141,-1 1 0,1 2 0,37 1 0,-58 1 135,1 1 0,0 0 0,0 0 0,-1 1 0,1 0 0,-1 1 0,0-1 0,1 1 0,-1 1 0,0-1 0,-1 1 0,1 0 0,-1 1 0,0 0 0,0 0 0,10 11 0,-14-14 38,0 0-1,-1 0 1,1 0 0,0 0-1,-1 0 1,0 1 0,0-1 0,0 1-1,0-1 1,0 1 0,0-1-1,0 1 1,-1-1 0,1 1-1,-1 0 1,0-1 0,0 1 0,0 0-1,0-1 1,0 1 0,-1 0-1,1-1 1,-1 1 0,0-1-1,0 1 1,0-1 0,0 1-1,0-1 1,0 1 0,-1-1 0,1 0-1,-1 0 1,1 0 0,-1 0-1,0 0 1,0 0 0,0 0-1,0 0 1,-3 1 0,-1 2 56,-1 0 1,0-1-1,0 0 1,0 0-1,-1-1 1,1 1-1,-1-2 1,0 1-1,0-1 1,0 0-1,-14 1 1,15-3-130,0 0-1,-1-1 1,1 0 0,0 0 0,0 0 0,0-1 0,0 0 0,0-1 0,0 1-1,1-1 1,-7-4 0,9 4-8,0 1 1,0-1-1,0 0 0,0-1 1,0 1-1,1-1 0,0 1 0,0-1 1,0 0-1,0 0 0,0 0 1,1-1-1,0 1 0,0-1 0,0 1 1,0-1-1,-1-5 0,1-24-406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0 618 14675,'31'-4'1267,"57"-8"1921,-77 10-2768,0-1-1,0 0 1,0-1-1,0 0 1,15-9-1,-24 12-390,0 0-1,0 0 0,0 0 0,-1-1 0,1 1 1,0 0-1,-1-1 0,1 1 0,-1-1 0,1 1 1,-1-1-1,0 0 0,1 0 0,-1 0 1,0 1-1,0-1 0,-1 0 0,1 0 0,0 0 1,-1-1-1,1 1 0,-1 0 0,1 0 0,-1 0 1,0 0-1,0 0 0,0-1 0,0 1 1,-1 0-1,0-2 0,0 1-4,0 1 1,0 0-1,0-1 1,-1 1-1,1 0 1,-1 0-1,0 0 1,1 0-1,-1 0 0,0 0 1,0 0-1,0 1 1,0-1-1,-1 1 1,1 0-1,0-1 0,-1 1 1,1 0-1,-1 0 1,1 1-1,-1-1 1,1 0-1,-1 1 1,-3-1-1,2 1-1,0 0-1,0 0 1,1 0 0,-1 0-1,0 1 1,0-1 0,1 1-1,-1 0 1,0 0 0,1 0-1,-1 1 1,1-1 0,0 1-1,-1 0 1,1 0 0,-5 4-1,4-2-13,-1 0-1,1 0 0,0 0 1,1 1-1,-1 0 0,1 0 1,0 0-1,0 0 0,1 0 1,-3 8-1,2-7-14,1 1 0,1-1-1,-1 1 1,1 0 0,1-1-1,-1 1 1,1 0 0,1 13 0,0-16 2,-1 0 0,1 0 0,0 0 0,0 0 0,1 0 0,-1 0 0,1 0 0,0 0 0,0 0 0,1-1 0,-1 1 0,1-1 0,-1 0 0,5 4 0,-5-5 1,0 0-1,1 0 1,-1 0-1,1-1 0,0 1 1,-1-1-1,1 0 1,0 0-1,0 0 1,0 0-1,0 0 0,0-1 1,0 1-1,5-1 1,-2 0-3,0 0 0,0-1 0,-1 0 0,1 0 0,-1 0 0,1-1-1,7-3 1,0-2-4,1 0-1,-1-1 0,-1 0 0,1-1 0,13-12 1,0-5 3,-1-1 0,-1-1 1,-1 0-1,-1-2 1,19-37-1,-16 21 64,-2 0 1,-3-2-1,16-52 0,-31 83-15,0 0 0,-1-1-1,-2 1 1,1-1 0,-1-25 0,-2 39-30,0 1 1,-1-1 0,1 0 0,-1 1 0,0-1-1,0 1 1,0-1 0,0 1 0,0-1-1,-1 1 1,1 0 0,-4-5 0,4 7-8,0 0 0,0 0 1,0 0-1,0 1 1,0-1-1,-1 0 1,1 1-1,0-1 0,0 1 1,0-1-1,0 1 1,-1 0-1,1-1 1,0 1-1,0 0 1,-1 0-1,1 0 0,0 0 1,0 0-1,-1 0 1,1 0-1,0 1 1,0-1-1,-1 0 0,1 1 1,0-1-1,0 0 1,0 1-1,0 0 1,-1-1-1,1 1 1,0 0-1,0-1 0,-1 3 1,-5 2 10,1 0 0,-1 1 0,1 0 0,0 0 1,1 0-1,0 1 0,-7 10 0,-26 56 28,33-62-33,-8 19 20,1 0 0,1 1 0,-8 38 0,16-53-29,0 1 0,1-1 0,1 1 0,0-1 0,1 1 0,1-1-1,1 1 1,4 19 0,-5-32-72,0 0 0,0 0-1,1 0 1,-1 0 0,1 0-1,0-1 1,0 1 0,1 0-1,-1-1 1,1 0 0,0 0-1,-1 1 1,1-2 0,1 1 0,5 4-1,-3-3-143,1-1 1,-1 0-1,1 0 0,0-1 1,-1 0-1,1 0 0,0-1 0,13 2 1,23-1-320,0-4-171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15123,'7'5'1697,"3"4"-1137,11-2-184,2-1 920,9-2-608,4 2-176,3-4-360,0-2-224,0-3-528,0-5-1280,0 3 1568,-4-1-256,-5 2-233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3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17 834 14659,'-16'7'2357,"46"-25"-225,2-9-1733,-2-1 0,-1-2 0,-1 0 0,29-44 1,-37 49-299,-13 16-76,188-250 551,-158 204-424,-3-1 1,51-114-1,-81 162-127,-1 0-1,-1-1 0,3-12 0,-5 20-21,1 1 0,-1-1 0,0 0 0,0 1 1,0-1-1,0 1 0,0-1 0,0 1 0,0-1 0,0 1 1,0-1-1,-1 1 0,1-1 0,0 1 0,0-1 0,0 1 1,-1-1-1,1 1 0,0-1 0,0 1 0,-1-1 0,1 1 0,-1-1 1,0 1-1,0-1 1,0 1 0,0 0 0,0 0-1,1 0 1,-1 1 0,0-1 0,0 0-1,0 0 1,0 0 0,0 1 0,1-1-1,-1 0 1,0 1 0,0-1-1,0 1 1,1-1 0,-1 1 0,0-1-1,0 2 1,-6 3 5,1 0 0,0 0 1,0 1-1,0 0 0,1 0 0,0 1 0,-8 12 0,-24 57-23,32-63 14,-14 31 7,2 1 0,3 1 0,-14 70 0,23-84 20,1 1 0,1-1 0,2 1 0,1 0-1,2 0 1,5 33 0,-5-56-24,0 0 0,1 1 0,0-1 0,1-1 0,0 1 0,0 0 0,1-1-1,0 0 1,1 0 0,0-1 0,1 1 0,-1-1 0,1 0 0,1-1 0,0 0 0,0 0 0,0-1 0,11 7 0,16 9-106,-12-8-13,0 1 0,-2 1 0,22 19 0,-37-29 87,-1 0 0,0 0 0,0 0 0,0 1 0,0-1 0,-1 1-1,0 0 1,-1 1 0,1-1 0,-2 1 0,1-1 0,-1 1 0,0 0 0,1 13 0,-2-11 35,-1 0 1,0 1-1,-1-1 0,0 0 1,-1 1-1,0-1 0,0 0 1,-5 12-1,5-19 14,1 0 1,-1 1-1,1-1 1,-1 0-1,0-1 0,0 1 1,0 0-1,-1 0 1,1-1-1,-1 1 0,1-1 1,-5 3-1,5-4 3,-1 0-1,1 0 1,0 0-1,-1 0 1,1-1 0,-1 1-1,1-1 1,-1 1-1,1-1 1,-1 0-1,0 0 1,1 0-1,-1 0 1,1-1 0,-1 1-1,1-1 1,-1 1-1,-4-3 1,-1 0 27,1-1 0,-1 0 0,1-1 0,0 0 0,0 0 0,0 0 0,1-1 0,0 0 0,-11-13 0,-43-68 249,38 52-127,-28-63 0,43 83-112,1-1 0,1-1 1,0 1-1,1-1 1,1 1-1,-2-31 1,5 44-54,0 0 1,0 0 0,0 0 0,1 0-1,-1 0 1,1 0 0,0 1 0,0-1-1,0 0 1,0 1 0,0-1 0,1 0-1,-1 1 1,1-1 0,0 1 0,-1 0-1,1 0 1,0-1 0,1 1 0,-1 1-1,0-1 1,0 0 0,1 0 0,2-1-1,6-2-102,0 0 0,1 1 0,-1 0 0,20-4 0,-14 4-138,25-7-158,0-2 0,-1-1-1,68-36 1,-20-1-99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8 222 16460,'0'-1'30,"0"1"0,-1 0 1,1 0-1,-1 0 0,1-1 1,-1 1-1,1 0 0,0 0 1,-1-1-1,1 1 1,0 0-1,-1-1 0,1 1 1,0 0-1,-1-1 0,1 1 1,0-1-1,0 1 0,-1 0 1,1-1-1,0 1 1,0-1-1,0 1 0,0-1 1,0 1-1,-1-1 0,1 1 1,0-1-1,0 1 1,0 0-1,0-1 0,0 1 1,1-1-1,-1 1 0,0-1 1,0 1-1,0-1 0,0 1 1,0-1-1,1 1 1,-1 0-1,0-1 0,0 1 1,1-1-1,-1 1 0,1-1 1,20-21 90,-16 18-26,24-21 142,1 1 1,1 1-1,34-18 1,-47 31-257,1 1-1,0 0 1,0 1 0,0 1 0,1 1 0,0 1 0,27-3 0,-38 7 8,0 0-1,1 1 1,-1 1-1,0 0 1,0 0-1,0 0 1,1 1-1,-2 1 1,1 0-1,0 0 1,0 0 0,-1 1-1,0 1 1,0-1-1,0 1 1,9 8-1,5 6 45,-1 2-1,-1 0 1,30 42-1,4 4 278,-49-61-224,0 0 0,0-1 0,1 0 0,0 0-1,0 0 1,0-1 0,1 0 0,0 0 0,-1-1 0,1 0-1,0 0 1,10 3 0,-11-5 1,1 0 1,-1-1-1,1 1 0,-1-1 1,1 0-1,-1-1 0,1 1 1,-1-1-1,1-1 1,-1 1-1,0-1 0,0 0 1,0 0-1,11-6 0,0-2-146,0-1-1,-1 0 0,0-1 1,0-1-1,-2 0 0,0-1 1,0-1-1,-1 0 0,-1-1 1,19-32-1,-30 47 14,0-1-1,0 1 1,-1-1 0,1 1-1,-1-1 1,1 0 0,-1 1-1,1-1 1,-1 0 0,0 1-1,0-1 1,0 0-1,0 1 1,0-1 0,0 0-1,-1-1 1,-6-3-509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15723,'3'9'1449,"11"11"-953,5 5-192,5 10 760,2 4-312,3 9-424,-5 4-32,-8 5-120,-6 3-64,-13 8-200,-9-1-288,-8 0 344,-3-6-56,-2-21-48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 14723,'-3'0'107,"-1"-1"-1,1 0 1,-1 1 0,1-1-1,-1 1 1,1 0 0,-1 0-1,1 0 1,-1 1 0,1 0-1,-1-1 1,1 1 0,-1 0-1,1 0 1,0 1 0,-1-1-1,1 1 1,0 0 0,0-1-1,0 1 1,1 1 0,-1-1-1,0 0 1,1 1 0,-1-1-1,1 1 1,-3 4-1,-1 1-67,0 1-1,1-1 1,0 1-1,1 0 1,-1 1-1,2-1 1,0 1-1,-4 16 1,4-2-40,1 0-1,1-1 1,1 1 0,1 0 0,1 0 0,1-1 0,12 42-1,5 5 42,37 81-1,-38-107 1,-5-15-32,-2 1-1,11 43 0,-21-66 51,0 0 1,-1 0-1,0 1 0,0-1 1,0 0-1,-1 1 0,-1-1 0,1 1 1,-1-1-1,0 0 0,-1 1 1,0-1-1,0 0 0,0 0 1,-6 11-1,6-14 37,-1 0 1,1-1-1,-1 1 0,0 0 0,0-1 1,0 0-1,0 0 0,-1 0 0,1 0 1,-1 0-1,0-1 0,0 1 0,0-1 1,0 0-1,0 0 0,0-1 0,-1 1 0,1-1 1,0 0-1,-1 0 0,1-1 0,-6 1 1,6-1-25,0-1 0,0 1 1,0-1-1,0 0 1,1 0-1,-1 0 0,0-1 1,1 1-1,-1-1 0,0 0 1,1 0-1,0 0 0,0-1 1,0 1-1,0-1 1,0 0-1,0 0 0,0 0 1,1 0-1,-1 0 0,1 0 1,0-1-1,0 1 1,1-1-1,-4-6 0,0-6-1,0-1-1,1 1 0,1-1 1,0 0-1,1 0 0,1 0 1,1-20-1,1 9-86,2-1 0,1 1 0,11-43 0,-11 57-138,0 1 1,0 0-1,2 0 1,0 0-1,0 1 1,1 0-1,0 0 1,1 1-1,1-1 0,0 2 1,0-1-1,1 2 1,0-1-1,1 1 1,0 1-1,0 0 0,1 0 1,0 1-1,23-10 1,-21 11-231,0 0 0,0-1 0,-1-1 1,0 0-1,16-14 0,-4-4-344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40 13235,'-20'28'2475,"-27"40"-332,44-61-2005,-1 0 0,1-1 0,0 1 0,0 1-1,1-1 1,0 0 0,0 1 0,-1 13-1,3-20-109,0 1 0,0 0 0,0-1 0,0 1 0,0-1 0,0 1 0,1-1 0,-1 1 0,1 0 0,-1-1-1,1 1 1,-1-1 0,1 0 0,0 1 0,0-1 0,-1 1 0,1-1 0,0 0 0,0 0 0,1 0 0,-1 1-1,2 0 1,-1-1 6,0 0-1,1 0 0,-1 0 0,0 0 1,1 0-1,-1-1 0,1 1 1,-1-1-1,1 0 0,0 0 0,-1 0 1,5 0-1,4-2 46,-1 0 0,0 0 0,1-1 0,-1 0 0,15-7 0,-6 1 84,-1-1 1,1-1-1,-2-1 1,0 0-1,0-1 1,-1 0 0,-1-2-1,0 0 1,-1-1-1,18-25 1,-30 37-104,-1 1-1,1 0 1,-1 0 0,1-1 0,-1 1 0,0-1 0,-1 1 0,1-1-1,0 0 1,-1-5 0,0 8-41,0 1-1,0-1 1,0 0-1,0 0 0,-1 0 1,1 0-1,0 0 1,0 0-1,-1 0 1,1 0-1,-1 1 1,1-1-1,-1 0 1,1 0-1,-1 0 1,1 1-1,-1-1 1,0 0-1,1 1 1,-1-1-1,0 1 1,0-1-1,0 1 1,1-1-1,-1 1 1,0-1-1,0 1 1,0 0-1,0-1 1,0 1-1,0 0 1,0 0-1,1 0 1,-1 0-1,0 0 1,0 0-1,0 0 1,0 0-1,0 0 1,0 0-1,0 0 1,-1 1-1,-4 0-11,0 1-1,0 0 0,0 1 1,0-1-1,1 1 0,-1 0 0,1 0 1,-1 1-1,1-1 0,0 1 1,1 0-1,-1 1 0,-4 4 1,5-3-64,-1-1 1,0 1 0,1-1 0,0 1 0,1 1 0,-1-1 0,1 0 0,0 1 0,1 0 0,-1 0 0,0 7 0,2-12 20,1 0 0,0 0 0,-1-1 0,1 1-1,0 0 1,1 0 0,-1 0 0,0 0 0,0 0 0,1-1-1,-1 1 1,1 0 0,-1 0 0,1-1 0,0 1 0,0 0 0,0-1-1,0 1 1,0-1 0,0 1 0,0-1 0,0 1 0,1-1-1,-1 0 1,1 0 0,-1 0 0,1 1 0,-1-1 0,1-1-1,-1 1 1,1 0 0,0 0 0,0-1 0,-1 1 0,1-1-1,0 1 1,0-1 0,2 0 0,5 1-178,0 0 0,0-1 0,0 0 0,0-1 0,0 1 0,13-5 0,-1 0-17,0-1 0,0-2 0,28-14-1,11-9-273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22 14987,'-17'21'1039,"9"-13"-760,1 0 0,0 1-1,0 0 1,1 1 0,0-1 0,1 1-1,-7 17 1,12-26-246,-1 0-1,1-1 1,0 1-1,0 0 1,0 0 0,0 0-1,0 0 1,0 0 0,0 0-1,0-1 1,0 1-1,1 0 1,-1 0 0,0 0-1,1 0 1,-1-1 0,0 1-1,1 0 1,-1 0 0,1-1-1,-1 1 1,1 0-1,-1-1 1,1 1 0,-1 0-1,1-1 1,0 1 0,-1-1-1,1 1 1,0-1-1,0 1 1,-1-1 0,1 0-1,0 1 1,1-1 0,3 2 34,1-1 1,-1 1-1,1-1 0,8 0 1,-4 0-6,30 4 20,-4 0 111,43 1 0,-78-6-152,0 0 0,0 0 0,0 0 0,0 0 0,0 0 0,0 0 0,0 0 0,0-1 0,0 1 0,0 0 1,-1-1-1,1 1 0,0 0 0,0-1 0,0 1 0,0-1 0,0 0 0,-1 1 0,1-1 0,0 0 0,0 1 0,-1-1 0,1 0 1,0-1-1,0 0 29,-1 1 0,1-1 0,-1 0 0,1 1 0,-1-1 0,0 0 1,0 0-1,0 0 0,0 1 0,0-1 0,0 0 0,-1-3 0,0-1 133,-1-1-1,0 0 0,-1 0 1,1 1-1,-8-12 0,4 8-36,-2 0 0,1 0 0,-1 1 0,-1 0 0,-10-9 0,16 15-187,0 0-1,0 1 1,-1-1-1,1 1 1,0 0-1,-1 0 1,1 0-1,-1 1 1,0-1-1,0 1 0,1 0 1,-1 0-1,0 0 1,0 0-1,0 1 1,0 0-1,0 0 1,0 0-1,-6 1 1,9-1-2,1 0 0,0 0 1,-1 0-1,1 0 1,0 0-1,-1 0 0,1 0 1,0 0-1,-1 0 0,1 1 1,0-1-1,-1 0 0,1 0 1,0 0-1,0 1 0,-1-1 1,1 0-1,0 0 0,0 1 1,-1-1-1,1 0 0,0 1 1,0-1-1,0 0 0,0 0 1,0 1-1,-1-1 0,1 0 1,0 1-1,0-1 1,0 0-1,0 1 0,6 10-772,17 5-652,-18-14 1314,0-1 0,0 1 0,0-1 0,1 0 1,-1 0-1,0 0 0,6-1 0,22-3-450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112 117 17188,'-3'-3'192,"1"1"-1,-1-1 1,0 1 0,0 0 0,0 0 0,0 0 0,0 0 0,-1 0 0,-6-2-1,9 4-151,-1 0 0,1-1 0,-1 1-1,1 0 1,0 0 0,-1 0 0,1 0-1,-1 1 1,1-1 0,-1 0 0,1 0-1,-1 1 1,1-1 0,0 1-1,-1 0 1,1-1 0,0 1 0,-1 0-1,1 0 1,0-1 0,0 1 0,0 0-1,0 0 1,0 1 0,0-1 0,0 0-1,-1 2 1,-3 5 74,0 0-1,1 0 1,0 1-1,1-1 1,-1 1 0,2 0-1,-1 0 1,1 0 0,-1 14-1,2-6-115,0 0 0,0 1 0,2-1 0,3 22 0,-3-31-28,1-1 0,-1 0 1,1 1-1,1-1 0,-1 0 1,1 0-1,0-1 0,1 1 1,0-1-1,0 1 1,0-1-1,1-1 0,0 1 1,0 0-1,0-1 0,1 0 1,-1 0-1,1-1 0,1 0 1,-1 0-1,0 0 1,1-1-1,0 0 0,0 0 1,0 0-1,8 1 0,18 4-234,-14-4 40,0 2-1,0 0 1,18 8 0,-32-11 179,1 0 0,-1 0-1,0 0 1,0 1 0,0 0-1,-1 0 1,1 0 0,-1 0 0,0 1-1,0-1 1,-1 1 0,1 0 0,-1 1-1,3 5 1,-1 1 62,-1 1 0,0 0-1,-1 0 1,-1 0 0,0 0 0,0 0-1,-2 0 1,1 1 0,-2-1 0,-3 25 0,2-23 113,-1 0 0,-1-1 0,0 1 0,-1-1 1,0 0-1,-1 0 0,-1 0 0,0-1 1,-13 17-1,19-28-85,-1 1 1,0-1-1,0 1 1,0-1-1,-1 0 1,1 0-1,-1 0 1,1 0-1,-1 0 1,1-1-1,-1 1 1,0-1-1,0 0 1,0 1-1,0-1 1,0-1-1,0 1 0,0 0 1,-4 0-1,4-2-18,0 1 0,0-1 0,0 0 0,0 1-1,0-1 1,1 0 0,-1-1 0,0 1 0,0 0-1,1-1 1,-1 0 0,1 1 0,0-1 0,-1 0-1,1 0 1,0 0 0,0-1 0,0 1 0,0 0-1,-2-5 1,-2-3-79,1 0 0,0-1 1,0 0-1,1 0 0,0 0 0,1 0 0,0 0 0,1-1 0,0 1 0,1-1 0,1 0 0,0-15 0,2 1-185,1-1-1,1 0 0,1 1 0,11-34 0,-4 26-53,1 1-1,2 0 1,31-49-1,67-82-179,-18 29 744,-84 120-209,-8 11-38,0 0 0,1-1 0,-1 1 0,-1-1 0,1 0 0,-1 0 0,0 0 0,0 0 0,0 0 0,0 0 0,0-8 0,-2 12-24,0 1 1,0 0 0,0 0-1,0 0 1,0 0-1,0-1 1,0 1 0,0 0-1,0 0 1,0 0-1,0 0 1,0-1 0,0 1-1,0 0 1,0 0 0,0 0-1,0 0 1,0 0-1,-1-1 1,1 1 0,0 0-1,0 0 1,0 0-1,0 0 1,0 0 0,0 0-1,-1 0 1,1-1 0,0 1-1,0 0 1,0 0-1,0 0 1,0 0 0,-1 0-1,1 0 1,0 0 0,0 0-1,0 0 1,0 0-1,-1 0 1,1 0 0,0 0-1,0 0 1,0 0-1,0 0 1,-1 0 0,1 0-1,-11 7 84,-8 13 63,9-4-46,1 0 0,0 0 0,1 1 0,1 1 0,-9 31 0,13-37-47,0 0 1,1 1 0,1-1-1,0 0 1,0 1-1,1-1 1,1 0 0,0 1-1,5 20 1,-5-29-46,-1-1-1,2 0 1,-1 1-1,0-1 1,0 0-1,1 0 1,0 1-1,0-1 1,0-1 0,0 1-1,0 0 1,0 0-1,1-1 1,-1 1-1,1-1 1,0 0-1,0 0 1,-1 0 0,2 0-1,-1 0 1,0-1-1,0 1 1,0-1-1,1 0 1,-1 0-1,1 0 1,-1 0 0,1-1-1,-1 0 1,7 1-1,-1-2 9,0 0 1,0-1-1,0 0 0,-1 0 0,1-1 0,-1 0 1,0 0-1,0-1 0,0 0 0,0 0 0,8-7 0,-1 0 162,24-23-1,-34 30-93,-1-1 0,0 0 0,0 0 0,0 0 0,0 0 1,-1 0-1,0-1 0,4-10 0,-6 15-65,-1 0 0,0 0 0,1 0 0,-1 0 0,0 0 0,0 0 0,0 0 0,0 0 0,0 0 0,0 0 0,0 1 0,0-1 0,0 0 0,0 0 0,0 0 0,-1-2 0,0 3-8,1 0 0,0-1 0,0 1 0,-1 0 0,1-1-1,0 1 1,-1 0 0,1 0 0,0 0 0,-1-1 0,1 1 0,-1 0 0,1 0 0,0 0 0,-1 0-1,1 0 1,-1 0 0,1 0 0,-1 0 0,1 0 0,0 0 0,-1 0 0,1 0 0,-1 0 0,0 0 0,-1 1 23,-1 0 1,1 0 0,-1 0 0,1 0 0,0 0 0,-1 0 0,1 1-1,0-1 1,0 1 0,-3 3 0,-1 2-18,0 0 1,1 0-1,0 1 0,1-1 1,-1 1-1,1 0 0,1 1 0,0-1 1,0 1-1,-2 10 0,4-15-44,0 0-1,0 0 0,1 0 0,0 0 0,0 0 1,0 0-1,0 0 0,1 0 0,-1 0 0,1 0 1,0 0-1,0-1 0,0 1 0,1 0 0,-1 0 1,1-1-1,0 1 0,0-1 0,0 0 0,1 0 1,-1 1-1,1-1 0,0-1 0,-1 1 0,5 3 1,-5-5 14,0 1 1,0-1 0,0 0 0,0 0 0,0 0 0,0 0 0,0-1 0,0 1 0,0-1 0,4 1 0,28-4-122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64 16676,'0'-5'267,"0"0"1,-1 0 0,0 0 0,0 0 0,0 0 0,0 1 0,-4-10-1,4 13-226,0 0-1,1 0 0,-1 0 0,0 0 0,0 0 0,0 0 1,0 0-1,1 0 0,-1 1 0,0-1 0,-1 0 0,1 1 0,0-1 1,0 0-1,0 1 0,0-1 0,0 1 0,0 0 0,-1-1 1,1 1-1,0 0 0,0 0 0,-1 0 0,1 0 0,0 0 0,0 0 1,-1 0-1,1 0 0,0 0 0,0 1 0,-1-1 0,1 0 1,0 1-1,0-1 0,0 1 0,0-1 0,-2 2 0,-2 1 62,0 1 0,0-1 0,1 1 0,-1 0 0,1 0 0,0 0 0,0 1 0,0-1 0,0 1 0,1 0 0,0 0-1,0 1 1,-3 8 0,-3 7-17,2 0-1,-7 30 1,5-9-53,3 0 1,2 1-1,1 0 1,2-1 0,2 1-1,2 0 1,2-1-1,17 69 1,-21-104-29,8 26-9,-8-32 3,-1 1 0,1-1-1,0 1 1,-1-1-1,1 1 1,0-1-1,0 0 1,0 1-1,0-1 1,0 0-1,0 0 1,0 0-1,1 0 1,-1 0-1,0 0 1,3 1-1,-4-2 2,1 1 0,0-1 0,-1 0-1,1-1 1,-1 1 0,1 0 0,-1 0-1,1 0 1,-1 0 0,1 0 0,-1 0-1,1-1 1,-1 1 0,1 0 0,-1 0-1,0-1 1,1 1 0,-1 0 0,1-1-1,-1 1 1,0 0 0,1-1 0,-1 1-1,0-1 1,1 1 0,-1-1 0,0 1-1,1-1 1,-1 1 0,0-1 0,0 1-1,0-1 1,0 1 0,0-1 0,1 1-1,-1-1 1,0 1 0,0-1 0,3-26-21,-2 23 15,3-41-17,-2 0 0,-6-86 0,31 174-125,-21-35 139,-1 0 1,1 0-1,0-1 1,0 0-1,1 0 1,0-1-1,0 0 1,1 0-1,-1 0 1,1-1-1,1 0 1,-1-1-1,1 0 1,10 4-1,-6-5 10,0 0-1,0 0 0,0-2 0,1 1 0,-1-2 0,0 0 1,0 0-1,1-1 0,16-4 0,-4-1 17,0-1 1,-1-1-1,1-1 0,-2-2 0,0 0 1,0-1-1,-1-2 0,0 0 0,31-27 1,-48 34-8,0 1 0,0-1 0,8-11 0,8-9-61,-22 27 48,1 0 0,-1 1 0,1-1 0,-1 0 0,0 1 0,0-1 0,1 1 0,-1-1 0,0 1 0,1-1 0,-1 0 1,0 1-1,0-1 0,0 1 0,0-1 0,0 1 0,1-1 0,-1 1 0,0-1 0,0 1 0,0 0 0,0-1 0,-1 1 0,1 0 1,2 17-23,-2-4 24,3 41 40,-2-52-12,-1 0 0,1 0 1,0 0-1,0 1 0,0-1 0,0 0 1,0 0-1,0 0 0,1 0 1,0-1-1,0 1 0,-1 0 0,4 2 1,-4-4-3,1 0 1,-1-1 0,0 1 0,1 0-1,-1-1 1,1 1 0,-1-1 0,1 0-1,-1 1 1,1-1 0,-1 0 0,1 0-1,-1 0 1,1 0 0,-1 0 0,1 0-1,0-1 1,-1 1 0,1 0 0,-1-1-1,1 1 1,-1-1 0,0 1 0,2-2-1,35-21 228,-36 21-250,5-3-62,0 0 0,-1 0 1,1-1-1,-2 0 0,1 0 0,0 0 1,-1-1-1,0 0 0,-1 0 0,0 0 1,0 0-1,0-1 0,-1 0 0,3-8 1,0-16-213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10754,'6'14'5025,"8"4"-4529,5 2-359,13-6-298,7-3 177,16-3 48,6-4-64,2-6-120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4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86 16275,'-18'6'471,"0"0"0,1 1 0,0 0-1,1 2 1,-27 17 0,33-20-305,1 1 0,1 0 0,-1 0 0,1 1 0,1 0 0,0 1 0,0 0 0,0 0 0,1 0 0,-8 17 0,13-23-113,0-1-1,0 1 1,0 0 0,0-1 0,0 1 0,0 0 0,1 0-1,0 0 1,0 0 0,-1 0 0,2-1 0,-1 1-1,0 0 1,1 3 0,0-4-31,-1-1 0,1 0 0,0 1-1,0-1 1,0 1 0,0-1 0,0 0 0,1 0 0,-1 0 0,0 1-1,0-1 1,1 0 0,-1-1 0,1 1 0,-1 0 0,1 0-1,-1-1 1,1 1 0,0 0 0,-1-1 0,1 0 0,-1 1 0,1-1-1,0 0 1,1 0 0,9 1-23,-1-2 0,0 1 1,0-1-1,0-1 0,0 0 0,0 0 0,0-1 0,0-1 1,-1 0-1,0 0 0,1-1 0,12-8 0,-1-1-44,0-1 1,-1 0-1,0-2 0,21-22 0,-35 32 67,-1 0-1,1-1 0,-1 1 1,0-1-1,-1 0 0,0-1 1,5-10-1,-9 11 138,-6 10-33,-7 10 23,5-2-95,1 1 0,0-1 1,1 1-1,0 0 1,0 1-1,-2 11 1,5-17-50,1-1 0,0 1 0,0 0 0,0 0 0,1-1 0,-1 1 0,1 0 0,1 0 1,-1 0-1,1 0 0,0-1 0,0 1 0,1 0 0,3 7 0,-4-10 1,1-1-1,0 0 1,-1 0-1,1 0 1,0 0 0,0-1-1,0 1 1,0-1 0,0 1-1,0-1 1,0 1 0,1-1-1,-1 0 1,1 0 0,-1 0-1,0-1 1,1 1-1,0 0 1,-1-1 0,1 0-1,-1 1 1,1-1 0,-1 0-1,1 0 1,4-1 0,4-1-2,0 0 0,0 0 0,0-1 0,17-7 0,8-6-272,57-34 0,-66 33-222,1 2 0,0 1 0,51-18 0,-77 31 417,1 0-1,0 0 0,0 0 0,0 0 0,0 1 0,0-1 0,0 1 0,0 0 0,0 0 0,1 0 0,-1 0 0,0 0 1,0 1-1,0-1 0,0 1 0,0 0 0,0 0 0,-1 0 0,1 0 0,0 1 0,0-1 0,-1 1 0,1 0 1,-1-1-1,4 4 0,-4-3 53,-1-1 0,1 1 0,0-1 0,0 1 0,0-1 0,0 0 0,0 0 0,1 0 1,-1 0-1,0 0 0,0 0 0,1-1 0,-1 1 0,0-1 0,1 0 0,-1 0 0,1 1 0,-1-1 0,0-1 1,1 1-1,-1 0 0,0-1 0,1 1 0,-1-1 0,0 0 0,1 1 0,-1-1 0,0 0 0,0-1 1,3 0-1,5-6-234,1 0 1,-1 0 0,0-1-1,13-15 1,-3 3-392,92-77-4881,-104 94 5963,-8 9 96,-9 9 1562,4-8-734,-11 12 705,15-18-1969,0 1 0,1 0-1,-1-1 1,1 1-1,-1 0 1,1-1 0,-1 1-1,1 0 1,0 0 0,-1-1-1,1 1 1,0 0-1,0 0 1,0 0 0,-1 0-1,1-1 1,0 1 0,0 0-1,0 0 1,1 1-1,-1-1-57,1-1 0,0 1 0,0-1 0,0 1 0,1-1 0,-1 0 0,0 1 0,0-1 0,0 0 0,0 0 0,0 0 0,0 0 0,2 0 0,5 1-39,-2 1-103,0 0 1,0 1-1,0-1 0,0 1 0,0 1 0,-1-1 0,0 1 0,8 6 0,33 38-787,-5-5 442,-39-41 489,0 0 1,1 0-1,-1 0 0,1-1 1,-1 0-1,1 1 0,0-1 0,-1 0 1,1 0-1,0 0 0,0-1 1,0 1-1,0-1 0,0 1 0,0-1 1,0 0-1,0 0 0,0-1 1,0 1-1,0 0 0,-1-1 0,1 0 1,0 0-1,0 0 0,0 0 1,-1 0-1,5-3 0,7-3 160,-1-2 1,-1 0-1,1 0 0,11-13 0,-8 8-110,-3 3 17,99-79 174,-112 90-261,0 0-1,1 0 1,-1 0 0,0 0-1,0 0 1,0 0-1,0-1 1,1 1 0,-1 0-1,0 0 1,0 0-1,0 0 1,0 0 0,0-1-1,0 1 1,1 0-1,-1 0 1,0 0 0,0-1-1,0 1 1,0 0-1,0 0 1,0 0 0,0-1-1,0 1 1,0 0-1,0 0 1,0 0 0,0-1-1,0 1 1,0 0-1,0 0 1,0-1 0,0 1-1,0 0 1,0 0-1,0 0 1,-1 0 0,1-1-1,-9-5 527,-12-1 150,17 6-659,1 0 0,-1 1 0,0-1 0,0 1 1,0 0-1,0 0 0,1 0 0,-1 1 0,0-1 0,0 1 0,0 0 0,1 0 0,-1 0 0,1 1 1,-1-1-1,1 1 0,-1 0 0,1 0 0,-4 2 0,4-1-27,0 1 1,0-1-1,1 1 1,-1-1-1,1 1 0,-1 0 1,1 0-1,0 0 1,0 0-1,1 0 0,0 0 1,-1 0-1,1 1 1,0-1-1,1 0 1,-1 6-1,1-1 30,0-1 0,0 0 0,1 1 0,0-1 0,0 0 0,1 0 0,0 0 0,0 0 0,1 0 0,0 0 0,1-1 0,-1 1 0,2-1 0,-1 0 0,1 0 0,9 10 0,-9-11-44,0-1 1,0 0 0,1-1 0,0 1 0,0-1 0,0 0 0,0-1 0,1 1 0,-1-1-1,1-1 1,0 1 0,0-1 0,0 0 0,0-1 0,0 1 0,0-2 0,0 1 0,1-1 0,9 0-1,-12-1-5,1 0 0,-1 0-1,0-1 1,1 1 0,-1-1-1,0 0 1,0-1 0,0 1-1,0-1 1,0 0 0,-1 0-1,1-1 1,5-5 0,15-23-90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16 13827,'6'-3'623,"1"1"1,0-1-1,0 1 1,0 1-1,0-1 1,0 1-1,0 0 1,8 1-1,-7 0-403,1 0 0,-1 1 1,0 0-1,0 0 0,0 1 0,0 0 0,9 4 0,-13-4-203,0-1 0,0 1 0,0 0-1,0 0 1,-1 0 0,1 1 0,-1-1-1,1 1 1,-1 0 0,0 0 0,0 0 0,0 0-1,-1 0 1,1 1 0,-1-1 0,0 1-1,0 0 1,0 0 0,0 0 0,-1 0-1,1 0 1,-1 0 0,0 0 0,0 0 0,-1 0-1,1 1 1,-1-1 0,0 0 0,0 0-1,0 1 1,-1-1 0,0 5 0,-3 3-1,0 0 0,0 0 0,-2 0 0,1-1 1,-1 0-1,-1 0 0,0 0 0,-11 13 0,-10 9 22,-35 31-1,29-33-11,-32 33 1,61-58-25,-1 0 0,1 1-1,1 0 1,-1 0 0,1 0 0,0 1 0,1 0 0,-4 10 0,6-16-4,1 0-1,-1 0 1,1 0-1,-1 1 0,1-1 1,0 0-1,0 0 0,0 1 1,0-1-1,0 0 1,0 0-1,1 1 0,-1-1 1,1 0-1,-1 0 1,1 0-1,0 0 0,0 1 1,0-1-1,0 0 1,0-1-1,0 1 0,1 0 1,-1 0-1,1 0 0,-1-1 1,1 1-1,0-1 1,-1 1-1,1-1 0,0 0 1,0 0-1,0 0 1,0 0-1,0 0 0,0 0 1,3 0-1,4 2-33,0-1-1,0-1 0,1 1 1,-1-1-1,0-1 1,1 0-1,15-2 0,5-3 609,58-18-1,-58 14-528,24-6 61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14003,'0'0'32,"0"0"0,0 0-1,0 0 1,0 0 0,0 0 0,0-1 0,0 1-1,0 0 1,0 0 0,0 0 0,0 0 0,1 0-1,-1 0 1,0-1 0,0 1 0,0 0-1,0 0 1,0 0 0,0 0 0,0 0 0,0 0-1,0-1 1,0 1 0,1 0 0,-1 0 0,0 0-1,0 0 1,0 0 0,0 0 0,0 0 0,0 0-1,1 0 1,-1 0 0,0 0 0,0 0 0,0 0-1,0 0 1,0 0 0,1 0 0,-1 0 0,0 0-1,0 0 1,0 0 0,0 0 0,1 0-1,-1 0 1,0 0 0,0 0 0,0 0 0,0 0-1,0 0 1,0 0 0,1 0 0,-1 0 0,0 0-1,0 1 1,0-1 0,0 0 0,0 0 0,0 0-1,0 0 1,0 0 0,1 0 0,-1 0 0,0 1-1,9 15 901,6 24 454,-2 2-228,25 67 471,-32-95-1487,0-1 0,1 0-1,1 0 1,0 0 0,13 16 0,-18-26-124,0 1-1,1-1 1,0 1 0,-1-1 0,1 0-1,0 0 1,1-1 0,-1 1 0,0-1 0,1 0-1,-1 0 1,1 0 0,0-1 0,-1 0-1,1 0 1,0 0 0,0 0 0,0-1 0,0 0-1,0 0 1,0 0 0,0 0 0,-1-1-1,1 0 1,0 0 0,0 0 0,0-1 0,-1 1-1,8-5 1,1-1-11,-1 0 0,1-1 0,-1 0-1,-1-1 1,0-1 0,0 0 0,-1 0 0,17-22 0,-12 12-96,-1-1 0,-1-1 0,0 0 0,-2 0 1,-1-1-1,13-45 0,-21 55-178,-5 14-5,-8 20 23,-6 45 324,3 0 0,3 0 0,-2 71 0,8-86 156,2-22-134,-4 44 94,2 94 1,10-141-1387,-5-25 1149,0 0 0,1-1 0,-1 1 0,0-1 0,1 1 0,-1 0 1,1-1-1,-1 1 0,1-1 0,-1 0 0,1 1 0,-1-1 0,1 1 0,-1-1 1,1 0-1,0 1 0,-1-1 0,1 0 0,0 0 0,-1 1 0,1-1 0,0 0 0,-1 0 1,1 0-1,0 0 0,-1 0 0,1 0 0,0 0 0,-1 0 0,1 0 0,1-1 1,9-2-685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104 410 13491,'1'-5'203,"3"-5"210,-1-1 0,0 1-1,-1-1 1,0 0-1,-1 0 1,1-11-1,-2 21-333,0 0 0,0 0 0,-1-1-1,1 1 1,0 0 0,0 0 0,0 0 0,-1 1-1,1-1 1,0 0 0,-1 0 0,1 0 0,-1 0-1,1 0 1,-1 0 0,0 0 0,0 0 0,0 0-26,1 1 0,-1 0 0,1 0 0,-1-1 0,0 1 0,1 0 0,-1 0 0,1 0 0,-1 0 1,0 0-1,1 0 0,-1 0 0,1 0 0,-1 0 0,0 0 0,1 0 0,-1 0 0,1 0 0,-1 0 0,0 0 1,0 1-1,-2 1 104,0-1 1,0 1 0,0 0 0,0 0-1,0 0 1,1 1 0,-1-1 0,-3 5-1,-3 5-45,1 1 0,0 0 0,1 0 0,0 1 0,1 0 0,0 0 0,1 1 0,1-1 0,1 1 0,0 0-1,-2 19 1,5-30-105,0-1 0,0 1 0,0-1 0,0 1 0,1-1 0,-1 1 0,1-1 0,2 6 0,-3-8-2,1 0-1,-1 0 0,1 0 0,0 0 0,0 0 0,-1 0 1,1 0-1,0 0 0,0 0 0,0-1 0,0 1 0,0 0 1,0 0-1,0-1 0,0 1 0,0-1 0,1 1 0,-1-1 1,0 0-1,0 1 0,0-1 0,0 0 0,1 0 1,-1 0-1,0 1 0,0-1 0,1-1 0,1 1 0,4-1 13,0-1 0,-1 0-1,1 0 1,-1 0-1,1-1 1,-1 0-1,0 0 1,0-1 0,0 0-1,0 0 1,-1 0-1,6-5 1,10-11 67,27-33-1,-20 19-39,-1-2 1,-2 0-1,22-44 1,-37 61-165,-12 24-69,-9 27-33,-16 80-446,24-99 504,2-1 1,-1 1-1,2 0 0,0 0 0,0-1 1,1 1-1,3 14 0,-4-26 116,1 1 1,-1-1-1,0 1 1,1-1-1,0 1 1,-1-1-1,1 1 1,0-1-1,0 1 0,-1-1 1,1 0-1,0 1 1,1-1-1,-1 0 1,0 0-1,0 0 1,3 2-1,-3-3-7,0 1 0,0-1 0,0 0 0,0 0-1,0 0 1,1 1 0,-1-1 0,0 0 0,0 0 0,0 0 0,0-1 0,1 1-1,-1 0 1,0 0 0,0-1 0,0 1 0,0-1 0,2 0 0,3-2-140,-1-1 0,0 0 0,0 0 0,0 0 0,0-1 1,-1 0-1,7-7 0,6-13-227,0-1 1,-2 0-1,-1-2 1,-1 1-1,16-51 1,-12 22 609,-3-1-1,6-60 1,-17 73 948,-4 40-667,0 5-10,-3 22 256,-3 32 40,3 0 0,2 1 0,11 102 0,-9-153-684,1 4 77,1 0 1,0 0-1,5 15 1,-7-23-122,0 0 0,1 0 0,-1 0 0,0 0 0,1 0 0,-1 0 0,1 0 0,-1 0 1,1 0-1,0 0 0,-1-1 0,1 1 0,0 0 0,0 0 0,-1-1 0,1 1 0,0 0 1,0-1-1,0 1 0,0-1 0,0 1 0,0-1 0,0 1 0,0-1 0,0 0 0,0 0 1,0 1-1,0-1 0,0 0 0,0 0 0,0 0 0,0 0 0,0 0 0,0 0 0,0-1 1,0 1-1,0 0 0,0 0 0,0-1 0,2 0 0,2-2 50,1-1 0,-1 1 0,0-1 0,-1 0-1,7-7 1,-8 8-63,-1 0 0,1 0 0,0 0 0,1 0 0,-1 1-1,0-1 1,1 1 0,-1 0 0,1 0 0,0 0 0,0 0-1,0 1 1,0 0 0,0-1 0,5 1 0,-7 1-22,0 0 1,0 1-1,0 0 0,0-1 1,0 1-1,0 0 1,0 0-1,0 0 0,0 0 1,0 0-1,-1 1 0,1-1 1,-1 1-1,1-1 1,-1 1-1,1-1 0,-1 1 1,0 0-1,0 0 1,1-1-1,-1 1 0,-1 0 1,1 0-1,1 4 0,4 8-46,-1 1-1,4 19 1,-7-26 33,-1 1-11,11 30-28,-12-38 55,1 0 1,-1-1-1,0 1 1,1 0-1,-1 0 1,0 0-1,1-1 1,-1 1-1,1 0 1,-1-1-1,1 1 1,0 0-1,-1-1 1,1 1-1,0-1 1,-1 1-1,1-1 1,0 1-1,0-1 1,-1 0-1,1 1 1,0-1-1,0 0 1,0 1-1,0-1 1,-1 0-1,1 0 1,0 0-1,0 0 1,0 0-1,0 0 1,0 0-1,-1 0 1,1 0-1,0 0 1,0-1-1,0 1 1,1-1-1,2-1-108,0-1 0,0 1-1,0-1 1,-1-1 0,1 1-1,-1 0 1,0-1 0,6-7 0,22-39-1102,-17 26 706,40-65-495,-29 50 297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13387,'0'6'465,"-1"0"0,1 0 0,-1 1 0,0-1 0,-1 0 0,1 0 0,-1 0 0,-3 7 0,2-8-144,1 0 1,0 0-1,1 0 0,-1 0 1,1 1-1,0-1 1,1 1-1,-1-1 0,1 1 1,0-1-1,1 7 1,-1-10-313,1 0 0,0 0 0,-1 0 0,1 0 0,0 0 0,0 0 0,1 0 0,-1 0 0,0 0 0,1 0 0,-1-1 0,1 1 0,-1 0 0,1-1 0,0 0 0,0 1 0,-1-1 0,1 0 0,0 0 0,0 0 0,0 0 0,0 0 0,1 0 0,-1-1 0,0 1 0,0-1 0,0 1 0,1-1 0,3 0 0,-2 0-39,1 0-1,-1 0 1,1 0 0,-1-1-1,1 0 1,-1 0 0,1 0 0,-1 0-1,0-1 1,0 0 0,0 1-1,0-2 1,0 1 0,4-3 0,-1-2 141,-1 0 1,0 0 0,0 0 0,-1 0 0,0-1-1,-1 0 1,1 0 0,-1-1 0,-1 1 0,0-1 0,0 0-1,2-13 1,-6 32-19,-1 0 1,2 0-1,0 0 0,0 0 0,0 0 1,1 0-1,1 0 0,0-1 0,0 1 1,1-1-1,0 1 0,6 11 0,-8-19-91,0-1-1,0 1 0,-1-1 0,1 0 0,0 0 0,1 1 0,-1-1 0,0 0 0,0 0 1,0 0-1,1 0 0,-1 0 0,0-1 0,1 1 0,-1 0 0,1 0 0,-1-1 1,1 1-1,-1-1 0,1 0 0,2 1 0,-1-1 1,0 0 1,-1-1-1,1 1 0,0-1 1,0 1-1,0-1 1,0 0-1,-1 0 0,1 0 1,0 0-1,2-3 0,8-4-3,-1-1-1,0-1 0,18-19 1,-22 22-18,18-21-59,-17 18 9,1 0 0,0 0 1,0 1-1,1 0 0,21-13 1,-31 21 55,0 0 0,1 1 0,-1-1 0,1 0 0,-1 1 0,1-1 0,-1 1 0,1 0 0,-1-1 0,1 1 0,-1 0 0,1 0 0,-1 0 0,1 0 0,-1 0 0,1 0 0,-1 1 0,1-1 0,-1 0 0,1 1 0,-1-1 1,1 1-1,-1-1 0,0 1 0,1 0 0,1 1 0,1 2-17,-1 0-1,0 0 1,0 0 0,0 0 0,0 0 0,3 8 0,-3-6-27,-1-1 0,1 0 0,1 0 0,5 6 0,-9-10 36,0-1 0,1 1 0,-1-1 0,1 1 0,-1-1 0,0 1 0,1-1 0,-1 0 0,1 1 0,0-1 0,-1 0 0,1 1 0,-1-1 0,1 0 0,-1 0 0,1 0 0,0 1 0,-1-1 0,1 0 0,0 0 0,-1 0 0,1 0 0,-1 0 0,1 0 0,0 0 0,-1 0 0,1 0 0,0-1 0,-1 1 0,1 0 0,-1 0 0,1 0 0,0-1 0,0 1 0,13-19-142,-14 18 148,15-24-205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213 146 5793,'-5'1'894,"6"-3"606,5-13 950,-5 5-1454,-1 1-1,0 0 1,0 0-1,0 0 1,-4-18 0,3 24-790,1 0 0,-1 0 0,1 0 0,-1 0 0,0 1 0,0-1 0,0 0 0,-1 0 0,1 1 0,-1-1 0,1 1 0,-1-1 0,0 1 0,0 0 0,0 0 1,0 0-1,0 0 0,-1 0 0,1 0 0,0 0 0,-1 1 0,-2-2 0,2 3-122,1-1 0,-1 1-1,1 0 1,-1 0 0,1 1 0,-1-1 0,1 0 0,-1 1 0,1-1-1,0 1 1,-1 0 0,1 0 0,0 0 0,-1 0 0,1 0 0,0 1-1,0-1 1,0 0 0,0 1 0,-2 2 0,-3 3 32,0 0 0,0 0-1,-9 15 1,2-1-63,0 0-1,2 1 0,-16 37 0,25-51-57,0 1-1,0-1 1,1 1-1,0 0 1,1-1 0,0 1-1,0 0 1,1 0 0,0 0-1,0 0 1,1 0-1,0-1 1,4 15 0,-4-20 2,0-1-1,-1 0 1,2 0 0,-1 1 0,0-1 0,0 0-1,1 0 1,-1 0 0,1 0 0,-1 0 0,1-1 0,0 1-1,0 0 1,0-1 0,0 1 0,0-1 0,0 0-1,0 0 1,0 0 0,0 0 0,1 0 0,-1 0 0,0 0-1,1-1 1,-1 1 0,1-1 0,-1 0 0,0 0-1,1 0 1,-1 0 0,1 0 0,4-1 0,0 0 5,-1-1 0,1 0 0,-1 0 0,1-1 0,-1 1 1,1-1-1,-1-1 0,0 1 0,-1-1 0,11-8 0,-5 1 97,-1-1 0,0 0 0,-1 0 0,0-1 0,-1 0 0,0 0 0,-1-1 0,-1 0 0,0 0 0,-1 0 0,-1-1-1,0 0 1,0 0 0,-2 0 0,0-1 0,0-25 0,-2 39-64,0 0-1,0-1 1,0 1 0,-1-1-1,1 1 1,-1-1 0,1 1-1,-1 0 1,0-1 0,0 1-1,0 0 1,0 0 0,0 0-1,-1 0 1,1 0 0,-1 0-1,-2-4 1,3 6-27,0-1-1,0 1 1,1 0 0,-1-1-1,0 1 1,0 0-1,0-1 1,0 1 0,0 0-1,1 0 1,-1 0 0,0-1-1,0 1 1,0 0 0,0 0-1,0 1 1,0-1-1,0 0 1,-1 0 0,0 1-21,0 0 1,1 0 0,-1 0-1,0 0 1,0 0-1,0 0 1,1 1 0,-1-1-1,0 1 1,1-1 0,-2 3-1,-4 4-159,1 0-1,0 1 1,1-1-1,0 2 1,-7 15-1,11-22 20,-1 1 0,1-1 0,0 1 0,0-1 0,0 1 0,0-1 0,1 1-1,-1 0 1,1-1 0,0 1 0,0 0 0,1-1 0,-1 1 0,1 0 0,0-1 0,0 1 0,0-1 0,0 1-1,3 4 1,-3-7 48,0 1 0,0-1-1,1 0 1,-1 0 0,1 1-1,-1-1 1,1-1 0,-1 1-1,1 0 1,0 0 0,-1 0-1,1-1 1,0 1 0,0-1-1,0 0 1,-1 1 0,1-1 0,0 0-1,0 0 1,0 0 0,0 0-1,-1 0 1,1-1 0,0 1-1,0 0 1,1-2 0,9-1-241,-1 0 0,20-10 0,-25 10 204,37-16-742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4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136 102 15251,'0'-2'106,"0"1"0,1 0 0,-1 0-1,1 0 1,-1-1 0,0 1 0,0 0-1,0 0 1,0-1 0,0 1 0,0 0-1,0 0 1,0-1 0,-1 1 0,1 0-1,0 0 1,-1 0 0,1-1 0,-1 1-1,1 0 1,-1 0 0,1 0 0,-1 0-1,0 0 1,0 0 0,0 0 0,1 0-1,-1 0 1,0 0 0,0 1 0,0-1-1,0 0 1,0 0 0,-1 1 0,1-1-1,0 1 1,0-1 0,0 1 0,0 0-1,-1-1 1,1 1 0,0 0 0,0 0-1,-2 0 1,-1-1 36,1 1 1,0 0-1,0 0 0,-1 0 0,1 0 0,0 0 0,0 1 0,-1-1 1,1 1-1,0 0 0,0 0 0,0 0 0,0 1 0,0-1 0,0 1 1,0-1-1,-4 5 0,2-1-74,1 1 1,-1 0 0,1 0-1,0 1 1,1-1 0,-1 1-1,1 0 1,1 0-1,-1 0 1,-1 11 0,1-7-49,1 0 0,1 1 0,0-1 0,1 0 0,0 1-1,1-1 1,2 12 0,-2-15-17,1-1-1,-1 0 0,2 0 0,-1 0 0,1 0 0,0 0 0,0-1 1,1 1-1,0-1 0,9 12 0,-9-15 16,-1 1 0,0-1 1,1 0-1,0-1 0,0 1 0,0-1 0,0 1 1,0-1-1,0 0 0,1-1 0,-1 1 1,1-1-1,-1 0 0,1 0 0,0 0 0,-1-1 1,1 1-1,6-2 0,-2 0 79,0 0-1,-1-1 0,1 0 1,-1-1-1,1 0 1,-1 0-1,0-1 0,0 0 1,0 0-1,0-1 1,-1 0-1,0 0 1,0-1-1,0 0 0,-1 0 1,0-1-1,8-11 1,-6 9 74,-1-1 0,-1 0 1,0 0-1,0-1 0,-1 0 0,0 0 1,-1 0-1,0-1 0,-1 1 0,0-1 1,-1 0-1,2-20 0,-4 24-148,-1 0-1,1 0 0,-1 1 1,-1-1-1,0 0 1,0 0-1,0 1 0,-1-1 1,0 1-1,-5-9 0,6 13-160,0 0 0,0 0 0,0 0-1,0 0 1,-1 1 0,1-1-1,-1 1 1,0 0 0,0-1-1,0 1 1,0 1 0,0-1 0,0 0-1,-1 1 1,1-1 0,0 1-1,-1 0 1,1 0 0,-1 0-1,1 1 1,-1-1 0,0 1 0,1 0-1,-7 1 1,-2 0-377,0 1-1,-23 7 1,7-1-450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62 16339,'0'-4'158,"-1"1"0,0 0 0,-1-1 0,1 1-1,-1 0 1,1-1 0,-1 1 0,0 0-1,0 0 1,0 1 0,-1-1 0,1 0-1,-1 1 1,1-1 0,-1 1 0,0 0-1,0 0 1,-6-3 0,6 4-79,1 0 0,-1 0-1,0 0 1,0 1 0,1-1 0,-1 1 0,0 0 0,0 0 0,0 0 0,1 0-1,-1 1 1,0-1 0,0 1 0,1-1 0,-1 1 0,0 0 0,1 0-1,-1 0 1,1 1 0,-1-1 0,1 1 0,-1-1 0,1 1 0,-4 3 0,0 1 31,0 1 0,1-1 1,-1 1-1,2 0 0,-1 0 1,1 1-1,0-1 0,0 1 1,1 0-1,-4 13 0,-2 10-11,-5 47-1,12-68-81,-7 62 2,3 0 1,3 0 0,4 1 0,2-1-1,14 77 1,-16-142-15,0-2 8,-1 1 0,1 0 1,0-1-1,1 1 1,-1-1-1,1 0 1,0 1-1,0-1 0,1 0 1,-1 0-1,1 0 1,6 7-1,-8-11-4,0 0-1,0 0 1,0-1 0,-1 1-1,1 0 1,0-1 0,0 1 0,0-1-1,0 1 1,0-1 0,0 1-1,0-1 1,0 0 0,0 1 0,0-1-1,1 0 1,-1 0 0,0 0-1,0 0 1,0 0 0,0 0 0,0 0-1,0 0 1,0-1 0,0 1-1,1 0 1,-1 0 0,0-1 0,0 1-1,0-1 1,0 1 0,-1-1-1,1 0 1,0 1 0,1-2 0,1-1 24,0 0 0,0 0 0,0 0 0,-1-1 0,0 1 1,1-1-1,-1 0 0,-1 1 0,3-7 0,2-8 96,-1-1 0,-1 0 0,0 0 0,-2-1 1,0 1-1,-2-34 0,-2 19 53,-1 0-1,-2 1 1,-10-38 0,9 48-122,0 2-1,-2-1 0,-1 1 1,0 0-1,-13-20 0,21 40-65,1 0-1,-1 0 1,1 0-1,-1 0 1,0 0-1,1 0 0,-1 0 1,0 0-1,0 0 1,0 1-1,0-1 1,1 0-1,-1 1 0,0-1 1,0 0-1,0 1 1,-1-1-1,-1 0 1,3 2-2,0-1 1,0 1-1,-1 0 1,1-1-1,0 1 1,0-1-1,0 1 1,0 0-1,0-1 1,0 1-1,0-1 1,0 1-1,0 0 1,0-1-1,0 1 1,0 0-1,0-1 1,0 1-1,0-1 1,1 1-1,-1-1 1,0 1-1,1 0 1,-1-1-1,0 1 1,1-1-1,-1 1 1,0-1-1,1 0 1,0 1-1,5 9-61,0 0 1,1-1-1,0 0 0,1-1 0,0 1 1,0-1-1,0-1 0,1 0 0,1 0 0,-1-1 1,1 0-1,0 0 0,0-1 0,1 0 1,19 5-1,-21-8 65,-1 0-1,1 0 1,0-1 0,0 0-1,0 0 1,-1-1 0,1-1-1,0 1 1,0-1 0,0-1-1,-1 0 1,1 0 0,-1-1-1,1 0 1,-1 0 0,0-1-1,0 0 1,0 0 0,-1-1-1,13-9 1,-8 2 92,-1 0 0,0-1 0,-1 0-1,0 0 1,11-23 0,0 2 88,-21 34-176,0 0-1,0-1 1,0 1-1,0 0 1,0 0 0,0 0-1,0-1 1,1 1-1,-1 0 1,0 0 0,0 0-1,0-1 1,0 1-1,1 0 1,-1 0 0,0 0-1,0 0 1,0-1-1,1 1 1,-1 0 0,0 0-1,0 0 1,1 0 0,-1 0-1,0 0 1,0 0-1,1 0 1,-1 0 0,0 0-1,0 0 1,1 0-1,-1 0 1,0 0 0,0 0-1,1 0 1,-1 0-1,0 0 1,0 0 0,1 0-1,-1 0 1,0 1-1,0-1 1,0 0 0,1 0-1,-1 0 1,0 0-1,0 0 1,0 1 0,1-1-1,-1 0 1,0 0-1,0 0 1,0 1 0,0-1-1,0 0 1,1 0-1,-1 0 1,0 1 0,0-1-1,0 0 1,0 0 0,0 1-1,0-1 1,0 0-1,0 0 1,0 1 0,0-1-1,0 0 1,0 1-1,5 24-97,-4-19 83,1 8-20,1 0 8,-1 1 0,2-1 0,0 0 0,7 17 0,-10-30 31,-1 0-1,1 0 1,-1 0-1,1 0 1,-1 0 0,1 0-1,0 0 1,0 0-1,0 0 1,-1 0-1,1 0 1,0-1-1,0 1 1,0 0-1,0 0 1,0-1 0,1 1-1,-1-1 1,0 1-1,0-1 1,0 0-1,0 1 1,1-1-1,-1 0 1,0 0-1,0 0 1,0 1 0,1-2-1,-1 1 1,0 0-1,0 0 1,1 0-1,1-1 1,3-1 17,1-1 0,-1 0 0,0 0 0,0-1 0,6-4 0,2-1-1,-2 2-12,0 0 0,1 1 0,-1 1 0,1 0 0,0 1 0,1 0 0,-1 1 0,22-3 0,-24 6-31,-1 0 0,1 0 0,-1 1 0,1 0 0,-1 1 0,1 0 0,-1 1 0,0 0 0,0 0 0,0 1 0,17 10 0,2 5-164,-21-13-12,1 0 1,0-1-1,14 7 0,-22-12 159,0 0 0,0 1 0,0-1 0,0 0-1,0 1 1,0-1 0,0 0 0,-1 0 0,1 0-1,0 0 1,0 0 0,0 0 0,0 0-1,0 0 1,0-1 0,0 1 0,0 0 0,0 0-1,-1-1 1,1 1 0,0-1 0,0 1 0,0-1-1,-1 1 1,1-1 0,0 1 0,0-1 0,-1 1-1,1-1 1,0 0 0,-1 0 0,1 1 0,-1-1-1,1 0 1,-1 0 0,0 0 0,1 1-1,0-3 1,0-3-85,1 0 0,-1 0 0,0 0 0,1-11 0,-2 15 89,3-37-473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14683,'9'34'1256,"4"-1"-1016,5-6-320,2-2 393,5-7-217,1-1-56,1-7-104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24 15779,'-27'35'1643,"-8"11"-842,33-43-667,0 1 0,0-1 0,0 1 0,0 0 0,1 0 0,0 0 0,-1 0-1,2 0 1,-1 0 0,0 6 0,1-9-112,0 0 0,0 0 0,0 0-1,0 0 1,0 0 0,0-1 0,1 1-1,-1 0 1,0 0 0,1 0 0,-1 0 0,0-1-1,1 1 1,-1 0 0,1-1 0,-1 1-1,1 0 1,0-1 0,-1 1 0,1 0 0,0-1-1,-1 1 1,1-1 0,0 1 0,0-1-1,-1 0 1,1 1 0,0-1 0,0 0 0,0 1-1,0-1 1,-1 0 0,1 0 0,0 0-1,0 0 1,0 0 0,0 0 0,0 0-1,0 0 1,-1 0 0,1 0 0,0-1 0,0 1-1,0 0 1,1-1 0,4-1 19,0 0 1,0 0-1,0 0 0,-1 0 1,8-6-1,5-4 129,-2-2 0,0 0 0,0 0-1,25-34 1,0 3 412,-41 44-574,0 1-1,0-1 1,0 1 0,1 0 0,-1-1 0,0 1 0,1 0 0,-1-1-1,0 1 1,1 0 0,-1-1 0,0 1 0,1 0 0,-1 0-1,0-1 1,1 1 0,-1 0 0,1 0 0,-1 0 0,1-1-1,-1 1 1,0 0 0,1 0 0,-1 0 0,1 0 0,-1 0 0,1 0-1,-1 0 1,1 0 0,-1 0 0,1 0 0,-1 0 0,0 1-1,1-1 1,-1 0 0,1 0 0,-1 0 0,1 0 0,-1 1-1,0-1 1,1 0 0,-1 0 0,0 1 0,1-1 0,-1 0-1,0 1 1,1-1 0,-1 0 0,0 1 0,0-1 0,1 1 0,-1-1-1,0 0 1,0 1 0,8 29 21,-6-20-52,3 17-26,-4-20 41,0-1 0,0 1 0,0 0 1,1-1-1,0 1 0,0-1 0,1 1 0,0-1 0,0 0 0,0 0 0,7 8 0,-8-13-39,-1 1 0,1-1 0,0 0 0,0 0 0,0-1 0,0 1 0,-1 0 0,1 0 0,0-1-1,0 1 1,0-1 0,1 0 0,-1 0 0,0 0 0,0 0 0,0 0 0,0 0 0,0 0 0,0-1 0,3 0 0,6-2-642,0-1 1,16-7-1,-11 4-192,62-23-618,-35 17 514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43 16043,'-10'-1'363,"0"1"-1,-1 0 1,1 1-1,0 1 1,-1-1-1,1 1 1,0 1-1,0 0 1,1 1-1,-1 0 1,1 0-1,0 1 1,0 0-1,0 0 1,-11 10-1,13-9-195,0 0 0,0 0-1,1 0 1,0 1 0,1 0 0,-1 0-1,1 1 1,-4 8 0,7-11-114,-1 0 0,1 1 0,0-1 0,1 1-1,-1-1 1,1 1 0,1 0 0,-1-1 0,1 1 0,0 0 0,0-1 0,0 1 0,2 6 0,-2-9-62,1 0 0,0 0 0,0 0 0,0 0-1,1 0 1,-1 0 0,0 0 0,1-1 0,0 1 0,0-1-1,0 1 1,0-1 0,0 0 0,0 0 0,1 0 0,-1 0-1,1 0 1,-1 0 0,1 0 0,0-1 0,-1 0 0,1 1 0,0-1-1,0 0 1,0 0 0,0-1 0,0 1 0,0-1 0,1 1-1,-1-1 1,5 0 0,6-1-271,-1 0 0,1 0 0,-1-1 0,0-1 0,0 0-1,14-6 1,4-2-956,-1-2-1,38-22 1,-53 27 496,-1-1 1,-1-1 0,1 0 0,-2-1-1,1 0 1,15-20 0,-22 19 320,-5 6 567,-4 6 1006,2 0-1049,0 1 0,1 0-1,-1 0 1,1-1 0,-1 1 0,1 0 0,0 0 0,-1 0 0,1 0 0,0-1 0,-1 1 0,1 0 0,0 0 0,0 0 0,0 0 0,0 0 0,0 0 0,0 0 0,0 0 0,0 0 0,0 0-1,0 0 1,1-1 0,-1 1 0,0 0 0,1 0 0,-1 0 0,0 0 0,1 0 0,-1-1 0,1 1 0,-1 0 0,1 0 0,0-1 0,-1 1 0,1 0 0,0-1 0,-1 1 0,1-1 0,0 1-1,0-1 1,0 1 0,-1-1 0,1 0 0,0 1 0,0-1 0,0 0 0,1 1 0,10-2 12,0 0 0,1 0 0,-1-1 1,-1-1-1,1 0 0,0-1 0,19-8 0,-22 8-55,10-2 159,-1-1 1,-1-1 0,1-1-1,-1 0 1,-1-2-1,26-19 1,-42 29-186,1 1 1,0-1-1,0 1 1,0-1-1,0 0 1,-1 0-1,1 1 0,0-1 1,0 0-1,-1 0 1,1 0-1,-1 0 1,1 0-1,-1 0 1,1 0-1,-1 0 0,0 0 1,1 0-1,-1 0 1,0 0-1,0 0 1,0 0-1,0 0 1,0 0-1,0 0 0,0 0 1,0 0-1,0 0 1,0 0-1,-1 0 1,1 0-1,0 0 1,-1 0-1,1 0 0,-1 0 1,0-1-1,0 0 17,-1 1-1,0 0 1,1 0-1,-1 1 0,1-1 1,-1 0-1,0 0 0,0 1 1,1-1-1,-1 1 1,0-1-1,0 1 0,0 0 1,0 0-1,1 0 1,-1 0-1,0 0 0,0 0 1,0 1-1,-3 0 0,-5 2 25,1 1-1,0 1 0,-1-1 0,2 1 0,-1 1 0,1 0 1,-1 0-1,2 1 0,-1 0 0,1 0 0,0 0 0,0 1 0,1 0 1,0 1-1,0-1 0,1 1 0,1 0 0,-1 1 0,-4 13 0,9-20-65,-1 0 0,0 1-1,1-1 1,-1 0-1,1 1 1,0-1 0,0 1-1,0-1 1,1 0 0,-1 1-1,1-1 1,0 0-1,2 6 1,-2-7-40,0 0 0,0 0 0,1 0-1,-1-1 1,1 1 0,-1-1 0,1 1 0,-1-1 0,1 1 0,0-1 0,0 0-1,0 0 1,0 0 0,0 0 0,0 0 0,0 0 0,0 0 0,0-1 0,0 1-1,0-1 1,1 1 0,2-1 0,15 0-241,0-1 0,0 0 0,-1-2 0,1 0 0,35-11 0,12-5-213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15739,'1'-6'192,"0"0"-1,0 1 1,1-1-1,0 0 0,0 0 1,0 1-1,1-1 0,0 1 1,0 0-1,0 0 1,1 0-1,7-8 0,-6 8-77,1 0-1,-1 1 0,1 0 1,0 0-1,0 1 0,1 0 0,-1 0 1,1 0-1,-1 1 0,1 0 1,7-1-1,2 0 55,-1 0 0,1 1 1,0 1-1,0 1 0,-1 0 1,1 1-1,0 0 0,0 2 1,-1 0-1,0 0 0,17 7 1,-23-7-136,-1 1 0,0 0 1,0 0-1,0 0 1,0 1-1,-1 1 0,0-1 1,0 1-1,0 0 0,-1 1 1,1-1-1,-2 1 0,1 1 1,-1-1-1,0 1 1,-1 0-1,1 0 0,-2 0 1,1 0-1,3 16 0,-4-9-24,-1-1 0,0 1 0,-1 0 0,-1 0-1,0 0 1,-1 0 0,0 0 0,-2 0 0,0-1-1,0 1 1,-1-1 0,-12 27 0,-7 6 25,-1-1-1,-43 58 1,40-62 0,25-41-33,1 1 0,-1 0 0,1 1 1,0-1-1,0 0 0,0 0 0,0 0 0,0 1 1,1-1-1,-1 0 0,0 3 0,2-3-2,-1-1 1,0 0-1,1 0 0,-1 0 1,1 0-1,-1 0 0,1 0 1,0 0-1,-1 0 0,1-1 1,0 1-1,0 0 0,0 0 1,-1 0-1,1-1 0,0 1 1,0 0-1,0-1 0,0 1 1,0-1-1,0 1 0,0-1 1,0 0-1,1 1 0,-1-1 0,0 0 1,0 0-1,1 0 0,61 16-118,-23-7-194,49 18-1,-75-21 225,-1-1 0,0 2 0,0 0 0,-1 1 1,0 0-1,0 0 0,15 16 0,-15-12 13,-1 1 0,0 1 0,-1 0 1,-1 0-1,0 1 0,0 0 0,-2 1 0,0 0 0,7 26 1,-1 9 170,11 94 0,-10-51 381,3-28-100,-13-51-244,1 0 0,-2 0 0,3 29 1,-6-38-86,0 0 1,0-1 0,-1 1-1,0 0 1,0-1 0,-1 1 0,1-1-1,-1 0 1,0 1 0,0-1-1,-1 0 1,0 0 0,0 0-1,-5 6 1,5-6 8,-1-1-1,0 0 0,0-1 1,0 1-1,0-1 0,0 1 0,-1-1 1,1 0-1,-1-1 0,0 1 1,0-1-1,0 0 0,0 0 1,0-1-1,-10 2 1,11-2-13,1-1 1,-1 0-1,1 0 1,-1 0-1,1-1 1,-1 1-1,1-1 1,-1 0-1,1 0 1,0 0-1,0 0 1,-1-1-1,1 1 1,0-1-1,0 0 1,0 0-1,0 0 1,1 0-1,-1 0 1,1-1-1,-1 1 1,1-1-1,0 0 1,0 0-1,-3-4 1,-11-25 138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2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 15779,'1'2'145,"-1"0"0,0 0-1,0 0 1,0 0 0,0 0 0,0 0-1,-1 0 1,1 0 0,0 0-1,-1 0 1,0 0 0,1 0-1,-1 0 1,0-1 0,0 1-1,0 0 1,0 0 0,0-1-1,0 1 1,-1-1 0,-1 3 0,-37 33 966,29-28-625,-42 36 30,-2-3-1,-2-1 1,-71 36-1,128-77-514,-5 3 43,0 0-1,0-1 1,0 0 0,-9 2-1,13-4-42,1 1 0,-1-1 0,0 0-1,1 0 1,-1 0 0,0 0-1,1 0 1,-1 0 0,1 0 0,-1 0-1,0 0 1,1 0 0,-1-1 0,0 1-1,1 0 1,-1 0 0,0 0-1,1-1 1,-1 1 0,1 0 0,-1-1-1,1 1 1,-1-1 0,1 1 0,-1-1-1,1 1 1,-1-1 0,1 1-1,0-1 1,-1 1 0,1-1 0,0 1-1,-1-1 1,1 1 0,0-1-1,0 0 1,-1 1 0,1-1 0,0 0-1,0 1 1,0-1 0,0 0 0,0 1-1,0-1 1,0 0 0,0 1-1,0-1 1,1 0 0,1-13-75,0 1 0,1 0 0,1-1-1,0 1 1,1 1 0,1-1 0,0 1 0,0 0 0,1 0 0,1 1 0,0 0 0,0 0-1,17-15 1,-24 25 76,-1 0 0,1 0 0,0 0 0,0 0 0,1 0 0,-1 1 0,0-1 0,0 0 0,0 1 0,0-1 0,1 1 0,-1-1-1,0 1 1,1 0 0,-1-1 0,0 1 0,1 0 0,-1 0 0,0 0 0,1 0 0,-1 0 0,0 0 0,1 0 0,-1 0 0,0 1 0,0-1 0,1 1 0,-1-1-1,0 1 1,0-1 0,1 1 0,0 1 0,3 2 39,0 0-1,0 1 1,-1 0-1,0-1 1,6 11-1,7 6 77,-6-10-169,0-2 0,0 1 0,1-2 0,1 1 0,-1-2 0,1 0 0,0 0 0,1-1-1,0-1 1,0 0 0,0-1 0,21 3 0,-18-4-193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89 15963,'-19'-3'1729,"12"3"-993,10 6-272,18-2 1600,9 1-983,22-3-441,10 0-160,14-2-288,2-3-144,1-3-416,-6-4-272,-11 0-504,-10-4 423,-27-3 297,-9-1-248,-30-9-104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15907,'19'27'1657,"5"6"-1129,7 6-200,7 4 688,2 3-368,-1 0-32,-8 3-215,-5-1-65,-13 4-120,-9-1-112,-15-2-384,-7-4 1408,-15-20-1048,-1-7 72,-2-18 40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209 316 17532,'0'-5'231,"-2"1"1,1-1-1,0 1 1,-1-1-1,0 1 1,0 0 0,0-1-1,-1 1 1,1 0-1,-1 1 1,0-1-1,-3-3 1,4 5-128,0 0 1,0 1-1,0-1 1,0 1 0,0 0-1,-1 0 1,1-1-1,0 1 1,-1 1-1,1-1 1,-1 0-1,1 1 1,0-1 0,-1 1-1,1 0 1,-1-1-1,0 1 1,1 0-1,-1 1 1,1-1-1,-1 0 1,1 1 0,-1 0-1,-2 1 1,-1 0-24,0 1-1,0 1 1,1-1 0,-1 1 0,1 0 0,0 0 0,0 0 0,0 1 0,1 0 0,0 0 0,0 0 0,0 1 0,-6 11 0,3-4-88,0 1 1,1 0 0,1 1 0,-8 28-1,12-36-19,0 0-1,0 0 0,0 1 0,1-1 1,0 0-1,0 0 0,0 0 1,1 1-1,3 11 0,-3-18 18,-1 1-1,1-1 0,0 1 1,0-1-1,-1 0 0,1 1 1,0-1-1,0 0 0,0 1 1,0-1-1,1 0 0,-1 0 1,0 0-1,0 0 0,1 0 1,-1 0-1,0-1 0,1 1 1,2 1-1,-2-2 0,1 1-1,0-1 1,0 0-1,0 0 1,0 0-1,0 0 1,0-1-1,-1 1 1,1-1-1,0 0 1,0 0-1,-1 0 1,1 0-1,0 0 1,2-2-1,9-5-8,0 0 1,-1-2-1,0 1 1,-1-2-1,0 0 1,0 0-1,11-16 0,5-8 100,32-53 0,-38 51 26,-1-2-1,-2 0 1,-1 0-1,20-73 1,-33 83-81,-6 29-27,1 0 0,0 0 0,0 0 0,0 1 1,0-1-1,0 0 0,0 0 0,-1 0 0,1 0 0,0 0 0,0 0 0,0 0 0,0 0 0,0 0 0,-1 0 0,1 0 0,0 0 0,0 0 0,0 0 1,0 0-1,0 0 0,-1 0 0,1 0 0,0 0 0,0 0 0,0 0 0,0 0 0,0 0 0,0-1 0,-1 1 0,1 0 0,0 0 0,0 0 0,0 0 1,0 0-1,0 0 0,0 0 0,0 0 0,0-1 0,-1 1 0,1 0 0,0 0 0,0 0 0,0 0 0,0-1 0,-8 20-73,-2 10-9,2 1-1,2 0 1,0 1 0,2 0 0,1 0 0,2 0 0,4 48-1,-3-69 73,2 1 0,-1-1-1,1 0 1,1 0 0,0 0-1,4 10 1,-5-17 15,-1-1-1,0 1 1,1 0 0,-1-1 0,1 1 0,0-1 0,0 0-1,0 1 1,0-1 0,0 0 0,1 0 0,-1 0-1,0-1 1,1 1 0,0-1 0,-1 1 0,1-1 0,0 0-1,0 0 1,-1 0 0,1 0 0,0 0 0,0-1 0,6 1-1,-3-2 15,0 1 0,1-2-1,-1 1 1,0-1-1,0 0 1,0 0-1,0 0 1,-1-1 0,1 0-1,0 0 1,-1 0-1,0-1 1,0 0 0,0 0-1,8-9 1,1-2 54,0-1 0,-1-1 1,17-26-1,12-39-113,-42 82 38,0 0 0,0 0 1,1 0-1,-1 0 0,0 0 1,0 0-1,0 0 0,0 0 1,0 0-1,0 1 0,0-1 1,0 0-1,0 0 0,0 0 0,0 0 1,0 0-1,0 0 0,0 0 1,0 0-1,0 0 0,0 0 1,0 0-1,0 0 0,0 0 1,1 0-1,-1 0 0,0 0 0,0 0 1,0 0-1,0 0 0,0 0 1,0 0-1,0 0 0,0 0 1,0 0-1,0 0 0,0 0 1,0 0-1,0 0 0,0 0 1,0 0-1,0 0 0,0 0 0,0-1 1,1 1-1,-1 0 0,0 0 1,0 0-1,0 0 0,0 0 1,0 0-1,0 7-49,-1-4 36,-1 17-73,1 0 0,0-1 0,5 39 0,-3-53 97,-1-1 1,1 0-1,0 1 1,0-1-1,1 0 0,0 1 1,-1-1-1,1 0 0,0 0 1,1 0-1,-1-1 1,1 1-1,0 0 0,0-1 1,0 0-1,0 0 0,0 0 1,1 0-1,-1 0 1,1-1-1,0 1 0,0-1 1,7 3-1,11 1 35,-1-2-1,1 0 1,0-1-1,25-1 1,30 5 31,-75-7-67,1 1 0,-1-1 1,0 0-1,0 0 0,0 0 1,1 0-1,-1 0 0,0-1 1,0 1-1,3-1 0,-4 0-3,-1 1 0,1-1 0,0 1 0,-1-1 0,1 1 0,-1-1 0,1 1 0,0-1 0,-1 0 0,0 1 0,1-1-1,-1 0 1,1 0 0,-1 1 0,0-1 0,1 0 0,-1 0 0,0 1 0,0-1 0,0 0 0,1 0 0,-1 0 0,0 0 0,0 1 0,0-1 0,0 0 0,-1 0 0,1 0 0,0-1-1,-3-14 52,-1-1-1,-1 1 0,0 0 0,-2 1 1,1-1-1,-2 1 0,0 0 0,-10-13 1,16 24-59,1 3 0,1 0 0,-1 0 1,1 0-1,-1 1 0,1-1 0,-1 0 0,0 0 0,0 0 1,1 1-1,-1-1 0,0 0 0,0 1 0,0-1 0,0 0 1,0 1-1,1 0 0,-1-1 0,0 1 0,-2-1 1,3 2-13,0 0 0,0 0 1,0 0-1,1 0 0,-1 0 1,0 0-1,0 0 0,1 0 1,-1 0-1,1 0 0,-1-1 1,1 1-1,-1 0 0,1 0 1,0 0-1,4 4-24,0 0 0,0 0 0,1-1 1,0 0-1,-1 0 0,1-1 0,0 0 0,1 0 1,-1 0-1,0 0 0,1-1 0,9 2 0,-1-1-10,0 0-1,0-1 0,0-1 1,24-1-1,-26-1 55,1-1 0,-1 0 0,0-1 0,0 0 0,0-1 0,0-1-1,-1 0 1,1 0 0,-1-1 0,13-10 0,-21 14 15,1-2 1,-1 1-1,1 0 0,-1-1 1,0 0-1,0 0 0,-1 0 1,1 0-1,-1-1 0,0 0 1,0 1-1,-1-1 0,1 0 1,-1 0-1,0 0 0,-1-1 1,1 1-1,-1 0 0,0-1 1,0 1-1,-1-1 0,1 1 1,-1-1-1,0 1 0,-1-1 0,1 1 1,-3-7-1,2 6 0,-2-1-1,1 1 1,-1-1-1,0 1 1,0 0 0,0 0-1,-1 1 1,0-1-1,0 1 1,-8-9 0,9 12-24,1 0 1,0 0 0,-1 0 0,1 0 0,-1 0 0,0 1 0,0-1 0,1 1-1,-1-1 1,0 1 0,0 0 0,0 1 0,0-1 0,0 0 0,-1 1 0,1 0 0,0-1-1,0 1 1,0 0 0,0 1 0,0-1 0,-1 1 0,1-1 0,0 1 0,-4 1-1,1 2-13,0-1-1,1 1 0,-1 0 0,1 0 0,0 0 0,0 1 0,0-1 0,0 1 0,1 1 0,0-1 1,0 1-1,1-1 0,-1 1 0,1 0 0,0 0 0,1 1 0,-4 11 0,3-9-101,1-1-1,0 1 1,1-1-1,-1 1 1,2 0-1,-1 0 1,1-1-1,1 1 1,0 0-1,0 0 1,0-1-1,1 1 1,4 11-1,-5-17 51,0-1 0,0 0 0,0 0 0,1 0 0,-1 0 0,0 0 0,1 0 0,-1 0 0,1 0 0,0 0 0,-1-1 0,1 1-1,0-1 1,0 1 0,0-1 0,0 0 0,0 1 0,0-1 0,1-1 0,-1 1 0,0 0 0,1 0 0,4 0 0,8-6-508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 18244,'-8'-12'1568,"5"17"-1176,1 2-168,7 7 617,3 2-297,5 3-840,4 2-465,2-2 617,2 2-152,4-4-96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49:5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226 406 15683,'1'-2'162,"-1"0"0,0 0 0,0 0 0,0 0 0,0 0 0,0 0 0,-1 0 0,1-1 0,0 1 0,-1 0 1,0 1-1,1-1 0,-1 0 0,0 0 0,0 0 0,0 0 0,0 1 0,-1-1 0,1 0 0,0 1 0,-1-1 0,1 1 0,-1-1 0,1 1 0,-1 0 0,0 0 0,1 0 0,-1 0 0,0 0 0,-2-1 0,0 1 7,1-1 1,-1 1-1,1 0 0,-1 0 1,0 0-1,0 0 0,0 1 1,1-1-1,-1 1 0,0 0 1,0 1-1,0-1 1,0 0-1,1 1 0,-7 2 1,2 1-131,1 0 0,0 0 0,0 1 0,1 0 0,-1 0 1,1 1-1,0-1 0,0 2 0,1-1 0,0 0 0,0 1 0,1 0 1,-1 0-1,2 1 0,-6 10 0,3-1-49,0-1 0,0 1 0,2 1 1,0-1-1,1 0 0,-1 24 0,3-32 5,1-1 1,0 1-1,1-1 0,0 1 0,1-1 0,-1 0 1,5 11-1,-5-16-9,0 0 0,0 0 1,1-1-1,-1 1 0,1 0 0,0-1 0,0 0 1,0 1-1,0-1 0,0 0 0,0 0 0,0 0 1,1 0-1,-1 0 0,1-1 0,-1 1 0,1-1 1,0 1-1,0-1 0,0 0 0,-1 0 0,1-1 0,6 2 1,-1-2-98,0 1-1,-1-2 1,1 1 0,0-1 0,0 0 0,0-1 0,-1 0 0,1 0-1,-1-1 1,1 0 0,-1 0 0,9-5 0,2-3-302,0-1 1,-1 0-1,22-21 0,-14 9-115,-1-1-1,-1-1 0,-1-1 0,-2-1 0,0-1 1,24-50-1,-26 39 398,-1-1 0,-2 0 0,-2 0 1,14-79-1,-25 108 381,0-1 0,-1 1 1,0-1-1,-1 1 0,-2-15 0,2 25-199,0 1 0,0 0 0,0 0 0,-1 0 0,1 0 0,0 0 0,-1 0 0,1 1 0,-1-1 0,1 0 0,-1 0 0,1 0 0,-1 0 0,-1 0 0,2 0-21,0 1 1,-1 0-1,1 0 0,0 0 0,-1-1 1,1 1-1,0 0 0,-1 0 0,1 0 1,0 0-1,-1 0 0,1 0 0,-1 0 1,1 0-1,0 0 0,-1 0 0,1 0 0,0 0 1,-1 0-1,1 0 0,-1 1 0,1-1 1,0 0-1,-1 0 0,1 0 0,-2 2 74,0-1-1,0 1 0,1-1 0,-1 1 1,1-1-1,-1 1 0,1 0 0,-1 0 0,-1 3 1,-5 12 129,1 1 0,0-1 0,1 2 0,1-1 0,0 0 0,-2 34 0,4-17-188,2 0-1,5 63 0,0-66-22,2 0 0,0 0 0,3 0 0,0-1 0,2 0 0,1-1 0,18 31 0,-16-42 17,-9-17 26,-6-14-18,-14-29 120,-1 1-1,-33-59 1,30 64 272,2 0 0,1-1 0,-16-55 0,32 90-410,-1-1 0,1 1 0,0-1 0,0 1 0,-1-1 0,1 0 0,0 1 0,0-1 0,0 1 0,1-1 0,-1 1 0,0-1 0,0 1 0,1-1 0,-1 1 0,1-1 0,0 1 0,-1-1 0,1 1-1,0 0 1,1-2 0,-1 2-39,1-1 0,0 1 0,-1-1 0,1 1-1,0 0 1,0 0 0,0 0 0,0 0-1,0 1 1,0-1 0,0 0 0,1 1 0,2-1-1,8 0-168,1 0 0,-1 1-1,0 1 1,16 2 0,-14-1 144,31 2-241,0-1-111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15507,'1'11'2054,"11"49"-217,4 28-369,-6 35-599,-5 0 1,-19 215-1,12-321-822,1-10-16,0 0 0,1 0-1,-1 0 1,2 8-1,2-22-11,0 0 0,0 0 0,-1 0 0,0 0 0,2-8 0,30-251 8,16-82-72,-48 339 41,0-1-12,0 0 1,0 0-1,1 0 0,1 1 1,-1-1-1,1 1 1,9-14-1,-12 21 8,0 1 0,-1 0-1,1 0 1,0 0 0,0 0-1,1 0 1,-1 0 0,0 0 0,0 0-1,0 0 1,1 0 0,-1 0 0,0 1-1,1-1 1,-1 1 0,1-1 0,-1 1-1,0-1 1,1 1 0,-1 0-1,1 0 1,-1 0 0,3 0 0,-1 0-12,-1 1 0,1 0 0,-1 0 0,1 0 0,-1 0 0,1 0 0,-1 0 0,0 1 0,0-1 0,1 1 0,-1-1 0,2 4 0,1 0-31,0 0 0,-1 0 0,0 0 0,0 1 0,0 0 0,-1 0 0,0 0 0,0 0 0,0 0 0,1 7 0,-3-5 30,0-1 0,-1 0-1,-1 1 1,1-1 0,-1 0-1,0 0 1,-1 1 0,1-1 0,-1 0-1,-1 0 1,0-1 0,0 1 0,0 0-1,0-1 1,-6 7 0,-2 3-69,0 0 1,-2-1 0,0 0 0,-21 19-1,32-32 52,-3 3-42,1-1 1,-1 0 0,0-1-1,0 1 1,0-1 0,-1 0-1,-8 4 1,13-7 74,1 1 0,-1-1 0,1 0 1,0 0-1,-1 0 0,1 0 0,-1 0 0,1 0 0,0 0 1,-1 0-1,1 0 0,-1 0 0,1 0 0,0 0 0,-1 0 1,1 0-1,-1 0 0,1 0 0,0 0 0,-1 0 0,1 0 1,0-1-1,-1 1 0,1 0 0,-1 0 0,1 0 0,0-1 1,0 1-1,-1 0 0,1 0 0,-1-1 0,-2-20-222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18140,'5'25'717,"-1"0"1,2 33-1,-4-36-525,0 0 0,1-1 0,9 30 1,-9-41-116,1-1 0,0 1 1,0-1-1,1 0 1,0 0-1,0-1 1,1 1-1,14 14 1,-17-20-74,0-1 1,0 1-1,0-1 1,0 1-1,1-1 0,-1 0 1,1 0-1,-1-1 1,1 1-1,0-1 1,0 0-1,0 0 0,0 0 1,0 0-1,0-1 1,0 1-1,0-1 1,0 0-1,0 0 1,0-1-1,0 1 0,0-1 1,0 0-1,7-3 1,-1 0-13,0-1 0,0-1 0,0 0 0,0 0-1,-1-1 1,0 0 0,-1-1 0,0 0 0,0 0 0,0 0 0,9-16 0,-8 11-26,0-2 0,0 1 0,-2-1 0,0 0 0,0-1 0,-2 1 1,5-19-1,-14 54-231,2 0 0,-1 37 1,3-47 240,0 0 0,1 1 0,0-1 0,1 0 0,0 0 0,1 0 0,0 0 0,6 14 0,-8-23 33,0 1 0,0 0 0,0 0 0,0-1-1,0 1 1,0 0 0,1-1 0,-1 0 0,0 1 0,1-1 0,-1 0 0,1 1-1,0-1 1,-1 0 0,1 0 0,0 0 0,0-1 0,0 1 0,-1 0 0,1-1-1,0 1 1,0-1 0,0 0 0,0 1 0,0-1 0,0 0 0,0 0 0,0 0 0,0-1-1,0 1 1,0 0 0,0-1 0,0 1 0,0-1 0,0 0 0,-1 1 0,1-1-1,3-2 1,4-3 53,0 0 0,0 0 0,0-1 0,-1 0 0,12-14 0,61-83 556,-29 33-376,-52 71-241,0-1 1,1 1 0,-1 0 0,0-1-1,0 1 1,0 0 0,0-1-1,1 1 1,-1 0 0,0 0-1,0-1 1,1 1 0,-1 0-1,0 0 1,0 0 0,1-1 0,-1 1-1,0 0 1,1 0 0,-1 0-1,0 0 1,1 0 0,-1 0-1,0 0 1,1-1 0,-1 1 0,0 0-1,1 0 1,-1 0 0,0 0-1,1 1 1,1 9-10,-5 23-71,2-29 72,-2 13-49,0 0 0,1 1 0,1 0 0,1-1 0,1 1 0,4 29 0,-5-45 13,0-1-1,1 1 1,-1 0 0,1 0 0,0-1 0,-1 1 0,1 0 0,0-1 0,0 1 0,0-1 0,0 1-1,1-1 1,-1 1 0,0-1 0,0 0 0,1 0 0,2 2 0,-3-2-30,1-1 0,-1 1 0,0-1 0,1 0 0,-1 0 0,1 1 0,-1-1 0,1 0 0,-1 0 0,1 0 0,-1-1 0,1 1 0,-1 0 0,1-1 1,-1 1-1,1 0 0,1-2 0,5-2-231,1-1 0,-1-1 0,0 0 0,0 0 1,9-9-1,-7 7 415,31-28-847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16011,'-19'23'1470,"8"-11"-760,1 1-1,1 0 1,0 0-1,-11 22 0,24-33 500,7-4-1016,-9 1-225,1 1 1,-1-1-1,1 1 1,0-1-1,-1 1 1,1 0-1,-1 0 1,4 1-1,-4 0 13,1 0 1,0 1-1,-1 0 1,0 0-1,1 0 0,-1 0 1,0 0-1,0 0 1,0 0-1,0 1 0,0-1 1,2 6-1,19 39-65,-14-26 53,29 54 1,-15-33 42,-2 0-1,-2 2 0,20 68 1,-37-101 39,0-1 1,-1 1-1,0 0 1,-1-1-1,0 1 1,0 0-1,-1-1 1,-1 1-1,0 0 1,0-1-1,-1 0 1,-5 12-1,3-9 61,-1-1 1,-1 0-1,0-1 0,0 0 0,-1 0 0,-1 0 0,1-1 0,-2 0 1,-11 9-1,18-16-79,-1 0 0,1-1 0,0 1 0,-1-1 0,1 0 0,-1 0 0,0 0 0,0-1 0,0 1 0,0-1 0,0 0 0,0 0 0,0-1 0,0 1 0,0-1 0,-6 0 0,7 0-31,0-1 1,1 0-1,-1 0 0,0 1 0,1-2 0,-1 1 0,1 0 1,-1-1-1,1 1 0,-1-1 0,1 1 0,0-1 0,0 0 0,0 0 1,0 0-1,0 0 0,1-1 0,-1 1 0,1 0 0,-1-1 0,1 1 1,0-1-1,0 0 0,0 1 0,-1-6 0,-2-8-71,0-1 1,2 1-1,0-1 0,0 1 1,2-1-1,0 0 0,4-27 0,1 14-148,1 0 0,1 0 1,16-39-1,-8 30-209,3 1 0,1 1 1,42-62-1,-42 73 94,1 1-1,1 1 1,1 1 0,1 1-1,38-30 1,-58 51 303,3-4-91,2 0 0,-1 0-1,15-6 1,-21 11 125,-1-1 1,1 1 0,0-1-1,0 1 1,0 0-1,0-1 1,0 1 0,0 0-1,0 0 1,0 0-1,0-1 1,0 1-1,0 0 1,0 0 0,0 0-1,0 1 1,0-1-1,-1 0 1,1 0 0,0 0-1,0 1 1,0-1-1,0 1 1,0-1-1,0 0 1,0 1 0,-1-1-1,1 1 1,0 0-1,0-1 1,-1 1-1,1 0 1,0-1 0,-1 1-1,1 0 1,-1 0-1,1 0 1,-1 0 0,1-1-1,-1 1 1,1 0-1,-1 0 1,0 0-1,0 1 1,2 10 202,-1 0-1,0 0 1,-1 0-1,0 0 1,-4 18-1,2-17 71,1 0-1,1 0 1,-1 0-1,5 26 1,-4-37-247,0 0 0,0-1 0,1 1 0,-1 0 0,1 0 0,-1 0 0,1-1 0,0 1 0,-1-1 0,1 1 0,0 0 0,0-1 0,0 1 0,1-1 0,-1 0 0,0 1 0,0-1 0,1 0 0,-1 0 0,1 0 0,-1 0 0,1 0 0,-1 0 0,1 0 0,0 0 0,-1-1 0,1 1 0,0-1 0,0 1 0,0-1 0,-1 0 0,1 0 0,0 1 0,0-1 0,0 0 0,-1-1 0,1 1 0,0 0 0,0-1 0,0 1 0,-1 0 0,4-2 0,6-2 39,-1-1 0,0 0 1,0 0-1,0-1 0,15-11 1,32-31 53,-34 28-245,49-33 0,-70 52 102,0 0-1,-1 0 1,1 0 0,0 0-1,0 0 1,0 1-1,0-1 1,0 0-1,0 1 1,0 0 0,0-1-1,0 1 1,0 0-1,0 0 1,0 0-1,2 1 1,-2-1 6,-1 0 1,0 1-1,0 0 0,0-1 1,1 1-1,-1 0 1,0 0-1,0 0 0,0-1 1,0 1-1,-1 0 0,1 0 1,0 0-1,0 0 0,0 1 1,-1-1-1,1 0 0,0 3 1,2 5-19,-1 0 1,0 0 0,0 0-1,-1 1 1,-1 15-1,1-5 65,0-13-22,-1 2 36,1 0 0,0 0 0,4 12 0,-5-20-42,0 0 0,0 0-1,1 0 1,-1 0-1,0 0 1,1 0-1,-1 0 1,0 0 0,1 0-1,-1 0 1,1 0-1,0 0 1,-1-1 0,1 1-1,0 0 1,-1 0-1,1-1 1,0 1-1,0 0 1,0-1 0,-1 1-1,1-1 1,0 1-1,0-1 1,0 1-1,0-1 1,0 0 0,0 0-1,0 1 1,0-1-1,0 0 1,0 0-1,0 0 1,0 0 0,0 0-1,0 0 1,0 0-1,2-1 1,1-1-78,1 0 0,-1-1 0,0 1-1,0-1 1,0 0 0,0 0 0,-1 0 0,1-1 0,-1 1 0,0-1 0,5-7 0,29-50-700,-34 56 775,17-40-280,-3-6-109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17940,'-3'23'1856,"-1"-6"-1456,-2-11-704,3-5 1633,-1-8-921,-1-6-144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18012,'-2'18'498,"0"0"-1,1 0 1,1 1 0,1-1-1,1 0 1,7 36 0,-7-39-184,1 3-184,0 0-1,1 0 1,0 0-1,2-1 1,0 0-1,1 0 1,9 16-1,-14-30-117,-1 0 1,1-1-1,0 1 0,0-1 1,0 0-1,0 1 0,0-1 0,1 0 1,-1 0-1,1 0 0,-1-1 0,1 1 1,0-1-1,0 1 0,-1-1 0,1 0 1,0 0-1,0 0 0,0 0 0,0-1 1,0 1-1,1-1 0,-1 0 0,0 0 1,0 0-1,0 0 0,0-1 1,0 1-1,0-1 0,0 0 0,0 1 1,0-1-1,0-1 0,0 1 0,5-3 1,5-4 21,1 0 1,-1-1-1,0-1 0,22-21 1,43-54 75,-46 50-75,-7 5-20,-20 22-16,1 1 0,0-1 0,1 1 0,0 0 1,0 0-1,0 1 0,1 0 0,0 0 0,0 1 0,14-7 0,-21 12 0,0-1-1,0 1 0,0 0 0,0 0 0,0-1 0,1 1 1,-1 0-1,0 0 0,0 0 0,0 0 0,1 0 1,-1 0-1,0 1 0,0-1 0,0 0 0,0 1 1,0-1-1,1 1 0,-1-1 0,0 1 0,0-1 0,0 1 1,1 0-1,-1 1-1,1 0 1,0 0-1,-1 0 1,1 0-1,-1 0 1,1 1-1,-1-1 1,0 0-1,0 0 0,1 4 1,1 8-8,0-1 1,-1 1-1,0 17 0,-1-22 3,2 62-22,-3-43 31,2 1 0,8 48 0,-10-75 2,1 0 0,-1 0 0,1 0 0,-1-1 0,1 1 0,0 0 0,0 0 0,0-1 0,0 1 0,0 0-1,0-1 1,0 1 0,1-1 0,1 3 0,-2-4-1,0 1 0,1-1 0,-1 1 0,0-1-1,0 0 1,0 0 0,0 0 0,1 0 0,-1 1 0,0-1 0,0-1-1,0 1 1,0 0 0,1 0 0,-1 0 0,0-1 0,0 1 0,0 0 0,0-1-1,0 1 1,0-1 0,0 0 0,0 1 0,0-1 0,0 0 0,2-1-1,14-13-80,0-1 0,-1-1-1,0 0 1,16-25 0,-1 1-467,-21 29 307,23-27-373,42-42 0,-37 47 117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27 15555,'4'-21'2653,"-6"16"-1220,-6 14 75,-1 8-1220,1 0 1,0 0-1,1 1 1,1 0 0,-6 26-1,-13 97-360,24-132 106,0 1-52,-14 136-91,14-132-44,1 0 0,1 0-1,0 0 1,1 0 0,1-1-1,0 1 1,0-1 0,8 18-1,-9-27 73,0 0 1,0 0-1,1 0 0,-1-1 0,1 1 0,0-1 0,0 0 0,0 1 1,0-1-1,0 0 0,1-1 0,-1 1 0,1-1 0,0 1 1,0-1-1,0 0 0,0-1 0,0 1 0,0-1 0,6 2 1,27 1-482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18372,'-5'23'542,"1"-1"-1,2 1 1,0-1 0,2 1-1,2 33 1,0-31 75,1 46-340,4-1-1,3 0 0,3 0 1,35 105-1,-45-166-880,-4-16 179,-7-17-86,1 8 276,-7-15 29,-2-1 1,-1 2-1,-38-54 0,52 81 284,0 1 1,0-1-1,0 0 0,-1 1 0,-6-4 1,10 6-67,0-1 0,-1 1 0,1 0 1,0 0-1,-1-1 0,1 1 0,0 0 1,-1 0-1,1 0 0,-1-1 1,1 1-1,0 0 0,-1 0 0,1 0 1,-1 0-1,1 0 0,0 0 0,-1 0 1,1 0-1,-1 0 0,1 0 0,0 0 1,-1 0-1,1 0 0,-1 0 0,1 0 1,0 1-1,-1-1 0,1 0 0,-1 0 1,1 0-1,0 1 0,-1-1 1,1 0-1,0 0 0,-1 1 0,1-1 1,0 0-1,0 1 0,-1-1 0,1 0 1,0 1-1,0-1 0,0 0 0,-1 1 1,1-1-1,0 1 0,0-1 0,0 0 1,0 1-1,0-1 0,0 1 0,0-1 1,0 1-1,0-1 0,0 0 1,0 1-1,0-1 0,0 1 0,0-1 1,0 0-1,0 1 0,0-1 0,1 1 1,-1-1-1,0 1 0,2 5 31,0 0 0,0 0 0,0-1 0,0 1 1,1-1-1,0 1 0,0-1 0,0 0 0,1 0 0,0 0 0,0-1 0,0 1 0,0-1 0,1 0 0,0 0 0,-1 0 1,8 3-1,0 0-99,-1-1 1,1 0 0,1-1-1,-1 0 1,1-1 0,26 5-1,-15-5-158,1-2 0,-1 0 0,1-2 0,-1-1 0,28-4 0,-35 2 9,1 0 0,-1-1 1,0-1-1,0-1 0,-1 0 0,1-1 0,27-17 0,-39 21 178,0-1 0,-1 0 0,1 0 1,-1-1-1,7-8 0,-10 13 42,-1-1-1,1 1 1,-1-1-1,1 1 1,-1-1 0,1 0-1,-1 1 1,1-1-1,-1 0 1,0 1-1,0-1 1,1 0 0,-1 1-1,0-1 1,0 0-1,0 1 1,1-1 0,-1 0-1,0 0 1,0 1-1,0-1 1,0 0 0,-1 0-1,1 1 1,0-1-1,0 0 1,0 1 0,-1-1-1,1 0 1,0 0-1,0 1 1,-1-1-1,1 1 1,-1-1 0,1 0-1,-1 1 1,1-1-1,-1 1 1,1-1 0,-1 1-1,1-1 1,-1 1-1,0-1 1,1 1 0,-1 0-1,1-1 1,-1 1-1,0 0 1,0 0 0,1 0-1,-1-1 1,0 1-1,1 0 1,-1 0-1,0 0 1,-1 0 0,-2 0 77,0 0 0,-1 0 0,1 0 0,0 0-1,0 1 1,0-1 0,-1 1 0,1 0 0,0 1 0,0-1 0,0 1 0,0-1 0,1 1 0,-1 0 0,0 1 0,1-1 0,0 1 0,-1-1 0,1 1 0,0 0 0,0 0 0,0 1 0,-3 4 0,1 0 15,0-1 1,0 1-1,1 0 1,-1 0-1,2 0 1,-1 1 0,1 0-1,1-1 1,0 1-1,-2 11 1,4-14-79,0 1 1,0 0 0,0 0 0,1-1-1,0 1 1,0 0 0,1-1-1,0 1 1,0-1 0,0 1 0,1-1-1,0 0 1,0 0 0,1 0 0,0-1-1,0 1 1,0-1 0,0 0-1,1 0 1,0 0 0,0-1 0,0 1-1,1-1 1,-1-1 0,1 1-1,7 3 1,-7-4-5,0-1 1,0 0-1,0 0 0,0 0 0,0-1 0,0 1 1,0-1-1,1-1 0,-1 1 0,0-1 0,1 0 1,-1-1-1,0 0 0,0 0 0,0 0 1,1 0-1,-1-1 0,0 0 0,-1-1 0,1 1 1,0-1-1,-1 0 0,1 0 0,-1-1 1,0 0-1,0 0 0,0 0 0,5-6 0,-7 6-8,0 1 1,0-1-1,0 0 0,0 0 0,-1 0 0,0 0 0,0-1 0,0 1 0,0 0 0,0-1 0,-1 0 0,0 1 0,0-1 0,-1 0 0,1 0 0,-1 1 0,0-8 0,-1 7-98,0-1-1,0 1 1,-1 0-1,1-1 1,-1 1 0,-1 0-1,1 0 1,-1 0-1,0 1 1,0-1-1,0 0 1,0 1-1,-1 0 1,-7-7 0,3 5-164,0-1 1,-1 2 0,1-1-1,-1 1 1,0 0 0,-1 1 0,1 0-1,-1 1 1,1 0 0,-1 0 0,-11-1-1,-24-2-614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78 368 18252,'0'0'70,"1"0"1,-1 0 0,0 0-1,0 1 1,1-1-1,-1 0 1,0 0-1,0 0 1,1 0-1,-1 0 1,0 0 0,0 0-1,1 0 1,-1 0-1,0 0 1,1 0-1,-1 0 1,0 0-1,0-1 1,1 1 0,-1 0-1,0 0 1,0 0-1,1 0 1,-1 0-1,0 0 1,0-1-1,0 1 1,1 0 0,-1 0-1,0 0 1,0-1-1,0 1 1,0 0-1,1 0 1,-1-1-1,12-9 410,17-17 689,-2-1 0,35-47 1,-56 66-1111,1 0 1,-1-1-1,-1 0 1,1 0 0,-2 0-1,1-1 1,-2 0-1,1 1 1,-2-1 0,1-1-1,-1 1 1,-1 0 0,0-15-1,-1 23-39,0 0 0,0 1 0,0-1 0,-1 0 0,0 0 0,1 0 0,-1 1 0,0-1-1,0 0 1,0 1 0,-1-1 0,1 1 0,-1-1 0,1 1 0,-1 0 0,0 0 0,0-1 0,0 1 0,0 1 0,-5-4-1,5 3-4,-1 1-1,-1 0 1,1 0-1,0 0 0,0 0 1,0 0-1,0 1 1,-1-1-1,1 1 1,0 0-1,0 0 0,-1 0 1,1 1-1,0-1 1,0 1-1,0 0 0,-1 0 1,-3 1-1,-2 2-5,0 1 0,0 0 0,1 0 0,-1 1 0,1 0 0,0 0-1,1 1 1,-1 0 0,1 1 0,1-1 0,-1 1 0,1 1 0,1-1 0,0 1 0,-6 12-1,1 1-21,1 0-1,1 1 0,0 0 1,2 0-1,-5 34 0,9-42-19,1 0 1,0 0-1,1 0 0,2 23 0,-1-34 9,-1 0 0,1 0-1,0-1 1,0 1 0,0 0 0,0-1-1,1 1 1,-1 0 0,1-1 0,0 0 0,0 1-1,0-1 1,1 0 0,-1 0 0,1 0-1,-1-1 1,1 1 0,0 0 0,0-1 0,0 0-1,1 0 1,5 3 0,-3-3-56,-1 0 0,1-1 1,0 0-1,0 0 0,0-1 1,0 0-1,0 0 0,0 0 0,-1-1 1,1 1-1,0-1 0,9-3 0,4-2-356,-1-1-1,26-13 1,20-15-202,-2-3-1,-1-2 1,64-57-1,-50 35-60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31 15643,'3'24'1761,"-17"15"-1033,-12 6-296,-10 13 744,-1 5-168,-4 0-255,2-4-249,9-9-536,0-9-144,8-23-552,5-11-217,7-25 721,0-17-200,6-19-120</inkml:trace>
  <inkml:trace contextRef="#ctx0" brushRef="#br0" timeOffset="1">1 1 18668,'15'10'1608,"6"19"-1160,0 5-184,8 13 705,5 4-337,3 4-320,6-3-32,2-10-400,2-8-288,2-13-568,0-5-1345,-4-16 1929,1-4-344,-1-12-280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0 16636,'-4'1'251,"0"0"1,0 0-1,0 1 1,0 0-1,0-1 1,0 1-1,0 0 1,0 1-1,-5 4 1,-30 29 601,35-33-637,-9 11 139,0 1-1,1 0 1,1 1-1,0 0 1,2 1-1,-15 32 0,19-39-290,1 0-1,1 0 0,0 0 0,0 1 0,1 0 0,1-1 0,0 1 0,0 0 0,1 0 1,0 0-1,1 0 0,0 0 0,4 15 0,-5-23-87,1-1 1,0 0-1,-1 1 0,1-1 0,0 0 1,0 0-1,0 0 0,0 1 0,1-1 1,-1 0-1,1-1 0,-1 1 0,1 0 0,0 0 1,-1-1-1,1 1 0,0-1 0,0 1 1,0-1-1,0 0 0,0 0 0,1 0 1,-1 0-1,0 0 0,0 0 0,1-1 1,-1 1-1,0-1 0,1 1 0,-1-1 1,1 0-1,-1 0 0,0 0 0,1 0 1,3-2-1,2 0-179,0 0 1,-1-1-1,1 0 1,-1 0-1,0-1 1,0 0-1,0 0 1,0-1-1,7-7 0,5-5-185,0-2-1,23-30 1,-2-4-379</inkml:trace>
  <inkml:trace contextRef="#ctx0" brushRef="#br0" timeOffset="1">367 20 11530,'-14'10'1561,"-2"10"-841,-1 2-288,1 1 1624,3 1-1263,6-4-369,3-3-176,4-7-320,2-5-192,4-7 224,0-3-88,0-3-16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75 780 15603,'3'2'199,"0"0"1,1-1-1,-1 0 0,1 0 0,-1 0 0,1 0 0,0-1 0,-1 1 1,1-1-1,0 0 0,-1 0 0,1 0 0,-1 0 0,1-1 0,0 0 1,-1 1-1,1-1 0,-1 0 0,1-1 0,-1 1 0,0-1 0,1 0 1,-1 1-1,0-1 0,0-1 0,0 1 0,-1 0 0,1-1 0,0 1 1,-1-1-1,0 0 0,0 0 0,1 0 0,-2 0 0,1 0 0,0 0 1,-1-1-1,1 1 0,0-4 0,0 1-41,-1 4-135,1-1 0,-2 1 0,1-1 0,0 1 0,0-1 0,-1 1 0,1-5 0,-1 6-44,0 1 0,-1-1-1,1 1 1,0-1-1,0 0 1,-1 1 0,1-1-1,0 1 1,-1-1-1,1 1 1,0-1 0,-1 1-1,1 0 1,-1-1-1,1 1 1,-1-1 0,1 1-1,-1 0 1,1-1-1,-1 1 1,1 0 0,-1 0-1,0 0 1,1-1-1,-1 1 1,1 0 0,-1 0-1,0 0 1,1 0-1,-1 0 1,0 0 0,1 0-1,-1 0 1,1 0 0,-1 0-1,0 0 1,1 1-1,-1-1 1,-13 0-123,0 0 0,1-1 0,-1-1 0,1 0 0,-1-1 0,1 0 0,-14-6 0,26 8 161,0 1 1,0 0 0,0-1-1,0 1 1,0 0 0,-1 0-1,1 0 1,0 0 0,0 0-1,0 0 1,-1 0 0,1 0-1,0 0 1,0 0 0,0 1-1,-1-1 1,1 0 0,0 1-1,0-1 1,0 1 0,0-1-1,0 1 1,0 0 0,0-1-1,-1 3 1,0-1 21,1 0 1,0 0-1,-1 0 0,1 0 1,0 0-1,0 0 0,0 1 1,1-1-1,-1 0 0,1 1 1,-1-1-1,1 4 0,-1 0 39,1 1-1,0-1 0,0 1 0,1-1 1,0 0-1,0 1 0,1-1 0,-1 0 1,5 10-1,-5-15-70,-1 0 1,1 0-1,-1 0 1,1 0-1,0-1 1,-1 1-1,1 0 1,0-1-1,0 1 1,0 0-1,-1-1 1,1 1-1,0-1 1,0 1-1,0-1 1,0 1-1,0-1 1,0 0 0,0 0-1,0 1 1,0-1-1,2 0 1,0 0 4,0 0 0,0-1 0,0 1 0,0-1 0,0 1 0,0-1 0,5-2 0,4-2 22,-1-1 0,18-12 0,-27 17-29,17-13 20,1-2 0,-2 0 0,0-1 0,-1-1 0,25-34 0,-20 21-2,-1-2 0,32-67 0,-51 95-20,18-47 31,-19 49-33,0 0 0,-1 0 0,1-1 0,-1 1 0,0 0 0,0 0 0,0 0 0,0-1 0,0 1 0,0 0 0,-1 0 0,0 0 0,0 0 0,-1-4 0,1 6-3,1 0 1,-1 0 0,0 0 0,1 0-1,-1 0 1,0 0 0,0 0 0,0 0-1,0 0 1,0 1 0,0-1 0,0 0-1,0 1 1,0-1 0,0 1 0,0-1-1,0 1 1,0-1 0,0 1 0,-1 0-1,1-1 1,0 1 0,-2 0 0,0 0-3,-1 0 0,0 1 0,0-1 0,1 1 0,-1 0 1,0 0-1,-5 2 0,-6 4-13,1 0 1,-22 15-1,36-22 17,-28 19-18,2 1 0,0 2 1,-34 35-1,44-39 33,0 1 0,2 0 0,0 0 0,2 2 0,-18 36 0,27-50-8,0 0 0,0 1 0,1 0 0,0-1 0,0 1 0,1 0 0,0 0 0,0 0 0,1 0 0,0 0 0,0 0 0,1 0 0,0 0 0,0 0 0,1 0 0,0-1 0,1 1 0,-1-1 0,2 1 0,-1-1 0,1 0 0,0 0 0,0 0 0,1-1 0,0 1 1,0-1-1,0-1 0,1 1 0,0-1 0,0 1 0,0-2 0,1 1 0,0-1 0,0 0 0,11 5 0,-10-6-3,0 1 1,0-1-1,0-1 1,1 0-1,-1 0 0,1 0 1,-1-1-1,1-1 1,-1 1-1,1-1 1,0-1-1,-1 0 0,1 0 1,13-4-1,-10 1 2,-1 0 0,0-1 1,0 0-1,-1-1 0,1 0 0,-1 0 0,-1-2 0,1 1 0,-1-1 0,10-11 0,7-11 3,0-1 0,31-51 0,33-76 4,-57 92-41,-3-1 0,-3-1 0,30-114 0,-53 169-23,-1-1 1,-1 0-1,0 0 0,-1 0 0,0 0 0,-2-23 0,1 36 35,-1-1-1,1 1 1,0-1-1,-1 1 0,1-1 1,0 1-1,-1 0 1,0-1-1,1 1 1,-1 0-1,0-1 1,0 1-1,1 0 0,-1 0 1,0 0-1,0-1 1,0 1-1,-1 0 1,1 1-1,0-1 1,0 0-1,-2-1 1,1 2-5,0-1 1,1 1 0,-1 0 0,0 0-1,1 0 1,-1 0 0,0 0 0,1 1 0,-1-1-1,0 0 1,1 1 0,-1-1 0,1 1-1,-1-1 1,1 1 0,-3 1 0,-3 3-40,0-1-1,1 1 1,-1 0 0,1 1-1,0 0 1,1 0 0,-6 6-1,-6 14-12,1 0 1,2 1-1,0 0 0,-19 58 0,17-31 171,-18 104 0,29-123 8,1 1 0,1 55 0,3-80-189,1 1 0,0-1 0,1 0-1,0 0 1,1 0 0,0 0 0,1 0-1,0-1 1,0 0 0,1 0 0,1 0-1,9 13 1,-12-19 30,1 0 1,0 0-1,0-1 0,0 1 1,0-1-1,1 0 0,-1 0 1,1-1-1,8 4 0,8 1-305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0:0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264 309 14899,'-71'9'1059,"-109"7"631,168-18-1121,20-2-307,21-4-97,277-28 167,-217 29-345,390-37-155,523-43 97,0 24 351,-355 43-109,-34 2-849,-297-7 353,-210 6 117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1:2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39 850 13515,'-4'-1'180,"0"0"-96,0 1 0,0-2 0,1 1 0,-1 0-1,-6-4 1,9 4-86,1 1 0,0 0 1,-1 0-1,1-1 0,0 1 0,-1 0 0,1 0 1,0-1-1,0 1 0,-1 0 0,1-1 0,0 1 0,0-1 1,0 1-1,-1 0 0,1-1 0,0 1 0,0 0 0,0-1 1,0 1-1,0-1 0,0 1 0,0-1 0,0 1 1,0-1-1,0 0-5,1 0 1,-1 0 0,1 0 0,-1 0 0,1 0-1,-1 0 1,1 1 0,0-1 0,0 0 0,-1 0-1,1 1 1,0-1 0,0 0 0,1 0 0,21-14-14,1 1 0,0 0 0,1 2-1,0 2 1,1 0 0,29-7 0,168-29-86,270-12 106,-227 31 0,568-91-80,-2-27-67,-99 16 73,127 1 41,3 57 32,-853 71 8,135-1-251,-123 2 165,0 1 0,-1 1-1,0 1 1,31 9 0,-35-4-28,-3 4-18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51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1071 10186,'-15'4'222,"-7"1"-16,1 1-1,-1 0 1,-24 13-1,109-28 134,480-127-785,-192 46-141,1018-210-1292,-132 103 3259,4 32 267,579-5-264,-1225 134-1841,-487 29 340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1 376 14315,'0'0'61,"0"0"-1,0 0 0,0 1 1,1-1-1,-1 0 1,0 0-1,0 0 1,0 1-1,1-1 1,-1 0-1,0 0 1,0 0-1,1 1 1,-1-1-1,0 0 1,1 0-1,-1 0 0,0 0 1,1 0-1,-1 0 1,0 0-1,1 0 1,-1 0-1,0 0 1,0 0-1,1 0 1,-1 0-1,0 0 1,1 0-1,-1 0 1,0 0-1,1 0 1,-1 0-1,0 0 0,1-1 1,-1 1-1,0 0 1,0 0-1,1 0 1,-1 0-1,0-1 1,0 1-1,0 0 1,1 0-1,-1-1 1,17-10 555,7-13 334,0 0 1,-2-2-1,-1 0 0,24-41 0,-19 28-446,62-99 473,-73 118-845,-15 20-130,0 0 0,0 0-1,1 0 1,-1 0 0,0-1 0,0 1-1,0 0 1,1 0 0,-1 0 0,0 0 0,0 1-1,0-1 1,0 0 0,1 0 0,-1 0-1,0 0 1,0 0 0,0 0 0,0 0-1,1 0 1,-1 0 0,0 0 0,0 0 0,0 1-1,0-1 1,0 0 0,1 0 0,-1 0-1,0 0 1,0 0 0,0 0 0,0 1 0,0-1-1,0 0 1,0 0 0,0 0 0,0 1-1,0-1 1,1 0 0,-1 0 0,0 0-1,0 0 1,0 1 0,0-1 0,0 0 0,0 0-1,0 0 1,-1 0 0,1 1 0,0-1-1,0 0 1,0 0 0,-5 45 38,-14 53-149,-16 115-961,35-212 1009,0-1 0,0 1 1,0-1-1,0 1 1,0-1-1,-1 1 1,1-1-1,0 1 1,0-1-1,1 1 1,-1-1-1,0 1 0,0-1 1,0 1-1,0-1 1,0 1-1,0-1 1,1 1-1,-1-1 1,0 0-1,0 1 0,1 0 1,6-6-1689,9-19 456,-2-6 420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58 18948,'-1'-3'97,"0"0"-1,0 0 1,-1 0 0,1 1-1,-1-1 1,0 0 0,0 1-1,0-1 1,0 1 0,0 0-1,0 0 1,0 0 0,-1 0-1,1 0 1,-1 0 0,0 1-1,0-1 1,1 1 0,-1 0-1,0-1 1,0 1 0,-4 0-1,1-1-18,-1 1 0,0-1 0,0 1 0,0 1 0,0 0-1,0 0 1,0 0 0,0 1 0,-8 1 0,5 1-41,-1 0 0,1 1-1,-1 1 1,1 0 0,1 0 0,-1 1 0,1 0-1,0 0 1,0 1 0,1 0 0,0 1 0,0 0-1,0 0 1,-7 12 0,7-9-34,0 1 0,1 0 0,1 1 1,0 0-1,0 0 0,1 0 0,1 1 0,0-1 0,1 1 1,-3 25-1,6-34-4,0 0 0,0 0 0,0 0 0,0 0 0,1 0 1,0 0-1,0 0 0,0 0 0,1 0 0,-1 0 0,1-1 0,3 6 1,-2-7-4,-1 1 0,1-1 0,-1 0 0,1 0 0,0-1 0,0 1 0,0-1 0,0 1 1,1-1-1,-1 0 0,1 0 0,-1 0 0,1-1 0,0 1 0,6 1 0,12 1-35,0 0 0,38 0 0,-36-3-8,-1 1 0,43 10 1,-60-11 37,1 1 0,-1 1 1,1-1-1,-1 1 1,0 0-1,0 0 0,-1 1 1,1 0-1,-1 0 1,0 0-1,0 1 0,0 0 1,0 0-1,4 6 1,-6-7 8,-1 0 1,1-1-1,-1 1 1,0 0-1,-1 0 1,1 0-1,-1 0 0,1 0 1,-1 0-1,0 1 1,-1-1-1,1 0 1,-1 1-1,0-1 1,0 0-1,0 1 1,-1 4-1,-1-3 15,0 0-1,0-1 1,0 1 0,-1 0-1,1-1 1,-1 0-1,-1 1 1,1-1 0,-1 0-1,-8 8 1,1-2 15,0-2 0,-1 1 0,0-1 0,-1-1 0,1 0 0,-2-1 0,1-1 0,-1 0 0,-17 5 0,24-9-35,0 0 0,-1 0 0,1-1 0,-1 0 0,1-1 0,-1 0 0,-10 0 1,16-1-8,1 1 0,-1 0 0,1 0 0,-1-1 0,1 1 0,-1-1 0,1 1 0,-1-1 1,1 0-1,-1 0 0,1 0 0,0 1 0,-1-1 0,1-1 0,0 1 0,0 0 1,0 0-1,0 0 0,0 0 0,0-1 0,0 1 0,0-1 0,0 1 0,1 0 1,-1-1-1,0 1 0,1-1 0,0 0 0,-1 1 0,1-1 0,0 1 0,0-1 0,0 1 1,0-1-1,0 0 0,0 1 0,0-1 0,0 0 0,1 1 0,0-4 0,1-3-42,1-1 0,0 1 0,0 0-1,1 0 1,0 0 0,0 0 0,1 1 0,8-11-1,55-57-244,-43 49 204,56-57-78,51-57 182,-103 107 60,-2-1 0,29-49 1,-50 73-43,0 0 0,-1-1 0,-1 0 0,0 0 0,4-13 0,-8 23-24,0 0 0,1 0 0,-1 0-1,0-1 1,0 1 0,0 0 0,0 0-1,0 0 1,0 0 0,0-1 0,0 1 0,-1 0-1,1 0 1,0 0 0,-1 0 0,1 0-1,-1-1 1,0 1-2,1 1 0,-1-1 0,1 1 0,-1 0 0,1-1 0,-1 1-1,1 0 1,-1-1 0,1 1 0,-1 0 0,1 0 0,-1 0 0,0-1 0,1 1 0,-1 0-1,1 0 1,-1 0 0,0 0 0,1 0 0,-1 0 0,0 0 0,0 0 0,-2 1 1,0 0-1,0 0 1,0 0 0,0 1 0,0-1 0,0 1 0,0-1 0,0 1 0,-4 4 0,-1 2 10,0 1 0,1-1 1,0 2-1,0-1 0,1 1 1,0 0-1,1 0 0,0 0 1,1 1-1,0 0 0,1 0 1,0 0-1,0 0 0,1 0 1,0 18-1,2-26-5,0 0 0,0 0 0,0 0-1,0 0 1,1 0 0,-1 0 0,1 0 0,0 0 0,0-1-1,0 1 1,1 0 0,-1-1 0,0 1 0,1-1 0,0 1 0,-1-1-1,1 0 1,0 1 0,4 2 0,-3-3-4,0 0 1,1 0-1,-1-1 0,0 1 1,1-1-1,-1 0 0,1 0 1,-1 0-1,1-1 1,0 1-1,-1-1 0,1 1 1,0-1-1,-1-1 0,7 0 1,11-3-15,-1-1 1,0 0 0,0-2 0,33-16 0,31-10-33,-80 32 47,-1-1 0,1 2 1,0-1-1,0 0 0,0 1 0,0-1 0,0 1 0,8 1 0,-11-1 7,1 1 1,-1-1-1,0 1 0,0-1 0,0 1 1,0-1-1,0 1 0,0 0 1,0-1-1,0 1 0,0 0 1,0 0-1,0 0 0,0 0 0,0 0 1,0 0-1,-1 0 0,1 0 1,0 0-1,-1 0 0,1 0 0,-1 0 1,1 0-1,-1 1 0,0-1 1,1 0-1,-1 0 0,0 1 0,0-1 1,0 2-1,0 17 167,0-15-96,-1 0 0,1 0 0,1 0 0,-1 0 0,1 0 1,2 10-1,-3-14-67,1-1 0,-1 1 0,0 0 1,1-1-1,-1 1 0,1-1 0,-1 1 0,0 0 1,1-1-1,0 1 0,-1-1 0,1 1 1,-1-1-1,1 1 0,0-1 0,-1 0 0,1 1 1,0-1-1,-1 0 0,2 1 0,0-1 8,0 0-1,0 0 1,-1 0 0,1 0-1,0-1 1,0 1-1,-1 0 1,1-1-1,0 1 1,-1-1 0,1 0-1,2-1 1,18-11 47,-1 0 1,-1-1 0,37-34-1,-40 31-100,1 2 0,1 0-1,0 1 1,38-20-1,-56 33 25,1 1-1,-1-1 1,1 0-1,-1 1 1,1-1-1,0 1 1,-1-1-1,1 1 1,-1 0-1,1-1 1,0 1-1,-1 0 1,1 0-1,0 0 1,-1 1-1,1-1 1,0 0-1,-1 0 1,1 1-1,2 1 1,-2-1 5,-1 0 0,0 0 0,0 1 1,0-1-1,0 1 0,0-1 0,0 1 1,0-1-1,0 1 0,0-1 0,-1 1 0,1 0 1,-1 0-1,1-1 0,-1 1 0,0 0 1,0 0-1,0-1 0,0 4 0,-2 138 411,2-142-435,0 1 0,0-1 0,0 0 1,0 0-1,1 0 0,-1 0 0,0 0 1,0 0-1,1 1 0,-1-1 0,1 0 1,-1 0-1,1 0 0,-1 0 0,1 0 1,-1 0-1,1-1 0,0 1 0,0 0 1,-1 0-1,2 1 0,-1-2-28,0 0 1,0 0-1,0 0 0,0 0 0,0 1 1,-1-1-1,1 0 0,0-1 1,0 1-1,0 0 0,0 0 0,0 0 1,0 0-1,0-1 0,-1 1 0,1 0 1,0-1-1,0 1 0,0-1 1,0 0-1,6-4-234,0 0 0,0-1 0,-1 1 0,7-9 0,-11 12 350,20-22-663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19516,'8'12'1504,"-3"-9"-1207,6-3-145,7-2 648,6-3-528,3-6-472,2 1-208,0-3-408,-2-3-201,-5 0 705,-2-4-224,-4 3-80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17100,'2'2'96,"-1"-1"1,1 1 0,-1-1 0,0 1 0,0-1 0,0 1-1,0 0 1,0 0 0,0-1 0,0 1 0,0 0-1,-1 0 1,1 0 0,-1 0 0,1 0 0,-1 0-1,0 0 1,0 0 0,0 0 0,0 0 0,0 0-1,0 0 1,-1 0 0,1 0 0,-1 2 0,-2 9 149,-1 0 1,-9 21 0,8-21-118,-9 25 88,-3-1 1,-1 0-1,-2-1 1,-1 0 0,-2-2-1,-50 58 1,68-87-181,0 0 0,0-1 0,0 0 0,-1 0 0,-6 4 1,11-7-50,0-1 0,0 1 0,1-1 1,-1 1-1,0-1 0,0 0 0,0 1 1,0-1-1,1 0 0,-1 0 1,0 0-1,0 1 0,0-1 0,0 0 1,0 0-1,0 0 0,0 0 0,1-1 1,-1 1-1,0 0 0,0 0 0,0 0 1,0-1-1,0 1 0,1 0 1,-1-1-1,0 1 0,0-1 0,1 1 1,-1-1-1,0 1 0,1-1 0,-1 0 1,0 1-1,1-1 0,-1 0 0,1 1 1,-1-1-1,1 0 0,-1 0 1,1 0-1,0 1 0,-1-1 0,1 0 1,0 0-1,0 0 0,-1 0 0,1-1 1,-2-20-498,0-1 0,1 0 0,2 0 0,0 0 0,6-31 0,-4 31 86,28-197-1387,-28 212 3271,0 14-496,4 23 125,-5-19-698,3 11 42,1 0 0,2-1 0,18 40 0,-21-51-489,1 0 0,-1 0 1,1 0-1,1-1 0,0 0 0,0 0 0,0-1 1,1 0-1,0 0 0,12 7 0,-19-13 34,1 0 0,0 1 0,0-1-1,0-1 1,1 1 0,-1 0 0,0 0 0,0-1 0,0 1-1,0-1 1,1 0 0,-1 0 0,0 0 0,0 0-1,1 0 1,-1 0 0,3-1 0,15-8-245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13171,'16'2'1448,"2"3"-672,-3 5-232,4 8 737,-1 5-185,-4 10-128,-1 6-72,-4 18-240,-6 3-95,-6 11-233,-6 6-24,-8 2-128,-6 2-8,-8-2-112,1-6-200,-3-16 160,-8-10-32,1-18-8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2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11658,'1'-1'124,"0"1"-1,0 0 0,1 0 0,-1 0 0,0 0 1,0 0-1,1 0 0,-1 0 0,0 1 0,0-1 0,0 0 1,1 1-1,-1-1 0,0 1 0,0-1 0,0 1 0,0-1 1,0 1-1,0 0 0,0 0 0,0 0 0,0-1 0,0 1 1,-1 0-1,1 0 0,0 0 0,0 0 0,-1 0 0,1 0 1,-1 0-1,1 1 0,-1-1 0,1 0 0,-1 0 0,0 0 1,0 1-1,1 1 0,1 8 289,0 1 1,-1-1-1,1 16 0,-2-17-389,1 54-49,-3-1 0,-3 0 0,-3 0-1,-2 0 1,-20 62 0,29-157-563,3-12 480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15251,'9'0'1617,"7"1"-857,1 2-272,8 0 872,4 0-296,7 0-263,0-2-97,4 1-248,0-2-112,-4 0-256,0-3-120,-9-1-304,-4 1-136,-8 1-432,-6 1-185,-12 2 737,-5 5-256,-5 6-64</inkml:trace>
  <inkml:trace contextRef="#ctx0" brushRef="#br0" timeOffset="0.49">135 302 16099,'7'16'1737,"16"-13"-1001,3-6-280,9-7 872,2-2-327,2-4-361,1 2-232,-7 3-576,-4 6-328,-12 6-497,-7 6 785,-10 5-184,-8 2-176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15691,'5'10'1641,"14"-4"-945,4-3-208,12-3 704,3-5-200,4-2-223,-1-5-249,1-3-888,-3-1 488,-11 1-128,-6 1-128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 14515,'0'0'48,"0"0"-1,0 0 1,0 0-1,0 0 0,0 0 1,0 0-1,1 0 1,-1-1-1,0 1 1,0 0-1,0 0 1,0 0-1,0 0 1,0 0-1,0 0 1,0 0-1,0-1 1,0 1-1,0 0 1,0 0-1,0 0 1,0 0-1,0 0 1,0-1-1,0 1 0,0 0 1,0 0-1,0 0 1,0 0-1,0 0 1,0-1-1,0 1 1,0 0-1,0 0 1,0 0-1,0 0 1,0 0-1,0 0 1,0-1-1,0 1 1,0 0-1,0 0 1,0 0-1,-1 0 0,1 0 1,0 0-1,0 0 1,0 0-1,0 0 1,0-1-1,-9 5 1118,-11 12-115,0 8-771,1 1 1,1 0-1,1 1 1,1 1-1,2 1 1,1 0-1,-17 53 1,17-39-126,3 1 0,1 0 1,2 1-1,-2 83 0,9-107-194,1 0 1,0 1-1,2-1 0,0 0 1,8 25-1,-9-38 2,1 1-1,-1-2 1,1 1 0,1 0-1,-1-1 1,1 1 0,0-1-1,0 0 1,1 0 0,0-1-1,0 1 1,0-1 0,1 0-1,0-1 1,0 1 0,0-1-1,12 6 1,22 0-204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14819,'-10'50'4638,"-1"4"-4000,-8 96 0,-4 19-2327,23-169 1670,1 1 0,-1-1 0,0 0-1,0 0 1,0 0 0,0 1 0,0-1 0,0 0 0,0 0 0,0 1-1,0-1 1,0 0 0,0 0 0,0 0 0,0 1 0,0-1 0,-1 0-1,1 0 1,0 0 0,0 1 0,0-1 0,0 0 0,0 0-1,0 0 1,0 1 0,-1-1 0,1 0 0,0 0 0,0 0 0,0 0-1,0 1 1,-1-1 0,1 0 0,0 0 0,0 0 0,0 0 0,-1 0-1,1 0 1,0 0 0,0 0 0,0 0 0,-1 0 0,1 0-1,0 0 1,0 0 0,-1 0 0,1 0 0,0 0 0,0 0 0,0 0-1,-1 0 1,1 0 0,0 0 0,-1 0 0,-6-11-256,-1-10-125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5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15083,'18'-6'496,"0"1"-1,1 1 1,-1 1 0,1 1-1,0 0 1,-1 1-1,1 2 1,0-1 0,0 2-1,-1 1 1,1 0-1,32 11 1,-48-13-478,0 0 0,1 0 0,-1 1 0,0-1-1,0 1 1,-1 0 0,1-1 0,0 1 0,0 1 0,-1-1 0,1 0 0,-1 1 0,4 5 0,-5-7-17,0 1-1,-1 0 1,1 0 0,-1 0 0,0-1 0,1 1 0,-1 0 0,0 0 0,0 0 0,0 0 0,0 0 0,-1 0 0,1 0 0,0-1 0,-1 1 0,1 0 0,-1 0 0,0 0-1,1-1 1,-1 1 0,0 0 0,0-1 0,0 1 0,-1-1 0,1 1 0,-2 1 0,-40 44 219,26-30-20,0 1 1,-19 27 0,33-40-156,0 0 0,0 0 0,0 0 0,1 0 1,0 1-1,0-1 0,0 1 0,0-1 0,1 1 0,0 0 0,0-1 1,1 1-1,-1 0 0,2 11 0,0-13-75,-1-1 1,1 1-1,0-1 1,0 0-1,1 0 0,-1 1 1,1-1-1,-1 0 1,1 0-1,0 0 1,0-1-1,0 1 0,1 0 1,-1-1-1,1 0 1,-1 1-1,1-1 0,0 0 1,0 0-1,0 0 1,0-1-1,0 1 1,0-1-1,0 0 0,1 0 1,-1 0-1,4 1 1,1-1 32,0 0 1,-1 0 0,1-1 0,0 0 0,-1 0-1,1-1 1,-1 1 0,1-2 0,-1 1 0,1-1-1,10-5 1,17-10-205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1 320 18020,'0'0'53,"0"0"-1,0 1 1,0-1 0,0 1-1,0-1 1,0 0 0,0 1-1,0-1 1,0 0 0,0 1-1,0-1 1,0 1 0,0-1-1,0 0 1,0 1 0,1-1 0,-1 0-1,0 1 1,0-1 0,0 0-1,0 1 1,1-1 0,-1 0-1,0 1 1,0-1 0,1 0-1,-1 0 1,0 1 0,1-1-1,-1 0 1,0 0 0,1 0-1,-1 1 1,12-8 671,14-24-195,-23 26-236,37-49 130,-3-2 1,-2-1 0,27-64 0,-78 183-596,-35 141-2080,45-190 1879,1-19-46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7 147 16564,'-2'3'291,"1"0"0,0 0 1,0 0-1,1 0 0,-1 0 1,1 0-1,-1 1 0,1-1 1,0 5-1,1-7-237,-1 0 1,0 0-1,1-1 0,-1 1 1,1 0-1,-1 0 0,1 0 1,-1-1-1,1 1 0,0 0 1,-1-1-1,1 1 0,0 0 1,-1-1-1,1 1 0,0-1 1,0 1-1,0-1 0,-1 0 1,1 1-1,0-1 0,0 0 1,0 1-1,0-1 0,0 0 1,0 0-1,0 0 0,-1 0 1,1 0-1,0 0 0,0 0 1,0 0-1,0 0 0,0-1 1,0 1-1,1-1 0,7 0 97,0-2-1,0 1 0,0-1 1,0-1-1,-1 0 0,0 0 1,12-8-1,-5 3-89,-1-2-1,26-23 1,-38 32-58,1-1 0,0 0 0,-1 1 0,1-1 0,-1 0 0,0 0 0,0 0 0,0 0 0,0-1 0,0 1 0,-1 0 0,0-1 0,1 1 0,-1-1 0,-1 0 0,1 1 0,0-1 0,-1 0 0,0-3 0,0 6-4,-1 0 1,1 0-1,0 0 1,-1 0 0,1 0-1,-1 0 1,1 1 0,-1-1-1,0 0 1,1 0 0,-1 1-1,0-1 1,0 0 0,0 1-1,1-1 1,-1 0-1,0 1 1,0-1 0,0 1-1,0 0 1,0-1 0,0 1-1,0 0 1,0 0 0,0-1-1,0 1 1,0 0 0,0 0-1,0 0 1,0 0-1,0 0 1,0 0 0,0 1-1,0-1 1,0 0 0,0 0-1,0 1 1,-1 0 0,-5 0 1,1 1 1,0 1 0,0-1 0,-10 7-1,9-5 6,0 2 0,0-1 0,0 1 0,1 0 0,0 0 0,0 1 0,-8 13 0,10-15 0,1 0 0,0 1 0,0-1 0,1 1 0,-1 0 0,1 0 0,1 0 0,-1 0 0,1 0 0,0 0 0,0 10 0,1-13-8,1 0 0,-1 0-1,1-1 1,-1 1 0,1 0-1,0-1 1,0 1 0,1-1 0,-1 1-1,0-1 1,1 0 0,-1 0-1,1 1 1,0-1 0,0 0 0,0 0-1,0-1 1,0 1 0,0 0-1,1-1 1,-1 1 0,0-1-1,1 0 1,-1 1 0,1-1 0,0-1-1,-1 1 1,4 1 0,9 1-52,0 0 1,0 0-1,27 0 1,-35-3 29,74 4-167,-26-3 109,0 3-1,83 16 1,-138-20 107,1 0 0,-1 1 0,0-1 0,1 0 0,-1 0 0,0 0 0,0 0 1,1 0-1,-1 0 0,0 0 0,0 0 0,1 0 0,-1 0 0,0 0 0,1 0 0,-1 0 0,0 0 0,0-1 0,1 1 0,-1 0 0,0 0 0,0 0 0,1 0 0,-1 0 0,0-1 0,0 1 1,0 0-1,1 0 0,-1 0 0,0-1 0,0 1 0,0 0 0,0 0 0,1 0 0,-1-1 0,0 1 0,-1-14 583,-12-21 85,10 28-487,-38-86 853,-10-21-1008,51 114-70,0-1 0,0 1-1,0-1 1,0 1 0,0 0-1,0-1 1,-1 1 0,1 0-1,0-1 1,0 1 0,0 0-1,0-1 1,0 1 0,1-1-1,-1 1 1,0 0 0,0-1-1,0 1 1,0 0 0,0-1-1,0 1 1,0 0 0,1-1-1,-1 1 1,0 0 0,0-1-1,1 1 1,-1 0 0,0 0-1,0-1 1,1 1 0,15-4-738,29 7-772,-29-1 1019,89 4-658,-40-6 449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 14347,'-1'8'1856,"1"-1"-1103,6-1-289,2-1 1504,8 0-1104,4-2-152,8-3-407,4-3-241,4-6-657,2-1 585,-11 0-136,-1-2-80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1 599 15299,'0'9'1836,"6"-11"-615,10-14 114,68-85 65,139-218-1,-177 232-1640,-66 128-163,2 1 0,-19 63 0,36-104 398,-1 6-33,1-3 18,-1-1 1,1 1-1,0 0 1,0 0-1,1 0 1,-1 0-1,1 0 1,0 7-1,0-11 22,0 1-1,0-1 1,0 0 0,0 1-1,0-1 1,0 0 0,0 1-1,1-1 1,-1 0 0,0 0-1,0 1 1,0-1 0,0 0-1,1 1 1,-1-1 0,0 0-1,0 0 1,1 0 0,-1 1-1,0-1 1,0 0 0,1 0-1,-1 0 1,0 1 0,1-1-1,-1 0 1,0 0 0,1 0-1,-1 0 1,0 0 0,1 0-1,-1 0 1,0 0 0,1 0-1,-1 0 1,0 0 0,1 0-1,-1 0 1,0 0 0,1 0-1,-1 0 1,0 0 0,1 0-1,-1 0 1,0-1 0,0 1 0,1 0-1,-1 0 1,0 0 0,1-1-1,-1 1 1,0 0 0,0 0-1,0 0 1,1-1 0,-1 1-1,0 0 1,0-1-1,21-19 108,-18 17-95,40-48 178,-2-3 0,38-67-1,-62 96-199,10-22-55,-24 44 15,-3 10 23,-24 74-70,13-47-22,2 0 0,1 0 0,-6 61 0,14-67-315,0-28 427,0 1 1,0-1-1,0 0 1,0 1 0,0-1-1,0 1 1,0-1-1,0 0 1,0 1-1,0-1 1,0 0-1,0 1 1,1-1 0,-1 1-1,0-1 1,0 0-1,0 1 1,0-1-1,1 0 1,-1 1 0,0-1-1,0 0 1,1 0-1,-1 1 1,0-1-1,0 0 1,1 0 0,-1 1-1,0-1 1,1 0-1,-1 0 1,0 0-1,1 0 1,-1 1-1,0-1 1,1 0 0,-1 0-1,1 0 1,-1 0-1,0 0 1,1 0-1,-1 0 1,0 0 0,1 0-1,-1 0 1,1 0-1,-1 0 1,0 0-1,1-1 1,-1 1-1,0 0 1,1 0 0,-1 0-1,0 0 1,1-1-1,-1 1 1,0 0-1,1 0 1,-1-1 0,0 1-1,0 0 1,1 0-1,-1-1 1,0 1-1,0-1 1,17-17-230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14083,'3'6'2739,"3"-10"-1481,9-17-13,-12 17-523,51-80 1678,21-28-1825,-63 100-577,-11 12 2,-1 0 0,0 0 0,0 0 0,0 0 0,0 0-1,1 0 1,-1 0 0,0 0 0,0 0 0,0 1-1,0-1 1,0 0 0,0 0 0,1 0 0,-1 0 0,0 0-1,0 1 1,0-1 0,0 0 0,0 0 0,0 0-1,0 0 1,0 1 0,0-1 0,0 0 0,0 0 0,0 0-1,0 1 1,0-1 0,0 0 0,0 0 0,0 0-1,0 0 1,0 1 0,0-1 0,0 0 0,0 0 0,0 0-1,0 1 1,0-1 0,-8 32-18,7-26 16,-20 63-67,4-13-521,-12 71-1,28-108-664,1-16 752,2-11 133,2-13-233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84 14483,'3'-5'483,"-1"0"1,0 0-1,0 0 0,0 0 0,-1 0 1,1-1-1,0-8 0,-2 12-411,0 1 0,0 0 0,0-1 0,-1 1 0,1 0 0,0-1 0,0 1 1,-1 0-1,1 0 0,-1-1 0,1 1 0,-1 0 0,0 0 0,0 0 0,1-1 0,-1 1 0,0 0 0,0 0 0,0 0 0,0 1 0,0-1 0,0 0 0,0 0 0,0 0 0,-1 1 1,1-1-1,0 1 0,0-1 0,-1 1 0,1-1 0,0 1 0,-1 0 0,1-1 0,0 1 0,-1 0 0,-1 0 0,-4 0 27,-1 0 0,1 0 0,-1 1 0,1 0 0,0 1 0,0-1 0,-1 1 0,1 1 0,0-1 0,1 1-1,-1 1 1,0-1 0,-7 6 0,4-2-70,0 0 0,0 1-1,1 0 1,0 0 0,0 1 0,1 0-1,-9 13 1,15-19-42,0 0 0,1 0 0,-1 1 0,1-1 0,-1 1 0,1-1 0,0 1 0,0 5 0,1-9 11,0 0 0,0 0 1,0 0-1,0 0 0,0 0 0,0 1 0,0-1 1,0 0-1,0 0 0,0 0 0,0 0 1,0 0-1,0 1 0,0-1 0,0 0 1,0 0-1,0 0 0,0 0 0,1 0 0,-1 0 1,0 1-1,0-1 0,0 0 0,0 0 1,0 0-1,0 0 0,1 0 0,-1 0 0,0 0 1,0 0-1,0 0 0,0 0 0,0 0 1,1 0-1,-1 0 0,0 0 0,0 0 1,0 0-1,0 0 0,0 0 0,1 0 0,-1 0 1,0 0-1,0 0 0,0 0 0,0 0 1,1 0-1,-1 0 0,0 0 0,0 0 1,0 0-1,0 0 0,0 0 0,0 0 0,1-1 1,-1 1-1,0 0 0,0 0 0,0 0 1,0 0-1,0 0 0,0 0 0,0-1 1,0 1-1,0 0 0,0 0 0,0 0 0,1 0 1,8-8-5,2-7 56,7-9 52,-17 23-94,0 0 0,0 0 0,0 0 0,0 0-1,0 0 1,0 0 0,0 0 0,0 1 0,0-1 0,0 0 0,1 1 0,-1-1 0,0 1 0,0 0 0,1-1 0,1 1 0,-2 0-8,0 1 1,0-1 0,0 1-1,0-1 1,0 1 0,-1 0-1,1 0 1,0-1 0,0 1-1,0 0 1,-1 0 0,1 0-1,-1 0 1,1 0 0,0 0-1,-1 0 1,1 0 0,-1 0-1,1 2 1,8 25 37,-8-26-16,-2 2 33,0-1 1,0 1-1,-1-1 1,1 1-1,0-1 1,-1 0-1,0 0 0,0 0 1,0 0-1,0 0 1,0 0-1,-5 3 1,-2 7-36,-17 26-4,-35 70-1,46-80-15,3 1 0,0 0 0,2 1 0,1 0 0,2 1 0,1 0 0,1 0 0,0 60 0,6-56-4,2 0 0,2 0-1,1 0 1,2-1 0,1 0 0,2 0-1,2-1 1,0-1 0,3 0 0,25 41-1,-22-44 18,-2 2 0,-1 0 0,-1 1 0,-2 0 0,14 53 0,-27-84-25,1 0 0,-1 0 0,1 0 0,0 0 0,0 0 0,0 0 0,0 0 0,0 0 0,0 0 0,3 3 0,-4-5-2,0 0 1,0 0 0,0 0 0,1 1 0,-1-1-1,0 0 1,0 0 0,1 0 0,-1 0 0,0 0-1,0 0 1,1 0 0,-1 0 0,0 0 0,0 0-1,1 0 1,-1 0 0,0 0 0,0 0-1,0 0 1,1 0 0,-1 0 0,0 0 0,0 0-1,1 0 1,-1-1 0,0 1 0,0 0 0,0 0-1,1 0 1,-1 0 0,0-1 0,9-14-786,8-25 248,-6 14 214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3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20 13427,'0'-1'157,"-1"0"1,1 0-1,0 0 1,0-1-1,-1 1 0,1 0 1,0 0-1,0 0 1,0-1-1,0 1 1,0 0-1,0 0 0,0-1 1,1 0-1,0 2-84,0 0 0,0 0 0,-1 0 0,1 0 0,0 0 0,0 0 0,0 0 0,-1 0 0,1 1 0,0-1-1,0 0 1,0 1 0,-1-1 0,1 0 0,0 1 0,-1-1 0,1 1 0,0-1 0,-1 1 0,1 0 0,-1-1 0,1 1-1,0 1 1,8 5 140,-1 2-1,0-1 0,0 1 0,-1 0 1,0 1-1,-1-1 0,0 1 1,0 0-1,-1 1 0,4 13 0,-3-7-9,-2 1 0,0-1-1,-1 1 1,-1 0 0,0 36-1,-4-14-28,-2 0-1,-2 0 1,-2-1-1,-1 0 1,-18 47-1,13-44-605,-2-2 0,-2 0-1,-1-1 1,-2-1 0,-2-1-1,-36 46 1,47-69-148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15323,'-81'123'5397,"56"-78"-4883,-19 52 0,30-62-560,1 0-1,2 1 1,2 1-1,1-1 1,2 2 0,-2 55-1,8-79-45,1 0 1,0 0-1,1 0 0,0 0 0,5 15 0,-6-24 27,1-1-1,0 0 1,-1 0-1,2 0 0,-1 0 1,0 0-1,1 0 1,5 6-1,-6-8 46,0-1 1,0 1-1,0-1 0,1 1 0,-1-1 0,0 0 0,0 0 0,1 0 0,-1 0 0,1 0 1,-1 0-1,1-1 0,-1 1 0,1-1 0,-1 1 0,6-1 0,-5-1-21,1 0-1,0 1 0,-1-1 0,1 0 1,0-1-1,4-1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15731,'0'12'1145,"-4"6"-913,-2 6-104,0 6 344,4 6-168,-3 6-240,1 3-152,4-3-240,0-3-96,-3-9-72,2-5-73,-1-24 305,-7 5-136,2-22-24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15107,'3'-5'205,"0"0"0,1 1 0,0-1 0,0 1 0,0-1 0,1 1 0,-1 0 0,1 1 0,0-1 0,0 1 0,0 0 0,1 0 0,-1 1 1,1-1-1,-1 1 0,12-2 0,0 0 221,0 1 1,1 0 0,-1 1 0,29 1 0,-22 2 28,36 5-1,-53-5-386,0 1 0,0-1 0,-1 1 0,1 1 0,0-1 1,-1 1-1,0 0 0,0 1 0,11 7 0,-15-9-50,0-1 0,-1 1 1,1-1-1,-1 1 0,1-1 0,-1 1 1,0 0-1,0-1 0,0 1 1,0 0-1,0 0 0,0 0 0,0 0 1,-1 0-1,1 0 0,0 0 0,-1 0 1,0 0-1,0 1 0,0 3 1,0-3 5,-1 1 0,0-1 0,0 0 1,0 1-1,-1-1 0,1 0 0,-1 0 1,1 0-1,-1 0 0,0 0 0,-4 4 1,-5 4 62,1-1 0,-2 0 0,1-1 0,-23 13 1,-97 46 445,71-39-352,56-27-179,0 0-1,0 0 0,0 0 0,1 1 0,-1-1 1,-2 4-1,5-6-3,1 1 0,-1 0 0,1-1 1,-1 1-1,1 0 0,0-1 0,-1 1 1,1 0-1,0-1 0,-1 1 0,1 0 1,0 0-1,0-1 0,0 1 0,0 0 1,-1 0-1,1-1 0,0 1 0,0 0 1,1 0-1,-1 0 0,0-1 0,0 1 1,0 0-1,0 0 0,1-1 0,-1 1 1,0 0-1,1-1 0,-1 1 0,1 0 1,-1-1-1,0 1 0,1 0 0,0-1 1,-1 1-1,1-1 0,0 1 0,24 21-89,2-1 0,0-1 0,31 17 0,-10-7-646,-40-25 508,-2 0 96,1 0 1,1 0 0,-1-1-1,0 0 1,1-1 0,0 0-1,0 0 1,10 2 0,7-6-304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31 252 16091,'3'-5'652,"0"0"-1,0 1 0,0-1 0,1 1 0,0 0 0,7-6 0,-9 9-533,-1 0 0,1 0 0,-1 0 0,1 0 0,-1 0 0,1 0 0,0 0 0,-1 1 0,1-1 0,0 1 0,2-1 0,-4 1-85,1 0-1,0 0 0,0 0 0,-1 0 0,1 1 0,0-1 0,0 0 0,-1 0 1,1 1-1,0-1 0,0 0 0,-1 1 0,1-1 0,0 0 0,-1 1 0,1-1 1,-1 1-1,1-1 0,0 1 0,-1 0 0,1-1 0,-1 1 0,0-1 1,1 1-1,-1 0 0,1 0 0,0 2-21,0 0 0,0 0 0,0 0 1,-1 0-1,1 0 0,-1 0 0,0 0 0,0 0 1,0 0-1,0 0 0,0 1 0,-1-1 0,0 4 0,-14 41 67,13-43-60,-33 76 192,19-43-11,-17 50 0,33-86-196,-1 0 0,1 0 0,-1 0 0,1 0 0,0 0-1,-1 0 1,1 0 0,0 0 0,0 1 0,1-1 0,-1 0 0,0 0 0,1 0 0,1 3-1,-2-4-26,1 0 0,0 0 0,0 0 0,0 0 0,0 0 0,0 0 0,0-1 0,0 1 0,0 0 0,0-1 0,0 1 0,0-1-1,0 1 1,0-1 0,1 0 0,-1 1 0,0-1 0,0 0 0,0 0 0,1 0 0,-1 0 0,0 0 0,0 0 0,1 0 0,-1 0-1,0 0 1,2-1 0,6-2 40,0 1 0,-1-1 0,1 0-1,-1-1 1,0 0 0,0 0 0,0-1-1,-1 0 1,1 0 0,8-8 0,12-14-115</inkml:trace>
  <inkml:trace contextRef="#ctx0" brushRef="#br0" timeOffset="1">318 17 19972,'8'0'1601,"3"5"-1209,4-4-200,9 2 656,1-1-360,10-4-496,1-1-320,4-3 304,-2-1-80,-5-3-96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1 653 12539,'-1'3'272,"1"16"1379,4-15-641,5-9 52,-2-2-592,0 0-1,-1-1 0,0 0 1,0 0-1,8-18 1,2-2 163,45-69 873,201-348 565,-256 431-2194,-10 15-118,-11 22-72,-11 32-85,-23 68 1,48-119 397,-1 0 0,1 0-1,0 0 1,1 1 0,-1-1 0,1 0 0,0 0 0,0 6 0,0-10 3,0 1 0,0 0 0,1-1 0,-1 1 0,0 0 0,0-1 0,1 1 0,-1 0 0,0-1 0,1 1 0,-1 0 0,0-1 0,1 1 0,-1-1 0,1 1 0,-1-1 0,1 1 0,-1-1 0,1 1 0,0-1 0,0 1 0,1-1 4,-1 0-1,0 1 1,1-1-1,-1 0 1,0 0-1,1 0 1,-1 0-1,0 0 1,1-1-1,-1 1 1,0 0-1,1-1 1,-1 1-1,0-1 1,0 1-1,2-1 1,7-5 34,1 0 0,-1 0 1,-1-1-1,1 0 1,13-14-1,42-48 131,-59 62-155,9-10 23,6-5 12,-2-1-1,-1 0 0,26-44 1,-105 202-491,50-107 372,1 0 0,2 0 0,-5 31 0,13-44 229,0-15-165,1 0 1,-1 1 0,0-1 0,0 0-1,0 1 1,0-1 0,1 0 0,-1 1 0,0-1-1,0 0 1,1 1 0,-1-1 0,0 0-1,1 0 1,-1 0 0,0 1 0,1-1 0,-1 0-1,0 0 1,1 0 0,-1 1 0,0-1-1,1 0 1,-1 0 0,0 0 0,1 0 0,-1 0-1,1 0 1,15-4-27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132 431 17788,'2'-5'417,"0"1"1,-1-1-1,0 0 0,0 0 1,0 0-1,-1 0 1,0 0-1,1 0 1,-2-9-1,0 13-341,1 0 0,0 0 0,0 0-1,-1 0 1,1 0 0,0 0 0,-1 0 0,1 0 0,-1 0 0,0 0 0,1 0 0,-1 1-1,0-1 1,1 0 0,-1 0 0,0 1 0,0-1 0,0 0 0,-1 0 0,0 0-36,1 1 0,-1-1-1,0 1 1,1 0 0,-1 0 0,1 0 0,-1 0 0,0 0 0,1 0 0,-1 0 0,0 1 0,1-1 0,-1 1 0,1-1 0,-1 1 0,1-1 0,-3 2-1,-1 1-29,0 0 0,1 0 0,-1 1 0,1 0 0,-1-1 0,1 1 0,1 1-1,-1-1 1,0 1 0,1-1 0,0 1 0,-3 7 0,-2 3-24,1 0 1,-9 31 0,14-36 1,-1 0 0,2 0 0,-1 0 0,1 0 0,1 0 0,0 11 0,0-19 8,0 1-1,1-1 0,-1 1 1,1-1-1,0 1 0,-1-1 1,1 0-1,0 0 0,0 1 1,1-1-1,-1 0 0,0 0 1,2 2-1,-1-3 2,-1 0 0,0 0-1,1 0 1,-1 0 0,1 0 0,-1 0-1,1-1 1,0 1 0,-1 0 0,1-1 0,0 0-1,-1 1 1,1-1 0,0 0 0,-1 0 0,1 0-1,0 0 1,0 0 0,-1 0 0,4-1-1,4-1-10,0-1 0,0 0-1,-1 0 1,1-1 0,-1 0-1,0-1 1,0 1 0,-1-2-1,11-8 1,61-61-88,-39 30-97,64-98 1,-102 143-15,-1 5 155,-2 7 14,0-2 6,0 0 0,0 0 0,1 0 0,0 0 0,1 0 0,4 20 1,-4-27 41,-1 0 1,2 1 0,-1-1 0,0 0 0,0 0 0,1 0 0,0-1 0,0 1 0,0 0 0,0 0 0,0-1-1,0 1 1,1-1 0,-1 0 0,1 0 0,-1 0 0,1 0 0,0 0 0,0-1 0,0 1 0,0-1 0,0 0-1,0 1 1,5 0 0,1-1 24,0 0-1,0-1 0,1 1 1,-1-2-1,0 1 1,0-1-1,0-1 0,0 0 1,0 0-1,0 0 1,0-1-1,-1-1 1,1 0-1,-1 0 0,13-9 1,-8 5 27,0-1 0,-1-1 0,0 0 1,-1-1-1,0 0 0,0-1 0,-1 0 0,12-19 0,-14 15-29,1 0-1,-2 0 1,0 0-1,-1-1 0,-1 0 1,0 0-1,-2 0 0,0-1 1,0 0-1,-2 1 0,0-1 1,-3-24-1,2 36-31,-1-1 1,-1 1-1,1 0 0,-1-1 0,0 1 0,-4-8 0,5 13 0,1-1-1,-1 0 0,0 1 1,0-1-1,0 1 0,0-1 1,-1 1-1,1 0 0,0-1 0,0 1 1,-1 0-1,1 0 0,-1 0 1,1 0-1,-1 0 0,0 0 1,1 1-1,-1-1 0,0 0 0,1 1 1,-1-1-1,0 1 0,0 0 1,1 0-1,-1-1 0,0 1 1,-2 1-1,-1 0-8,1 0-1,0 0 1,0 1 0,0 0 0,-1 0 0,2 0 0,-1 0 0,0 1-1,0-1 1,1 1 0,0 0 0,-1 0 0,1 1 0,-3 4-1,-7 8-33,-18 29-1,31-44 49,-12 17 6,0 2 0,2 0 0,0 0 0,1 1 0,1 0 0,1 0 0,1 1 0,1 0 0,-3 32 0,7-48-28,1 0 0,1 1 0,-1-1-1,1 1 1,0-1 0,0 0 0,1 0-1,0 0 1,0 0 0,1 0 0,-1 0-1,1 0 1,0-1 0,1 1-1,0-1 1,6 8 0,-4-7-66,0-1 0,0 0 0,1 0 0,0 0 0,-1-1 0,2 1 0,-1-2 0,0 1 1,1-1-1,-1 0 0,1-1 0,14 3 0,27-1-179,0-4-98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36 17028,'1'-2'138,"-1"1"0,1-1 0,-1 1-1,1 0 1,0-1 0,0 1 0,0 0 0,0-1 0,0 1 0,0 0 0,0 0 0,0 0 0,0 0 0,1 0 0,-1 0 0,0 0 0,1 0 0,-1 0 0,1 1 0,-1-1 0,1 1 0,-1-1 0,1 1 0,2-1-1,40-8 1296,-40 9-1376,-1-1 0,1 1 1,0 0-1,-1 0 0,1 1 1,-1-1-1,1 1 0,-1-1 1,1 1-1,-1 0 0,1 0 0,3 3 1,-6-3-47,1 0-1,0 0 1,-1 1 0,1-1 0,-1 0 0,0 1-1,0 0 1,1-1 0,-1 1 0,0 0 0,0-1-1,-1 1 1,1 0 0,0 0 0,-1 0 0,1 0-1,-1 0 1,1 0 0,-1 0 0,0 0-1,0 0 1,0 0 0,0 3 0,-1 6 2,-1-1 0,0 0 1,0 0-1,-1 1 0,0-1 0,-1-1 0,0 1 1,-1-1-1,0 1 0,0-1 0,-1-1 1,-7 9-1,-13 15 156,-51 47 1,65-68-97,2-2-6,8-8-49,0 0 0,0 1 0,0-1 1,1 1-1,-1-1 0,0 1 0,1 0 0,-1 0 1,1-1-1,0 1 0,-1 0 0,1 0 0,-1 4 0,2-6-13,0 1-1,1 0 0,-1-1 0,1 1 0,-1-1 0,1 1 0,-1-1 1,1 1-1,-1-1 0,1 1 0,-1-1 0,1 1 0,-1-1 0,1 0 0,0 0 1,-1 1-1,1-1 0,0 0 0,-1 0 0,1 1 0,0-1 0,0 0 1,-1 0-1,1 0 0,0 0 0,-1 0 0,2 0 0,21 0-90,-13-1-20,0-1 0,0 1 0,0-2 0,0 1 0,-1-1 0,1-1 0,-1 0 0,1 0 1,-1-1-1,-1 0 0,16-12 0,13-14-178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11562,'10'13'1617,"9"7"-673,2 2-360,4 6 1673,4 5-1137,1 7-272,2 4-72,-4 3-232,-8 6-136,-14 6-144,-6 7-47,-16 7-121,-7-1-88,-11 2-257,-5-5-183,-9-5 376,4-3-64,3-18-112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13267,'13'5'360,"0"0"0,0 0-1,0 1 1,-1 1 0,0 0 0,0 1 0,-1 0 0,13 12 0,-4-1-67,0 1 0,-1 1 0,17 25 0,-21-25-159,-2 1-1,0 0 0,-1 0 0,-2 2 0,0-1 0,-2 1 0,0 0 0,-2 1 1,0 0-1,-2 0 0,-1 0 0,0 1 0,-2-1 0,-2 1 0,0-1 0,-5 31 1,-3-7-83,-2-1 1,-2 0-1,-2 0 1,-2-2-1,-2 0 1,-2-1-1,-2-1 1,-2-1-1,-2-1 1,-53 64-1,68-92-87,-1-1-1,-1 0 0,0-1 1,-1-1-1,-21 13 0,-16 5-135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1 240 14315,'11'-10'960,"-7"7"-900,5-3-26,-1 0-1,1 0 0,0 0 0,0 1 1,1 0-1,0 1 0,0 0 0,0 1 1,0 0-1,0 1 0,1-1 1,-1 2-1,1 0 0,-1 0 0,1 1 1,18 2-1,9 3-44,0 2 1,0 2-1,47 18 0,-6-3 6,-56-18-8,1 0 0,0-2 0,0-1 0,0-1-1,1-1 1,-1-1 0,0-1 0,0-1 0,0-1 0,0-1 0,0-1 0,0-2 0,25-10 0,71-34-46,-64 26 42,62-19 0,-98 38 13,2 1 0,-1 0-1,0 2 1,1 1 0,0 0 0,37 3-1,35 11-7,-62-7 12,0-1 0,1-1 0,57-3 0,-26-10-4,102-29 1,-103 22 14,102-14 1,-143 28 9,0 2 0,0 1 0,0 1 0,-1 0 0,1 2 0,0 0 0,-1 2-1,37 12 1,79 46 141,4 1-23,-122-58-127,0 0-1,1-1 0,-1-1 0,1 0 0,37 0 0,-34-4-14,0-2 0,0-1 0,0 0 0,0-2-1,36-12 1,105-51-57,-30 10 21,-108 48 41,0 2 0,1 1 0,35-5 0,-52 11 9,0 0-1,1 1 1,-1 0 0,0 1 0,1 0 0,-1 0 0,0 1 0,0 1-1,0 0 1,0 0 0,-1 1 0,1 0 0,-1 0 0,11 7-1,-14-7-31,0 0-1,1-1 0,-1 1 0,1-2 0,0 1 1,0-1-1,0 0 0,0 0 0,0-1 0,0 0 1,0 0-1,0-1 0,1 0 0,-1 0 0,0-1 1,0 0-1,0 0 0,1-1 0,8-2 0,4-8-90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12115,'3'-6'250,"-1"0"0,1 0 0,0 1 1,0-1-1,0 1 0,1 0 1,0 0-1,0 0 0,0 0 1,1 1-1,0-1 0,0 1 0,0 0 1,0 1-1,0-1 0,1 1 1,-1 0-1,1 1 0,12-5 0,-4 3 36,1 0-1,-1 1 1,1 0-1,0 1 1,0 1-1,0 1 1,23 1-1,-34-1-259,0 0 1,1 1-1,-1-1 0,0 1 0,0 0 0,0 0 0,1 1 1,-1-1-1,-1 1 0,1 0 0,0 0 0,0 0 1,-1 0-1,1 1 0,-1-1 0,0 1 0,1 0 0,-1 0 1,-1 1-1,1-1 0,0 0 0,-1 1 0,0-1 0,0 1 1,0 0-1,0 0 0,0 0 0,-1 0 0,0 0 1,0 0-1,0 0 0,0 1 0,-1-1 0,1 0 0,-1 1 1,0-1-1,-1 7 0,0 1-22,-1 0-1,-1 0 1,1 0 0,-2-1-1,-8 21 1,-31 52 106,5-13 133,37-69-233,0 0 0,0 0 0,0 1 0,1-1 0,-1 1 0,0-1 0,1 0 0,0 1 0,-1-1 0,1 1 0,0-1 0,0 1 0,0-1 0,1 1 0,0 3 0,0-4-5,0-1-1,-1 1 1,1-1-1,0 0 1,0 1-1,0-1 1,0 0 0,1 0-1,-1 0 1,0 0-1,0 0 1,1 0-1,-1 0 1,1 0-1,-1 0 1,0-1 0,1 1-1,-1-1 1,1 1-1,0-1 1,-1 1-1,1-1 1,-1 0-1,1 0 1,2 0-1,3 0 12,0 0-1,0-1 1,-1 0-1,1 0 1,-1-1-1,1 0 1,-1 0-1,1-1 1,-1 1-1,0-1 0,10-7 1,-11 7 6,0-1 0,1 1 1,-2-1-1,1 0 0,0-1 0,-1 1 1,0-1-1,0 0 0,0 0 0,-1 0 1,1 0-1,3-11 0,-6 16-5,-1-1-1,0 1 0,0-1 1,0 1-1,0-1 0,0 1 1,1 0-1,-1-1 1,0 1-1,0-1 0,0 1 1,0-1-1,0 1 0,-1-1 1,1 1-1,0 0 0,0-1 1,0 1-1,0-1 1,0 1-1,-1-1 0,1 1 1,0 0-1,0-1 0,-1 1 1,1 0-1,0-1 0,0 1 1,-1 0-1,1-1 1,-1 1-1,-17-4 358,-24 9-181,37-4-252,-29 7-1734,41-3 997,7 0 254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11218,'0'2'217,"0"-1"-1,0 0 0,0 0 1,1 0-1,-1 0 1,0 0-1,0 1 0,1-1 1,-1 0-1,1 0 0,-1 0 1,1 0-1,-1 0 0,1 0 1,0 0-1,0 1 0,0-2-100,-1 0-1,1 0 0,-1 0 0,1 0 1,-1-1-1,1 1 0,-1 0 0,0 0 1,1 0-1,-1-1 0,1 1 0,-1 0 1,0-1-1,1 1 0,-1 0 0,0-1 0,1 1 1,-1 0-1,0-1 0,0 1 0,1 0 1,-1-1-1,0 1 0,0-1 0,0 1 1,1-1-1,15-45 2955,-14 38-3229,58-146 1422,-48 126-1023,-3 14-51,-9 14-185,0 0 0,0 0 0,0 0 0,0-1 0,1 1 0,-1 0 0,0 0 0,0 0 0,0 0 0,0 0 0,1 0 0,-1 0 1,0 0-1,0 0 0,0 0 0,1 0 0,-1 0 0,0 0 0,0 0 0,0 0 0,1 0 0,-1 0 0,0 0 0,0 0 0,0 0 0,0 0 0,1 0 0,-1 1 0,0-1 0,0 0 1,0 0-1,0 0 0,1 0 0,-1 0 0,0 0 0,0 0 0,0 1 0,10 24 162,-4-7-187,7 19 32,-11-27-95,2-1 1,-1 1-1,1-1 1,8 14-1,-12-23 51,0 1 0,0-1 0,0 1-1,1-1 1,-1 1 0,0-1-1,1 1 1,-1-1 0,0 1-1,1-1 1,-1 0 0,1 1-1,-1-1 1,0 1 0,1-1-1,-1 0 1,1 1 0,-1-1-1,1 0 1,-1 0 0,1 0-1,0 1 1,-1-1 0,1 0 0,-1 0-1,1 0 1,-1 0 0,1 0-1,0 0 1,-1 0 0,1 0-1,-1 0 1,1 0 0,-1 0-1,1 0 1,0 0 0,-1-1-1,1 1 1,-1 0 0,1 0-1,-1-1 1,1 1 0,-1 0 0,1-1-1,-1 1 1,1 0 0,-1-1-1,0 1 1,1-1 0,-1 1-1,0-1 1,1 1 0,-1-1-1,0 1 1,1-1 0,-1 1-1,0-1 1,0 0 0,6-13-413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14427,'0'-2'189,"-1"-1"0,1 1 0,0 0 1,0 0-1,0-1 0,0 1 0,1 0 0,-1-1 0,1 1 0,-1 0 0,1 0 0,0 0 0,0 0 1,-1 0-1,2 0 0,-1 0 0,0 0 0,0 0 0,1 0 0,-1 0 0,1 1 0,-1-1 1,1 1-1,0-1 0,-1 1 0,1-1 0,0 1 0,0 0 0,0 0 0,4-2 0,-1 1-44,0 0-1,1-1 0,-1 1 0,0 1 1,1-1-1,-1 1 0,1 0 1,0 1-1,-1-1 0,1 1 0,8 1 1,-12-1-134,0 0 1,-1 1-1,1-1 1,-1 1-1,1-1 1,-1 1-1,1 0 0,-1-1 1,1 1-1,-1 0 1,0 0-1,1 0 1,-1 0-1,0 0 1,0 1-1,0-1 1,0 0-1,0 1 1,0-1-1,1 2 1,-1 0 1,0 1 1,1-1 0,-1 0 0,-1 1 0,1 0 0,0-1 0,-1 1-1,0 6 1,-1 5 20,0 0-1,-1 0 0,-6 20 1,7-30-19,-2 6-18,0 1 29,0-1 1,1 0-1,0 1 1,0 14-1,2-24-37,0 0 0,0 1 0,0-1-1,1 0 1,-1 0 0,1 1-1,-1-1 1,1 0 0,0 0-1,-1 0 1,1 0 0,0 1-1,1-1 1,-1-1 0,0 1-1,1 0 1,-1 0 0,1 0-1,-1-1 1,1 1 0,0-1-1,-1 1 1,1-1 0,0 0-1,0 1 1,0-1 0,4 1-1,0 0-43,2 0-1,-1-1 1,0 0-1,0 0 0,0-1 1,0 1-1,1-2 1,-1 1-1,0-1 0,0 0 1,0 0-1,14-5 1,32-14-125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14363,'1'-2'105,"-1"-1"1,0 1-1,1 0 0,-1-1 0,1 1 1,0 0-1,0 0 0,0 0 0,0 0 1,0 0-1,0 0 0,0 0 0,1 0 1,-1 0-1,1 0 0,0 1 0,-1-1 1,1 0-1,0 1 0,0 0 0,0-1 1,0 1-1,4-2 0,7-4 136,1 0 0,19-6 0,-31 12-211,24-7-35,1 1 0,-1 1-1,1 1 1,0 1-1,0 2 1,1 0-1,-1 2 1,28 3 0,15 6-295,129 33 0,-176-36 194,1-1-1,-1 0 0,1-2 1,0-1-1,0-1 0,0-1 0,0-1 1,36-7-1,83-28-196,-5 1 215,-112 29 99,1 2-1,0 1 1,31 1 0,-39 3 4,-1 2 0,32 7 0,-33-6-25,0-1 0,1 0-1,21 0 1,-12-4 10,-1-2 0,0-1 0,45-14 0,31-4 84,-90 20-53,1 1 1,0 0 0,0 1-1,-1 0 1,1 1 0,12 3-1,-17-2-12,-1 0 0,0 1 0,0 0-1,-1 0 1,1 1 0,-1 0-1,9 6 1,-10-6-11,0 0 1,0-1-1,1 0 0,0 1 1,-1-2-1,1 1 0,0-1 1,0 0-1,1 0 0,-1-1 0,7 2 1,10-4 33,-1 0-1,0-1 1,0-1 0,33-9 0,-37 7-1,0 1 0,0 0 0,0 1-1,1 2 1,-1 0 0,1 0 0,29 5 0,-18 0-41,1-1 0,-1-1 0,0-1 0,1-2 0,-1-1 0,0-1 0,0-2 0,51-15 0,-71 18 5,-3-1-2,1 1 0,0 1 0,0-1 0,11 0 0,-17 2 0,0 0 1,0 0-1,0 1 0,0-1 1,0 0-1,-1 1 0,1-1 1,0 1-1,0 0 1,0-1-1,0 1 0,-1 0 1,1 0-1,0 0 0,-1 0 1,1 1-1,-1-1 0,1 0 1,-1 1-1,0-1 1,1 1-1,1 3 0,-1-2 39,12 15-134,-14-17 87,1-1 0,0 1-1,0-1 1,0 1-1,-1-1 1,1 0-1,0 1 1,0-1 0,0 0-1,0 0 1,-1 0-1,1 0 1,0 0 0,0 0-1,0 0 1,0 0-1,0 0 1,0 0-1,-1 0 1,1 0 0,0 0-1,0-1 1,0 1-1,1-1 1,8-5-12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10802,'0'-5'273,"0"0"0,1 0-1,-1 1 1,1-1 0,0 0-1,1 1 1,-1-1 0,1 1-1,0-1 1,0 1 0,0 0 0,1 0-1,5-7 1,-3 5 12,1 0 0,0 0 0,0 1 0,0 0 0,1 0 0,0 0 1,11-5-1,-4 3-38,1 1 1,-1 1 0,1 0 0,0 1 0,0 1-1,1 0 1,-1 1 0,18 0 0,-28 2-207,0 0 1,-1 0-1,1 1 0,0 0 1,-1-1-1,1 2 1,0-1-1,-1 0 0,1 1 1,-1 0-1,0 0 1,1 0-1,-1 1 1,0-1-1,0 1 0,-1 0 1,7 6-1,-8-6-21,0 0 0,1 0 1,-1 1-1,-1-1 0,1 1 0,-1 0 0,1-1 0,-1 1 0,0 0 0,0 0 1,-1 0-1,1 0 0,-1 0 0,0 0 0,0 0 0,0 0 0,0 0 1,-1 0-1,0 0 0,1 0 0,-4 6 0,0 3 12,-1-1 0,0 0 0,-1 0 0,-1-1 1,-9 13-1,-44 52 56,41-54-65,1 0 1,-25 40-1,42-59-21,-1-1 1,1 1-1,0 0 1,0-1 0,0 1-1,0 0 1,0 0-1,0 0 1,1 0 0,0-1-1,-1 1 1,1 0-1,0 0 1,1 4-1,-1-5-1,1-1 0,0 1 0,0 0 0,-1-1-1,1 1 1,0 0 0,0-1 0,1 0 0,-1 1-1,0-1 1,0 0 0,1 1 0,-1-1 0,1 0-1,-1 0 1,1 0 0,-1 0 0,1 0 0,0-1-1,-1 1 1,1 0 0,0-1 0,-1 1 0,3-1-1,7 3 2,-1-2 0,1 0 0,0 0-1,-1-1 1,1 0 0,0-1 0,-1 0-1,21-5 1,-15 2 29,0 0 0,-1-2 0,0 0 0,0 0 0,18-12 0,-28 14 33,0 1 0,-1-1 1,1 0-1,0-1 0,-1 1 1,0-1-1,5-7 0,-8 11-36,-1 0 0,1 0-1,0 0 1,-1 0-1,0 0 1,1 0-1,-1 0 1,0 0-1,1 0 1,-1 0 0,0-1-1,0 1 1,0 0-1,0 0 1,0 0-1,0 0 1,0 0-1,0 0 1,-1-2-1,0 2 8,1 0 0,-1 0 0,0 0 0,0 0-1,0 0 1,0 0 0,0 1 0,0-1 0,0 0-1,0 0 1,-1 1 0,1-1 0,0 1 0,0-1-1,0 1 1,-1 0 0,1-1 0,0 1 0,-1 0-1,-2 0 1,-5-1 99,-1 1 0,0 0-1,0 0 1,0 1 0,-18 4-1,-47 16 57,56-12-691,19-9 474,0 1 0,0-1 1,0 0-1,0 0 0,0 0 0,0 0 1,-1 1-1,1-1 0,0 0 0,0 0 1,0 0-1,0 0 0,0 1 1,0-1-1,0 0 0,0 0 0,0 0 1,0 0-1,0 1 0,1-1 0,-1 0 1,0 0-1,0 0 0,0 0 1,0 1-1,0-1 0,0 0 0,0 0 1,0 0-1,0 0 0,1 0 0,-1 0 1,0 1-1,0-1 0,0 0 1,0 0-1,0 0 0,1 0 0,-1 0 1,0 0-1,0 0 0,0 0 0,0 0 1,0 0-1,1 0 0,-1 0 0,0 0 1,0 0-1,38 7-1137,-4-4 585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14395,'11'-2'2569,"5"1"-1336,33-2 505,-46 3-1684,-1 0 1,1 0-1,0 1 1,-1-1-1,1 1 0,-1-1 1,1 1-1,-1 0 1,0 0-1,1 0 1,-1 0-1,0 0 0,0 1 1,0-1-1,3 3 1,-4-3-39,0 0 0,-1 0 0,1 0 0,-1 0 0,1 0 1,-1 0-1,1 0 0,-1 1 0,0-1 0,1 0 0,-1 0 0,0 0 0,0 0 0,0 1 1,0-1-1,0 0 0,0 0 0,0 0 0,0 1 0,-1-1 0,1 0 0,0 0 1,-1 0-1,1 0 0,-2 2 0,-17 27 187,18-28-185,-46 52 343,32-39-178,1 0 1,-15 23-1,29-38-179,0 0 0,-1 0-1,1 0 1,0 0 0,0 0 0,0 0 0,0 1 0,0-1 0,0 0-1,-1 0 1,1 0 0,0 0 0,0 0 0,0 0 0,0 1 0,0-1 0,0 0-1,0 0 1,0 0 0,0 0 0,-1 1 0,1-1 0,0 0 0,0 0 0,0 0-1,0 0 1,0 1 0,0-1 0,0 0 0,0 0 0,0 0 0,0 0 0,0 1-1,0-1 1,1 0 0,-1 0 0,0 0 0,0 0 0,0 0 0,0 1 0,0-1-1,0 0 1,0 0 0,0 0 0,0 0 0,1 0 0,-1 1 0,0-1 0,0 0-1,0 0 1,0 0 0,0 0 0,1 0 0,-1 0 0,0 0 0,0 0 0,0 0-1,0 0 1,1 0 0,14-4 76,19-12-106,-2 0-327,-14 7 110,0 0 1,-1-1-1,0-1 0,-1-1 0,23-19 1,-17 3-124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0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7722,'39'-1'2594,"-24"0"-1896,0 1 1,0 0 0,25 4 0,128 33 260,88 14-907,-122-39-113,237-6 1,138-42-115,-248 14 145,872-15 152,-469 1 144,-447 32 271,-126 5-632,-85-1 74,-3 1 13,-1-1 1,1 0-1,-1 0 1,1 0-1,-1-1 1,1 1-1,-1-1 1,0 1-1,3-2 1,3-8-56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13875,'1'-1'2610,"-1"1"-2555,5 10 1136,3 14-491,10 91-63,-6-34-25,-7-70 37,-1-19 48,0-22 55,0-30 240,-8-105-1,3 153-1105,1 15-132,4 21-62,-1-12 211,1-1 1,0-1-1,1 1 0,0 0 1,1-1-1,0 0 0,0-1 1,1 1-1,1-1 0,16 15 1,-18-18 82,1-1 0,1 0 1,-1 0-1,0-1 0,1 0 1,0 0-1,0-1 0,0 0 1,1-1-1,-1 0 1,1 0-1,-1 0 0,1-1 1,-1-1-1,13 0 0,-9 0 69,0-2-1,0 1 1,-1-2-1,1 1 1,-1-2-1,0 0 1,0 0-1,0-1 1,0 0-1,-1-1 1,0 0-1,10-7 0,-12 6 20,0 1 0,0-1 0,-1 0 0,0-1 0,-1 1 0,0-2 0,0 1 0,0 0-1,-1-1 1,0 0 0,-1 0 0,0-1 0,-1 1 0,3-12 0,-4 9-102,-6 11-87,3 2 93,0 1-1,0-1 1,0 0-1,0 1 1,0 0 0,1-1-1,-1 1 1,0-1-1,0 5 1,-3 10-139,1 1 0,1 1 1,0 24-1,2-32 52,1-1 1,0 0-1,0 1 0,0-1 1,1 0-1,1 0 1,0 0-1,4 9 1,-7-16 49,1 0 0,0-1 0,0 1 0,0 0 0,1-1 0,-1 1 0,0-1 0,1 1 0,-1-1 0,0 0 1,1 1-1,3 1 0,-4-3-6,0 1-1,0-1 1,0 0 0,0 1 0,0-1-1,0 0 1,0 0 0,0 0 0,0 0-1,0 0 1,0 0 0,0 0 0,0 0-1,0 0 1,0-1 0,0 1 0,0 0-1,1-1 1,1-1-51,0 0 0,-1 1 0,1-1 0,-1-1-1,0 1 1,1 0 0,-1 0 0,0-1 0,0 1 0,-1-1 0,1 0-1,-1 0 1,3-5 0,7-22-429,-3-7-11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8:5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12811,'4'-4'674,"-1"1"1,1-1 0,0 1-1,0 0 1,0 0-1,6-3 1,-8 5-462,0 0 0,1 0 0,-1 0 0,0 0 0,0 0 0,0 1 0,1-1 0,-1 1 0,0-1 0,0 1 0,1 0 0,-1 0 0,0 0 0,1 0 0,-1 1 0,3 0 0,-4-1-189,-1 1 0,1-1 0,0 1 0,0-1 0,-1 1 0,1-1 0,0 1 0,-1-1 0,1 1 0,-1 0 0,1 0 0,-1-1 0,1 1 0,-1 0 0,1 0 0,-1 0 0,0-1 0,1 1 0,-1 0 0,0 0 0,0 0 1,0 0-1,1 0 0,-1 0 0,0-1 0,0 1 0,0 0 0,-1 0 0,1 0 0,0 0 0,0 0 0,0 0 0,-1-1 0,1 1 0,0 0 0,-1 1 0,-15 33 192,14-32-174,-65 104 615,66-107-651,1 1-1,-1 1 1,0-1 0,1 0-1,-1 0 1,1 0-1,-1 0 1,1 0 0,0 0-1,0 0 1,-1 1 0,1-1-1,0 0 1,0 0-1,0 0 1,0 1 0,0-1-1,0 0 1,1 0-1,-1 0 1,0 1 0,0-1-1,1 0 1,-1 0-1,1 0 1,-1 0 0,1 0-1,0 0 1,-1 0-1,1 0 1,0 0 0,0 0-1,0 0 1,-1 0-1,1-1 1,0 1 0,0 0-1,0-1 1,0 1 0,0 0-1,1-1 1,-1 1-1,0-1 1,0 0 0,2 1-1,6 1 5,0 0 0,0 0 0,0-1 0,16 0 0,-22-1-10,22 0 120,0-1 0,0-1 0,0-2 0,0 0-1,0-1 1,29-11 0,-18 3 20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12883,'1'2'68,"1"1"0,-1 0 0,0-1 0,1 1 1,-1-1-1,1 0 0,0 0 0,0 0 0,0 1 0,0-2 1,0 1-1,0 0 0,1 0 0,-1-1 0,1 1 0,3 1 1,48 19 59,-44-19-10,16 6-66,0-2 0,0-1 0,1-1 0,0-1 0,0-2 0,0-1-1,33-2 1,-12-3 22,-1-3-1,0-1 0,59-20 1,-45 10-3,204-56 176,-203 61-193,1 2 1,86-4-1,-78 14-36,92 12 0,68 20-30,-107-11 0,150 3-1,-107-24 23,135 6-4,-252-1-12,-1 3 1,-1 1 0,1 3-1,52 18 1,49 33-7,41 13 29,-166-68-15,0-1 1,0 0-1,1-2 1,0-1-1,51-1 1,82-18 21,-110 9-18,-1 2 0,1 2 0,-1 3 0,58 6-1,17 20 4,9 0-17,-115-24 17,0-1 0,0 0 0,0-1-1,-1-1 1,1-1 0,18-4 0,60-24 147,-66 20-74,1 0 1,-1 2-1,38-5 1,-58 12-62,-1 0-1,1 1 1,-1 0 0,1 1 0,-1 0 0,1 0 0,-1 0 0,0 1 0,1 1 0,-1-1 0,0 1 0,0 1 0,-1-1 0,1 1 0,-1 1 0,8 5 0,22 22 18,-27-23-36,0 1 1,1-1 0,14 8 0,-20-14-3,-1-1 1,1 0-1,-1 0 1,1 0 0,0-1-1,0 1 1,0-1-1,0 0 1,0-1-1,0 1 1,0-1-1,0 0 1,5-1 0,2-1-2,0 0 1,0-1 0,0-1-1,0 0 1,-1-1 0,0 0-1,13-7 1,74-54-8,-53 34-13,-20 15 1,14-10-213,0 1 0,73-33 0,-101 53 182,0 2 0,1-1 0,0 2 0,0 0 1,0 0-1,1 1 0,-1 0 0,1 1 0,-1 1 1,0 0-1,1 1 0,-1 0 0,1 0 0,-1 2 1,16 4-1,-12-1-101,25 16-1,-41-22 152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95 11410,'1'-6'422,"0"-39"1376,-1 43-1616,0-1 0,0 1-1,-1-1 1,1 1 0,-1 0 0,1-1 0,-1 1 0,0 0 0,0-1 0,0 1 0,-1 0-1,1 0 1,0 0 0,-4-4 0,4 5-94,0 0-1,-1 1 0,1-1 1,0 1-1,-1-1 0,1 1 1,0-1-1,-1 1 1,1 0-1,-1-1 0,1 1 1,0 0-1,-1 0 0,1 0 1,-1 0-1,1 0 1,-1 1-1,1-1 0,0 0 1,-1 1-1,1-1 0,-1 1 1,1-1-1,-2 2 1,-31 19 672,18-8-675,1 0 0,1 1-1,0 0 1,1 1 0,0 1 0,2 0 0,0 1 0,0 0 0,2 0 0,0 1 0,1 0 0,-8 29 0,13-36-105,0 0 1,1 0-1,1 0 1,0 1-1,0-1 1,1 0-1,1 1 1,0-1-1,0 0 1,4 13-1,-2-16-32,0 1 0,0 0 1,1-1-1,0 0 0,0 0 0,1 0 0,0-1 0,1 1 0,0-1 0,0 0 0,0-1 0,1 0 0,13 10 0,-12-10-30,-1-1 0,1-1-1,0 1 1,1-1-1,-1 0 1,1-1-1,0 0 1,0-1-1,0 0 1,0 0-1,0 0 1,17-1-1,22-8-266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85 14075,'0'-3'421,"-1"-38"1779,0 38-1978,1 1-1,0-1 0,-1 0 0,1 1 0,-1-1 1,0 1-1,0-1 0,0 1 0,0 0 0,0-1 1,-3-3-1,3 6-203,-1 0 0,1 0-1,0 0 1,0 1 0,0-1 0,0 0 0,0 1 0,1-1 0,-1 0 0,0 1 0,0-1-1,0 1 1,0 0 0,0-1 0,1 1 0,-1 0 0,0-1 0,0 1 0,1 0-1,-2 1 1,2-1 11,-24 24 225,2 2 0,-27 41 1,47-65-189,0-1 0,0 1 0,1 0 0,-1 0 0,1 0 0,-1 0 0,1 0 0,0 1 0,0-1 0,1 0 0,-1 0 0,1 1 0,-1-1 0,1 0 1,0 1-1,1 6 0,0-2-70,0 0-1,0 0 1,1 0 0,0 0 0,0 0 0,6 12 0,-7-18-3,0 1-1,1-1 0,-1 0 1,1 1-1,0-1 1,0 0-1,0 0 1,0 0-1,0 0 1,0-1-1,0 1 1,0-1-1,1 1 1,-1-1-1,1 0 1,-1 1-1,1-1 1,0-1-1,-1 1 1,1 0-1,0-1 1,5 1-1,0 0 9,-1 0 7,0-1 1,0 1 0,0-2-1,0 1 1,0-1 0,10-1-1,-14 1 9,-1-1 0,1 1-1,0 0 1,-1-1 0,1 0-1,-1 1 1,0-1 0,1 0-1,-1 0 1,0 0 0,0 0-1,0-1 1,-1 1-1,1-1 1,0 1 0,-1-1-1,0 1 1,2-6 0,5-12 182,-1-1-1,-1 1 1,-1-1 0,-1 0 0,-1-1 0,-1 1 0,-1-31 0,0 49-203,-1 1 1,0 0 0,0-1-1,-1 1 1,1-1 0,0 1-1,-1 0 1,0-1-1,1 1 1,-1 0 0,0 0-1,0 0 1,0 0 0,0-1-1,-1 1 1,1 1 0,0-1-1,-1 0 1,0 0-1,1 0 1,-1 1 0,0-1-1,0 1 1,0-1 0,0 1-1,0 0 1,0 0 0,0 0-1,0 0 1,0 0 0,-1 0-1,1 1 1,0-1-1,-1 1 1,1 0 0,0-1-1,-1 1 1,1 0 0,0 0-1,-1 1 1,1-1 0,-1 0-1,1 1 1,0-1 0,0 1-1,-1 0 1,1 0-1,0 0 1,0 0 0,0 0-1,-3 3 1,2-3-132,1 0 0,0 1 0,-1-1 0,1 1 0,0 0 0,0-1-1,0 1 1,1 0 0,-1 0 0,0 0 0,1 1 0,-1-1 0,1 0 0,0 0 0,0 1 0,0-1 0,0 1 0,0-1 0,0 1 0,1 0 0,-1-1-1,1 1 1,-1 0 0,1 4 0,4 1-477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14251,'3'-16'1843,"-3"16"-1801,0 0-1,0 0 0,0 0 1,0 0-1,0-1 0,0 1 1,1 0-1,-1 0 1,0 0-1,0 0 0,0 0 1,0 0-1,1 0 0,-1 0 1,0 0-1,0 0 1,0 0-1,0 0 0,1 0 1,-1 0-1,0 0 0,0 0 1,0 0-1,0 0 1,0 0-1,1 0 0,-1 1 1,0-1-1,0 0 0,0 0 1,0 0-1,0 0 0,1 0 1,-1 0-1,0 0 1,0 0-1,0 1 0,0-1 1,0 0-1,0 0 0,0 0 1,0 0-1,1 1 1,14 25 1682,-14-23-1813,42 109 545,-34-82-289,2 0 1,27 51-1,-38-80-137,1 0-1,-1 0 0,1 0 0,-1 0 0,1 0 0,0 0 1,-1 0-1,1 0 0,0-1 0,0 1 0,-1 0 0,1-1 1,0 1-1,0 0 0,0-1 0,0 1 0,0-1 0,0 1 1,0-1-1,0 0 0,0 1 0,0-1 0,0 0 0,0 0 1,2 1-1,-2-2 18,1 1 0,-1-1 0,1 0 0,-1 1-1,1-1 1,-1 0 0,1 0 0,-1 0 0,0 0 0,0 0 0,1 0 0,-1 0 0,0 0 0,0-1 0,1-1 0,5-7 254,0-2 0,-1 1 0,7-18 1,-10 22-172,65-148 2078,-67 151-2267,0 0-1,1 0 0,-1-1 0,-1 1 0,1 0 0,-1-1 0,1-4 1,-1-7 125,2 10-226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 15443,'1'-1'29,"-1"1"0,0 0-1,0 0 1,0 0 0,0 0 0,0-1-1,0 1 1,0 0 0,0 0-1,0 0 1,0 0 0,0 0 0,0-1-1,0 1 1,0 0 0,0 0-1,0 0 1,0 0 0,0-1 0,0 1-1,0 0 1,0 0 0,-1 0 0,1 0-1,0 0 1,0-1 0,0 1-1,0 0 1,0 0 0,0 0 0,0 0-1,0 0 1,-1 0 0,1 0-1,0 0 1,0-1 0,0 1 0,0 0-1,0 0 1,-1 0 0,1 0-1,0 0 1,0 0 0,0 0 0,0 0-1,-1 0 1,1 0 0,0 0-1,0 0 1,0 0 0,0 0 0,0 0-1,-1 0 1,1 0 0,0 0-1,0 0 1,0 0 0,0 1 0,-1-1-1,1 0 1,0 0 0,0 0-1,0 0 1,0 0 0,0 0 0,-10 16 835,-8 23 65,4-2-635,2 0-1,-14 74 1,23-96-298,1 1 0,1 0 0,0-1 0,1 1 0,1 0 0,0-1-1,1 1 1,1-1 0,1 1 0,6 18 0,-8-29-17,0 0-1,0-1 0,1 1 1,0 0-1,0-1 0,0 1 1,1-1-1,-1 0 1,1 0-1,0 0 0,0-1 1,0 1-1,8 4 0,-8-6-22,0-1 0,0 1-1,1-1 1,-1 1-1,0-1 1,0 0 0,1-1-1,-1 1 1,0-1 0,1 0-1,-1 0 1,1 0 0,-1 0-1,0-1 1,1 0-1,-1 0 1,7-3 0,26-13-131,-1-5-49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15147,'0'0'47,"0"0"0,0 0 0,0 0 0,0 0 0,0 0 0,0 0 0,0 0 0,0 1 0,0-1 0,0 0 0,0 0-1,0 0 1,0 0 0,0 0 0,0 0 0,0 0 0,0 0 0,0 0 0,0 0 0,0 1 0,0-1 0,1 0 0,-1 0 0,0 0 0,0 0 0,0 0 0,0 0-1,0 0 1,0 0 0,0 0 0,0 0 0,0 0 0,1 0 0,-1 0 0,0 0 0,0 0 0,0 0 0,0 0 0,0 0 0,0 0 0,0 0 0,0 0 0,1 0-1,-1 0 1,0 0 0,0 0 0,0 0 0,0 0 0,0 0 0,0 0 0,0 0 0,0 0 0,0 0 0,0 0 0,1 0 0,-1 0 0,0-1 0,0 1 0,5 19 1401,2 24-395,6 42-875,3 117 0,-17-202-207,1 0 1,0 0-1,0 0 1,0 0 0,0-1-1,0 1 1,0 0-1,0 0 1,-1 0-1,1 0 1,0 0-1,0 0 1,0 0 0,0 0-1,0 0 1,0 0-1,-1 0 1,1 0-1,0 0 1,0 0 0,0 0-1,0 0 1,0 0-1,0 0 1,-1 0-1,1 1 1,0-1-1,0 0 1,0 0 0,0 0-1,0 0 1,0 0-1,0 0 1,0 0-1,-1 0 1,1 0-1,0 0 1,0 0 0,0 1-1,0-1 1,0 0-1,0 0 1,0 0-1,0 0 1,0 0 0,0 0-1,0 1 1,0-1-1,0 0 1,0 0-1,0 0 1,0 0-1,0 0 1,0 0 0,0 1-1,0-1 1,0 0-1,0 0 1,0 0-1,0 0 1,-11-17-888,-13-34 143,20 43 568,-12-28-480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11554,'0'-6'432,"0"0"-1,0 0 1,1 0-1,-1 0 0,2 0 1,-1 0-1,0 1 1,4-9-1,-3 12-232,-1-1 0,1 0 0,0 1-1,0-1 1,0 1 0,0-1 0,1 1 0,-1 0 0,1 0-1,-1 0 1,1 1 0,0-1 0,0 0 0,-1 1 0,1 0-1,0 0 1,6-2 0,1 1-47,1 0 0,-1 0 1,1 1-1,-1 0 0,1 1 0,-1 1 0,1-1 1,-1 2-1,0-1 0,1 1 0,-1 1 0,0 0 0,0 1 1,0-1-1,-1 2 0,1-1 0,11 9 0,-20-12-133,1 0-1,0 1 1,0-1-1,-1 1 1,1-1-1,-1 1 1,0-1-1,1 1 1,-1 0-1,0 0 1,0 0-1,0 0 1,0 0-1,0 0 1,0 0-1,-1 0 0,1 0 1,-1 0-1,1 0 1,-1 0-1,0 0 1,0 1-1,0-1 1,0 0-1,0 0 1,0 0-1,-1 0 1,1 1-1,-2 2 1,-2 5 45,-1 0-1,1 0 1,-2-1 0,-12 17 0,0 2 21,14-21-59,0-1-1,1 1 0,0 0 1,0 0-1,1 0 1,0 0-1,0 0 0,-1 14 1,3-19-31,0 0 0,0 0 1,0 0-1,1 0 1,-1 0-1,1 0 0,-1 0 1,1 0-1,0 0 0,-1 0 1,1 0-1,0 0 1,0 0-1,1 0 0,-1-1 1,0 1-1,1 0 0,-1-1 1,1 1-1,-1-1 1,1 0-1,-1 1 0,1-1 1,0 0-1,0 0 0,0 0 1,0 0-1,0 0 1,0-1-1,0 1 0,0-1 1,0 1-1,0-1 0,4 1 1,2-1-145,0 0 0,0 0 1,0 0-1,0-1 0,0 0 0,-1 0 1,1-1-1,0 0 0,-1-1 0,14-5 1,8-4-201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1 193 15147,'0'0'93,"0"1"-1,-1 0 0,1-1 1,0 1-1,0 0 0,0 0 1,1-1-1,-1 1 0,0 0 1,0-1-1,0 1 1,0 0-1,1-1 0,-1 1 1,0 0-1,1-1 0,-1 1 1,0-1-1,1 1 0,-1-1 1,1 1-1,-1-1 0,1 1 1,-1-1-1,1 1 1,-1-1-1,2 1 0,-1-1 11,-1-1-1,1 1 1,0 0-1,0-1 1,0 1-1,-1-1 0,1 0 1,0 1-1,-1-1 1,1 0-1,0 1 1,-1-1-1,1 0 1,-1 0-1,1 1 0,0-3 1,20-41 1582,-21 44-1683,20-63 1068,-12 36-753,12-26 0,-20 53-315,0-1 0,0 1-1,0-1 1,1 1 0,-1-1-1,0 1 1,0-1 0,0 1-1,1 0 1,-1-1 0,0 1 0,0-1-1,1 1 1,-1 0 0,0-1-1,1 1 1,-1-1 0,1 1-1,-1 0 1,0 0 0,1-1 0,-1 1-1,1 0 1,-1 0 0,1-1-1,-1 1 1,1 0 0,0 0-1,0 0-4,-1 1 0,1-1 0,-1 1 0,1 0 0,0-1 0,-1 1 0,0-1 0,1 1 0,-1 0 0,1-1 0,-1 1 0,0 0 0,0 0 0,1-1 0,-1 1 0,0 1 0,7 40-177,-6-38 165,11 162-2303,-11-177 1638,-1-9 285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6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15955,'1'-3'1801,"1"3"-1225,5 10-280,-2 9 912,3 9-448,-2 8-159,6 9-369,-2 3-248,-2 1-345,1-3-231,-2-8-320,0-11-1624,1-14 2072,-2-14-385,1-25-295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15403,'-3'15'1137,"3"7"-937,3-1-96,9 2 24,4 2-288,10-2 224,4-3-80,8-7-136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14091,'0'-18'1360,"4"12"-944,2 6-160,0 13 777,3 6-297,-2 12-304,2 6-96,1 9-160,-2 5 0,1 5-16,0-1 0,-3-4-64,-2-4-96,-1-8-408,-3-8-168,0-18 488,-3-10-112,-3-15-64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16468,'6'-7'285,"0"0"1,1 0 0,0 0-1,1 1 1,-1 0 0,1 0-1,0 1 1,1 0 0,-1 1-1,1-1 1,0 2 0,0-1-1,14-2 1,-5 2-128,0 0 0,0 2 0,1 0 0,-1 1 0,1 1 0,20 3 0,-30-2-150,0 0 1,-1 1-1,0 0 1,1 1-1,-1-1 0,0 2 1,0-1-1,0 1 1,8 5-1,-14-7-5,1 0 0,-1 0 0,1-1 0,-1 1-1,0 1 1,0-1 0,0 0 0,0 0 0,-1 1 0,1-1-1,0 1 1,-1 0 0,0-1 0,0 1 0,0 0-1,0 0 1,0 0 0,0-1 0,-1 1 0,1 0 0,-1 0-1,0 0 1,0 0 0,0 0 0,0 0 0,0 0 0,-1 0-1,0 0 1,-1 4 0,-4 8 48,-1 0 1,-1-1-1,-1 0 0,0 0 1,-1-1-1,0 0 0,-13 12 1,-23 31 170,42-50-204,0 1 0,0-1 0,0 1 0,1 0 0,0 0 0,0 1 0,0-1 0,-1 13 0,3-18-18,1 0 0,0 0 0,0 0 0,0 0 0,0 0 0,0 0 0,0 0 0,0 0 0,1 0 0,-1 0-1,1 0 1,0 0 0,0 0 0,-1 0 0,1 0 0,0 0 0,1-1 0,-1 1 0,0 0 0,0-1 0,1 1-1,-1-1 1,1 1 0,-1-1 0,1 0 0,0 1 0,-1-1 0,1 0 0,0 0 0,0 0 0,0-1 0,0 1-1,0 0 1,0-1 0,4 1 0,7 2-102,1-1 0,0-1 0,0 0-1,0-1 1,-1 0 0,1-1 0,21-5-1,0-1-539,56-21 0,-55 15 254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0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13603,'0'0'41,"0"0"0,1 1 0,-1-1 0,0 0-1,0 0 1,0 0 0,0 0 0,0 1 0,0-1 0,0 0 0,1 0 0,-1 0 0,0 0 0,0 0 0,0 1-1,0-1 1,0 0 0,1 0 0,-1 0 0,0 0 0,0 0 0,0 0 0,0 0 0,1 0 0,-1 0 0,0 0 0,0 0-1,0 0 1,1 0 0,-1 0 0,0 0 0,0 0 0,0 0 0,1 0 0,-1 0 0,0 0 0,0 0 0,0 0-1,0 0 1,1 0 0,-1 0 0,0-1 0,0 1 0,0 0 0,0 0 0,0 0 0,1 0 0,-1 0 0,0 0-1,0-1 1,0 1 0,0 0 0,0 0 0,0 0 0,0 0 0,0-1 0,1 1 0,-1 0 0,0 0 0,0 0-1,0 0 1,0-1 0,0 1 0,10-16 609,-8 14-447,60-124 3749,-3 7-3049,-59 118-895,1 0 1,-1 0-1,1 0 1,-1 0-1,1 0 1,0 0-1,-1 0 1,1 0-1,0 0 1,0 1-1,0-1 1,-1 0 0,1 1-1,0-1 1,1 0-1,-1 1-2,-1 0-1,0 0 1,1 0 0,-1 0-1,0 0 1,1 0 0,-1 0-1,0 1 1,1-1 0,-1 0-1,0 0 1,1 0 0,-1 0-1,0 1 1,0-1 0,1 0 0,-1 0-1,0 0 1,0 1 0,1-1-1,-1 0 1,0 1 0,0-1-1,0 0 1,1 0 0,-1 1-1,0-1 1,0 0 0,0 1-1,0 0 1,6 36 171,-4 76-18,-2-69-93,1 1 1,2-1 0,13 65 0,-16-108-55,0 0 1,1-1 0,-1 1 0,0-1 0,0 1-1,0 0 1,1-1 0,-1 1 0,0-1 0,0 1 0,1-1-1,-1 1 1,1-1 0,-1 1 0,0-1 0,1 1-1,-1-1 1,1 0 0,0 1 0,0-1-11,-1 0 0,0 0 0,1 0 0,-1 0 0,0 0 0,1 0 0,-1 0 0,0 0 0,1-1 1,-1 1-1,0 0 0,1 0 0,-1 0 0,0-1 0,1 1 0,-1 0 0,0 0 0,1-1 0,-1 1 0,0 0 0,0 0 0,0-1 0,1 1 0,-1 0 0,0-1 0,0 1 1,0 0-1,1-2 0,6-20 107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31 14235,'-1'-1'60,"-1"0"1,1 0-1,0 1 1,0-1-1,-1 1 0,1-1 1,-1 1-1,1-1 1,0 1-1,-1 0 0,1-1 1,-1 1-1,1 0 0,-1 0 1,1 0-1,-1 0 1,1 1-1,-1-1 0,1 0 1,0 1-1,-1-1 1,1 0-1,-1 1 0,1 0 1,0-1-1,0 1 0,-1 0 1,1 0-1,0 0 1,0 0-1,0 0 0,0 0 1,-1 1-1,-6 5 96,1 1-1,1-1 1,-10 15-1,-5 12-48,1 2-1,1 0 0,2 1 0,2 0 1,2 1-1,1 1 0,-9 51 1,8-9-15,3 0 0,2 133 0,9-161-100,2-1 0,2 1 0,3-1 0,19 69 0,-24-109-17,1 0-1,1 0 1,0 0 0,13 19-1,-17-29 25,0 0 0,1 0 0,-1 0-1,1 0 1,0 0 0,0-1 0,0 1 0,0 0-1,0-1 1,0 0 0,0 1 0,0-1 0,5 2-1,-5-3 10,-1 0 0,1 0 0,0 0 0,-1 0 0,1 0 0,0 0 0,-1-1 0,1 1 0,0 0 0,-1-1 0,1 1 0,-1-1 0,1 0 0,-1 1 0,1-1 0,-1 0 0,1 0 0,-1 0 0,0 0 0,0 0 0,1-1 0,-1 1 0,1-2 0,6-6 76,-1-1 1,0 0-1,0 0 0,-1-1 0,-1 1 0,6-14 0,22-76 487,-21 63-368,-1 1 0,122-447 1597,-127 452-1755,-2 0-1,-1-1 1,-1 0-1,-6-60 0,2 73-146,-1 0-1,-1 0 1,-1 0-1,-1 1 0,0-1 1,-2 1-1,0 1 0,-1-1 1,-12-17-1,18 29 12,-1 1 0,1 0 0,-1 0 0,0 1 0,-1-1 0,1 1 0,-1 0 0,0 0-1,0 0 1,0 1 0,0 0 0,0 0 0,-10-4 0,-1 5-317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 16900,'10'7'1432,"-5"26"-936,-8 5-216,-19 8 552,-8 16-208,-6 9-216,-2 2-55,-2-7-105,1-5-104,5-21-144,2-8-96,9-16-328,-1-9-281,2-15 569,0-8-88,3-17-112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13307,'36'33'1352,"11"-3"-728,6-2-224,4-1 545,4-2-81,-2-5-336,-1-1-360,-9-5 16,-4 4-40,-10-3-176</inkml:trace>
  <inkml:trace contextRef="#ctx0" brushRef="#br0" timeOffset="1">692 222 17724,'-3'10'1296,"-3"10"-1048,1 0-112,3 8 296,2 2-536,4 1 168,5-5 8,1-12-136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14691,'-3'36'1351,"2"45"0,1-70-1199,1 1 0,1-1 1,0 0-1,0 0 0,1 0 0,0 0 0,1-1 1,6 13-1,-8-20-129,-1 0 1,1 0-1,0 0 1,0 0 0,0-1-1,1 1 1,-1-1-1,1 1 1,-1-1-1,1 0 1,0 0 0,0 0-1,-1 0 1,2 0-1,-1-1 1,0 1-1,0-1 1,0 0 0,1 0-1,-1 0 1,0 0-1,1-1 1,-1 0-1,1 1 1,-1-1 0,1 0-1,-1-1 1,1 1-1,-1 0 1,0-1-1,1 0 1,-1 0 0,4-1-1,4-3-28,0 0 1,0 0-1,-1-1 0,1 0 0,-1-1 1,-1 0-1,1 0 0,10-13 1,9-11-166,-3-2 1,0-1-1,36-66 1,-56 92 49,-5 10 74,-7 18 85,4-12-11,-30 90 338,-18 68 495,43-138-706,2 0-1,1 0 0,1 0 0,1 33 0,4-40-70,2-6-67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176 152 17372,'-1'-2'118,"-1"-1"1,0 2-1,0-1 1,0 0 0,0 0-1,0 0 1,-1 1-1,1 0 1,0-1 0,-1 1-1,1 0 1,-1 0-1,0 0 1,1 0-1,-1 1 1,1-1 0,-1 1-1,0-1 1,0 1-1,-2 0 1,1 1-34,1 0-1,-1 0 1,1 0 0,0 0 0,0 0-1,-1 1 1,1 0 0,0-1 0,0 1-1,0 0 1,1 1 0,-1-1 0,0 0-1,1 1 1,-3 3 0,-4 5-6,0 0 1,1 1-1,1 0 0,0 1 1,-6 13-1,9-17-56,1 0-1,0 0 1,0 0 0,1 0-1,0 1 1,1-1 0,0 0-1,1 16 1,0-23-23,0-1-1,0 1 0,0-1 1,0 1-1,0-1 1,0 1-1,1-1 1,-1 0-1,1 1 1,-1-1-1,1 1 1,0-1-1,-1 0 1,1 0-1,0 1 1,0-1-1,0 0 1,0 0-1,0 0 1,0 0-1,0 0 1,0 0-1,0 0 1,0 0-1,1-1 1,-1 1-1,0 0 1,1-1-1,-1 1 1,1-1-1,-1 1 1,3-1-1,0 1 0,-1-2-1,1 1 1,0 0 0,-1-1-1,1 1 1,-1-1 0,1 0-1,-1 0 1,0-1-1,1 1 1,-1-1 0,0 1-1,3-3 1,15-13 11,0 0 0,-1-1 0,-1-1-1,-1 0 1,19-28 0,16-16 48,-51 60-56,1 1-1,-1-1 1,1 1-1,-1 0 1,1 0-1,4-3 1,-6 5-2,-1 0 1,1 0-1,0-1 1,-1 1-1,1 0 1,-1 0-1,1 0 1,0 0-1,-1 0 1,1 0-1,0 0 1,-1 0-1,1 0 0,0 0 1,-1 0-1,1 0 1,0 0-1,-1 0 1,1 1-1,0-1 1,-1 0-1,1 1 1,-1-1-1,1 0 1,-1 1-1,1-1 1,-1 0-1,1 1 0,-1-1 1,1 1-1,-1-1 1,1 1-1,-1-1 1,0 1-1,1 0 1,-1-1-1,0 1 1,1-1-1,-1 1 1,0 0-1,0-1 1,0 2-1,4 12-1,-1 0 0,0 0 0,-1 0 0,-1 0 0,0 0 0,-2 16 0,1-13 1,0 0 0,1-1 0,6 33 0,-7-47 0,0-1 0,1 1 0,-1 0 0,1-1 0,-1 1 0,1-1 0,0 1 0,0-1 0,-1 1 0,1-1 0,0 1 0,0-1 0,1 0 0,-1 1 0,0-1 0,0 0 0,0 0 0,1 0 0,-1 0 0,1 0 0,-1 0 0,4 1 0,-3-2 0,0 0 0,0 0 0,0 0 0,0 0 0,0 0 0,0 0-1,0-1 1,0 1 0,0-1 0,0 1 0,0-1 0,0 0-1,0 0 1,0 0 0,3-2 0,3-3-1,1-1 1,-1 0-1,-1 0 1,1 0-1,-1-1 0,6-10 1,-2 2 3,0-1-1,-2 0 1,10-23 0,-15 32-3,-1 0 0,-1 0 0,0 0 0,0 0 0,0-1 0,-1 1 0,0 0 0,-1-1-1,0 0 1,-1-8 0,-1 9-23,1 13-4,0-3 22,1-1 1,1 1-1,-1 0 1,0-1-1,0 1 0,1 0 1,-1-1-1,0 1 1,1-1-1,0 1 1,1 2-1,1 0-1,1-1 0,0 1 1,0-1-1,0 1 0,0-1 0,0 0 0,1-1 0,-1 1 1,1-1-1,0 0 0,0 0 0,0 0 0,0-1 1,0 1-1,0-1 0,1-1 0,-1 1 0,0-1 0,9 0 1,5 0-1,-1-2 1,1 0 0,-1-1 0,25-7-1,-15 1 16,-1-1 0,0-2-1,0-1 1,-2 0-1,1-3 1,-2 0 0,0-1-1,42-40 1,-61 53-4,-4 3-5,0 0 1,0 0-1,0 0 0,0 0 0,0 0 0,0 0 0,0 0 1,0 0-1,0 0 0,0-1 0,-1 1 0,1 0 0,0-3 1,-2 4-2,-1 0 1,0 0-1,0 0 1,1 1-1,-1-1 1,0 0-1,1 1 1,-1 0-1,0-1 1,1 1-1,-1 0 1,-2 1-1,-6 4 5,0 1 1,0 1-1,0-1 0,1 2 0,-9 9 0,17-15 13,-1 1 1,1 0-1,-1-1 1,1 1-1,0 0 1,1 0-1,-1 0 1,1-1-1,-1 1 0,1 0 1,0 0-1,1 0 1,0 5-1,-1 5 4,0-2-30,2 29-18,-2-38-20,0-1-1,1 0 0,-1 1 1,1-1-1,0 0 0,-1 0 1,1 0-1,0 0 0,0 0 1,1 0-1,-1 0 1,0 0-1,1 0 0,2 3 1,-3-5 36,-1 1 0,1-1 0,0 1 0,0-1 0,-1 0 0,1 1 1,0-1-1,0 0 0,0 1 0,0-1 0,0 0 0,-1 0 0,1 0 1,0 0-1,0 0 0,0 0 0,0 0 0,0 0 0,0 0 0,0 0 0,-1 0 1,1 0-1,0-1 0,0 1 0,0 0 0,0-1 0,-1 1 0,1-1 1,0 1-1,0-1 0,-1 1 0,2-2 0,16-11-177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14507,'-2'100'4016,"-1"-49"-2922,3 1-1,12 97 0,-11-145-1028,0 0-1,0 0 0,0 0 0,0 0 0,1-1 1,-1 1-1,1 0 0,0-1 0,3 6 0,-4-9-42,-1 1-1,1 0 0,0-1 0,-1 1 1,1-1-1,0 1 0,-1-1 0,1 0 0,0 1 1,-1-1-1,1 0 0,0 1 0,0-1 1,-1 0-1,1 0 0,0 0 0,0 1 0,0-1 1,-1 0-1,2 0 0,-1-1 1,1 1 0,-1 0 0,1-1 0,-1 0 0,1 1 0,-1-1-1,0 0 1,1 0 0,-1 1 0,0-1 0,0 0 0,0 0 0,0 0 0,2-2 0,6-8 112,0-1 0,-1 0 0,0-1 1,-1 1-1,12-28 0,18-72 241,-32 96-360,0-1 0,-1 0 0,0 0 0,-2 0 0,0 0 0,-1-28 0,-1 44-15,0-1 0,0 1 0,-1 0 0,1 0 1,0 0-1,-1 0 0,1 0 0,-1 0 0,1 0 0,-1 0 0,0 0 0,0 0 0,-1-2 0,-1 3-22,4 9-23,2-5-26,-1 1 0,1-1 1,0 0-1,0 0 0,0 0 1,1 0-1,-1-1 1,1 1-1,0-1 0,0 0 1,0 0-1,0 0 0,1 0 1,-1-1-1,1 0 0,-1 0 1,1 0-1,9 2 1,5 1-228,1-1 0,-1-1 0,31 1 0,-9-3-70,-1-3-100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9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11979,'-11'3'763,"1"1"1,0 0-1,0 1 1,0 0-1,0 1 1,1 0-1,-11 9 1,17-13-689,0 1-1,0 0 1,0 0 0,1 0-1,0 0 1,-1 1 0,1-1-1,0 1 1,1-1 0,-1 1-1,1 0 1,-1-1 0,1 1-1,0 0 1,0 0 0,1 0-1,-1 0 1,1 0 0,0 0-1,0 0 1,0 0 0,1 0-1,0 4 1,0-6-69,-1-1 0,0 1 0,1 0 1,-1-1-1,1 1 0,0-1 0,-1 0 0,1 1 0,0-1 0,0 1 1,0-1-1,0 0 0,0 0 0,0 1 0,0-1 0,1 0 0,-1 0 1,0 0-1,1 0 0,-1-1 0,0 1 0,1 0 0,-1 0 1,1-1-1,-1 1 0,1-1 0,0 1 0,-1-1 0,1 0 0,-1 0 1,1 0-1,0 0 0,-1 0 0,1 0 0,-1 0 0,1 0 1,0-1-1,-1 1 0,3-1 0,5-2 16,-1 1 1,0-1-1,0-1 0,0 0 1,15-9-1,-11 6 6,1-2 0,-2 1 0,1-2-1,-1 0 1,-1 0 0,0-1 0,16-20 0,-24 24 25,-6 9-19,-8 9 15,11-9-38,0 0 1,0 0-1,-1 0 1,1 0-1,1 0 1,-1-1-1,0 2 1,0-1-1,1 0 1,-1 0-1,1 0 0,0 0 1,-1 0-1,1 0 1,0 0-1,1 4 1,-1-4 3,1-1 0,0 1 0,-1-1 1,1 0-1,0 1 0,0-1 0,-1 0 1,1 0-1,0 1 0,0-1 0,1 0 0,-1 0 1,0 0-1,0 0 0,0 0 0,1-1 0,-1 1 1,2 1-1,3 0 43,1 0 1,0 0-1,-1 0 1,1-1-1,0 0 1,0 0 0,0-1-1,12 0 1,8-3 18,-1-2 0,0 0 1,38-14-1,-40 11-734,0 1 1,0 1-1,1 1 0,27-1 1,-40 6-550,0 1 1,23 4 0,-23-3 564,0 0 0,20 0 0,0-3-104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15043,'-121'66'3517,"102"-53"-2869,19-13-645,0 0 1,0 0 0,0 0 0,0 0 0,0 1 0,0-1 0,0 0-1,0 0 1,0 0 0,0 1 0,0-1 0,0 0 0,0 0 0,0 0 0,0 1-1,1-1 1,-1 0 0,0 0 0,0 0 0,0 0 0,0 0 0,0 1-1,0-1 1,1 0 0,-1 0 0,0 0 0,0 0 0,0 0 0,0 0-1,1 0 1,-1 1 0,0-1 0,0 0 0,0 0 0,0 0 0,1 0 0,-1 0-1,0 0 1,0 0 0,0 0 0,1 0 0,-1 0 0,0 0 0,0 0-1,0 0 1,1 0 0,-1 0 0,42-2-337,-33 1 222,14-1-138,110-4-867,-112 6 957,-1 1 1,1 1-1,0 1 1,26 7 0,-40-8 173,-1 0 0,1 1 0,-1-1 1,0 1-1,0 1 0,0-1 1,0 1-1,6 6 0,-10-9 28,-1 1 0,1-1 0,0 1 0,-1 0 0,1 0 0,-1 0 0,0 0 0,1 0 0,-1 0 0,0 1 0,0-1 0,-1 0 0,1 0 0,0 1 0,-1-1 0,1 1 0,-1-1 0,0 0 0,0 1 0,0-1 0,0 1 0,0-1 0,0 0 0,-1 1 0,1-1 0,-1 1 0,-1 1 0,1 0 78,-1 0 0,0 0-1,0 0 1,0 0 0,-1 0-1,1 0 1,-1-1 0,0 0 0,0 1-1,0-1 1,-1 0 0,1-1-1,-1 1 1,-5 3 0,2-3-28,1 0 0,-1 0 0,1-1 0,-1 0 0,0-1 1,0 1-1,0-1 0,-10 0 0,-1-1-57,0-1-1,1-1 1,-1 0-1,1-1 1,-1-1 0,-23-9-1,5-1-134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143 142 12731,'-5'0'245,"-1"1"0,1 0 0,-1 0 1,1 0-1,-1 1 0,1 0 0,0 0 1,0 0-1,0 1 0,0 0 0,0 0 1,-5 4-1,1 1 177,-1 0 0,1 0 0,1 1 0,-12 15 0,18-22-355,1 0-1,0 0 1,-1 0 0,1 0-1,0 0 1,0 0-1,0 1 1,0-1 0,1 0-1,-1 1 1,1-1-1,-1 1 1,1-1-1,0 0 1,0 4 0,0-5-39,0 0 0,1 0 1,-1 0-1,1 1 0,-1-1 0,1 0 1,-1 0-1,1 0 0,0 0 1,-1 0-1,1 0 0,0 0 1,0 0-1,0-1 0,0 1 1,0 0-1,0 0 0,0-1 1,0 1-1,0-1 0,0 1 0,0-1 1,0 1-1,0-1 0,1 1 1,-1-1-1,0 0 0,0 0 1,0 0-1,3 0 0,6 1 39,1-1-1,0-1 1,-1 0 0,1 0-1,-1-1 1,1 0-1,-1-1 1,0 0 0,0-1-1,0 0 1,0-1-1,-1 0 1,11-7 0,-4 2-19,0-2 0,-1 0 1,-1 0-1,0-2 0,0 0 1,15-21-1,-19 23-42,-1-1 1,-1 0-1,0-1 0,0 0 0,-1-1 0,-1 1 0,6-22 1,-12 36-8,0 0 1,0 0 0,-1 0-1,1 0 1,0 0 0,0 1-1,-1-1 1,1 0 0,0 0 0,0 0-1,0 0 1,-1 0 0,1 0-1,0 0 1,0 0 0,-1 0-1,1 0 1,0 0 0,0 0 0,-1 0-1,1 0 1,0 0 0,0 0-1,0 0 1,-1 0 0,1 0-1,0 0 1,0 0 0,-1-1 0,1 1-1,0 0 1,0 0 0,0 0-1,0 0 1,-1 0 0,1-1-1,0 1 1,0 0 0,0 0 0,0 0-1,-1-1 1,1 1 0,0 0-1,0 0 1,0 0 0,0-1 0,0 1-1,0 0 1,0 0 0,0-1-1,0 1 1,0 0 0,0 0-1,0 0 1,0-1 0,0 1 0,0-1-1,-5 8-4,1-1-1,0 1 1,1-1-1,-1 1 0,1 0 1,-3 11-1,-11 47 27,15-59-16,1 1 0,0-1 1,0 1-1,1-1 1,0 1-1,0-1 1,1 1-1,-1-1 1,1 1-1,4 11 1,-4-15-55,0-1 0,0 1 1,1-1-1,-1 0 0,1 0 1,-1 0-1,1 0 1,0 0-1,0 0 0,0 0 1,0 0-1,0-1 0,0 1 1,0-1-1,1 1 0,-1-1 1,0 0-1,1 0 1,-1 0-1,1 0 0,-1-1 1,1 1-1,0 0 0,-1-1 1,1 0-1,0 0 0,-1 0 1,1 0-1,3-1 1,2 1-53,0-2 0,1 1 0,-1-1 0,0 0 0,13-6 0,12-8-323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14699,'-9'8'601,"0"1"0,1 0-1,0 1 1,1-1 0,0 1-1,1 1 1,0-1 0,-9 23 0,15-32-562,-1 0 1,1 0-1,0 0 1,-1 0 0,1 0-1,0 0 1,0 0-1,0 0 1,0 0-1,0 0 1,0 0 0,0 0-1,1 0 1,-1 0-1,0 0 1,1 0 0,-1 0-1,0 0 1,1 0-1,-1 0 1,1 0-1,-1 0 1,1 0 0,0-1-1,-1 1 1,1 0-1,0 0 1,0-1 0,-1 1-1,1 0 1,0-1-1,0 1 1,0-1-1,0 1 1,0-1 0,0 1-1,0-1 1,1 1-1,5 0 29,-1 0-1,1-1 1,-1 1-1,0-1 1,8-1-1,-9 1-62,29-3-210,0-2-1,0-1 0,44-15 0,51-10-596,-126 30 803,0 1 1,0-1 0,0 1 0,0 0-1,1 0 1,-1 0 0,0 0-1,0 1 1,0-1 0,6 2-1,-7 0 43,0-1 0,0 0-1,0 1 1,0-1 0,-1 1-1,1-1 1,0 1 0,-1 0-1,0 0 1,1 0 0,-1 0 0,0 0-1,0 0 1,0 0 0,1 3-1,0-2-2,0-1-1,-1 1 0,1-1 1,0 0-1,0 1 1,0-1-1,1 0 1,-1 0-1,0 0 1,1-1-1,0 1 0,-1-1 1,1 1-1,0-1 1,0 0-1,-1 0 1,1 0-1,0 0 0,0 0 1,0-1-1,0 0 1,0 1-1,1-1 1,-1 0-1,4-1 1,11 0-63,0-1 1,0 0-1,19-6 1,-22 4-67,46-10-224,-24 4-294,60-7 1,-85 16 632,-1 1 1,0 0-1,1 0 0,-1 1 0,1 0 0,-1 1 0,0 0 0,0 1 1,19 8-1,-21-8 177,0 0 1,1 0-1,-1 0 0,1-1 1,0-1-1,-1 0 1,1 0-1,0-1 0,18-1 1,3-4 14,53-13 0,-55 10-650,-1 2 0,30-3 0,-53 9 147,0-1 0,0 1-1,-1 1 1,1-1 0,0 1-1,5 1 1,-9-2 173,0 0-1,0 1 0,0-1 1,0 0-1,0 1 1,0-1-1,0 1 0,0-1 1,0 1-1,-1 0 1,1-1-1,0 1 1,0 0-1,-1-1 0,1 1 1,-1 0-1,1 0 1,0 0-1,-1 0 1,0-1-1,1 1 0,-1 0 1,1 0-1,-1 0 1,0 0-1,0 0 0,1 0 1,-1 0-1,0 0 1,0 0-1,0 0 1,0 0-1,-1 2 0,-1 8-812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17372,'-2'0'74,"1"0"0,0 0 0,0 0 0,0 0 1,0 1-1,0-1 0,0 0 0,0 1 0,0-1 1,0 0-1,0 1 0,0-1 0,0 1 0,0 0 0,0-1 1,0 1-1,0 0 0,1 0 0,-1-1 0,0 1 0,0 0 1,1 0-1,-1 0 0,1 0 0,-2 2 0,-11 29 296,5-5-29,2 0 1,0 0-1,2 0 1,1 1-1,0 44 1,3-59-311,1 1 1,0-1-1,1 1 0,1-1 1,0 0-1,1 0 0,0 0 1,1 0-1,0 0 1,1-1-1,1 0 0,0 0 1,12 15-1,-16-24-11,0 1 0,0-1 0,0 0 0,0-1 0,1 1 0,-1 0 1,1-1-1,0 0 0,0 0 0,0 0 0,0 0 0,0-1 0,0 0 0,0 1 0,0-1 0,1-1 0,6 1 0,-5-1 7,-1 0 0,1-1 0,-1 0 0,0 0 1,0 0-1,1-1 0,-1 0 0,0 0 0,0 0 0,-1 0 0,1-1 0,0 0 0,-1 0 0,5-4 0,1-2 33,0-1 0,0 0 0,-1 0 0,-1-1 0,0-1 0,0 1 0,-1-1 0,0 0 0,-1-1 0,6-18 0,-6 12 7,0-1 0,-1 0-1,-1 0 1,-1 0 0,-1 0-1,-1-31 1,-1 41-44,-1 0 1,0 0 0,-1 0-1,0 0 1,-4-11 0,5 19-21,0-1 1,0 1-1,-1-1 1,1 1-1,0 0 1,-1 0-1,1 0 1,-1-1-1,0 2 1,0-1-1,-2-2 0,3 3-4,-1 0 0,1 1 0,0-1 0,0 1 0,-1-1 0,1 1 0,-1-1-1,1 1 1,-1 0 0,1-1 0,0 1 0,-1 0 0,1 0 0,-1 0-1,1 0 1,-1 1 0,1-1 0,-1 0 0,1 0 0,0 1 0,-3 0 0,2 0-7,0 0 1,0 0-1,1 1 1,-1-1 0,0 0-1,1 0 1,-1 1 0,0-1-1,1 1 1,0 0 0,-1-1-1,1 1 1,0 0-1,0 0 1,0 0 0,0 0-1,0 0 1,1 0 0,-1 0-1,1 0 1,-1 0 0,1 0-1,0 0 1,-1 0-1,1 3 1,0-2-43,0-1 0,0 0 0,1 1 0,-1-1 0,0 1 0,1-1 0,-1 0 0,1 0 0,0 1-1,0-1 1,0 0 0,0 0 0,0 0 0,0 0 0,1 0 0,-1 0 0,1 0 0,-1 0 0,1 0 0,0-1 0,0 1 0,2 1 0,-1-1-107,1-1 0,-1 1 0,1-1 0,-1 0 0,1 0 0,-1-1 0,1 1 0,0-1 1,-1 1-1,1-1 0,0 0 0,-1-1 0,6 0 0,1-1-104,0 0-1,-1-1 1,18-8 0,8-5-521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29 12539,'1'1'87,"-1"0"-1,0 0 1,0-1 0,1 1 0,-1 0 0,0 0 0,0-1 0,0 1 0,0 0 0,0 0-1,0-1 1,0 1 0,0 0 0,0 0 0,-1 0 0,1-1 0,0 1 0,0 0 0,-1-1 0,1 1-1,0 0 1,-1 0 0,1-1 0,-1 1 0,1-1 0,-1 1 0,1 0 0,-1-1 0,1 1-1,-1-1 1,1 1 0,-1-1 0,0 0 0,1 1 0,-1-1 0,-1 1 0,-32 12 1591,22-9-1204,1 1-245,1 0 0,-1 1-1,1 0 1,1 1 0,-1 0-1,1 0 1,0 1-1,1 0 1,0 1 0,-14 18-1,18-21-165,-1 1 0,1-1 0,1 1 1,-1 0-1,1 0 0,0 0 0,1 0 0,-1 0 0,1 1 0,1-1 0,0 1 0,0-1 0,0 1 0,1-1 0,0 1 0,0 0 1,3 12-1,-2-16-45,0 0 1,0-1 0,1 1-1,-1 0 1,1-1 0,0 1-1,0-1 1,0 0 0,0 1-1,1-1 1,0 0 0,-1 0-1,1-1 1,0 1 0,0-1-1,0 1 1,7 3 0,-4-4-9,-1 1 0,1-1 0,0-1 0,0 1-1,0-1 1,0 0 0,1 0 0,-1-1 0,0 0 0,9-1 0,3-1-3,0-1-1,-1-1 0,1 0 0,-1-2 1,0 0-1,30-15 0,-31 13 5,-1-1 0,0 0 0,-1-1 1,0 0-1,24-24 0,-35 30-5,0 0 0,0 1 0,0-2 1,0 1-1,0 0 0,-1 0 0,0-1 0,0 1 0,0-1 1,0 0-1,-1 0 0,0 0 0,0 0 0,0 1 1,-1-1-1,1 0 0,-1 0 0,-1 0 0,1 0 0,0 0 1,-1 0-1,0 0 0,-1 0 0,-2-7 0,2 4-4,-1 1-1,0 0 0,0 1 1,-1-1-1,1 0 0,-2 1 1,1 0-1,-1 0 0,0 0 1,0 1-1,0-1 0,-12-7 1,17 12-3,-1 1 1,1 0-1,0-1 0,-1 1 1,1 0-1,0-1 1,-1 1-1,1 0 0,0 0 1,-1-1-1,1 1 0,-1 0 1,1 0-1,-1 0 1,1 0-1,0 0 0,-1-1 1,1 1-1,-1 0 1,1 0-1,-1 0 0,1 0 1,-1 0-1,1 0 1,-1 1-1,1-1 0,-1 0 1,1 0-1,0 0 1,-1 0-1,1 0 0,-1 1 1,1-1-1,0 0 1,-1 0-1,1 1 0,-1-1 1,1 0-1,0 1 1,-1-1-1,1 0 0,0 1 1,-1 0-1,1 0-1,0 0 0,0 0 0,0 1 0,0-1 0,0 0 0,0 0 0,1 1 0,-1-1 0,0 0 0,1 0 1,-1 0-1,1 1 0,-1-1 0,1 0 0,-1 0 0,2 2 0,2 1-3,0 1-1,0-1 1,1 1 0,-1-1 0,1-1 0,0 1 0,0-1-1,0 0 1,0 0 0,11 4 0,3 1-7,39 8-1,-38-12 11,0 0-1,0-2 0,0 0 0,1-1 0,-1-2 1,1 0-1,37-7 0,-49 6 26,0 0 0,1 0 0,-1-1 0,-1 0 0,1-1 0,0 0 0,-1 0 0,0-1 0,0 0 0,0 0 0,0-1 0,-1 0 0,0-1 0,-1 1 0,1-1 0,-1 0 0,0-1 0,-1 0 0,5-9 0,-4-1 112,-6 18-128,0 0 1,0-1 0,0 1 0,0 0-1,0-1 1,0 1 0,0 0 0,0-1-1,-1 1 1,1 0 0,0-1 0,0 1-1,0 0 1,0-1 0,0 1-1,0 0 1,-1-1 0,1 1 0,0 0-1,0 0 1,-1-1 0,1 1 0,0 0-1,0 0 1,-1-1 0,0 1 0,0 0-1,0 0 1,0 1 0,0-1 0,0 0 0,0 0-1,1 1 1,-1-1 0,0 1 0,0-1 0,0 1-1,0-1 1,1 1 0,-1-1 0,0 1 0,0-1 0,1 1-1,-1 0 1,0 0 0,1-1 0,-1 1 0,1 0-1,-1 0 1,1 0 0,0 0 0,-1 1 0,-4 10-8,0 0 1,1 0-1,1 1 1,0 0-1,0-1 1,1 1 0,1 0-1,1 0 1,-1 0-1,2 0 1,3 23-1,-3-29 1,1 0 0,0 0-1,0-1 1,1 1 0,-1 0-1,1-1 1,1 0 0,-1 1-1,1-1 1,0 0 0,6 5-1,-8-9-29,-1 0 0,1-1-1,0 1 1,0-1 0,0 1-1,-1-1 1,1 0-1,0 0 1,1 0 0,-1 0-1,0 0 1,0-1-1,0 1 1,0 0 0,1-1-1,-1 0 1,0 0 0,1 1-1,-1-1 1,0-1-1,0 1 1,1 0 0,-1 0-1,0-1 1,0 1 0,1-1-1,-1 0 1,0 0-1,0 0 1,0 0 0,0 0-1,0 0 1,0 0 0,0-1-1,-1 1 1,1-1-1,0 1 1,1-4 0,4-2-90,0-1 0,0 0-1,-1 0 1,0-1 0,-1 0 0,0 0 0,5-13 0,-2 2-16,-2 0 0,8-36 0,-5-5-356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1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16107,'-10'-8'1585,"1"14"-993,2 4-280,3 6 944,2 1-448,5 5-1024,3-4 112,5 3 80,5-1-88,9-1-152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120 326 16211,'-15'9'638,"1"0"0,0 1 0,-15 13 0,24-18-478,1-1 0,-1 1 0,1-1 0,0 1 0,1 0 0,-1 1 1,1-1-1,0 1 0,0-1 0,0 1 0,-2 9 0,5-14-118,-1 1 0,1-1-1,0 0 1,0 1 0,-1-1-1,1 1 1,0-1-1,0 0 1,0 1 0,1-1-1,-1 1 1,0-1 0,0 0-1,1 1 1,-1-1-1,1 1 1,-1-1 0,1 0-1,0 0 1,-1 1 0,1-1-1,0 0 1,1 2-1,0-2-13,0 0 0,0 0 0,0 0-1,0 0 1,0 0 0,0 0 0,0 0-1,0-1 1,1 1 0,-1-1 0,0 1-1,0-1 1,4 0 0,3 0-26,0-1-1,-1 0 1,1 0-1,0-1 1,0 0 0,10-4-1,-8 1-22,0 0 0,0-1 0,0 0 0,-1-1 0,0 0 0,0 0 0,-1-1 0,0-1 0,0 1 0,-1-1 0,0-1 0,0 0 0,-1 0 0,-1 0 0,0-1 0,0 0 0,7-19 0,-13 27 18,1 1 0,-1 0 0,0-1 0,1 1 0,-1 0 0,0 0 0,-1-1 0,1 1 1,0 0-1,-1-4 0,0 5 3,1 1 1,0 0-1,0-1 1,0 1 0,0-1-1,-1 1 1,1 0-1,0-1 1,0 1-1,-1 0 1,1-1 0,0 1-1,-1 0 1,1 0-1,0-1 1,-1 1-1,1 0 1,0 0 0,-1-1-1,1 1 1,-1 0-1,0 0 1,1 0 1,-1 0 0,0 0-1,0 0 1,0 0 0,1 0 0,-1 1 0,0-1 0,0 0 0,1 0-1,-1 1 1,0-1 0,1 1 0,-1-1 0,0 0 0,1 1 0,-1-1-1,0 2 1,-3 2 9,0 1 0,0-1 0,1 1 0,-1 0 0,1 0 0,0 0-1,1 0 1,-1 1 0,1-1 0,0 1 0,-2 10 0,3-11-13,0 0-1,0 0 1,1 0 0,-1-1 0,1 1 0,0 0-1,1 0 1,-1 0 0,1 0 0,0 0 0,0 0-1,1 0 1,-1-1 0,3 6 0,-3-8-33,1 0 1,-1-1 0,0 1 0,0-1-1,0 0 1,1 1 0,-1-1 0,1 0-1,-1 0 1,1 0 0,-1 0 0,1 0-1,0 0 1,0 0 0,-1-1 0,1 1-1,0-1 1,0 1 0,0-1 0,0 0-1,-1 1 1,1-1 0,0 0 0,0 0-1,0-1 1,0 1 0,0 0 0,0 0-1,-1-1 1,1 1 0,0-1 0,0 0-1,0 0 1,-1 1 0,3-3 0,5-1-271,0-1 0,-1-1 0,0 1 0,0-2 1,12-10-1,-5 1-203,-1 0 0,-1-1 1,0-1-1,11-20 1,38-82-1098,-43 81 1363,-4 9 936,20-62 0,-34 92-635,-1-1 0,0 1 0,0-1 0,0 1 0,1-1 0,-1 0 1,0 1-1,0-1 0,0 1 0,0-1 0,0 1 0,0-1 0,0 1 0,0-1 0,0 0 0,0 1 0,0-1 0,-1 1 0,1-1 0,0 1 1,-1-1-1,-3 1 509,-2 8-203,1 0-1,-1 0 1,1 1-1,1 0 0,0 0 1,-5 16-1,3-11-102,0 1-55,0 2 0,1-1 0,1 0 0,-4 24 0,7-37-203,1 1 1,0 0-1,-1-1 1,1 1-1,0 0 1,1 0-1,-1-1 0,1 1 1,-1 0-1,1-1 1,0 1-1,1-1 1,-1 1-1,1-1 1,-1 1-1,1-1 0,0 0 1,0 0-1,0 0 1,1 0-1,-1 0 1,1-1-1,0 1 1,0-1-1,-1 1 0,5 1 1,6 2-276,1 0-1,0-1 1,0-1-1,24 5 1,-23-6-116,0 1 0,0 0-1,28 13 1,-42-17 407,1 1 1,0-1-1,-1 1 1,1 0-1,-1 0 0,1 0 1,-1 0-1,1 0 1,-1 0-1,0 0 0,1 1 1,-1-1-1,0 0 1,0 1-1,0-1 0,0 1 1,0-1-1,0 1 1,0 0-1,-1-1 0,1 1 1,-1 0-1,1-1 1,-1 1-1,1 0 0,-1 0 1,0-1-1,0 1 1,0 0-1,0 0 0,0 0 1,-1-1-1,1 1 1,0 0-1,-1 0 0,1-1 1,-1 1-1,0 0 1,1-1-1,-1 1 0,-1 1 1,-2 2 160,1 0 0,-1-1 1,1 0-1,-1 0 0,-1 0 1,1 0-1,0-1 0,-1 0 1,0 0-1,0 0 0,0 0 1,-7 2-1,5-2-108,1-2-1,-1 1 1,0-1-1,0 0 1,0 0 0,0-1-1,1 0 1,-1 0 0,0-1-1,0 1 1,0-2-1,-9-1 1,11 1-101,0 1 1,0-1-1,0-1 1,0 1-1,0-1 0,1 1 1,-1-1-1,1 0 1,0-1-1,-1 1 0,2-1 1,-1 0-1,0 0 1,1 0-1,-1-1 0,-2-4 1,-4-19-217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18332,'-15'45'1896,"-2"3"-1352,-4 1-199,-2 6 959,5 4-720,0-2-120,11-7-160,1-2-176,6-10-464,6-3-424,6-11 616,2-7-80,5-11-120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21 137 12371,'-1'1'116,"1"-1"1,-1 0-1,1 1 1,0-1-1,0 1 1,-1-1 0,1 1-1,0-1 1,0 1-1,-1-1 1,1 0-1,0 1 1,0-1 0,0 1-1,0-1 1,0 1-1,0 0 1,0-1-1,0 1 1,0-1 0,0 1-1,0-1 1,0 1-1,0-1 1,0 1-1,0-1 1,0 1 0,0-1-1,1 1 1,-1-1-1,0 0 1,0 1-1,1-1 1,-1 1-1,0-1 1,1 1 0,0-1-1,0 1 98,1 0 0,0 0 0,0 0 0,0-1 1,0 1-1,-1-1 0,1 1 0,0-1 0,0 0 0,3 0 0,6 0 475,0 0 0,18-4 0,-12 0-175,-1 0 0,0-1-1,29-14 1,-38 16-462,0-1 0,0 1 1,-1-1-1,0-1 0,0 1 0,0-1 0,-1 0 0,1-1 0,-1 1 0,0-1 0,4-7 0,-8 12-55,0-1 0,0 0-1,0 1 1,0-1-1,0 0 1,-1 0-1,1 1 1,-1-1-1,1 0 1,-1 0 0,0 0-1,0 0 1,1 0-1,-1 0 1,-1 0-1,1 1 1,0-1-1,-1-2 1,0 2-5,1 1 0,-1-1-1,0 1 1,0 0 0,0 0 0,0 0 0,0-1 0,0 1 0,0 0-1,0 0 1,-1 0 0,1 1 0,0-1 0,0 0 0,-1 0-1,1 1 1,-3-2 0,-2 1-17,0-1 0,0 1 0,-1 0-1,1 1 1,0-1 0,0 1 0,-1 0 0,1 1 0,-11 2-1,4 0 10,1 1-1,-1 0 0,1 1 0,0 1 0,0 0 0,0 1 1,-11 9-1,17-13 17,1 1 0,0 0 0,0 0-1,0 1 1,1 0 0,0-1 0,0 1 0,0 1 0,0-1 0,1 1 0,0-1 0,0 1 0,0 0 0,1 0-1,0 0 1,-2 12 0,3-16 4,1-1 1,0 1-1,1 0 0,-1 0 0,0-1 0,0 1 0,1 0 1,-1-1-1,1 1 0,-1 0 0,1-1 0,0 1 0,0 0 1,0-1-1,0 0 0,0 1 0,0-1 0,0 1 0,0-1 1,0 0-1,1 0 0,-1 0 0,0 0 0,1 0 0,-1 0 1,1 0-1,-1 0 0,1 0 0,0-1 0,-1 1 0,1-1 1,0 1-1,-1-1 0,1 1 0,2-1 0,6 1 80,0 1-1,1-2 0,-1 0 1,17-1-1,18-4-3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0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30 15851,'0'-1'103,"0"0"-1,1 0 1,-1-1-1,0 1 1,0 0 0,0 0-1,0 0 1,0 0-1,0 0 1,0 0-1,0 0 1,-1 0-1,1 0 1,0 0-1,-1 0 1,1 0-1,-1 0 1,1 0-1,-1 0 1,1 0-1,-1 0 1,0 0 0,1 0-1,-2-1 1,1 2 14,-1-1 1,1 1 0,-1-1-1,1 1 1,-1 0 0,1 0 0,-1 0-1,1-1 1,-1 1 0,1 1-1,-1-1 1,1 0 0,-1 0 0,1 0-1,-1 1 1,1-1 0,0 1-1,-3 0 1,-10 6 198,0 0 0,0 1 0,1 1 0,0 0 0,1 0 0,0 2 0,0-1 0,1 1 0,1 1 0,-13 16-1,22-26-287,-1 1-1,0-1 0,1 1 0,-1-1 0,1 1 0,0-1 0,0 1 0,0 0 0,0 0 1,0 0-1,0 4 0,1-5-26,0-1 1,0 0 0,0 1-1,1-1 1,-1 0 0,0 1-1,1-1 1,-1 0-1,1 0 1,0 1 0,-1-1-1,1 0 1,0 0 0,0 0-1,-1 0 1,1 0 0,0 0-1,0 0 1,0 0-1,0 0 1,1-1 0,-1 1-1,0 0 1,0 0 0,0-1-1,2 1 1,21 8-384,-1-1 0,48 10 0,-40-11-71,29 11-1,-57-18 426,-1 1-1,0 0 1,0 0-1,0 0 0,0 0 1,0 0-1,0 0 1,0 1-1,-1-1 0,1 1 1,0-1-1,-1 1 1,1-1-1,-1 1 1,1 0-1,1 3 0,-3-4 33,0 0 0,0 1-1,0-1 1,0 0 0,0 0-1,0 0 1,0 1-1,0-1 1,0 0 0,-1 0-1,1 1 1,-1-1 0,1 0-1,0 0 1,-1 0 0,0 0-1,1 0 1,-1 0 0,0 0-1,1 0 1,-1 0 0,0 0-1,0 0 1,0 0 0,0-1-1,0 1 1,0 0-1,0-1 1,0 1 0,0 0-1,-2 0 1,-24 13 82,-1-1-1,0 0 1,0-3 0,-1 0-1,-1-2 1,0-1 0,-59 6 0,86-12-109,-4 0 6,1-1-1,0 0 0,-1 0 0,1 0 0,0 0 0,-1-1 0,-8-2 0,-1-5-123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15947,'1'37'645,"-1"-1"0,-9 71-1,3-68-446,3-1 0,1 0 0,4 50 0,26 115 346,-21-166-444,-1-11-80,-1 0-1,1 36 1,-6-62-17,0 1-1,0-1 1,0 0-1,0 1 1,0-1 0,1 1-1,-1-1 1,0 1-1,0-1 1,0 0-1,0 1 1,-1-1 0,1 1-1,0-1 1,0 1-1,0-1 1,0 0-1,0 1 1,0-1 0,-1 1-1,1-1 1,0 0-1,0 1 1,-1-1-1,1 0 1,0 1 0,-1-1-1,1 0 1,0 1-1,-1-1 1,1 0-1,0 0 1,-1 1 0,-10-11 98,-9-24-108,3-5-43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15611,'1'9'320,"0"-1"0,0 0 1,-1 1-1,0-1 0,-1 1 0,-2 8 0,0 17 273,0 5-269,-2 109 179,5-127-483,2 1 0,0-1 0,1 1 0,10 34 0,-12-53-3,0 0 0,0 0-1,0 0 1,0 0 0,1-1-1,-1 1 1,1-1 0,-1 1-1,1-1 1,0 1 0,0-1 0,0 0-1,0 0 1,1 0 0,-1 0-1,0 0 1,1-1 0,5 4 0,-5-4 13,0-1 1,1 1 0,-1 0-1,1-1 1,-1 0 0,1 0-1,0 0 1,-1 0 0,1 0-1,-1-1 1,1 1 0,-1-1-1,6-2 1,7-4 102,0-1 1,-1 0-1,0-1 0,0-1 1,15-13-1,19-16 48,-3-2 0,-1-2-1,74-91 1,-107 115-1846,-28 27 249,-4 6 691</inkml:trace>
  <inkml:trace contextRef="#ctx0" brushRef="#br0" timeOffset="1">239 453 14939,'34'22'1328,"3"-2"-935,2-3-257,4-4 296,2-1 120,1-6-128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17492,'18'-1'1432,"6"-1"-1056,8 2-128,12 0 448,5 0-184,9 0-191,1 0-25,2-3-200,-3 2-120,-8-2-240,-5 0-161,-12 0-351,-4 3-168,-17 3 664,-8 3-240,-10-3-56</inkml:trace>
  <inkml:trace contextRef="#ctx0" brushRef="#br0" timeOffset="1">141 366 14595,'6'16'1849,"12"-4"-1089,16-9-256,5-2 856,16-5-456,4-3-88,5-2-391,-2-1-305,-4 1-705,-8 3-311,-19 5 680,-11 2-192,-20 12-128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14843,'10'20'1865,"6"-7"-1113,15-15-272,9-2 792,9-12-320,4-1-120,2-5-519,0-2-345,-9-2-393,-5-3 369,-19 4-136,-6 2-128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15995,'-9'10'1225,"-7"12"-921,-1 10-112,-2 19 432,2 8-128,2 12-120,2 5-48,7 4-64,6 0-16,6-5-72,6-6 0,7-10-72,7-6-120,4-10-424,5-4-216,7-7 552,2-9-128,7-13-64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 15139,'-1'4'133,"0"1"0,-1 0 0,0-1 0,0 0 0,0 1 0,-1-1 0,1 0 0,-1 0-1,0 0 1,0 0 0,-1-1 0,-6 7 0,-6 7 92,-247 297 1436,165-195-1351,96-117-312,-2 3-159,0 1 0,-1-1 0,0 0 1,0 0-1,-8 5 0,12-10 133,0 1 0,1-1 0,-1 0-1,0 1 1,1-1 0,-1 0 0,0 0 0,1 1-1,-1-1 1,0 0 0,1 0 0,-1 0 0,0 0 0,0 0-1,1 0 1,-1 0 0,0 0 0,1 0 0,-1 0-1,0-1 1,1 1 0,-1 0 0,-1-1 0,1 0 3,0 0 0,0 0-1,0 0 1,0-1 0,0 1 0,0 0 0,1-1 0,-1 1 0,0-1 0,1 1 0,-1 0 0,1-1 0,-1 1 0,1-1-1,0-3 1,-2-7-325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14587,'-1'-13'1488,"8"11"-919,3 6-225,6 11 992,6 2-480,10 6-296,7 3-104,11 5-184,2-1-88,5-1-240,-1-3-264,-8-4-480,-5-3 248,-9-2 336,-13-3-176,-16-2-176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16812,'13'-1'1408,"-3"11"-1024,-3 6-144,-8 8 584,-2 13-200,0 5-280,1 5-144,2 4-80,3-3-40,4-9-47,1-5-98,0-8-223,0-4-176,-4-9-360,-4-7 680,-6-6-184,-5 0-88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15683,'10'4'1377,"10"1"-865,6 1-200,11-1 456,5-3-136,8-4-288,2-1-352,2-8 128,-1-7-56,-9-15-160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63 14171,'2'-3'281,"-1"-1"0,0 0 0,0 0 0,0 1 0,0-1 0,0 0 0,0-6 1,-1 9-226,0 0 0,-1 0 0,1 0 1,0 0-1,0 0 0,0 0 1,-1 0-1,1 0 0,0 0 1,-1 0-1,1 0 0,-1 0 0,1 0 1,-1 0-1,0 0 0,1 0 1,-1 0-1,0 0 0,0 1 1,1-1-1,-1 0 0,0 1 1,0-1-1,0 0 0,0 1 0,0-1 1,0 1-1,0-1 0,0 1 1,0 0-1,-2-1 0,-2 1 78,-1-1-1,1 1 1,0 0 0,0 1-1,-1-1 1,1 1-1,0 0 1,0 0-1,0 1 1,0 0 0,0-1-1,0 2 1,1-1-1,-1 0 1,-6 6-1,-4 2-34,1 0-1,1 2 1,-17 16-1,17-13-71,0 0-1,0 1 1,-14 26-1,23-37-20,1 0 0,0 1 1,1-1-1,-1 1 0,1 0 0,0 0 0,1 0 0,-1 0 0,1 0 0,0 0 0,1 0 0,-1 1 0,1-1 0,1 0 0,0 8 0,0-11-3,0-1 0,0 0 0,0 0 0,0 0 0,0 0 0,0 0 0,0 0 0,1-1 0,-1 1 0,1 0 0,-1-1 0,1 1 0,0-1 0,0 1 0,0-1 0,-1 0 0,1 0 0,1 0 0,-1 0 0,0 0 0,0 0 0,0 0 0,0-1 0,0 1 0,1-1 0,-1 0 0,4 1 0,1-1 7,1 0 0,0 0 0,-1-1 1,1 0-1,0 0 0,-1-1 0,9-3 1,5-4 31,0-1 1,-1 0 0,0-2-1,-1 0 1,0-2 0,-1 0-1,-1 0 1,0-2 0,-1 0-1,-1-1 1,-1-1 0,0 0-1,-1-1 1,16-30 0,-23 32 91,-11 22 28,-15 27-21,12-17-160,2 0-1,0 1 1,0-1-1,2 1 1,0 0 0,1 1-1,0-1 1,0 19-1,3-33-51,0 1-1,0 0 1,0-1-1,0 1 1,1 0-1,-1-1 1,1 1-1,0-1 1,-1 1-1,1-1 1,0 1-1,0-1 1,1 0-1,-1 1 1,0-1-1,1 0 1,0 0-1,-1 0 1,1 0-1,0 0 1,0 0-1,0-1 1,0 1-1,0-1 1,0 1-1,1-1 1,-1 0-1,0 0 1,1 0-1,-1 0 1,1 0-1,-1 0 1,1-1-1,-1 1 1,1-1-1,0 0 1,-1 0-1,1 0 1,0 0-1,-1 0 1,1 0-1,-1-1 1,4 0-1,-3 0-8,1 0 0,-1-1 0,1 1 0,-1-1 0,0 0 0,6-3 0,21-23-649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15555,'10'19'1553,"3"10"-921,1 4-224,6 6 600,2 1-192,4 1-128,3-4-111,1-8-281,4-4-120,-4-13-312,2-7-224,-2-10-513,1-8 2210,-5-14-1369,-6-6-24,-4-4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15747,'-17'33'1585,"-7"15"-905,-5 5-216,-5 9 616,-2 3-112,4 3-239,3-1-121,5-11-400,4-5-240,8-16-728,5-9 1056,8-15-384,4-5-112,3-9-65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67 16299,'1'-3'128,"0"1"0,-1 0 0,0 0 0,0 0 0,1-1 0,-1 1 0,0 0 0,-1 0 0,1-1 0,0 1 0,-1 0 0,1 0 0,-1-1 0,0 1 0,1 0 0,-1 0 0,0 0-1,-1 0 1,1 0 0,0 0 0,0 1 0,-1-1 0,1 0 0,-1 1 0,-3-4 0,3 4-53,0 0 0,-1-1 1,1 1-1,-1 0 0,1 0 0,-1 1 0,1-1 1,-1 0-1,0 1 0,0-1 0,1 1 0,-1 0 1,0 0-1,1 0 0,-1 1 0,0-1 1,1 0-1,-1 1 0,0 0 0,1 0 0,-5 1 1,1 2-56,0-1 0,0 1 1,0 1-1,1-1 0,-1 1 1,1 0-1,0 0 1,0 0-1,1 1 0,0-1 1,0 1-1,0 0 1,1 1-1,0-1 0,0 1 1,-3 9-1,2-6-40,1 0 1,1 0-1,0 1 0,0-1 0,0 1 1,2-1-1,-1 1 0,1 0 0,1-1 1,2 15-1,-3-22 18,1-1 0,-1 1 0,1 0 0,0 0 0,0-1-1,0 1 1,0 0 0,1-1 0,-1 1 0,1-1 0,-1 1 0,1-1 0,0 0 0,0 0 0,0 0 0,0 0 0,0 0 0,0 0-1,1 0 1,-1-1 0,1 1 0,-1-1 0,1 0 0,-1 0 0,1 0 0,0 0 0,0 0 0,-1-1 0,1 1 0,0-1 0,0 1-1,0-1 1,0 0 0,0 0 0,0-1 0,5 0 0,2-1 28,0-1-1,0 0 1,0-1 0,-1 0 0,1 0-1,-1-1 1,0 0 0,0 0-1,9-9 1,-4 2 76,0 0 1,0-1-1,-1-1 0,-1 0 1,-1 0-1,0-2 0,0 1 1,-2-1-1,0-1 0,9-23 1,-17 39-97,-1 1 1,0-1 0,1 0 0,-1 1-1,1-1 1,-1 0 0,0 0 0,0 1 0,0-1-1,1 0 1,-1 0 0,0 1 0,0-1-1,0 0 1,0 0 0,0 0 0,0 1 0,0-1-1,0 0 1,-1 0 0,1 1 0,0-1-1,0 0 1,-1 0 0,1 1 0,0-1 0,-1 0-1,1 1 1,-1-1 0,1 0 0,-1 1 0,0-2-1,0 3-4,0-1 0,0 0-1,0 0 1,0 0-1,0 1 1,0-1 0,0 0-1,0 1 1,0-1 0,0 1-1,0-1 1,0 1-1,0-1 1,0 1 0,1 0-1,-1-1 1,0 1-1,0 0 1,1 0 0,-1 0-1,0-1 1,1 1 0,-1 2-1,-5 5-60,1 1-1,1 1 1,-1-1 0,2 1-1,-1-1 1,1 1-1,-3 18 1,5-23-75,0 1 1,0-1-1,1 1 0,0-1 1,0 1-1,0-1 0,0 1 1,1-1-1,0 1 0,0-1 1,1 0-1,-1 1 1,1-1-1,0 0 0,1 0 1,2 5-1,-2-7-37,0 0 0,0 0 0,1-1 0,-1 1 0,1-1 0,0 0 0,-1 0 0,1 0 0,0-1 0,0 1 0,0-1 0,0 0 1,0 0-1,1 0 0,-1-1 0,0 1 0,0-1 0,1 0 0,-1 0 0,5-1 0,27-4-899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14451,'17'56'4825,"-3"-13"-4166,-2 2-237,-2 1 1,-3 0-1,5 80 0,-12-98-355,0 0-1,-2 0 0,-1 1 0,-2-2 0,0 1 0,-2 0 0,-14 36 0,17-53-130,-1 0 1,0 0-1,-1 0 1,-1-1-1,1 0 1,-2-1-1,1 1 1,-1-1 0,0-1-1,-1 1 1,0-1-1,-1-1 1,1 0-1,-1 0 1,-1-1-1,-20 9 1,-17 1-183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15115,'5'2'1665,"12"4"-1073,32-5-176,13 1 784,21-2-560,6-2-64,7-2-248,1 1-256,-12 0-520,-8 2-232,-34 1 1216,-17 2-712,-24 9-96,-11 2-104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0 501 14491,'25'7'1376,"25"-8"-791,10-5-217,13-2 480,5-4-80,3-1-272,0 0-440,-5-2 88,-11 4-40,-22 2-168</inkml:trace>
  <inkml:trace contextRef="#ctx0" brushRef="#br0" timeOffset="0.5">1271 1 16428,'-7'8'1400,"1"16"-1008,-1-1-184,3 7 1056,-2 8-824,5 4-336,1 0-24,3 0-56,4 0-72,-1-6-240,1-6-160,-4-10 1985,-2-7-1513,-1-8 80,-1-4 40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15771,'14'9'1529,"15"-1"-905,7-6-240,12-2 760,6 0-392,5-5-432,0 0-248,-4-5-624,-4-2-216,-12-2 552,-10-4-200,-22 5-152</inkml:trace>
  <inkml:trace contextRef="#ctx0" brushRef="#br0" timeOffset="1">89 260 14795,'3'11'1729,"11"-3"-785,10-8-352,13-1 944,5-3-416,9-4-271,4 2-209,-2 1-600,-2-1-488,-14 3 1688,-8 3-1256,-21 9-24,-8 5-16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7 634 14627,'-6'16'1640,"14"-3"-751,13-6-321,18-7 816,6-1-256,11-6-199,3-4-249,4-3-760,-4-2-560,-1-1 567,-5 2-151,-12 2-176</inkml:trace>
  <inkml:trace contextRef="#ctx0" brushRef="#br0" timeOffset="1">908 1 15219,'-13'13'1425,"-18"13"-873,-2 7-224,-3 10 992,4 7-680,5 4-216,3 3-24,14-2-128,7-5-64,12-8-104,7-4-32,10-10-72,6-8-256,13-12-520,4-3 696,9-7-128,2-3-64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15699,'-15'32'1649,"-19"5"-889,-10 1-304,-1 5 1088,-1 2-624,4 0-319,5-3-89,12-7-184,3-5-152,12-11-384,1-6-256,5-13 1704,1-7-1208,3-11 24,2-3 48</inkml:trace>
  <inkml:trace contextRef="#ctx0" brushRef="#br0" timeOffset="1">21 121 16251,'13'19'2009,"4"0"-1273,9-1-304,6 3 880,7-2-535,3-1-345,-5-2-128,-5 2-64,-7-4-264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15947,'2'0'96,"0"0"-1,0 0 0,0 1 1,-1-1-1,1 1 0,0-1 1,-1 1-1,1-1 0,0 1 1,-1 0-1,1 0 0,-1 0 1,1 0-1,-1 0 0,1 0 1,-1 0-1,0 1 0,0-1 0,2 2 1,24 33 428,-19-24-71,19 27-51,-1 0 1,-2 2 0,23 56 0,-39-80-356,-2 1 0,0 1 0,-1-1-1,0 1 1,-2 0 0,0 0 0,-1 0 0,-1 0 0,-1 0 0,-5 39 0,3-48-94,0 0 0,-1 0 0,-1 0 0,0 0 0,0-1 0,0 1 0,-1-1 0,-1 0 0,0-1 0,0 1 0,0-1 0,-1 0 1,-9 7-1,5-6-89,-1 1-1,0-2 1,0 0 0,-1 0 0,0-1 0,0-1 0,-1 0 0,-22 6 0,-5-1-232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13947,'0'18'1448,"-2"11"-832,1 7-288,-1 6 1609,1 5-1401,2 5-288,2 1-16,3-6-80,1-4-104,2-5-248,-2-10-248,-2-7 376,-4-8-64,-4-8-80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16291,'0'-6'1489,"16"1"-913,7 4-240,12-2 672,9 2-176,10-1-520,5-2-336,5-3 136,2-3-48,-5-9-152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7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20 16756,'-1'-1'79,"1"0"0,-1 0 0,1 0 1,-1 0-1,1 0 0,-1 0 1,1 0-1,-1 0 0,0 0 1,0 0-1,0 0 0,1 1 1,-1-1-1,0 0 0,0 0 0,0 1 1,0-1-1,0 1 0,0-1 1,0 1-1,0-1 0,-1 1 1,1 0-1,0-1 0,0 1 0,0 0 1,0 0-1,-1 0 0,1 0 1,0 0-1,0 0 0,0 0 1,0 0-1,-3 1 0,0 0 54,0-1 0,-1 1 0,1 0 0,0 1 0,0-1-1,0 1 1,0-1 0,-6 5 0,3 0-63,0 0 0,1 1 0,-1-1 0,1 1 0,1 1 0,0-1 0,0 1 0,0 0 0,-3 9 0,2-4-48,0 0-1,2 1 0,0 0 1,0 0-1,-1 16 0,4-26-12,0 1 0,1-1-1,0 1 1,0-1 0,0 1-1,1-1 1,-1 1 0,1-1-1,0 0 1,1 1 0,-1-1-1,1 0 1,-1 0 0,1 0 0,5 8-1,-5-10 2,0 0 0,1 0-1,-1 0 1,0 0 0,1-1-1,-1 1 1,1 0 0,0-1-1,0 0 1,-1 0 0,1 0-1,0 0 1,0 0 0,0 0 0,0-1-1,0 0 1,0 1 0,0-1-1,0 0 1,0 0 0,0-1-1,0 1 1,0-1 0,0 1-1,3-2 1,9-3 15,0 0 1,0-1-1,-1-1 0,0 0 1,0-1-1,-1 0 0,0-1 1,15-14-1,-6 4 10,0-2-1,-2 0 1,27-37 0,-42 52-34,-1 0 1,0 0 0,-1 0 0,1-1-1,-1 1 1,3-9 0,-6 15-2,0 0 0,0-1 0,0 1 0,0 0 0,0 0 0,0-1 0,0 1 0,0 0 0,0 0 0,0-1 0,0 1 0,0 0 0,0 0 0,0 0 0,0-1 0,0 1 0,0 0 0,0 0 0,0-1 0,0 1 0,0 0 1,0 0-1,0-1 0,0 1 0,-1 0 0,1 0 0,0 0 0,0 0 0,0-1 0,0 1 0,-1 0 0,1 0 0,0 0 0,0 0 0,0-1 0,-1 1 0,1 0 0,0 0 0,0 0 0,0 0 0,-1 0 0,1 0 0,0 0 0,0 0 0,-1 0 0,1 0 0,0 0 0,0 0 0,0 0 0,-1 0 0,-11 6 8,6-1-5,1 1 0,-1 0 0,2 0-1,-1 0 1,1 1 0,0 0 0,0 0 0,1 0-1,0 0 1,-3 10 0,2-6-3,1-1-1,1 1 1,0 0-1,1 1 1,0-1 0,0 20-1,2-26-34,0 0 1,-1 0-1,1-1 0,1 1 1,-1 0-1,1-1 0,0 1 1,0-1-1,0 0 0,1 0 1,-1 0-1,1 0 0,0 0 1,0 0-1,1-1 0,-1 1 0,1-1 1,-1 0-1,1 0 0,5 3 1,-3-3-9,0 0-1,0-1 1,0 1 0,0-1 0,0 0 0,0-1 0,0 0-1,1 0 1,-1 0 0,0-1 0,1 1 0,-1-2 0,1 1-1,-1-1 1,7-1 0,38-16-224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16083,'3'-3'264,"1"-1"0,0 0 0,0 1-1,0-1 1,1 1 0,-1 0 0,1 1-1,0-1 1,-1 1 0,1 0 0,0 0-1,1 0 1,-1 1 0,0 0 0,6-1-1,-9 2-222,1-1-1,0 1 1,0-1-1,0 1 1,0 0-1,0 0 1,-1 1-1,1-1 0,0 1 1,0-1-1,0 1 1,-1 0-1,1 0 1,0 0-1,-1 0 0,1 1 1,-1-1-1,1 1 1,-1-1-1,0 1 1,1 0-1,-1 0 1,0 0-1,0 0 0,-1 0 1,1 1-1,0-1 1,-1 0-1,2 4 1,1 4-48,-2 1 0,1 0 1,-2 0-1,1-1 0,-1 1 1,-1 0-1,0 0 0,-1 0 1,-3 19-1,2-16 15,1 1 1,0 0 0,1 0-1,3 21 1,-3-34-1,0-1 1,1 1 0,-1-1 0,0 1-1,1-1 1,-1 1 0,1-1 0,0 1-1,-1-1 1,1 1 0,0-1 0,0 0-1,0 0 1,0 1 0,0-1 0,0 0-1,0 0 1,1 0 0,-1 0 0,0 0-1,1 0 1,-1 0 0,0-1 0,1 1-1,1 0 1,0 0 12,1-1-1,-1 1 0,1-1 1,-1 0-1,1 0 0,-1 0 1,1-1-1,-1 1 1,1-1-1,-1 0 0,4-1 1,8-4 60,-1 0-1,1-1 1,-1 0 0,13-11 0,-3 2 104,0-2 1,31-30 0,-48 42-148,-1-1 1,0 1 0,0-1 0,-1-1 0,0 1 0,0-1-1,-1 0 1,0 0 0,0 0 0,-1 0 0,0-1-1,3-13 1,-6 20-31,0-1-1,-1 0 1,1 1 0,0-1-1,-1 1 1,1-1-1,-1 0 1,0 1 0,0 0-1,0-1 1,0 1-1,-1-1 1,1 1-1,0 0 1,-1 0 0,-2-3-1,3 4-9,1 0-1,-1 1 0,0-1 1,0 0-1,1 0 1,-1 1-1,0-1 0,0 0 1,0 1-1,0-1 1,0 1-1,0-1 0,0 1 1,0 0-1,0-1 1,0 1-1,0 0 1,0 0-1,0 0 0,0-1 1,-1 1-1,1 0 1,0 1-1,0-1 0,0 0 1,0 0-1,0 0 1,0 1-1,0-1 0,0 0 1,0 1-1,0-1 1,0 1-1,0-1 1,0 1-1,0 0 0,0-1 1,0 1-1,1 0 1,-1 0-1,-1 0 0,2 0-1,-1 0-1,0 0 1,1 0 0,-1 0-1,1 0 1,-1-1-1,1 1 1,-1 0-1,1 0 1,0 0 0,-1 0-1,1 0 1,0 0-1,0 1 1,0-1-1,0 0 1,0 0-1,0 0 1,0 0 0,0 0-1,0 0 1,1 0-1,-1 0 1,0 0-1,1 0 1,-1 0 0,1 0-1,-1 0 1,1 0-1,-1-1 1,1 1-1,-1 0 1,1 0-1,0 0 1,0-1 0,-1 1-1,1 0 1,0-1-1,0 1 1,2 0-1,1 3-10,1-1 0,-1 0 0,1-1 1,0 1-1,0-1 0,10 3 0,-1-2-20,0 0 1,1-2 0,-1 1 0,1-2-1,0 0 1,-1 0 0,1-2 0,15-2 0,-20 2 12,0-1 1,-1 1-1,1-1 1,-1-1-1,0 0 1,0 0-1,0-1 1,0 0 0,-1 0-1,0-1 1,0 0-1,12-12 1,-19 16 20,0 1-1,0-1 1,1 1 0,-1-1 0,0 0 0,0 0 0,-1 1-1,1-1 1,0 0 0,0 0 0,-1 0 0,0 0-1,1 0 1,-1 0 0,0 0 0,0 0 0,0 0 0,0-4-1,0 6 4,0-1-1,0 1 0,-1 0 1,1-1-1,0 1 0,0-1 0,0 1 1,-1 0-1,1-1 0,0 1 1,-1 0-1,1-1 0,0 1 1,0 0-1,-1-1 0,1 1 0,-1 0 1,1 0-1,0-1 0,-1 1 1,1 0-1,-1 0 0,1 0 0,0 0 1,-1-1-1,1 1 0,-1 0 1,1 0-1,-1 0 0,-1 0 2,1 1-1,-1-1 1,1 0-1,-1 1 1,1-1-1,-1 1 1,1 0 0,0-1-1,-1 1 1,1 0-1,0 0 1,-1 0-1,0 1 1,-8 7 21,1-1 0,0 1 1,1 1-1,0-1 0,1 1 0,0 1 1,0-1-1,1 1 0,-7 18 1,13-27-22,-1 0 0,1 1 1,0-1-1,0 1 1,0-1-1,1 0 0,-1 1 1,0-1-1,1 0 1,0 1-1,-1-1 0,1 0 1,0 0-1,0 1 1,0-1-1,0 0 0,1 0 1,-1 0-1,1 0 1,-1-1-1,1 1 0,0 0 1,-1-1-1,1 1 1,0-1-1,0 1 0,4 1 1,-2 0-3,0 0 0,1-1 0,-1 0 0,0 0 1,1 0-1,0 0 0,-1-1 0,1 0 0,0 0 1,0 0-1,0 0 0,9-1 0,1-3 6,-1-1-1,0 0 1,0-1 0,0-1-1,13-7 1,11-4-12,-13 6-40,47-12 0,-65 21 23,1 0-1,0 1 1,-1 0-1,1 0 1,0 1-1,0 0 1,0 1-1,-1-1 1,1 1-1,0 1 0,7 2 1,-13-4 27,0 1 0,0 0-1,0 0 1,0 0 0,-1 1 0,1-1 0,0 0 0,-1 1-1,1-1 1,-1 1 0,0 0 0,1-1 0,-1 1 0,0 0-1,0 0 1,0 0 0,0-1 0,0 1 0,0 0 0,-1 0-1,1 1 1,-1-1 0,1 2 0,1-5 59,0 0 1,0 0 0,0 0-1,0 0 1,0-1 0,0 1-1,-1-1 1,1 1-1,-1-1 1,3-2 0,1-3 0,-1 0 1,1 0-1,-2 0 0,1 0 1,-1 0-1,0-1 1,0 0-1,-1 1 0,0-1 1,0 0-1,0-9 1,-2 12-64,1 0 1,-1-1-1,-1 1 1,1 0-1,-1 0 1,1 0-1,-1 0 1,-1-1 0,1 1-1,-1 1 1,0-1-1,0 0 1,0 0-1,-1 1 1,1-1-1,-1 1 1,-7-8 0,18 18-505,0 0 1,1-1 0,-1 0 0,1 0 0,1-1 0,-1 0 0,0 0 0,20 3 0,3 1-1153,56 5 1,-87-13 1619,31 3-1199,48-1 0,-73-2 1357,1-1 0,-1 0-1,1 0 1,-1 0 0,0-1-1,0 0 1,0 0 0,0-1-1,0 0 1,0 0 0,0-1-1,9-6 1,-15 9 4,0 0-1,0 0 1,0 1 0,0-1 0,0 0-1,0 0 1,-1 0 0,1 0-1,0 0 1,-1 0 0,1 0-1,-1 0 1,1 0 0,-1-1 0,1 1-1,-1 0 1,0 0 0,1-2-1,-1 2-29,0 1 0,-1-1 0,1 0 0,0 1 0,0-1 0,-1 0 0,1 1 0,0-1 0,-1 1 0,1-1-1,-1 1 1,1-1 0,0 1 0,-1-1 0,1 1 0,-1-1 0,0 1 0,1-1 0,-1 1 0,1 0 0,-1-1-1,1 1 1,-2-1 0,-1 1 51,1-1-1,-1 0 0,1 1 1,-1-1-1,0 1 1,1 0-1,-1-1 1,0 1-1,0 1 0,1-1 1,-1 0-1,0 1 1,1-1-1,-1 1 0,-2 1 1,1 0-114,0 0-1,0 0 1,1 1 0,-1-1-1,1 1 1,0 0 0,-1 0-1,1 0 1,0 0 0,1 0-1,-3 5 1,4-7-41,0 0 0,1 0 0,-1 0 0,1 1 0,-1-1 0,1 0 0,-1 1 0,1-1 0,0 0 0,0 1 0,0-1 0,0 1 0,0-1 0,0 0 0,0 1 1,0-1-1,0 0 0,1 1 0,-1-1 0,0 0 0,1 1 0,0-1 0,-1 0 0,1 0 0,-1 1 0,1-1 0,0 0 0,0 0 0,0 0 0,0 0 0,0 0 0,0 0 0,0 0 0,0 0 0,0-1 0,0 1 0,3 1 0,13 7-276,0 0 0,1-2 0,0 0 0,20 5 0,-18-6-63,-1 0 0,0 2-1,24 12 1,-38-17 264,-1 0 0,0 0 0,0 0-1,0 0 1,0 1 0,0-1 0,5 8 0,-9-10 83,1 0-1,0 0 1,-1 0 0,1 0 0,-1 0-1,1 1 1,-1-1 0,1 0 0,-1 0-1,0 1 1,1-1 0,-1 0 0,0 0-1,0 1 1,0-1 0,0 0-1,0 0 1,-1 1 0,1-1 0,0 0-1,0 0 1,-1 1 0,1-1 0,-1 0-1,1 0 1,-1 0 0,0 0 0,1 1-1,-1-1 1,0 0 0,0 0 0,0-1-1,0 1 1,1 0 0,-1 0 0,0 0-1,-2 1 1,-6 3 80,1 0 0,0-1 0,-1 1 0,0-2-1,0 1 1,-1-1 0,1-1 0,0 0 0,-14 2 0,4-2-354,0-1 1,0 0 0,-36-5-1,31 0 63,5-2-139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14859,'8'-6'1753,"-3"2"-1153,-2 7-296,0 8 1176,0 14-856,0 7-160,1 8-256,-1 4-120,1 0-208,2 4-104,-1-10-168,0-6-112,-3-9-296,-1-7 1848,-5-11-1184,-5 0-56,-10-5 136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8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11290,'28'48'3241,"-20"-33"-2146,1 0 1,16 21 0,-21-31-962,1 0 1,0 0-1,0-1 1,0 0-1,0 0 1,1 0-1,0 0 1,-1-1-1,2 0 1,6 3-1,-4-3-51,1-1 0,0 0-1,0 0 1,1-1-1,-1 0 1,0 0-1,0-2 1,0 1-1,0-1 1,0 0-1,1-1 1,-2-1-1,1 1 1,0-2 0,0 1-1,-1-1 1,0 0-1,0-1 1,11-8-1,-10 7-67,1-2 0,-2 1 0,1-2 0,-1 1 0,0-1 0,0-1 0,-1 1 0,-1-1 0,0-1 0,0 1 0,-1-1 0,0-1 0,-1 1 0,0-1 0,4-15 1,-5-4-128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4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13499,'-4'-6'2115,"6"9"-537,7 16-39,-3 11-1017,-2 0 0,-1 1 1,-2 53-1,-1-29-380,1-29-99,0 174 158,-3-185-115,-3-13 41,4-3-114,0 0-1,0 0 1,0 0 0,1 0 0,-1 0 0,0 0-1,0-1 1,1 1 0,-1 0 0,1-1 0,-1 1-1,1 0 1,-1-3 0,-2-12 6,0 0 1,1-1-1,0 1 0,2 0 1,0-1-1,1 1 1,4-24-1,0 11-92,2 0 0,1 0 0,14-33 0,-15 45 2,1-1 0,19-29 0,-23 41 57,0 1 0,0-1 0,0 1 0,1 0 0,0 0 0,0 0 0,1 1 0,-1 0 0,1 0 0,0 0 0,7-3 0,-12 7 9,0-1 0,0 0-1,1 1 1,-1-1-1,1 1 1,-1-1 0,0 1-1,1 0 1,-1 0-1,1 0 1,-1 0 0,1 0-1,-1 0 1,0 0-1,1 0 1,-1 0-1,1 1 1,-1-1 0,0 1-1,1-1 1,-1 1-1,0-1 1,1 1 0,-1 0-1,0-1 1,0 1-1,0 0 1,0 0-1,0 0 1,0 0 0,0 0-1,0 0 1,0 1-1,0-1 1,0 0 0,-1 0-1,1 0 1,0 1-1,0 2 1,0-2-5,-1 0 0,1 0 0,-1 0 0,0 0 0,1 0 0,-1 0 0,0 0 0,0 1 0,-1-1 0,1 0 0,0 0 0,-1 0 0,1 0 0,-1 0 0,0 0 0,0 0 0,1 0 0,-1 0 0,-1 0 0,1 0 0,0-1 0,0 1 0,-1 0 0,1-1 0,-1 1 0,-2 1 0,-4 1-85,0 0 0,0-1 1,-1 0-1,1-1 0,-1 0 1,1 0-1,-1-1 0,0 0 1,0 0-1,0-1 0,0 0 1,-12-2-1,14-2-88,6 1-49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32 15507,'11'1'2207,"-16"7"-751,-5 7-880,-3 8-317,1 2 0,-17 49 0,28-73-256,1 1 0,-1-1 0,1 0 0,0 0 0,-1 1-1,1-1 1,0 0 0,0 1 0,0-1 0,0 1 0,0-1 0,1 0 0,-1 1 0,0-1-1,0 0 1,1 0 0,0 2 0,-1-2 0,1-1 1,-1 0-1,1 1 0,-1-1 0,1 1 1,-1-1-1,1 0 0,0 0 0,-1 1 1,1-1-1,-1 0 0,1 0 0,0 0 1,-1 1-1,1-1 0,-1 0 0,1 0 1,0 0-1,-1 0 0,1 0 0,0 0 1,-1-1-1,1 1 0,0 0 0,6-2 21,-2 0 0,1-1 0,0 1 0,0-1 0,7-6 0,6-2 86,-2-1 0,0-1 0,0-1 0,-1 0-1,24-28 1,-39 40-93,0 1-1,1-1 1,-1 0-1,0 0 1,0 0 0,0 0-1,0 0 1,0 0-1,-1 0 1,1 0-1,-1 0 1,1 0-1,-1 0 1,0-1-1,0 1 1,0 0-1,0 0 1,0 0 0,0 0-1,0-1 1,-1 1-1,1 0 1,-1 0-1,0 0 1,0 0-1,0 0 1,0 0-1,0 0 1,0 0 0,0 0-1,0 1 1,-1-1-1,1 0 1,-1 1-1,1-1 1,-1 1-1,0 0 1,1-1-1,-1 1 1,0 0-1,-3-1 1,16 5-278,0 0-1,0 0 1,1-1 0,-1-1 0,1 1-1,11-2 1,8 0-812,40-6 1,-34 0 376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80 161 14491,'-4'0'247,"1"1"0,-1-1 0,0 1 0,1 0 0,-1 0 1,1 1-1,-1-1 0,1 1 0,-1 0 0,1-1 0,0 1 0,0 1 0,0-1 0,0 0 0,0 1 0,1 0 0,-1-1 0,-3 7 1,4-7-231,0 0 0,1 0 0,0 0 1,-1 0-1,1 1 0,0-1 1,0 1-1,0-1 0,1 1 0,-1-1 1,0 1-1,1-1 0,0 1 1,-1 0-1,1-1 0,0 1 0,1-1 1,-1 1-1,0 0 0,1-1 1,-1 1-1,1-1 0,0 1 0,0-1 1,0 1-1,0-1 0,2 3 1,-1-3-18,0 0 1,0 0 0,0 0-1,0 0 1,0-1 0,1 1-1,-1-1 1,1 1 0,-1-1 0,1 0-1,-1 0 1,1 0 0,0 0-1,-1-1 1,1 1 0,0-1-1,0 0 1,0 1 0,-1-1 0,1 0-1,0-1 1,0 1 0,-1 0-1,1-1 1,4-1 0,5-1 4,0-1 1,0 0-1,-1-1 0,16-9 1,52-38 83,-79 51-87,1 1 0,-1 0 0,0 0 0,0 0 0,0 0-1,1 0 1,-1 0 0,0 0 0,0-1 0,0 1 0,1 0 0,-1 0 0,0 0-1,0 0 1,0 0 0,1 0 0,-1 0 0,0 0 0,0 0 0,1 0-1,-1 0 1,0 1 0,0-1 0,0 0 0,1 0 0,-1 0 0,0 0 0,0 0-1,0 0 1,1 0 0,-1 0 0,0 1 0,0-1 0,0 0 0,0 0 0,1 0-1,-1 1 1,2 10 71,-4 24 80,0-24-71,2-9-69,0-1 0,0 0 0,0 0 1,0 0-1,-1 1 0,2-1 0,-1 0 0,0 0 0,0 0 1,0 1-1,0-1 0,1 0 0,-1 0 0,1 0 0,-1 0 1,1 0-1,-1 0 0,1 0 0,-1 0 0,1 0 0,0 0 0,0 0 1,-1 0-1,1 0 0,0 0 0,0 0 0,0-1 0,0 1 1,0 0-1,0-1 0,0 1 0,0-1 0,1 1 0,-1-1 1,0 0-1,0 1 0,0-1 0,0 0 0,1 0 0,-1 0 1,0 0-1,0 0 0,0 0 0,1 0 0,-1 0 0,0 0 0,0-1 1,0 1-1,2-1 0,8-2 30,-1-1 1,1 0-1,-1 0 1,13-8-1,-17 9-59,16-10-95,22-11-374,-41 22 382,0 1 1,0 0-1,0 0 0,0 0 1,0 0-1,1 0 1,-1 1-1,0-1 1,0 1-1,1 0 0,3 0 1,-4 2 9,-1-1 0,0 0 0,0 1-1,0-1 1,0 1 0,0 0 0,0 0 0,0 0 0,0 0 0,-1 0 0,1 0 0,-1 0 0,0 0 0,1 1 0,-1-1 0,1 5 0,9 11-168,-9-16 251,-1-1 1,1 1 0,-1-1-1,1 1 1,0-1 0,-1 0-1,1 0 1,0 0-1,0 0 1,0 0 0,0 0-1,0-1 1,0 1 0,0-1-1,0 1 1,0-1 0,2 0-1,0 0-40,0 0 0,0 0 0,1-1 0,-1 0-1,-1 0 1,1 0 0,0 0 0,5-3 0,6-3-289,-1-2 1,0 0-1,18-15 1,-22 17 89,98-81-1945,-108 88 2205,0 0 1,0 0-1,0-1 1,0 1-1,0 0 1,1 0-1,-1 0 1,0 0-1,0 0 1,0 0-1,0 0 1,1 0-1,-1 0 1,0-1-1,0 1 0,0 0 1,0 0-1,1 0 1,-1 0-1,0 0 1,0 0-1,0 0 1,1 0-1,-1 0 1,0 0-1,0 1 1,0-1-1,0 0 1,1 0-1,-1 0 1,0 0-1,0 0 1,0 0-1,0 0 1,1 0-1,-1 0 1,0 1-1,0-1 1,0 0-1,0 0 1,0 0-1,0 0 0,1 0 1,-1 1-1,0-1 1,0 0-1,0 0 1,0 0-1,0 0 1,0 1-1,0-1 1,0 0-1,0 0 1,0 0-1,0 0 1,0 1-1,0-1 1,0 0-1,0 10 504,-1-5-257,-4 29 1065,4-33-1289,1 0 1,0 0-1,1 0 1,-1 0-1,0 0 0,0 0 1,0 0-1,0 0 1,1 0-1,-1 0 0,0-1 1,1 1-1,-1 0 1,1 0-1,-1 0 0,1 0 1,-1-1-1,1 1 1,0 0-1,-1 0 0,1-1 1,0 1-1,0-1 1,-1 1-1,1-1 0,0 1 1,0-1-1,0 1 1,0-1-1,0 0 1,1 1-1,3 0 16,0-1 0,0 0 0,0 0 0,0-1 1,0 1-1,-1-1 0,1 0 0,0 0 0,0-1 0,6-2 0,50-25-57,-50 23-13,23-13-192,0-2 0,-1-1 1,-2-1-1,30-29 0,-61 52 210,17-18-177,-16 18 177,-1 0-1,1-1 1,-1 1 0,1 0-1,-1-1 1,1 1 0,-1-1 0,0 1-1,1-1 1,-1 1 0,0-1-1,1 1 1,-1-1 0,0 0 0,0 1-1,1-1 1,-1 1 0,0-1 0,0 0-1,0 1 1,0-1 0,0 0-1,0 1 1,0-1 0,0 1 0,0-1-1,0 0 1,0 1 0,0-1-1,-1 0 1,0 1 15,0 0-1,0 0 1,0 0-1,0 0 1,0 1-1,0-1 1,0 0-1,0 1 1,0-1-1,0 1 1,0-1 0,1 1-1,-1-1 1,0 1-1,0 0 1,0-1-1,1 1 1,-1 0-1,-1 1 1,-17 18 219,18-18-196,-5 5 61,0 1 0,0 0 1,1 0-1,0 1 0,0 0 0,1 0 1,0 0-1,1 0 0,0 0 0,0 1 0,1-1 1,-2 16-1,4-20-100,0 0-1,0 0 1,0 0 0,1 1 0,-1-1-1,1 0 1,0 0 0,1 0 0,0 0-1,-1 0 1,1 0 0,1-1 0,-1 1-1,1-1 1,0 1 0,0-1 0,0 0 0,0 0-1,1 0 1,0 0 0,-1-1 0,1 0-1,1 0 1,7 5 0,-6-5-124,0 0 0,-1-1 0,1 0 0,1 0 0,-1-1 0,0 0 0,0 0 0,0 0 0,1 0 0,-1-1 0,8-1 0,-13 1 136,1 0 1,0 0-1,0 0 1,0-1-1,-1 1 1,1 0-1,0-1 1,0 1 0,-1-1-1,1 0 1,0 0-1,-1 0 1,1 0-1,-1 0 1,1 0-1,-1 0 1,1 0-1,-1 0 1,0-1-1,0 1 1,1 0-1,-1-1 1,0 1-1,0-1 1,-1 0-1,1 1 1,0-1-1,0 0 1,-1 1-1,1-1 1,-1 0-1,1 0 1,-1 1-1,0-1 1,0 0-1,0 0 1,0 0-1,0 0 1,0 1 0,0-1-1,-1-2 1,-1 0 175,1 0 0,-1 1 1,0-1-1,0 1 0,0 0 1,-3-4-1,-6-2 364,11 9-545,-1 0 0,1 0 0,0 0-1,-1 0 1,1 0 0,0 0 0,-1 0-1,1 0 1,0 1 0,0-1-1,-1 0 1,1 0 0,0 0 0,0 0-1,-1 0 1,1 0 0,0 1 0,0-1-1,-1 0 1,1 0 0,0 0 0,0 1-1,-1-1 1,1 0 0,0 0-1,0 1 1,0-1 0,0 0 0,0 0-1,-1 1 1,1-1 0,0 0 0,0 1-1,0-1 1,0 0 0,0 1-1,0-1 1,0 1 0,0 0-15,0 0 0,0 0 1,0 1-1,1-1 0,-1 0 0,0 0 0,1 1 0,-1-1 1,1 0-1,-1 0 0,1 0 0,-1 0 0,1 0 1,0 0-1,0 0 0,-1 0 0,1 0 0,0 0 0,0 0 1,0 0-1,0 0 0,0-1 0,0 1 0,0 0 1,0-1-1,1 1 0,-1-1 0,0 1 0,2-1 0,41 15-421,-38-14 370,11 5-42,0-2-1,1 0 1,-1-1 0,1-1-1,0-1 1,29-1-1,-46 0 172,0-1-1,0 1 0,0-1 1,1 1-1,-1-1 1,0 0-1,0 1 0,-1-1 1,1 0-1,0 0 1,0 0-1,0 1 0,0-1 1,-1 0-1,1 0 0,0 0 1,-1 0-1,1-1 1,-1 1-1,1 0 0,-1 0 1,0 0-1,1 0 1,-1 0-1,0-1 0,0 1 1,0 0-1,0 0 0,0 0 1,0-1-1,0 1 1,0 0-1,0 0 0,-1-2 1,0-7 566,-1 1 0,-5-20 1,6 26-509,-8-25 755,3 13-669,1 0 0,1 0-1,1-1 1,0 1 0,0-18 0,3 32-222,0 1 1,0-1 0,0 0 0,0 0 0,0 1-1,1-1 1,-1 0 0,0 0 0,1 1-1,-1-1 1,0 0 0,1 1 0,-1-1-1,1 0 1,-1 1 0,1-1 0,-1 0-1,1 1 1,-1-1 0,1 1 0,0-1-1,-1 1 1,1 0 0,0-1 0,-1 1-1,1 0 1,0-1 0,0 1 0,-1 0 0,1 0-1,0 0 1,0-1 0,-1 1 0,3 0-1,31 2 432,-31-1-259,93 15 76,-30-7-171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 17012,'0'-3'1424,"-5"12"-1040,-5 10-184,-1 14 632,0 10-224,2 14-344,0 2-120,7 3-96,2-2-24,4-8-72,3-8-56,3-19-192,2-9-192,-3-25-360,-4-11 2296,-6-16-1528,-5-8 0,-3-9 64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13595,'8'-4'1784,"10"-1"-992,11 3-239,7 0 1519,13-1-1096,5 0-216,8 0-304,0 1-175,-3-3-449,-5 1-369,-14-2 457,-5 3-152,-23 3-104</inkml:trace>
  <inkml:trace contextRef="#ctx0" brushRef="#br0" timeOffset="1">96 232 15523,'13'5'1721,"18"-6"-905,8-6-304,14-3 688,4-1-120,3 1-271,-2 2-281,-6 3-616,-4 4-368,-21 5 376,-6 3-128,-24 4-105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3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14731,'16'4'1657,"20"-6"-913,10-9-264,13 0 712,7-4-320,4-3-744,0-4 816,1-7-744,-6-4-104,-13-1-120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16227,'6'14'1545,"-12"11"-961,-13 1-224,-4 10 1184,0 4-727,-5 14-417,4 5-120,5 13-56,7 1-16,14-5-128,8-3-16,19-6-72,6-5-48,9-14-296,6-7-344,5-21 568,2-9-105,0-25-39</inkml:trace>
  <inkml:trace contextRef="#ctx0" brushRef="#br0" timeOffset="1">470 314 17636,'-7'-1'1736,"6"2"-1184,1 2-232,4 3 761,5 3-177,5 2-424,5 4-176,6 1-264,5 0-136,3-3-320,5-3-264,1-7-441,1-5 873,-3-9-184,-1-5-192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5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130 349 14811,'-21'20'1416,"-3"8"-879,2 3-201,2 10 600,4 5-200,4 6-208,8 0-224,4 3-624,0-4-1672,-1 0 1776,-2-2-248,-3-12-225</inkml:trace>
  <inkml:trace contextRef="#ctx0" brushRef="#br0" timeOffset="1">514 0 15075,'0'51'1633,"0"1"-1089,0 6-120,-2 6 712,-4 22-496,-4 10 24,-14 8-104,-3 0-135,-15 3-441,-7 3-337,-18 9 321,-6-9-64,-6-11-72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13619,'3'11'310,"-1"0"0,0 1-1,-1-1 1,0 1 0,-1-1 0,0 0 0,-3 23 0,0 27 464,4-49-702,0 0 1,1 1-1,0-1 0,1 0 1,0 0-1,1-1 1,6 15-1,-8-23-49,-1-1 0,0 1-1,1 0 1,-1-1-1,1 1 1,0-1 0,0 0-1,0 1 1,0-1 0,0 0-1,0 0 1,0-1 0,1 1-1,-1 0 1,1-1 0,-1 1-1,1-1 1,0 0 0,0 0-1,-1 0 1,1 0-1,0 0 1,0-1 0,0 1-1,0-1 1,0 0 0,0 0-1,0 0 1,0 0 0,0-1-1,0 1 1,0-1 0,-1 0-1,1 1 1,5-3 0,0-1 44,0 0 1,0 0-1,0-1 1,-1 0-1,1-1 1,-1 1-1,-1-1 1,1 0-1,6-9 1,7-10 290,21-35 0,-27 37-164,1 2-1,22-25 1,-37 45-192,0 1 0,1 0-1,-1-1 1,0 1 0,1-1 0,-1 1 0,0-1-1,1 1 1,-1 0 0,1-1 0,-1 1 0,1 0-1,-1 0 1,0-1 0,1 1 0,-1 0 0,1 0-1,0-1 1,-1 1 0,1 0 0,-1 0 0,1 0-1,-1 0 1,1 0 0,-1 0 0,1 0 0,-1 0-1,1 0 1,-1 0 0,1 0 0,0 0 0,-1 1-1,1-1 1,-1 0 0,1 0 0,-1 1 0,1-1-1,-1 0 1,0 0 0,1 1 0,-1-1 0,1 0 0,-1 1-1,0-1 1,1 1 0,-1-1 0,0 1 0,1-1-1,-1 0 1,0 1 0,1-1 0,-1 1 0,0-1-1,0 1 1,0 0 0,0-1 0,1 1 0,7 40 22,-6-33-30,1 17-6,-2-16 16,0 0 1,0 0-1,1 1 0,0-1 1,1-1-1,0 1 1,0 0-1,8 14 1,-10-22 5,0 0 1,0 0-1,-1 0 1,1 0-1,0-1 1,0 1-1,0 0 1,0 0-1,0-1 1,0 1-1,0-1 1,1 1-1,-1-1 1,0 1-1,0-1 1,0 0-1,0 1 1,1-1-1,-1 0 1,0 0-1,0 0 1,1 0-1,-1 0 1,0 0-1,0 0 1,0 0-1,1-1 1,-1 1-1,0 0 1,0-1-1,0 1 1,0-1-1,1 1 1,-1-1-1,1-1 1,6-3 54,0-1 1,0 0-1,12-11 1,-12 9-29,36-33 154,29-27-9,-63 60-206,1 0 0,0 0 0,0 1 0,0 1 0,15-6 1,-24 11 12,-1 0 0,1 0 1,0 0-1,0 0 0,1 1 0,-1-1 1,0 1-1,0 0 0,0-1 1,0 1-1,0 0 0,0 0 1,0 0-1,1 1 0,-1-1 1,0 0-1,0 1 0,0-1 1,0 1-1,0 0 0,0 0 1,0 0-1,0 0 0,0 0 1,-1 0-1,1 0 0,0 1 1,-1-1-1,1 0 0,-1 1 0,1 0 1,-1-1-1,0 1 0,1 0 1,-1 0-1,0-1 0,0 1 1,0 0-1,-1 0 0,1 0 1,1 4-1,1 7-25,-1 0 0,1 1 0,-2 0 1,0-1-1,-1 16 0,0-26 35,0 6-18,-1 26 77,1-34-78,0 1 1,0-1 0,0 0-1,-1 1 1,1-1 0,0 1-1,-1-1 1,1 0 0,-1 1-1,1-1 1,-1 0-1,0 0 1,0 1 0,1-1-1,-1 0 1,0 0 0,0 0-1,-1 1 1,1-2 11,1 1-1,0-1 1,0 0 0,-1 0-1,1 0 1,0 0 0,-1 0-1,1 0 1,0 0 0,0 0-1,-1 0 1,1 0 0,0 0-1,-1 0 1,1 0 0,0 0-1,0-1 1,-1 1 0,1 0-1,0 0 1,0 0 0,-1 0-1,1 0 1,0 0 0,0-1-1,0 1 1,-1 0 0,1 0-1,0 0 1,0-1 0,0 1-1,-1 0 1,1 0 0,0-1-1,0 1 1,-21-39-175,11 19 95,-13-23-104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11971,'5'117'1509,"23"136"1,-13-133-1071,29 180 256,17 177-293,-61-472-473,0-1-1,0 1 0,0-1 1,0 0-1,-1 1 1,0-1-1,1 1 0,-3 4 1,2-8-6,1 0 1,-1 0-1,1 0 0,-1 0 1,1 0-1,-1-1 1,1 1-1,-1 0 0,0 0 1,0-1-1,1 1 1,-1 0-1,0-1 1,0 1-1,0-1 0,0 1 1,0-1-1,0 1 1,0-1-1,0 0 0,0 1 1,0-1-1,0 0 1,0 0-1,0 0 0,0 0 1,0 0-1,0 0 1,0 0-1,0 0 0,0 0 1,0 0-1,0-1 1,0 1-1,0 0 1,0-1-1,0 1 0,-1-1 1,-5-3-146,-1 0 0,1-1 1,0 0-1,1 0 0,-8-7 1,10 9 85,-31-28-811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10514,'11'36'807,"1"-1"-1,1 0 1,2-1 0,2-1-1,29 45 1,-37-62-613,1 0 0,1 0 0,1-1 0,0-1 0,19 18 0,-28-29-123,0-1 0,0 1 1,1-1-1,-1 1 0,0-1 0,1 0 0,-1-1 0,1 1 1,0 0-1,0-1 0,0 0 0,-1 0 0,1 0 1,0-1-1,0 1 0,0-1 0,0 0 0,0 0 1,0 0-1,0 0 0,0-1 0,0 0 0,0 0 1,0 0-1,0 0 0,0 0 0,0-1 0,-1 0 0,1 0 1,-1 0-1,6-4 0,2-4 103,0 0 0,-1 0 0,0-1 1,-1 0-1,0-1 0,-1 0 0,12-22 0,39-99 374,-58 131-546,33-85-665,38-163-1,-58 183 288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1469 12883,'0'1'81,"0"0"0,0-1 1,0 1-1,0 0 0,-1-1 1,1 1-1,0-1 0,0 1 1,-1 0-1,1-1 0,-1 1 1,1-1-1,0 1 0,-1-1 0,1 1 1,-1-1-1,1 1 0,-1-1 1,1 1-1,-1-1 0,0 0 1,1 1-1,-1-1 0,1 0 1,-2 1-1,1-2-32,1 1 0,-1 0-1,1-1 1,-1 1 0,0-1 0,1 1-1,-1-1 1,1 1 0,-1-1 0,1 1 0,-1-1-1,1 0 1,0 1 0,-1-1 0,1 1 0,0-1-1,-1 0 1,1-1 0,-11-42 1229,-1-61 97,4-148 0,45-454-924,-33 664-445,2 0 1,2 0-1,2 1 1,21-60-1,-28 96-10,-1 0 0,1 0-1,1 0 1,-1 1 0,1-1 0,0 1-1,0 0 1,0 0 0,1 0 0,0 0-1,0 1 1,10-8 0,-10 10-6,-1 0 1,1 0-1,-1 1 0,1-1 1,-1 1-1,1 0 0,0 0 1,0 1-1,0-1 0,-1 1 1,1 0-1,0 1 0,0-1 1,0 1-1,-1 0 0,1 0 1,0 0-1,4 2 0,-1 0-6,1 1 1,-1 0-1,0 0 0,0 1 0,0 0 0,-1 0 0,0 0 0,0 1 0,0 0 1,-1 1-1,0 0 0,0 0 0,0 0 0,-1 0 0,0 1 0,-1 0 0,0 0 1,7 17-1,-8-14 28,0 1 1,0 0-1,-1-1 1,0 1 0,-1 0-1,0 0 1,-1 0-1,0 0 1,-1 0 0,-1 0-1,0 0 1,0 0-1,-9 22 1,3-12 61,-1-1 1,-2 0-1,0 0 0,-1-1 1,-1 0-1,-1-1 0,0-1 1,-1 0-1,-2-1 0,-28 24 0,13-23-378,32-18 301,-1 0 0,0 1 1,1-1-1,-1 0 0,1 1 0,-1-1 0,0 0 1,1 0-1,-1 0 0,1 1 0,-1-1 1,0 0-1,1 0 0,-1 0 0,0 0 1,1 0-1,-1 0 0,0 0 0,1-1 1,-1 1-1,1 0 0,-1 0 0,0 0 0,1-1 1,-1 1-1,1 0 0,-1-1 0,1 1 1,-1 0-1,1-1 0,-1 1 0,1-1 1,-1 1-1,1-1 0,-1 1 0,1-1 0,0 1 1,-1-1-1,1 1 0,0-1 0,-1 1 1,1-1-1,0 0 0,0 1 0,0-1 1,-1 1-1,1-2 0,0-26-116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13515,'5'3'1256,"8"-3"-672,2-4-192,9-5 577,7-1-217,7-3-184,5-1-48,4-2-296,2 0-224,-6 0-488,-1 3-120,-10 3 440,-7 3-128,-20 7-120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0 184 12403,'4'5'1496,"20"-11"-768,6-10-288,16-4 1609,8-3-1297,14-2-216,3 0-280,4-1-40,-3 0-48,-7 5-96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14059,'-19'0'1080,"-10"10"-856,-3 6-88,-5 16 344,-1 8-144,2 9-183,4 3-33,9 6-56,6 0 8,12-4 0,10-5 0,15-14 0,6-9-32,16-15-120,4-5-200,10-12 256,4-7-56,-1-10-40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19 13987,'0'-1'89,"-1"0"-1,0 0 1,1-1-1,-1 1 1,0 0-1,1 0 1,-1 0-1,0 0 1,0 1-1,0-1 1,0 0-1,0 0 1,0 0-1,0 1 1,0-1-1,-1 1 1,1-1-1,0 1 1,0-1-1,0 1 1,-1 0-1,1-1 1,0 1-1,0 0 1,-1 0-1,1 0 1,-2 0 0,1 1 15,0 0 1,0-1 0,-1 2 0,1-1 0,0 0-1,0 0 1,0 1 0,0-1 0,1 1 0,-1-1 0,0 1-1,0 0 1,-1 2 0,-4 6 174,0 1 0,1-1-1,0 1 1,-7 17 0,7-9-149,0 0 1,1 0 0,1 0-1,-3 31 1,6-38-132,1-1 1,0 1-1,1-1 0,0 0 1,0 1-1,2-1 0,-1 0 1,1 0-1,5 12 1,-6-19 1,-1 0 0,1-1 0,0 1 0,1-1 0,-1 0 0,1 0 0,-1 0 0,1 0 0,0 0-1,0 0 1,0-1 0,0 1 0,1-1 0,-1 0 0,1 0 0,-1 0 0,1 0 0,0-1 0,-1 0 0,1 1 0,0-1 0,0-1 0,0 1 0,0-1 0,0 1 0,0-1 0,5 0 0,-2-1 18,1 0 0,-1-1 1,1 1-1,-1-2 0,0 1 0,0-1 0,0 0 0,0 0 0,-1 0 0,1-1 0,-1 0 0,0-1 0,10-8 0,-8 4 29,0 0 0,0 0 0,-1-1 0,0 0-1,-1-1 1,0 1 0,-1-1 0,0 0 0,0 0-1,-1-1 1,-1 0 0,3-13 0,-5 18-68,0 1 0,0-1 0,-1 1 0,0 0 0,0-1 1,0 1-1,-1-1 0,0 1 0,0 0 0,0-1 0,-1 1 0,0 0 0,0 0 0,-1 0 0,0 0 0,0 1 1,0-1-1,-1 1 0,1 0 0,-1 0 0,0 0 0,-1 0 0,0 1 0,-7-7 0,6 8 111,0 0 0,-1 0 0,1 0 0,-1 1 0,0 0 0,0 0 0,0 1 0,-9-1 0,7 0-278,5 2 143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13867,'20'91'2493,"-16"-65"-1960,1 1 0,2-1 0,1-1 0,0 1 0,2-1 0,18 31 0,-26-53-451,0 1 0,1-1-1,-1 1 1,1-1 0,0 0 0,0 0 0,0 0-1,0-1 1,5 4 0,-6-5-49,-1-1 0,0 1-1,1 0 1,-1-1 0,1 1 0,-1-1-1,1 0 1,-1 0 0,1 1 0,0-1 0,-1 0-1,1 0 1,-1 0 0,1-1 0,-1 1-1,1 0 1,-1-1 0,1 1 0,-1 0-1,1-1 1,-1 0 0,1 1 0,-1-1-1,0 0 1,1 0 0,-1 0 0,0 0 0,2-1-1,2-4 73,1 0-1,-1 0 0,-1-1 0,1 1 0,-1-1 0,-1 0 1,1 0-1,-1-1 0,0 1 0,2-10 0,3-15 217,5-34-1,-11 50-240,4-18 111,-1 14-194,-1-1 0,-1 0 1,-1 1-1,-1-1 1,-1 0-1,-2-21 0,0 39 127,3 6-173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 13451,'1'1'141,"-1"-1"1,0 0 0,1 1-1,-1-1 1,0 0-1,0 1 1,0-1-1,1 1 1,-1-1 0,0 0-1,0 1 1,0-1-1,0 1 1,0-1-1,0 0 1,0 1-1,0-1 1,0 1 0,0-1-1,0 1 1,0-1-1,0 0 1,0 1-1,0-1 1,0 1 0,0-1-1,-1 0 1,1 1-1,0-1 1,0 1-1,-1 0 1,-8 25 1565,2-6-1295,2 2-300,1 0 0,1 0 0,1 1 0,0-1 0,5 42 0,-2-52-133,0 0 0,1 1 0,1-1-1,0 0 1,1 0 0,0 0 0,1-1-1,0 0 1,1 0 0,0 0 0,1 0 0,8 10-1,-12-18-43,0 1 0,0-1 1,1 0-1,-1 0 0,1-1 0,0 1 0,0-1 0,0 1 0,0-1 0,0 0 0,0-1 0,1 1 0,-1-1 0,1 0 0,8 1 0,-7-1 20,0-2-1,0 1 1,1-1 0,-1 1-1,0-2 1,0 1-1,0-1 1,-1 0-1,1 0 1,0 0-1,7-5 1,29-20-287</inkml:trace>
  <inkml:trace contextRef="#ctx0" brushRef="#br0" timeOffset="1">410 1 17020,'-8'20'1384,"2"3"-1048,5 5-128,2 2 296,5 6-24,4 2-272,1-1-264,1-2-536,0-2-216,-5-5 624,-3-8-176,-4-11-136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7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12043,'3'-10'248,"1"0"0,0 0 0,1 1 0,0 0 0,1 0 0,0 0 0,0 1-1,1-1 1,8-7 0,-11 12-146,0 1 0,1 0-1,-1 0 1,1 0 0,-1 0-1,1 1 1,0 0 0,0 0-1,0 0 1,0 0 0,0 1-1,1 0 1,-1 0 0,0 0-1,1 1 1,-1 0 0,0 0-1,1 0 1,9 2 0,-9 0-50,-1-1 1,1 1 0,-1-1 0,1 2 0,-1-1 0,0 1 0,1-1 0,-1 1 0,-1 1 0,1-1 0,0 1 0,-1 0 0,0 0-1,0 0 1,0 0 0,0 1 0,-1 0 0,1 0 0,-1 0 0,-1 0 0,1 0 0,-1 0 0,0 1 0,0-1 0,0 1 0,-1 0-1,0-1 1,0 1 0,0 0 0,-1 0 0,0 0 0,0 0 0,0-1 0,-1 1 0,0 0 0,0 0 0,0-1 0,-1 1 0,0 0-1,-3 7 1,-5 3 260,0-1-1,-1 0 0,-24 26 0,21-26 166,1 2 0,-16 22-1,28-38-446,1 0-1,-1 0 0,0 0 0,1 0 1,-1 0-1,1 0 0,-1 1 0,1-1 1,0 0-1,-1 0 0,1 0 1,0 0-1,0 0 0,0 1 0,0-1 1,0 0-1,0 0 0,0 0 1,1 3-1,-1-4-32,1 1 0,-1 0 0,1 0 0,-1-1 0,1 1 0,0 0-1,-1-1 1,1 1 0,0-1 0,0 1 0,-1-1 0,1 1 0,0-1 0,0 0 0,0 1 0,0-1 0,0 0 0,-1 0 0,3 1 0,4-1-168,1 0 0,-1 0 1,1 0-1,-1-1 0,8-1 1,76-18-406,-37 8 200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17260,'2'10'1400,"-2"0"-1160,0-1-448,-3 0 856,0-2-336,1-4-200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9 233 15963,'-1'1'123,"0"0"-1,1 0 0,-1 0 0,0 0 0,1 0 1,-1 0-1,0 0 0,1 0 0,-1 1 0,1-1 1,0 0-1,-1 0 0,1 0 0,0 0 0,0 1 1,-1 0-1,2-2-46,0 0 1,-1 0-1,1 0 1,0 0-1,-1 0 0,1 0 1,0 0-1,-1 0 1,1 0-1,0 0 1,-1-1-1,1 1 1,-1 0-1,1 0 0,0-1 1,-1 1-1,1 0 1,-1-1-1,2 0 1,37-30 1638,4-9-1406,-3-3 0,60-79 1,-100 122-313,0 0 0,0 0 0,0 0 0,0 0 0,0 0 0,0 0 1,0 0-1,1 0 0,-1 0 0,0 1 0,0-1 0,0 0 0,0 0 0,0 0 0,0 0 1,0 0-1,0 0 0,0 0 0,0 0 0,0 0 0,0 0 0,0 0 0,0 0 0,1 0 1,-1 0-1,0 0 0,0 0 0,0 0 0,0 0 0,0 0 0,0 0 0,0 0 0,0 0 1,0 0-1,0 0 0,0 0 0,0 0 0,0 0 0,1 0 0,-1 0 0,0 0 1,0 0-1,0-1 0,0 1 0,0 0 0,0 0 0,0 0 0,0 0 0,0 0 0,0 0 1,0 0-1,0 0 0,0 0 0,0 0 0,0 0 0,0 0 0,-1 10-26,-5 15 51,-2-1-38,1 2 1,1-1-1,1 1 1,1 0-1,2 0 1,0 0-1,3 33 1,-1-58-62,0 1 1,0-1 0,1 1-1,-1-1 1,0 1-1,0-1 1,1 1 0,-1-1-1,1 1 1,0-1-1,-1 0 1,1 1 0,0-1-1,0 0 1,0 1-1,-1-1 1,3 2 0,-2-3 41,-1 0 0,0 0 0,1 0-1,-1 0 1,0 0 0,1 0 0,-1 0 0,1 0 0,-1 0 0,0 0 0,1 0 0,-1 0 0,0 0 0,1 0 0,-1 0 0,0-1 0,1 1 0,-1 0 0,0 0 0,0 0 0,1 0 0,-1-1-1,0 1 1,0 0 0,1-1 0,9-14-151,2-10-326</inkml:trace>
  <inkml:trace contextRef="#ctx0" brushRef="#br0" timeOffset="0.49">397 1 15859,'3'26'1729,"-2"-2"-1065,-1-2-280,9 3 744,2-4-296,4-5-776,-1-4-992,4-7 872,0-2-256,1-3-176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79 14675,'0'39'1672,"0"9"-1087,1 10-193,1 4 760,5 2-472,-1-1-48,3-8-240,-1-6-192,2-15-344,-1-10-192,-2-12-408,-5-11-128,-4-4 616,-6-10-208,-8-16-136</inkml:trace>
  <inkml:trace contextRef="#ctx0" brushRef="#br0" timeOffset="1">1 85 13115,'-1'-5'182,"2"-1"0,-1 1 0,0 0 0,1-1 0,0 1 0,2-6 0,-2 9-141,0 0 0,0 0 0,0 0 1,0 0-1,0 0 0,1 0 0,-1 1 0,0-1 1,1 1-1,-1-1 0,1 1 0,0 0 0,-1-1 0,1 1 1,0 0-1,0 0 0,0 0 0,0 0 0,3-1 1,7-1 248,1 0 1,-1 1-1,1 1 1,-1 0-1,1 0 1,14 2-1,-4 1 151,1 1-1,33 8 1,-48-9-307,1 1 1,0 0-1,-1 1 0,0 0 1,1 0-1,8 7 0,-15-9-84,0 0 1,0 1-1,0-1 0,-1 1 0,1 0 0,-1-1 0,0 1 0,1 0 0,-1 0 0,-1 1 0,1-1 1,0 0-1,-1 1 0,0-1 0,0 0 0,0 1 0,0 0 0,0-1 0,-1 1 0,1 5 0,-3 9 141,0-1 0,0 1 0,-2-1 0,0 0 0,-1 0-1,-1-1 1,-10 21 0,8-20 16,1 1 1,1-1-1,1 1 0,0 1 1,1-1-1,-1 20 0,4-37-220,1 0 0,0 1 1,0-1-1,0 0 0,0 1 0,0-1 0,0 0 0,0 0 0,0 1 0,0-1 0,1 0 0,-1 0 0,0 1 0,1-1 0,-1 0 0,1 0 0,-1 0 0,1 0 0,0 0 0,0 0 1,-1 0-1,1 0 0,0 0 0,0 0 0,0 0 0,0 0 0,0 0 0,0-1 0,0 1 0,0 0 0,0-1 0,0 1 0,1-1 0,-1 1 0,0-1 0,0 0 0,1 1 0,-1-1 1,0 0-1,0 0 0,1 0 0,-1 0 0,2 0 0,1-1-66,0 0 0,0 0 0,0 0 1,-1 0-1,1-1 0,0 1 0,-1-1 1,1 0-1,-1 0 0,1 0 0,-1-1 0,5-3 1,14-20-294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1 524 17060,'0'2'277,"1"0"1,-1 0-1,1 0 1,-1 0-1,1 0 1,0 0-1,0 0 0,-1 0 1,2-1-1,-1 1 1,0 0-1,0-1 1,0 1-1,3 2 1,11 15 614,-12-12-882,-1-1 0,0 1 0,0 0 0,0 0 0,-1 0 0,0 0 0,0 0 0,-1 0 0,0 0 0,0 0 0,-1 0 0,0 0 0,0 0-1,-3 12 1,3-18-8,1-1-1,0 0 0,0 1 0,0-1 0,0 0 1,0 1-1,0-1 0,-1 1 0,1-1 0,0 1 1,0-1-1,0 0 0,0 1 0,1-1 0,-1 1 0,0-1 1,0 0-1,0 1 0,0-1 0,0 0 0,0 1 1,1-1-1,-1 1 0,0-1 0,0 0 0,0 1 1,1-1-1,-1 0 0,0 0 0,1 1 0,-1-1 1,0 0-1,1 0 0,-1 1 0,0-1 0,1 0 1,-1 0-1,1 1 0,19-3 63,21-16-220,-28 9-19,-1 0 0,-1 0 0,0-1 0,0-1 0,0 0 0,-2 0 0,1-1 0,14-25 0,7-16-160</inkml:trace>
  <inkml:trace contextRef="#ctx0" brushRef="#br0" timeOffset="1">173 4 15315,'-2'-3'1274,"4"5"-337,10 12 184,16 24-62,-15-14-795,-2-1 0,-1 2 0,0-1 0,10 46 0,9 106 69,-23-137-362,-3-1 0,-1 1 0,-2 0 0,-5 43 0,3-70-26,0 1 1,-1-1 0,0 0-1,-1 0 1,0 0 0,-1 0 0,0-1-1,-1 1 1,0-1 0,-1-1 0,0 1-1,0-1 1,-1 0 0,-1-1 0,0 0-1,-16 13 1,-28 11-177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9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1035 12755,'-4'5'394,"-8"14"588,12-18-967,0-1 0,0 1 0,0-1 0,0 1 0,0-1 1,0 1-1,0-1 0,0 0 0,0 1 0,0-1 0,1 1 0,-1-1 0,0 1 1,0-1-1,0 1 0,1-1 0,-1 1 0,0-1 0,0 0 0,1 1 0,-1-1 0,0 1 1,1-1-1,-1 0 0,1 1 0,-1-1 0,0 0 0,1 0 0,-1 1 0,1-1 1,-1 0-1,1 0 0,-1 0 0,1 0 0,-1 1 0,1-1 0,-1 0 0,1 0 0,-1 0 1,1 0-1,0 0 0,8 1 184,0 0 0,0 0 1,1-1-1,-1 0 0,0-1 1,11-2-1,59-15 586,-73 16-715,408-145 2074,-278 94-1721,624-232 320,11 20-1346,-452 159 286,229-69-573,-523 169 649,-20 6 160,0-1 1,0-1 0,0 1 0,0-1 0,0 0-1,5-2 1,-10 4 76,0 0-1,0 0 1,0 0-1,0 0 1,0 0 0,0-1-1,0 1 1,0 0-1,0 0 1,0 0-1,0 0 1,-1 0 0,1 0-1,0 0 1,0 0-1,0 0 1,0 0-1,0 0 1,0 0 0,0 0-1,0 0 1,0-1-1,0 1 1,0 0-1,1 0 1,-1 0 0,0 0-1,0 0 1,0 0-1,0 0 1,0 0-1,0 0 1,0 0 0,0 0-1,0 0 1,0 0-1,0 0 1,0 0-1,0 0 1,0-1 0,0 1-1,0 0 1,0 0-1,0 0 1,0 0-1,0 0 1,0 0-1,1 0 1,-1 0 0,0 0-1,0 0 1,0 0-1,-22 2-301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1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13227,'6'-5'322,"1"1"1,0-1-1,0 1 0,0 0 1,0 1-1,1 0 0,0 0 1,0 0-1,8-1 0,2 1 130,-1 0-1,1 1 1,19 1-1,-33 1-388,0 0 0,0 0 0,0 0 0,0 1 0,0-1 0,0 1 0,0 0 0,0 0 0,0 1 0,0-1 0,0 1 0,-1 0 0,1 0 0,-1 0 0,1 0 1,-1 1-1,4 3 0,-5-4-42,-1 1 1,1-1-1,-1 1 1,1 0-1,-1 0 1,0 0-1,0 0 1,0 0-1,0 0 1,-1 0-1,1 0 1,-1 0-1,0 0 1,0 0-1,0 0 1,0 1-1,0-1 1,-1 0-1,0 0 1,1 0-1,-1 0 1,0 0-1,-3 5 1,-11 25 36,-2 0-1,-40 59 1,14-24-19,34-52-31,-46 82 46,49-87-38,1 1-1,1 0 1,-1 1-1,2-1 1,0 1-1,-2 15 1,5-26-11,0 0 0,-1 0 0,1 0 0,0 0 0,0 1 1,0-1-1,1 0 0,-1 0 0,0 0 0,1-1 0,0 1 0,-1 0 1,1 0-1,0 0 0,0 0 0,0 0 0,0-1 0,0 1 0,0 0 1,0-1-1,1 1 0,1 1 0,0-2 3,-1 1 0,1-1 0,-1 0 0,1 0 0,-1-1 0,1 1-1,0 0 1,-1-1 0,1 0 0,0 1 0,-1-1 0,1 0 0,0 0 0,4-1 0,5-2 21,1 0-1,-1 0 1,1-1 0,-1-1-1,18-9 1,-6 1 100,-1-1 1,-1-1-1,0 0 0,-1-2 0,-1-1 0,-1 0 1,0-1-1,-1-1 0,25-39 0,-40 54-63,0 0-1,-1 0 0,1 0 0,-1-1 0,0 1 0,-1-1 0,0 0 0,1-7 1,-1 11-50,-1 1 1,0-1 0,0 1-1,0 0 1,0-1 0,0 1-1,-1-1 1,1 1 0,0 0-1,-1-1 1,1 1 0,-1 0 0,1-1-1,-1 1 1,0 0 0,0 0-1,1-1 1,-1 1 0,0 0-1,0 0 1,0 0 0,0 0-1,0 0 1,0 0 0,-1 0-1,1 1 1,0-1 0,0 0-1,-1 1 1,1-1 0,0 1 0,-1-1-1,1 1 1,0 0 0,-1-1-1,1 1 1,-2 0 0,-3 0-8,1 0 1,0 0 0,-1 1 0,1 0-1,0 0 1,0 0 0,0 0 0,0 1 0,0 0-1,0 0 1,-6 4 0,3-2 87,1 1 0,-1 0 0,1 0 0,0 1 0,-12 12-1,9-6-89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1 461 14867,'-1'1'115,"1"0"0,0 0 0,0 0 0,0 0 0,0 0 0,0 0 0,1 0 0,-1-1-1,0 1 1,0 0 0,1 0 0,-1 0 0,0 0 0,1 0 0,-1 0 0,1 0 0,-1 0 0,1 0 0,0 0 0,0-1-51,-1 1 0,1-1 1,-1 0-1,1 0 0,-1 0 1,1 0-1,-1 0 0,1 0 1,0 0-1,-1 0 0,1 0 1,-1 0-1,1-1 0,-1 1 1,1 0-1,-1 0 0,1 0 1,-1-1-1,1 1 0,-1 0 1,1 0-1,-1-1 0,0 1 1,1-1-1,4-3 315,0-1-1,-1 1 1,0-1-1,7-10 1,14-26 453,-2-1 1,24-60-1,26-95-454,-61 160-339,-3 14-64,-9 23 24,0 0 0,0 0 1,0 0-1,0 1 0,0-1 0,0 0 1,1 0-1,-1 0 0,0 0 0,0 0 1,0 0-1,0 0 0,0 0 1,0 1-1,0-1 0,0 0 0,0 0 1,1 0-1,-1 0 0,0 0 1,0 0-1,0 0 0,0 0 0,0 0 1,0 0-1,1 0 0,-1 0 1,0 0-1,0 0 0,0 0 0,0 0 1,0 0-1,0 0 0,1 0 0,-1 0 1,0 0-1,0 0 0,0 0 1,0 0-1,0 0 0,0 0 0,0 0 1,0-1-1,1 1 0,-1 0 1,0 0-1,0 0 0,0 0 0,0 0 1,0 0-1,0 0 0,0 0 1,0 0-1,0-1 0,0 1 0,0 0 1,0 0-1,1 0 0,-1 0 0,0 0 1,0 0-1,0-1 0,0 1 1,0 0-1,0 0 0,0 0 0,0 0 1,2 10-41,4 70-136,-4-42-148,1-1 1,2 0-1,1 0 1,12 37-1,-17-70 402,1-1 0,-1 0-1,1 0 1,-1 1 0,1-1 0,3 3 0,-5-5-78,0-1 0,1 1 1,-1-1-1,1 0 0,-1 1 1,1-1-1,-1 0 0,1 1 1,-1-1-1,1 0 0,-1 0 1,1 1-1,-1-1 0,1 0 1,-1 0-1,1 0 0,0 0 1,-1 0-1,1 0 0,-1 0 1,1 0-1,0 0 0,-1 0 1,1 0-1,-1 0 0,1 0 1,-1 0-1,1-1 0,-1 1 1,1 0-1,0 0 0,-1-1 1,1 1-1,-1 0 0,0-1 0,1 1 1,-1 0-1,1-1 0,-1 1 1,1-1-1,-1 1 0,0-1 1,1 1-1,-1-1 0,0 1 1,0-1-1,1 0 0,13-25-117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14923,'6'1'141,"-1"0"1,1 0-1,0 0 0,0 1 1,-1 0-1,1 0 0,-1 0 0,1 0 1,-1 1-1,0 0 0,0 0 1,0 1-1,-1-1 0,1 1 0,-1 0 1,0 1-1,0-1 0,7 9 1,-3-1-26,-1-1 1,0 1 0,0 0 0,-1 0 0,0 1 0,-1 0 0,3 15 0,-4-10-51,-1-1 0,0 1 0,-2 0 0,0 1 0,-1-1 0,-1 0 0,0 0 0,-2 0 0,-8 34 0,1-20 195,-2 1-1,-1-1 0,-2-1 0,-24 38 0,39-69-246,0 0-1,-1 1 0,1-1 0,0 1 1,0-1-1,-1 0 0,1 1 0,0-1 1,0 1-1,0-1 0,0 0 0,-1 1 1,1-1-1,0 1 0,0-1 0,0 1 1,0-1-1,0 1 0,0-1 0,0 0 1,0 1-1,0-1 0,0 1 0,0-1 1,1 1-1,-1-1 0,0 0 0,0 1 1,13 1 174,25-11-99,-30 6-65,27-6 17,-10 3-66,0-1 1,-1-2 0,37-16 0,-55 22 14,-1 0 0,1 0 0,-1-1 0,0 0 0,0 0 0,0 0 0,0 0 0,-1-1 0,0 0 0,0 0 0,0 0 0,0-1 0,-1 1 0,0-1 0,0 1 0,-1-1 0,1 0 0,-1 0 0,2-10 0,-4 13 23,1-1-1,-1 0 1,0 0 0,0 1 0,0-1-1,0 0 1,-1 1 0,0-1 0,0 0-1,0 1 1,0-1 0,0 1 0,0-1-1,-1 1 1,0 0 0,0-1-1,0 1 1,0 0 0,0 0 0,-3-3-1,2 4 5,1 1-1,0-1 0,-1 0 0,1 0 0,-1 1 0,1-1 0,-1 1 0,0 0 0,0 0 0,1 0 0,-1 0 0,0 1 0,0-1 0,0 1 1,0-1-1,0 1 0,0 0 0,0 0 0,0 1 0,0-1 0,0 0 0,0 1 0,0 0 0,0 0 0,-4 2 0,0 0 9,0 1-1,0 0 0,0 0 1,1 1-1,-1 0 0,1 0 1,0 0-1,1 1 1,-1 0-1,-4 8 0,6-9-125,0 0-1,1 1 1,0 0-1,0-1 1,0 1 0,1 0-1,-1 1 1,2-1-1,-1 0 1,1 1-1,0-1 1,-1 13-1,2-17 71,0 0 1,1 0-1,-1 0 0,0 0 0,1-1 0,-1 1 0,1 0 0,-1 0 0,1 0 0,0-1 0,0 1 0,0 0 1,0-1-1,0 1 0,0-1 0,2 2 0,9 2-304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1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16436,'23'-9'1001,"-1"0"1,46-10 0,-55 16-773,0 0 0,0 2 0,0-1 0,0 2 0,0 0 0,25 3 0,-36-3-211,0 0-1,0 1 0,1-1 0,-1 1 0,0-1 0,0 1 1,0 0-1,0 0 0,0 0 0,0 0 0,0 0 0,0 0 1,0 1-1,0-1 0,-1 1 0,1-1 0,0 1 0,-1 0 0,0-1 1,1 1-1,-1 0 0,0 0 0,0 0 0,0 0 0,0 0 1,0 0-1,0 0 0,-1 1 0,1-1 0,-1 0 0,1 0 1,-1 0-1,0 1 0,0-1 0,0 0 0,0 1 0,0-1 0,-1 0 1,1 0-1,-2 3 0,-1 9 2,-2-1 0,0 1 0,-1-1-1,0-1 1,-8 13 0,13-24-15,-38 60 119,24-38-4,-22 41 0,36-63-109,0 1-1,0-1 1,0 1-1,1-1 1,-1 1 0,0 0-1,1-1 1,0 1-1,-1 0 1,1 0-1,0-1 1,0 1 0,0 0-1,0 0 1,0-1-1,1 3 1,-1-4-4,1 1 1,-1-1-1,0 1 0,1-1 1,-1 1-1,1-1 0,-1 1 1,1-1-1,-1 0 0,1 1 1,0-1-1,-1 0 0,1 0 1,-1 1-1,1-1 0,0 0 1,-1 0-1,1 0 0,0 0 1,-1 0-1,1 0 0,-1 0 1,1 0-1,0 0 0,-1 0 1,1 0-1,1 0 1,5-2-9,0 0 1,0-1-1,-1 1 1,1-1 0,11-7-1,90-59-458,-74 47 343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3440 241 5953,'-1345'-225'4279,"753"210"-2797,4 50-1367,540-31-76,26-3-15,-193 23 341,188-20-278,1 2 1,0 2 0,0 0-1,1 1 1,-45 24 0,30-9-20,1 2 1,2 2 0,0 1 0,2 2 0,1 1-1,2 2 1,1 1 0,-43 64 0,63-83-68,1 1 0,1 1 0,1 0 0,0 0 0,-9 35 1,15-42-2,0 0 0,0 0 0,1 1 0,0-1 0,1 1 1,1-1-1,0 0 0,0 1 0,1-1 0,0 0 1,6 15-1,3 1-1,2 0 1,0-1-1,2 0 0,1-1 1,1-1-1,1-1 0,21 21 1,158 141-4,-132-128 6,10 11 3,217 180-8,-243-212-7,2-1-1,2-3 1,0-3 0,71 29 0,-29-24-37,2-4 0,189 32 0,208-12-83,-178-41-358,1-14 0,-1-14 0,594-112 0,-546 43-407,-275 61 737,170-79 0,136-98 658,-16-29 116,-359 219-501,-1 0 0,-1-1 0,-1-2 0,0 1-1,-1-2 1,0 0 0,-2-1 0,23-37 0,-32 47-25,-1 0-1,0-1 1,0 0-1,-1 1 1,0-1 0,0-1-1,-1 1 1,-1 0 0,0 0-1,0-1 1,-1 1-1,0-1 1,-1 1 0,0 0-1,0 0 1,-1-1 0,-1 1-1,0 0 1,0 0-1,-1 1 1,0-1 0,-8-12-1,2 8-20,1 0-1,-2 2 0,0-1 0,0 1 0,-1 1 1,-1 0-1,0 0 0,0 2 0,-25-15 0,-9 0-202,-84-31 0,-134-29-1354,51 19 543,109 25 522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2240 23 12027,'-10'-4'287,"0"0"1,0 0 0,0 2 0,-1-1 0,1 1-1,-20-1 1,-67 3 106,74 1-295,-405 1 300,275-1-334,0 7 0,0 6 1,1 7-1,-186 50 0,260-50-118,-2-4 0,-160 13-1,223-30 40,0 0 1,1-1-1,-1-1 0,1 0 0,-24-7 0,31 6 13,1 0-1,0 0 1,0-1-1,0 0 1,0-1-1,1 1 0,-1-1 1,1-1-1,1 1 1,-1-1-1,-10-13 1,-12-22-66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2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17924,'-5'40'972,"2"-15"-712,1 0 0,1 0-1,2 28 1,0-46-250,0-1-1,0 0 1,0 1-1,1-1 1,0 0 0,0 0-1,0 0 1,1-1-1,0 1 1,0 0-1,0-1 1,1 0-1,0 0 1,0 0-1,0 0 1,0 0-1,7 4 1,-8-7 2,0 0 0,1 0 0,-1 0 0,0 0 1,0-1-1,1 1 0,-1-1 0,1 0 0,-1 0 0,1 0 0,0-1 0,-1 1 0,1-1 0,0 0 1,7-1-1,-5 0 16,0 0 0,0-1 1,0 1-1,0-1 1,-1-1-1,1 1 0,0-1 1,8-6-1,0-2 69,-1 0-1,0 0 1,-1-1 0,-1 0-1,1-1 1,9-15 0,-12 14 68,0-1 0,11-23 1,-18 32-116,1 0 0,-1 0-1,0 0 1,0-1 0,-1 1 0,0-1 0,0 1 0,-1 0 0,0-12-1,-5 5 52,5 13-100,0-1 1,-1 1-1,1 0 0,0 0 0,-1 0 1,1 0-1,0 0 0,0 0 0,-1 0 1,1-1-1,0 1 0,-1 0 1,1 0-1,0 0 0,0 0 0,-1 0 1,1 1-1,0-1 0,-1 0 0,1 0 1,0 0-1,0 0 0,-1 0 1,1 0-1,0 0 0,0 0 0,-1 1 1,1-1-1,-2 1-7,1 1 0,-1-1 1,1 1-1,-1-1 0,1 1 1,0 0-1,0-1 0,0 1 1,0 0-1,-2 4 0,1 1-16,-1 0 0,1 0-1,1 1 1,-1-1 0,1 0 0,1 1 0,0-1-1,0 1 1,0 0 0,1-1 0,0 1-1,0-1 1,3 10 0,-3-14 14,0 0-1,1 0 1,-1 0 0,1 0 0,-1 0 0,1 0 0,0-1-1,0 1 1,0-1 0,1 1 0,-1-1 0,0 0-1,1 1 1,0-1 0,-1-1 0,1 1 0,0 0-1,0-1 1,0 1 0,0-1 0,1 0 0,-1 0-1,0 0 1,0 0 0,1-1 0,-1 1 0,0-1-1,1 0 1,-1 0 0,0 0 0,6-1 0,0-1-107,0 0 0,0 0 0,0-1 1,0 0-1,0-1 0,0 1 0,-1-2 0,12-7 1,-5 2-49,-1 0 1,0-2-1,18-19 1,-11 6-200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10514,'4'2'201,"0"0"1,0 0-1,0 0 0,0 0 0,0 1 0,-1 0 1,7 5-1,12 9 292,-10-10-428,1 0 0,0-1-1,0-1 1,1 0-1,-1-1 1,1 0 0,0-1-1,17 1 1,12-1 46,59-4 1,-66-1-57,1 2 0,65 8 0,-79-3-29,0 1-1,-1 0 1,0 2 0,-1 1-1,34 18 1,91 69 68,-81-51-86,-25-20-2,0-2 0,2-2-1,78 29 1,142 27 5,-10-3 10,-192-52-17,-1 3 0,-1 1 0,-1 4 0,-2 2 0,86 64 0,-56-28 2,275 201 37,-310-237-40,-1 3-1,-2 2 1,-1 2 0,55 61-1,258 340 64,-310-367-41,50 98 0,26 87-18,-70-142-15,4 15 12,50 158 1,-80-191 7,-4 1 0,18 145 0,1 347 29,-38-479-32,4 532-5,-18-509 9,-6-1 0,-53 232-1,-62 88 109,-39 165 82,101-185 230,43-249-189,-37 355 1067,45-378-1165,6 158-82,10-267-61,-3 5 4,-2-1 1,-2 0-1,-3 0 1,-3-1-1,-2 0 1,-24 57-1,27-83-7,-2 0 0,-2-1-1,0 0 1,-2-1 0,-26 31 0,7-16 6,-1-1 0,-52 42 0,78-73 7,8-6-4,0-1 0,-1 0 0,1 0-1,-1-1 1,0 1 0,0-1 0,0 0 0,-8 3-1,13-6-27,-1 0-1,1 0 1,0 0-1,-1 0 0,1 0 1,0 0-1,-1 0 1,1 0-1,0 0 1,-1 0-1,1 0 1,0 0-1,-1 0 0,1 0 1,0 0-1,-1-1 1,1 1-1,0 0 1,0 0-1,-1 0 1,1 0-1,0-1 0,0 1 1,-1 0-1,1 0 1,0-1-1,0 1 1,0 0-1,-1 0 1,1-1-1,0 1 0,0 0 1,0-1-1,0 1 1,0 0-1,0-1 1,-1 1-1,1 0 1,0-1-1,0-15-1012,0 12 890,0 1-181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9:29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82 12475,'0'-20'791,"-1"14"-665,1 0 0,-1 0 1,1 0-1,1 1 0,-1-1 0,1 0 0,3-9 0,-4 15-118,0 0 0,0-1 0,0 1 1,0 0-1,0 0 0,0 0 0,0 0 0,0-1 0,0 1 1,0 0-1,0 0 0,0 0 0,0-1 0,0 1 0,0 0 0,0 0 1,0 0-1,0 0 0,0-1 0,1 1 0,-1 0 0,0 0 0,0 0 1,0 0-1,0 0 0,0-1 0,1 1 0,-1 0 0,0 0 0,0 0 1,0 0-1,0 0 0,1 0 0,-1 0 0,0 0 0,0 0 0,0 0 1,1 0-1,-1 0 0,0 0 0,0 0 0,0 0 0,1 0 1,-1 0-1,0 0 0,0 0 0,0 0 0,0 0 0,1 0 0,-1 0 1,0 0-1,0 0 0,0 0 0,1 0 0,-1 0 0,0 0 0,0 1 1,0-1-1,0 0 0,0 0 0,1 0 0,-1 0 0,0 0 0,0 1 1,0-1-1,0 0 0,0 0 0,0 1 0,5 16 269,-2 17-211,-1 0 0,-2 0 0,-9 64 0,-29 104-18,10-69 124,28-132-167,-3 23 34,5-15 15,-2-9-51,0 0 0,0 0-1,0 1 1,0-1 0,1 0-1,-1 0 1,0 0-1,0 0 1,0 0 0,1 0-1,-1 0 1,0 0 0,0 0-1,0 0 1,0 0 0,1 0-1,-1 0 1,0 0 0,0 0-1,0 0 1,1 0-1,-1 0 1,0 0 0,0 0-1,0 0 1,0 0 0,1 0-1,-1 0 1,0 0 0,0 0-1,0 0 1,0 0 0,1-1-1,-1 1 1,0 0 0,0 0-1,0 0 1,0 0-1,0 0 1,1-1 0,10-10 115,21-22 0,5-7 11,7 2 1,1 2 0,57-33 0,104-51-68,-105 64 17,-41 18-95,-11-1-33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0:0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19 11546,'-16'-12'675,"5"6"575,10 6-1211,1 1-1,0 0 0,-1-1 1,1 1-1,-1 0 0,1 0 1,0-1-1,0 1 0,-1 0 1,1 0-1,0 0 0,0-1 0,0 1 1,0 0-1,0 0 0,0 0 1,0 0-1,0-1 0,0 2 1,-3 49 171,-3-1 1,-2 0-1,-19 66 1,5-24-114,-73 427 12,49 7-146,98 603-90,14-652-10,-63-458 121,-1-10-21,-1 1 1,2-1 0,-1 0 0,5 9-1,-6-16 21,0 0-1,0 0 0,0 0 0,0-1 0,0 1 0,1 0 0,-1-1 0,0 1 0,1-1 0,-1 1 1,1-1-1,0 0 0,-1 0 0,1 0 0,0 0 0,0 0 0,0 0 0,0 0 0,0 0 0,0-1 0,0 1 1,0-1-1,3 1 0,71 3-248,44 4 240,-15 6 104,1-5 0,197-8-1,783-34-42,270 36-269,-1035 5 288,469 69 1,-676-58-55,211 29 28,-1-20-18,25-29 10,-41 0-6,4 23 12,-146 1-21,-15 0-1,228 4 1,-268-31-62,118-19 1,108-35-170,-14 2 56,-313 55 159,168-18-368,-158 19 395,0 0 1,0 1 0,0 1 0,0 1 0,0 1 0,34 11 0,-52-14 1,0 0-1,0 0 1,1 0-1,-1-1 1,0 1 0,0-1-1,0 0 1,0 0 0,0 0-1,1 0 1,-1 0-1,0 0 1,0 0 0,0-1-1,0 1 1,1-1 0,-1 0-1,0 1 1,2-3-1,1 0 17,0-1-1,0 0 0,-1 0 0,0 0 0,7-9 0,-9 11-31,166-177 216,-42 49-195,183-256 10,-206 252-32,87-122-134,-147 192 64,-3-2 0,36-81 0,28-131-53,-23 55 76,-58 168 24,59-101 0,13 24 16,-63 91 20,-2-2 1,31-54-1,-58 90-2,1-1 0,-1 1 0,-1 0 0,1-1-1,-1 1 1,0-1 0,-1 0 0,0 0 0,0-11 0,-1 15-8,0 1 0,-1-1 1,0 0-1,1 0 0,-1 0 1,-1 0-1,1 1 0,0-1 0,-1 0 1,0 1-1,0-1 0,0 1 1,0 0-1,-1 0 0,1 0 1,-1 0-1,0 0 0,0 0 0,0 1 1,-4-4-1,-7-2-13,0 0 1,-1 0-1,1 2 0,-2-1 1,-30-7-1,-85-11-111,93 19 79,-1120-183-1473,-950-87 1448,1331 238-1358,-2 30-249,595 8 1121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0:0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2915 155 3681,'-853'-48'648,"165"8"862,-395-6 4177,1008 44-5435,19 1-298,-79-11-1,110 6-4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1 1 14035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4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0 10978,'-25'3'104,"1"0"0,-1 2 0,1 0 0,0 2 0,0 1 0,1 0 0,0 2 0,1 1 0,0 0 0,-34 25 1,26-14 7,1 2 0,1 1 0,2 1 0,0 1 0,2 2 0,-30 43 0,41-53-41,1 1 0,1 1 1,1 0-1,1 0 0,1 1 1,1 0-1,0 0 0,2 1 0,-4 34 1,8-46-60,1-1 0,-1 1 0,2 0-1,-1-1 1,2 1 0,-1 0 0,1-1 0,1 0 0,0 1 0,1-1 0,-1 0 0,2 0 0,0-1-1,0 0 1,0 1 0,1-2 0,1 1 0,0-1 0,0 0 0,0 0 0,1-1 0,14 12 0,-11-12 29,0 0 1,1-1 0,0 0-1,0-1 1,0 0 0,1-1-1,-1 0 1,1-1 0,22 3-1,-16-5 37,0 0-1,0-1 0,0-2 0,-1 1 1,1-2-1,21-6 0,-8 0 102,-1-2 0,-1 0 0,0-3 0,0 0 0,-2-2 0,0-1 0,39-31 0,-44 29 13,-1-2 0,0 0 0,-1-2 0,21-29 0,-30 34-79,0-1 0,-1 0 1,0-1-1,-2 0 0,0 0 1,8-32-1,-15 43-103,0-1 1,0 0-1,-1 0 1,0 1-1,-1-1 1,0 0-1,-1 0 1,0 0-1,0 0 1,-1 1-1,-1-1 0,1 0 1,-2 1-1,1 0 1,-7-12-1,5 11-109,-2 1 0,1 0 0,-1 0 0,0 0 0,-1 1 0,0 0 0,0 0 0,-1 1 0,0 0 0,0 1 0,0 0 0,-1 0 0,-13-4 0,6 3-53,0 1 1,0 0-1,-1 2 1,-22-3-1,-10 2-376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12891,'0'1'58,"0"0"1,0 0 0,0 0 0,0 0-1,0 0 1,0 0 0,0 0-1,0 0 1,1 0 0,-1-1-1,0 1 1,1 0 0,-1 0-1,0 0 1,1 0 0,-1 0 0,1-1-1,-1 1 1,1 0 0,0 0-1,-1-1 1,1 1 0,0-1-1,0 1 1,-1 0 0,1-1 0,0 1-1,0-1 1,0 0 0,1 1-1,34 12 343,-25-10-301,57 15 57,2-3 0,0-3 0,0-3 0,1-3 0,117-6 0,-75-8-213,1-6 0,196-49 0,-307 62 40,143-31-439,-121 30 312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47 13235,'-2'1'137,"-2"2"73,-1 0 1,1 1 0,0-1-1,-8 9 1,12-12-196,0 0-1,-1 1 1,1-1 0,0 1 0,0-1 0,-1 1-1,1-1 1,0 1 0,0-1 0,-1 1-1,1-1 1,0 1 0,0-1 0,0 1 0,0-1-1,0 1 1,0-1 0,0 1 0,0 0 0,0-1-1,0 1 1,0-1 0,0 1 0,1 0-1,0 0 15,-1 0 0,1-1-1,0 1 1,0 0 0,0 0-1,0-1 1,0 1 0,0-1-1,0 1 1,0-1-1,0 1 1,0-1 0,0 0-1,1 0 1,-1 1 0,0-1-1,1 0 1,46 5 331,0-3 1,-1-1-1,50-7 1,-89 5-324,445-37 1344,-57 2-2998,-291 24 901,-64 3 258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11931,'6'3'1392,"11"-1"-896,18-4-160,8-4 1752,18-2-1751,10-1-81,9-1-64,-1 0-96,-8 0-368,-7 2-56,-21 7 248,-20 2-113,-31 8-79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12003,'29'4'1376,"10"-7"-864,17-15-208,11-3 1032,15-3-1192,6-2-184,-8-6 216,-15-3 8,-30 3-184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3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12523,'2'2'185,"0"0"0,0 0 0,1-1 0,-1 1 0,0-1 1,1 0-1,-1 1 0,1-1 0,0-1 0,-1 1 0,1 0 0,0 0 1,-1-1-1,1 0 0,0 1 0,0-1 0,5-1 0,-4 0 6,0 0-1,1 0 0,-1 0 0,0-1 0,0 0 0,0 1 0,0-2 1,0 1-1,-1 0 0,6-5 0,1-2 111,0-1-1,0 0 1,-1-1-1,0 0 1,-1-1-1,8-13 1,-11 16-167,-1 0-1,0-1 1,0 1 0,-1-1 0,0 0 0,0 0-1,-1 0 1,1-12 0,-3 20-120,0-1 1,0 0 0,0 1-1,0-1 1,0 1-1,0-1 1,0 1 0,-1-1-1,1 1 1,-1-1 0,0 1-1,0 0 1,0-1-1,0 1 1,0 0 0,-1-1-1,1 1 1,-1 0-1,1 0 1,-1 0 0,0 0-1,1 1 1,-1-1-1,0 0 1,0 1 0,-1 0-1,1-1 1,0 1 0,0 0-1,-1 0 1,1 0-1,0 0 1,-1 0 0,1 1-1,-1-1 1,1 1-1,-6-1 1,4 1-21,0 0-1,0 0 1,0 0-1,0 0 1,0 1-1,0 0 1,1 0-1,-1 0 1,0 0-1,0 0 1,0 1-1,1 0 1,-1-1-1,1 1 1,-7 5-1,5-3-13,1 1 0,-1 0 0,1 0 0,0 0 1,0 0-1,0 1 0,1-1 0,0 1 0,-3 7 0,1-2-16,1 1 1,1-1 0,0 1-1,0 0 1,2 0 0,-1 0-1,1 0 1,1 0 0,0 1-1,2 13 1,-1-23 28,-1 0 1,1 0 0,-1 0-1,1 0 1,0 0-1,1 0 1,-1 0-1,0 0 1,1 0 0,-1 0-1,1-1 1,0 1-1,0-1 1,0 1-1,0-1 1,0 0-1,1 0 1,3 3 0,-3-3 1,1-1 0,-1 1 1,1-1-1,0 0 0,-1 0 1,1 0-1,0-1 0,-1 1 0,1-1 1,0 0-1,0 0 0,0 0 1,4-1-1,10-3 10,1-1-1,-1-1 1,-1 0-1,33-16 1,-45 19 2,7-2 9,6-5 27,1 2 0,0 0 0,38-9 0,-53 16-34,1 0 0,-1 1 0,1-1 0,0 1 0,0 0 0,-1 0 0,1 0 0,0 1 0,0-1 1,-1 1-1,1 0 0,-1 1 0,1-1 0,-1 1 0,1 0 0,-1 0 0,0 0 0,0 1 0,0-1 0,0 1 0,-1 0 0,6 5 1,12 21 43,5 4 38,-26-33-82,0 1 0,1-1 0,-1 0 1,0 1-1,1-1 0,-1 0 0,1 0 1,-1 1-1,0-1 0,1 0 0,-1 0 1,1 1-1,-1-1 0,1 0 1,-1 0-1,0 0 0,1 0 0,-1 0 1,1 0-1,-1 0 0,1 0 0,-1 0 1,1 0-1,-1 0 0,1 0 0,-1 0 1,1 0-1,-1 0 0,1-1 0,8-12 181,-3-26 63,-5 35-221,2-26 185,-2-1 0,0 1 0,-2-1 0,-5-31 0,6 60-223,0 1 0,-1-1 0,1 0 0,0 1 0,-1-1 0,1 1 0,0-1 0,-1 1 0,0-1 0,1 1 0,-1-1 0,0 1 0,0-1-1,0 1 1,0 0 0,0 0 0,0-1 0,0 1 0,0 0 0,0 0 0,-3-1 0,4 2-20,0 0-1,0 0 1,0 0 0,0 0-1,0 0 1,0 0 0,-1 0-1,1 0 1,0 0 0,0 0-1,0 1 1,0-1 0,0 0-1,0 0 1,0 0 0,0 0-1,0 0 1,0 0 0,0 0-1,0 0 1,0 1 0,0-1-1,0 0 1,0 0 0,-1 0-1,1 0 1,0 0 0,0 0-1,0 0 1,1 1 0,-1-1-1,0 0 1,0 0 0,0 0 0,0 0-1,0 0 1,0 0 0,0 0-1,0 1 1,0-1 0,0 0-1,0 0 1,0 0 0,0 0-1,0 0 1,0 0 0,0 0-1,1 0 1,-1 0 0,0 0-1,0 1 1,0-1 0,0 0-1,0 0 1,0 0 0,0 0-1,0 0 1,1 0 0,-1 0-1,0 0 1,0 0 0,0 0-1,9 7-1193,21-4 103,-8-3 432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18 640 10194,'-6'12'567,"5"-9"-486,-1-1 1,1 1 0,-1 0-1,1 0 1,0-1-1,0 1 1,0 0 0,1 0-1,-1 0 1,1 0 0,-1 0-1,1 1 1,0-1 0,0 4-1,1-7-50,-1 1 1,0-1-1,1 1 0,-1-1 0,0 0 0,1 1 1,-1-1-1,1 0 0,-1 0 0,1 1 0,-1-1 1,0 0-1,1 0 0,-1 1 0,1-1 0,-1 0 1,1 0-1,-1 0 0,1 0 0,-1 0 0,1 0 1,-1 0-1,1 0 0,-1 0 0,1 0 0,-1 0 1,1 0-1,-1 0 0,1 0 0,0-1 0,17-7 409,-16 7-381,15-9 221,-1-1-1,1-1 1,-2 0 0,18-18 0,53-63 496,-80 86-723,70-84 299,-4-4 0,-5-2 0,64-122-1,-127 214-433,-3 11 57,-6 15 3,-5 15-19,2 1 0,-7 70 0,14-101 41,1 0-1,0-1 1,1 1-1,-1 0 1,1-1-1,2 8 1,-3-11 1,1-1 0,0 1 0,-1-1-1,1 1 1,0-1 0,0 1 0,0-1 0,0 0 0,0 1 0,0-1 0,0 0 0,0 0 0,0 0 0,1 0 0,-1 0 0,0 0 0,1 0 0,-1 0 0,1 0-1,-1-1 1,1 1 0,-1 0 0,1-1 0,-1 0 0,1 1 0,0-1 0,1 0 0,3 0 5,-1 0-1,0-1 1,0 0 0,1 0-1,-1 0 1,0 0-1,0-1 1,0 0 0,-1 0-1,1-1 1,8-5 0,6-4 21,24-22 1,-2-4 40,45-54 1,-3 2-58,-82 90-13,-1-1 0,1 1 0,-1-1 0,1 1 0,-1-1 0,1 1 0,-1 0 0,1-1 0,-1 1 0,1 0 0,0-1 0,-1 1 0,1 0 0,0 0 0,-1-1 0,1 1 0,0 0 0,-1 0 0,2 0 0,-2 0 1,1 0 0,-1 1 0,0-1 0,1 0 0,-1 0 0,0 1-1,1-1 1,-1 0 0,0 0 0,1 1 0,-1-1 0,0 0 0,0 1-1,1-1 1,-1 1 0,0-1 0,0 0 0,0 1 0,0-1 0,1 1-1,-1-1 1,0 1 0,1 30-28,-1-25 22,0-6 7,-1 32-54,2 0-1,1 0 1,10 48-1,-10-72 41,0 0 0,0-1 0,0 1 0,1-1 0,0 1 0,1-1 0,0 0 0,0 0 0,0-1 0,1 1 0,0-1 0,0 0 0,1 0 0,-1-1 0,1 1 0,1-1 0,-1-1 0,1 1 0,14 6 0,-6-5-9,0-2 0,18 4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7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12371,'9'19'912,"16"-4"-648,9-4-80,11-3 312,12-7-96,19-5-104,10-5-32,6-10 2057,4-4-2001,-5-6 136,-4-1 136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3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16388,'1'6'1120,"19"-4"-856,9-1-96,18-2 280,9-4-192,19-3-504,5-5-128,7-2 400,-8-2-64,-8-5-184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4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9714,'-19'0'800,"-1"3"-784,3 4-1096,2 3 1384,4 2-384,6 1-184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4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12347,'-8'3'119,"1"1"0,-1 0 0,1 0 0,0 0 0,0 1 0,0 0 0,1 1 0,-1-1 0,1 1 0,1 1 0,-1-1 0,1 1-1,0 0 1,0 0 0,1 0 0,-4 10 0,-6 14 161,1 1-1,-13 50 0,25-80-267,-64 289 953,21 7-560,-12 61-302,40-274-124,-4 13-464,-8 110 1,28-207 479,-1 8-40,0 0 1,1 0-1,0 0 1,1 0-1,0 0 1,0 0-1,4 13 1,7 2-206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4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1186 27 10226,'-4'-20'667,"2"14"-492,1 14-77,5 111 249,-5 1-1,-20 138 0,-58 150 232,78-401-551,-2 5 55,1 0 0,-2 0 0,0-1-1,0 1 1,-1-1 0,-9 16 0,14-27-48,0 1 1,-1-1 0,1 0-1,0 1 1,-1-1-1,1 1 1,0-1 0,-1 0-1,1 1 1,0-1-1,-1 0 1,1 0 0,-1 1-1,1-1 1,0 0-1,-1 0 1,1 1 0,-1-1-1,1 0 1,-1 0-1,1 0 1,-1 0 0,1 0-1,-1 0 1,1 0-1,-1 0 1,1 0 0,-1 0-1,1 0 1,-1 0-1,1 0 1,0 0 0,-1 0-1,1-1 1,-1 1-1,1 0 1,-1 0 0,1-1-1,-1 1 1,1 0-1,0 0 1,-1-1 0,0 0-1,-12-23 400,-8-37-48,-6-15 132</inkml:trace>
  <inkml:trace contextRef="#ctx0" brushRef="#br0" timeOffset="1">151 24 13227,'-73'57'784,"26"2"-728,16 3-48,36 0 32,24-3-16,33-21 2329,16-10-2137,15-23 176,3-10 168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0:53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1852 335 11138,'-2'-2'152,"0"0"-1,0 0 0,0 1 1,0-1-1,0 1 0,0-1 0,-1 1 1,1 0-1,0 0 0,-1 0 1,1 0-1,-1 0 0,1 1 1,-3-1-1,-43-5 300,20 4-407,-199-24-32,2 1-109,35-11-1065,-246-73-8510,333 82 9266,-17 0 751,-223-22-1,247 41-442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0:5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4107 0 6321,'-989'11'-112,"488"-3"1226,-199 21 3268,116-2-3602,496-25-812,-360 26-48,401-20 130,-1 1-1,1 3 1,1 1-1,0 3 1,1 1-1,1 2 1,-52 32-1,44-17-26,2 3 0,1 2-1,1 2 1,-77 88 0,119-122-14,0 0 0,0 0 0,1 1 0,0-1 0,1 1 0,0 0 0,0 0 0,0 1 0,-2 10 0,5-13-2,0-1 1,0 0-1,1 1 1,0-1-1,0 0 0,0 1 1,1-1-1,0 0 1,0 1-1,0-1 0,1 0 1,0 0-1,0 0 1,0 0-1,0 0 0,6 8 1,4 2-11,0 1 0,0-2 0,1 0 0,1 0 0,1-2 0,-1 1 0,2-2 0,0 0 0,19 10 0,14 3-502,100 37 0,-45-28-1113,188 35 1,114-10 846,-69-12 1172,618 71 1030,-664-98-1276,947 36-733,-411-62 1778,0-33-276,45-46-2094,-210 17 1234,-358 37 660,-4-21-238,-298 52-483,43-10 46,68-25 0,-102 32-41,0-1 0,0 0 0,-1-1 1,1 0-1,-2 0 0,1-1 0,-1-1 0,0 1 1,0-1-1,-1-1 0,13-15 0,-19 20 9,0 0 0,0 0 0,0 0 0,0 0-1,0 0 1,-1 0 0,0 0 0,1 0 0,-2-1 0,1 1-1,0-1 1,-1 1 0,0 0 0,0-1 0,0 1 0,-1-1-1,1 1 1,-1 0 0,0-1 0,-1 1 0,1 0 0,-1 0 0,1 0-1,-1 0 1,0 0 0,-1 0 0,1 0 0,-1 1 0,0-1-1,1 1 1,-7-5 0,-3-3 49,0 1-1,0 0 1,-1 1-1,-1 0 1,1 2-1,-1-1 1,-27-9-1,-26-3 32,0 2-1,-107-13 1,92 18-85,-278-44 41,-59-10-53,280 41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0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 9290,'-22'6'203,"1"1"1,-1 2-1,1 0 0,1 1 1,0 1-1,0 0 1,1 2-1,0 0 0,-20 20 1,20-15-64,1 1 1,1 0-1,0 2 1,2 0-1,0 0 1,2 2-1,-21 43 1,26-46-90,1 0 1,0 1-1,2 0 1,0-1-1,1 2 1,2-1-1,0 0 1,1 1-1,3 35 1,0-39-36,1-1 0,1 0 0,1 0 0,0 0 0,1-1 0,1 1 0,0-1 0,1-1 0,1 0 0,1 0 0,0 0 0,19 21 0,-19-26-17,1 1-1,0-2 1,0 1 0,1-2 0,0 1-1,0-2 1,1 1 0,0-2 0,0 0 0,1 0-1,0-1 1,0-1 0,0 0 0,0-1-1,16 1 1,-14-3 25,0-1 0,0 0 0,1-1 0,-1-1 0,0-1 0,-1 0 0,1-1 0,0 0 0,-1-2 0,0 0 0,0 0 0,-1-1 0,21-14 0,-9 2 82,0-1 1,0-1 0,-2-2-1,-1 0 1,27-37-1,-19 19 126,-2-1-1,40-79 1,-56 92-125,-1 0 0,-1 0 0,7-32 0,-13 43-66,-2 0 1,0-1 0,-1 1 0,-1-1 0,-1 0 0,-2-22 0,2 36-40,-1 0 0,0 0 0,0 0 0,-1 1 0,1-1 0,-1 0 0,0 0 1,0 1-1,-1-1 0,1 1 0,-1 0 0,0 0 0,0 0 0,-1 0 0,-5-6 0,3 6-59,1 1 0,-1-1 0,0 1 0,0 0 1,0 0-1,0 0 0,0 1 0,-1 0 0,1 1 0,-11-2 0,-1 1-131,0 1 0,1 1-1,-1 1 1,0 1 0,1 0-1,-1 1 1,-30 10 0,12 0-188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0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67 10858,'-1'-4'86,"0"1"0,-1-1 0,0 0-1,0 1 1,0-1 0,0 1 0,0 0-1,-1 0 1,1 0 0,-1 0 0,0 0-1,0 0 1,0 1 0,0-1 0,0 1 0,-7-4-1,5 4-14,0 0 0,0 1 0,0-1-1,0 1 1,0 0 0,-1 1 0,1-1-1,0 1 1,0 0 0,-1 0 0,1 1-1,-10 1 1,2 2-37,0 0-1,1 1 1,-1 0 0,1 1-1,0 1 1,0 0-1,0 0 1,1 1 0,1 1-1,-1 0 1,1 0 0,1 1-1,-10 11 1,-12 20-24,1 1 0,-27 48 1,31-45-4,3 1 0,1 1 0,-25 77 0,38-93-8,1 1 0,2 0 1,1 1-1,1-1 0,2 1 0,3 58 0,1-76-3,0 0-1,0 0 1,2-1-1,0 1 0,0-1 1,1 0-1,1 0 1,1 0-1,0-1 1,0 0-1,11 13 0,-13-19 14,1-1-1,-1 0 0,1 0 0,0-1 0,1 0 0,-1 0 0,1 0 0,0-1 1,0 0-1,1 0 0,-1-1 0,1 0 0,0 0 0,0-1 0,0 0 1,0 0-1,0-1 0,0 0 0,0-1 0,0 1 0,14-3 0,-8 0 38,0 0-1,0-2 1,0 0-1,0 0 1,-1-1-1,0-1 1,0 0-1,-1-1 1,1 0-1,15-13 1,0-3 137,0-1 1,45-52-1,-41 38-16,-1-1 0,-3-2 1,-1-1-1,-2-1 0,24-56 0,-36 68-127,-1 0-1,-2-1 1,-1 0 0,-1-1 0,-2 0-1,-2 0 1,-1 0 0,-1-56-1,-3 76-83,0 1-1,-1 0 1,0 0-1,-1-1 1,-7-16-1,9 26 16,0-1 0,-1 1-1,1 0 1,-1 0 0,0 0 0,0 0 0,0 0 0,-1 0-1,1 0 1,-1 1 0,1-1 0,-1 1 0,0 0-1,0 0 1,0 0 0,0 0 0,0 0 0,-1 1-1,1-1 1,0 1 0,-1 0 0,-6-1 0,2 2-7,0 0 1,1 1 0,-1 0 0,0 1-1,1-1 1,-1 2 0,1-1 0,0 1-1,0 0 1,0 0 0,0 1 0,1 0-1,-13 9 1,-40 39-265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1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 9474,'-2'2'113,"1"-1"1,0 1-1,0-1 0,0 1 0,0 0 1,0 0-1,0-1 0,1 1 0,-1 0 1,0 0-1,1 0 0,0 0 1,-1 0-1,1 0 0,0 0 0,0 0 1,0 0-1,0 0 0,0 0 0,1 0 1,0 2-1,0-2 8,0 1 1,0 0-1,1-1 1,0 1-1,-1-1 1,1 0-1,0 0 1,0 0-1,0 0 1,0 0-1,1 0 1,4 3-1,3 1 55,0-1-1,1 0 0,0-1 0,0 0 0,0 0 0,13 1 0,22 3 115,1-3 1,47 0-1,96-9 86,253-25-87,-162 8-231,-87 9-7,532-38-1200,-651 43 888,106-21-1,-121 10 25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31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44 15819,'0'-1'98,"1"0"0,-1 0 0,1 0 0,-1 0 0,0-1 0,0 1-1,0 0 1,1 0 0,-1 0 0,0-1 0,-1 1 0,1 0 0,0 0 0,0 0-1,0-1 1,-1 1 0,1 0 0,0 0 0,-1 0 0,1 0 0,-1 0 0,0 0-1,1 0 1,-2-2 0,0 2 18,0-1 1,0 1-1,0 0 0,1 0 0,-1 0 0,0 0 1,-1 0-1,1 0 0,0 1 0,0-1 1,0 1-1,-4-1 0,-3 0 104,-1 1 1,0 0-1,1 0 0,-1 1 1,-14 3-1,11 0-165,-1 0-1,1 1 1,0 0-1,-17 10 1,24-12-91,0 1-1,-1 0 1,1 1-1,1-1 1,-1 1-1,1 0 1,0 1-1,0-1 1,-8 13-1,12-18 23,1 1 0,-1 0 0,1-1 0,-1 1 0,1 0 0,-1 0 0,1 0 0,0-1 0,-1 1 0,1 0 0,0 0 0,0 0 0,0 0 0,0 0 0,0 0 0,-1-1 0,2 1 0,-1 0 0,0 0 0,0 0 0,0 0 0,0 0 0,0-1 0,1 1 0,-1 0 0,0 0 0,1 0 0,-1-1 0,1 1 0,-1 0 0,1 0 0,-1-1 0,1 1 0,-1 0 0,1-1 0,0 1 0,-1-1 0,1 1 0,0-1 0,0 1 0,-1-1 0,1 1 1,0-1-1,0 0 0,0 1 0,0-1 0,-1 0 0,1 0 0,2 1 0,6 0-118,1 1 0,-1-1 1,20-1-1,-11 0-19,2 2-9,0 0 1,1 1 0,-1 1-1,0 2 1,19 6 0,-34-10 141,0 0 1,0 0 0,0 1 0,0-1 0,0 1 0,-1 0 0,1 1 0,-1-1 0,0 1 0,0-1 0,0 1 0,0 1 0,-1-1 0,1 0 0,-1 1-1,0 0 1,-1 0 0,1 0 0,-1 0 0,0 0 0,0 0 0,0 0 0,1 9 0,-3-10 76,0-1-1,0 1 1,0 0 0,0-1-1,0 1 1,-1-1 0,0 1-1,1-1 1,-1 1 0,-1-1-1,1 0 1,0 1 0,-1-1-1,1 0 1,-5 6 0,2-5 69,0 0 0,0 0 0,0 0 0,0-1 1,-1 1-1,1-1 0,-1 0 0,0 0 1,-6 2-1,-6 2 214,-1-2 1,1 0-1,-1-1 1,0 0-1,-22 1 0,-17-4 81,53-1-462,0 0-1,1-1 0,-1 1 1,1-1-1,-1 0 1,1 0-1,-1 0 0,1-1 1,0 1-1,-1-1 0,1 0 1,0 0-1,-3-2 0,5 3 5,0 0-1,1 0 0,-1 1 0,0-1 0,1 0 1,-1 0-1,1 0 0,-1 0 0,1 0 0,0-1 1,-1 1-1,1 0 0,0 0 0,0 0 0,0 0 1,0 0-1,0 0 0,0 0 0,0-1 0,0 1 1,0 0-1,0 0 0,1 0 0,-1 0 0,0 0 1,1 0-1,-1 0 0,1 0 0,-1 0 0,1-1 1,25-31 596,-19 25-717,19-22-90,5-1 10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0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13 12811,'-18'-4'114,"0"1"0,0 0 0,-1 2 0,1 0 0,0 1-1,0 1 1,-35 5 0,29-1-88,0 2 0,1 0 0,0 1 0,0 2 0,-28 15 0,11 0-35,1 1-1,1 2 0,2 2 1,1 1-1,-53 61 0,65-66 18,2 0 0,0 1 0,3 2 0,0 0 0,-27 61 0,38-72-8,1 0 0,1 0-1,0 0 1,2 1 0,0-1 0,1 1 0,1 0 0,0 0-1,2 0 1,0-1 0,1 1 0,6 24 0,-3-23-21,2 0 1,0 0 0,1-1 0,1 0 0,1 0 0,0-1-1,2-1 1,0 0 0,27 30 0,-29-36 0,1-1 1,1 0-1,-1 0 1,2-1-1,-1-1 1,1 0-1,0-1 1,1 0-1,0-1 1,0-1-1,0 0 0,0-1 1,1 0-1,22 2 1,-16-5 41,-1-1 0,0-1-1,1-1 1,-1-1 0,0-1 0,0-1 0,0 0 0,-1-1 0,0-2 0,0 0-1,-1 0 1,0-2 0,33-23 0,-21 10 137,0-1-1,-2-1 1,-1-1-1,-2-2 1,0 0 0,36-56-1,-49 64-60,0 0 0,-1-1 0,-2-1 0,0 1 0,-1-1 0,-1-1 0,-1 1 0,4-31 0,-8 38-112,-1 0 1,-1 0-1,0 1 1,-1-1-1,0 0 0,-1 1 1,-1-1-1,0 1 0,-1-1 1,-1 1-1,0 1 1,-1-1-1,0 1 0,-10-16 1,4 13-70,0 1 0,-1 0 0,0 0 0,-1 2 0,-1-1 1,0 2-1,-19-13 0,-16-5-188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10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 8 11907,'-6'-2'70,"-1"0"0,1 1 0,-1 0 0,1 0 1,-1 1-1,0 0 0,1 0 0,-1 0 0,1 1 1,-1 0-1,1 0 0,-1 1 0,1 0 1,-12 5-1,-7 3-15,0 2-1,-26 18 1,29-16-3,2 1-1,0 1 0,0 1 1,2 1-1,0 0 1,1 1-1,-20 30 1,14-14 54,2 0 0,1 2 0,-28 72 0,32-61-15,1 1-1,3 0 0,-10 83 1,18-99-74,2 0 1,2 0 0,1-1 0,1 1 0,2 0 0,14 55 0,-15-78-14,0 0-1,1-1 1,0 1-1,0 0 1,1-1-1,0 0 1,1 0-1,0-1 1,0 1-1,1-1 1,12 11 0,-15-16 9,1 0 1,-1 0-1,0-1 1,1 1-1,0-1 1,-1 0-1,1 0 1,0-1-1,0 1 1,0-1-1,0 0 1,0-1-1,1 1 1,-1-1-1,0 0 1,0 0-1,0-1 1,0 1-1,0-1 1,1 0-1,-1-1 1,-1 1-1,1-1 1,0 0-1,8-4 1,2-3 43,1 0 1,-2-1-1,1-1 1,-2 0-1,18-17 1,59-73 232,-88 98-283,34-42 127,-3-1 0,-1-2 0,42-88 0,-40 62-91,-4-1 0,20-80-1,-43 131-105,-1 0 0,-1-1 0,-1 1 0,-1-1 0,0-38 0,-4 57 26,1 0 1,-1 0 0,0 0 0,-1 1 0,1-1-1,-1 0 1,0 1 0,0-1 0,-1 1-1,0 0 1,-5-9 0,6 12 25,0 0 0,0 0 0,0 0 0,-1 0 0,1 0-1,0 0 1,-1 1 0,1-1 0,-1 1 0,1 0 0,-1-1 0,0 1 0,0 0 0,1 1 0,-1-1-1,0 1 1,0-1 0,0 1 0,0 0 0,0 0 0,0 0 0,1 0 0,-1 0 0,-3 1 0,-47 16-227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1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462 101 7338,'3'-7'451,"14"-40"769,-17 46-1128,1-1 0,-1 0 0,1 1 0,-1-1 0,0 0 0,0 1 0,0-1 0,0 0 0,0 1 0,0-1 0,0 0 0,-1 1 0,1-1 0,0 0 0,-1 1 0,1-1 0,-1 1 0,0-1 0,0 1 0,1-1 0,-1 1 0,0-1 0,-2-2 0,1 4-15,0-1 0,0 0 0,1 0 0,-1 1 0,0-1 0,0 1 0,0-1 0,1 1 0,-1 0 0,0-1 0,0 1 0,0 0 0,0 1 0,0-1 0,0 0 0,0 0 0,1 1 1,-1-1-1,0 1 0,0 0 0,-1 0 0,-40 21 419,17-5-374,1 2 1,1 0-1,1 1 0,-22 25 0,8-3-18,-44 63 0,61-76-66,2 0 0,1 2 0,1 0-1,-20 55 1,32-72-27,-1-1-1,2 1 0,0 0 1,1 0-1,0 1 1,1-1-1,0 0 1,1 1-1,1-1 0,1 0 1,0 0-1,0 0 1,2 0-1,4 15 0,-5-21 6,1-1 0,0 0 0,0 0 0,0 0 0,1 0 0,0-1-1,0 0 1,0 0 0,1 0 0,0 0 0,0-1 0,1 0 0,0-1 0,-1 1-1,1-1 1,13 5 0,-12-6 23,1 0-1,0-1 1,0 0 0,0 0-1,0-1 1,1-1 0,-1 1-1,0-1 1,0-1 0,1 0-1,-1 0 1,0-1 0,0 0-1,13-5 1,-4 0 55,0-1 1,0-1-1,-1-1 0,0 0 1,-1-1-1,-1-1 0,1-1 1,-2 0-1,0-1 0,0 0 1,-2-1-1,0-1 1,19-31-1,-20 28-20,-1 0 1,-1-1-1,-1 1 1,0-2-1,-2 1 0,-1-1 1,0 0-1,-1 0 1,-1 0-1,-2-1 1,0 1-1,-3-35 0,1 46-90,-1 0-1,0 0 1,-1 0-1,0 0 1,-1 0-1,0 1 0,0 0 1,-1-1-1,-1 2 1,1-1-1,-10-11 1,13 17-34,-1 0 0,0 1 1,1-1-1,-1 0 0,0 1 1,0 0-1,-1 0 0,1 0 1,0 0-1,-1 0 0,1 0 1,-1 1-1,1 0 0,-1 0 1,0 0-1,0 0 0,1 0 1,-1 1-1,0 0 0,0 0 1,0 0-1,0 0 0,1 0 1,-1 1-1,0 0 0,0-1 1,1 1-1,-1 1 0,0-1 1,1 1-1,-1-1 0,-5 5 1,6-4 5,0 0 1,-1 0-1,1 1 1,0-1-1,1 1 1,-1 0 0,0-1-1,1 1 1,0 0-1,0 1 1,-1-1-1,2 0 1,-1 1-1,0-1 1,1 1-1,-2 4 1,2 27-368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1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25 14819,'-1'-2'34,"0"1"0,0-1 1,-1 0-1,1 0 0,-1 1 0,0-1 0,1 1 0,-1-1 0,0 1 0,0 0 0,0 0 1,0 0-1,0 0 0,0 0 0,0 0 0,0 1 0,0-1 0,-1 1 0,1-1 0,0 1 1,0 0-1,0 0 0,-1 0 0,1 0 0,0 0 0,0 0 0,-1 1 0,1-1 0,0 1 1,-2 0-1,-5 2-39,1 0 1,0 1 0,0 0-1,0 0 1,0 1-1,-10 8 1,-23 22-35,2 1 1,1 2-1,2 1 0,1 3 1,3 0-1,-49 84 0,61-90 14,3 0-1,0 1 0,-19 71 0,31-90 29,1 1-1,0-1 1,2 1-1,0 0 1,1 0 0,1 0-1,1 0 1,0 0-1,2 0 1,5 23 0,-5-33 4,0 0 0,1 0 0,0 0 0,0-1 0,1 0 0,0 1 0,11 12 0,-13-17 2,1 0 0,1 0 0,-1 0 1,0 0-1,1-1 0,0 0 0,0 0 1,0 0-1,0 0 0,0-1 0,1 0 1,-1 0-1,1 0 0,5 0 0,-2-1 17,-1-1-1,0 0 1,1 0-1,-1-1 1,0 0-1,0 0 0,1-1 1,-1 0-1,0-1 1,0 0-1,14-7 1,4-4 86,-1-2 1,25-19-1,-14 7 11,-2-1 0,-2-2 0,0-2 0,-3 0 0,0-2 1,-2-2-1,-2 0 0,-1-1 0,-3-2 0,34-81 0,-49 104-115,0-1 1,-2 0 0,0 0-1,0 0 1,-2-1 0,0 0 0,-2 1-1,-2-37 1,1 47-46,0 0 1,-1 0-1,0 0 0,0 0 1,-1 0-1,0 1 1,0-1-1,0 1 0,-1 0 1,-1 0-1,1 0 0,-1 0 1,0 1-1,-1 0 1,1 0-1,-1 0 0,0 1 1,-1-1-1,1 2 0,-1-1 1,0 1-1,-9-4 1,6 4-36,0 0 1,0 1-1,-1 0 1,1 1-1,-1 0 1,0 1-1,0 0 1,-18 1-1,4 2-59,0 1 0,-41 10-1,-20 12-227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1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5 11658,'-2'2'74,"0"0"-1,0 0 0,0 1 0,0-1 0,1 0 1,-1 1-1,1-1 0,-1 1 0,1-1 0,0 1 0,0 0 1,-1 3-1,0-1 24,-130 351 553,112-290-645,2 1 0,4 0 0,-9 105 1,23-171-6,-2 24 0,3 34 0,-1-52 4,1 0-1,0 1 1,1-1-1,-1-1 1,1 1-1,1 0 1,-1 0-1,1-1 1,6 10 0,-8-14 1,0-1 1,0 1-1,0 0 1,1-1-1,-1 1 1,1-1-1,-1 0 1,1 1-1,0-1 1,-1 0-1,1 0 1,0 0-1,0 0 1,0 0-1,0 0 1,0-1-1,0 1 1,0-1-1,0 1 1,0-1-1,0 0 1,0 0-1,0 0 1,0 0-1,0 0 1,0 0-1,0 0 1,0-1-1,0 1 1,0-1-1,0 0 1,0 1-1,0-1 1,0 0-1,0 0 1,-1 0-1,4-3 1,7-4 40,0-1-1,-1-1 1,0 0 0,13-14-1,-17 15-24,35-36 115,-2-2-1,-2-1 1,-2-2 0,-3-2-1,-1-1 1,-4-2-1,-1 0 1,30-95 0,-51 130-167,-1 0 0,-1-1 1,0 0-1,-2 0 0,-1 0 1,-1-31-1,0 46 12,-1-1-1,0 1 0,0-1 1,0 1-1,-1-1 0,0 1 1,0 0-1,-1 0 0,1 0 1,-1 0-1,-1 0 0,1 1 1,-1-1-1,0 1 1,0 0-1,-1 0 0,1 1 1,-1-1-1,0 1 0,0 0 1,-1 0-1,1 1 0,-1-1 1,-9-3-1,7 4-25,0 1 0,-1 0 1,1 1-1,-9-1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1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7218,'19'-3'4276,"8"5"-3091,3 0-1215,-4-4 24,-1-2 0,0-1 0,45-16 0,10-1-15,40-1-1,0 6 0,128-1-1,-113 18 61,154 20 0,-115-5 2,742 12 15,-37-51 368,-437 21-222,529 64 1,-660-37-172,404-21 1,-194-16-15,316-16 16,-2-14 12,-479 25-33,-29 8-25,-240 12 1,151 22 1,-199-18 110,0-2 0,0-1 0,-1-2 1,58-6-1,-52 2-1019,-42 7 500,-3-1 184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1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44 9658,'2'-2'150,"-1"0"1,1 0-1,-1 0 0,1 0 0,-1 0 0,0-1 1,0 1-1,0 0 0,0-1 0,0 1 1,0-4-1,-1 6-116,0-1 0,0 1-1,0-1 1,0 1 0,0-1 0,-1 1 0,1-1 0,0 1 0,0-1 0,0 1 0,-1 0 0,1-1-1,0 1 1,0-1 0,-1 1 0,1 0 0,0-1 0,-1 1 0,1 0 0,0-1 0,-1 1 0,0-1-1,-19-3 584,-17 5-349,0 1-1,0 1 1,0 3-1,1 1 0,-55 17 1,71-17-209,-1 0 1,1 2-1,1 0 1,-1 1 0,2 1-1,-1 1 1,2 1-1,-32 28 1,27-18 26,1 0 0,1 2 0,1 1 0,1 0 0,-22 43 0,26-39-91,0 2 0,2-1 0,1 2-1,2 0 1,1 0 0,2 0 0,1 1 0,1 0 0,2 0-1,2 0 1,1 0 0,1 0 0,2-1 0,1 1 0,2-1 0,2 0-1,0 0 1,2-1 0,2 0 0,1-1 0,31 50 0,-39-71-23,1 0 1,1-1-1,-1 0 1,2 0 0,-1 0-1,1-1 1,1-1 0,-1 0-1,1 0 1,0 0-1,1-2 1,0 1 0,18 6-1,-21-10 19,0 0 0,1 0 0,-1-1-1,0 0 1,1 0 0,-1-1 0,0 0-1,1-1 1,-1 0 0,0 0 0,1 0-1,-1-1 1,0-1 0,0 1 0,0-1-1,-1-1 1,1 1 0,-1-1 0,0-1-1,11-7 1,1-4 27,-1-1-1,-1 0 1,-1-1-1,27-36 0,48-92 157,-84 134-163,121-227 252,-100 178-207,-3-1-1,18-69 1,-39 118-75,-1-1 0,0 0 0,-1 0 0,-1 0 1,0 0-1,-2-17 0,1 26-7,-1 0 0,0-1 1,0 1-1,0 0 0,-1 0 0,1-1 1,-2 1-1,1 0 0,0 1 0,-1-1 0,0 0 1,0 1-1,0-1 0,-1 1 0,1 0 1,-1 0-1,0 1 0,-7-6 0,-1 2-91,0 1-1,-1 0 1,0 1-1,0 1 1,0 0-1,-1 1 0,1 0 1,-28-2-1,-22-5-197,35 3 140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2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43 618 7090,'-26'233'3590,"12"38"-2806,12 0 1,44 369-1,37 149-662,-77-777-120,25 186 59,-20-164-41,1 1 0,2-1 0,23 52 0,-30-79-19,1 1 1,0-1 0,0 0 0,1 0 0,0 0 0,0 0 0,1-1 0,0 0-1,9 8 1,-9-10 2,0-1 0,0 1 0,0-1 0,0 0 0,1-1 0,-1 1 0,1-1 0,-1-1 0,1 1 0,0-1 0,0 0 0,7 0 0,38 2-121,-23 0-48,54-3-1,311-60-14,-132 15 156,-144 31 67,0 4 0,0 6 0,1 5 0,163 23 0,467 43-18,218-49 24,2-49-66,960-143-80,-1856 166 59,10 0-20,207-19-208,-1 24-26,-235 9 216,102 24-1,-109-19 93,2-1-1,84 5 1,12-18 200,174-27 0,8-1 98,86-4-467,-392 32 116,1-1 0,-1-1 0,-1-1 0,21-9 0,-33 12 45,0-1-1,-1 0 1,0 0-1,0-1 1,0 0 0,0 0-1,-1-1 1,0 1-1,0-1 1,0-1 0,-1 1-1,0-1 1,5-9-1,27-63 279,-28 57-215,1 0 0,1 1 0,19-30 0,0 16-50,1 0 0,44-38 0,14-14-14,-52 47 9,-3-1 0,-1-2-1,27-48 1,-42 59-2,-2-1 1,-1 0-1,-1-1 1,-2-1-1,11-50 1,22-248 16,-35 236-30,1-16 31,-4 1 0,-6-1 1,-5 0-1,-31-197 0,32 291-13,1 5-13,0 1 0,-1-1 0,-1 0-1,0 1 1,-1 0 0,0 0 0,-11-19 0,11 26-14,0 1 1,0 0 0,-1 0 0,1 1 0,-1 0-1,0 0 1,0 0 0,0 0 0,-8-2 0,-63-22 35,61 22-31,-333-107-21,250 84-160,-2 4 1,-116-13-1,-211-5-222,77 11 395,245 19 30,-376-40 104,-5 28-69,-155 48-66,-2 27 0,639-50 12,-648 22 17,-1-41 8,410 10-22,-748 31 17,-37 13 91,-7-29-135,1034-6 24,-111 4 2,-230 2-10,2-22-20,339 16 25,-117-17 2,104 14-113,1-1 0,0 0 0,1-1 0,-1-1 0,1 0 0,-15-9 0,27 14 99,0 1 1,1 0 0,-1 0-1,1 0 1,-1-1 0,1 1-1,-1 0 1,0-1 0,1 1-1,-1 0 1,1-1 0,0 1-1,-1-1 1,1 1 0,-1 0-1,1-1 1,0 1 0,-1-1-1,1 1 1,0-1 0,-1 0 0,1 1-1,0-1 1,0 1 0,0-1-1,0 1 1,-1-1 0,1 0-1,0 1 1,0-1 0,0 0-1,0 1 1,0-1 0,0 1-1,1-1 1,-1 0 0,0 1-1,0-1 1,0 1 0,1-1-1,-1 1 1,0-1 0,0 1-1,1-1 1,-1 1 0,0-1-1,1 1 1,-1-1 0,1 1 0,-1-1-1,1 1 1,-1 0 0,1-1-1,-1 1 1,1 0 0,-1-1-1,2 1 1,4-4-30,0 1 0,0 1 0,14-5 0,-18 6 46,105-28 118,0 5 0,122-11 0,224-2-31,-304 28-86,2536-83-1850,-1735 78 718,210-2 826,0 22 412,-689 1-151,1169 45-2259,-1465-40 2089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3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15803,'1'-7'615,"1"-14"236,-2 21-834,0-1 0,0 0 0,0 1-1,0-1 1,0 1 0,1-1 0,-1 0 0,0 1-1,1-1 1,-1 1 0,0-1 0,1 1 0,-1-1-1,1 1 1,-1-1 0,0 1 0,1-1 0,-1 1-1,1 0 1,-1-1 0,1 1 0,0 0 0,-1-1-1,1 1 1,0 1 15,0-1-1,0 1 1,-1-1-1,1 1 0,0 0 1,-1-1-1,1 1 1,-1 0-1,1 0 1,-1 0-1,1-1 1,-1 1-1,0 0 1,1 0-1,-1 0 1,0 0-1,1 0 1,-1 0-1,0 0 1,0 0-1,0 0 1,0 1-1,1 5 71,55 160 209,-26-81-253,105 283-125,-133-363 65,0 0 6,0 0-1,1 0 1,-1 0-1,1 0 1,1 0 0,-1-1-1,8 10 1,-10-15 2,-1 1-1,0-1 1,1 0 0,-1 0-1,1 0 1,-1 0 0,1 1-1,-1-1 1,0 0-1,1 0 1,-1 0 0,1 0-1,-1 0 1,1 0 0,-1 0-1,1 0 1,-1 0 0,1 0-1,-1 0 1,1-1 0,-1 1-1,0 0 1,1 0-1,-1 0 1,1-1 0,-1 1-1,0 0 1,1 0 0,-1-1-1,1 1 1,-1 0 0,0-1-1,0 1 1,1 0 0,-1-1-1,0 1 1,1-1 0,10-19 180,11-37 296,19-79-1,-22 69-221,94-340-416,-109 389-1208,-7 24-950,-1 11 1491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3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221 163 11242,'23'10'2268,"-57"-12"1705,26 2-3547,-1 0-380,0 1 0,0 0 0,0 1 0,0 0 0,1 0 0,-1 1 0,1 0 0,0 0 1,0 1-1,0 0 0,0 0 0,0 1 0,1 0 0,-9 8 0,10-8-46,0 1 1,0-1-1,1 1 1,0-1-1,0 2 1,1-1-1,-1 0 1,1 1-1,1 0 1,-1 0-1,1 0 1,1 0-1,-1 0 1,1 1-1,0-1 1,-1 16-1,3-21 0,-1 1 0,1-1 0,0 0 0,0 0-1,1 0 1,-1 0 0,0 0 0,1 1 0,-1-1 0,1 0 0,0 0 0,-1 0-1,1 0 1,0 0 0,0-1 0,0 1 0,1 0 0,-1 0 0,0-1 0,1 1 0,-1 0-1,1-1 1,0 0 0,-1 1 0,1-1 0,0 0 0,0 0 0,0 0 0,0 0 0,-1 0-1,2 0 1,1 0 0,1 0 1,1-1-1,-1 1 1,1-1-1,-1 0 1,0-1-1,1 1 1,-1-1-1,0 0 1,1-1-1,-1 1 1,0-1-1,7-3 1,13-8 1,0-1 0,-1-1 0,0-2 0,39-34 0,72-89 29,-130 133-29,17-15 7,-22 22-9,0 0 0,1 0 0,-1-1 0,0 1 1,0 0-1,1 0 0,-1 0 0,0 0 0,0 0 0,0 0 0,1 0 0,-1 0 0,0 0 1,0 0-1,1 0 0,-1 0 0,0 0 0,0 0 0,1 0 0,-1 0 0,0 0 0,0 0 1,1 0-1,-1 0 0,0 0 0,0 0 0,1 0 0,-1 0 0,0 0 0,0 1 0,1-1 1,2 15 0,-8 45 702,2-48-161,2-41-173,0-124 1300,1 154-1728,1 0 0,-1 0 0,0 0 0,1 0 0,0 0 0,-1 0 0,1 0 0,-1-1 0,1 1 0,0 0 0,0 0 0,0-1-1,-1 1 1,1 0 0,0-1 0,0 1 0,0-1 0,0 1 0,0-1 0,0 0 0,2 1 0,0 0-181,0 1-1,0-1 1,0-1-1,1 1 1,-1 0 0,6-1-1,-5 0 51,-1 0 0,1-1 0,-1 0 0,1 0 0,-1 0 0,0 0 0,1-1 0,-1 1 0,0-1 0,0 0 0,0 0 0,0 0 0,0 0 0,5-5 0,8-10-694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32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13459,'1'3'404,"1"0"-1,-1 0 1,1 1 0,-1-1 0,0 0-1,0 1 1,0-1 0,-1 1 0,1-1-1,-1 1 1,0-1 0,0 1 0,0 0-1,-1 4 1,1 9 848,6 45-918,3-1 0,32 114 0,-19-90-289,32 139 31,-58-243-2,-13-53 148,5 33-258,-24-64-231,31 90 229,-1 0 1,0 0-1,-1 1 1,-1 0-1,-12-15 1,25 29-105,-1 0 1,1-1-1,0 0 1,-1 1-1,1-2 0,0 1 1,0-1-1,0 1 0,7-2 1,61-1 755,-30-4-696,3-2 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3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17 14867,'1'-1'44,"-1"1"0,0-1 0,1 1 0,-1 0 0,0-1 0,0 1-1,0-1 1,1 1 0,-1-1 0,0 1 0,0-1 0,0 1 0,0-1 0,0 1 0,0-1-1,0 1 1,0-1 0,0 1 0,0-1 0,0 1 0,0-1 0,-1 1 0,1-1 0,0 1 0,0 0-1,0-1 1,-1 1 0,1-1 0,0 1 0,0-1 0,-1 1 0,1 0 0,0-1 0,-1 1-1,0 0-8,-1 0-1,1 0 0,0 1 0,0-1 0,0 1 0,0-1 1,0 1-1,0-1 0,0 1 0,0 0 0,0 0 0,0-1 1,0 1-1,0 0 0,0 0 0,0 0 0,-1 2 0,-8 10 213,1 0-1,0 1 0,0 1 1,1-1-1,-6 18 1,-27 85 224,30-78-446,1 0 1,2 0-1,2 1 0,2 0 0,0 43 1,4-64-26,1 1 0,1-1 1,0 0-1,2 0 0,0-1 1,1 1-1,1-1 0,0 0 1,2 0-1,0-1 0,1 0 1,19 29-1,-22-39-30,0 0 0,0 0 0,1-1 0,-1 0 0,1 0 0,1-1 0,-1 1 0,1-2 0,0 1-1,0-1 1,16 6 0,-19-8-9,0-1-1,0 0 0,0-1 0,1 1 0,-1-1 0,0 0 0,0 0 1,0 0-1,1-1 0,-1 0 0,0 0 0,0 0 0,0 0 0,0-1 1,0 0-1,-1 0 0,1 0 0,-1-1 0,1 0 0,-1 0 0,8-6 0,13-15-186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3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67 11650,'4'-32'2750,"-3"31"-2684,-1 1 1,0-1 0,0 0-1,0 1 1,0-1 0,0 0 0,0 1-1,0-1 1,0 1 0,-1-1-1,1 0 1,0 1 0,0-1-1,0 1 1,-1-1 0,1 0 0,0 1-1,-1-1 1,1 1 0,0-1-1,-1 1 1,1-1 0,-1 1-1,1-1 1,-1 1 0,1 0-1,-1-1 1,1 1 0,-1 0 0,1-1-1,-1 1 1,1 0 0,-1 0-1,0-1 1,1 1 0,-1 0-1,0 0 1,1 0 0,-1 0 0,1 0-1,-1 0 1,0 0 0,1 0-1,-1 0 1,0 0 0,0 1-1,-1-1 10,1 1 0,-1 0-1,0 0 1,1 0-1,-1 0 1,1 0-1,-1 0 1,1 1-1,0-1 1,0 0-1,-1 1 1,1-1 0,0 1-1,0-1 1,-1 3-1,-13 29 296,12-24-237,-5 10-105,0 1 0,2 0 0,0 0 0,1 1 0,2-1-1,0 1 1,1 0 0,1 27 0,1-46-28,0 0-1,0 0 0,0 0 1,1 0-1,-1 0 0,1 0 1,0 0-1,-1 0 0,1 0 1,0 0-1,0 0 1,0-1-1,0 1 0,3 2 1,-3-3 1,0 0 1,0-1 0,0 1-1,0-1 1,0 1 0,0-1-1,0 0 1,0 1 0,1-1-1,-1 0 1,0 0 0,0 1-1,0-1 1,0 0 0,1 0-1,-1-1 1,0 1 0,0 0-1,0 0 1,1 0 0,-1-1-1,0 1 1,0-1 0,0 1-1,0-1 1,0 1 0,0-1-1,1 0 1,6-5 25,0 1 0,-1-1 0,0 0 0,0-1 1,-1 1-1,1-1 0,-2-1 0,1 1 0,-1-1 0,5-8 1,8-19 184,15-37 0,-29 62-150,8-18 360,-2-1 1,8-36 0,-16 70-496,-1 1 0,1-1 0,0 1 0,0-1 0,1 0 0,0 0 1,0 0-1,0-1 0,0 1 0,1-1 0,0 1 0,0-1 0,0 0 1,0 0-1,1-1 0,-1 0 0,1 1 0,0-1 0,8 3 0,-1-1-234,0-2-1,-1 1 1,1-1-1,1-1 0,-1 0 1,0-1-1,25-1 0,-1-1-427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3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10698,'-4'9'3783,"-22"42"-2027,-96 288-944,93-252-573,15-38-98,10-31 6,-2 0 0,-12 30 0,20-55-376,-1-1 0,1 0 0,-1 0-1,-1 0 1,0 0 0,0-11-1,0 5-28,-4-68-435,-1 35 230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3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10810,'-3'-15'1377,"3"7"-809,0 4-240,6 6 1432,4 6-1096,6 6-216,2 2-72,8 4-151,6 1-73,5 4 8,5-2-8,3-6-176,-2-4-160,2-5 40,-5-5 104,-7-4-48,-6-9-56</inkml:trace>
  <inkml:trace contextRef="#ctx0" brushRef="#br0" timeOffset="1">576 3 13739,'2'-3'1104,"1"3"-864,0 6-112,2 4 464,2 4-240,1 7-208,3 1-136,-2 4-256,2-3-80,-4-1-8,-1-2-1208,-4-9 1280,-2-8-224,2 1-120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3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14555,'-1'-3'1056,"8"1"-848,7-3-72,8 0 288,2-1-103,5-1-137,0-1-160,4 1-344,-2 0 272,-5 0 16,-2 3-64,-6 1-57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35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14435,'5'19'477,"1"1"-1,1 0 1,0-1-1,1-1 1,14 23-1,-19-35-468,1 0-1,1 0 0,-1 0 1,1-1-1,0 1 1,0-1-1,1-1 1,-1 1-1,1-1 1,0 1-1,0-2 1,1 1-1,-1-1 0,1 0 1,0 0-1,-1-1 1,1 0-1,8 2 1,-12-4-18,0 1 0,1-1 1,-1 0-1,0 0 0,0 0 1,0 0-1,0-1 0,1 1 1,-1-1-1,0 0 0,0 0 1,0 0-1,0 0 1,0 0-1,-1-1 0,1 1 1,3-3-1,-2 0-110,-1 1 0,1-1 0,-1 0 0,0 0 0,0 0 0,0 0 0,0 0 1,-1-1-1,4-8 0,1-7-646,-1-1 1,-1 1 0,-1-1 0,1-23 0,-3 31 299,0-28-513,1 2 717,-3 37 525,1 5 189,0 24 1132,-12 307 2050,1-173-4040,10-158 381,0 0 0,-1-1 0,1 1 0,0 0 0,1 0 0,-1 0 0,0 0 0,1-1 0,0 1 0,0 3 0,6-14-194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3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14451,'5'3'1096,"-4"27"-848,0 11-112,-1 13 625,2 6-425,2 10-264,0 5-32,2 4 32,-2-5-8,-2-5-48,-2-2 24,-10 2-168,-6 1-32,-7 2-32,-6 0 144,-3-6-32,-1-2-56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0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248 108 9834,'-1'-11'423,"1"1"1,-1-1-1,-1 1 1,0 0-1,-6-19 0,8 27-351,-1 1-1,0-1 1,0 0-1,0 1 1,1-1-1,-1 0 1,-1 1-1,1 0 1,0-1-1,0 1 1,0 0 0,-1-1-1,1 1 1,-1 0-1,1 0 1,-1 0-1,-1-1 1,1 2-12,0 0 1,1 0 0,-1 0-1,0 0 1,0 0 0,1 0 0,-1 0-1,0 0 1,1 1 0,-1-1-1,0 1 1,1 0 0,-1-1 0,0 1-1,1 0 1,-1 0 0,1 0-1,0 0 1,-1 0 0,1 0-1,0 0 1,-2 2 0,-8 8 85,0 1 0,1 0 0,1 1 0,0 0 0,0 0 0,-12 29-1,-31 93 39,42-102-181,1 0-1,1 0 0,3 1 0,0 0 0,1 39 0,4-54-4,0 0-1,2 0 1,0 0-1,1 0 1,1 0-1,1-1 1,1 1-1,0-1 1,1 0-1,16 28 1,-20-42 1,0 1 0,0-1 0,0 1 0,0-1 0,1 0 0,0 0 0,0-1 0,0 1 0,0-1 1,0 0-1,1 0 0,0 0 0,-1-1 0,1 1 0,0-1 0,0 0 0,0-1 0,1 1 0,-1-1 0,0 0 0,1 0 0,-1-1 0,0 1 0,1-1 1,-1-1-1,0 1 0,1-1 0,-1 0 0,0 0 0,1 0 0,-1-1 0,7-2 0,3-3 37,-1 0-1,1-1 0,-2-1 1,1 0-1,-1-1 1,0 0-1,-1-1 1,16-18-1,1-5 254,46-71-1,-57 77-120,-2 0 0,-1-1-1,18-50 1,-28 64-109,-1 0 0,0 0 0,-1 0 0,0-1 0,-2 1 0,0-1 1,0 1-1,-2-1 0,-3-26 0,3 37-77,1 0 0,-2 0-1,1-1 1,0 1 0,-1 0 0,0 0-1,0 1 1,-1-1 0,1 0 0,-1 1 0,0-1-1,0 1 1,-1 0 0,1 0 0,-1 0 0,0 1-1,0-1 1,0 1 0,0 0 0,-1 0 0,1 1-1,-1-1 1,0 1 0,0 0 0,0 0-1,0 0 1,0 1 0,-10-2 0,6 2-29,-1 1 1,0-1 0,1 2-1,-1 0 1,1 0 0,-1 0-1,1 1 1,-17 6-1,-20 14-275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0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2662 12451,'-13'12'629,"16"-23"-301,20-29-90,189-294 126,-8 14-126,442-694 371,-644 1012-608,614-812 48,-616 813-50,10-10-6,0 0 0,-1-1-1,0 0 1,-1-1 0,-1 0-1,9-20 1,-15 30 2,0-1 0,0 0 0,-1 0 0,1 1-1,-1-1 1,-1-7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0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1292 130 11466,'-449'-68'2085,"140"16"-1372,282 48-692,0 1-1,0 1 1,0 2 0,0 0-1,-49 9 1,63-7-17,1 2 1,0-1 0,0 1 0,0 1 0,1 0-1,-1 1 1,1 0 0,0 1 0,1 0-1,0 1 1,0 0 0,1 1 0,0-1-1,-15 20 1,8-6-9,1 2-1,2-1 0,0 2 1,1 0-1,2 0 1,-9 31-1,6-8-8,2 0-1,-7 79 1,15-84-76,1 1-1,3 0 1,2-1-1,1 1 1,2-1-1,3 0 1,1-1 0,1 0-1,3 0 1,2-2-1,1 0 1,2 0-1,2-2 1,1 0 0,2-2-1,39 46 1,-45-63-16,2 0-1,-1-2 1,2 0 0,0-2 0,1 0 0,1-1 0,0-2 0,46 19-1,-23-15-112,-1-2-1,2-2 1,94 12-1,-59-16 23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3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59 14443,'-1'4'351,"1"0"0,-1 0 0,-1 0 0,1 0 0,0-1 0,-1 1 0,0 0 0,-4 6 0,-7 13 612,10-15-832,0 0 0,1 0 0,-1 0 0,2 0 0,-1 0-1,1 0 1,0 1 0,1 12 0,0-20-131,0 0 0,0 0-1,0 0 1,0-1 0,1 1 0,-1 0 0,0 0 0,1 0 0,-1-1-1,0 1 1,1 0 0,-1-1 0,1 1 0,-1 0 0,1-1 0,0 1-1,-1-1 1,1 1 0,0-1 0,-1 1 0,1-1 0,0 0-1,-1 1 1,1-1 0,0 0 0,0 1 0,-1-1 0,1 0 0,0 0-1,0 0 1,0 1 0,0-1 0,-1 0 0,1 0 0,0 0 0,0-1-1,0 1 1,-1 0 0,1 0 0,0 0 0,1-1 0,5-1-45,-1 0 0,1-1 0,12-6 0,-11 5-2,4-2 13,12-5-164,1 0 1,35-9-1,-54 18 172,-1 1 1,1 0-1,0 0 0,-1 0 1,1 0-1,0 1 0,0 0 1,-1 0-1,1 1 0,0 0 1,0 0-1,-1 0 0,1 0 1,-1 1-1,1 0 1,-1 0-1,7 4 0,-11-5 169,1 0-1,-1 1 1,1-1-1,-1 0 1,0 1-1,0-1 1,0 1-1,1-1 1,-1 1-1,-1-1 0,1 1 1,0 0-1,0-1 1,-1 1-1,1 0 1,-1 0-1,1 2 1,1-37 487,-1-1 1,-2 1-1,-9-58 1,10 85-633,9 12-405,0-1 0,0-1-1,1 1 1,14 3 0,-10-4 138,-1 0-1,1-1 1,0-1-1,0-1 1,0 0 0,0 0-1,0-1 1,0-1-1,18-3 1,14-8-263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0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1153 10426,'93'-84'1390,"-3"-5"-1,146-187 1,-225 262-1366,0 0 0,-2-1-1,11-20 1,-17 30-29,-1 0 1,0-1-1,0 0 0,-1 1 1,1-1-1,-1 0 0,-1 1 1,1-1-1,-1 0 0,0 0 1,0 0-1,0 0 0,-3-9 0,-2-2-13,0 1 1,-2 0-1,0 1 0,0 0 0,-14-20 0,-55-71-45,62 88 56,-24-31-11,-57-57 0,76 87-54,0 2 0,-1 0 0,-1 2 1,-1 0-1,-41-21 0,51 31-6,0 1-1,0 0 1,0 1-1,0 0 0,-1 1 1,1 0-1,-1 1 1,0 1-1,1 0 1,-1 0-1,-16 3 0,-23 6-179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1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9858,'7'0'137,"-1"0"1,1 0-1,0 1 0,-1 0 1,1 0-1,-1 1 1,1 0-1,-1 0 0,0 0 1,0 1-1,0 0 0,0 0 1,0 0-1,-1 1 0,7 5 1,11 9 316,41 42 0,-61-56-434,22 23 118,-2 0-1,-2 2 1,0 0-1,22 44 1,56 136 109,-71-144-204,172 333 135,-148-310-138,4-4 0,92 109 0,-12-56 41,18 23 68,-151-157-224,14 20 145,-17-22-135,1 0 1,-1 0 0,1 0-1,0 0 1,-1 0-1,0 0 1,1 0 0,-1 0-1,0 0 1,1 0-1,-1 0 1,0 0-1,0 0 1,0 0 0,0 0-1,0 0 1,0 0-1,0 0 1,0 0 0,-1 2-1,1-2 53,0-1 0,0 0 0,0 0 0,0 0 1,-1 0-1,1 0 0,0 1 0,0-1 0,0 0 0,0 0 0,-1 0 0,1 0 0,0 0 0,0 0 0,0 0 0,-1 0 1,1 0-1,0 0 0,0 1 0,0-1 0,-1 0 0,1 0 0,0 0 0,0 0 0,0 0 0,-1-1 0,1 1 0,0 0 0,0 0 1,0 0-1,-1 0 0,1 0 0,0 0 0,0 0 0,0 0 0,0 0 0,-1 0 0,1-1 0,0 1 0,0 0 0,0 0 1,0 0-1,0 0 0,-1 0 0,1-1 0,0 1 0,0 0 0,-5-8-321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4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0 9522,'-57'20'1379,"0"3"-1,2 2 1,-98 60 0,141-76-1319,-1 0 1,2 1-1,-1 0 1,1 1 0,1 0-1,0 0 1,1 2 0,-13 20-1,11-13-37,1 0 0,1 1 0,1 0 0,1 0 0,-5 27 0,2 7-26,4 1 1,1 0-1,6 103 0,10 5 10,-7-133-9,2-2 0,0 1 1,15 40-1,-17-61 1,-1 0-1,2 0 1,-1-1 0,1 0 0,1 0 0,-1 0-1,1 0 1,1-1 0,-1 0 0,1 0 0,0-1 0,1 0-1,0 0 1,14 8 0,-14-10 3,0-1-1,0 0 1,0 0 0,0-1-1,1 0 1,-1 0 0,1-1-1,-1 0 1,1 0 0,-1-1-1,1 0 1,0-1 0,-1 0-1,1 0 1,-1-1 0,16-5-1,-7 0 66,-1 0 0,0-2 0,0 0 0,-1-1 0,0 0 0,0-1 0,-1-1 0,-1 0 0,0-1 0,-1 0 0,21-30 0,-3-2 330,-2-2 0,38-83 0,-36 62 116,39-124-1,-62 167-470,-1 1 0,-2-1 0,0-1 0,-1 1 0,-2-1 0,-1 1 0,0-1 0,-9-45 0,7 59-36,-2 0 1,1 0-1,-1 1 0,-1 0 0,0 0 0,-1 0 0,0 0 0,-1 1 0,0 0 0,0 0 0,-1 1 0,-16-15 1,17 18-11,0 1-1,0 0 1,-1 0 0,1 1 0,-1 0 0,0 0 0,0 1 0,0 0 0,0 0 0,-1 1 0,1 0 0,-1 0 0,0 1 0,1 0 0,-1 1 0,0 0 0,0 0 0,-11 3 0,4 1-266,0 0-1,0 2 1,1 0 0,-1 1 0,1 0-1,1 1 1,-1 1 0,2 0-1,-1 1 1,1 0 0,1 1-1,-22 24 1,30-30 107,0-1 0,0 1 0,1 0 0,-1 0 0,1 0 0,0 1 0,1-1 0,-4 10 0,6-14 129,0-1 1,0 0-1,0 1 1,0-1-1,0 1 0,0-1 1,0 0-1,0 1 1,0-1-1,0 0 0,0 1 1,0-1-1,0 1 1,0-1-1,0 0 0,0 1 1,1-1-1,-1 0 0,0 1 1,0-1-1,0 0 1,1 1-1,-1-1 0,1 1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4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2725 186 11642,'-4'-4'132,"0"0"-1,0 0 0,0 0 0,0 1 1,-1-1-1,0 1 0,1 0 0,-1 1 0,0-1 1,0 1-1,-1 0 0,-10-3 0,-7 0 173,-43-4 0,39 6-114,-463-42 392,73 10-212,-169-9 305,458 43-617,0 5-1,-202 34 1,148 2 21,155-33-65,2 2 1,-1 1-1,2 1 0,-44 25 1,60-29-17,-1-1 0,1 2 0,1-1 1,0 1-1,0 0 0,0 0 0,1 1 1,0-1-1,1 2 0,0-1 0,0 0 0,1 1 1,0 0-1,1 0 0,0 0 0,1 1 1,-2 15-1,0 8-4,2 0 0,1 0 0,2 0 0,6 37 0,-2-22-10,3-1 1,2-1-1,2 0 0,3 0 0,31 70 0,-32-88 16,1-1 0,1-1 0,2 0 0,1-1 0,0-1 0,2-1 0,1-1 1,1-1-1,39 30 0,-18-23-14,1-2 1,1-1-1,1-3 1,1-2-1,89 27 1,-56-27-81,0-3 1,160 14-1,-105-27 53,0-6-1,1-5 0,234-42 1,-314 35 120,-1-2 1,0-3 0,-1-2 0,-2-3-1,0-1 1,-1-3 0,-2-3 0,-1-1-1,71-60 1,-95 70 9,-2 0 0,0-2 0,37-49-1,-48 55-56,0-2-1,-1 0 0,-2 0 1,1-1-1,-2 0 1,10-36-1,-8 12 134,-2-1 0,5-66 0,-12 89-99,-1-1 1,-1 1 0,-1-1 0,0 1 0,-2 0 0,-13-43 0,13 55-57,-1 0 0,0 0 0,-1 0 0,0 1 1,0 0-1,-1 0 0,0 1 0,0 0 0,-1 0 0,0 1 1,0 0-1,-1 0 0,0 1 0,0 0 0,-19-9 0,-9-1 46,0 2 0,-1 2 0,-40-9-1,32 10 12,-101-30-661,146 41 574,1-1-14,-1 1 0,0-1 0,0 1 1,0 0-1,0 0 0,0-1 0,1 1 0,-1 0 0,0 0 0,0 0 1,0 0-1,0 0 0,0 0 0,0 0 0,0 0 0,0 0 0,0 1 1,0-1-1,1 0 0,-1 0 0,0 1 0,0-1 0,0 1 0,0-1 1,1 1-1,-1-1 0,0 1 0,1-1 0,-2 2 0,-3 6-325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4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3696 191 9186,'-172'-26'3655,"-3"-2"-2625,7-13-789,-87-17-15,112 39-83,-227 0 0,-149 34 235,330-6-153,-103-5 170,-253 20-67,479-13-334,0 3 0,-90 30 0,-120 65-68,254-99 63,0 1 0,0 0 0,-28 22 1,37-23-14,1 1 0,1-1 0,0 2 0,0 0 0,1 0 0,-12 19 0,8-7-18,1 1-1,0 0 0,2 1 1,1 0-1,1 0 0,1 1 1,-6 42-1,11-48 33,2 0 0,0 0-1,1 1 1,0-1 0,2 0 0,1 1 0,1-1-1,0-1 1,2 1 0,11 28 0,-7-27 0,0 0 0,2-1 0,1-1 0,0 0 1,2 0-1,0-2 0,33 32 0,-23-28 5,2-1 0,0-1 0,1-2-1,59 29 1,-28-21-40,108 31 1,64 0-228,-195-48 202,317 78-1368,196 42-3886,-467-113 4227,2-4-1,121 3 0,-155-16 1354,1-1-1,-1-3 0,0-2 0,-1-2 0,71-22 1,-64 10 715,-1-3 0,-2-1 0,0-3 0,-1-3 0,91-71 1,211-219 2559,-233 204-3475,29-14 164,-8 8-150,-130 112-61,-1 0-1,0-1 1,-1-1-1,0 0 0,-1 0 1,-1-1-1,0 0 0,-1 0 1,0-1-1,8-27 1,-13 32 1,0 0 1,0 0-1,-1 0 1,0 0-1,-1 0 1,0 0-1,-1 0 1,0 0-1,0 1 1,-1-1-1,0 0 1,-1 0-1,0 1 1,-1 0-1,0-1 1,0 1-1,-1 1 1,-8-14-1,-2 4-45,0 1 0,-1 0 0,0 1 0,-2 1 0,0 0 0,0 2-1,-1 0 1,-1 1 0,0 0 0,-26-9 0,12 7-223,-1 2-1,0 1 1,0 1 0,-1 2-1,-61-5 1,64 12-46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8:5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522 367 13723,'-2'1'80,"1"-1"0,0 1-1,-1 0 1,1 0 0,0 0 0,-1 0 0,1 0 0,0 0 0,0 0-1,0 0 1,0 1 0,0-1 0,0 0 0,0 1 0,0-1-1,0 0 1,0 3 0,-13 33-204,6-14 195,-85 176-67,-1 0 0,74-147-7,2 2 0,3 0 0,2 1 0,2 0 0,3 1 0,-1 64 0,-3 53-159,-57 283 0,59-404 42,-4 88 0,13-113 115,1 0 0,2 0 0,0 0-1,2 0 1,8 29 0,-10-49 2,1 1 0,0 0 0,0-1 0,0 0 0,1 1 0,0-1 0,1-1 0,0 1 0,0-1 0,0 0 0,0 0 0,1 0 0,0-1 0,8 6 0,-2-3-2,0-2 1,1 1 0,0-1 0,0-1 0,0-1 0,0 0 0,21 4-1,163 23 12,-16-3 1,-34-5-19,249 8 0,153-35-28,-242-2 25,686 29-550,-711-6 291,368 28-85,125-14 290,243-17-2934,459 7 2138,295-106 592,-995 50 340,1004 25 99,-540 28 854,-603-13-640,135 27-376,45 0-186,392-69 134,-124-34-53,-1052 71 106,-24 1 3,1-1-1,0 0 1,0 0 0,0-1-1,0-1 1,-1 0 0,1 0-1,14-6 1,-22 6 14,-1 0 0,1 0 0,-1 0 0,0-1 0,0 1 0,0 0 0,0-1 0,0 0 0,-1 1-1,1-1 1,-1 0 0,0 0 0,1 1 0,-1-1 0,-1 0 0,2-6 0,1-4 114,-1-1 0,0-16 0,0-21 87,2-40 7,3-1-1,28-132 0,17 25-30,-14 60-147,22-157 0,-31-105 276,-16 155-274,-12 243-56,-1 0 0,0 0 0,0 0 0,0 0 0,0 0 0,-1 0 0,1 0 0,-1 1 1,0-1-1,1 0 0,-1 0 0,-1 1 0,1-1 0,0 0 0,-1 1 0,1-1 0,-1 1 0,-2-3 1,-2 0-4,1 1 1,-1-1 0,0 1 0,0 1 0,0-1 0,-10-3 0,-86-40 26,-3 5 0,-151-41 0,135 53 33,-399-96-404,-7 32-346,-366-10 545,-4 46 139,-1314 38-47,1804 21 66,-708-9-13,750 4-28,-2272 18 327,1122 11 221,440-11-410,88-8-86,7 0-76,0 38-157,-415 97 204,1261-126 45,-16 4-8,-95 9-38,177-25 18,22-11-18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9:0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26 10434,'-7'-4'228,"0"0"-1,-1 1 1,1 0-1,-1 0 1,0 1 0,0 0-1,0 1 1,-15-2-1,18 3-184,0 0 0,1 0 0,-1 0 0,0 1-1,1-1 1,-1 1 0,1 0 0,-1 1 0,1-1 0,0 1 0,-1 0-1,1 0 1,0 0 0,0 0 0,0 1 0,1 0 0,-5 3 0,-7 11 4,0 1 0,1 0 0,1 1 0,0 0 0,-9 22 0,-42 108 99,55-122-134,2 0 1,0 0-1,2 1 1,0-1-1,2 1 1,1 34-1,3-41-18,0-1 0,1 1-1,1-1 1,1 1 0,1-1-1,0 0 1,2-1-1,0 1 1,11 19 0,-14-33-2,-1 0 0,1 0 0,0 0 1,1 0-1,0-1 0,0 0 0,0 0 1,0 0-1,1 0 0,-1-1 0,1 0 1,1 0-1,11 5 0,-10-6 2,1 0 1,-1-1-1,1 0 0,0 0 0,-1-1 1,1-1-1,0 1 0,0-1 0,17-3 0,-4-1 46,-1-1-1,0-1 1,-1 0-1,0-2 0,0-1 1,0 0-1,-1-2 0,24-16 1,-14 6 127,0-2 1,-2-1-1,0-1 1,29-36-1,-40 42-27,-1-1 0,-1-1 1,-1-1-1,-1 1 0,-1-2 0,0 0 1,7-25-1,-16 41-110,0 0 0,-1 0 0,0 0 0,0 0 0,0 1 0,-1-1 0,0 0 0,0 0 1,-1 0-1,0 0 0,0 0 0,0 0 0,-1 0 0,-5-10 0,2 7-23,0 0-1,-1 1 1,0 0-1,-1 0 1,0 1 0,0 0-1,-1 0 1,-12-10-1,6 6-118,-1 1-1,0 0 0,-31-17 0,42 26 70,0 0 0,-1 0 0,1 1 0,0-1 0,-1 1 0,1 0 1,-1 0-1,1 0 0,-1 1 0,1-1 0,-1 1 0,0 0 0,1 1 0,-1-1 1,1 1-1,-1 0 0,1 0 0,-1 0 0,1 1 0,0-1 0,-7 4 1,-13 14-188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9:0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39 11891,'-1'-3'60,"-1"0"0,0 1 0,0-1 0,0 1 0,0-1 0,0 1 0,-1 0 0,1 0 0,-1 0 1,1 0-1,-1 0 0,0 0 0,0 1 0,0 0 0,0-1 0,0 1 0,0 0 0,0 1 0,0-1 1,0 0-1,0 1 0,-1 0 0,1-1 0,0 1 0,0 1 0,0-1 0,-1 0 0,1 1 0,-4 1 1,-9 2-81,1 1 0,-1 0 0,1 2 1,-20 11-1,-1 1-18,2 2 1,0 2-1,1 1 1,1 1 0,2 2-1,0 1 1,2 1-1,1 2 1,-41 62-1,58-76 57,0 0 0,2 1 0,0 0 1,1 1-1,1 0 0,1 0 0,0 0 0,1 1 0,2 0 0,-1 31 0,3-41-8,1 1-1,0-1 0,0-1 1,1 1-1,1 0 1,0 0-1,0-1 0,1 1 1,8 15-1,-7-18-6,0 0 0,0-1 0,0 1-1,1-1 1,-1-1 0,1 1 0,1-1-1,-1 0 1,1 0 0,0-1 0,0 0-1,1 0 1,9 4 0,-5-5-1,0 1 1,1-2-1,-1 0 1,0 0-1,1-1 0,-1 0 1,1-1-1,-1-1 1,1 0-1,-1-1 1,0 0-1,1-1 0,-1 0 1,0-1-1,20-9 1,-8 2 6,-1-1 1,0-1 0,-1-1-1,-1-1 1,0-1 0,28-29-1,-33 29-2,-2 0 1,0-2-1,0 1 0,-2-2 0,13-24 0,-20 34 7,-1 0 1,0 0-1,-1 0 1,0-1-1,0 1 0,-1-1 1,0 0-1,-1 0 0,0 1 1,0-1-1,-1 0 1,0 0-1,-4-19 0,2 24 95,1-1 0,-1 1-1,-1 0 1,1-1 0,-1 1-1,0 0 1,0 1-1,0-1 1,-1 0 0,0 1-1,0 0 1,0 0 0,-7-5-1,-7-3 187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9:0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2289 334 9402,'-109'-37'1411,"-193"-95"0,232 99-1542,15 9 147,-1 2 0,-1 2 0,0 3 0,-2 3 1,-115-14-1,106 23-31,-1 3 0,1 4 0,0 2 0,-135 26 0,54 8 55,-155 61 1,273-88-16,1 2 1,1 1-1,0 1 0,0 2 1,-45 34-1,57-37-7,1 1-1,0 1 1,1 0-1,1 1 0,1 0 1,0 1-1,1 1 1,1 0-1,-13 31 1,14-25-14,2-1 0,0 1 0,2 1 0,0-1 0,2 1 0,1 0 0,2 0 0,0 1 0,1-1 0,2 0 0,1 0 0,0 0 0,2 0 0,1-1 0,2 0 0,0 0 0,1 0 0,2-1 0,0-1 0,2 0 0,23 34 0,-13-28-47,0-2 0,2 0 0,1-1 0,1-2 0,2-1-1,0-1 1,34 20 0,-22-20-399,1-1-1,1-2 0,0-2 1,2-1-1,49 9 0,97 10-677,-97-26 424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9:0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576 553 10906,'15'-61'1209,"-7"1"-817,-9-4-192,-6 1 712,-13 1-432,-9 2-160,-12 13-216,-10 2-80,-10 11-72,-2 5-48,-3 13-88,1 5-64,2 11-1560,6 3 1560,15 5-153,9 4-143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3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 17460,'-3'-1'137,"1"1"1,-1 0 0,1-1-1,-1 1 1,0 1 0,1-1-1,-1 0 1,1 1 0,-1-1-1,0 1 1,1 0-1,-1-1 1,1 1 0,0 1-1,-1-1 1,1 0 0,0 0-1,0 1 1,0-1 0,0 1-1,0 0 1,0 0 0,0 0-1,-2 2 1,0 1-116,1-1 0,-1 0 0,1 1 0,0 0 1,0 0-1,1 0 0,-1 0 0,1 0 0,0 1 0,-1 5 1,3-9-32,-1-1 1,1 1-1,0 0 1,0 0 0,0-1-1,0 1 1,0 0 0,0-1-1,1 1 1,-1 0 0,1-1-1,-1 1 1,1 0 0,0-1-1,-1 1 1,1-1 0,0 1-1,0-1 1,0 1 0,0-1-1,0 0 1,0 0 0,1 1-1,-1-1 1,0 0-1,1 0 1,-1 0 0,0 0-1,1-1 1,0 1 0,-1 0-1,1 0 1,1 0 0,7 2-94,1-1 0,-1 0 1,1 0-1,15 0 1,5 2-129,-26-4 213,-1 1 0,1 0-1,-1 1 1,0-1 0,1 1 0,-1 0 0,0 0-1,0 0 1,0 1 0,0-1 0,5 6 0,-8-6 50,1-1 0,-1 1 1,0-1-1,0 1 0,0 0 0,0 0 1,0-1-1,-1 1 0,1 0 1,0 0-1,-1 0 0,1 0 0,-1 0 1,0 0-1,0 0 0,0 0 0,0 0 1,0 0-1,0 0 0,0 0 1,-1-1-1,1 1 0,-1 0 0,1 0 1,-1 0-1,0 0 0,0 0 1,0-1-1,-1 3 0,-5 7 265,1-2 0,-2 1 0,1-1 0,-1 0 0,-1-1-1,0 1 1,-17 12 0,9-10 145,-1 0-1,0-1 1,-33 14-1,41-20-393,-2 0-1,1-1 0,-14 2 1,21-4-34,1-1 0,-1 1-1,1-1 1,-1 0 0,1 0 0,-1-1 0,1 1-1,-1 0 1,1-1 0,-1 0 0,1 0 0,0 0-1,-1 0 1,-4-3 0,1-7-124,3-1-61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4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15851,'0'0'969,"0"3"-937,7-2-184,-7 4-201,2 0 369,5 0-136,8-7-56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2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13987,'-12'17'637,"0"1"0,-12 27 0,-26 51-25,22-45-468,-36 94 0,59-129-131,1-1 0,0 1-1,1 0 1,1 1 0,1-1 0,0 0-1,1 1 1,2 17 0,0-21 20,0 0-1,1-1 1,0 1 0,1-1 0,0 0-1,1 0 1,0 0 0,1 0 0,1-1-1,13 19 1,-19-28-20,1-1 0,-1 1 0,1 0 0,0 0 0,-1-1 0,1 1 0,0-1 1,0 0-1,0 1 0,0-1 0,0 0 0,1 0 0,-1 0 0,0 0 0,0-1 0,1 1 0,-1-1 0,0 1 0,4-1 0,-3 0 13,0 0 0,0-1 0,1 0 0,-1 1-1,0-1 1,0 0 0,0-1 0,0 1 0,0-1-1,0 1 1,0-1 0,4-3 0,1-1 61,-1-1 0,1 0 0,-1-1 0,-1 0-1,1 0 1,-1 0 0,0-1 0,4-9 0,36-91 619,-3 6-494,-30 76-254,-2 0 0,0 0 0,-2-1 1,6-30-1,-13 46 18,0 1-1,0-1 1,-2 0-1,1 0 1,-1 0-1,-1 1 1,0-1-1,-1 0 1,0 1-1,-1-1 1,0 1-1,-9-22 1,10 30-4,1 0 0,-1 0 0,0 0 0,0 0 1,0 1-1,0-1 0,-1 0 0,1 1 0,-1 0 0,1-1 0,-1 1 1,0 0-1,0 0 0,0 1 0,0-1 0,0 1 0,0-1 0,-1 1 1,1 0-1,0 0 0,-1 1 0,-3-2 0,4 2-12,0 1 1,0-1-1,0 0 0,0 1 0,0-1 1,1 1-1,-1 0 0,0 0 0,0 0 0,0 0 1,1 1-1,-1-1 0,1 1 0,-1-1 0,1 1 1,0 0-1,-1 0 0,1 0 0,0 0 0,0 0 1,1 1-1,-1-1 0,0 1 0,1-1 1,-3 6-1,-5 16-220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3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10090,'3'-2'435,"0"1"-1,0-1 0,0 1 1,0 0-1,1 0 0,-1 0 1,0 1-1,0-1 0,1 1 1,4-1-1,2 0-161,76-7 77,-1 4 1,94 6 0,84-2-366,-255-1 14,154-10 5,189 11 1,-151 9 42,-158-10-350,0-2 0,69-12 1,-105 14 178,-6 2-18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4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8162,'34'-14'1968,"0"1"0,40-9 1,-53 17-1836,0 2 1,0 0 0,1 2 0,-1 0 0,24 3 0,494 17-26,0-28-20,-481 8-87,864-48-227,-861 41 221,-37 4 67,39-1 1,-59 6-196,-5 1 25,-11 4-29,7-3 106,-1 2-54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1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1038 57 8330,'-49'-17'1129,"23"8"-614,0 1 1,0 1-1,-41-5 0,50 10-448,1 1 0,-1 0 0,1 1 0,-1 1 0,0 1 0,1 1 0,0 0 0,-1 1 0,1 0 0,1 2 0,-1 0 0,1 0 0,0 2 0,0-1 0,-22 18 0,-16 18-45,-96 101 0,64-57-50,79-82 25,-45 44-32,-54 68 0,91-98 31,0 1 1,2-1-1,0 2 1,1 0-1,1 0 1,1 1-1,-11 38 1,15-36 2,1 0 0,1 0 0,1 1 1,1-1-1,1 1 0,1-1 0,2 1 0,0-1 1,1 0-1,2 0 0,0 0 0,17 40 1,-15-47 13,0 1 1,1-2-1,1 1 1,1-1-1,0 0 1,1-1-1,1-1 1,0 0-1,1 0 1,0-1-1,1-1 1,1-1 0,0 0-1,0-1 1,1 0-1,32 12 1,-32-17 34,-1-1-1,1 0 1,0-2 0,0 0 0,0 0 0,0-2-1,1 0 1,-1-1 0,0-1 0,0 0 0,0-2 0,17-4-1,10-7 98,0-1 0,-1-2-1,50-29 1,-29 11-36,-1-3 0,-2-2 0,85-77 0,-104 79-99,-2-2 1,-1-2-1,-3-2 0,-1-1 0,30-54 0,-53 79-1,-1 1-1,-1-2 0,-1 1 0,-1-1 0,11-46 1,-17 59 0,-1-1-1,0 1 1,0 0 0,-1-1 0,-1 1 0,1 0 0,-1-1 0,-1 1 0,0 0 0,0 0 0,-1 0 0,0 0 0,-1 0 0,1 0 0,-2 1 0,1 0 0,-12-15 0,3 7 11,-1 1 0,-1 1-1,-1 0 1,0 1 0,0 0-1,-2 1 1,-22-11 0,-138-56-12,101 48-113,40 14 73,12 3-13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47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49 8786,'-11'-8'370,"3"1"-73,0 1 1,-1 0-1,0 0 0,-10-4 0,16 9-228,0 0-1,0 0 1,0 0-1,-1 0 1,1 1-1,0-1 1,0 1-1,-1 0 1,1 0 0,0 0-1,0 0 1,-1 1-1,1-1 1,0 1-1,0 0 1,0 0-1,-5 2 1,-5 3 42,1 1-1,0 1 1,1-1 0,0 2 0,-11 10-1,-50 54 187,33-31-153,38-42-142,-54 57 148,-71 91 0,112-129-145,0 2 1,2 0-1,0 0 1,1 1-1,1 1 1,1 0-1,2 0 1,0 1-1,-4 25 1,8-24 33,0 0 0,2-1 0,1 1 0,1 0 0,1 0 1,6 30-1,-6-43 3,1 0 0,1 0 0,0-1-1,1 1 1,0-1 0,0 0 0,1 0 0,1-1 0,0 0 0,0 0 0,1 0 0,0-1 0,1 0-1,13 10 1,-4-6 68,1-1-1,0-1 0,35 14 1,65 17 265,-74-27-250,-11-5-78,0-2-1,0-2 1,1-1 0,0-2-1,1-1 1,-1-2 0,0-1-1,68-11 1,-90 9-33,-1 1 1,1-1-1,-1-1 0,0 0 0,0-1 1,0-1-1,0 1 0,-1-2 1,11-7-1,-14 7-5,0 1 1,-1-1 0,0-1-1,0 1 1,-1-1 0,0 0-1,0-1 1,-1 1 0,0-1-1,0 0 1,-1 0-1,3-12 1,3-13 4,-2-1-1,-1 1 1,4-62-1,-8 38-48,-9-87-1,5 128 21,-1 0-1,-1 0 1,-1 0 0,-1 0 0,-12-32-1,13 40 12,-1 0 0,0 0 0,-1 1 0,0-1 0,0 1-1,-1 1 1,0-1 0,0 1 0,-1 0 0,0 1 0,-14-10-1,-3 2 44,0 1-1,-2 1 1,-41-14-1,-88-13 1857,101 31-1588,7 5 98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36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495 1 10258,'-13'0'167,"0"-1"-1,0 1 0,0 1 1,0 1-1,0 0 1,0 0-1,1 1 1,-1 1-1,1 0 0,-23 11 1,18-6-27,1 1 0,1 1-1,0 0 1,0 1 0,1 0 0,-24 29 0,15-12-25,2 1 1,1 1-1,1 0 1,2 2 0,1 0-1,1 1 1,-12 47-1,15-38-73,2 0 0,2 1 0,1 0 0,3 0 0,2 0 0,6 85 0,-1-101-59,2 0 0,1 0 0,1-1 0,21 52 0,-20-60-11,2-1 1,0 0-1,1-1 1,0 0-1,2 0 0,0-1 1,22 21-1,-26-29 17,0-1-1,1 1 0,0-2 1,0 1-1,1-1 0,0-1 1,0 0-1,0 0 0,0-1 1,1-1-1,0 0 0,-1 0 1,1-1-1,13 0 0,-9-2 17,1 0-1,-1-1 1,1-1-1,-1-1 1,0 0-1,0-1 0,-1-1 1,1 0-1,29-15 1,-5-3 31,0-1 0,-2-3 1,-1 0-1,-1-3 1,-2-1-1,0-1 1,-3-2-1,-1-2 0,-1 0 1,-2-2-1,-2-1 1,36-72-1,-52 88-99,0 1 0,-1-2 1,-1 1-1,6-41 0,-12 54 41,0 0 0,0 0 0,-1 0-1,0-1 1,-1 1 0,0 0 0,-1 0 0,0 1 0,-1-1 0,1 0-1,-2 1 1,0-1 0,-9-16 0,6 16-47,-1 0-1,-18-17 1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37.5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443 0 11739,'-28'15'95,"1"2"1,0 0 0,1 2 0,0 1 0,2 1 0,1 1 0,0 1 0,2 1 0,1 1 0,-32 51 0,30-39-46,1 2 0,3 0 1,1 1-1,1 1 0,3 0 1,2 1-1,-10 65 0,17-83-35,2 0 0,1 1 1,1-1-1,1 0 0,2 0 0,0 0 0,1 0 0,1 0 0,2 0 0,12 32 1,-13-44-23,-1 0 0,2-1 0,0 0 1,0 0-1,1 0 0,0-1 1,1 0-1,0 0 0,0-1 0,1 0 1,0-1-1,1 0 0,0-1 1,0 0-1,1-1 0,-1 0 0,2-1 1,-1 0-1,0-1 0,25 5 0,-13-5 9,0-1 0,0-1 0,0-2 0,1 0 0,-1-1 0,0-2 0,0-1 0,-1 0 0,1-2-1,-1 0 1,0-2 0,0-1 0,-1 0 0,23-15 0,-12 5 79,-1-3 0,-1 0-1,-1-2 1,-1-1 0,-1-2 0,-1 0 0,-2-2 0,26-37 0,-38 47-1,0 0 0,-1-1 1,-1-1-1,-2 0 0,0 0 1,0-1-1,7-37 0,-13 48-68,-2 0-1,1 1 1,-2-1-1,1 0 1,-1 0-1,-1 0 0,0 0 1,-1 1-1,0-1 1,0 0-1,-1 1 1,-1-1-1,1 1 1,-2 0-1,1 0 0,-2 1 1,1 0-1,-10-13 1,5 11-99,0 0 1,-1 1-1,0 0 1,-1 0 0,-22-13-1,-71-33-421,49 28 361,-2-4-138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38.1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1 12571,'-25'13'263,"0"2"0,1 0 0,-33 29 1,45-32-251,-1 0 1,2 1-1,0 0 0,0 1 1,1 0-1,1 0 1,-8 18-1,5-5 12,0 1 1,3 1-1,0 0 0,2 0 1,1 0-1,1 1 1,-1 38-1,5-40-21,1-1 0,2 0-1,0 1 1,2-1 0,1 0 0,1 0 0,2-1 0,12 31-1,-14-42-19,1-1 0,1 0 0,0 0 0,1-1 0,1 0 0,0 0 0,1-1 0,0 0 0,0-1 0,2 0 0,-1-1 0,1-1 0,15 9 0,-15-11 7,1-1 0,-1 0 1,1-1-1,0-1 0,0 0 0,0-1 0,1 0 1,-1-1-1,1-1 0,-1 0 0,1-1 1,0-1-1,-1 0 0,24-5 0,-27 3 42,0 0-1,0 0 1,-1-1-1,0 0 1,0-1 0,0 0-1,0-1 1,-1 0-1,0-1 1,0 1-1,0-2 1,-1 1-1,0-1 1,-1-1-1,0 1 1,0-1 0,0 0-1,-2-1 1,1 1-1,-1-1 1,0-1-1,-1 1 1,3-11-1,-2 2 29,0-1-1,-2 1 0,0-1 0,-1 0 0,-1 0 0,-1 0 0,0 1 1,-2-1-1,0 0 0,-2 0 0,0 1 0,-8-25 0,3 20-68,0 1 0,-2 0 0,0 1 0,-1 0 0,-2 0-1,0 1 1,-20-21 0,26 33 6,0 0 1,-1 1-1,0 0 0,0 0 0,0 1 0,-1 0 1,-1 1-1,1 0 0,-1 1 0,0 0 0,0 0 1,0 1-1,-1 1 0,1 0 0,-1 1 0,0 0 1,-13-1-1,-19 7-57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38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436 0 10658,'-23'12'223,"1"0"0,0 2 0,1 0 0,0 2 0,1 0 0,-23 25-1,11-6 134,2 1-1,-39 59 0,49-63-115,2 0 1,1 1-1,2 1 0,-20 64 0,27-70-95,2 0 1,0 0-1,2 0 0,2 1 0,0-1 0,5 53 0,-2-69-103,1 0 1,0 1-1,1-1 1,1 0-1,0-1 1,10 23-1,-11-29-28,1 1 0,-1-1 0,1 1 0,0-1 0,0 0 0,1-1 0,0 1 0,0-1 0,0 0 0,0 0 0,0 0 0,1-1 0,0 0 0,0 0 0,7 3 0,1-2 15,0-1 0,0 0 1,0-1-1,0 0 0,1-2 0,-1 1 0,0-2 0,26-3 1,-8-2 66,0-1 0,58-21 0,-33 5 91,-1-2-1,105-66 1,84-93 354,-123 73-264,-110 98-256,0 0 0,-1-1 0,-1 0 1,0-1-1,-1 0 0,0-1 0,6-16 0,-14 29-30,1-1 0,-1 1 0,0-1 0,0 0 0,0 0 0,0 1 0,-1-1 0,0 0 0,1 0 0,-1 0 0,-1 0 0,1 0 0,-1 1 0,1-1 0,-1 0 0,0 0 0,0 1 0,-4-8 0,3 8-25,-1-1 1,1 1-1,-1 0 1,0 0-1,0 0 1,-1 1-1,1-1 0,0 1 1,-1 0-1,0 0 1,1 0-1,-1 0 1,0 0-1,-7-1 1,-6-1-236,0 1 0,0 0 0,-1 2 0,1 0 0,0 1 0,-33 4 0,3 3-235,-62 18 0,32-4-144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6:0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9882,'0'0'18,"0"0"0,0 0 0,0 0 0,0 0 0,-1 0 1,1 0-1,0 0 0,0 0 0,0 1 0,0-1 0,0 0 0,0 0 0,0 0 0,0 0 0,0 0 0,0 0 0,0 0 0,0 1 1,0-1-1,0 0 0,0 0 0,0 0 0,0 0 0,0 0 0,0 0 0,0 1 0,0-1 0,0 0 0,0 0 0,0 0 0,0 0 1,0 0-1,0 0 0,1 0 0,-1 1 0,0-1 0,0 0 0,0 0 0,0 0 0,0 0 0,0 0 0,0 0 0,0 0 0,0 0 0,1 0 1,-1 0-1,0 0 0,0 0 0,0 0 0,0 0 0,0 0 0,0 0 0,0 0 0,1 1 0,-1-1 0,13 2 536,12-1 47,53-7 604,-54 3-1059,0 1-1,28 2 1,37 7-112,-31-2-36,0-1 1,83-7-1,-66-6-10,-1 3 0,127 8 0,389 7 141,-504-11-123,388-16 9,-352 12-13,202-4 19,89-5 12,-183 7-21,359 34 1,1176 72-45,-256-87-121,-1063-9 121,1185 24-55,-957 36 86,-600-52 45,572 62-538,-607-69 799,-1-3 0,53-6 0,-47-2-89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39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514 5 13059,'-18'-2'106,"1"0"1,-1 2-1,0 0 0,0 1 1,1 1-1,-1 0 0,0 2 1,1 0-1,0 1 0,0 0 1,-17 9-1,9-3-41,2 1 0,-1 2 0,2 0 0,0 1 0,-40 36 1,51-41-24,1 1 0,0 1 0,1-1 0,0 2 0,1-1 1,0 1-1,1 1 0,1-1 0,0 1 0,0 0 1,2 0-1,-4 19 0,5-12 8,1 0 1,0-1-1,2 1 1,1 0-1,0 0 0,2 0 1,0 0-1,1-1 1,2 0-1,0 1 0,0-2 1,2 1-1,1-1 1,21 35-1,-22-42-37,1 1 0,1-1 0,0-1 0,1 0 0,0 0 0,0-1 0,1 0-1,1-1 1,16 9 0,-18-12-11,0-1 1,1 0-1,0-1 0,0 0 0,1-1 0,-1 0 0,1-1 1,-1 0-1,1-1 0,0-1 0,0 0 0,13-1 0,-12-2 6,1 0-1,-1-1 1,0 0-1,0-1 1,0 0-1,0-2 1,-1 1-1,0-2 1,-1 1-1,1-2 1,-1 0-1,-1 0 1,0-1-1,0 0 1,-1-1-1,11-15 1,-5 5 11,-1-1 1,-1 0-1,-1-1 1,-2-1-1,0 0 1,-1 0-1,-1-1 1,7-35-1,-10 31-11,-1 1-1,-2-1 1,-1 0-1,-1 0 1,-1 0-1,-2 0 1,-5-29-1,6 53-19,0-1 0,0 1 0,-1 0 0,0-1 0,0 1 0,0 0 0,-1 0 0,0 0 0,0 0 0,0 1 0,0-1 0,-1 1 0,0 0 0,-6-6 0,6 8-19,1 0 0,-1 0 0,1 0 1,-1 0-1,0 1 0,0 0 1,0-1-1,0 2 0,0-1 0,0 0 1,0 1-1,0-1 0,0 1 1,0 0-1,0 1 0,0-1 0,0 1 1,0 0-1,-7 2 0,-1 1-23,1 1-1,0 1 0,0 0 1,0 0-1,-12 11 0,20-15 41,-41 30-180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0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473 7 12539,'-18'-3'88,"0"1"-1,0 1 1,0 0 0,0 1 0,1 2 0,-1-1 0,0 2-1,0 1 1,-24 7 0,29-6-72,0 0 1,1 1-1,0 1 0,0-1 0,0 2 1,1 0-1,0 0 0,0 1 0,1 0 1,1 1-1,-1 0 0,-14 22 0,9-8 32,1 1 0,2 1 0,0 0 0,1 1-1,2 0 1,1 0 0,-6 36 0,8-25-11,2-1 1,1 1-1,2 0 0,7 74 1,-4-97-37,0 0-1,1-1 1,1 1 0,1-1 0,0 0 0,0-1 0,2 1 0,-1-1 0,2 0 0,0 0 0,10 11-1,-11-15 19,1-1-1,0 0 0,0-1 0,1 0 0,0 0 0,0-1 0,1 0 0,0-1 0,0 0 0,0 0 0,0-1 0,1 0 1,0-1-1,0 0 0,12 1 0,-3-2 52,1-1 0,-1-1 0,0-1 0,0-1 0,0 0-1,0-2 1,0 0 0,-1-1 0,27-11 0,-10 1 141,-1-1-1,0-2 1,61-43-1,-50 26-32,-2-2-1,-2-2 0,-1-2 0,-2-1 0,-1-3 1,-3 0-1,58-101 0,-81 125-192,-1-1 0,-1 0 0,13-41 0,-21 57 13,0-1 1,-1 0-1,0 0 0,0 0 0,0 0 0,-1 0 1,0 0-1,-1 0 0,1 0 0,-1-1 1,0 2-1,-1-1 0,0 0 0,0 0 0,-1 0 1,1 1-1,-5-8 0,2 8-20,1 1 0,-1 0 0,0 0 0,-1 0 0,1 0 1,-12-7-1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2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1 212 12043,'40'-15'1240,"11"-4"-776,5 2-200,12-9 864,12-3-848,2 2-176,-2 1-96,-9 4-264,-8 6-160,-17 7 248,-12 4-128,-20 5 32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3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409 5 13267,'0'-1'37,"1"1"1,-1 0-1,0-1 1,1 1 0,-1 0-1,1-1 1,0 1-1,-1 0 1,1 0-1,-1-1 1,1 1-1,-1 0 1,1 0 0,0 0-1,-1 0 1,1 0-1,-1 0 1,1 0-1,0 0 1,-1 0-1,1 0 1,-1 0 0,1 0-1,0 0 1,0 1-1,-1 0-18,1-1-1,-1 1 0,0-1 0,1 1 1,-1 0-1,0-1 0,0 1 1,0 0-1,0-1 0,0 1 1,0 0-1,0-1 0,0 1 0,0 0 1,0-1-1,0 1 0,0 0 1,-1 1-1,-13 35 195,1-12-187,-1-2 0,-2 1-1,0-2 1,-21 23 0,-85 78 258,74-75-86,1-5 2,19-17 59,-29 34 1,56-59-245,0 0 0,0 0 0,0 1 0,0-1 0,0 0 0,0 0 0,0 0 1,1 1-1,-1-1 0,0 0 0,1 1 0,-1-1 0,1 1 0,-1-1 0,1 1 0,0-1 0,0 1 0,0-1 0,0 1 0,0-1 0,0 1 0,0-1 0,0 3 0,2-3-2,-1 1 0,0-1-1,1 0 1,-1 1-1,1-1 1,-1 0 0,1 0-1,0 0 1,0 0-1,-1-1 1,1 1 0,0 0-1,0-1 1,0 1 0,-1-1-1,1 1 1,0-1-1,0 0 1,4 0 0,40 1 24,1-1 0,68-10 1,-7 1-114,110 0 36,-118 7 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4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276 55 13699,'0'-1'76,"0"0"0,-1 0 1,1 0-1,0 0 0,-1 0 0,1 0 0,0 1 1,-1-1-1,1 0 0,-1 0 0,0 0 0,1 0 1,-1 1-1,0-1 0,1 0 0,-1 1 0,0-1 1,0 0-1,0 1 0,1-1 0,-1 1 1,0-1-1,0 1 0,0 0 0,0-1 0,0 1 1,0 0-1,-2-1 0,-30-3 760,32 4-756,-8 0-12,0 0-1,1 1 1,-1-1-1,0 2 1,1-1 0,-1 1-1,1 1 1,0 0 0,0 0-1,0 0 1,0 1-1,0 0 1,1 1 0,0-1-1,0 2 1,0-1-1,0 1 1,1 0 0,-6 7-1,5-5-71,1 1-1,0-1 1,0 1-1,1 0 1,0 1-1,1-1 1,0 1-1,0 0 1,1 0-1,1 0 1,-1 0-1,2 0 1,-1 1-1,2-1 1,-1 16-1,1-23 13,1 0 0,-1 0 0,0 0 0,1-1 1,-1 1-1,1 0 0,0 0 0,0 0 0,0 0 0,0-1 0,1 1 0,-1 0 0,1-1 0,-1 1 0,1-1 0,0 0 0,0 0 0,0 1 0,4 1 0,-4-2 6,1-1 0,0 0 0,0 0 0,0 0 0,0 0 0,0 0 0,0 0 0,0-1 0,0 0 0,0 0 0,0 1 0,0-2 0,0 1 0,0 0 0,0-1 0,0 1-1,0-1 1,0 0 0,4-2 0,11-3 40,-1-2-1,0 0 0,-1-1 0,28-20 0,57-53 232,-65 50-150,57-37-1,-68 55-98,-25 14-35,1 0 0,-1 0 0,1 0 0,-1 0 0,1 0 0,-1 0 0,1 0 0,-1 0 0,0 0 0,1 0 0,-1 0 0,1 0 0,-1 0 0,1 0 0,-1 0 0,1 1 0,-1-1 0,0 0 0,1 0 0,-1 0 0,1 1 0,-1-1 0,0 0 0,1 1 0,-1-1 0,0 0 0,1 1 0,-1-1 0,0 0 0,1 1 0,-1-1 0,0 0 0,0 1 0,1-1 0,-1 1 0,0-1 0,0 1 0,0-1 0,0 1 0,0-1 0,0 0 0,0 1 0,0-1 0,0 1 0,0-1 0,0 1 0,0-1 0,0 1 0,0-1 0,0 1 0,-1 0 0,-4 27 7,5-26-9,-5 14-1,-1 4-3,1-1-1,0 1 1,1 0 0,2 0 0,-1 40 0,3-59 8,0 0 0,0 0 1,0 0-1,0 0 0,0 0 1,0 0-1,0 1 0,1-1 1,-1 0-1,0 0 0,1 0 1,-1 0-1,0 0 0,1 0 0,0 0 1,-1-1-1,1 1 0,-1 0 1,1 0-1,0 0 0,0 0 1,0-1-1,-1 1 0,2 0 0,-1-1 4,0 0 0,1 0 0,-1 0 0,0 0 0,0 0 0,0 0 0,0 0-1,0-1 1,0 1 0,0 0 0,0-1 0,0 1 0,0-1 0,-1 1-1,1-1 1,0 0 0,0 1 0,0-1 0,1-1 0,3-3 39,1-1 1,-1 0-1,0 0 1,0-1-1,3-7 1,1-3 72,-2 0 0,0-1 0,-1 1 0,-1-2 1,-1 1-1,0 0 0,0-21 0,-3 38-113,-1 1-1,0-1 1,0 1-1,1-1 1,-1 1 0,0-1-1,0 1 1,0-1-1,0 1 1,0-1 0,0 0-1,0 1 1,0-1-1,0 1 1,0-1 0,0 1-1,0-1 1,-1 1-1,1-1 1,0 1 0,0-1-1,-1 1 1,1-1-1,0 1 1,0-1 0,-1 1-1,1-1 1,-1 0-1,0 2-3,1 0-1,0 0 1,-1 0 0,1 0-1,0 0 1,0 0-1,-1 0 1,1 0 0,0 0-1,0 0 1,0 0-1,0 0 1,0 0 0,0 0-1,1 0 1,-1 1 0,1 2-11,-1 0 1,1 0 0,0 0 0,0 0 0,1-1 0,-1 1 0,1 0 0,0-1 0,0 1 0,0-1 0,0 1 0,0-1 0,1 0-1,0 0 1,-1 0 0,1 0 0,0 0 0,4 2 0,-2-3 5,-1 1 1,1-1-1,0 0 0,0-1 0,0 1 1,1-1-1,-1 0 0,0 0 0,0-1 1,1 1-1,-1-1 0,7-1 0,6-1 17,-1-1-1,1-1 0,-1-1 0,0 0 0,0-1 0,0-1 0,17-10 0,-1 0 45,-1-2 0,-1-1-1,0-1 1,37-36 0,-67 55-51,-8 4 4,-10 7-13,9-2-27,0-1 1,1 2-1,-1-1 1,2 1-1,-12 15 1,17-17-118,8-7 53,6-6-74,0-1-24,-13 8 188,0 0 1,0 0-1,0 0 0,0 0 1,0 0-1,0 0 0,0 0 1,0 1-1,0-1 0,0 0 1,0 0-1,0 0 0,0 0 1,0 0-1,0 0 0,0 0 1,0 0-1,0 0 0,1 0 1,-1 0-1,0 0 0,0 0 0,0 0 1,0 0-1,0 0 0,0 0 1,0 0-1,0 0 0,0 0 1,0 0-1,0 0 0,0 0 1,0 1-1,0-1 0,0 0 1,0 0-1,0 0 0,0 0 1,0 0-1,0 0 0,0 0 1,0 0-1,1 0 0,-1 0 1,0 0-1,0 0 0,0 0 1,0 0-1,0 0 0,0 0 1,0 0-1,0 0 0,0-1 0,-15 20-102,4-7 197,-1 3-69,1 0-1,-13 27 1,19-39-124,5-4-1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5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47 15451,'-1'-2'123,"1"-1"0,-1 1-1,0 0 1,0 0 0,-1-1-1,1 1 1,0 0 0,-1 0 0,1 0-1,-1 0 1,1 1 0,-1-1-1,0 0 1,0 1 0,0-1-1,0 1 1,-4-3 0,2 3 2,0-1 1,-1 0 0,1 1 0,0 0-1,-1 0 1,1 1 0,-1-1-1,1 1 1,-7 0 0,3 0-56,0 1 0,0 0 1,0 1-1,1 0 0,-1 0 0,0 0 1,1 1-1,0 0 0,0 1 1,0-1-1,-8 7 0,10-6-69,1 0 0,0 1 0,0-1 1,0 1-1,0 0 0,1 0 0,0 1 0,0-1 0,1 1 0,-1-1 0,-1 8 0,3-11-1,1 0-1,-1 0 1,1 0-1,-1 0 1,1 0-1,0 0 1,-1 0 0,1 0-1,0 0 1,0 0-1,1 0 1,-1 0-1,0 0 1,1 0-1,-1 0 1,1 0-1,0 0 1,0 0 0,-1 0-1,1 0 1,0 0-1,1-1 1,-1 1-1,0 0 1,0-1-1,1 1 1,-1-1-1,1 0 1,-1 1-1,1-1 1,0 0 0,-1 0-1,1 0 1,0 0-1,0 0 1,4 1-1,-1-1 0,1 0 1,0 0-1,-1-1 0,1 1 0,0-1 0,0-1 1,-1 1-1,1-1 0,0 0 0,-1 0 1,1-1-1,-1 0 0,1 0 0,-1 0 0,9-5 1,4-3-3,-1-1 1,0 0 0,16-15 0,11-17 14,-31 29-63,24-19 1,-36 34 44,-1 0 1,0-1-1,0 1 1,0 0 0,0-1-1,1 1 1,-1 0-1,0 0 1,0-1 0,0 1-1,0 0 1,-1 0-1,1-1 1,0 1 0,0 0-1,0 0 1,-1-1-1,1 1 1,0 0 0,-1 0-1,-8 23-74,1-1-1,1 1 1,2 1-1,0-1 1,-2 35-1,7-57 57,0 0-1,0 0 1,0-1-1,0 1 1,1 0-1,-1 0 1,1-1-1,-1 1 1,1 0-1,-1-1 1,1 1-1,0-1 1,0 1-1,1 1 1,-2-2 2,1-1 0,0 1-1,-1-1 1,1 1 0,0-1 0,-1 1 0,1-1 0,0 0 0,0 1 0,-1-1-1,1 0 1,0 0 0,0 0 0,0 1 0,-1-1 0,1 0 0,0 0-1,0 0 1,0 0 0,-1 0 0,2-1 0,2 0-26,0 0-1,0-1 1,0 1-1,-1-1 1,1 0-1,-1 0 1,1-1 0,-1 1-1,0-1 1,4-3-1,22-26-217,1-8-86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5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84 13779,'-36'71'1624,"20"-43"-1008,2 1 0,-11 32 1,23-57-512,1 0 1,0 0-1,0 0 1,1 0-1,-1 0 1,1 6 0,0-9-88,0 0 0,0 0 0,0 0 1,0 0-1,1 0 0,-1 0 1,0 0-1,1 0 0,-1 0 0,0 0 1,1 0-1,-1-1 0,1 1 1,0 0-1,-1 0 0,1 0 0,0-1 1,-1 1-1,1 0 0,0-1 1,0 1-1,-1-1 0,1 1 0,0-1 1,0 1-1,0-1 0,0 0 1,0 1-1,0-1 0,0 0 0,0 0 1,0 0-1,0 1 0,1-1 1,8-1-78,0 1 0,-1-1-1,0-1 1,1 1 0,-1-2 0,0 1 0,0-1 0,0-1 0,0 1 0,0-2 0,13-8 0,5-4-211,-2-1 0,30-28 0,-11 6 461,-3-3 1,66-84-1,-170 241 1438,46-81-1476,15-28-137,-8 13 29,0 2-1,2 0 1,-9 29-1,15-43-72,1 0-1,0 0 0,1 0 0,-1 0 1,1 0-1,0 0 0,2 9 1,-1-12-13,-1 0 1,1 0 0,0 1-1,0-2 1,1 1 0,-1 0 0,1 0-1,-1 0 1,1-1 0,0 1-1,0-1 1,0 1 0,0-1 0,1 0-1,2 3 1,7 3-168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6.6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129 1 16091,'-23'50'1585,"4"15"-1092,4 0 1,-14 121-1,14-78-149,7-55-130,-12 66 948,114-376-1659,-71 206 169,3 2 0,60-89 0,-79 128 294,1 0 0,0 1 0,1 0 0,0 0 0,0 1 0,1 1 0,0-1 0,0 1 0,17-7 0,-21 11 34,0 0 0,0 1 1,0 0-1,1 0 0,-1 1 0,1 0 1,-1 0-1,1 0 0,-1 1 0,1 0 1,-1 1-1,1-1 0,-1 1 1,1 0-1,-1 1 0,1-1 0,-1 1 1,0 1-1,9 3 0,-13-5 1,0 0 1,0 0-1,0 0 0,0 0 1,-1 1-1,1-1 0,0 0 0,0 1 1,-1-1-1,1 1 0,-1 0 1,0 0-1,1-1 0,-1 1 1,0 0-1,0 0 0,0 0 0,0 0 1,0 0-1,-1 1 0,1-1 1,0 3-1,-1-3 6,0 1 1,-1-1-1,1 1 1,-1-1-1,1 1 1,-1-1-1,0 1 1,0-1-1,0 0 1,0 1-1,0-1 1,-1 0-1,1 0 1,-1 0-1,1 0 1,-1 0-1,0 0 1,-3 2-1,-8 6 54,0 0 0,0-2-1,-1 1 1,0-2 0,0 0 0,-26 9-1,18-9-4,0-1-1,-1-1 0,-45 5 0,21-11-461,45 1 343,-1-1 1,1 1-1,0-1 1,0 1-1,0-1 1,0 0-1,0 1 1,-3-3 0,5 2 42,-1 1 1,1 0 0,0 0 0,-1-1 0,1 1-1,0 0 1,0-1 0,-1 1 0,1-1 0,0 1 0,0 0-1,-1-1 1,1 1 0,0-1 0,0 1 0,0 0-1,0-1 1,0 1 0,0-1 0,0 1 0,0-1-1,0 1 1,0 0 0,0-1 0,0 1 0,0-1 0,0 1-1,0-1 1,0 1 0,1 0 0,-1-1 0,0 1-1,0-1 1,1 1 0,-1 0 0,0-1 0,0 1-1,1-1 1,12-10-320,15 2-111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7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88 15235,'0'-1'78,"-1"-1"0,1 1 0,0 0 0,-1 0-1,1 0 1,-1 0 0,0 1 0,1-1 0,-1 0 0,0 0-1,1 0 1,-1 0 0,0 1 0,0-1 0,0 0-1,0 1 1,0-1 0,0 0 0,0 1 0,0 0 0,0-1-1,0 1 1,0-1 0,0 1 0,0 0 0,0 0 0,0 0-1,0-1 1,0 1 0,0 0 0,0 0 0,-2 1 0,-40 0 817,28 1-623,0 1 1,1 1-1,-1 0 1,1 1 0,-18 8-1,24-10-213,1 1 0,0 0-1,1 0 1,-1 0 0,1 1 0,0 0-1,0 1 1,0-1 0,1 1 0,0 0-1,-8 12 1,12-18-54,1 1 0,-1-1 0,1 1 1,-1 0-1,1-1 0,-1 1 0,1 0 0,0-1 0,-1 1 0,1 0 0,0 0 0,0-1 0,-1 1 0,1 0 1,0 0-1,0 0 0,0-1 0,0 1 0,0 0 0,0 0 0,0-1 0,0 1 0,0 0 0,1 0 0,-1 0 1,0-1-1,0 1 0,1 0 0,-1-1 0,0 1 0,1 0 0,-1 0 0,1-1 0,-1 1 0,1-1 1,-1 1-1,1-1 0,-1 1 0,1-1 0,0 1 0,-1-1 0,1 1 0,0-1 0,-1 1 0,1-1 0,0 0 1,0 0-1,-1 1 0,2-1 0,4 1 8,1 0 0,-1 0 0,1-1 0,-1 0 0,7-1 0,-12 1-12,139-16 14,-96 8-23,1 3 0,85 1 1,-128 4 4,1 0 2,-1 0-1,1 0 0,0 0 0,0 0 0,0 1 1,-1 0-1,1-1 0,0 1 0,-1 0 0,1 0 0,-1 0 1,1 1-1,-1-1 0,4 3 0,-8-8 41,0 0-1,1 0 0,-1 0 1,1 0-1,0 0 1,0 0-1,0 0 0,0-6 1,-5-46 514,5 36-433,-6-39 151,7 59-276,0 0 1,0 0 0,0-1-1,0 1 1,0 0 0,0 0-1,0-1 1,0 1 0,0 0-1,0 0 1,0 0 0,0-1-1,0 1 1,0 0 0,1 0-1,-1-1 1,0 1 0,0 0-1,0 0 1,0 0 0,0 0-1,1-1 1,-1 1-1,0 0 1,0 0 0,0 0-1,1 0 1,-1 0 0,0-1-1,0 1 1,0 0 0,1 0-1,-1 0 1,0 0 0,0 0-1,0 0 1,1 0 0,-1 0-1,0 0 1,0 0 0,1 0-1,-1 0 1,0 0 0,0 0-1,1 0 1,-1 0 0,0 0-1,0 0 1,0 0-1,1 1 1,12 5-302,-10-4 204,19 9-740,0-1-1,1 0 1,0-2-1,45 11 0,-26-14 57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7.5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1 15723,'-27'12'1375,"-35"22"0,53-29-1135,1 0-1,0 1 0,0 1 1,1-1-1,0 1 1,0 0-1,-11 16 0,17-22-212,0 1 0,0-1 0,0 0-1,1 1 1,-1-1 0,0 0 0,1 1-1,-1-1 1,1 1 0,-1-1 0,1 1-1,0-1 1,-1 1 0,1-1 0,0 1 0,0-1-1,0 1 1,0-1 0,0 1 0,1-1-1,-1 1 1,1 2 0,0-3-20,0 0 0,0 1 0,1-1 0,-1 0-1,0 0 1,0 0 0,1 0 0,-1 0 0,1 0 0,-1 0 0,1-1 0,-1 1 0,1 0 0,-1-1 0,1 1 0,-1-1 0,3 1 0,6 0-47,0 0 0,0 0 1,0-1-1,0 0 1,16-3-1,-5-2 11,1-1-1,-1 0 1,-1-2 0,1 0-1,-1-1 1,-1-2 0,0 0-1,28-21 1,-52 36 1,-1 1 0,1 0 0,0 0 0,0 1 0,1-1-1,0 1 1,0 0 0,0 0 0,0 0 0,1 1 0,0-1 0,0 1 0,-2 13 0,4-19 17,1 0 0,0 1 0,0-1 0,0 1 0,0-1 0,0 0 1,0 1-1,0-1 0,1 1 0,-1-1 0,1 0 0,0 2 0,13 11-205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6:4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3656 241 8722,'-23'3'218,"5"0"-222,0 0 0,-23-1 1,34-3 50,0 1 0,1-1 1,-1 0-1,1-1 0,-1 1 1,1-1-1,0 0 0,-1-1 1,-10-6-1,-65-42 1895,41 24-1720,-1 2 0,0 2 0,-58-22 0,59 32-234,0 2-1,-1 2 1,0 2 0,-53-3-1,-173 7 87,-214 32-119,17-1-170,384-26 207,-326 12 292,1 35 72,302-28-363,0 4 0,2 6 0,-136 58 0,215-78 30,1 0 0,1 1 1,-1 1-1,2 1 0,0 1 0,1 1 0,-26 27 1,38-35-2,0 1 0,1 0 0,-1 1 0,2-1 1,-1 1-1,2 0 0,-1 0 0,-3 14 0,6-16-10,0 1 0,1-1-1,0 1 1,0-1 0,1 1-1,0-1 1,1 1 0,0 0-1,0-1 1,0 1 0,6 14-1,-1-9-19,0 1 0,1-1 0,1-1 0,1 1-1,-1-1 1,2-1 0,0 0 0,0 0 0,1-1-1,1 0 1,16 11 0,13 8-18,2-2-1,50 24 1,40 11-26,181 60 1,-39-19 59,65 31 3,-246-104-38,164 33-1,94-22 62,4-24 98,-280-16-108,882-6 22,54-80-140,-239 29 174,-748 55-68,-12 0-1,0-1 1,0 0-1,-1 0 1,1-1-1,0-1 0,17-5 1,-28 7 5,0-1 0,0 1 0,0-1 0,0 1 0,0-1 0,0 0-1,0 0 1,0 0 0,0 0 0,-1 0 0,1 0 0,-1 0 0,0 0 0,0-1 0,0 1 0,0-1 0,0 1 0,0-1 0,0 1 0,-1-1 0,1 1 0,-1-1 0,0 1 0,0-1 0,0 0-1,0 1 1,0-1 0,-1-3 0,-2-9 94,0-1 0,-1 1 0,-8-23 0,7 22-42,-90-236 131,78 217-174,-1 0-1,-2 2 1,-1 0-1,-49-58 1,7 25-1,-3 3 0,-3 3 1,-2 3-1,-2 3 0,-3 3 0,-2 3 0,-160-70 0,145 82-185,-1 3-1,-2 5 0,0 4 0,-2 4 0,-1 4 0,0 5 0,-171 2 1,146 14 45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8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12611,'0'9'1007,"1"0"0,0 0 0,0 1 0,1-1 0,0 0 1,4 10-1,-4-15-926,-1 0 1,1 0 0,0 0-1,0 0 1,0-1 0,0 1-1,1-1 1,0 0 0,0 1-1,-1-1 1,2 0 0,-1-1-1,0 1 1,1 0 0,5 2-1,-1-2-57,0 0-1,0-1 1,0-1-1,0 1 1,0-1-1,0-1 1,1 1-1,-1-1 1,0-1-1,0 0 1,0 0-1,0 0 1,12-5-1,4-1 0,-1-1 0,0-1 0,26-16-1,-10 1 0,-29 18-7,0-1-1,1 1 1,0 0-1,21-7 1,-32 13-14,0 0 0,1 0 0,-1 0-1,0 1 1,1-1 0,-1 0 0,0 0 0,1 0 0,-1 1 0,0-1-1,0 0 1,1 0 0,-1 1 0,0-1 0,0 0 0,1 1 0,-1-1-1,0 0 1,0 0 0,0 1 0,0-1 0,1 1 0,-1-1 0,0 0-1,0 1 1,0-1 0,0 0 0,0 1 0,0-1 0,0 0 0,0 1-1,0-1 1,0 1 0,0-1 0,0 0 0,0 1 0,0-1 0,-1 0-1,1 1 1,0-1 0,0 0 0,-1 1 0,-3 20 1,0-10 8,1-2-4,-1 0 1,2 1-1,-1-1 0,1 1 1,1-1-1,0 1 1,0 0-1,1 10 1,0-19-5,0 1 0,1-1 0,-1 0 0,0 0 0,1 0 0,-1 1 0,0-1 0,1 0 1,0 0-1,-1 0 0,1 0 0,0 0 0,-1 0 0,1 0 0,0 0 0,0 0 0,0 0 0,0 0 1,0 0-1,0-1 0,0 1 0,1 0 0,1 0 0,-1 0 1,0 0-1,0-1 1,1 0-1,-1 1 1,0-1-1,1 0 1,-1 0-1,0 0 1,1 0-1,2-1 0,5-1-21,-1-1 0,1 0 0,-1-1 0,14-6 0,11-9-187,47-35 0,-24 14-146,-54 38 319,-1 1 1,0 0-1,0-1 1,1 1-1,-1 0 0,1 0 1,-1 1-1,1-1 0,3 0 1,-6 1 26,0 0 1,1 0-1,-1 0 0,1 0 1,-1 0-1,0 0 1,1 0-1,-1 0 0,0 0 1,1 0-1,-1 0 0,1 1 1,-1-1-1,0 0 1,1 0-1,-1 0 0,0 1 1,0-1-1,1 0 0,-1 1 1,0-1-1,1 0 1,-1 1-1,1 14-41,-14 33 98,9-39 21,1 1-1,0 0 0,1 0 1,-2 13-1,4-22-72,0-1-1,0 1 1,0 0-1,0-1 1,0 1-1,0-1 1,0 1-1,0-1 1,0 1-1,0-1 1,0 1-1,0-1 1,0 1-1,1 0 1,-1-1-1,0 1 1,0-1-1,1 1 1,-1-1-1,0 0 1,1 1-1,-1-1 1,0 1-1,1-1 1,-1 0-1,1 1 1,-1-1-1,0 0 1,1 1-1,-1-1 1,1 0-1,-1 1 1,1-1-1,-1 0 1,1 0-1,0 0 1,-1 0-1,1 0 1,-1 1-1,1-1 1,-1 0 0,1 0-1,-1 0 1,1-1-1,0 1 1,-1 0-1,1 0 1,-1 0-1,1 0 1,-1 0-1,1-1 1,-1 1-1,1 0 1,-1 0-1,1-1 1,-1 1-1,1-1 1,29-18-380,-13 5 244,2-2-42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8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61 157 17316,'0'-2'141,"0"0"1,1 0-1,0 1 1,-1-1-1,1 0 1,0 1 0,0-1-1,0 1 1,0-1-1,0 1 1,0 0-1,0-1 1,1 1-1,-1 0 1,0 0-1,1 0 1,-1 0 0,3-2-1,35-18 663,-30 16-658,2-1-126,-2 0 0,19-14-1,-26 19-23,0 0 0,0-1-1,0 1 1,-1-1-1,1 0 1,-1 1 0,1-1-1,-1 0 1,0 0 0,0 0-1,0 0 1,0 0-1,0 0 1,0 0 0,0-1-1,-1 1 1,1 0 0,-1 0-1,1-1 1,-1 1 0,0 0-1,0-3 1,-1 4 4,1-1 0,-1 1 0,1 0 0,-1 0 0,0 0 0,0-1 0,1 1 0,-1 0 1,0 0-1,0 0 0,0 0 0,0 0 0,0 0 0,0 1 0,-1-1 0,1 0 0,0 0 0,0 1 0,-1-1 0,1 1 0,0-1 1,-1 1-1,1 0 0,0-1 0,-1 1 0,1 0 0,0 0 0,-3 0 0,-2 0 10,1 0 0,0 0 1,-1 1-1,1-1 0,0 1 0,-9 3 0,6 0-2,-1 0-1,1 0 1,-1 1 0,1 0-1,1 0 1,-1 1 0,1 0-1,0 1 1,0-1-1,1 1 1,-8 10 0,12-14-3,-1 1-1,0 0 1,1-1 0,0 1 0,0 0 0,0 1 0,0-1 0,0 0 0,1 0 0,0 1-1,0-1 1,0 1 0,1-1 0,-1 1 0,1-1 0,0 1 0,1-1 0,-1 1 0,1-1 0,-1 0-1,1 1 1,1-1 0,-1 1 0,1-1 0,3 6 0,-3-6-15,1-1 0,-1 0 0,1 0 0,0 0 0,0-1 0,0 1 0,1-1 0,-1 1 0,0-1 0,1 0 0,0-1 0,-1 1 0,1 0 0,0-1 0,0 0 0,0 0 0,0 0 0,0-1 0,0 1 1,0-1-1,5 0 0,2 0-102,1-1 1,-1 0 0,0 0 0,1-1 0,-1-1-1,17-6 1,-14 3 201,-1 0 0,0-1 0,0-1 0,-1 0-1,0-1 1,0-1 0,-1 1 0,0-2 0,-1 0 0,17-22 0,21-29-138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9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1 13627,'-9'4'344,"0"0"0,0 1 0,1 1 0,0-1-1,0 1 1,0 1 0,0-1 0,1 1 0,0 1 0,1-1 0,-1 1 0,1 0 0,1 1 0,0-1 0,-7 17 0,4-9-189,2 0 1,0 0-1,1 1 1,1 0-1,0 0 1,2 0 0,0 0-1,0 23 1,2-35-155,0 0 0,0 0 0,0 0 1,1 0-1,0-1 0,0 1 0,1 0 0,-1 0 1,5 7-1,-5-10-5,0 0 1,0-1-1,1 1 1,-1-1-1,1 1 1,0-1-1,-1 0 1,1 1-1,0-1 1,0 0-1,0 0 1,-1 0-1,1-1 1,0 1-1,0 0 1,0-1-1,1 1 1,-1-1-1,0 0 1,0 0 0,0 0-1,0 0 1,0 0-1,0 0 1,3-1-1,22-2-9,-13 1 8,1 1 0,0 0 0,0 1 0,25 3 0,-35-3 13,0 1-1,-1 1 0,0-1 1,1 1-1,-1 0 0,0 0 0,0 0 1,0 0-1,0 1 0,0-1 1,0 1-1,-1 0 0,0 0 0,1 1 1,-1-1-1,0 1 0,0 0 0,-1-1 1,5 9-1,2 12 62,-9-20-53,2 0 1,-1 0-1,0 0 0,1-1 1,0 1-1,-1 0 0,1-1 1,1 1-1,4 5 0,-6-8-16,0-1-1,0 1 0,0-1 1,0 0-1,0 1 1,0-1-1,0 0 0,0 0 1,0 0-1,0 0 1,0 0-1,1 0 0,-1 0 1,0 0-1,0 0 1,0 0-1,0-1 1,0 1-1,0 0 0,0-1 1,0 1-1,0-1 1,0 1-1,0-1 0,0 1 1,0-1-1,0 0 1,1-1-1,24-24-70,-24 24 67,7-10-16,-1 0 1,1 0-1,-2 0 0,0-1 0,0 0 1,-1-1-1,-1 0 0,0 1 0,5-27 1,-9 39 101,3 5-32,5 10 0,-6-8-24,0-1-6,1 0 1,-1 0-1,1-1 1,0 0-1,0 1 0,1-2 1,-1 1-1,1 0 1,0-1-1,0 0 1,0 0-1,0 0 1,1-1-1,10 3 1,-9-3-2,1 0 1,0-1-1,0 0 1,-1-1-1,1 1 1,0-2-1,0 1 1,0-1-1,0 0 1,10-3-1,-10 2-4,0-1 0,0 1-1,-1-1 1,0-1 0,1 1 0,-1-1 0,-1-1-1,1 1 1,-1-1 0,1 0 0,-1-1 0,-1 1-1,1-1 1,-1 0 0,0-1 0,0 1 0,-1-1-1,0 0 1,0 0 0,0 0 0,-1-1-1,4-12 1,-7 19-11,0-1 0,1 1 0,-1-1 0,0 1 1,0-1-1,1 1 0,-1-1 0,-1 1 0,1-1 0,0 1 0,0 0 0,0-1 0,-1 1 0,1-1 0,-1 1 0,1 0 0,-1-1 0,1 1 0,-2-2 0,1 2 0,0 0-1,0 1 0,0-1 1,0 1-1,0-1 1,0 0-1,0 1 0,0 0 1,0-1-1,0 1 1,0 0-1,0-1 0,0 1 1,-1 0-1,1 0 0,0 0 1,0 0-1,0 0 1,-2 0-1,-1 1 4,-1 0 0,0 0 0,0 1-1,1-1 1,-1 1 0,0 0 0,1 0 0,0 1 0,-7 4 0,0 1 19,1 1 0,1 0 0,-1 0 0,2 1 0,-1 0 1,1 1-1,1 0 0,0 0 0,0 1 0,1-1 0,1 1 1,-6 19-1,10-29-56,1 0 1,-1-1-1,1 1 0,0 0 1,0 0-1,0 0 1,0 0-1,0 0 0,0 0 1,0-1-1,1 1 1,-1 0-1,1 0 1,-1 0-1,1-1 0,1 4 1,-1-4 27,0 0 1,0 0-1,0 0 1,0 0-1,0 0 1,0-1-1,0 1 1,0 0-1,0-1 1,0 1-1,1 0 1,-1-1-1,0 1 1,0-1-1,1 0 1,-1 0-1,0 1 1,2-1-1,3 0 60,1 0 0,-1-1 0,0 0 0,1 0 0,-1 0-1,0-1 1,0 1 0,8-5 0,35-19-125,8-9-35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49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1 17364,'-50'16'1948,"36"-13"-1657,1 1 0,0 1 0,1 0 0,-1 0 0,1 1 0,0 1 1,-15 10-1,26-16-277,-1 0 0,1 1 0,0-1 0,-1 0 0,1 1 0,0-1 0,0 1 0,0-1 0,0 1 0,0-1 0,0 1 0,0 0 0,1-1 0,-1 1 1,1 0-1,-1 0 0,1-1 0,-1 4 0,2-3-34,-1 0 0,0-1 0,1 1-1,-1-1 1,1 1 0,-1-1 0,1 0 0,0 1 0,-1-1 0,1 1 0,0-1 0,0 0 0,0 0 0,0 0 0,0 1 0,1-1-1,-1 0 1,0 0 0,0-1 0,1 1 0,-1 0 0,3 1 0,14 6-161,0 0 1,1-1-1,21 4 0,-19-5 94,0 1 0,22 10 0,-39-15 87,10 5 20,0 0 0,23 17 0,-34-22 9,0 0 0,-1 0 0,1 0 0,-1 1 1,1-1-1,-1 1 0,0-1 0,0 1 0,0 0 0,-1 0 0,1 0 0,0 0 1,-1 0-1,0 0 0,0 0 0,0 0 0,0 0 0,-1 1 0,1 5 1,-1-6 25,-1 0 1,0 0-1,0 0 1,0 0-1,0 0 1,0 0-1,-1-1 1,0 1-1,1 0 1,-1-1 0,0 1-1,0-1 1,0 0-1,-1 0 1,1 0-1,0 0 1,-1 0-1,1 0 1,-1 0-1,0-1 1,-3 2 0,-10 5 252,1-1 1,-25 7 0,35-13-249,-3 3-57,-1-2 0,1 1 0,-1-1 0,0 0 0,0-1 0,0 0 0,0-1 0,0 1 0,0-2 0,0 1 0,-16-4 0,24 4-13,0-1 0,1 1 1,-1 0-1,0-1 0,0 1 0,1 0 1,-1-1-1,0 1 0,1-1 0,-1 1 1,0-1-1,1 1 0,-1-1 0,1 1 0,-1-1 1,1 0-1,-1 1 0,1-1 0,-1 0 1,1 1-1,-1-1 0,1 0 0,0 0 1,0 1-1,-1-1 0,1 0 0,0 0 1,0 1-1,0-1 0,0 0 0,0 0 0,0 0 1,0-1-1,7-13-250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1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9 328 11771,'-1'1'150,"1"0"0,-1 0 0,0 0 0,0 0 0,0 1 0,1-1 0,-1 0 0,1 0 0,-1 1 0,1-1 0,0 0 0,-1 1 0,1-1 0,0 1 0,0-1 0,0 0 1,0 1-1,0-1 0,0 1 0,0-1 0,1 0 0,-1 1 0,0-1 0,1 0 0,-1 1 0,1-1 0,0 0 0,-1 1 0,1-1 0,0 0 0,0 0 0,-1 0 0,1 0 1,0 0-1,0 0 0,0 0 0,1 0 0,0 1 0,1-1 42,0 0 0,-1 0-1,1 0 1,0 0 0,0 0 0,0 0 0,0-1 0,0 0 0,0 1 0,0-1-1,0 0 1,0-1 0,0 1 0,0 0 0,0-1 0,0 0 0,4-1 0,2-2-51,0 0 1,-1-1-1,1 0 1,-1-1-1,-1 1 1,1-2-1,-1 1 1,0-1 0,0 0-1,10-14 1,-3 1-69,-1-1 1,-1 0 0,11-26 0,-15 29-58,-1 0 1,7-29 0,-12 38-14,-1 0-1,1 0 1,-2 0 0,1 0 0,-1 0 0,0 0 0,-3-15 0,3 23-4,0 0 1,-1-1-1,1 1 0,0 0 0,-1-1 1,1 1-1,-1 0 0,1 0 0,-1 0 0,0 0 1,1-1-1,-1 1 0,0 0 0,0 0 1,0 0-1,0 1 0,0-1 0,-1-1 0,1 2 0,0-1-1,0 1 0,1 0 1,-1 0-1,0 0 0,0-1 1,0 1-1,0 0 0,0 0 0,0 0 1,0 1-1,0-1 0,0 0 1,1 0-1,-1 0 0,0 1 0,0-1 1,0 0-1,-1 2 0,-2 0-5,0 1-1,0 0 1,0 0-1,0 0 1,1 1 0,0-1-1,-1 1 1,-2 5-1,-7 12-9,0 0 0,2 1 0,1 0 0,0 0-1,2 1 1,1 0 0,-8 41 0,14-59 13,1 0 0,-1 0-1,1 0 1,0 0 0,1 1 0,-1-1 0,1 0 0,1 6-1,-1-9 4,-1-1 0,1 1-1,0 0 1,-1-1-1,1 1 1,0-1-1,0 0 1,0 1-1,0-1 1,0 0-1,0 1 1,1-1-1,-1 0 1,0 0-1,1 0 1,-1 0-1,1 0 1,-1 0-1,1 0 1,-1-1-1,1 1 1,-1-1 0,1 1-1,0-1 1,-1 1-1,1-1 1,2 0-1,2 0 0,0 0 0,0 0 0,0-1 0,0 0 0,-1 0 0,1-1 0,0 1 0,7-4-1,44-24 9,-10 4 22,-47 25-26,1-1-1,-1 1 1,1 0 0,-1 0 0,0 0 0,1 0-1,-1 0 1,0 0 0,1 0 0,-1 0 0,0 0 0,1 0-1,-1 0 1,0 1 0,1-1 0,-1 0 0,0 0-1,1 0 1,-1 0 0,0 0 0,1 1 0,-1-1-1,0 0 1,0 0 0,1 1 0,-1-1 0,0 0-1,0 0 1,1 1 0,-1-1 0,0 0 0,0 0-1,0 1 1,1-1 0,-1 0 0,0 1 0,0-1 0,0 0-1,0 1 1,0-1 0,0 1 0,0-1 0,0 0-1,0 1 1,0-1 0,0 0 0,0 1 0,0 0-1,-1 28 59,1-10-20,0-18-37,0-1 0,1 1-1,-1 0 1,0 0 0,1 0 0,-1-1 0,1 1 0,-1 0 0,1-1 0,-1 1-1,1 0 1,-1-1 0,1 1 0,0 0 0,-1-1 0,1 1 0,0-1-1,-1 1 1,1-1 0,0 0 0,0 1 0,-1-1 0,1 0 0,0 0 0,0 1-1,0-1 1,0 0 0,-1 0 0,1 0 0,0 0 0,0 0 0,0 0-1,0 0 1,0 0 0,-1 0 0,1-1 0,0 1 0,0 0 0,1-1-1,32-14 36,-14 4 6,-1-2 0,0-1 0,-1 0 0,25-26 0,-36 34 6,-1-1-1,0 0 1,0-1-1,-1 1 1,0-1 0,0 0-1,-1 0 1,0 0-1,-1-1 1,1 0 0,-2 1-1,1-1 1,-1 0 0,1-12-1,-7-1 204,4 22-246,0-1 1,0 0-1,-1 1 1,1-1-1,0 0 0,-1 1 1,1-1-1,-1 1 1,1-1-1,-1 1 1,1-1-1,-1 1 0,1-1 1,-1 1-1,0-1 1,1 1-1,-1 0 1,0-1-1,1 1 1,-1 0-1,0-1 0,1 1 1,-1 0-1,0 0 1,0 0-1,0 0 1,0 0-15,1 0 1,0 0 0,0 0-1,0-1 1,0 1-1,0 0 1,-1 0 0,1 0-1,0 0 1,0 0 0,0 1-1,0-1 1,0 0 0,-1 0-1,1 0 1,0 0 0,0 0-1,0 0 1,0 0 0,0 0-1,0 0 1,-1 0 0,1 0-1,0 0 1,0 0-1,0 1 1,0-1 0,0 0-1,0 0 1,0 0 0,0 0-1,-1 0 1,1 0 0,0 1-1,0-1 1,0 0 0,0 0-1,0 0 1,0 0 0,0 0-1,0 1 1,0-1 0,0 0-1,0 0 1,0 0-1,5 9-374,9 5-647,-11-12 915,-1-1 0,1 1 0,0-1 0,-1 0 1,1 0-1,0 0 0,0-1 0,0 1 0,0-1 0,0 1 0,0-1 1,0 0-1,-1 0 0,1 0 0,5-1 0,16-5-378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5.6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684 8 10514,'-20'-3'157,"0"0"-1,0 2 0,-1 0 0,1 2 1,0 0-1,-1 1 0,1 1 0,0 1 1,0 1-1,1 0 0,0 2 0,0 0 1,0 1-1,1 1 0,0 1 0,0 0 1,-18 16-1,7-4-94,2 1 1,1 1 0,1 1-1,1 2 1,2 0-1,0 1 1,-33 60 0,42-63-32,0 1 1,2 0 0,0 1-1,2 0 1,2 1 0,0-1 0,2 2-1,0-1 1,2 0 0,1 35-1,3-52-20,0 0 0,0 0 0,1 0 0,0 0 0,1 0 0,0 0 0,0-1 0,2 1 0,7 14 0,-8-19 14,0 0 0,0-1 1,0 1-1,1-1 0,0 0 1,0-1-1,0 1 0,0-1 1,1 0-1,0 0 0,0-1 1,0 0-1,0 0 0,0 0 1,1 0-1,9 1 0,-1-1 71,0-1 0,0-1-1,0 0 1,0-1 0,1-1-1,-1 0 1,0-1 0,0-1-1,0 0 1,0-1 0,20-8-1,9-6 361,-2-2 1,59-36-1,-66 35-140,-2-1-1,0-2 1,-2-1 0,52-54-1,-72 68-271,-1-1 0,0-1 0,-1 0 0,0 0 0,-1-1 0,-1 0 0,0-1 0,-1 1 0,0-1 0,-1 0 0,-1-1 0,-1 1 0,0-1 0,-1 0 0,1-18 0,-4 23 7,-1 1 1,1 0-1,-2-1 1,1 1 0,-2 0-1,1 0 1,-1 0-1,-1 1 1,1-1-1,-2 1 1,1 0-1,-1 1 1,-1-1 0,1 1-1,-2 0 1,1 1-1,-1 0 1,0 0-1,0 1 1,-1 0-1,0 0 1,-10-5-1,-20-8 101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6.3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0 244 14123,'0'0'75,"1"-1"-1,-1 0 1,1 0 0,-1 0 0,1 0-1,-1 1 1,1-1 0,0 0-1,-1 0 1,1 1 0,0-1-1,0 1 1,-1-1 0,1 0 0,0 1-1,0-1 1,0 1 0,0 0-1,-1-1 1,1 1 0,0 0-1,0-1 1,0 1 0,2 0 0,2-2 153,221-67 1562,-149 47-1670,296-74 96,-370 96-216,206-40-473,-198 41-401,-17 4 288,-21 6-609,15-8 920,0 0 0,0-1 0,-20 1 1,-10-6-273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6.7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463 0 12203,'-9'3'323,"1"0"1,-1 0 0,1 1-1,0 0 1,0 1 0,0-1 0,1 2-1,0-1 1,0 1 0,-8 8-1,-316 298 658,321-303-992,7-8-2,1 1-1,0 0 1,0 0 0,0 0-1,-1 0 1,2 0 0,-1 0-1,0 0 1,0 1 0,1-1-1,-1 1 1,1 0 0,-1 2-1,2-4 5,0-1-1,1 1 1,-1 0 0,0-1-1,1 1 1,-1-1-1,0 1 1,1-1-1,-1 1 1,1-1 0,-1 1-1,1-1 1,-1 1-1,1-1 1,0 1-1,-1-1 1,1 0 0,-1 1-1,1-1 1,0 0-1,-1 0 1,1 1-1,0-1 1,1 0 0,24 6-118,-19-4 85,33 9-28,0-3 0,1-1-1,-1-1 1,1-3 0,42-1 0,-23-7 32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7.4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16388,'3'2'1364,"-3"7"-628,-4 21-282,1-7-31,2 9-192,4 59-1,-2-77-245,1 1 0,1-1 0,0 1 0,1-1 0,1 0-1,8 18 1,-12-31 26,0 1 0,-1 0 0,1 0 0,0 0 1,0-1-1,0 1 0,0-1 0,0 1 0,1-1 0,-1 1 0,0-1 0,1 1 0,-1-1 0,1 0 0,0 0 0,-1 0 0,1 0 0,0 0 0,-1 0 0,1 0 1,0-1-1,0 1 0,0-1 0,0 1 0,3-1 0,-2 0 26,-1-1 0,1 0-1,-1 0 1,0 0 0,1 0 0,-1 0 0,0-1 0,0 1 0,0-1 0,0 0-1,0 1 1,0-1 0,0 0 0,-1 0 0,1 0 0,0 0 0,-1 0 0,2-3-1,6-10 115,-1 0 0,0 0 0,-1-1-1,-1 0 1,0 0 0,-1-1-1,-1 1 1,0-1 0,-2 0-1,0 0 1,0-26 0,-3 31-234,1 0-1347,1 11 1352,0 1 0,0-1 0,0 1-1,1-1 1,-1 1 0,0-1 0,0 1 0,0 0 0,0 0 0,0 0 0,1 0 0,-1 0 0,2 0 0,76 1-1017,-53-1 851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8.0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61 14771,'-4'-2'128,"0"0"-1,0 0 1,-1 1 0,1-1-1,-1 1 1,1 0 0,-1 0-1,1 1 1,-1-1-1,0 1 1,1 0 0,-1 0-1,0 1 1,1-1 0,-1 1-1,1 0 1,-1 0-1,1 1 1,-1-1 0,1 1-1,0 0 1,0 0 0,0 0-1,0 1 1,0 0 0,0-1-1,1 1 1,-1 1-1,-3 4 1,2-3-104,0 0 0,0 1-1,1 0 1,0 0 0,0 0-1,1 0 1,0 1 0,0 0 0,0-1-1,1 1 1,0 0 0,0 0-1,1 0 1,-1 0 0,2 1 0,-1-1-1,1 0 1,1 10 0,-1-15-22,1 1 1,0-1-1,-1 0 1,1 1 0,0-1-1,0 0 1,0 0-1,1 0 1,-1 0-1,0 0 1,1 0-1,0 0 1,-1 0 0,1-1-1,0 1 1,0 0-1,0-1 1,0 0-1,0 1 1,0-1-1,0 0 1,0 0 0,0 0-1,1 0 1,-1-1-1,0 1 1,1-1-1,-1 1 1,1-1-1,2 0 1,9 1 8,-1-1-1,1 0 1,-1-1 0,15-4-1,-21 4-8,83-17 58,-60 11-41,1 1 0,0 2 0,33-2 0,-43 11 9,-17-5 145,-3-8 17,-1-1-122,3-15 64,0 0-12,-2 1-1,-1-42 0,-4 56-122,3 18-26,2-5 19,0 0 1,1 0 0,0 0-1,-1 0 1,1 0-1,0 0 1,1 0 0,-1-1-1,1 1 1,0-1-1,0 0 1,0 0 0,0 0-1,0 0 1,0 0 0,1-1-1,0 1 1,-1-1-1,1 0 1,0 0 0,0 0-1,0-1 1,0 1 0,1-1-1,-1 0 1,0-1-1,0 1 1,1-1 0,4 1-1,-1-1-7,0-1 0,0 0 1,0 0-1,-1 0 0,1-1 0,0 0 0,-1-1 0,1 1 0,-1-2 0,0 1 0,0-1 0,0 0 0,-1 0 0,1-1 0,7-6 1,-7 3-16,1 1 0,-2-1 0,1-1 0,-1 1-1,0-1 1,-1 0 0,0 0 0,7-18 0,-11 22-61,-4 8 70,-4 9 29,1 8 68,1-1 1,1 1 0,1 1 0,0-1-1,2 0 1,0 1 0,1-1-1,5 34 1,-4-51-47,-1 1 0,1-1 0,0 0 0,0 1 0,1-1 0,-1 0 0,1 0 0,-1 0 0,4 5 0,-4-7-27,0-1 0,-1 1 0,1 0 0,-1-1 0,1 1 1,0-1-1,0 1 0,-1-1 0,1 1 0,0-1 0,0 0 0,-1 1 1,1-1-1,0 0 0,0 0 0,0 0 0,0 1 0,0-1 1,-1 0-1,1 0 0,0 0 0,0 0 0,0 0 0,0-1 1,0 1-1,-1 0 0,1 0 0,0 0 0,0-1 0,0 1 0,0-1 1,-1 1-1,1 0 0,0-1 0,-1 1 0,1-1 0,0 0 1,-1 1-1,1-1 0,0 1 0,-1-1 0,1-1 0,3-2-87,0-1-1,-1 1 1,0-1-1,0 0 0,0 0 1,-1 0-1,1-1 1,-1 1-1,-1 0 1,3-10-1,-1-2-36,0-1 1,0-20-1,-2-10-177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6:4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1539 12483,'1'-8'127,"1"1"1,-1 0-1,1 0 1,0 0-1,1 0 1,0 1-1,0-1 0,6-9 1,38-49 9,-38 53-16,224-242 464,-177 197-494,257-240 68,23-24-215,9-28-171,-338 342 222,87-98-334,-107 123 261,-9 15-17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8.4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0 13259,'-7'6'1312,"4"1"-984,2-2-184,1-2 520,3-3-384,4 0 16,4 1-183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8.8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216 47 12571,'0'1'83,"-1"0"1,1 0-1,-1 0 1,0 0 0,1 0-1,-1-1 1,0 1 0,0 0-1,0 0 1,1-1-1,-1 1 1,0 0 0,0-1-1,0 1 1,0 0-1,0-1 1,0 0 0,0 1-1,0-1 1,0 0-1,0 1 1,-1-1 0,0 0-1,-9 4 327,-5 4-188,0 1 1,1 1-1,0 1 0,1 0 0,0 0 0,1 2 0,0-1 0,1 2 1,1 0-1,0 0 0,-10 17 0,20-29-209,-1 1-1,1 0 1,-1 0 0,1 0-1,0 0 1,0 0 0,0 0-1,1 1 1,-1-1 0,1 0-1,-1 0 1,1 4 0,0-7-9,1 1 0,-1-1 1,0 1-1,0 0 1,0-1-1,0 1 1,1-1-1,-1 1 1,0-1-1,0 1 1,1 0-1,-1-1 1,1 1-1,-1-1 0,0 0 1,1 1-1,-1-1 1,1 1-1,-1-1 1,1 0-1,-1 1 1,1-1-1,-1 0 1,2 1-1,-1-1 2,1 0 0,0 1 1,0-1-1,-1 0 0,1 0 0,0-1 0,-1 1 1,1 0-1,-1-1 0,1 1 0,0-1 0,-1 1 1,3-2-1,8-4-1,-1 0 0,-1-1 0,1 0 0,-1 0-1,0-1 1,-1-1 0,14-15 0,2-5 2,26-41-1,-45 61-6,0 0 1,-1 0-1,0 0 1,0-1-1,-1 1 1,0-1-1,4-21 1,-8 31 0,0 0-1,1 0 1,-1 0-1,0 0 1,0-1 0,0 1-1,0 0 1,0 0 0,0 0-1,0 0 1,0-1 0,0 1-1,0 0 1,0 0-1,0 0 1,0 0 0,0-1-1,0 1 1,0 0 0,0 0-1,0 0 1,0 0 0,0-1-1,-1 1 1,1 0-1,0 0 1,0 0 0,0 0-1,0 0 1,0 0 0,0-1-1,0 1 1,-1 0 0,1 0-1,0 0 1,0 0-1,0 0 1,0 0 0,0 0-1,-1 0 1,1 0 0,0 0-1,0 0 1,0-1 0,0 1-1,0 0 1,-1 0 0,1 0-1,0 0 1,0 0-1,0 0 1,0 0 0,-1 0-1,1 1 1,0-1 0,0 0-1,0 0 1,0 0 0,-1 0-1,1 0 1,-9 7 51,3 2-11,0 1 0,1-1 1,0 1-1,0 0 1,1 0-1,1 0 1,0 0-1,-3 16 0,4-18-15,1-1-1,0 1 0,0 0 0,1-1 0,0 1 0,1 0 1,-1 0-1,2-1 0,-1 1 0,1-1 0,0 1 1,6 12-1,-7-17-44,0 0 1,1-1-1,-1 1 1,1-1-1,0 0 1,0 1-1,0-1 1,0 0-1,0 0 0,0 0 1,1 0-1,-1-1 1,1 1-1,-1-1 1,1 1-1,0-1 1,5 2-1,-4-3-40,-1 1-1,1-1 0,0 0 1,0 0-1,0 0 1,-1 0-1,1-1 0,0 0 1,0 1-1,-1-1 0,1-1 1,4-1-1,4-3-70,-1 0-1,0-1 1,0 0-1,0-1 1,-1 0-1,0-1 1,10-11-1,20-28-328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9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222 0 16099,'-8'3'330,"0"1"-1,1 0 0,-1 0 0,0 0 1,1 1-1,0 0 0,0 1 0,-10 10 1,2 1 238,0 0 0,-14 21 0,20-25-239,1 1 0,-12 23-1,19-34-312,-1 0-1,1 0 1,0 0-1,0 1 1,0-1-1,0 0 1,0 1-1,1-1 1,0 0-1,0 1 1,0-1-1,0 0 1,0 1-1,0-1 0,1 1 1,0-1-1,0 0 1,2 6-1,-2-7-44,0-1-1,1 1 0,-1 0 0,1-1 0,0 1 0,-1-1 0,1 0 1,0 0-1,0 0 0,0 0 0,0 0 0,0 0 0,0 0 1,0 0-1,0-1 0,0 1 0,0-1 0,0 0 0,1 1 1,-1-1-1,0 0 0,0 0 0,0-1 0,3 1 0,6-2-154,1 0 1,-1 0-1,13-5 0,14-5-224,-24 6 316,-1 2-1,1-1 0,1 2 0,-1 0 0,0 1 0,18-1 0,-30 3 111,0 0 1,0 0-1,1 0 0,-1 1 0,0-1 0,0 1 0,0-1 1,1 1-1,-1 0 0,0 0 0,0 0 0,0 0 1,0 0-1,0 1 0,-1-1 0,1 0 0,0 1 0,0 0 1,-1-1-1,1 1 0,-1 0 0,0 0 0,1-1 1,-1 1-1,0 0 0,0 0 0,0 1 0,0-1 0,-1 0 1,1 0-1,-1 0 0,1 0 0,-1 3 0,1 0 35,-1 0 0,0 0-1,0 0 1,0 0-1,-1 0 1,1 0-1,-1 0 1,-1 0 0,1-1-1,-1 1 1,1 0-1,-1-1 1,-1 1 0,-2 4-1,0-2-7,-1-1-1,1 0 1,-1 0-1,0 0 1,-1 0-1,0-1 1,1 0 0,-2-1-1,1 0 1,0 0-1,-1 0 1,0-1-1,0 0 1,0 0-1,0-1 1,0 0-1,0-1 1,-10 1 0,4-1-152,0-1 1,1 0-1,-1 0 1,0-2 0,1 0-1,-1 0 1,1-1-1,0-1 1,-1 0-1,-16-9 1,26 11-120,0 0-1,1 0 1,-1 0 0,0-1-1,-4-4 1,7 7 175,0-1 1,1 1-1,-1-1 1,1 1-1,0-1 1,-1 0-1,1 1 1,-1-1-1,1 0 1,0 1-1,-1-1 1,1 0-1,0 1 1,0-1-1,0 0 1,-1 0-1,1 1 1,0-1-1,0 0 1,0 0-1,0 1 1,0-1-1,0 0 1,1 1-1,-1-1 1,0 0-1,0 0 1,0 1-1,1-1 1,-1 0-1,0 1 1,1-1-1,-1 0 1,1 1-1,-1-1 1,0 1-1,1-1 1,0 1-1,0-2 1,15-10-594,7-5-10</inkml:trace>
  <inkml:trace contextRef="#ctx0" brushRef="#br0" timeOffset="1">536 17 16283,'5'-8'1489,"-11"9"-969,-7 6-168,-2 15 744,-1 3-176,-1 9-343,3 5-137,1 3-224,4 0-112,6-1-352,3-6-264,4-11-497,6-7 1321,5-14-544,2-6-152,8-10-56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59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1 153 11050,'3'2'215,"-1"0"0,1-1-1,0 1 1,0-1-1,0 0 1,0 0-1,1 0 1,-1 0-1,0-1 1,0 1 0,0-1-1,1 0 1,-1 0-1,0 0 1,0 0-1,1 0 1,-1-1 0,0 0-1,0 0 1,0 1-1,0-2 1,0 1-1,0 0 1,0-1 0,0 1-1,4-4 1,8-5 181,-2 0 1,1-1 0,20-21 0,-33 31-385,10-10 158,0 0 1,-1-1-1,16-22 0,-26 34-163,0-1 1,1 1-1,-1 0 1,0-1-1,1 1 0,-1 0 1,0-1-1,0 1 0,0-1 1,1 1-1,-1 0 1,0-1-1,0 1 0,0-1 1,0 1-1,0-1 1,0 1-1,0 0 0,0-1 1,0 1-1,0-1 0,0 1 1,0-1-1,0 1 1,0-1-1,0 1 0,0 0 1,0-1-1,-1 1 0,1-1 1,0 1-1,0 0 1,0-1-1,-1 1 0,1-1 1,0 1-1,-1 0 0,1 0 1,0-1-1,-1 1 1,1 0-1,0-1 0,-1 1 1,-1 0 7,1-1 1,0 1 0,-1 0-1,1 0 1,0 0 0,0 0-1,-1 0 1,1 0 0,0 1 0,-1-1-1,1 0 1,0 0 0,-2 2-1,-7 3 57,0 0 0,0 2 0,0-1 0,1 1-1,0 0 1,0 1 0,-9 11 0,2-1 32,1 0 1,-20 31-1,27-35-39,1 0-1,0 0 0,-6 18 0,11-26-43,0 0 1,0 1 0,1-1-1,0 1 1,0-1-1,0 1 1,1-1-1,0 1 1,0-1-1,2 9 1,-1-13-49,0 1-1,0 0 1,0-1 0,0 1 0,0-1-1,1 0 1,-1 1 0,1-1 0,0 0-1,-1 0 1,1 0 0,0 0 0,0 0-1,1 0 1,-1 0 0,0-1 0,1 1-1,-1-1 1,0 0 0,1 1 0,0-1 0,-1-1-1,1 1 1,5 1 0,0 0-54,0-1 0,0 0 0,1-1 0,-1 0 0,0 0 0,0-1 0,11-1 1,17-6-214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1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39 742 11955,'-15'17'1055,"13"-14"-829,-1 0 0,0 0 0,1 0 0,-1 0 0,1 0 0,0 0 0,0 1 0,1-1 0,-3 5 0,5-8-166,-1 0 0,0 1-1,0-1 1,1 0 0,-1 0 0,0 0 0,1 0-1,-1 0 1,0 0 0,0 0 0,1 0 0,-1 0 0,0 0-1,1 0 1,-1 0 0,0 0 0,1 0 0,-1 0-1,0 0 1,0 0 0,1 0 0,-1 0 0,0-1 0,1 1-1,-1 0 1,0 0 0,0 0 0,1 0 0,-1-1-1,0 1 1,0 0 0,0 0 0,1-1 0,-1 1 0,0 0-1,0 0 1,0-1 0,1 1 0,14-13 738,5-8-94,-1-1 0,30-47 0,24-57-246,-39 64-324,209-373-493,-225 400 238,-16 26 40,-14 22 28,-4 8 29,1 0 0,2 1 0,0 1 0,-12 30 0,7-7 0,-17 63 0,32-95 20,0-1-1,0 1 1,1 0-1,1 0 1,0 16-1,1-28 4,0 0 0,1-1 0,-1 1 1,0 0-1,0 0 0,1-1 0,-1 1 0,1 0 0,-1-1 0,1 1 0,0 0 0,0-1 0,0 1 0,0-1 0,0 1 0,0-1 0,0 0 0,3 3 0,-3-4 0,0 1 0,0 0 0,1-1 0,-1 1 0,0-1 0,1 0 0,-1 0 0,1 1-1,-1-1 1,1 0 0,-1 0 0,0 0 0,1 0 0,-1-1 0,1 1 0,-1 0 0,0-1 0,3 0 0,4-2-2,1-2 0,-1 1 0,0-1 0,0 0 0,12-11 0,47-43 29,-3-2 0,-2-3 0,57-80 0,-127 155 13,1 0 1,1 1-1,0 0 0,0 1 0,1-1 0,-6 22 0,9-26-54,0-1 0,1 1 0,-1 0 0,1 0 1,1 0-1,0 0 0,0 0 0,0 0 0,1 0 0,0 0 0,1 0 0,0 0 1,3 8-1,-3-12-32,0 0 0,1 0 0,-1-1 0,1 1 1,0-1-1,0 0 0,0 0 0,0 0 0,1 0 1,-1 0-1,1-1 0,-1 0 0,1 0 0,0 0 1,8 3-1,-7-3-13,0 0 0,1-1 0,0 0 0,-1 0 0,1 0 0,0-1 0,-1 1 0,1-1 0,0-1 0,-1 1 0,10-3 0,10-7-197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2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70 11707,'3'-11'960,"-1"6"-570,0 0 0,-1-1 0,0 1 1,0 0-1,0 0 0,0-1 0,-1 1 0,0-6 0,-1 11-354,1 0 0,0-1 0,0 1 1,0 0-1,0-1 0,0 1 0,0 0 0,0 0 0,-1-1 0,1 1 0,0 0 0,0 0 1,0-1-1,0 1 0,-1 0 0,1 0 0,0 0 0,0-1 0,-1 1 0,1 0 0,0 0 1,0 0-1,-1 0 0,1 0 0,0-1 0,-1 1 0,1 0 0,0 0 0,0 0 0,-1 0 0,1 0 1,0 0-1,-1 0 0,1 0 0,0 0 0,-1 0 0,1 0 0,0 0 0,-1 0 0,1 1 1,0-1-1,0 0 0,-1 0 0,1 0 0,0 0 0,0 0 0,-1 1 0,1-1 0,-1 0 1,-12 11 502,-18 24-2,2 2 0,-38 60 0,52-73-435,-12 16 70,2 2 1,-37 88-1,54-108-150,0 1 0,2-1-1,0 1 1,2 0 0,0 0 0,2 1 0,0-1 0,3 31 0,0-44-51,0 1 0,1-1 0,0 0 0,0-1 0,1 1 1,1 0-1,-1-1 0,2 0 0,-1 0 0,1 0 0,0 0 0,1-1 0,8 10 0,-8-12-27,1 0-1,-1 0 0,1-1 0,0 0 0,0 0 0,1-1 1,-1 0-1,1 0 0,0-1 0,0 0 0,0 0 1,1-1-1,-1 0 0,0 0 0,18 0 0,23-2-199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0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2102 10546,'-10'1'2156,"9"-6"616,2 4-2611,-1 0 0,1 0 0,-1-1 0,1 1 0,0 0 0,-1 0 0,1 1 0,0-1 0,0 0 0,0 0 0,0 0 0,0 0 0,0 1 0,1-2 0,37-14 440,-29 13-693,1-2 0,-1 1 0,0-1 0,10-7 1,139-113-618,-54 40 705,-78 64 10,268-228 162,-246 199-197,-28 26 187,2 0 0,0 2 0,2 1-1,52-34 1,-36 31 56,10-4 253,-1-2 0,51-42 0,269-248-168,-327 287-320,2 3 0,87-44 0,16-11-106,-133 75 125,-1-1 0,0-1 0,-1-1-1,18-21 1,43-63-8,-38 46 9,-8 14-4,2 1 0,1 2 0,66-56 0,-14 25 100,92-53 0,-89 75-369,-86 43 196,1 0 0,-1-1 0,1 1 0,-1 0-1,0-1 1,1 1 0,-1 0 0,1-1 0,-1 1 0,0 0 0,1-1 0,-1 1 0,0-1 0,0 1 0,1-1 0,-1 1 0,0-1 0,0 1 0,0-1 0,1 1 0,-1-1 0,0 1 0,0-1 0,0 1 0,0-2 0,0 0-307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2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2100 8490,'1'-1'149,"1"-1"1,-1 0-1,0 1 1,1 0-1,-1-1 0,1 1 1,-1 0-1,1-1 1,0 1-1,-1 0 0,1 0 1,0 1-1,0-1 1,0 0-1,0 0 1,0 1-1,3-1 0,14-7-82,-5-2 89,-1-1-1,0 0 0,-1 0 0,16-21 0,-16 18 72,1 0 0,0 2 0,26-21-1,112-54 219,-9 7-124,-119 61-276,0 0 0,-1-1 0,-1-2 0,-1 0 0,26-37 0,7-8 297,-33 43-294,0 2 0,2 0 0,0 1-1,1 1 1,2 1 0,0 1 0,49-27 0,-35 26-47,-9 6 9,-2-1-1,0-1 1,0-2 0,35-29-1,80-95 23,-16 13 3,188-128-3,-249 205-29,-44 31-38,-1-1 0,0-1 1,-2-1-1,0-1 0,25-42 1,-23 33-11,1 2 0,44-49 0,-41 55 49,1 1 0,1 2 0,2 0 0,0 2 1,1 1-1,0 1 0,52-21 0,-56 27 3,-1-1 0,0-2 0,-1 0 0,37-31 0,-29 22 82,-27 20-132,-7 7-859,-3 3 443,4 1 171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3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80 16748,'2'-4'760,"-4"-5"320,-1 0-1208,2-14 1336,-6-11-1152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13659,'4'32'1375,"-1"0"0,-2 53 0,-1-18-760,2-6-174,17 250 1087,-18-307-1088,1-6-272,0-8 37,5-93 660,13-105-482,-14 163-435,12-68-179,-15 97 141,2-1-1,0 0 1,0 1-1,12-21 1,-15 33 61,0 0 1,0 1-1,0-1 1,1 1-1,-1 0 0,1 0 1,0 0-1,0 0 1,0 0-1,6-3 0,-7 5 22,-1 0-1,1 0 1,0 1-1,-1-1 0,1 1 1,0 0-1,-1-1 1,1 1-1,0 0 1,0 0-1,-1 0 0,1 0 1,0 0-1,0 1 1,-1-1-1,1 1 0,0-1 1,-1 1-1,1-1 1,-1 1-1,1 0 1,0 0-1,-1 0 0,0-1 1,1 2-1,-1-1 1,2 1-1,3 3-9,-1 0-1,1 0 1,-1 1 0,0 0-1,-1 0 1,1 0 0,-1 0-1,-1 1 1,7 12 0,-9-17 24,0 1 1,0 0-1,-1 0 1,1 0 0,-1-1-1,1 1 1,-1 0 0,0 0-1,0 0 1,0 0-1,0 0 1,-1 0 0,1 0-1,-1 0 1,0 0 0,0-1-1,0 1 1,0 0 0,0 0-1,0-1 1,-1 1-1,1-1 1,-1 1 0,0-1-1,0 0 1,0 0 0,-4 4-1,-1-1 61,-1 0-1,0 0 1,0-1 0,0 0-1,-1 0 1,1-1-1,-17 4 1,-52 7-980,65-12-455,28-4 947,6 1-137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6:4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11106,'0'2'63,"-1"0"-1,0 0 0,1 0 0,-1-1 0,0 1 1,0 0-1,0-1 0,-1 1 0,1 0 0,0-1 1,-1 1-1,-1 1 0,-6 6-14,-40 61 192,3 1 1,-56 119 0,63-113-102,6-15 257,-41 111 0,68-148-224,6-24-168,-1-1-1,1 0 1,0 0-1,0 0 1,0 1-1,0-1 1,0 0-1,0 0 1,0 1-1,0-1 1,0 0-1,0 0 1,0 0-1,0 1 1,0-1-1,0 0 1,0 0-1,0 1 1,0-1-1,0 0 1,0 0-1,0 0 1,1 1-1,-1-1 1,0 0-1,0 0 1,0 0-1,0 1 1,0-1-1,0 0 1,1 0-1,-1 0 1,0 0-1,0 0 1,0 1-1,0-1 1,1 0-1,-1 0 1,0 0-1,0 0 1,1 0-1,-1 0 1,0 0-1,0 0 1,0 0-1,1 0 1,10-6 122,79-77 403,1 0-155,-68 63-266,172-139 311,-140 119-423,99-57 1,-100 71-88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13939,'12'-7'455,"-11"6"-261,0 0 1,0 1 0,0-1 0,0 0 0,1 1 0,-1-1-1,0 1 1,0-1 0,0 1 0,1-1 0,-1 1 0,0 0 0,0 0-1,3 0 1,-3 0-85,0 1 1,0 0-1,0 0 0,0 0 0,0 0 1,-1 0-1,1 0 0,0 1 0,0-1 1,-1 0-1,1 0 0,-1 0 0,1 1 1,-1-1-1,0 0 0,1 1 0,-1-1 1,0 2-1,9 47 483,-1-59-565,-1-1 1,-1 1-1,0-1 0,0 0 0,-1-1 0,0 0 1,-1 1-1,0-1 0,-1-1 0,0 1 0,-1 0 1,0-1-1,1-13 0,-5 11 111,-1 11 91,3 4-221,0 1 0,1-1 0,-1 0 0,0 1 0,1-1 0,-1 0 0,0 0 0,1 0 0,0 1 0,-1-1 0,1 0 0,0 0 0,-1 0 0,1 0 0,1 1 0,1 2-74,1-1-1,0 1 0,-1-1 1,1 0-1,1 0 0,-1 0 1,0-1-1,1 0 0,-1 0 1,1 0-1,-1 0 0,1 0 1,0-1-1,0 0 0,0 0 1,0-1-1,0 1 0,7-1 1,-3 0-86,1 0 0,0-1 1,-1-1-1,1 1 1,-1-1-1,1-1 0,-1 0 1,14-6-1,-16 5 44,1 0-1,-1 0 0,10-9 0,16-22-406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14811,'-8'72'2870,"4"-46"-2158,1 1-1,2 37 0,2-39-499,2-1-1,1 1 1,2-1 0,13 41 0,-13-49-585,0 0-1,2-1 1,0 0 0,0 0 0,1-1-1,1 0 1,21 23 0,-98-109-2189,-30-48 3267,94 116-582,1 0-1,-1 0 0,1 0 0,0 0 0,-3-7 0,5 11-97,0-1-1,0 0 1,-1 1-1,1-1 1,0 0-1,0 1 1,0-1-1,0 0 1,0 1-1,0-1 1,0 0-1,0 0 1,1 1 0,-1-1-1,0 0 1,0 1-1,0-1 1,1 1-1,-1-1 1,0 0-1,1 1 1,-1-1-1,1 1 1,-1-1-1,0 1 1,1-1-1,-1 1 1,1-1-1,0 1 1,-1-1-1,1 1 1,-1 0 0,1-1-1,0 1 1,-1 0-1,1-1 1,-1 1-1,1 0 1,0 0-1,-1 0 1,1 0-1,0 0 1,0 0-1,1 0 1,65-4 294,-46 4-318,-1-1 1,25-5 0,11-7-62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25 13083,'0'-1'102,"0"0"-1,-1 0 1,1 0 0,0 0 0,0 0 0,-1 0-1,1 0 1,0 0 0,-1 0 0,1 0 0,-1 0-1,1 0 1,-1 0 0,0 0 0,1 0-1,-1 1 1,0-1 0,0 0 0,0 0 0,1 1-1,-1-1 1,0 0 0,0 1 0,0-1 0,0 1-1,0-1 1,0 1 0,0 0 0,0-1 0,0 1-1,0 0 1,0 0 0,-1 0 0,1 0 0,0 0-1,-2 0 1,0 0 61,1 1 0,-1-1 0,1 1 0,-1 0 0,0-1 0,1 1 0,0 0 0,-1 1 0,1-1 0,0 0-1,-1 1 1,1-1 0,0 1 0,0 0 0,-2 2 0,-2 4-63,0 1-1,1 0 1,0 0 0,0 0-1,1 0 1,0 1 0,1 0-1,0 0 1,1 0-1,-3 16 1,1 14-76,1 51 1,3-91-24,-1 38 34,3 0 0,1 0 0,2 0 1,1-1-1,2 1 0,20 54 0,-25-86 146,-4-15-88,-5-17 11,-75-197 192,77 213-272,1 5-76,5 6-72,0 4 8,1-1 0,0 0 1,0 0-1,0-1 0,5 5 0,1-1 170,1-1-1,-1-1 1,1 0-1,0 0 1,0-1-1,1 0 1,-1 0 0,1-1-1,0-1 1,0 0-1,19 1 1,13-2-95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123 256 14147,'-9'1'452,"0"1"0,0 0 0,1 1 0,-1 0 0,1 0 0,0 0 1,0 1-1,-14 9 0,19-11-406,1 0-1,-1 0 1,1 0 0,0 0 0,0 1 0,0-1-1,0 1 1,0-1 0,0 1 0,1 0 0,-1 0-1,1 0 1,0 0 0,0 0 0,0 0 0,0 0-1,0 0 1,1 0 0,-1 0 0,1 0 0,0 0 0,0 1-1,0-1 1,0 0 0,1 0 0,-1 0 0,1 0-1,1 4 1,-1-3-41,1-1 0,-1 0 0,1 1 0,0-1 0,0 0 0,0 0-1,0-1 1,0 1 0,1 0 0,-1-1 0,1 1 0,0-1 0,0 0 0,0 0 0,0 0-1,0 0 1,0-1 0,0 1 0,1-1 0,-1 0 0,0 1 0,1-2 0,-1 1 0,1 0-1,-1-1 1,6 1 0,-4-1 2,1 0-1,-1 0 1,1 0-1,-1-1 1,0 0-1,1 0 1,-1 0-1,0 0 1,1-1-1,-1 0 1,0 0-1,-1 0 1,1-1-1,0 0 1,-1 0-1,8-6 1,-7 4 7,-1-1 0,0 1 0,0-1 0,0 0 0,-1-1 1,0 1-1,0 0 0,0-1 0,-1 0 0,0 1 0,2-15 0,-3 13-4,0-1 0,0 1 1,-1-1-1,0 0 0,-1 1 0,0-1 0,0 0 0,-1 1 0,-3-11 1,1 13-39,2 12 3,2 12-14,0-15 42,0-1 0,0 0 0,1 1 0,-1-1 0,1 0 0,0 0 0,0 0 0,0 0 1,0 0-1,0 0 0,0 0 0,0 0 0,1 0 0,-1 0 0,1 0 0,-1-1 0,1 1 0,0-1 1,0 1-1,0-1 0,-1 0 0,4 2 0,-2-2 15,-1-1-1,0 1 1,0-1 0,1 0 0,-1 0 0,0 0-1,0 0 1,1 0 0,-1 0 0,0-1-1,0 1 1,1-1 0,-1 1 0,0-1 0,0 0-1,0 0 1,0 0 0,0 0 0,0 0-1,0-1 1,0 1 0,3-3 0,3-4 39,0 0 0,-1-1 0,0 0 0,0 0 0,-1 0 0,0-1 0,-1 0 0,8-19 0,-6 12-33,-2 0-1,0 0 0,0-1 0,2-31 0,-7 49-22,0 0-1,1 0 1,-1-1-1,0 1 1,0 0 0,0-1-1,0 1 1,0 0-1,0-1 1,0 1-1,0 0 1,0-1 0,0 1-1,0 0 1,0-1-1,0 1 1,0 0-1,0-1 1,0 1-1,0 0 1,0-1 0,0 1-1,0 0 1,0-1-1,0 1 1,-1 0-1,1-1 1,0 1 0,0 0-1,0 0 1,-1-1-1,1 1 1,0 0-1,0 0 1,-1 0 0,1-1-1,0 1 1,-1 0-1,1 0 1,0 0-1,-1 0 1,1-1 0,0 1-1,0 0 1,-1 0-1,1 0 1,0 0-1,-1 0 1,1 0-1,0 0 1,-1 0 0,1 0-1,-1 0 1,1 0-1,0 0 1,0 0-1,-1 0 1,1 1 0,-1-1-1,1 0 5,0 0 0,-1 0-1,1 0 1,0 1 0,-1-1 0,1 0-1,0 0 1,0 0 0,-1 0 0,1 0-1,0 0 1,-1 0 0,1 0 0,0 0-1,-1 0 1,1 0 0,0 0-1,0 0 1,-1 0 0,1-1 0,0 1-1,-1 0 1,1 0 0,0 0 0,0 0-1,-1 0 1,1-1 0,0 1 0,0 0-1,0 0 1,-1 0 0,1-1 0,0 1-1,0 0 1,0 0 0,-1-1 0,1 1-1,0 0 1,0-1 0,0 1-1,0 0 1,0 0 0,0-1 0,0 1-1,0 0 1,0-1 0,0 1 0,0 0-1,0 0 1,0-1 0,0 1 0,0 0-1,0-1 1,0 1 0,0-2 8,0 1 1,0-1-1,0 1 1,0-1-1,0 1 0,-1-1 1,1 1-1,-1-1 1,1 1-1,-1 0 1,1-1-1,-1 1 0,-1-2 1,2 2-12,-1 1 0,1-1 1,0 1-1,-1 0 0,1-1 1,-1 1-1,1 0 0,-1-1 0,1 1 1,-1 0-1,1 0 0,-1-1 1,0 1-1,1 0 0,-1 0 1,1 0-1,-1 0 0,1 0 0,-1 0 1,0 0-1,1 0 0,-1 0 1,0 0-1,-1 1 0,0-1 1,1 1-1,-1 0 1,1 0 0,0 0-1,-1 0 1,1 0-1,-1 0 1,1 0-1,0 0 1,0 0-1,0 1 1,0-1-1,0 0 1,0 1 0,0-1-1,0 1 1,1-1-1,-1 1 1,0 0-1,1-1 1,-1 3-1,-4 18 16,2-1-1,0 0 0,1 1 0,1-1 0,1 1 1,5 35-1,-4-43-7,2-1 1,0 1-1,1-1 1,0 0-1,1 0 1,0 0-1,1 0 1,0-1-1,1 0 1,1 0 0,12 14-1,-17-22-3,1 0-1,0 0 0,0-1 1,0 0-1,0 0 1,0 0-1,1 0 1,-1-1-1,1 1 1,0-1-1,0 0 1,0-1-1,0 1 1,10 1-1,-11-3 6,0 0 0,0 0-1,0 0 1,0-1-1,-1 1 1,1-1-1,0 0 1,0 0-1,0 0 1,-1-1 0,1 1-1,-1-1 1,1 0-1,-1 0 1,0 0-1,1 0 1,-1-1-1,0 1 1,-1-1 0,5-4-1,0-2 22,0 0 0,-1-1 0,0 0 0,0 0-1,-1-1 1,0 1 0,-1-1 0,0 0 0,-1 0 0,3-15 0,-6 13 33,0 13-65,0 0 0,0-1 0,0 1 0,0 0 0,0 0 0,0 0 0,0 0 0,0 0 0,0 0 0,0 0 0,0 0 0,0 0 0,0 0 0,0 0 0,0 0 0,0 0 0,0 0 0,0 0 0,0 0 0,0 0 0,0-1 0,0 1 0,0 0 0,0 0 0,0 0 0,0 0 0,-1 0 0,1 0 0,0 0 0,0 0 0,0 0 0,0 0 0,0 0 0,0 0 0,0 0 0,0 0 0,0 0 0,0 0 0,0 0 0,0 0 0,0 0 0,0 0 0,0 0 0,-1 0 0,1 0 0,0 0 0,0 0 0,0 0 0,0 0 0,0 0 0,0 0 0,0 0 0,0 0 0,0 0 0,0 0 0,0 1 0,0-1 0,0 0 0,0 0 0,0 0 0,0 0 0,0 0 0,0 0 0,0 0 0,0 0 0,0 0 0,0 0 0,0 0 0,-1 0 0,1 2 4,-1 0 1,0-1 0,0 1 0,1 0-1,-1 0 1,1 0 0,0-1-1,-1 1 1,1 4 0,0 1-16,1-1 0,-1 1 1,1 0-1,1-1 0,-1 1 0,1-1 1,0 0-1,1 1 0,-1-1 0,1 0 0,1 0 1,-1 0-1,1-1 0,0 1 0,0-1 1,0 0-1,1 0 0,0-1 0,0 1 1,0-1-1,0 0 0,1 0 0,0-1 1,7 4-1,-12-6-22,0-1 1,0 0-1,0 1 1,0-1-1,0 0 1,0 0-1,1 1 1,-1-1-1,0 0 0,0 0 1,0 0-1,0 0 1,0-1-1,0 1 1,0 0-1,0 0 1,0-1-1,0 1 1,0 0-1,0-1 1,0 1-1,0-1 0,0 1 1,0-1-1,-1 0 1,1 1-1,0-1 1,0 0-1,0 0 1,-1 1-1,1-1 1,-1 0-1,1 0 1,0 0-1,-1 0 0,1 0 1,-1 0-1,0 0 1,1 0-1,-1 0 1,0 0-1,0 0 1,1-1-1,0-7-10,0-1-1,0 1 1,0 0 0,-2-11-1,1 10-123,1-38-201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14771,'-1'10'1408,"1"3"-1087,7 0-129,3 0 416,7-1 72,8-2-416,10-3-56,2-1-56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41 13491,'-46'33'2502,"32"-24"-1301,-23 20-1,33-26-1050,1 0-1,1 0 0,-1 0 0,0 0 0,1 1 0,0-1 0,-1 1 0,1-1 0,1 1 0,-1 0 0,0 0 0,0 5 0,1-8-126,1 0-1,0 0 0,0 0 1,0 0-1,0 0 0,0 0 0,0 0 1,0 1-1,0-1 0,0 0 1,0 0-1,1 0 0,-1 0 0,0 0 1,1 0-1,-1 0 0,1 0 1,-1 0-1,1 0 0,0 0 0,-1 0 1,1 0-1,1 1 0,0-1-11,0 1 0,0-1 0,0 0 0,0 0 0,0 0 0,0-1 0,0 1-1,0 0 1,0-1 0,1 1 0,2-1 0,1 1-36,0-1 0,0 0-1,0 0 1,1-1 0,-1 0 0,0 0 0,11-3-1,20-17-170,-35 20 185,-1 0-1,1 0 1,-1-1 0,1 1-1,-1 0 1,0-1 0,1 1-1,-1-1 1,0 0 0,0 1-1,0-1 1,0 0-1,0 0 1,0 1 0,-1-1-1,1 0 1,-1 0 0,1-3-1,-1 5 12,0 0 0,0-1-1,1 1 1,-1 0-1,0 0 1,0 0 0,0-1-1,0 1 1,0 0 0,-1 0-1,1 0 1,0-1-1,0 1 1,0 0 0,0 0-1,0 0 1,0-1 0,0 1-1,0 0 1,0 0-1,0 0 1,-1 0 0,1-1-1,0 1 1,0 0 0,0 0-1,0 0 1,0 0-1,-1 0 1,1 0 0,0-1-1,0 1 1,0 0 0,-1 0-1,1 0 1,0 0-1,-8 4 33,7-3-28,-1 0-1,1 0 1,0 0-1,0 1 1,0-1-1,0 0 0,0 1 1,1-1-1,-1 0 1,0 1-1,1-1 1,-2 3-1,2-3-18,0-1 1,0 1-1,0-1 0,0 1 0,0-1 1,0 1-1,0-1 0,0 1 0,1-1 1,-1 1-1,0-1 0,0 1 1,0-1-1,0 1 0,1-1 0,-1 0 1,0 1-1,0-1 0,1 1 1,-1-1-1,0 0 0,1 1 0,-1-1 1,1 0-1,-1 1 0,0-1 0,1 0 1,-1 1-1,1-1 0,-1 0 1,1 0-1,19 1 171,-13-3-53,0 0 0,0 0 1,0 0-1,6-4 0,16-11-93,2-7-8</inkml:trace>
  <inkml:trace contextRef="#ctx0" brushRef="#br0" timeOffset="1">558 0 14371,'-2'2'181,"1"0"0,-1 0 0,0 0 0,1 0 0,-1-1 0,0 1 0,0 0 0,0-1 0,0 0 0,-1 1 0,1-1 0,-3 1 0,-34 11 1100,13-4-79,17-6-950,6-2-222,-1 0 0,1 1 0,-1-1 0,1 1 0,0 0 0,-5 4 0,7-6-62,1 1 1,-1-1 0,1 1-1,-1 0 1,1-1 0,0 1-1,-1 0 1,1-1-1,0 1 1,0 0 0,0 0-1,-1-1 1,1 1 0,0 0-1,0 0 1,0-1-1,0 1 1,0 0 0,0 0-1,0-1 1,1 1 0,-1 0-1,0-1 1,0 1-1,0 0 1,1 0 0,-1-1-1,0 1 1,1 0 0,-1-1-1,1 1 1,-1-1 0,1 1-1,-1-1 1,1 1-1,-1-1 1,1 1 0,1 0-1,11 12-868,0-1 0,19 11 0,-24-17 761,1 0 0,-1 0 0,1 1 0,-2 0 0,1 0 0,-1 1 0,0 0 0,-1 0 0,0 1 0,8 13 0,-13-20 202,-1-1 1,1 1-1,-1-1 0,1 1 0,-1 0 0,1-1 0,-1 1 0,0 0 0,0-1 0,0 1 0,0 0 0,0-1 0,0 1 0,0 0 0,-1 0 0,1-1 1,-1 1-1,1-1 0,-1 1 0,1 0 0,-2 1 0,0-1 44,0 0 0,0 1-1,0-2 1,0 1 0,0 0 0,0 0 0,0-1-1,-1 1 1,1-1 0,-1 0 0,1 1 0,-4 0-1,-1 0 45,0 0 0,0 0 0,-1-1 0,1 1 0,-1-2 0,1 1 0,-1-1 0,1 0-1,-9-2 1,-11-7 164,0-5-63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156 138 16796,'0'-1'81,"0"-1"1,0 0-1,0 0 1,0 0-1,0 0 1,-1 1-1,1-1 1,0 0-1,-1 0 1,0 1-1,1-1 1,-1 0-1,0 1 1,0-1-1,0 1 1,0-1-1,0 1 1,0-1-1,-2-1 1,2 3-31,0-1 0,-1 0 1,1 0-1,-1 1 0,1-1 1,-1 1-1,1-1 0,-1 1 1,1 0-1,-1 0 0,0-1 1,1 1-1,-1 0 0,1 0 0,-1 1 1,0-1-1,-2 1 0,-1 0 15,-1 1 0,0 0 0,1 1 0,-1-1 0,1 1-1,0 0 1,0 0 0,0 1 0,0-1 0,-6 7 0,6-5-61,1 0 0,-1 1 0,1-1 1,0 1-1,0 0 0,1 0 0,0 0 1,0 1-1,0-1 0,1 1 0,0 0 1,0-1-1,0 1 0,0 12 0,2-17-2,0-1-1,0 0 1,0 1-1,1-1 1,-1 0-1,1 0 1,-1 1-1,1-1 1,-1 0-1,1 0 1,-1 0-1,1 1 1,0-1-1,0 0 1,0 0-1,0 0 1,-1 0-1,1 0 1,1-1-1,-1 1 0,0 0 1,0 0-1,0-1 1,0 1-1,0-1 1,1 1-1,-1-1 1,0 1-1,0-1 1,1 0-1,-1 1 1,0-1-1,1 0 1,-1 0-1,2 0 1,5 0 6,1 0 0,-1-1 1,1 0-1,9-2 0,9-4 3,-1 0 0,29-14-1,-31 11-31,1 1 0,39-8 0,-62 16 10,0 1 0,1-1 1,-1 1-1,1 0 0,-1 0 0,1 0 0,-1 0 0,0 0 1,1 0-1,-1 1 0,1-1 0,-1 1 0,0 0 0,3 1 1,-4-1 4,0-1 1,0 1-1,0 0 1,-1 0 0,1 0-1,0 0 1,-1 0-1,1 0 1,-1 0-1,1 0 1,-1 1 0,0-1-1,1 0 1,-1 0-1,0 0 1,0 0-1,0 1 1,0-1 0,0 0-1,0 0 1,0 0-1,0 1 1,0-1-1,0 0 1,-1 0 0,1 0-1,-1 0 1,1 1-1,-1 0 1,-17 41-90,12-32 157,1 0-1,-6 22 0,31-63 820,-13 13-613,11-36-1,-14 37-246,1 0 0,1 1-1,8-17 1,-14 32-26,1-1 1,-1 1-1,0 0 0,1-1 1,-1 1-1,0-1 0,1 1 1,-1 0-1,0-1 0,1 1 0,-1 0 1,1-1-1,-1 1 0,1 0 1,-1 0-1,1 0 0,-1-1 1,1 1-1,-1 0 0,1 0 1,-1 0-1,1 0 0,-1 0 1,1 0-1,-1 0 0,1 0 1,-1 0-1,1 0 0,-1 0 1,1 0-1,-1 0 0,1 1 1,-1-1-1,1 0 0,-1 0 0,1 0 1,-1 1-1,1-1 0,-1 0 1,1 1-1,-1-1 0,21 20-75,-14-14 54,3 2 10,0-1 0,0 0 1,1 0-1,-1-1 0,2-1 0,-1 0 0,1 0 0,-1-2 0,1 1 0,0-1 0,0-1 1,1 0-1,-1 0 0,1-2 0,18 0 0,-22 0 22,1-1 1,-1 0-1,0-1 0,0 0 1,0 0-1,0-1 0,0 0 1,0 0-1,-1-1 0,1 0 0,-1-1 1,0 0-1,0 0 0,-1-1 1,0 0-1,0 0 0,0-1 1,-1 1-1,0-1 0,0-1 1,5-9-1,-7 10 16,-1 0 1,0 0-1,0-1 1,-1 1 0,0-1-1,0 0 1,0-11-1,-1 17-15,-1-1 0,0 1-1,1 0 1,-1-1 0,0 1 0,-1-1 0,1 1-1,0-1 1,-1 1 0,1-1 0,-1 1 0,0 0-1,0-1 1,0 1 0,0 0 0,0 0 0,0-1-1,-1 1 1,1 0 0,-1 0 0,0 1 0,1-1-1,-1 0 1,0 0 0,0 1 0,-3-2 0,4 2-5,-1 0-1,0 1 1,1-1 0,-1 1 0,1 0 0,-1-1 0,0 1 0,1 0 0,-1 0 0,0 0 0,0 0 0,1 1-1,-1-1 1,1 0 0,-1 1 0,0-1 0,1 1 0,-3 1 0,0 0-3,0 0 1,1 0-1,-1 1 1,1-1-1,0 1 1,0 0 0,-4 4-1,1 1-3,0 0 0,0 0 0,0 1 0,1 0 0,-6 14 0,7-11 7,1-1-1,-1 1 1,2 0-1,0 0 1,-1 15-1,2-22-53,1-1-1,0 0 0,0 1 0,1-1 0,-1 1 0,1-1 1,0 0-1,0 1 0,1-1 0,-1 0 0,1 0 0,0 0 1,0 0-1,0 0 0,0-1 0,1 1 0,5 5 0,-1-2-41,1-1 0,0-1 0,14 9 0,4-3-152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8 16780,'-5'-2'95,"0"0"1,0 1 0,-1 0 0,1 0 0,0 1 0,-1-1-1,1 1 1,-1 0 0,1 0 0,0 1 0,-1 0 0,1 0-1,0 0 1,0 1 0,0-1 0,0 1 0,0 0 0,0 1 0,0-1-1,0 1 1,1 0 0,0 0 0,-5 4 0,1-1-63,1 1 0,0-1 0,0 1-1,0 1 1,1-1 0,0 1 0,0 1 0,1-1 0,0 1 0,0-1 0,-5 17 0,9-22-24,0-1 0,1 1 0,-1-1 0,1 1 0,-1 0 0,1-1 0,0 1 0,0-1 0,0 1 0,0 0 0,1-1 0,-1 1 0,1-1 0,-1 1 0,1-1 0,0 1 0,0-1 0,0 0 1,0 1-1,1-1 0,-1 0 0,0 0 0,4 3 0,-3-3 9,0 0 1,1 0 0,0-1-1,-1 1 1,1-1-1,0 0 1,-1 0 0,1 0-1,0 0 1,0 0 0,0-1-1,0 1 1,0-1 0,0 0-1,0 0 1,0 0-1,0 0 1,0 0 0,0-1-1,5-1 1,2-1 28,0 0 0,0 0 1,0-1-1,-1-1 0,1 0 0,-1 0 1,15-12-1,2-5 140,24-26 0,6-5-27,-56 53-160,0 0 1,0 0-1,0 0 0,0 0 0,0-1 1,1 1-1,-1 0 0,0 0 0,0 0 1,0 0-1,0 0 0,0 0 0,1-1 1,-1 1-1,0 0 0,0 0 0,0 0 1,1 0-1,-1 0 0,0 0 0,0 0 0,0 0 1,1 0-1,-1 0 0,0 0 0,0 0 1,0 0-1,0 0 0,1 0 0,-1 0 1,0 0-1,0 0 0,0 0 0,1 0 1,-1 0-1,0 1 0,0-1 0,0 0 1,0 0-1,1 0 0,-1 0 0,0 0 1,0 0-1,0 1 0,0-1 0,2 12 4,-6 20-14,4-30 6,-2 11-80,0 1-1,1-1 0,0 0 0,1 1 0,0-1 1,4 19-1,-3-28 38,0-1-1,0 1 1,0-1 0,0 0-1,1 1 1,-1-1 0,1 0 0,0 0-1,0 0 1,0 0 0,0 0 0,1 0-1,-1-1 1,1 1 0,0-1 0,-1 1-1,1-1 1,0 0 0,0 0-1,1-1 1,-1 1 0,0-1 0,0 1-1,1-1 1,-1 0 0,1 0 0,-1 0-1,6 0 1,17-1-285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71 18860,'1'-2'117,"1"0"0,-1 0 0,0-1-1,0 1 1,0 0 0,0-1 0,-1 1 0,1-1 0,-1 1 0,1-1-1,-1 1 1,0-1 0,0 1 0,0-1 0,0 0 0,-1 1 0,0-4-1,1 5-78,-1-1-1,0 1 1,1 0-1,-1-1 0,0 1 1,1 0-1,-1 0 1,0 0-1,0 0 1,0 0-1,0 0 0,0 0 1,0 0-1,0 0 1,-1 0-1,1 0 0,0 1 1,0-1-1,-1 0 1,1 1-1,0-1 0,-1 1 1,1 0-1,-1-1 1,1 1-1,0 0 1,-1 0-1,1 0 0,-1 0 1,1 0-1,-1 0 1,1 0-1,-2 1 0,-5 1 1,0 0-1,0 0 0,1 1 0,-1 0 0,1 1 0,0 0 0,0 0 1,0 0-1,0 1 0,1 0 0,-12 11 0,1 2-48,0 1-1,-22 33 0,38-52 11,-11 18-7,0 1-1,-11 23 1,21-38-2,0 0 0,1 0 0,-1 0 1,1 0-1,-1 0 0,1 0 1,0 1-1,1-1 0,-1 1 1,1-1-1,0 0 0,0 1 0,0-1 1,1 1-1,-1-1 0,1 0 1,3 8-1,-2-9-63,-1 0-1,1-1 1,0 1 0,0-1-1,1 1 1,-1-1 0,0 0 0,1 0-1,0 0 1,-1-1 0,1 1 0,0 0-1,0-1 1,0 0 0,0 0 0,0 0-1,0 0 1,0 0 0,5 0-1,7 1-698,1 0 0,28-2 0,-25-1 690,37 0-562,2-3-193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17012,'-13'1'298,"1"2"0,0 0 0,0 0 1,0 1-1,1 0 0,-1 1 1,1 0-1,-12 8 0,14-7-267,1 0-1,1 1 1,-1 0-1,1 0 1,0 0-1,1 1 1,0 0 0,0 0-1,1 0 1,-7 14-1,9-15-17,0-1 0,0 1 1,1 0-1,0 0 0,0 0 0,0 0 0,1 0 0,0 0 0,1 10 0,0-14-27,0 0-1,1 0 0,-1-1 1,1 1-1,-1 0 0,1-1 1,0 1-1,0-1 0,0 1 1,1-1-1,-1 1 1,1-1-1,-1 0 0,1 1 1,0-1-1,0 0 0,0 0 1,0 0-1,0-1 1,0 1-1,0 0 0,1-1 1,-1 0-1,1 1 0,-1-1 1,1 0-1,2 1 1,9 1-151,0 0 0,1 0 1,-1-2-1,29 1 0,-27-2 82,32 2-200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5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12211,'8'-3'250,"1"0"0,-1 1 0,0 0 0,1 0 0,-1 1 0,1 0 0,9 1 0,8-2 155,601-26 1644,-354 22-1838,455 18-75,-691-8-133,90 5 1,-104-9 3,1 0-1,-1-2 1,30-5-1,-50 7-5,0-1 0,1 0-1,-1 0 1,0 0 0,0 0 0,0-1-1,0 1 1,0-1 0,0 0 0,0 0-1,0 0 1,-1 0 0,5-4 0,-6 1 39,-9 8-4,-1-1-48,-8 2 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15643,'0'1'58,"0"-1"0,0 0 0,0 1 0,0-1 0,0 1 0,0-1 0,0 0 0,0 1 0,0-1 0,0 0 0,0 1-1,0-1 1,0 1 0,1-1 0,-1 0 0,0 1 0,0-1 0,0 0 0,0 1 0,1-1 0,-1 0 0,0 1 0,0-1 0,1 0 0,-1 1 0,0-1-1,0 0 1,1 0 0,-1 1 0,1-1 0,15 4 708,18-5 21,-34 1-782,20-3 195,0 0 1,0-2-1,21-7 0,-32 10-185,-1-2 0,1 1 0,-1-1 0,0-1 1,0 1-1,0-1 0,-1-1 0,0 0 0,9-8 1,-15 13-8,-1 0 0,1 1 0,0-1 0,0 0 0,-1 0 1,1 0-1,-1 0 0,1 0 0,-1 0 0,1 0 0,-1 0 0,0 0 1,1 0-1,-1-2 0,0 3 0,0-1-1,0 1 1,0-1-1,0 1 1,0 0 0,-1-1-1,1 1 1,0-1-1,0 1 1,0 0 0,-1-1-1,1 1 1,0 0-1,0-1 1,-1 1 0,1 0-1,0 0 1,-1-1-1,1 1 1,0 0 0,-1 0-1,1-1 1,0 1-1,-1 0 1,0 0 0,-1-1 15,0 1 1,-1-1-1,1 1 1,0 0 0,-1 0-1,1 0 1,0 0-1,-1 0 1,1 0 0,0 1-1,-1-1 1,-2 2-1,-12 4 33,1 1-1,0 1 0,1 0 0,-1 1 0,2 1 0,-1 0 0,1 1 0,1 1 1,0 0-1,1 1 0,-15 18 0,26-30-67,0 0 1,0 0-1,0 0 1,1 1-1,-1-1 1,0 0 0,0 1-1,1-1 1,-1 0-1,1 1 1,0-1-1,-1 0 1,1 1-1,0-1 1,0 1-1,-1-1 1,1 1-1,0-1 1,1 1-1,-1-1 1,0 0-1,0 1 1,1-1-1,-1 1 1,1 1-1,0-2-14,1 0-1,-1 1 0,1-1 0,-1 0 0,1 0 0,0 1 0,-1-2 0,1 1 0,0 0 0,0 0 1,0 0-1,-1-1 0,1 1 0,0-1 0,0 1 0,0-1 0,0 0 0,3 0 0,28 1-125,9-6-48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 17260,'-10'-2'524,"-1"1"1,1 0 0,-1 1 0,1 0-1,-1 1 1,-16 2 0,22-2-486,0 0 0,0 0 0,0 1-1,0 0 1,0 0 0,0 0 0,0 0 0,1 1 0,-1-1 0,1 1 0,0 0 0,0 1 0,0-1 0,-7 8 0,10-10-74,0 1 0,1-1 0,-1 0 0,0 1 0,1-1 0,-1 0 0,0 1 1,1-1-1,0 1 0,-1-1 0,1 1 0,0-1 0,0 1 0,0-1 0,0 1 0,0-1 1,0 1-1,0-1 0,1 4 0,0-2-63,1-1 0,-1 1-1,0 0 1,1 0 0,0-1 0,0 1 0,0-1-1,0 1 1,3 2 0,5 4-426,1-1 0,0 0-1,18 10 1,-23-14 277,42 23-1187,-30-18 969,1 1-1,-2 1 1,1 1 0,22 20-1,-40-32 490,1 1 0,-1-1 0,0 0-1,0 0 1,1 0 0,-1 1 0,0-1-1,1 0 1,-1 1 0,0-1 0,0 0-1,0 0 1,1 1 0,-1-1 0,0 0-1,0 1 1,0-1 0,0 1 0,0-1 0,0 0-1,0 1 1,1-1 0,-1 0 0,0 1-1,0-1 1,0 1 0,-1-1 0,1 0-1,0 1 1,0-1 0,0 0 0,0 1-1,0-1 1,0 0 0,0 1 0,-1-1-1,1 0 1,0 1 0,0-1 0,0 0 0,-1 1-1,1-1 1,0 0 0,0 0 0,-1 1-1,1-1 1,0 0 0,-1 0 0,1 0-1,0 1 1,-1-1 0,1 0 0,0 0-1,-1 0 1,1 0 0,-1 0 0,1 0 0,0 0-1,-1 0 1,1 0 0,0 0 0,-1 0-1,-31 3 1042,27-3-815,-209 3 3064,198-7-3783,16 0 269,8 1 58,9 0-157</inkml:trace>
  <inkml:trace contextRef="#ctx0" brushRef="#br0" timeOffset="1">524 85 18004,'-10'7'1392,"-4"9"-1032,-1 1-136,2 3 552,-2 3-279,4 1-505,2-3-393,9-2 433,9-2-64,4-6-120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13867,'-1'11'491,"-1"-1"0,-1-1-1,0 1 1,0 0 0,-1-1 0,-6 12 0,-5 13 949,5-10-890,1 1 1,1-1 0,1 2 0,-6 46 0,13-69-542,0 0 0,-1-1 1,1 1-1,0 0 0,0-1 0,1 1 1,-1 0-1,1 0 0,-1-1 1,1 1-1,0-1 0,0 1 1,0 0-1,0-1 0,0 0 1,1 1-1,-1-1 0,1 0 0,-1 0 1,1 1-1,0-1 0,0 0 1,0-1-1,0 1 0,0 0 1,0-1-1,1 1 0,2 1 1,5 0-233,0 0 1,0-1 0,0 0 0,0 0 0,0-1 0,14-1 0,-15 0-90,1 1-1,-1-1 1,0 2 0,0-1-1,1 1 1,-1 0-1,9 4 1,-17-5 255,1 0-1,0 0 1,-1 0 0,1 0-1,-1 0 1,1 0 0,-1 1-1,1-1 1,-1 0 0,0 1-1,0-1 1,1 1 0,-1 0-1,0-1 1,0 1 0,-1 0-1,1-1 1,0 1 0,-1 0-1,1 0 1,-1 0 0,1 0-1,-1 0 1,0-1 0,0 1-1,0 0 1,0 0 0,0 0-1,0 0 1,-1 0 0,1 0-1,0 0 1,-1 0 0,0-1-1,0 3 1,-1 1 78,0-1 1,-1 0-1,1 0 1,-1 0-1,1 0 0,-1-1 1,0 1-1,-1-1 1,1 0-1,-1 0 1,1 0-1,-1 0 0,-7 4 1,-1-2 191,-1 0 1,0-1 0,-1 0 0,1-1-1,-1-1 1,1 0 0,-19 0-1,13-1 93,0-2 0,0 0 0,1-1 0,-33-7 0,49 8-295,0 1 1,1 0-1,-1-1 0,1 1 1,-1-1-1,1 0 0,-1 1 1,1-1-1,-1 0 0,1 0 1,-1 0-1,1 0 0,0 0 1,0 0-1,-1-1 0,1 1 1,0 0-1,-1-3 0,1 3 27,1 0-1,0-1 0,0 1 0,0 0 1,0 0-1,1 0 0,-1 0 0,0 0 0,0-1 1,1 1-1,-1 0 0,1 0 0,-1 0 1,1 0-1,-1 0 0,1 0 0,0 0 0,-1 0 1,1 0-1,0 0 0,0 1 0,-1-1 1,1 0-1,0 0 0,0 1 0,0-1 0,2 0 1,23-18 20,10-5 18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15075,'-11'18'1441,"1"6"-889,-3 7-224,1 6 632,0 7-336,5 2-168,0 2 8,4-3-368,0-3-232,3-6-520,2-7 576,3-8-80,4-2-112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773 488 11322,'14'1'480,"1"0"-1,0-1 1,-1 0-1,1-1 1,-1 0-1,1-2 0,-1 1 1,1-2-1,-1 0 1,0-1-1,-1 0 1,1-1-1,-1 0 1,0-1-1,-1-1 0,0 0 1,16-14-1,-27 22-462,0-1-1,0 0 0,0 0 1,0 0-1,0 0 1,0 0-1,0 0 0,0 0 1,0 0-1,-1 0 0,1 0 1,0-1-1,-1 1 1,1 0-1,-1-1 0,1 1 1,-1 0-1,0-1 0,1 1 1,-1 0-1,0-1 1,0 1-1,0 0 0,0-1 1,0 1-1,0-1 0,-1 1 1,0-3-1,0 3-6,0 0 0,0-1-1,0 1 1,-1 0 0,1 0 0,0 0-1,-1 0 1,1 1 0,-1-1-1,1 0 1,-1 1 0,1-1 0,-1 1-1,0-1 1,1 1 0,-1 0 0,0-1-1,1 1 1,-1 0 0,0 0 0,1 0-1,-3 1 1,-9 1 20,0 0 0,0 1-1,1 0 1,-1 1 0,1 1 0,0 0-1,0 1 1,1 0 0,-1 0 0,1 1-1,1 1 1,-1 0 0,2 0 0,-1 1-1,-11 14 1,18-20-18,0 1 1,1-1-1,-1 1 0,1 0 1,0 0-1,0 0 0,0 0 0,1 0 1,-1 0-1,1 0 0,-1 8 0,2-9-8,0 0-1,0-1 0,0 1 0,0-1 0,1 1 1,-1-1-1,1 1 0,0-1 0,0 1 0,0-1 0,0 1 1,0-1-1,0 0 0,1 0 0,-1 1 0,1-1 1,-1 0-1,1 0 0,0-1 0,0 1 0,2 2 1,4 1-85,0 1 1,1-1-1,-1-1 1,1 0 0,0 0-1,0-1 1,0 0 0,1 0-1,-1-1 1,12 1 0,4 0-174,-1-2 0,47-2 0,-21-5-65</inkml:trace>
  <inkml:trace contextRef="#ctx0" brushRef="#br0" timeOffset="1">0 13 13443,'0'-6'2760,"6"1"-2760,6 3-32,2 2-8,1 0 833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15507,'-2'1'1708,"0"7"-1218,-2 12-148,-27 223 1217,11-105-1244,-4 177 0,25-308 328,3-18-349,1-20 35,-3-10-66,-2 1 0,-1-1 1,-3 1-1,-10-53 0,-3 33-624,17 60 317,0-1 0,0 1 0,0 0 0,0-1 0,1 1 0,-1-1 0,0 1 0,0 0 0,0-1 0,0 1 0,1 0 0,-1-1 0,0 1 0,0 0 0,1-1 0,-1 1 0,0 0 0,1 0 1,-1-1-1,0 1 0,1 0 0,-1 0 0,0 0 0,1-1 0,-1 1 0,1 0 0,-1 0 0,0 0 0,1 0 0,-1 0 0,0 0 0,1 0 0,-1 0 0,1 0 0,-1 0 0,1 0 0,-1 0 0,0 0 0,1 0 0,21 1-1141,-18 0 695,17-1-957,0 0 0,24-4 0,-10-2 336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 14155,'-5'3'372,"0"1"-1,0 0 1,1 0 0,-1 0-1,1 1 1,-7 8-1,-2 2 365,4-5-344,3-5-201,0 1 1,1 0 0,0 0-1,0 0 1,0 1-1,1 0 1,0 0 0,-5 13-1,9-19-177,0 0-1,0 0 1,0 0-1,0 0 1,0 0-1,0 0 1,0 0-1,1 0 1,-1-1 0,0 1-1,1 0 1,-1 0-1,1 0 1,-1 0-1,1 0 1,0-1-1,-1 1 1,1 0-1,0 0 1,-1-1-1,1 1 1,0-1-1,0 1 1,-1 0 0,1-1-1,0 0 1,0 1-1,0-1 1,0 1-1,0-1 1,0 0-1,0 0 1,0 1-1,1-1 1,40 7-98,-37-7 65,123 6-741,-4 0 372,-124-9 661,1 1 0,0-1-1,0 1 1,-1-1 0,1 0 0,-1 1 0,0-1 0,0 1 0,0-1 0,0 0 0,-1-2 0,1-7 322,2-5-256,1 0 0,0 0 0,1 1 0,1-1 0,10-23 0,-15 39-357,1 0 0,-1 0 1,1 0-1,-1 1 1,1-1-1,-1 0 1,1 1-1,-1-1 0,1 0 1,0 1-1,-1-1 1,1 1-1,0-1 1,0 1-1,-1 0 0,1-1 1,0 1-1,0 0 1,0-1-1,-1 1 1,1 0-1,0 0 0,0 0 1,0-1-1,0 1 1,0 0-1,0 0 1,-1 0-1,1 1 0,1-1 1,28 11-936,-17-5 830,12-2-145,5-6-77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12339,'-7'9'192,"0"0"0,1 0-1,0 0 1,0 1 0,1 0 0,1 0 0,-1 0 0,2 0 0,-5 21 0,6-25-136,1 0-1,1 1 0,-1-1 1,1 0-1,0 0 1,1 1-1,0-1 1,1 9-1,-1-12-13,0 0 0,1 1 0,-1-1 0,1 0 0,-1 0 0,1 0 1,0 0-1,0 0 0,0 0 0,1 0 0,-1-1 0,1 1 0,-1-1 0,1 1 0,4 1 0,-3-1 39,0-1 1,0-1-1,0 1 1,1-1-1,-1 1 0,0-1 1,1 0-1,-1-1 0,1 1 1,-1-1-1,1 0 1,-1 0-1,1 0 0,-1-1 1,1 1-1,-1-1 1,1 0-1,-1-1 0,0 1 1,0-1-1,0 1 1,1-1-1,-2-1 0,7-3 1,1-1 249,0-1 1,0-1-1,-1 0 1,0 0-1,-1-1 1,16-21 0,-9 15 201,-9 16-217,-2 12-188,-4-2-108,2 0 0,-1 0 0,1-1 0,0 1 0,1-1 0,0 0 0,1 0 0,0 0 0,9 13 0,-9-17-20,0 1 0,0-1 0,0 0 1,1-1-1,-1 1 0,1-1 0,0 0 0,1 0 1,-1-1-1,0 0 0,1 0 0,0-1 0,0 1 1,8 0-1,-5-1 51,1 0 0,-1-1 1,0 0-1,1-1 0,-1-1 0,1 1 0,-1-2 1,0 1-1,0-1 0,0-1 0,0 0 1,18-8-1,-22 9 9,-1-1 0,0 0 0,0 0 0,0-1 0,-1 0-1,1 1 1,-1-2 0,1 1 0,-2 0 0,1-1 0,0 0 0,-1 1 0,0-2 0,0 1 0,0 0 0,-1-1 0,1 1 0,-1-1 0,-1 1 0,1-1-1,-1 0 1,0 0 0,0-8 0,-1 4 22,0 1 0,-1 0 0,0 0 0,0 0 0,-6-15 0,6 20-166,0 0 1,0 1-1,-1-1 0,1 1 0,-1-1 0,0 1 1,0 0-1,0-1 0,-1 1 0,1 0 1,-1 1-1,1-1 0,-1 0 0,0 1 1,0 0-1,-4-3 0,2 4-1221,6 4 575,0-2 668,-1 0 0,1-1 1,0 1-1,-1 0 1,1-1-1,0 1 0,0-1 1,0 1-1,0-1 1,0 1-1,-1-1 0,1 0 1,2 1-1,13 1-678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15739,'-6'12'457,"0"1"-1,2-1 0,-1 1 1,1 0-1,1 0 0,-3 19 1,2 6 372,0 37 0,4-65-708,0 0-1,1-1 1,0 1-1,0 0 0,1 0 1,0-1-1,1 1 0,7 17 1,-9-24-114,1-1 0,0 1 1,0 0-1,0 0 0,0-1 1,0 1-1,0-1 0,1 0 1,-1 1-1,1-1 0,0 0 1,-1-1-1,1 1 0,0 0 1,0-1-1,0 0 0,0 1 1,1-1-1,-1 0 0,0-1 0,0 1 1,1-1-1,-1 1 0,0-1 1,1 0-1,-1 0 0,0 0 1,1-1-1,5-1 0,1 0-4,0-1-1,-1 0 1,1-1-1,9-5 1,-8 4 14,-1 0-1,22-5 1,-31 9-17,1 1-1,-1 0 1,0 0 0,0 0 0,1-1-1,-1 1 1,0 1 0,1-1 0,-1 0-1,0 0 1,1 0 0,-1 1-1,0-1 1,0 1 0,1-1 0,-1 1-1,0-1 1,0 1 0,0 0 0,0-1-1,0 1 1,1 0 0,-2 0-1,1 0 1,1 1 0,2 3 36,-1-1 1,-1 1-1,1 0 1,4 11-1,-6-12-47,1 0 0,0 0 1,0 0-1,0 0 0,0 0 0,1 0 0,5 7 0,-7-11-26,1 1 1,-1 0-1,1 0 0,-1 0 1,1-1-1,-1 1 1,1-1-1,-1 1 0,1-1 1,-1 1-1,1-1 0,0 0 1,-1 0-1,1 0 1,0 0-1,-1 0 0,1 0 1,-1 0-1,1-1 0,0 1 1,-1-1-1,1 1 1,-1-1-1,1 1 0,-1-1 1,1 0-1,1-1 0,2-1-54,1 0 0,-1-1 0,0 1 0,8-9-1,1-6-212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135 277 14827,'-4'-2'173,"-1"1"-1,1 0 1,-1 0-1,1 0 0,-1 0 1,1 1-1,-1 0 1,0 0-1,1 0 1,-1 1-1,1-1 1,-1 1-1,1 0 1,-1 1-1,1-1 1,-1 1-1,1 0 1,0 0-1,-7 4 0,9-5-146,-1 0 0,1 1-1,-1-1 1,1 1 0,0 0-1,-1 0 1,1 0-1,0 0 1,0 0 0,1 0-1,-1 1 1,0-1-1,1 0 1,-1 1 0,1 0-1,0-1 1,0 1-1,0 0 1,0-1 0,0 1-1,1 0 1,-1 0 0,1 0-1,0 0 1,-1 0-1,2-1 1,-1 1 0,0 0-1,0 0 1,1 0-1,1 5 1,-1-6-24,0-1 0,-1 1 0,1 0 0,0-1 0,0 1 0,0-1 0,0 1 0,0-1 0,0 0-1,0 0 1,1 1 0,-1-1 0,0 0 0,1 0 0,-1 0 0,1 0 0,-1 0 0,1-1 0,0 1 0,-1 0 0,1-1 0,0 1 0,-1-1 0,1 0 0,0 1-1,0-1 1,-1 0 0,1 0 0,0 0 0,0 0 0,-1-1 0,1 1 0,0 0 0,0-1 0,-1 1 0,1-1 0,1 0 0,2-1-17,0 0 1,0-1-1,0 0 1,0 1-1,-1-1 1,1-1 0,-1 1-1,0-1 1,0 0-1,6-7 1,19-35-376,-29 46 381,0 0-1,0 0 0,0 0 1,0 0-1,1 0 0,-1 0 0,0-1 1,0 1-1,0 0 0,1 0 1,-1 0-1,0 0 0,0 0 1,0 0-1,1 0 0,-1 0 1,0 0-1,0 0 0,0 0 1,1 0-1,-1 1 0,0-1 0,0 0 1,0 0-1,1 0 0,-1 0 1,0 0-1,0 0 0,0 0 1,1 0-1,-1 1 0,0-1 1,0 0-1,0 0 0,0 0 1,0 0-1,0 1 0,1-1 0,-1 0 1,0 0-1,0 0 0,0 0 1,0 1-1,0-1 0,0 0 1,0 0-1,0 0 0,0 1 1,0-1-1,0 0 0,0 0 0,0 0 1,0 1-1,0-1 0,5 16-73,-5-14 39,1 2 33,0 0 1,1-1-1,-1 1 0,1-1 0,-1 1 0,1-1 1,0 0-1,1 0 0,-1 0 0,0 0 1,1 0-1,-1 0 0,1 0 0,0-1 0,0 0 1,0 1-1,1-1 0,-1 0 0,0-1 0,1 1 1,-1-1-1,1 1 0,7 1 0,-5-2 19,0-1 0,1 0-1,-1 0 1,1-1 0,-1 1 0,0-1-1,1-1 1,-1 1 0,0-1 0,0 0-1,0 0 1,0-1 0,10-5-1,-5 1 27,-1-1-1,0 0 1,0 0-1,0-1 1,-1 0-1,0-1 0,-1 0 1,0 0-1,0 0 1,-1-1-1,11-24 0,-11 18 20,0 0 0,-1 0 0,-1-1 0,0 0 0,-2 0 0,0 0 0,1-35 0,-4 48-40,0 1 0,0 0 0,0-1 0,0 1 0,-1 0 0,0 0 0,0-1 0,0 1 0,0 0 0,-1 0 0,-3-8 0,5 12-12,-1 0 0,1-1 0,0 1 0,-1 0 1,1-1-1,0 1 0,-1 0 0,1-1 0,-1 1 1,1 0-1,0 0 0,-1-1 0,1 1 0,-1 0 0,1 0 1,-1 0-1,1 0 0,0 0 0,-1 0 0,1-1 1,-1 1-1,1 0 0,-1 0 0,1 0 0,-1 1 1,1-1-1,-1 0 0,1 0 0,-1 0 0,1 0 0,-1 0 1,1 0-1,0 1 0,-1-1 0,1 0 0,-1 0 1,1 1-1,0-1 0,-1 0 0,1 1 0,0-1 1,-1 0-1,1 1 0,0-1 0,-1 1 0,1-1 0,0 0 1,0 1-1,0-1 0,-1 1 0,1-1 0,0 1 1,-13 29 33,9-14 2,1 0-1,0 0 0,1 0 1,1 0-1,0 0 0,1 0 1,1 0-1,5 28 0,-4-31-43,1 0-1,1 0 0,0 0 0,1-1 0,0 0 1,0 0-1,2 0 0,-1 0 0,2-1 0,-1 0 1,11 10-1,-14-17-148,1 0 1,-1 0-1,1 0 1,-1-1-1,1 0 1,0 0-1,9 3 0,-78-49-2748,52 36 2870,-9-6 605,0-1 0,1-1-1,1-1 1,-23-24-1,41 40-530,1 0-1,-1-1 1,1 1-1,-1-1 1,1 1-1,0-1 1,-1 1-1,1-1 1,0 1-1,-1-1 0,1 0 1,0 1-1,0-1 1,-1 1-1,1-1 1,0 0-1,0 1 1,0-1-1,0 0 1,0 1-1,0-1 1,0 1-1,0-1 1,0 0-1,0 1 1,0-1-1,0 0 1,1 1-1,-1-1 1,0 1-1,0-1 1,1 0-1,-1 1 1,0-1-1,1 1 1,-1-1-1,0 1 1,1-1-1,-1 1 1,1-1-1,-1 1 1,1 0-1,-1-1 1,1 1-1,-1 0 1,1-1-1,0 1 1,-1 0-1,1 0 0,-1-1 1,1 1-1,0 0 1,-1 0-1,1 0 1,0 0-1,8-2 67,0 0 0,1 0-1,11 0 1,-7 1-71,19-4 23,44-12 0,-10-4-120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5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12419,'0'0'43,"0"0"0,0-1 1,0 1-1,0-1 0,1 1 1,-1-1-1,0 1 0,0-1 0,0 1 1,1-1-1,-1 1 0,0 0 1,1-1-1,-1 1 0,0-1 1,1 1-1,-1 0 0,1-1 1,-1 1-1,0 0 0,1 0 1,0-1-1,211-140 386,-201 134-425,180-104 140,-134 81-91,88-31 1,-129 55-54,1 1 1,-1 0-1,1 1 0,0 1 0,0 1 0,25 0 1,-35 2-1,0 1 0,0-1 0,0 1 0,0 1 0,0 0 0,0 0 0,0 0 0,0 0 0,-1 1 0,1 1 0,-1-1 0,0 1 0,0 0 0,0 0 1,-1 0-1,1 1 0,7 9 0,-4-1 10,0 0 0,-2 0 1,0 0-1,0 1 0,-1 0 0,4 16 1,-7-18 23,1-1 0,1 0 1,0 1-1,0-1 0,1-1 0,0 1 1,1-1-1,0 0 0,15 15 0,-18-21-7,1-1-1,1 0 0,-1 0 1,0 0-1,1-1 0,-1 0 1,1 0-1,0 0 0,0-1 1,0 0-1,-1 0 0,1 0 1,0-1-1,0 0 0,0 0 1,0 0-1,12-3 0,5-2 59,0-1-1,0 0 1,24-12 0,22-10 79,78-28 88,-120 47-205,1 2 1,1 1-1,38-4 0,-52 9-14,0 2-1,1 0 1,-1 1-1,0 1 0,0 0 1,0 1-1,0 1 1,16 7-1,-15-6-22,0 0 0,1-1 0,-1-1-1,1 0 1,25 1 0,-36-5-18,0 0-1,0-1 1,0 0 0,0 0 0,0 0 0,-1 0 0,1-1-1,0 0 1,-1-1 0,1 1 0,-1-1 0,6-3-1,-2-1 8,0 0-1,-1 0 1,1-1-1,-2 0 0,13-14 1,15-31-61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16059,'1'1'76,"1"-1"-1,-1 0 0,0 0 0,0 0 1,1 1-1,-1-1 0,0 1 0,0-1 0,0 1 1,0-1-1,0 1 0,0 0 0,0-1 1,0 1-1,0 0 0,0 0 0,0 0 1,0 0-1,-1 0 0,1 0 0,0 0 0,-1 0 1,1 0-1,0 0 0,-1 0 0,0 0 1,1 1-1,-1-1 0,0 0 0,1 0 1,-1 0-1,0 2 0,1 7 127,0-1-1,-1 1 1,-1 12 0,1-10 83,-1 30 15,-1 11-183,3 0 0,9 70 1,-10-121-111,0 0 0,0 0 0,0 0 0,1 0 0,-1-1 0,1 1 0,0 0 0,-1 0 0,1-1 0,0 1 0,0 0 0,0-1 0,0 1 0,0-1-1,0 1 1,0-1 0,1 0 0,-1 1 0,1-1 0,2 2 0,-3-3 7,1 1-1,0-1 1,-1 0-1,1 0 0,-1 0 1,1 0-1,0 0 1,-1 0-1,1 0 0,0 0 1,-1-1-1,1 1 1,-1-1-1,1 1 0,-1-1 1,1 1-1,-1-1 1,3-1-1,5-4 62,-1-1 0,1 1 0,-1-1 1,0-1-1,10-12 0,1-3 41,0-1 1,-2 0-1,-1-2 1,-1 0-1,-1 0 1,-1-1 0,11-35-1,-23 61-150,-1-1-1,1 1 1,-1 0-1,1 0 1,-1-1-1,0 1 1,1 0-1,-1 0 1,0-1-1,0 1 1,0 0-1,0-1 1,0 1-1,0 0 1,0 0-1,-1-1 1,1 1-1,0 0 1,-1 0-1,1-1 1,-2-1-1,1 3-27,-1 0 0,1-1-1,0 1 1,-1 0 0,1 0-1,-1 0 1,1 0 0,0 0-1,-1 0 1,1 0 0,-1 1-1,1-1 1,0 1 0,-1-1-1,1 1 1,0-1 0,0 1-1,-3 1 1,-8 3-365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0 112 15723,'7'1'251,"-1"-1"1,1-1-1,-1 1 0,0-1 0,1-1 0,-1 1 0,0-1 0,0 0 0,0 0 0,9-5 0,8-5 307,27-20 0,-12 8-216,-35 22-336,3-2-11,1 0-1,1 0 1,-1 1 0,0 0 0,9-2-1,-15 4 3,1 1-1,-1 0 0,0-1 0,1 1 0,-1 0 1,1 0-1,-1 0 0,1 0 0,-1 0 0,1 1 1,-1-1-1,0 0 0,1 1 0,-1-1 0,1 1 1,-1-1-1,0 1 0,0-1 0,1 1 0,-1 0 1,0 0-1,0 0 0,0 0 0,0 0 0,0 0 0,0 0 1,0 0-1,0 0 0,0 0 0,0 1 0,-1-1 1,1 0-1,0 1 0,0 1 0,4 10 9,1 1 0,0-1 1,1-1-1,9 14 0,-13-23 6,0 1 0,0-1 1,0 1-1,0-1 0,1 0 0,0 0 1,-1-1-1,1 1 0,0-1 1,1 0-1,-1 0 0,0 0 0,0 0 1,1-1-1,-1 0 0,10 2 1,-2-2-26,0-1 1,0 1-1,0-2 0,0 0 1,0 0-1,0-1 1,0-1-1,15-5 1,6-4-409,48-26 0,-3 1-688,-78 37 1089,1-1-1,0 1 1,-1-1-1,1 1 1,0 0-1,-1 0 0,1-1 1,0 1-1,-1 0 1,1 0-1,0 0 0,0 0 1,-1 0-1,1 0 1,0 0-1,0 0 0,-1 0 1,1 0-1,0 0 1,-1 0-1,1 0 0,0 1 1,0-1-1,-1 0 1,1 1-1,-1-1 0,1 0 1,0 1-1,-1-1 1,2 1-1,3 20-90,-1-3 136,-3-18-29,-1 1 0,0-1 0,1 0-1,-1 1 1,0-1 0,1 0 0,-1 1 0,1-1 0,-1 0-1,1 0 1,-1 1 0,0-1 0,1 0 0,-1 0 0,1 0-1,-1 1 1,1-1 0,-1 0 0,1 0 0,-1 0-1,1 0 1,0 0 0,-1 0 0,1 0 0,-1 0 0,1 0-1,-1-1 1,1 1 0,-1 0 0,1 0 0,-1 0-1,1-1 1,1 0 1,0 1 0,-1-1 0,1 0 0,0 0-1,-1-1 1,1 1 0,-1 0 0,1 0 0,-1-1-1,0 1 1,1-1 0,-1 1 0,2-4 0,6-12-44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14883,'4'19'1448,"3"-3"-1095,8-6-345,5-3 424,12-7-208,4-5-8,15-7-216</inkml:trace>
  <inkml:trace contextRef="#ctx0" brushRef="#br0" timeOffset="1">429 108 11859,'-25'18'1385,"15"-12"-887,1 0-1,0 1 1,1 0 0,-1 0 0,1 1 0,-12 16 0,19-23-453,0 0 0,0 0 0,1 0 0,-1 0 0,0 1 0,1-1 0,-1 0-1,1 0 1,0 1 0,-1-1 0,1 0 0,0 1 0,0-1 0,0 0 0,0 1 0,0-1 0,0 1 0,0-1 0,0 0 0,1 2 0,-1-2-24,1 0 0,0 0 1,-1 0-1,1 0 0,0 0 1,0-1-1,-1 1 0,1 0 0,0-1 1,0 1-1,0 0 0,0-1 1,0 1-1,0-1 0,0 1 1,0-1-1,0 0 0,0 1 0,2-1 1,1 1-16,0-1 0,0 0 1,0 1-1,1-1 0,-1-1 1,0 1-1,0-1 0,0 1 1,0-1-1,0-1 0,7-2 1,0-2 36,-2 0 1,1-1 0,-1-1 0,0 0 0,0 0 0,-1 0 0,0-1 0,0-1 0,-1 1 0,-1-1 0,1 0 0,-2-1 0,1 1 0,-1-1 0,-1 0 0,0 0 0,-1-1 0,0 1-1,2-14 1,-5 24-11,0 0 0,0 0-1,0-1 1,0 1-1,0 0 1,0-1 0,0 1-1,0 0 1,0 0-1,-1 0 1,1-1 0,0 1-1,-1 0 1,1 0-1,-1 0 1,-1-2-1,2 3-10,0-1-1,-1 1 0,1 0 0,-1 0 1,1 0-1,-1 0 0,1-1 0,-1 1 1,1 0-1,0 0 0,-1 0 1,1 0-1,-1 0 0,1 0 0,-1 0 1,1 1-1,-1-1 0,1 0 0,-1 0 1,1 0-1,0 0 0,-1 0 0,1 1 1,-1-1-1,1 0 0,0 0 0,-1 1 1,0 0-1,-2 1 61,0 1 0,-1 0 0,1 1 0,1-1 0,-1 1 0,0-1 0,1 1 0,-3 4 0,2-1-25,0 0 0,1 0-1,0 0 1,0 1 0,0-1 0,1 1 0,0 0 0,0-1 0,1 1 0,0 0-1,1-1 1,1 11 0,-1-12 31,0 0-1,1 0 0,0 0 1,0-1-1,0 1 0,1-1 1,0 1-1,0-1 0,0 0 1,1 0-1,-1-1 1,1 1-1,1-1 0,-1 1 1,0-1-1,8 4 0,13 8 204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4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151 278 16355,'-4'-2'165,"0"0"0,0 0 0,0 0 0,0 1 0,-1-1 0,1 1 0,-1 0 0,1 1 0,-1-1 0,1 1 0,-1-1 0,1 1 0,-1 1 0,1-1 0,-1 1 0,1-1 0,-1 2 0,1-1 0,-1 0 0,1 1 0,0-1 0,0 1 0,-5 3 0,6-3-146,0-1-1,1 1 1,-1 0 0,0-1 0,1 1 0,0 0-1,-1 0 1,1 1 0,0-1 0,0 0-1,0 1 1,1 0 0,-1-1 0,0 1 0,1 0-1,0 0 1,0-1 0,0 1 0,0 0 0,0 0-1,0 0 1,1 0 0,-1 1 0,1-1 0,0 0-1,0 0 1,0 0 0,1 0 0,-1 0 0,1 0-1,-1 0 1,1 0 0,0 0 0,2 4-1,-1-4-17,-1 0 0,1-1-1,0 1 1,0 0-1,1-1 1,-1 1 0,0-1-1,1 0 1,0 0-1,-1 0 1,1 0 0,0 0-1,0 0 1,0-1-1,0 0 1,0 1 0,1-1-1,-1 0 1,0-1-1,1 1 1,-1 0-1,0-1 1,1 0 0,-1 0-1,0 0 1,5-1-1,1 1-9,-1-2-1,0 1 0,1-1 0,-1 0 0,0-1 0,0 1 0,-1-2 1,1 1-1,12-9 0,-12 7-7,-1-1 0,0 0 1,0 0-1,-1-1 0,1 0 1,-2 0-1,1-1 0,-1 0 0,0 0 1,0 0-1,-1 0 0,0-1 1,-1 1-1,0-1 0,0 0 0,-1 0 1,0 0-1,1-10 0,-3 16 9,-1-1 0,1 1 0,0 0 0,-1 0 0,0 0 1,0 0-1,-1-5 0,-6 0-41,8 8 46,-1 1 0,1-1 1,0 0-1,-1 0 0,1 0 0,-1 1 1,1-1-1,-1 0 0,1 0 0,0 1 1,-1-1-1,1 0 0,-1 1 0,1-1 1,0 0-1,-1 1 0,1-1 0,0 1 1,0-1-1,-1 0 0,1 1 0,0-1 1,0 1-1,0-1 0,-1 1 0,0 2-2,0 0-1,0 0 1,1-1 0,-1 1-1,1 0 1,-1 0-1,1 0 1,0 0-1,0-1 1,0 1-1,0 0 1,1 0 0,-1 0-1,1 0 1,0-1-1,0 1 1,-1 0-1,2 0 1,-1-1-1,0 1 1,1-1 0,-1 1-1,1-1 1,3 4-1,-2-2 2,0-1 1,1 0-1,-1 0 0,1 0 0,-1 0 0,1-1 0,0 1 1,0-1-1,0 0 0,1 0 0,-1 0 0,0-1 0,1 0 1,-1 0-1,6 1 0,-4-1 4,1-1-1,-1 0 1,0-1 0,0 1 0,0-1-1,0 0 1,0-1 0,0 1-1,0-1 1,0 0 0,0-1 0,-1 0-1,8-4 1,-5 2-6,-1-1 0,0 0 0,-1 0 0,1 0 0,-1-1 0,0 0 0,-1 0 0,7-12 0,-3 4-88,-1-1 0,-1-1-1,0 0 1,-2 0 0,1 0-1,-2 0 1,-1-1-1,3-32 1,-8 26-163,-3 15 34,5 9 212,-1 0 0,1 0 0,-1 1 0,1-1 0,0 0 0,-1 0 0,1 0 0,-1 0 0,1 0 0,0 0 0,-1 1 1,1-1-1,0 0 0,-1 0 0,1 1 0,0-1 0,0 0 0,-1 0 0,1 1 0,0-1 0,0 0 0,-1 1 0,1-1 0,0 0 0,0 1 0,0-1 0,0 0 1,-1 1-1,-5 11-62,1 0 1,0 0 0,1 1 0,-5 20 0,-7 57 225,13-64-113,2 0 1,0-1 0,1 1 0,2 0 0,0 0-1,2-1 1,1 1 0,1-1 0,1 0-1,1-1 1,21 44 0,13 11-663,-23-46-45,-2 1 1,22 58-1,-38-88 592,0 0-1,0 0 0,0 0 1,0 0-1,-1 0 1,0 9-1,0-13 77,0 1 1,0-1-1,0 0 1,0 1-1,0-1 1,0 0-1,0 1 0,0-1 1,-1 0-1,1 1 1,0-1-1,0 0 0,0 1 1,0-1-1,-1 0 1,1 0-1,0 1 1,0-1-1,-1 0 0,1 0 1,0 1-1,0-1 1,-1 0-1,1 0 1,0 0-1,-1 0 0,1 1 1,0-1-1,0 0 1,-1 0-1,0 0 0,0 0 22,0 0 0,0-1 0,0 1 0,-1-1 0,1 1 0,0-1 0,0 1 0,0-1 0,0 0 0,0 1 0,0-1 0,0 0 0,0 0 0,-1-1 0,-19-18 607,2 0-1,-35-48 0,-26-53 756,72 108-1263,4 8-68,0-1 1,0 0-1,0-1 0,1 1 0,0-1 0,0 1 0,1-1 0,0 0 0,0 0 0,-2-13 1,5 18-58,-1 1 0,0-1 0,1 0 1,-1 1-1,1-1 0,0 1 0,0-1 1,-1 1-1,1 0 0,0-1 0,0 1 0,0 0 1,0-1-1,1 1 0,-1 0 0,0 0 1,0 0-1,1 0 0,-1 0 0,1 0 1,-1 1-1,1-1 0,-1 0 0,1 1 1,-1-1-1,1 1 0,-1 0 0,3-1 1,8-1-544,-1 0 0,23 0 0,-27 1 147,105 0-668,-42 0 448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51 15571,'0'-2'131,"0"0"-1,1 1 1,-1-1-1,0 0 0,0 0 1,0 1-1,-1-1 1,1 0-1,0 1 0,-1-1 1,1 0-1,-1 1 1,0-1-1,1 0 1,-1 1-1,0-1 0,0 1 1,0-1-1,0 1 1,0 0-1,0-1 0,0 1 1,-2-1-1,0 0 5,1 1-1,-1-1 0,0 1 1,1 0-1,-1 0 0,0 0 1,0 0-1,0 1 0,0-1 1,0 1-1,0 0 0,-5 0 1,1 0-60,-1 1 0,1 0 1,0 0-1,0 1 0,0 0 0,0 0 1,0 1-1,0 0 0,1 0 1,-1 0-1,-5 5 0,7-4-80,1 0 0,1 0 0,-1 0 1,0 1-1,1-1 0,-5 9 0,7-12 0,0 1 1,1-1-1,-1 1 0,0 0 1,0-1-1,1 1 1,-1-1-1,1 1 1,-1 0-1,1 0 0,0-1 1,0 1-1,0 0 1,0-1-1,0 1 1,0 0-1,0 0 0,1-1 1,-1 1-1,0 0 1,1-1-1,-1 1 1,1 0-1,0-1 0,1 2 1,-1-1-2,1-1 1,0 0-1,0 0 1,0 0-1,0 0 1,-1-1-1,1 1 1,0 0-1,0-1 1,1 1-1,-1-1 1,0 0-1,0 0 0,0 0 1,0 0-1,0 0 1,0 0-1,0 0 1,0-1-1,0 1 1,0-1-1,0 1 1,3-2-1,6-2-46,1-1 1,15-7-1,2-6-48,-22 13 55,1 1 0,-1 0 0,1 0 0,-1 0-1,10-2 1,-17 6 39,1 0-1,-1 0 1,1-1-1,-1 1 1,1 0 0,-1 0-1,0 0 1,1 0-1,-1 0 1,1 1 0,-1-1-1,1 0 1,-1 0-1,1 0 1,-1 0-1,1 0 1,-1 1 0,1-1-1,-1 0 1,0 0-1,1 1 1,-1-1 0,1 0-1,-1 1 1,0-1-1,1 0 1,-1 1 0,0-1-1,0 1 1,1-1-1,-1 0 1,0 1-1,0-1 1,0 1 0,1-1-1,-1 1 1,0 0-1,3 21-78,-3-14 57,1-1 17,0 0 0,0-1 0,0 1 0,1 0 0,0-1 0,5 13 0,-5-16 19,-1-1 1,1 0-1,0 1 0,0-1 0,0 0 1,0 0-1,0 0 0,0 0 1,0-1-1,1 1 0,-1 0 1,1-1-1,-1 0 0,1 1 0,-1-1 1,1 0-1,0 0 0,0-1 1,3 1-1,4 1 27,0-1 0,0-1 0,0 1-1,0-2 1,0 1 0,0-2 0,0 1 0,0-1 0,10-4-1,10-4 101,43-23 0,-18 8-78,-54 25-59,0-1 1,0 1-1,0 0 0,0 0 1,0 0-1,0-1 1,0 1-1,0 1 0,0-1 1,0 0-1,0 0 1,0 0-1,0 0 0,0 1 1,0-1-1,0 0 1,0 1-1,0-1 0,0 1 1,0-1-1,-1 1 0,1-1 1,0 1-1,0 0 1,0-1-1,-1 1 0,1 0 1,0 0-1,-1 0 1,1-1-1,-1 1 0,1 0 1,-1 0-1,1 0 1,-1 1-1,1 0 8,0 0-1,1 0 1,-1-1 0,0 1-1,1 0 1,-1-1 0,1 1-1,-1-1 1,1 0 0,-1 1-1,1-1 1,0 0-1,3 1 1,0 0 26,1-1 0,-1 0 0,1 0 0,0-1 1,0 0-1,-1 0 0,1 0 0,0 0 0,10-3 0,4-2 69,28-12 0,-33 11-93,1 1 0,23-6 0,-38 11-18,0 0 1,0 0-1,0-1 0,0 1 0,0 0 1,0 0-1,0 0 0,-1 0 1,1 0-1,0 0 0,0 0 1,0 1-1,0-1 0,0 0 1,0 0-1,0 1 0,-1-1 1,1 0-1,0 1 0,0-1 0,0 1 1,-1-1-1,1 1 0,0-1 1,-1 1-1,1 0 0,0-1 1,-1 1-1,1 0 0,-1 0 1,1-1-1,0 2 0,-1 0-13,1 0 0,-1-1 0,0 1 0,0 0 1,0-1-1,0 1 0,0 0 0,0-1 0,-1 1 0,1 0 0,0-1 0,-1 1 0,0-1 0,1 1 0,-1-1 0,-1 3 0,-2 2-41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16347,'1'1'138,"0"1"-1,-1 0 0,1-1 1,0 1-1,-1-1 0,0 1 1,1 0-1,-1 0 0,0-1 1,0 1-1,0 0 0,0-1 1,0 1-1,-1 0 0,1-1 1,0 1-1,-2 2 1,1 4 425,1-1-333,-1 3-64,0 0-1,1 0 0,0 0 1,0 0-1,3 10 1,-3-18-157,1 0 1,-1 0-1,1 0 0,-1 0 1,1 0-1,0 0 0,0 0 1,0 0-1,0-1 1,0 1-1,1 0 0,-1-1 1,0 1-1,1-1 0,-1 0 1,1 1-1,-1-1 1,1 0-1,0 0 0,0 0 1,0 0-1,-1 0 0,1 0 1,0 0-1,0-1 1,0 1-1,0-1 0,0 1 1,0-1-1,3 0 0,9 0-6,0-1-1,-1-1 0,1 0 0,-1-1 0,1-1 0,-1 0 1,0 0-1,24-13 0,-21 9-31,1 1 0,0 1 0,0 0 0,20-3 0,-33 9 37,-1 0-1,1-1 1,-1 2 0,0-1-1,1 0 1,-1 0 0,0 1-1,1 0 1,-1 0 0,0 0-1,0 0 1,1 0 0,4 4-1,14 4 165,-16-8-146,1 0 0,0 0 0,-1 0 0,1-1 0,-1 0 0,1-1 0,0 1 0,-1-1 0,1-1 0,-1 1 0,0-1 0,1 0 0,6-4 0,-3 3-13,0 0-1,0 0 0,0 1 0,12-2 0,-21 4-16,0 0-1,0 1 0,0-1 0,0 0 1,0 0-1,0 1 0,-1-1 0,1 0 1,0 1-1,0-1 0,0 1 0,0-1 1,0 1-1,-1 0 0,1-1 0,0 1 1,0 0-1,-1-1 0,1 1 0,-1 0 1,1 0-1,0 0 0,-1-1 0,0 1 1,1 0-1,-1 0 0,1 0 0,-1 0 1,0 0-1,0 0 0,0 0 1,1 0-1,-1 0 0,0 0 0,0 0 1,0 0-1,-1 2 0,1-3-133,0 1 1,0 0-1,0 0 0,0 0 1,0-1-1,-1 1 1,1 0-1,0 0 0,0-1 1,-1 1-1,1 0 0,0 0 1,-1-1-1,1 1 0,-1-1 1,1 1-1,-1 0 0,1-1 1,-1 1-1,0-1 1,1 1-1,-1-1 0,0 1 1,1-1-1,-1 1 0,0-1 1,-1 1-1,0-2-563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14579,'3'14'1032,"4"0"-856,0-1-296,6 4 368,0 1-112,8 0-24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6 146 15171,'0'0'44,"-1"0"0,1 0 0,0 1 0,-1-1 0,1 0 0,0 0 0,-1 1 0,1-1 0,0 0 0,-1 1-1,1-1 1,0 1 0,0-1 0,0 0 0,-1 1 0,1-1 0,0 1 0,0-1 0,0 0 0,0 1 0,0-1 0,0 1 0,0-1 0,0 1-1,0-1 1,0 0 0,0 1 0,0-1 0,0 1 0,0-1 0,0 1 0,0-1 0,0 0 0,0 1 0,1-1 0,-1 1 0,0-1 0,0 0-1,1 1 1,-1-1 0,0 0 0,0 1 0,1-1 0,-1 0 0,0 1 0,1-1 0,-1 0 0,1 0 0,-1 0 0,0 1 0,1-1 0,-1 0-1,0 0 1,1 0 0,-1 0 0,1 1 0,-1-1 0,1 0 0,-1 0 0,1 0 0,-1 0 0,0 0 0,2-1 0,1 2 119,0-1 1,1 0 0,-1-1-1,1 1 1,-1 0 0,0-1-1,4-1 1,2-2 11,-1 0-1,1 0 1,-1-1-1,-1 0 1,13-10 0,-18 13-133,0 0 1,1 0 0,-1 0 0,0 0 0,0 0 0,0-1 0,0 1 0,-1-1 0,1 0 0,-1 1 0,1-1 0,-1 0 0,0 0 0,0 0 0,0 0 0,0 0 0,-1 0 0,1 0 0,-1 0 0,0-4 0,0 7-38,0 0 0,0 0 0,0-1 0,0 1 0,0 0 0,0 0 1,0 0-1,0 0 0,0 0 0,0 0 0,0 0 0,0-1 0,0 1 0,0 0 0,0 0 0,0 0 0,0 0 1,0 0-1,0 0 0,0 0 0,0 0 0,0-1 0,0 1 0,0 0 0,0 0 0,0 0 0,0 0 1,0 0-1,-1 0 0,1 0 0,0 0 0,0 0 0,0 0 0,0 0 0,0-1 0,0 1 0,0 0 0,0 0 1,-1 0-1,1 0 0,0 0 0,0 0 0,0 0 0,0 0 0,0 0 0,0 0 0,0 0 0,-1 0 1,1 0-1,0 0 0,0 0 0,0 0 0,0 0 0,0 0 0,0 0 0,0 1 0,-1-1 0,1 0 0,0 0 1,0 0-1,0 0 0,0 0 0,0 0 0,0 0 0,0 0 0,0 1-2,-1-1-1,1 1 0,0-1 1,0 0-1,0 1 0,0-1 1,0 1-1,0-1 0,0 1 1,0-1-1,0 0 1,0 1-1,0-1 0,0 1 1,0-1-1,0 1 0,1-1 1,-1 0-1,0 1 0,0-1 1,0 0-1,1 1 1,-1-1-1,0 1 0,0-1 1,1 1-1,2 1-10,0 1 0,0-1 0,1 1 0,-1-1 0,0 0 0,1 0 1,0 0-1,-1-1 0,1 1 0,0-1 0,0 0 0,0 0 0,0 0 0,6 0 0,4 0-23,0 0 0,26-3 0,-28 1 28,0-1 1,0 0-1,-1 0 0,18-8 1,-24 9 3,-1-1 0,0 0 0,0 0 0,0 0 0,0-1 1,-1 1-1,1-1 0,-1 0 0,1 0 0,-1 0 0,0-1 1,0 1-1,0-1 0,-1 1 0,3-5 0,-4 7-1,-1 0 1,1 0-1,-1 1 0,0-1 0,1 0 1,-1 0-1,1 1 0,-1-1 0,0 0 1,0 0-1,1 0 0,-1 0 0,0 1 0,0-1 1,0 0-1,0 0 0,0 0 0,0 0 1,0 0-1,0 0 0,-1 1 0,1-1 0,0 0 1,0 0-1,-1 0 0,1 1 0,-1-1 1,1 0-1,-1 0 0,1 1 0,-1-1 0,1 0 1,-1 1-1,1-1 0,-1 0 0,0 1 1,1-1-1,-1 1 0,0-1 0,0 1 1,1-1-1,-1 1 0,0 0 0,0-1 0,0 1 1,1 0-1,-1 0 0,0 0 0,0 0 1,-1-1-1,-2 1 5,0 0 0,0 0 0,0 0 0,0 0 0,0 1 0,0-1 0,0 1 0,0 0 0,-6 3 0,1 0 46,1 0 0,0 1 0,0 0 0,1 1 0,-10 8 1,15-13-41,0 1 1,1-1 0,-1 1-1,0-1 1,1 1 0,-1 0-1,1 0 1,0 0 0,0 0-1,-1 0 1,1 0 0,0 0 0,1 0-1,-1 0 1,0 0 0,1 1-1,-1-1 1,1 0 0,0 1-1,0-1 1,-1 0 0,2 0 0,-1 1-1,0-1 1,0 0 0,2 5-1,-1-5-81,1 0-1,0 0 0,-1 0 0,1 0 1,0 0-1,0 0 0,0 0 0,0-1 1,1 1-1,-1-1 0,0 0 0,1 1 1,-1-1-1,4 1 0,42 12-882,-33-10 838,11 3-319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6 15171,'-7'-1'315,"-1"-1"0,1 1 0,-1 0 0,1 1 0,-1 0 0,1 0-1,-1 0 1,-12 3 0,-6 3 403,-28 10-1,38-11-383,2-1-171,-1 1 0,-22 13 0,37-18-169,0 0-1,0 0 1,1 0-1,-1 0 1,0 0 0,0 0-1,0 0 1,1 0-1,-1 0 1,0 1 0,0-1-1,0 0 1,0 0-1,1 0 1,-1 0 0,0 1-1,0-1 1,0 0-1,0 0 1,0 0 0,1 0-1,-1 1 1,0-1-1,0 0 1,0 0-1,0 1 1,0-1 0,0 0-1,0 0 1,0 0-1,0 1 1,0-1 0,0 0-1,0 0 1,0 1-1,0-1 1,0 0 0,0 0-1,0 0 1,0 1-1,0-1 1,0 0 0,0 0-1,-1 0 1,1 1-1,0-1 1,0 0 0,0 0-1,0 0 1,0 1-1,-1-1 1,1 0 0,0 0-1,0 0 1,0 0-1,0 0 1,-1 0 0,1 1-1,24 1-679,-23-2 611,41 1-999,101 6-1949,-123-4 2682,0 0 0,0 1 0,0 1 0,36 14 0,-56-19 352,1 0 1,0 1-1,0-1 1,0 1-1,0-1 1,0 1-1,0-1 1,-1 1-1,1-1 1,0 1-1,0-1 1,-1 1-1,1 0 1,0 0-1,-1-1 1,1 1-1,-1 0 1,1 0-1,-1 0 1,1-1-1,-1 1 1,0 0-1,1 1 1,-1-1 19,0 0 1,0 0 0,-1 0-1,1 0 1,0 0-1,-1 0 1,1 0 0,-1 0-1,1 0 1,-1 0 0,1 0-1,-1 0 1,0-1-1,1 1 1,-1 0 0,0 0-1,-1 1 1,-4 2 189,-1 1 0,0-1 0,0 0-1,-10 4 1,0 0 125,0-2-1,0 1 0,-1-2 0,1 0 0,-1-2 1,0 0-1,-34 2 0,50-5-343,1 0-1,-1 0 1,1-1-1,-1 1 1,1 0-1,-1-1 1,1 1-1,0-1 0,-1 1 1,1-1-1,0 0 1,-1 1-1,1-1 1,-2-1-1,2 1 0,1 0 0,0 1 0,-1-1 0,1 0 0,0 0 0,0 1 0,-1-1 0,1 0 0,0 0 0,0 1 0,0-1-1,0 0 1,0 0 0,0 0 0,0 1 0,0-1 0,0 0 0,0 0 0,0 1 0,1-1 0,-1 0 0,0 0 0,0 1 0,1-1 0,-1 0 0,1 1 0,-1-1-1,0 0 1,1 1 0,-1-1 0,2 0 0,17-19-106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14931,'-2'16'452,"0"-1"0,-1 1-1,0 0 1,-1-1 0,-1 0-1,-7 16 1,-10 36 820,17-44-1010,0-1 0,2 1 0,1 0 0,0 23 0,2-34-212,1-1-1,0 0 0,1 1 0,0-1 0,0 0 0,1 0 0,1-1 0,0 1 0,0-1 0,8 12 0,-12-21-44,1 0 0,-1 0 0,1 0 0,-1 0 0,1 0 0,-1 0 0,1 0 0,0 0 0,0 0 0,0 0 0,-1-1 0,1 1 0,0 0 0,0 0 0,0-1 0,0 1 0,0-1 0,0 1 0,2 0 0,-2-2 0,-1 1-1,1 0 1,0 0 0,-1-1 0,1 1 0,-1-1-1,1 1 1,-1 0 0,0-1 0,1 1 0,-1-1-1,1 1 1,-1-1 0,0 0 0,0 1-1,1-1 1,-1 1 0,0-1 0,0 1 0,1-1-1,-1 0 1,0 1 0,0-1 0,0-1 0,1-5 22,0-1 1,-1 1-1,0-1 1,-1-11 0,-2 2 41,0 0 0,-11-33 0,12 44-49,0 1 1,0 0-1,0 0 1,-1 0 0,0 0-1,0 0 1,0 0-1,-1 1 1,1-1 0,-1 1-1,0 0 1,-9-7-1,9 10-274,9 7-63,12 7-320,-2-7 192,0-1 0,0 0 0,0-1-1,1-1 1,-1 0 0,31 1 0,-11-4-1039,-1-1 0,39-5 0,-17-6 396,-19 1 3417,-41 13-1919,1 1-1,0-1 0,0 1 0,0 0 0,1 0 0,-1 0 1,1 1-1,0-1 0,-3 5 0,0 0-303,1 0 0,-1 1 0,-4 13 0,9-21-99,0 0 0,-1-1-1,1 1 1,0 0 0,0 0 0,0 0-1,0 0 1,0 0 0,0 0 0,0-1-1,0 1 1,0 0 0,0 0 0,0 0-1,0 0 1,1 0 0,-1-1 0,0 1-1,1 0 1,-1 0 0,1 0 0,-1-1-1,1 1 1,-1 0 0,2 1 0,0-1-8,-1 0-1,1 0 1,0-1 0,-1 1 0,1 0 0,0-1-1,0 1 1,-1-1 0,1 1 0,0-1 0,4 0-1,6 0-77,-1 0 0,1-1-1,14-4 1,-18 4 8,31-8-188,-26 6 285,0 0 0,1 1 0,18 1 2045,-26-6-1096,0-2-827,0 1 0,-1-1 1,0-1-1,0 1 0,-1-1 0,0 1 1,-1-1-1,0 0 0,-1-1 0,0 1 0,-1 0 1,0-1-1,0-14 0,-1 24-168,0 0 0,0 0 1,0 0-1,0 0 0,1 0 0,-1 0 0,0 0 0,1 0 0,-1 0 1,0 0-1,1 0 0,-1 1 0,1-1 0,0 0 0,-1 0 1,1 0-1,0 1 0,-1-1 0,1 0 0,0 1 0,0-1 0,-1 0 1,1 1-1,0-1 0,0 1 0,0 0 0,0-1 0,0 1 1,0 0-1,0-1 0,0 1 0,0 0 0,0 0 0,2 0 0,4 0-279,0 0 0,0 0 1,1 1-1,7 2 0,5 0-233,68 1-509,-33-4 394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1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20 122 11474,'-2'1'156,"1"-1"0,-1 1 0,0 0 0,1 0 0,-1 1 0,1-1 0,0 0 0,-1 0 0,1 1 0,0-1 0,-2 3 0,3-3-117,0-1-1,0 1 0,0 0 0,0 0 0,0 0 0,0-1 0,0 1 0,0 0 0,0 0 1,1 0-1,-1-1 0,0 1 0,0 0 0,1 0 0,-1-1 0,1 1 0,-1 0 0,1-1 1,-1 1-1,1-1 0,-1 1 0,1 0 0,-1-1 0,1 1 0,0-1 0,-1 1 0,1-1 1,0 0-1,1 1 0,7 5 85,0 0 0,1-1 0,0 0 0,0 0 0,1-1 0,-1-1 0,13 3 0,80 11 170,-83-15-226,105 10 193,204-7 0,125-36-225,540-85 289,-499 53-100,-170 41-1746,-320 22 1334,-4-2-4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58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5 359 17828,'-4'-7'289,"8"22"-47,-3-14-216,-1 0-1,1 0 1,-1 0-1,1 0 0,-1 0 1,1 0-1,0 0 0,-1 0 1,1 0-1,0-1 1,0 1-1,0 0 0,1 0 1,-2-1-9,1 0 1,-1 0-1,1 0 1,-1 0-1,1 0 1,-1 0-1,1 0 1,-1 0-1,1 0 0,-1 0 1,1 0-1,-1-1 1,1 1-1,-1 0 1,1 0-1,-1-1 1,1 1-1,-1 0 1,0-1-1,1 1 1,-1 0-1,0-1 1,1 1-1,-1-1 1,0 1-1,1 0 1,-1-1-1,0 1 1,0-1-1,1 1 1,-1-1-1,0 1 1,0-1-1,0 1 1,0-1-1,4-9 113,-1 0 0,0 0 0,-1 0 0,0-1 0,0 1 0,0-20 0,-6-66 328,2 69-299,-10-62 157,12 88-313,0 1 0,0 0 0,0 0 0,0 0 0,0-1 0,0 1 0,0 0 0,0 0 0,0-1 0,0 1 0,0 0 0,1 0 0,-1 0 0,0-1 0,0 1 0,0 0 0,0 0 0,0 0-1,1-1 1,-1 1 0,0 0 0,0 0 0,0 0 0,0 0 0,1 0 0,-1-1 0,0 1 0,0 0 0,0 0 0,1 0 0,-1 0 0,0 0 0,0 0 0,1 0 0,-1 0 0,0 0 0,0 0 0,1 0 0,-1 0 0,0 0 0,0 0 0,0 0 0,1 0 0,-1 0 0,0 0-1,0 0 1,1 0 0,-1 0 0,0 1 0,0-1 0,0 0 0,1 0 0,-1 0 0,0 1 0,17 6-26,-14-5 7,6 2-34,0 0 0,1-1-1,0-1 1,-1 1 0,1-1 0,0-1-1,0 0 1,0 0 0,0-1 0,0-1-1,0 1 1,15-4 0,-7-1 119,0 0 0,0-1 0,0 0-1,-1-2 1,28-16 0,12-10-176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15403,'10'4'389,"1"0"1,-1 0-1,0 1 0,0 0 0,0 1 0,-1 0 1,0 1-1,0 0 0,16 15 0,-22-18-279,0 0-1,0-1 0,0 1 1,-1 0-1,1 0 1,-1 1-1,0-1 1,0 0-1,0 1 1,-1-1-1,1 1 0,-1 0 1,0-1-1,-1 1 1,1 0-1,-1 0 1,0-1-1,0 1 1,0 0-1,-1 0 0,0 0 1,0-1-1,0 1 1,0-1-1,-4 8 1,1-3 28,-1-1 0,0 0 1,0 0-1,-1 0 0,0 0 1,0-1-1,-1 0 0,-8 7 1,-11 7 405,-29 17 0,1 0 210,54-38-746,-1 0 1,1 0-1,0 1 1,-1-1-1,1 0 0,-1 0 1,1 1-1,-1-1 1,1 0-1,0 1 0,-1-1 1,1 1-1,0-1 1,-1 1-1,1-1 0,0 0 1,0 1-1,-1-1 1,1 1-1,0-1 0,0 1 1,0-1-1,0 1 1,0-1-1,0 1 0,0 0 1,0-1-1,0 1 0,0-1 1,0 1-1,0 0 1,1 0-23,-1 0 0,1 0 1,0-1-1,0 1 0,0 0 1,0-1-1,0 1 0,0-1 1,0 1-1,0-1 1,0 0-1,0 1 0,0-1 1,1 1-1,41 4-1130,-41-5 1057,29 0-935,26 4 25,-31 1 360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2:5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19836,'-5'10'1697,"5"-8"-1281,7-5-320,7-9 640,-1 1-216,2-4-272,-1-1-128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0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9650,'-1'4'1336,"1"-1"-511,1-1-265,5-2 1488,3 0-864,5 1-327,7-1-65,6 0-184,8 2-56,5-1-336,2 1-240,3-2-488,-2 0-456,2-2 776,-3-2-184,-4-2-169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11250,'-9'9'4471,"8"-8"-4345,1-1-1,-1 0 1,0 1 0,1-1 0,-1 1-1,1-1 1,-1 1 0,0 0 0,1-1-1,-1 1 1,1 0 0,0-1 0,-1 1 0,1 0-1,-1-1 1,1 1 0,0 0 0,0 0-1,-1 0 1,1-1 0,0 1 0,0 0-1,0 0 1,0 0 0,0 1 0,-1 8 209,-1-18 1234,2 8-1549,0 0 1,0 0-1,0-1 0,0 1 0,0 0 0,0 0 1,0 0-1,0 0 0,0 0 0,0 0 0,0 0 1,0-1-1,0 1 0,0 0 0,0 0 0,0 0 1,0 0-1,0 0 0,0 0 0,0 0 0,0 0 1,-1 0-1,1-1 0,0 1 0,0 0 0,0 0 1,0 0-1,0 0 0,0 0 0,0 0 0,0 0 1,0 0-1,-1 0 0,1 0 0,0 0 0,0 0 1,0 0-1,0 0 0,0 0 0,0 0 0,0 0 1,-1 0-1,1 0 0,0 0 0,0 0 0,0 0 1,0 0-1,0 0 0,0 0 0,0 0 0,-1 0 1,-7 5 469,-8 11-153,2 7-93,-16 37 1,26-50-240,0 0 0,1 0 0,0 0 0,0 0 0,1 1 0,-1 19 0,3-30-11,0 0 0,0 1 0,0-1 0,0 0 0,0 0 0,0 1 0,0-1 0,0 0 0,0 1 0,0-1 0,0 0 0,0 1 0,0-1 0,0 0 0,0 1 0,0-1 0,0 0 0,1 1 0,-1-1 0,0 0 0,0 0 0,0 1 0,1-1 0,-1 0 0,0 0 0,0 1 0,1-1 0,-1 0 0,0 0 0,0 0 0,1 1 0,-1-1 0,1 0 0,9-5-624,8-17-775,-4-12 571,-9 21 294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12443,'-8'7'423,"0"0"0,1 1 1,0-1-1,1 2 1,-1-1-1,2 1 0,-9 15 1,3-3 11,2 0-1,-10 30 1,17-43-273,0 0 1,0 0-1,1 0 0,0 0 0,0 0 0,1 0 0,0 0 1,2 16-1,-2-22-104,1 1 0,-1-1 0,1 0 0,0 0 0,0 0 0,0 0 0,0 0 0,0 0 0,0 0 0,0 0 0,1 0 0,-1 0 0,1 0 0,-1-1 0,1 1 0,0-1 0,0 1 0,-1-1 0,1 0 0,0 1 0,0-1 0,1 0 0,-1 0 0,0-1 0,0 1 0,0 0 0,0-1 0,1 1 0,-1-1 0,0 0 0,1 0 0,-1 0 0,0 0 0,1 0 0,1 0 0,9-2 120,0-1 0,0 0 0,0 0 0,-1-1 1,0-1-1,1 0 0,-1 0 0,-1-2 0,13-7 1,16-14-16,39-35 1,-58 45-255,49-40-1603,-66 54 1347,0-5-100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34 14875,'9'-16'805,"0"-1"2958,-23 32-1585,-4 6-2047,-1-1 1,0-1 0,-2 0 0,0-1-1,-36 21 1,26-20 47,0-2-1,-1-1 0,-62 21 1,85-34-85,-1 0 0,1-1 0,-1 0 1,-16 0-1,25-2-82,0 0-1,0 0 1,-1 0 0,1 0-1,0 0 1,-1 0 0,1-1 0,0 1-1,0 0 1,0-1 0,-1 1-1,1-1 1,0 1 0,0-1 0,0 0-1,0 1 1,0-1 0,-2-2-1,3 2-8,-1 0-1,1 0 0,0-1 0,-1 1 0,1 0 1,0 0-1,0-1 0,0 1 0,0 0 0,0-1 1,0 1-1,0 0 0,0-1 0,1 1 0,-1 0 1,0 0-1,1-1 0,-1 1 0,1 0 0,0 0 1,-1 0-1,2-2 0,5-10-71,1 1 1,0 0-1,1 1 0,0 0 0,0 1 1,22-19-1,-24 23 18,0 1 0,1-1-1,0 1 1,0 0 0,1 1 0,-1 0 0,1 0 0,0 1 0,0 0-1,0 0 1,14-1 0,-19 3 47,0 1 0,0 1 0,1-1 0,-1 1 0,0-1 0,0 1 0,0 0 0,0 1-1,0-1 1,0 1 0,-1-1 0,1 1 0,0 0 0,-1 1 0,0-1 0,7 6 0,1 3 24,1 1-1,-2 1 1,11 15 0,-12-15-38,1 0 0,16 15 0,-19-22-549,-1-1-1,1 0 1,0-1 0,0 1-1,0-2 1,1 1 0,-1-1-1,14 4 1,-8-5-397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6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17412,'6'-6'234,"0"-1"1,1 1 0,0 0-1,0 0 1,0 1-1,1-1 1,0 2 0,0-1-1,0 1 1,0 1-1,1-1 1,0 1 0,-1 1-1,1 0 1,0 0-1,0 1 1,0 0 0,1 0-1,-1 1 1,0 0-1,0 1 1,0 0 0,12 3-1,-20-4-226,1 0 0,-1 1-1,1-1 1,-1 1 0,0-1-1,1 1 1,-1-1 0,1 1-1,-1 0 1,0 0 0,0 0-1,0 0 1,1 0 0,-1 0-1,0 0 1,0 0 0,0 0-1,0 0 1,-1 1 0,1-1-1,0 0 1,1 3 0,-2-2-4,0 0 1,0 1-1,0-1 1,0 0 0,0 0-1,0 0 1,0 0-1,-1 0 1,1 1-1,-1-1 1,0 0 0,1 0-1,-1 0 1,-2 2-1,-4 8 2,-1 0-1,0 0 0,-20 20 1,19-22 9,-23 25 7,-22 24 27,49-52-42,0 0 0,0 0 0,1 0 0,-1 1 1,2 0-1,-6 13 0,9-19-4,-1 0 1,1 0-1,-1 0 0,1 0 1,0 0-1,0 0 0,0 0 1,0 0-1,0 0 0,1 0 1,-1 0-1,0 0 0,1-1 1,0 1-1,-1 0 0,1 0 1,0 0-1,1 2 0,1-1-32,-1 0-1,0 0 0,1-1 1,-1 0-1,1 1 1,0-1-1,0 0 0,0 0 1,6 2-1,3 2-304,1-2 0,0 0-1,0 0 1,18 2 0,49 5-425,-39-4 261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15827,'2'2'137,"0"0"-1,-1 1 0,0-1 0,1 0 0,-1 1 0,0-1 0,0 1 1,-1-1-1,1 1 0,0 0 0,-1-1 0,0 1 0,1 0 1,-1-1-1,0 1 0,0 0 0,-1-1 0,1 1 0,-1 0 0,1-1 1,-1 1-1,0-1 0,0 1 0,-1 3 0,-4 6 128,-1 0 0,1-1 0,-15 18 1,17-23-139,-102 120 561,8-11-405,93-108-236,-1 0 0,2 1 0,-1-1 0,1 1-1,-5 12 1,8-18-33,1-1 0,-1 1 0,1-1 0,-1 1 0,1 0 0,0 0 0,0-1 0,-1 1 0,1 0 0,0-1 0,1 1 0,-1 0 0,0 0 0,0-1 0,1 1 0,-1 0 0,1-1 0,0 1 0,-1-1 0,1 1 0,0-1 0,0 1 0,0-1 0,0 1 0,0-1 0,0 0 0,0 1 0,1-1 0,-1 0-1,0 0 1,1 0 0,-1 0 0,3 1 0,3 1 15,1 0 0,-1 0-1,1-1 1,0 0-1,-1 0 1,1-1 0,0 0-1,0 0 1,0-1-1,11-1 1,3-1 1,0-1 0,32-9 0,-47 10 2,0 0 0,-1 0 0,1-1 0,10-6 0,-16 9-18,0-1-1,-1 1 1,1 0-1,0-1 0,0 1 1,0-1-1,-1 1 1,1-1-1,0 0 0,-1 1 1,1-1-1,0 0 1,-1 1-1,1-1 0,-1 0 1,1 0-1,-1 1 1,0-1-1,1 0 0,-1 0 1,0 0-1,1 0 1,-1 1-1,0-1 0,0 0 1,0 0-1,0 0 1,0 0-1,0 0 0,0 0 1,0 0-1,0 0 1,0 0-1,-1 1 0,1-1 1,0 0-1,0 0 1,-1 0-1,1 0 0,-1 1 1,1-1-1,-1 0 1,1 0-1,-1 1 0,1-1 1,-1 0-1,0 1 1,0-2-1,-6-2-59,0 0 1,0 0-1,0 0 0,-1 1 1,1 0-1,-1 0 0,1 1 1,-1 0-1,0 0 0,0 1 1,0 0-1,0 0 0,0 1 0,0 0 1,0 0-1,0 1 0,0 0 1,-8 3-1,15-4 7,1 0-1,-1 0 1,0 0 0,1 1-1,-1-1 1,1 0 0,-1 0 0,0 1-1,1-1 1,-1 1 0,1-1-1,-1 0 1,1 1 0,0-1-1,-1 1 1,1-1 0,-1 1-1,1-1 1,0 1 0,-1-1-1,1 1 1,0-1 0,0 1-1,-1 0 1,1-1 0,0 1-1,0 0 1,0-1 0,0 1-1,0-1 1,0 1 0,0 0-1,0-1 1,0 1 0,0 0-1,0-1 1,0 1 0,0-1 0,1 1-1,-1 0 1,0-1 0,0 1-1,1-1 1,-1 1 0,0-1-1,1 1 1,-1-1 0,1 1-1,-1-1 1,1 2 0,11 9-658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4 197 13339,'-1'1'150,"1"0"1,-1 0-1,1 0 0,0 0 1,-1 0-1,1 0 1,0 0-1,0 0 0,0 0 1,0 0-1,0 1 1,0-1-1,0 0 0,0 0 1,0 0-1,0 0 1,1 0-1,-1 0 0,0 0 1,1 0-1,0 2 1,0-3-31,0 1 0,-1-1 0,1 0 0,0 1 1,0-1-1,0 0 0,0 0 0,-1 0 1,1 0-1,0 1 0,0-1 0,0 0 0,0 0 1,-1-1-1,1 1 0,0 0 0,0 0 1,0 0-1,0 0 0,-1-1 0,2 0 0,8-3 508,0-1 0,0 0-1,11-8 1,-14 9-666,43-30 382,-2-1 1,-1-2 0,45-48 0,-98 93-383,1 1 1,-1-1 0,2 1 0,-6 12 0,0 0 0,2-6-29,2-4-88,-1 1 0,2 0 0,-1 0 0,2 1 1,0 0-1,-5 25 0,10-32-577,2-8 375,5-11-32,3-6-79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14739,'9'-7'390,"0"1"0,0 1-1,1-1 1,-1 2 0,1-1-1,1 2 1,-1-1 0,0 1 0,1 1-1,0-1 1,-1 2 0,1 0-1,0 0 1,0 1 0,0 0 0,0 1-1,16 3 1,-25-4-368,0 1-1,0-1 1,1 1 0,-1 0-1,-1-1 1,1 1 0,0 0 0,0 0-1,0 0 1,0 0 0,-1 1-1,1-1 1,0 0 0,-1 1 0,1-1-1,-1 1 1,0-1 0,1 1-1,-1 0 1,0 0 0,1 2-1,-1-2-7,-1 1-1,1-1 0,-1 1 0,0 0 0,0-1 0,0 1 0,0-1 0,0 1 0,0 0 1,-1-1-1,1 1 0,-1-1 0,0 1 0,0-1 0,0 1 0,0-1 0,-1 3 0,-10 14 71,0 1-1,-2-2 0,0 0 0,-17 17 0,14-16 29,1 0 0,1 0 0,-15 26-1,28-41-89,0-1 0,0 1-1,0 0 1,1 0 0,-2 7-1,3-10-23,0 0 0,-1 0 0,1-1-1,0 1 1,0 0 0,0 0 0,0 0 0,0 0-1,1-1 1,-1 1 0,0 0 0,0 0 0,1 0-1,-1-1 1,0 1 0,1 0 0,-1 0-1,0-1 1,1 1 0,-1 0 0,1-1 0,0 1-1,-1 0 1,1-1 0,-1 1 0,1-1-1,0 1 1,-1-1 0,1 1 0,0-1 0,0 0-1,-1 1 1,1-1 0,0 0 0,0 1 0,1-1-1,3 1-115,0-1 0,1 1-1,-1-1 1,0 0 0,1 0 0,-1-1-1,0 1 1,1-1 0,-1-1-1,0 1 1,9-4 0,4-3-157,31-18 0,-8 2-146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15011,'-21'37'1614,"13"-24"-1200,1 0 0,0 0 0,0 0 1,1 1-1,1 0 0,1 1 1,-5 18-1,9-33-394,0 1 0,0 0-1,0 0 1,0-1 0,0 1 0,0 0 0,0 0-1,0-1 1,0 1 0,1 0 0,-1 0 0,0-1-1,0 1 1,1 0 0,-1-1 0,0 1 0,1 0-1,-1-1 1,1 1 0,-1-1 0,0 1 0,1 0-1,0-1 1,-1 1 0,1-1 0,-1 1 0,2 0-1,0-1-7,-1 1 0,1-1 0,0 1 0,0-1 0,-1 0 0,1 0-1,0 0 1,0 0 0,-1 0 0,1 0 0,2-1 0,6-1-24,-1 0 1,0-1 0,11-4-1,-18 6 22,124-62 16,-124 62-13,-1 1-1,1-1 1,0 1 0,0 0 0,-1-1 0,1 1 0,0 0-1,-1 0 1,1 0 0,0 0 0,0 0 0,-1 1 0,1-1 0,0 0-1,-1 1 1,1-1 0,0 1 0,-1 0 0,1-1 0,-1 1-1,1 0 1,-1 0 0,1 0 0,-1 0 0,0 0 0,1 1-1,-1-1 1,0 0 0,0 1 0,0-1 0,1 3 0,1-1 8,0 0 1,0 0-1,0 0 1,1 0-1,-1-1 1,5 3-1,0-2-9,0 1 1,1-2-1,0 1 0,-1-1 1,1-1-1,0 0 0,0 0 1,0 0-1,0-1 0,0-1 0,0 1 1,0-1-1,11-4 0,14-3-41,66-26-1,-92 31 28,34-15-31,-25 10 17,1 1 1,0 1 0,30-7-1,-47 13 17,1-1 0,-1 1 0,1 0 0,0-1 0,-1 1 1,1 0-1,0 0 0,0 0 0,-1 1 0,1-1 0,0 0 0,-1 1 0,1-1 0,-1 1 0,1-1 0,-1 1 0,1 0 0,-1-1 0,1 1 0,-1 0 0,1 0 0,-1 0 0,0 0 0,0 1 1,1-1-1,0 1 0,-1 2 12,1-1 1,-1 0-1,0 0 1,0 0-1,0 1 1,0-1-1,0 0 1,-1 1-1,0-1 1,1 1-1,-2 5 1,-1 21 81,1 20-279,1-50 171,0 0-1,0 1 1,0-1 0,0 1 0,0-1 0,0 0 0,0 1 0,0-1 0,0 0 0,0 1 0,0-1 0,0 0 0,0 1 0,0-1 0,1 0 0,-1 1 0,0-1 0,0 0 0,0 1 0,1-1 0,-1 0 0,0 0 0,0 1 0,1-1 0,-1 0 0,0 0 0,1 1-1,-1-1 1,0 0 0,1 0 0,-1 0 0,0 0 0,1 1 0,-1-1 0,0 0 0,1 0 0,-1 0 0,0 0 0,1 0 0,-1 0 0,1 0 0,-1 0 0,0 0 0,1 0 0,-1 0 0,0 0 0,1-1 0,-1 1 0,0 0 0,1 0 0,-1 0 0,0 0 0,1 0-1,-1-1 1,0 1 0,1 0 0,-1 0 0,1-1 0,16-16 637,-16 16-573,12-15-39,0-1 0,10-20 0,3-7-165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16652,'-3'0'1664,"6"-1"-1064,4 1-216,9 1 696,5 1-135,10-2-321,6 1-160,10-1-464,8 0-168,-3 0-336,-3-4-168,-4 1-321,-9 2-127,-12-2 680,-21 3-296,3 4 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15795,'-3'8'1577,"12"-5"-913,10-1-256,16-2 592,8-2-112,12-1-216,4-1-239,3 1-721,-2-1-401,-7 4 585,-8 3-144,-17 3-120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301 122 10482,'24'-35'2273,"-11"18"-321,-1-1 0,25-24 1,-36 41-1848,0 1 0,-1-1 0,1 0-1,0 0 1,0 1 0,0-1 0,-1 0 0,1 1 0,0-1 0,0 1 0,0-1-1,0 1 1,0 0 0,0-1 0,2 1 0,-3 0-67,0 0-1,1 0 1,-1 0 0,0 1-1,0-1 1,1 0 0,-1 0 0,0 1-1,0-1 1,0 0 0,0 0 0,1 1-1,-1-1 1,0 0 0,0 1 0,0-1-1,0 0 1,0 0 0,0 1-1,0-1 1,0 0 0,0 1 0,0-1-1,0 0 1,0 1 0,0-1 0,0 0-1,0 1 1,0-1 0,0 0 0,0 1-1,-1 3 100,0 1 0,-1-1 0,1 1 0,-1-1 0,-3 6 0,-3 4-94,-2 0-1,0-1 1,0-1-1,-1 1 1,-1-2-1,0 0 1,-1 0-1,-24 15 1,20-15-34,-1-1 0,0-1 0,-1 0 0,0-2 1,-1 0-1,-32 7 0,44-13 0,0 0 0,0 0 0,0 0 0,0-1 0,0 0 0,-15-3 0,21 3-22,0-1 0,1 1 0,-1 0 0,0-1 1,1 1-1,-1-1 0,0 0 0,1 1 0,-1-1 0,1 0 0,-1 0 1,1 0-1,0 0 0,-1 0 0,1-1 0,0 1 0,0 0 0,0 0 1,0-1-1,0 1 0,0-1 0,0 1 0,0-1 0,1 1 0,-1-1 1,0 0-1,1 1 0,0-1 0,-1 0 0,1 1 0,0-1 0,0 0 1,0 0-1,0 1 0,0-1 0,0 0 0,0 1 0,1-3 0,0-1-30,0 1 0,1 0 0,-1-1 0,1 1 0,0 0 0,0 0-1,0 0 1,1 1 0,-1-1 0,1 0 0,0 1 0,0-1-1,0 1 1,0 0 0,1 0 0,-1 1 0,1-1 0,0 1 0,0-1-1,0 1 1,0 0 0,0 1 0,0-1 0,1 1 0,-1 0 0,0 0-1,1 0 1,-1 0 0,1 1 0,-1 0 0,1 0 0,-1 0 0,1 0-1,-1 1 1,1 0 0,-1 0 0,1 0 0,-1 0 0,0 1-1,0-1 1,0 1 0,0 0 0,0 1 0,7 4 0,29 30 13,-35-31-21,1 0 1,-1-1-1,1 0 1,0 0 0,0 0-1,1 0 1,-1-1-1,1 0 1,0-1 0,0 1-1,1-1 1,14 4-1,19-4-252,-22-3 110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3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21 11723,'21'-6'622,"27"-6"28,-45 11-547,1 0 0,-1 1 0,1 0 0,-1 0 0,1 0 0,-1 0 0,1 0-1,-1 1 1,1-1 0,3 2 0,-6-1-62,0-1 0,-1 1 1,1-1-1,0 0 0,-1 1 0,1-1 1,-1 1-1,1-1 0,-1 1 0,1 0 0,-1-1 1,1 1-1,-1-1 0,0 1 0,1 0 1,-1-1-1,0 1 0,0 0 0,1 0 1,-1-1-1,0 1 0,0 0 0,0-1 0,0 1 1,0 0-1,0 0 0,0-1 0,0 1 1,0 0-1,0 0 0,-1-1 0,1 1 0,0 0 1,0-1-1,-1 1 0,1 0 0,0-1 1,-1 1-1,1 0 0,0-1 0,-1 1 0,1-1 1,-2 1-1,-23 31 870,21-28-767,-32 32 819,-69 51 0,66-56-703,-62 62-1,98-91-251,0 1-1,1 0 0,-1 0 0,1 1 0,0-1 1,0 0-1,0 1 0,1-1 0,-1 1 0,1 0 0,0-1 1,0 1-1,0 0 0,0 0 0,1 0 0,-1 0 0,1 5 1,1-5 1,0 0 1,0 0-1,0 0 1,0 0-1,1 0 1,0 0-1,0 0 1,0 0-1,0-1 1,0 1-1,1-1 1,-1 0-1,1 1 1,0-1-1,6 4 1,0 1 102,1 0-1,0-1 1,1-1 0,0 0-1,0 0 1,0-1 0,1-1-1,-1 1 1,1-2 0,14 3-1,-21-5 4,0 0 0,0 0 0,0-1 0,-1 0 0,1 0 1,0 0-1,0 0 0,0-1 0,0 0 0,-1 0 0,1 0 0,0 0 0,-1-1 0,1 0 0,-1 0 0,1 0 0,-1-1 0,0 1 0,0-1 0,0 0 0,0 0 0,-1 0 1,1-1-1,-1 1 0,0-1 0,0 0 0,0 0 0,3-6 0,-5 8-82,0 1 1,0-1-1,-1 1 0,1-1 0,0 0 1,-1 1-1,1-1 0,-1 0 1,0 0-1,0 1 0,0-1 1,0 0-1,0 0 0,0 1 1,0-1-1,0 0 0,0 0 1,-1 1-1,1-1 0,-1 0 1,0 1-1,1-1 0,-2-1 1,0 1-13,1-1 1,-1 1 0,0 0 0,-1 0-1,1 0 1,0 0 0,0 1 0,-1-1-1,1 1 1,-1-1 0,0 1 0,1 0-1,-4-1 1,1 0-212,0 1 0,0-1 0,0 1 0,-1 0 0,1 0 0,0 1 0,-1 0 0,1 0 0,-1 0 0,1 1 0,0-1 0,-1 1 0,1 0 0,0 1-1,-6 2 1,11-4 135,-1 0 0,1 0 0,0 0 0,-1 0 0,1 1 0,-1-1 0,1 0 0,0 0 0,-1 1 0,1-1 0,0 0 0,-1 0 0,1 1 0,0-1 0,0 0 0,-1 1 0,1-1 0,0 1 0,0-1 0,0 0 0,-1 1 0,1-1 0,0 1 0,0-1 0,0 0 0,0 1 0,0-1 0,0 1 0,0-1 0,0 1 0,0 0 0,10 9-834,5 0 39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3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62 13803,'-1'1'183,"0"-1"0,0 1 0,0 0-1,0 0 1,0 0 0,0 0 0,1 0 0,-1 0 0,0 0 0,1 1 0,-1-1-1,1 0 1,-1 0 0,1 0 0,-1 1 0,1-1 0,0 0 0,0 0-1,0 1 1,-1 1 0,2-3-98,-1 1 1,0-1-1,0 0 0,0 1 0,1-1 1,-1 0-1,0 1 0,0-1 0,1 0 1,-1 0-1,0 1 0,1-1 0,-1 0 1,0 0-1,0 0 0,1 1 0,-1-1 0,1 0 1,-1 0-1,0 0 0,1 0 0,-1 0 1,0 0-1,1 0 0,17-2 1287,12-10-624,-1 0 1,49-30-1,-40 20-602,-29 20-149,-11 10-8,-17 20-25,10-16 17,-2 6-308,1 0 0,1 1 0,0 0 1,1 0-1,1 1 0,-5 27 1,11-46 280,1 0 0,0 0-1,0 0 1,-1 0 0,1 0 0,0 0 0,0 0 0,0 1 0,0-1 0,0 0 0,1 0 0,-1 0 0,0 0 0,0 0 0,1 0 0,-1 0 0,1 1 0,5-6-518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3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11202,'7'1'432,"-1"1"-1,1 0 0,-1 0 1,1 1-1,-1 0 0,0 0 1,0 0-1,-1 1 0,1 0 1,-1 0-1,1 0 0,6 8 1,6 7 374,27 38 1,-32-38-609,0 0 1,-1 2 0,-2-1 0,0 1 0,-1 0 0,0 1-1,5 28 1,-10-33-149,-1 0-1,-1 0 1,-1 0-1,0 0 1,-1 0-1,-1 1 1,0-1-1,-1 0 1,-1 0-1,-8 23 1,5-20-134,-2 0-1,-1 0 1,0-1 0,-1 0 0,-19 25 0,20-32 35,0-1 0,0 0 1,-1-1-1,-1 0 0,0-1 0,0 0 1,-1-1-1,0 0 0,-13 6 1,-32 12-178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3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40 13795,'2'-3'436,"13"-15"812,-15 17-1203,1 0 0,-1 1 0,0-1 0,1 1 0,-1-1 1,0 0-1,1 1 0,-1-1 0,0 0 0,1 1 0,-1-1 0,0 0 1,0 0-1,0 1 0,0-1 0,0 0 0,0 0 0,0 1 0,0-1 1,0 0-1,0 1 0,0-1 0,-1-1 0,0 2 29,0 0-1,0 0 1,0 0-1,0 0 1,1 0-1,-1 0 1,0 0-1,0 1 1,0-1-1,0 0 1,0 0-1,0 1 1,1-1-1,-1 1 1,0-1-1,0 0 1,1 1-1,-1 0 1,0-1-1,0 1 1,1-1-1,-1 1 1,1 0-1,-2 1 1,-26 27 282,1 1 1,1 1-1,-34 56 1,34-50-291,-18 26-36,3 1 0,2 2-1,-34 85 1,68-140-58,1 0 0,1 1 1,0-1-1,0 1 0,1 0 0,1 0 1,-1 14-1,2-20-31,1-1-1,-1 0 1,1 0 0,0 0 0,1 0-1,-1 0 1,1 0 0,0 0-1,0 0 1,1 0 0,-1-1 0,1 1-1,0-1 1,0 0 0,0 0-1,1 0 1,0 0 0,6 5 0,0-3 0,0 1 1,0-2-1,0 1 1,1-2-1,0 1 0,0-1 1,0-1-1,21 4 1,42 0-306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3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14955,'5'-4'224,"0"1"1,0 0-1,0 0 0,0 1 1,1 0-1,-1 0 0,1 0 1,0 0-1,0 1 0,-1 0 0,1 0 1,0 0-1,0 1 0,0 0 1,9 1-1,3 1 135,-1 0 0,0 1 0,0 1 0,17 6 0,-26-8-263,0 1 0,0 1 1,-1-1-1,1 1 0,-1 1 0,0-1 1,7 7-1,-12-10-82,0 1 1,-1-1-1,0 1 1,1-1-1,-1 1 1,0-1-1,0 1 1,0 0-1,0-1 1,0 1-1,0 0 1,0 0-1,-1 0 0,1 0 1,-1 0-1,1 0 1,-1 0-1,0 0 1,1 0-1,-1 0 1,0 0-1,-1 0 1,1 0-1,0 0 1,0 0-1,-1 0 1,0 0-1,1-1 0,-1 1 1,0 0-1,0 0 1,0 0-1,0-1 1,-2 4-1,-4 4 12,-2 1 0,1-2 0,-1 1 1,-1-1-1,1 0 0,-20 10 0,19-11-18,0-1 1,1 1-1,0 0 1,0 1-1,0 0 1,1 0-1,-11 15 1,19-22-23,-1 0-1,1 0 1,-1-1-1,0 1 1,1 0-1,0 0 1,-1 0-1,1 0 1,-1 0 0,1 0-1,0 0 1,0 0-1,0 0 1,-1 0-1,1 0 1,0 0-1,0 0 1,0 0 0,1 0-1,-1 0 1,0 0-1,0 0 1,1 0-1,-1 0 1,0 0-1,1 0 1,-1 0 0,1 0-1,-1 0 1,1 0-1,-1-1 1,1 1-1,0 0 1,-1 0-1,1-1 1,0 1-1,0 0 1,0-1 0,-1 1-1,1-1 1,0 1-1,0-1 1,0 1-1,0-1 1,2 1-1,4 1-63,-1 0 0,1 0-1,0-1 1,1 0-1,10 1 1,36-2-99,13-1-85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0 14731,'-22'24'1085,"-1"-2"0,-33 25-1,33-30-919,-1-1-1,0-1 1,-1-1-1,-1-2 1,0 0-1,0-2 1,-1 0-1,-1-2 0,1-2 1,-1 0-1,-47 3 1,68-9-62,1 0 0,-1 0 0,0-1 0,0 1 0,1-2 0,-11-2 0,15 4-88,0-1 1,1 0 0,-1 1-1,1-1 1,-1 0-1,1 0 1,-1 0-1,1 0 1,0 0 0,-1 0-1,1 0 1,0-1-1,0 1 1,0 0-1,0-1 1,0 1 0,0-1-1,0 1 1,0-1-1,1 0 1,-1 1 0,0-1-1,1 0 1,0 1-1,-1-1 1,1 0-1,0 1 1,0-1 0,0-3-1,1-1-64,0-1 0,1 1 0,0 0 0,0 0-1,0 0 1,1 0 0,0 1 0,0-1 0,0 1 0,1-1 0,-1 1-1,2 0 1,-1 1 0,0-1 0,1 1 0,0 0 0,6-5 0,-4 4-29,-1 1 0,1-1 0,0 1 0,0 0 0,1 1 0,-1 0 0,1 0 0,0 1 1,-1-1-1,1 2 0,0-1 0,0 1 0,10 0 0,-13 1 62,0 1-1,0 0 1,0 0-1,1 0 1,-1 1-1,0 0 1,-1 0 0,1 0-1,0 0 1,0 1-1,-1 0 1,8 6-1,1 2 100,0 2-1,16 21 0,-21-24-55,0 0 1,1-1-1,0 0 0,0 0 0,1-1 1,18 12-1,-17-15-139,1-1-1,-1 0 0,1 0 1,16 2-1,-21-5 84,20 5-123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6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14083,'12'0'201,"-1"1"0,1 0 0,-1 1 0,1 0 0,-1 1 0,0 0 0,0 1 0,0 0 0,0 1 0,-1 0-1,0 1 1,0 0 0,0 0 0,-1 1 0,0 0 0,0 1 0,-1 0 0,0 1 0,0-1 0,-1 1 0,0 1 0,-1-1 0,0 1 0,9 21 0,-13-26-175,-1 0 0,1 0 0,-1 0 0,0 0 0,-1 1 0,1-1 0,-1 0 0,0 0 0,0 1 0,-1-1 0,1 0 0,-1 0 0,-3 8 0,1-4 5,0-1 0,-1 0 0,0-1-1,-1 1 1,1-1 0,-1 0 0,-9 10 0,-7 4 77,0-2-1,-1 0 1,-46 28-1,38-29 5,-17 11 84,43-26-167,0-1 0,1 1 0,0 0 0,-1 0 0,1 1 0,1-1 0,-1 1 0,0-1 0,-2 5 0,5-7-21,0-1 0,-1 1 0,1-1 0,0 1 0,0 0 0,0-1 0,0 1 0,-1-1 0,1 1 0,0 0 0,0-1 0,0 1 0,0-1 0,0 1 0,0 0 1,1-1-1,-1 1 0,0-1 0,0 1 0,0 0 0,0-1 0,1 1 0,-1-1 0,0 1 0,1-1 0,0 2 0,15 7 154,26-4 31,-41-5-189,103-1 235,-92 0-206,-2 0 1,1-1-1,0 0 0,0-1 0,-1 0 1,1-1-1,14-7 0,-24 11-26,0 0 0,-1 0 0,1-1 0,0 1 0,-1 0 0,1-1 0,0 1 0,-1 0 0,1-1 0,0 1 0,-1-1 0,1 1 0,-1-1-1,1 0 1,-1 1 0,1-1 0,-1 0 0,1 1 0,-1-1 0,0 0 0,1 1 0,-1-1 0,0 0 0,0 0 0,0 1 0,1-1 0,-1-1 0,-1 1 4,1 0 0,-1 0 0,0 0 0,1 0 0,-1 1 0,0-1 0,0 0 1,0 1-1,1-1 0,-1 0 0,0 1 0,0-1 0,0 1 0,0-1 1,0 1-1,0 0 0,-1-1 0,-10-2 17,0 0 0,-17-2 0,28 5-36,-35-2-467,23 2 567,21 1 378,15 0-514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8:5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112 246 13355,'-2'3'243,"-1"0"-1,1 1 1,0-1 0,-1 0 0,0 0-1,1-1 1,-1 1 0,0 0-1,-1-1 1,1 0 0,-5 3 0,-22 18 658,25-16-774,0 1 0,0 0 0,0-1-1,1 1 1,0 1 0,1-1 0,0 1 0,-4 17 0,6-23-95,1 0 1,-1 1-1,1-1 1,0 0-1,0 1 1,0-1-1,1 0 1,-1 1-1,1-1 0,-1 0 1,4 7-1,-3-9-16,0 1 0,0 0 0,0-1 0,0 1 0,0-1 0,1 1 0,-1-1 0,1 1 0,-1-1 0,1 0 0,0 0 0,-1 0 0,1 0 0,0 0 0,0 0 0,-1 0 0,1-1 0,0 1 0,0-1 0,0 1 0,3-1 0,4 1-4,0-1 0,0 0 1,0-1-1,0 0 0,0-1 0,-1 1 0,1-2 1,-1 1-1,1-1 0,-1-1 0,10-4 0,10-7-115,47-33-1,-48 29-6,-1-1 0,-1-1 1,0-2-1,-2 0 1,-1-1-1,-1-2 0,-1 0 1,-1-1-1,29-54 0,-45 75 132,-1 0-1,1 0 1,-1-1-1,0 1 1,0-1-1,-1 1 1,0-1-1,1-12 1,-2 18-10,0 0 0,0 1 0,0-1 0,0 0 0,0 1 0,-1-1 0,1 0 1,0 1-1,0-1 0,0 0 0,-1 1 0,1-1 0,0 1 0,-1-1 0,1 0 0,-1 1 0,1-1 0,0 1 1,-1-1-1,1 1 0,-1-1 0,0 1 0,1 0 0,-1-1 0,1 1 0,-1 0 0,1-1 0,-1 1 0,0 0 1,1 0-1,-1-1 0,0 1 0,1 0 0,-1 0 0,0 0 0,1 0 0,-1 0 0,0 0 0,1 0 0,-1 0 1,0 0-1,1 0 0,-1 1 0,0-1 0,1 0 0,-1 0 0,0 1 0,-3 0 67,0 1 0,0 0 0,0 0 0,1 0 0,-7 5-1,2 1 39,1-1-1,0 1 0,0 1 1,0-1-1,1 1 0,0 1 0,1-1 1,0 1-1,1 0 0,0 0 1,-4 14-1,5-14-72,1 0 1,0 0-1,0 1 0,1-1 0,0 1 1,1-1-1,0 1 0,1-1 1,0 1-1,0-1 0,6 19 1,-5-23-99,1-1 0,-1 0 0,1 0 0,0 0 0,0 0 0,1 0 0,-1-1 0,1 0 0,0 0 0,0 0 0,0 0 0,1 0 0,0-1 0,-1 1 0,1-2 0,0 1 0,0 0 0,1-1 0,-1 0 0,1 0 1,-1 0-1,1-1 0,-1 0 0,1 0 0,0 0 0,-1-1 0,1 0 0,0 0 0,0 0 0,-1-1 0,1 0 0,7-2 0,22-12-334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15411,'30'-14'3732,"-15"8"-2959,27-14 575,-4 1-964,1 2 1,59-17 0,-97 33-400,1 1 0,-1-1-1,0 1 1,1-1 0,-1 1 0,1 0 0,-1 0-1,0-1 1,1 1 0,-1 0 0,1 1-1,-1-1 1,1 0 0,-1 0 0,0 0 0,1 1-1,2 0 1,-4 0 2,0 0-1,0 0 1,1 0 0,-1 0 0,0 1-1,0-1 1,0 0 0,0 0-1,0 0 1,0 0 0,0 0-1,-1 0 1,1 0 0,0 0-1,-1 0 1,1 0 0,0 0 0,-1 0-1,1 0 1,-1 0 0,0 0-1,0 1 1,-10 19-104,-12 33 1,21-49 11,0 0 0,1 1 0,0-1 0,0 0 0,0 0 0,0 0 1,1 1-1,0-1 0,0 0 0,0 1 0,1-1 0,0 0 0,1 7 0,-1-11 49,-1 0-1,1 0 0,-1 0 0,1 0 1,-1 0-1,1 0 0,0-1 0,0 1 1,-1 0-1,1 0 0,0-1 0,0 1 1,0 0-1,0-1 0,0 1 0,0-1 1,0 1-1,0-1 0,0 1 0,0-1 1,0 0-1,0 0 0,0 1 0,0-1 1,2 0-1,2 0-37,0 0 0,-1-1-1,1 0 1,-1 1 0,8-4 0,20-8-526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7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14387,'0'10'1744,"7"0"-1023,14-1-257,3-2 832,10 0-480,2-1-128,6-4-536,2 1-360,-2-3-592,-1-5 664,-14 2-208,-8 0-168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11658,'-15'6'1521,"12"1"-673,11-3-312,13-2 1681,7-1-1321,8 1-480,6-2-264,7 0-520,4-2 464,8 2-224,0 2-136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 13411,'-2'4'277,"1"0"0,-1 0 0,1 0 0,-1 0-1,-1 0 1,1 0 0,0 0 0,-1-1 0,0 1 0,-4 4 0,-38 30 969,22-20-509,-15 14-52,-156 144-506,202-187-535,1 0 0,-1-1 1,-1 1-1,0-1 0,7-17 0,1 0-184,35-68-1989,-51 109 2729,1 0 0,1 0 0,0-1 1,3 21-1,-2-27-152,0 1 0,1-1 0,-1 1 1,1-1-1,0 0 0,1 0 0,-1 0 1,1-1-1,0 1 0,0-1 1,0 0-1,0 0 0,1 0 0,6 4 1,21 11 65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13531,'2'32'1152,"-2"21"-704,-5 11-144,-5 14 392,-4 6-55,-5 6-153,2 2-56,-1 2-144,2-4-56,5-12-144,2-7-184,9-12 1904,6-5-1664,14-17 128,3-14 104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13355,'-1'1'132,"-1"0"1,1 0-1,0 0 1,-1 0-1,1 0 1,0 0-1,0 0 0,0 0 1,0 0-1,0 1 1,0-1-1,0 0 1,1 1-1,-1-1 1,0 1-1,1-1 1,-1 1-1,1-1 0,-1 1 1,1-1-1,0 1 1,0-1-1,0 1 1,0 1-1,-1 5 235,0-1-1,1 1 0,2 12 1,0-11-195,0-1 1,1 0-1,0 0 1,0 0-1,1 0 1,0 0-1,0-1 1,1 1-1,0-1 1,0 0-1,1-1 1,0 1-1,0-1 1,8 6-1,13 9 194,1-1-1,37 21 1,-42-28-204,-11-6-17,-7-5-143,-1 0 0,1 1-1,-1 0 1,1-1 0,-1 2-1,0-1 1,0 0 0,0 1-1,-1-1 1,1 1 0,4 8-1,-8-12 5,0 1-1,0-1 0,0 0 1,0 0-1,0 0 0,0 1 0,0-1 1,-1 0-1,1 0 0,0 0 0,0 0 1,0 1-1,0-1 0,0 0 1,-1 0-1,1 0 0,0 0 0,0 0 1,0 1-1,-1-1 0,1 0 0,0 0 1,0 0-1,0 0 0,-1 0 1,1 0-1,0 0 0,0 0 0,-1 0 1,1 0-1,0 0 0,0 0 1,0 0-1,-1 0 0,1 0 0,0 0 1,0 0-1,-1 0 0,1 0 0,0 0 1,0 0-1,-1-1 0,1 1 12,-12-1 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4 13059,'3'-4'2046,"-8"12"-788,-14 13 105,-137 110 200,6 12-1498,41-35-1503,94-97 876,22-20 172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14 267 13475,'-14'13'1507,"14"-12"-1481,0-1 1,0 0-1,0 0 0,0 0 1,0 0-1,0 0 1,0 0-1,0 0 0,0 1 1,0-1-1,0 0 1,0 0-1,0 0 1,0 0-1,0 0 0,0 0 1,0 0-1,0 1 1,0-1-1,0 0 1,0 0-1,0 0 0,0 0 1,0 0-1,0 0 1,1 0-1,-1 1 0,0-1 1,0 0-1,0 0 1,0 0-1,0 0 1,0 0-1,0 0 0,0 0 1,0 0-1,0 0 1,1 0-1,-1 0 1,0 0-1,0 0 0,0 0 1,0 1-1,0-1 1,0 0-1,1 0 0,-1 0 1,0 0-1,0 0 1,0 0-1,0 0 1,0 0-1,0 0 0,0-1 1,1 1-1,-1 0 1,0 0-1,35-10 1801,-14 0-1423,0-1 1,0-1-1,-1 0 0,-1-2 0,19-17 0,81-85 337,-72 54-622,-42 57-102,-3 6-5,-5 14-1,-9 24-7,1-8-50,1 0-1,1 1 1,1-1-1,-5 57 1,13-85-19,0 0 1,1 0-1,-1 0 1,0 0-1,1 0 0,0 0 1,-1-1-1,1 1 1,0 0-1,1 0 0,-1-1 1,0 1-1,1 0 1,2 2-1,-3-4 20,0 0 1,0 1-1,0-1 0,1 0 0,-1 0 1,0-1-1,1 1 0,-1 0 0,1 0 1,-1-1-1,1 1 0,-1 0 0,1-1 1,-1 0-1,1 1 0,0-1 0,-1 0 1,1 0-1,-1 0 0,1 0 0,0 0 1,-1 0-1,1 0 0,0-1 0,-1 1 1,1-1-1,2 0 0,13-9-431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1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16572,'9'1'2192,"1"2"-1368,9-3-360,2-3 1097,10-2-777,2 0-456,3-3-1088,3-1 776,-1 3-336,-1 0-160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313 122 15027,'-2'7'310,"0"0"-1,0-1 1,0 1-1,-1-1 1,0 1 0,0-1-1,-6 9 1,-33 40 610,25-34-380,-3 5-127,0-2 0,-2 0 1,-1-1-1,-35 26 0,54-46-353,1-1 0,-1 0 0,0 1-1,0-2 1,0 1 0,0 0 0,0-1 0,0 0 0,0 0 0,-8 1 0,11-2-76,-1 0 0,1 0 0,0 0 1,-1 0-1,1-1 0,0 1 0,0 0 1,-1-1-1,1 1 0,0-1 0,-1 1 1,1-1-1,0 1 0,0-1 0,0 0 1,0 0-1,0 0 0,0 1 0,0-1 1,0 0-1,0 0 0,0 0 0,0-1 1,1 1-1,-1 0 0,0 0 0,1 0 1,-1-1-1,1 1 0,-1 0 0,1 0 1,0-1-1,-1 1 0,1 0 0,0-1 1,0-1-1,0-3-224,0-1-1,0 1 1,1 0 0,0-1 0,0 1-1,1 0 1,-1 0 0,1 0 0,1 0-1,-1 0 1,1 0 0,0 1 0,6-10-1,-8 13 245,1 0-1,-1 0 0,0 1 1,1-1-1,0 0 1,-1 0-1,1 1 1,0-1-1,0 1 0,0 0 1,0-1-1,0 1 1,0 0-1,0 0 0,0 0 1,0 0-1,0 1 1,1-1-1,-1 1 0,0-1 1,1 1-1,-1 0 1,0 0-1,1 0 0,-1 0 1,0 0-1,1 0 1,-1 1-1,0-1 0,0 1 1,1-1-1,-1 1 1,0 0-1,0 0 0,0 0 1,0 0-1,0 1 1,0-1-1,3 3 1,5 5 484,-1 0 0,-1 1 0,11 14 0,-10-12-343,1-1 1,14 15-1,-21-23-257,0 0 1,1-1-1,0 1 1,-1-1-1,1 0 0,0 0 1,0 0-1,0 0 1,0-1-1,0 1 0,1-1 1,5 0-1,1 0-364</inkml:trace>
  <inkml:trace contextRef="#ctx0" brushRef="#br0" timeOffset="1">466 0 14643,'6'25'1376,"-3"5"-863,3 4-209,-6 6 576,0 5-264,-2 4-80,-8-1-80,-9 0-232,-3-4-168,-12 3-384,-7-3-232,-6-3 456,-7-5-64,-2-8-96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 16540,'-64'43'2753,"57"-37"-2467,0 0 0,0 0 0,1 0 0,0 0 0,0 1 0,-6 11 0,11-18-261,0 1-1,1 0 1,-1 0-1,1-1 1,-1 1-1,1 0 1,-1 0-1,1-1 0,-1 1 1,1 0-1,0 0 1,0 0-1,-1 0 1,1 0-1,0-1 1,0 1-1,0 0 1,0 0-1,0 0 1,0 0-1,0 0 1,0 0-1,0 0 1,1 0-1,-1-1 0,0 1 1,0 0-1,1 0 1,-1 0-1,1 0 1,-1-1-1,1 1 1,-1 0-1,1 0 1,-1-1-1,1 1 1,0 0-1,-1-1 1,1 1-1,0-1 0,0 1 1,-1-1-1,1 1 1,0-1-1,0 0 1,0 1-1,-1-1 1,1 0-1,0 0 1,0 1-1,0-1 1,1 0-1,5 1-1,1 0 0,0-1 0,-1 0-1,1 0 1,8-2 0,28-5-84,-1-3 1,0-1-1,42-19 1,13-2-70,-93 30 138,-1 1 0,0 0 0,1 0 0,-1 0 0,1 1 0,-1-1-1,1 1 1,-1 0 0,7 1 0,-8 0 24,-1 0 0,0-1 0,0 1 0,0 1 0,0-1 1,0 0-1,0 0 0,0 1 0,0-1 0,-1 1 0,1 0 0,0 0 0,-1-1 0,1 1 0,-1 0 0,0 0 0,0 0 0,2 4 0,-1-3 9,0 1 1,0-1-1,1 1 1,-1-1-1,1 0 1,-1 0-1,1 0 1,0 0-1,0-1 1,1 1-1,-1-1 1,1 0-1,-1 0 1,1 0-1,-1 0 1,1 0-1,0-1 1,0 0-1,0 0 1,0 0-1,0 0 1,0-1-1,0 1 1,7-1-1,7-2-90,-1 0 0,0 0 0,0-2 0,26-8 0,-32 8-44,114-40-1365,-77 25 292,78-20 0,-124 39 1174,1-1 0,-1 1 0,1-1 1,0 1-1,-1 0 0,1 0 0,0 0 0,-1 0 1,1 0-1,3 1 0,-4 0 108,-1 0-1,1 0 0,0 0 1,-1 0-1,1 0 0,-1 1 1,1-1-1,-1 1 0,1-1 1,-1 0-1,0 1 1,0 0-1,1 1 0,-1-1-48,1 0-1,-1-1 1,1 1-1,-1 0 0,1-1 1,0 0-1,0 1 1,-1-1-1,1 0 0,0 0 1,0 0-1,0 0 1,0 0-1,1 0 0,-1-1 1,0 1-1,0-1 1,0 1-1,0-1 0,1 0 1,1 0-1,7-1-308,0 0 0,0 0 0,14-4 1,-17 3 42,0 0 1,0 1-1,0 0 1,10 0 0,-8 6-233,-9-2 97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0 12299,'-39'35'1056,"0"7"-784,-2 4-112,5 8 544,3-1-368,10-1-144,10-3-48,17-7-128,13-4 8,22-6-16,9-3-104,14-9 96,8-1-24,5-8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15667,'4'0'151,"0"0"0,0 1-1,0-1 1,0 1-1,0 0 1,-1 0 0,1 0-1,0 0 1,0 1-1,-1 0 1,1 0 0,-1 0-1,1 0 1,-1 0-1,0 1 1,0-1 0,0 1-1,0 0 1,0 0 0,0 0-1,-1 0 1,0 0-1,0 1 1,0-1 0,0 1-1,0-1 1,0 1-1,-1 0 1,0 0 0,1 5-1,1 2-107,-1 0 0,-1 1 0,0-1-1,0 0 1,-1 1 0,-1-1 0,0 0 0,0 1 0,-6 17-1,2-11-26,-2 0-1,0 0 0,-1-1 0,-1 0 1,-21 30-1,-65 69 106,58-74 1,37-42-119,-6 7 49,1-1 0,0 1 1,-6 10-1,10-15-38,0-1 1,1 0 0,-1 0 0,0 1 0,1-1 0,-1 0-1,1 1 1,0-1 0,-1 0 0,1 1 0,0-1 0,0 1-1,0-1 1,0 1 0,0-1 0,0 0 0,0 1 0,0-1-1,1 1 1,-1-1 0,1 0 0,-1 1 0,1-1 0,-1 0-1,1 1 1,0-1 0,-1 0 0,2 2 0,2 0 19,0-1 1,0 1 0,0-1-1,1 0 1,-1 0 0,0 0 0,1 0-1,0-1 1,-1 0 0,1 0-1,0 0 1,-1 0 0,1-1-1,6 0 1,3 0 47,1 0-1,-1-1 1,22-5 0,-26 4-22,-1-1 0,1 0 0,-1-1 0,0 0 0,0 0 0,9-6 0,-15 8-32,-1 0 0,1 0 0,-1 0 0,0 0 0,1 0 0,-1-1 1,0 1-1,0-1 0,-1 1 0,3-5 0,-3 5-10,-1 1-1,1-1 0,-1 0 1,1 1-1,-1-1 1,0 0-1,0 0 0,0 0 1,0 1-1,0-1 0,0 0 1,0 0-1,0 0 1,-1 1-1,1-1 0,-1 0 1,0 0-1,1 1 1,-2-3-1,0 1-49,0 1 0,0-1 0,0 1 1,0 0-1,-1 0 0,1-1 0,-1 2 0,1-1 0,-1 0 0,0 0 1,1 1-1,-1 0 0,0-1 0,0 1 0,0 0 0,0 0 0,0 1 0,-4-1 1,2 0-151,0 0 1,1 1-1,-1-1 1,0 1-1,0 0 1,0 1-1,1-1 1,-1 1-1,0 0 1,1 0-1,-8 3 1,1 6-339,7 4-174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16884,'4'0'246,"-1"-1"0,1 1 0,0 0 0,0 0 0,0 1 0,-1-1 0,1 1 0,0 0 1,0 0-1,-1 0 0,1 0 0,0 0 0,-1 1 0,0 0 0,1 0 0,2 2 0,-4-3-209,-1 1-1,1-1 0,-1 1 1,0 0-1,0-1 0,0 1 0,0 0 1,0 0-1,0-1 0,0 1 1,0 0-1,-1 0 0,1 0 0,-1 0 1,1 0-1,-1 0 0,0 0 1,0 0-1,0 0 0,0 1 1,0-1-1,-1 0 0,1 0 0,-1 0 1,1 0-1,-1 0 0,1-1 1,-1 1-1,0 0 0,0 0 0,-2 3 1,-4 6-5,0 0 0,0-1 0,-1 1 1,-1-2-1,-10 11 0,-53 42 285,32-29 80,39-33-386,1 0 1,-1 0-1,1 0 1,0 0 0,-1 1-1,1-1 1,0 0 0,-1 0-1,1 1 1,0-1 0,-1 0-1,1 0 1,0 1-1,-1-1 1,1 0 0,0 1-1,0-1 1,0 0 0,-1 1-1,1-1 1,0 1-1,0-1 1,0 0 0,0 1-1,0-1 1,-1 1 0,1-1-1,0 0 1,0 1 0,0-1-1,0 1 1,0-1-1,0 0 1,1 1 0,-1-1-1,0 1 1,0 0 0,17 0 195,30-10-516,83-30-1018,-78 21 967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15563,'-2'0'1841,"2"1"-937,7-1-376,12 4 1096,9-1-399,9 2-361,5 1-304,7-5-768,2 3-512,-3 2 624,-3-3-128,-15 4-144</inkml:trace>
  <inkml:trace contextRef="#ctx0" brushRef="#br0" timeOffset="1">0 167 15827,'9'3'1489,"19"-2"-1033,8 1-192,16-2 312,6-2-512,14 1 232,3 1-56,-1 0-320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15763,'-6'9'505,"2"0"-1,-1 0 0,1 1 1,1-1-1,-4 15 0,7-22-405,-1 0 1,1 1-1,0-1 1,-1 1-1,1-1 0,0 1 1,1-1-1,-1 1 0,0-1 1,1 1-1,-1-1 0,1 1 1,0-1-1,0 0 1,0 1-1,0-1 0,0 0 1,0 0-1,1 0 0,-1 1 1,1-2-1,0 1 0,-1 0 1,1 0-1,0 0 1,0-1-1,2 2 0,5 2-37,-1-1-1,0-1 1,1 0-1,0 0 0,0 0 1,0-1-1,0 0 1,0-1-1,0 0 1,0-1-1,0 0 0,1 0 1,-1-1-1,0 0 1,15-4-1,-1 0-276,0-2 1,0-1-1,-1-1 0,41-22 1,-40 13-190,-23 18 401,0 0 0,0 0 0,0 0 0,0 0 0,0 0 0,-1 0 0,1 0 0,0 0 0,0 0 0,0 0 0,0 0 0,0 0 0,0 0 0,0 0 0,0 0 0,0 0 0,0 0 0,0 0 0,0 0 0,0 0 0,0 0 0,0 0 0,0 0 0,-1 0 0,1 0 0,0 0 0,0 0 0,0 0 0,0 0 0,0 0 0,0 0 0,0 0 0,0 0 0,0 0 0,0 0 0,0-1 0,0 1 0,0 0 0,0 0 0,0 0 0,0 0 0,0 0 0,0 0 0,0 0 0,0 0 0,0 0 0,0 0 0,0 0 0,0 0 0,0 0 0,0 0 0,0 0 0,0-1 0,0 1 0,-16 8 93,-9 8-6,1 2 0,1 0 0,1 1-1,0 1 1,2 1 0,0 1 0,1 1 0,2 1 0,0 0 0,-23 46 0,27-41-200,5-6-96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19 15107,'-2'-2'156,"0"1"1,0-1-1,1 0 0,-1 1 0,0-1 1,-1 1-1,1 0 0,0 0 0,0 0 1,0 0-1,-1 0 0,1 0 0,-1 1 1,1-1-1,0 1 0,-1-1 0,1 1 1,-1 0-1,1 0 0,-4 1 0,-7-1 374,0 2 0,-18 3 1,31-5-504,-11 2 141,0 1-1,0 0 1,0 1 0,0 0 0,1 0 0,0 1 0,0 0 0,0 1 0,-10 8 0,19-14-173,1 0 0,0 1 0,-1-1 0,1 0 0,0 0 0,0 1 0,-1-1 0,1 0 0,0 0 0,0 1 0,-1-1 0,1 0 0,0 1 0,0-1 1,0 0-1,0 1 0,-1-1 0,1 1 0,0-1 0,0 0 0,0 1 0,0-1 0,0 1 0,0-1 0,0 0 0,0 1 0,0-1 0,0 0 0,0 1 0,0-1 0,0 1 1,1-1-1,-1 0 0,0 1 0,15 9-194,31 3-177,-34-10 273,2 0 8,1 2 0,-1 0 1,0 1-1,0 0 0,-1 1 0,17 11 1,-27-16 90,-1 0 0,1 0 1,-1 0-1,0 0 0,0 0 1,0 1-1,0-1 0,0 1 1,-1 0-1,1-1 0,-1 1 1,0 0-1,1 0 0,-1 0 1,1 4-1,-2-3 15,0-1-1,-1 0 1,1 0-1,0 0 1,-1 0-1,0 1 1,1-1-1,-1 0 1,-1 0-1,1 0 1,0 0 0,-1-1-1,1 1 1,-1 0-1,0-1 1,0 1-1,0-1 1,-4 4-1,-1 2 62,-1-1 1,0 0-1,0 0 0,-1-1 0,0 0 0,0-1 0,-11 5 0,15-7-23,-1-1-1,1 1 0,-1-2 0,1 1 0,-1-1 0,0 0 0,1 0 0,-1 0 0,0-1 0,0 0 0,0 0 0,0 0 0,0-1 0,-8-1 0,12 1-82,0 0 0,0 1 0,0-1 0,1 0 0,-1 0 0,0 0 0,0-1 1,1 1-1,-1 0 0,0 0 0,1-1 0,-1 1 0,1-1 0,0 0 0,-1 1 0,1-1 0,0 0 0,0 0 0,0 0 0,0 0 0,1 0 1,-1 0-1,0 0 0,1 0 0,-1 0 0,1 0 0,0 0 0,0 0 0,0 0 0,0 0 0,0 0 0,0 0 0,1-4 0,0 0-80,1 1-1,-1 0 0,1 0 0,0 0 0,0 1 0,0-1 0,1 0 0,0 1 0,0-1 0,0 1 1,0 0-1,7-6 0,15-9-532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2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14971,'43'1'2198,"-22"0"-778,0-1 0,41-5 0,-55 4-1342,-1-1 1,1 0-1,0 0 0,0 0 1,-1-1-1,0 0 0,1 0 1,-1-1-1,0 0 0,-1 0 1,1 0-1,9-10 0,-14 13-71,0 0 0,0 0 0,0 1 0,0-1-1,0 0 1,0 0 0,0 0 0,-1-1-1,1 1 1,0 0 0,-1 0 0,1 0-1,0-1 1,-1 1 0,0 0 0,1 0-1,-1-1 1,0 1 0,0 0 0,0-1 0,0-2-1,0 4 0,-1-1-1,1 0 0,-1 0 0,0 1 0,1-1 1,-1 0-1,0 1 0,0-1 0,0 1 0,1-1 1,-1 1-1,0-1 0,0 1 0,0 0 1,0-1-1,0 1 0,0 0 0,0 0 0,0 0 1,0 0-1,0 0 0,-1 0 0,-5-1 13,0 2 1,-1-1-1,1 1 0,0 0 0,0 0 0,-14 5 1,11-1-9,0 0 0,0 0 0,1 1 0,0 0 0,-17 15 0,23-19-7,0 1 0,1-1 0,0 0 0,-1 1 0,1-1 0,0 1 0,0 0 0,0 0 0,1 0 0,-1 0 0,1 0 0,-1 0 0,1 0 0,0 0 0,0 1 0,1-1 0,-1 0 0,1 1 0,0-1 0,-1 0 0,1 1 0,1-1 0,0 6 0,-1-7 0,1 0 0,0 0 1,0-1-1,0 1 1,0 0-1,0-1 0,0 1 1,0-1-1,0 1 1,1-1-1,-1 0 0,0 1 1,1-1-1,-1 0 1,1 0-1,0 0 1,2 2-1,1-2 4,-1 1-1,0-1 1,1 0 0,-1 0-1,1 0 1,-1-1-1,7 1 1,3-2 12,0 1 0,0-2 0,25-6 0,13-8 34,-1-3-1,-1-2 1,-1-1-1,56-37 1,-101 57-12,0-1 0,0 1 0,0-1 0,-1 0 0,1 0 0,-1 0 0,0 0 0,4-5 0,-6 7-25,-1 0 0,0 1 0,1-1 0,-1 0 0,0 0 0,1 1 0,-1-1 0,0 0 0,0 0-1,0 0 1,0 1 0,1-1 0,-1 0 0,0 0 0,-1 0 0,1 0 0,0 0 0,0 1 0,-1-2 0,1 0 2,-1 1 0,0 0 1,0-1-1,0 1 1,0 0-1,0 0 1,0 0-1,0 0 1,0 0-1,0 0 0,-1 0 1,1 0-1,0 1 1,-3-2-1,-1 0-25,0 0 0,0 0-1,-1 1 1,1 0 0,0 0-1,-1 0 1,1 1 0,-1 0-1,1 0 1,-1 0 0,1 1-1,0-1 1,-1 2 0,1-1-1,0 0 1,0 1-1,-1 0 1,1 0 0,0 0-1,1 1 1,-1 0 0,0 0-1,1 0 1,-4 4 0,3-4 5,1 0 0,0 1 0,1-1 0,-1 1 0,1 0 0,0 0 0,0 1 0,0-1 0,0 1 0,1-1 0,-1 1 0,1 0 0,1 0 0,-1 0 0,1 0 0,-1 0 0,1 0 0,1 0 0,-1 1 0,1-1 0,0 0 0,0 0 0,1 0 0,-1 1 0,3 5 1,-2-8-18,0 0 1,1 0 0,-1 0 0,1 0-1,0 0 1,0-1 0,0 1 0,1-1-1,-1 1 1,0-1 0,1 0 0,-1 0 0,1 0-1,0 0 1,0-1 0,0 1 0,0-1-1,0 0 1,0 1 0,0-1 0,0-1 0,0 1-1,1 0 1,-1-1 0,4 1 0,4-1-120,0 1 1,0-1-1,-1-1 1,1 0-1,0 0 1,16-5-1,-2-1-163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40 14723,'0'0'105,"1"-1"0,-1 1-1,1-1 1,-1 1 0,1-1 0,-1 1-1,0-1 1,1 1 0,-1-1 0,0 0-1,0 1 1,1-1 0,-1 0 0,0 1-1,0-1 1,0 0 0,0 1-1,0-1 1,0 0 0,0 1 0,0-1-1,0 0 1,0 1 0,0-1 0,-1 0-1,1 1 1,0-1 0,-1-1 0,0 1 39,0 0 0,0 0 0,0 0 0,0 0 0,-1 0 0,1 0 0,0 0 0,-1 0 0,1 1 0,0-1 0,-4-1 0,-2 0 207,-1 0-1,1 0 1,-1 1-1,-9-1 1,8 2-266,-1 0 1,1 1-1,0 0 1,-1 1 0,1 0-1,0 0 1,0 1-1,0 0 1,0 0-1,1 1 1,-1 0-1,1 1 1,-14 10-1,18-12-96,0 0 0,1 0 0,-1 1 0,1-1 0,0 1 0,0-1 0,0 1 0,1 0 0,-1 0 0,1 0 0,0 1 0,0-1 0,0 0 0,1 1 0,0-1 0,0 1 0,0 0 0,0-1 0,1 1 0,-1 0 0,1 0 0,0-1 0,1 1 0,-1 0 0,1-1 0,0 1 0,0 0 0,1-1 0,2 7 0,-2-6-3,0-1 0,1 1 0,-1-1 0,1 1 1,0-1-1,1 0 0,-1 0 0,1 0 0,0-1 0,0 1 0,0-1 1,0 0-1,1 0 0,-1 0 0,1-1 0,-1 0 0,1 1 1,0-2-1,6 3 0,-1-2 58,1 0-1,-1 0 1,1-1 0,0 0-1,0-1 1,-1 0-1,1-1 1,16-2 0,34-13-40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74 14867,'0'-1'105,"-1"-1"1,1 1-1,-1-1 0,0 1 0,1-1 1,-1 1-1,0 0 0,0-1 0,0 1 1,0 0-1,0 0 0,0 0 0,0 0 1,-1-1-1,1 2 0,0-1 1,0 0-1,-1 0 0,1 0 0,-1 1 1,1-1-1,-1 0 0,1 1 0,-1 0 1,1-1-1,-1 1 0,1 0 0,-1 0 1,1 0-1,-1 0 0,0 0 0,1 0 1,-1 0-1,1 0 0,-1 1 0,-2 0 1,-1 0 19,-1 1 0,2 0 0,-1 0 0,0 0 0,0 1 0,1-1 0,-1 1 0,1 0 0,0 0 1,-5 5-1,2 0-96,0 1 0,0-1 1,1 1-1,0 1 0,1-1 0,-7 16 1,10-20-36,0 1 1,0-1-1,0 1 1,1-1-1,0 1 1,0 0-1,0 0 1,1-1-1,0 1 1,0 0-1,0 0 1,1 0-1,2 10 1,-2-14 2,0-1 0,-1 1 0,1 0 0,0-1 0,0 1 0,1-1 0,-1 1 0,0-1 0,0 0 0,1 1 0,-1-1 0,1 0 0,-1 0 0,1 0 0,-1 0 0,1 0 0,0 0 0,-1 0 0,1-1 0,0 1 0,0 0 0,0-1 0,0 0 0,-1 1 0,1-1 0,0 0 0,0 0 0,0 0 0,0 0 0,0-1 0,0 1 0,2-1 1,8-1-28,0-1 1,0 0-1,20-10 1,-24 10 7,143-62-290,-148 64 305,-1 0 0,1 0 0,0 0 0,-1 0 0,1 1 0,0-1 0,0 1 0,0 0-1,-1 0 1,1 0 0,0 0 0,3 1 0,-5-1 9,1 1-1,-1 0 1,0-1-1,0 1 1,0 0-1,0-1 1,0 1-1,-1 0 1,1 0-1,0 0 1,0 0-1,0 0 1,-1 0-1,1 0 1,0 0-1,-1 0 1,1 0-1,-1 0 1,1 0 0,-1 0-1,0 1 1,1-1-1,-1 0 1,0 0-1,0 0 1,0 1-1,0-1 1,0 2-1,0 9 60,-1-1-1,-1 1 0,-3 17 0,2-17 126,1 0-1,-1 21 1,7-35 405,4-11-284,8-18 35,-5-3-63,10-49 0,-11 38-245,-10 44-37,0 0-1,1-1 1,-1 1-1,1 0 1,-1 0-1,1-1 1,0 1-1,-1 0 0,1 0 1,0 0-1,0 0 1,0 0-1,0 0 1,0 0-1,0 0 1,0 0-1,0 1 1,0-1-1,0 0 1,0 1-1,1-1 1,-1 1-1,0-1 1,0 1-1,1 0 1,-1-1-1,0 1 1,1 0-1,-1 0 1,0 0-1,1 0 1,-1 0-1,0 0 1,2 0-1,7 2-47,-1 0-1,1 0 1,-1 1 0,9 3-1,6 2-41,2-1-9,-9-4 33,0 1 1,-1 1 0,28 12 0,-40-15 60,-1 0 1,1 0 0,-1 0-1,1 0 1,-1 1 0,0 0-1,0-1 1,0 1-1,0 0 1,0 0 0,-1 1-1,0-1 1,1 1 0,-1-1-1,0 1 1,-1 0 0,1-1-1,-1 1 1,0 0 0,2 8-1,-2 5 24,0 0 1,-1 1-1,-2-1 0,1 0 0,-9 34 1,15-97 306,-2 0 1,-4-60-1,0 39-339,3 63-76,3 8 38,7 11-9,-10-12 38,3 2-6,0 0 0,1 0 0,-1 0 0,1-1 0,0 1 0,1-1 0,-1-1 0,1 1 0,-1-1 0,1 0 0,0-1 0,0 1 0,0-2 0,1 1 0,-1-1 0,0 0 0,1 0 0,-1-1 0,0 0 0,1 0 0,13-3 0,-13 2 0,-1 0-1,0 0 1,0-1 0,0 0-1,0-1 1,0 1 0,0-1 0,0-1-1,-1 1 1,0-1 0,0 0-1,0-1 1,0 0 0,0 1-1,-1-2 1,0 1 0,0-1 0,-1 1-1,1-1 1,-1 0 0,0-1-1,2-6 1,-5 11 34,0-1 0,0 1 0,0 0 0,-1 0 0,1 0-1,-1 0 1,1-1 0,-1 1 0,0 0 0,0-1 0,0 1 0,0 0 0,-1 0-1,1-1 1,-1 1 0,1 0 0,-1 0 0,0 0 0,1 0 0,-1 0 0,0 0 0,-1 0-1,1 0 1,0 0 0,-1 0 0,1 0 0,0 1 0,-4-4 0,3 4 8,-1-1 1,1 1-1,-1 0 1,0 0-1,1 0 1,-1 0-1,0 0 1,1 0-1,-1 1 1,0-1-1,0 1 1,0 0-1,0 0 1,1 0-1,-1 0 1,0 0-1,0 1 1,0-1-1,1 1 1,-1 0-1,0 0 1,-4 2-1,1 1 2,0-1 0,1 1 0,-1 1 0,1-1 0,0 1 0,1 0 0,-1 0 0,1 0 0,0 0 0,0 1 0,0 0 0,1 0 0,0 0 0,0 0 0,1 0 0,-1 1 0,1-1 0,1 1 0,-1 0 0,1-1 0,1 1 0,-1 0 0,1 7 0,0-8-35,0-1 0,1 1 0,-1 0 0,1-1 0,1 1 0,-1-1-1,1 1 1,0-1 0,0 1 0,0-1 0,1 0 0,4 7 0,-4-9-41,0 0 0,0 1 1,0-1-1,0 0 1,1-1-1,-1 1 0,1-1 1,0 1-1,0-1 0,0 0 1,0 0-1,0-1 0,0 1 1,0-1-1,0 0 1,0 0-1,8 0 0,29-2-161,2-7-80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14787,'-3'6'161,"0"0"1,1 0-1,0 0 0,1 1 0,-1-1 0,1 1 1,0-1-1,1 1 0,0-1 0,0 13 1,0-5 83,0 66 121,4-1 0,16 104 0,-14-164-402,-3-28-31,-3-32-30,-4 29 110,1-1 0,-2 1-1,-6-14 1,-7-20 209,18 46-226,0-1 1,0 1-1,0-1 0,0 1 1,0-1-1,0 1 0,0-1 0,0 1 1,0-1-1,0 1 0,0-1 0,0 1 1,0-1-1,1 1 0,-1 0 0,0-1 1,0 1-1,1-1 0,-1 1 0,0-1 1,1 1-1,-1 0 0,0-1 1,1 1-1,-1 0 0,0-1 0,1 1 1,-1 0-1,1 0 0,-1-1 0,1 1 1,-1 0-1,1 0 0,-1 0 0,1-1 1,-1 1-1,1 0 0,-1 0 1,1 0-1,-1 0 0,1 0 0,-1 0 1,1 0-1,-1 0 0,1 1 0,35 0-591,-20 0 738,47-8-347,-29 0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 15883,'0'-4'934,"-2"6"-313,-3 13-4,-6 24 339,8-25-837,1 1 0,1-1 0,1 1 0,0-1 0,0 1 0,2 0 0,0-1 0,1 0 0,8 28 0,-8-33-113,0-1 1,1 1-1,0 0 1,0-1 0,1 0-1,0 0 1,0 0-1,1-1 1,0 0-1,1 0 1,-1 0 0,1-1-1,0 0 1,1 0-1,0-1 1,11 6-1,-16-9 4,0-1 0,0 1-1,1-1 1,-1 0-1,0 0 1,1 0 0,-1-1-1,0 1 1,1-1-1,-1 0 1,1 0 0,-1 0-1,1 0 1,-1-1 0,1 1-1,-1-1 1,6-2-1,-6 2 23,0-1-1,0 0 0,-1 0 0,1 0 0,-1 0 0,1 0 1,-1-1-1,0 1 0,1-1 0,-1 1 0,-1-1 1,1 0-1,0 0 0,-1 0 0,1 0 0,-1 0 0,0 0 1,1-5-1,1-1 73,-1 0 0,-1 0 0,0 0 0,0 0 0,0 0 0,-1-1 0,-1 1-1,1 0 1,-2 0 0,1 0 0,-1 0 0,-1 0 0,1 0 0,-1 0 0,-1 1 0,0-1 0,0 1 0,-6-9 0,60 23-1972,21-5 1063,-28-4 277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13 12755,'-2'-1'178,"0"-1"1,-1 1 0,1 0 0,0 0-1,0-1 1,-1 2 0,1-1 0,-1 0-1,1 0 1,-1 1 0,1-1-1,-1 1 1,1 0 0,-1 0 0,0 0-1,1 0 1,-1 0 0,1 0 0,-5 2-1,3-1 1,0 1 1,0 0-1,0 0 0,1 0 0,-1 0 0,1 1 0,0-1 1,-1 1-1,1 0 0,0 0 0,-3 4 0,1 0-69,0 0 0,0 0 0,1 1-1,0-1 1,0 1 0,1 0 0,0 0-1,0 0 1,1 0 0,0 0-1,-1 13 1,2-18-102,1-1 0,0 1-1,0-1 1,0 1-1,1-1 1,-1 1 0,1-1-1,-1 1 1,1-1 0,0 0-1,0 1 1,0-1 0,0 0-1,0 1 1,0-1 0,1 0-1,-1 0 1,1 0 0,-1 0-1,1 0 1,0-1 0,0 1-1,0 0 1,0-1-1,0 0 1,0 1 0,4 1-1,-3-2-18,0-1 0,1 1-1,-1 0 1,1-1 0,-1 0 0,1 0-1,-1 0 1,1 0 0,-1 0-1,1-1 1,-1 0 0,1 1-1,-1-1 1,0 0 0,1-1-1,-1 1 1,0-1 0,0 1 0,4-4-1,3-1-39,-1-1-1,0-1 0,0 1 1,-1-1-1,8-10 1,-13 14 36,0 1 1,-1-1 0,1 1 0,-1-1 0,1 0 0,-1 0 0,-1 0 0,1 0 0,0-1 0,-1 1-1,0 0 1,0-1 0,0 1 0,-1 0 0,1-1 0,-1-4 0,0 9 14,0-1 1,0 1-1,0 0 1,-1-1-1,1 1 1,0 0 0,0-1-1,0 1 1,0 0-1,0 0 1,-1-1-1,1 1 1,0 0-1,0 0 1,0-1-1,-1 1 1,1 0-1,0 0 1,-1-1-1,1 1 1,0 0 0,0 0-1,-1 0 1,1 0-1,0 0 1,-1-1-1,1 1 1,0 0-1,-1 0 1,1 0-1,0 0 1,-1 0-1,1 0 1,0 0-1,-1 0 1,1 0 0,0 0-1,-1 0 1,1 0-1,0 1 1,0-1-1,-1 0 1,1 0-1,0 0 1,-1 0-1,1 0 1,0 1-1,0-1 1,-1 0-1,1 1 1,-17 11 92,10-4-91,0 0 0,0 1 1,1 0-1,0 0 0,1 0 1,0 1-1,1 0 0,0 0 1,0 0-1,1 0 0,-3 19 1,5-28-17,1 0 0,0 0-1,0 1 1,-1-1 0,1 0 0,0 0 0,1 1 0,-1-1-1,0 0 1,0 0 0,0 1 0,1-1 0,-1 0 0,0 0 0,1 0-1,-1 1 1,1-1 0,0 0 0,-1 0 0,1 0 0,0 0 0,0 0-1,0 0 1,0 0 0,-1-1 0,1 1 0,0 0 0,0 0 0,1-1-1,-1 1 1,0 0 0,0-1 0,0 1 0,0-1 0,1 0 0,-1 1-1,0-1 1,0 0 0,0 0 0,1 1 0,-1-1 0,0 0 0,1 0-1,-1-1 1,0 1 0,0 0 0,1 0 0,-1-1 0,0 1 0,0 0-1,0-1 1,0 1 0,1-1 0,-1 0 0,1 0 0,17-13-253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14163,'3'4'347,"0"0"-1,0 0 1,-1 0-1,1 0 1,-1 1 0,0-1-1,0 1 1,0-1-1,2 10 1,5 44 743,-1 200 547,-8-207-1434,2-35 42,1-20 187,5-27 121,-4-7-270,-2-1 0,-2 1 0,-1 0 0,-6-41 0,8 82-306,0 1 0,1 0 0,0-1 0,-1 1 0,1-1 0,1 1 0,-1-1 0,0 0 0,1 0 0,0 0 0,0 0 0,-1-1 0,2 1 0,-1-1 0,0 1 1,0-1-1,1 0 0,-1 0 0,1-1 0,0 1 0,4 0 0,3 2-18,0 0-1,0-1 1,0 0 0,1-1 0,-1-1-1,0 1 1,14-2 0,-12-1 9,-1 0 1,1-1 0,0 0 0,0-1-1,-1-1 1,0 0 0,1 0-1,-2-1 1,1-1 0,0 0 0,-1-1-1,17-13 1,-44 62 343,9-21-197,-8 45 0,14-58-94,0 0-1,0 0 0,1 0 0,0 0 0,1 1 1,-1-1-1,2 0 0,3 14 0,-5-20-15,1 0 0,0 0-1,-1 0 1,1 0 0,0 0-1,1 0 1,-1 0 0,0 0-1,0-1 1,1 1 0,-1 0-1,1-1 1,-1 1 0,1-1-1,2 2 1,-3-3-39,1 1 1,-1-1 0,0 1-1,0-1 1,1 0-1,-1 1 1,0-1-1,1 0 1,-1 0-1,0 0 1,1 0 0,-1 0-1,0-1 1,1 1-1,-1 0 1,0-1-1,0 1 1,3-2-1,0 0-42,0 0 0,-1-1 0,1 1 0,-1-1 0,1 0 0,-1 0 0,0-1 0,0 1 0,0-1 0,-1 1 0,1-1 0,2-7 0,10-27-205,-4-4-75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4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14411,'-9'13'1552,"3"3"-1087,8-3-217,6-3 872,17-4-1088,4-2 320,8-4-256,5 0-104,3-1-96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12195,'-14'51'2209,"10"-37"-1590,0 0 0,1 0 0,0 0 0,1 0 0,0 16 1,2-29-546,0 1 0,0 0 0,0 0 1,0 0-1,0-1 0,1 1 0,-1 0 1,1 0-1,-1-1 0,1 1 1,0 0-1,-1-1 0,1 1 0,0-1 1,0 1-1,0-1 0,0 0 0,1 1 1,-1-1-1,0 0 0,0 0 1,3 2-1,-2-2-22,1 0 0,-1 0 0,1 0 0,-1 0 0,1-1 0,0 1 0,-1-1 0,1 0 0,0 0 0,0 0 0,-1 0 0,1 0 0,3-1 0,7-2-29,1 0 0,-1-2 0,1 1 0,16-10 0,32-19-124,9-5-2,-49 33 226,-21 5-104,-1 0 0,1 0 0,-1 0 1,1 0-1,-1 0 0,1 1 0,0-1 0,-1 0 0,1 0 0,-1 1 0,1-1 0,-1 0 0,1 1 1,-1-1-1,1 0 0,-1 1 0,1-1 0,-1 1 0,0-1 0,1 1 0,0 2 107,0 0 0,0 0 0,0 0 0,-1 0 0,1 0 0,-1 0-1,0 0 1,0 0 0,0 4 0,2 25 881,-2-31-974,0 0-1,1 1 0,-1-1 0,0 0 0,1 0 0,-1 0 1,1 1-1,0-1 0,-1 0 0,1 0 0,0 0 0,0 0 1,-1 0-1,1 0 0,0 0 0,0-1 0,0 1 0,0 0 1,2 1-1,27 6-595,-27-8 377,0 1 0,1 0-1,-1-1 1,0 1 0,0 0 0,1 0 0,-1 1 0,0-1-1,0 1 1,0-1 0,0 1 0,-1 0 0,1 0 0,3 4-1,-4 1-489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14227,'-14'3'1376,"5"0"-904,2-1-192,13-2 609,5 3-169,14-1-216,5 1-104,9 2-224,7-2-48,7 1-32,1 0-40,-1-1-136,-6 0-120,-9 0-304,-5 0-160,-17-2 488,-13-1-104,1-1-136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14347,'-13'13'1184,"16"-8"-816,4 0-120,12-1 489,5-1-105,7 1-168,5 1-96,3 3-152,3 0-192,-5 0-504,1-1 760,-9-4-320,-4-1-72,-7-11-80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11498,'2'-1'197,"0"0"0,0 1 0,0 0-1,0-1 1,0 1 0,0 0 0,0 0-1,0 0 1,-1 0 0,1 1 0,0-1-1,0 0 1,0 1 0,0-1 0,3 3-1,5-1 836,17 2-278,3 1-89,35 9 0,-57-12-602,-1 1-1,0-1 0,0 1 0,0 1 0,0-1 1,0 1-1,-1 0 0,0 1 0,0-1 0,6 7 1,-9-8-52,-1 1 0,0-1-1,1 1 1,-1 0 0,0 0 0,-1 0 0,1 0 0,-1 0 0,0 0 0,0 0 0,0 0 0,-1 1 0,1-1 0,-1 0 0,0 1 0,0-1 0,0 0 0,-1 1 0,0-1 0,0 0 0,0 0 0,-2 5-1,-3 9 10,-1 0-1,-1 0 0,-14 23 0,3-7-88,-1-2 1,-2 0-1,-2-2 0,0 0 1,-2-2-1,-46 40 1,54-56-24,18-12 89,0 0 1,0 0 0,0 0 0,0 0 0,0 0 0,0 0 0,0 0 0,0 0 0,0 0 0,0 0 0,0 0 0,0-1 0,0 1 0,0 0-1,0 0 1,0 0 0,0 0 0,0 0 0,0 0 0,0 0 0,0 0 0,0 0 0,0 0 0,0 0 0,0-1 0,0 1 0,0 0 0,0 0-1,0 0 1,0 0 0,0 0 0,0 0 0,-1 0 0,1 0 0,0 0 0,0 0 0,0 0 0,0 0 0,0 0 0,0 0 0,0 0 0,0 0-1,0 0 1,0 0 0,0 0 0,0 0 0,0 0 0,-1 0 0,1 0 0,0 0 0,0 0 0,0 0 0,0 0 0,0 0 0,0 0 0,0 0-1,0 0 1,0 0 0,0 0 0,0 0 0,-1 0 0,1 0 0,0 0 0,0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4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37 789 14091,'-1'0'148,"0"0"0,0-1 0,0 1 0,0 0 1,0-1-1,0 1 0,0-1 0,0 1 0,0-1 0,0 1 0,1-1 0,-1 0 0,0 1 0,0-1 1,1 0-1,-1 0 0,0 1 0,1-1 0,-1 0 0,1 0 0,-1 0 0,1 0 0,-1 0 0,1 0 1,-1 0-1,1 0 0,0 0 0,0-2 0,-10-33 1936,7 10-1605,0 0 1,2 0-1,1 0 1,2 0-1,0 0 1,6-28-1,5-3-473,31-90-1,-40 137-20,55-137-265,-52 132 232,0 1 0,1 0 0,1 0 0,1 1 0,0 0 0,0 0 0,19-16 0,-24 25 34,1 0 0,-1 1 0,0-1 0,1 1 1,0 0-1,0 1 0,0 0 0,0-1 0,0 2 0,0-1 0,1 1 0,-1 0 0,1 0 0,-1 1 0,0 0 0,1 0 0,-1 0 0,1 1 0,-1 0 0,0 0 0,7 3 0,-8-2 10,0 0-1,-1 0 0,1 0 1,-1 0-1,0 1 0,1 0 1,-1 0-1,0 0 0,-1 0 0,1 1 1,0 0-1,-1-1 0,0 1 1,0 1-1,0-1 0,-1 0 0,1 1 1,-1-1-1,0 1 0,0-1 1,-1 1-1,1 0 0,-1 0 0,0 0 1,0 0-1,-1 0 0,0 6 1,0 0 15,-1 0 0,-1 0 0,0 0 0,0 0 0,-1 0 0,-1-1 0,0 1 0,0-1 0,-1 0 0,0 0 0,-1-1 0,0 1 1,-8 9-1,8-12 31,0 1 0,0-1 0,-1 0 0,0 0 0,-1-1 0,1 0-1,-1-1 1,0 1 0,-1-1 0,1-1 0,-1 0 0,0 0 0,0 0 0,0-1 0,-13 2 0,18-5-44,-1 1-1,1-1 0,-1 0 0,1-1 1,-1 1-1,1-1 0,0 0 0,-1 0 1,-6-3-1,10 4-45,0 0 0,0-1 0,0 1 0,0-1 1,0 0-1,0 1 0,0-1 0,0 0 0,1 1 0,-1-1 1,0 0-1,0 0 0,1 0 0,-1 0 0,0 0 0,1 0 1,-1 0-1,1 0 0,-1 0 0,1 0 0,0 0 0,-1 0 1,1 0-1,0 0 0,0 0 0,0-1 0,0 1 0,0 0 0,0 0 1,0 0-1,0 0 0,0 0 0,0 0 0,1-1 0,-1 1 1,0 0-1,1 0 0,-1 0 0,1 0 0,-1 0 0,1 0 1,0 0-1,0 0 0,3-4-70,0 0 0,0 0 0,0 1 0,1 0 1,0 0-1,0 0 0,6-3 0,23-15-549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4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15899,'8'3'1777,"5"-2"-1209,8 1-208,5-1 888,5 0-576,6 2-135,3 2-217,1-2-168,-2 2-352,-3 0-265,-7-2-423,-6 1-136,-6-4 720,-4-3-216,-3-4-200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13499,'16'11'1496,"8"-5"-720,7-2-256,11-2 737,1-4-289,5 0-112,-2-3-200,-4 2-720,-4-3-432,-9 2 464,-6 0-152,-9 1-160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38 217 15923,'-11'21'617,"7"-15"-508,1 0 0,0 0 0,0 1 1,0-1-1,0 1 0,1 0 0,1 0 0,-1 0 1,1 0-1,-1 9 0,2-15-76,1 0-1,-1 0 1,1 0-1,-1 1 0,1-1 1,-1 0-1,1 0 1,0 0-1,-1 0 1,1 0-1,0 0 1,0 0-1,0 0 1,0 0-1,0-1 1,0 1-1,0 0 1,0-1-1,0 1 1,0 0-1,0-1 1,0 0-1,1 1 0,-1-1 1,0 1-1,0-1 1,2 0-1,36 2 335,-35-2-347,121-12 163,-95 7-145,1 2 0,0 1 0,0 1 0,40 4-1,-63-2 37,-1 1 0,0-1-1,1 1 1,8 5-1,-15-7 14,1 1 0,-1-1 1,0 1-1,1-1 0,-1 1 0,0 0 0,1 0 0,-1 0 1,0 0-1,0 0 0,0 0 0,0 0 0,0 0 0,0 0 0,0 0 1,0 1-1,0-1 0,0 0 0,-1 1 0,1-1 0,-1 0 0,1 1 1,0 1-1,-3-19 43,-1 0 1,0 0-1,-1 0 1,-1 0 0,-12-27-1,10 24-76,-26-51 36,23 50-74,52 45-116,-31-19-3,-1 0 0,1-1 1,0 0-1,0-1 0,1 0 1,-1 0-1,1-1 1,0-1-1,19 2 0,-23-4-18,-1 0 0,0-1 0,0 1 0,1-2 0,-1 1-1,0-1 1,0 0 0,0 0 0,-1-1 0,1 0-1,0 0 1,-1 0 0,0-1 0,0 0 0,0-1 0,0 1-1,6-8 1,-2 2 25,-1 0-1,-1-1 1,0 0 0,0-1-1,-1 1 1,-1-2-1,0 1 1,-1-1 0,0 1-1,3-15 1,-7 21 720,-4 17-254,-6 21 80,6-8-256,1 0 0,1-1 0,0 1-1,4 24 1,-2-39-194,0 0 1,1-1-1,0 1 0,0 0 0,1-1 1,0 1-1,0-1 0,1 0 0,0 0 1,0-1-1,1 1 0,0-1 0,12 13 0,-14-18-79,-1 0-1,0 0 1,1 0-1,-1 0 1,1-1-1,-1 0 1,1 1-1,0-1 0,-1 0 1,1 0-1,3 0 1,-5-1 56,0 1 0,0-1 0,1 0 0,-1 0 0,0-1 0,0 1 0,0 0 0,0 0 0,0 0 0,0-1 0,0 1 0,0 0-1,0-1 1,0 1 0,0-1 0,0 1 0,0-1 0,0 0 0,-1 1 0,1-1 0,0 0 0,0 0 0,-1 1 0,1-1 0,0 0 0,-1 0 0,1 0 0,-1 0 0,1 0 0,-1 0 0,1 0 0,-1 0 0,0 0 0,1-2 0,4-29-401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0 399 15195,'2'1'170,"1"-1"1,-1 0-1,0 0 0,1-1 0,-1 1 0,0 0 1,0-1-1,1 1 0,-1-1 0,0 0 1,0 0-1,0 1 0,4-4 0,26-18 251,-22 14-8,27-19-205,-1-2 1,-1-2-1,-2-1 0,-1-1 1,-2-2-1,-2-1 0,0-2 1,33-62-1,-67 116-253,1-1-1,1 1 1,-3 19 0,1-6 19,-3 8-103,2-1 0,2 1 0,1 0 0,1 47 0,3-80 105,0 1 1,0-1-1,1 0 1,0 0-1,0 0 0,0 0 1,0 0-1,0 0 1,1 0-1,0 0 1,2 4-1,9 4-140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12 14691,'7'-12'1334,"-7"12"-1309,1 0-1,-1 0 1,0 0 0,0 0 0,0 0 0,1 0-1,-1 0 1,0 1 0,0-1 0,0 0-1,1 0 1,-1 0 0,0 0 0,0 0-1,0 0 1,0 0 0,1 0 0,-1 1-1,0-1 1,0 0 0,0 0 0,0 0-1,0 0 1,1 1 0,-1-1 0,0 0 0,0 0-1,0 0 1,0 1 0,0-1 0,0 0-1,0 0 1,0 0 0,0 1 0,3 29 831,-56 407 697,33-298-746,20-138-762,0 0 0,0 0 0,-1 0 0,1 0 0,0 0 0,0 1 0,0-1 0,0 0 0,0 0 0,0 0 0,0 0 0,1 0 0,-1 0 0,0 0 0,1 2 0,0-3-15,-1 0-1,1-1 1,-1 1-1,1 0 1,-1 0-1,0 0 1,1-1-1,-1 1 1,1 0-1,-1 0 1,1-1-1,-1 1 1,0 0 0,1-1-1,-1 1 1,0-1-1,1 1 1,-1 0-1,0-1 1,0 1-1,1-1 1,-1 0-1,21-37 690,-20 36-720,54-119 497,19-39-935,-57 129 77,1 0 0,42-53 1,-58 81 315,2-1 1,-1 0-1,0 1 1,1 0 0,0 0-1,-1 0 1,1 0-1,0 1 1,1-1 0,-1 1-1,0 0 1,1 0 0,-1 1-1,9-2 1,-11 2 32,0 1 1,1 0-1,-1 1 1,0-1-1,1 0 1,-1 1-1,0-1 1,1 1-1,-1 0 1,0 0-1,0 0 1,1 0-1,-1 0 1,0 0-1,0 0 1,0 1-1,0-1 1,-1 1-1,1-1 1,0 1-1,-1 0 1,1 0-1,-1 0 1,1 0-1,-1 0 1,0 0-1,0 0 1,0 0-1,0 0 1,0 4-1,1-3 11,0 1 1,-1-1-1,0 1 0,0 0 0,0 0 0,0 0 0,-1 0 1,0-1-1,1 1 0,-1 0 0,-1 0 0,1 0 1,-1 0-1,1 0 0,-1 0 0,0-1 0,0 1 0,-3 6 1,1-6-6,0 0 1,0 0-1,0 0 1,0 0 0,0-1-1,-1 1 1,0-1 0,0 0-1,0 0 1,0 0-1,0-1 1,0 1 0,-6 1-1,2 0 42,-1-1-1,0 0 1,1-1-1,-1 0 1,0 0-1,0-1 1,0 0-1,0-1 1,0 1-1,0-2 1,0 0-1,0 0 1,0 0-1,0-1 1,-14-5-1,21 6-19,0 1 0,1-1 0,-1 1 0,1-1-1,-1 0 1,1 0 0,0 0 0,-1 0 0,1 0-1,0 0 1,0 0 0,-1-1 0,1 1-1,0 0 1,0-1 0,1 1 0,-1 0 0,0-1-1,0 1 1,1-1 0,-1-1 0,-1-13 19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14131,'1'1'135,"0"1"0,0-1 0,0 0 0,0 1 0,1-1 1,-1 0-1,0 0 0,0 0 0,1 0 0,-1 0 0,0 0 0,1-1 0,-1 1 0,1 0 0,0-1 0,-1 1 1,1-1-1,-1 0 0,1 1 0,0-1 0,-1 0 0,1 0 0,1 0 0,1 0 63,-1-1 1,0 0-1,1 0 0,-1 0 1,0-1-1,0 1 0,0-1 1,0 1-1,0-1 0,5-4 1,1-2 84,0 0 0,0-1 0,-1-1 0,0 1 1,8-14-1,2-11-104,-15 27-163,1-1 0,0 0 0,0 1 1,1 0-1,7-9 0,-12 16-25,1 0-1,0 0 1,-1 0 0,1 0-1,0 0 1,-1 0-1,1 0 1,-1 0 0,1 0-1,0 0 1,-1 0 0,1 0-1,-1 1 1,1-1 0,-1 0-1,1 1 1,0-1 0,-1 0-1,1 1 1,-1-1-1,0 0 1,1 1 0,-1-1-1,1 1 1,-1-1 0,1 1-1,-1-1 1,0 1 0,0-1-1,1 1 1,-1-1 0,0 1-1,0 0 1,1 0-1,-1 0-32,1 0 0,-1-1-1,1 1 1,-1 0-1,1 0 1,-1-1 0,1 1-1,-1 0 1,0 0-1,0 0 1,1 0 0,-1 0-1,0 0 1,0-1-1,0 1 1,0 0 0,0 0-1,0 0 1,0 0-1,0 0 1,-1 0 0,1 0-1,0-1 1,0 1-1,-1 0 1,0 1 0,-2 0-18,0-1 0,0 1 0,0-1 0,0 0 0,-1 0 0,1 0 1,-1 0-1,1 0 0,-1-1 0,-5 1 0,7-1 74,0 0-1,-1 0 1,1 0-1,0 0 1,0-1-1,0 1 0,-1 0 1,1-1-1,0 0 1,0 1-1,0-1 1,0 0-1,0 0 1,0 0-1,0 0 1,1 0-1,-4-3 1,5 4-6,-1-1 1,0 0 0,1 1-1,-1-1 1,1 0-1,-1 0 1,1 0 0,-1 1-1,1-1 1,-1 0 0,1 0-1,0 0 1,-1 0 0,1 0-1,0 0 1,0 0 0,0 0-1,0 0 1,0 0 0,0 0-1,0 0 1,0 0 0,0 0-1,0 0 1,1-1 0,0 1-1,0 0 0,0 0 0,0 0 0,0 0 0,0 0 0,0 0 0,0 0 0,0 0 0,1 0 0,-1 1 0,0-1 0,0 0 0,1 1 0,-1-1 0,2 1 0,4-2 14,1 0 1,-1 1-1,1 0 1,0 1-1,8 0 1,-2 1-29,15 1 145,0-1 0,51-5-1,-70 3-196,-1-1 1,0 0-1,1-1 0,-1 0 0,0 0 0,0-1 0,-1 0 0,1-1 1,-1 0-1,0 0 0,0 0 0,10-11 0,7-12-236,-16 14 68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8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8 193 12331,'-1'4'406,"-1"0"1,1 0-1,0 0 1,0 0 0,1 1-1,-1-1 1,1 0-1,0 8 1,0-11-285,1 1-1,0 0 1,-1 0 0,1-1-1,0 1 1,0 0 0,0-1-1,0 1 1,0-1 0,0 1-1,0-1 1,1 0 0,-1 1-1,0-1 1,1 0-1,-1 0 1,1 0 0,-1 0-1,1 0 1,0 0 0,-1 0-1,4 0 1,2 1 45,1 0 0,-1 0 0,0-1 0,1 0 0,-1 0 0,1-1 1,-1 0-1,1-1 0,-1 1 0,1-1 0,-1-1 0,0 1 0,14-6 0,-3 1 16,-1-2 0,1 0 0,-1-1 0,20-14 0,-25 15-125,-1 0 0,0-2 1,-1 1-1,0-1 0,10-13 0,-16 18-52,0 0-1,-1 0 1,0 0-1,0 0 1,0 0-1,-1-1 1,1 1-1,-1-1 1,-1 0 0,1 0-1,-1 1 1,0-1-1,0 0 1,0-11-1,-1 16-9,-1-1 0,1 0 1,0 1-1,0-1 0,0 1 0,-1-1 0,1 0 0,-1 1 0,1-1 1,-1 1-1,0 0 0,1-1 0,-1 1 0,0-1 0,0 1 0,0 0 1,0 0-1,0 0 0,-1-1 0,1 1 0,0 0 0,0 0 0,-1 1 1,1-1-1,0 0 0,-1 0 0,1 1 0,-1-1 0,1 0 0,-1 1 1,0 0-1,1-1 0,-1 1 0,1 0 0,-1 0 0,1 0 0,-1 0 1,0 0-1,-1 0 0,-4 1-14,1 1 0,-1-1 1,1 1-1,0 0 0,0 0 1,0 1-1,0 0 0,-7 4 1,-5 5-44,1 0 1,-25 24 0,36-30 47,0-1-1,1 1 1,0 0 0,0 1 0,0-1 0,1 1 0,0 0 0,0 0 0,-4 14 0,7-20 9,1 1 1,0-1 0,0 0-1,-1 0 1,1 0 0,0 1-1,0-1 1,0 0 0,0 0-1,0 0 1,1 1 0,-1-1-1,0 0 1,1 0 0,-1 0-1,0 0 1,1 0 0,-1 0-1,1 1 1,0-1 0,-1 0-1,1 0 1,0-1 0,0 1-1,-1 0 1,1 0 0,0 0-1,0 0 1,0-1 0,0 1-1,0 0 1,0-1 0,0 1-1,0-1 1,1 1 0,-1-1-1,0 0 1,0 1 0,0-1-1,0 0 1,1 0 0,-1 0-1,2 0 1,6 1-26,0-1 0,0 0 1,1 0-1,12-3 0,12-4-193,-1-2-1,56-21 1,-52 16-89,56-14-1,-91 28 303,-1-1 0,1 1 0,-1 0 0,1-1 0,-1 1-1,1 0 1,-1 0 0,1 0 0,-1 0 0,1 0 0,-1 1-1,1-1 1,-1 0 0,1 1 0,-1-1 0,1 1 0,-1-1-1,1 1 1,-1 0 0,0-1 0,1 1 0,-1 0 0,1 1-1,-1 0 22,0 0 1,0-1-1,0 1 0,0 0 0,0 0 0,-1-1 0,1 1 0,-1 0 0,0 0 0,1 0 0,-1 0 0,0 0 0,0 0 1,0 0-1,-1 3 0,-1 6 323,0 1 0,-2 0 0,1-1 1,-8 16-1,14-91 1825,-2 11-1869,-1 33-367,1-1 1,4-19 0,-5 39 10,0 1 0,1-1 0,-1 0 0,0 1 0,1-1 0,-1 0 1,1 1-1,-1-1 0,1 1 0,0-1 0,-1 1 0,1-1 1,-1 1-1,1 0 0,0-1 0,-1 1 0,1 0 0,0-1 1,0 1-1,-1 0 0,2 0 0,19-5-809,-12 3 743,13-5-327,2-4-135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3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12667,'2'2'155,"0"-1"0,0 1 1,0 0-1,0 0 0,0 0 1,-1 0-1,1 1 0,-1-1 1,0 0-1,0 0 1,1 1-1,-1-1 0,1 5 1,9 41 677,-7-29-112,23 127 1280,-15-76-1329,21 70 1,-33-139-650,0-1 0,0 0 0,0 1 0,0-1 0,0 1 0,0-1 0,0 1 0,0-1 0,0 0 0,1 1 0,-1-1 0,0 1 0,0-1 0,0 1 0,1-1 0,-1 0 0,0 1 0,0-1 0,1 0 0,-1 1 0,0-1 0,1 0 0,-1 1 1,0-1-1,1 0 0,-1 0 0,0 1 0,1-1 0,0 0 0,2-13 401,-1-31 86,-2 43-475,0-157 985,2 144-1053,4 12-68,13 15-124,-9-4 191,-3-5 7,0 1 1,0-1 0,0 0-1,0-1 1,1 1-1,0-2 1,0 1 0,0-1-1,0 0 1,0-1 0,0 0-1,0 0 1,1 0 0,10-2-1,-15 1 30,1 0-1,-1-1 1,0 0-1,0 1 1,0-2-1,0 1 0,0 0 1,0-1-1,0 0 1,0 1-1,0-2 1,-1 1-1,1 0 1,-1-1-1,0 1 1,1-1-1,-1 0 1,0 0-1,-1-1 1,1 1-1,-1 0 1,1-1-1,-1 0 0,0 1 1,0-1-1,-1 0 1,1 0-1,-1 0 1,2-7-1,-3 10 4,1-1-1,-1 1 1,0 0-1,0-1 0,0 1 1,0 0-1,0-1 0,0 1 1,0 0-1,0-1 1,0 1-1,-1 0 0,1 0 1,-1-1-1,1 1 1,-1 0-1,1 0 0,-1-1 1,1 1-1,-1 0 1,0 0-1,0 0 0,0 0 1,0 0-1,0 0 1,-1-1-1,1 2-1,0-1-1,0 1 1,0 0-1,0-1 1,-1 1 0,1 0-1,0 0 1,0 0-1,0 0 1,0 0-1,0 0 1,0 0 0,0 0-1,0 1 1,-1-1-1,1 0 1,0 1-1,0-1 1,0 1 0,0-1-1,0 1 1,0-1-1,1 1 1,-1 0-1,0-1 1,0 1 0,0 0-1,0 0 1,1-1-1,-1 1 1,0 1-1,-4 6-10,0 0-1,1 0 1,0 0-1,0 0 1,1 0-1,0 1 1,0 0-1,1 0 1,0-1-1,1 1 1,0 0-1,0 0 1,1 0-1,0 0 1,1 1-1,0-1 1,0-1-1,1 1 1,0 0-1,6 16 1,-7-22-40,1-1 0,-1 1 0,1-1 0,0 1-1,0-1 1,0 1 0,0-1 0,0 0 0,0 0 0,1 0 0,-1 0 0,1-1 0,-1 1-1,1-1 1,0 1 0,0-1 0,0 0 0,-1 0 0,1 0 0,0 0 0,0-1 0,0 1-1,0-1 1,0 0 0,6 0 0,-4-1-17,1 0 1,-1 0-1,1 0 0,-1-1 1,0 0-1,0 0 0,0 0 1,0-1-1,0 0 0,0 1 1,-1-2-1,1 1 0,5-6 1,22-26-315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26 15955,'1'-1'72,"-1"1"-1,0-1 0,1 1 1,-1-1-1,0 1 1,1-1-1,-1 1 0,0-1 1,0 0-1,0 1 0,0-1 1,0 1-1,1-1 0,-1 0 1,0 1-1,0-1 1,0 1-1,-1-1 0,1 0 1,0 1-1,0-1 0,0 1 1,0-1-1,-1 1 0,1-1 1,0 0-1,0 1 1,-1-1-1,1 1 0,0-1 1,-1 1-1,1 0 0,-1-1 1,0 0-1,0 0 51,-1 1-1,0-1 1,0 0 0,0 1 0,1-1-1,-1 1 1,0-1 0,0 1-1,0 0 1,0 0 0,-2 0-1,-4 0 155,-1 1-1,1 0 0,-1 1 1,-9 2-1,5 1-199,1 1 0,-1 0-1,2 1 1,-1 0 0,1 1 0,0 0 0,-18 17 0,22-18-80,1-1 1,0 1 0,0 1-1,1-1 1,0 1-1,0 0 1,1 0 0,0 0-1,0 1 1,1-1-1,0 1 1,-3 13 0,6-19-3,-1-1 0,1 1 1,0 0-1,0 0 0,0 0 1,0-1-1,0 1 0,1 0 0,0 0 1,-1 0-1,1-1 0,0 1 1,0 0-1,0-1 0,0 1 1,1-1-1,-1 1 0,1-1 1,0 0-1,-1 0 0,1 1 1,0-1-1,0-1 0,0 1 0,1 0 1,-1 0-1,0-1 0,1 1 1,-1-1-1,1 0 0,-1 0 1,1 0-1,0 0 0,-1 0 1,4 0-1,2 1-72,1 0 0,-1-1 0,0-1 0,0 0 0,0 0 0,0 0 0,1-1 0,-1 0 0,0 0 0,0-1 0,8-3 0,24-14-112,1-9-64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40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15963,'0'1'156,"-1"0"0,0 1 0,0-1 1,1 1-1,-1-1 0,0 1 0,1-1 0,0 1 0,-1-1 0,1 1 0,0-1 0,0 1 0,0 2 0,-1 1 125,-3 44 562,2 0 0,6 69 0,21 97-856,-22-195 79,-3-15-63,2 18-77,-4-21-68,-4-12-112,-42-93-550,32 66 1040,-1 0 0,-2 2 0,-27-40 0,44 72-254,-8-14 801,13 11-262,9 6-258,15 3-93,-11 0-292,0-1 0,0 0 0,0-1 1,1-1-1,-1 0 0,0-2 1,1 0-1,21-5 0,-4-4-108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11594,'3'3'147,"0"1"-1,0-1 0,0-1 1,1 1-1,-1 0 0,1-1 0,-1 0 1,1 1-1,0-2 0,0 1 0,0 0 1,0-1-1,0 0 0,0 1 0,0-2 1,0 1-1,5 0 0,10 0 183,-1-1 0,33-3-1,-23 1-235,405-47 913,-9 0-870,392 30 516,-795 20-783,-17 0 78,1 0 0,-1-1-1,1 0 1,-1 0 0,1 0 0,-1 0 0,1-1-1,-1 1 1,6-3 0,-9-2-62,-4-2-44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95 12379,'-8'2'182,"-15"5"1314,23-7-1481,0 0 1,0 1 0,0-1-1,0 0 1,0 0 0,0 0-1,0 0 1,0 0 0,-1 0-1,1 1 1,0-1-1,0 0 1,0 0 0,0 0-1,0 0 1,0 0 0,0 0-1,0 1 1,0-1 0,1 0-1,-1 0 1,0 0 0,0 0-1,0 0 1,0 0-1,0 1 1,0-1 0,0 0-1,0 0 1,0 0 0,0 0-1,0 0 1,0 0 0,0 0-1,1 0 1,-1 0-1,0 1 1,0-1 0,0 0-1,0 0 1,0 0 0,0 0-1,0 0 1,1 0 0,-1 0-1,0 0 1,17 6 371,28 4-49,0-3 0,1-1-1,58-1 1,492-24 511,-3-49-1200,-580 66 302,56-7-473,95-24 0,-132 22 294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10618,'0'-4'177,"1"0"-1,0 1 1,0-1-1,1 0 1,-1 1 0,1-1-1,0 1 1,0-1-1,0 1 1,0 0-1,1 0 1,-1 0-1,1 0 1,0 0-1,-1 0 1,1 1-1,1-1 1,-1 1 0,0 0-1,1 0 1,-1 0-1,1 1 1,-1-1-1,6-1 1,5-1 161,0 0 0,0 1 0,1 0 0,-1 1 0,19-1 0,-18 3-125,0 1 0,0 0 0,0 0-1,-1 2 1,18 4 0,-28-6-170,1 0-1,-1 0 0,0 1 0,0 0 1,0-1-1,0 1 0,0 1 0,0-1 1,-1 0-1,1 1 0,-1 0 0,1 0 1,-1 0-1,0 0 0,0 1 0,-1-1 1,1 1-1,-1-1 0,1 1 0,-1 0 1,2 7-1,-3-7-21,-1-1 1,0 1 0,0 0-1,0 0 1,0-1 0,0 1-1,-1 0 1,0-1 0,0 1 0,0-1-1,0 1 1,-1-1 0,1 1-1,-1-1 1,0 0 0,-3 5-1,-5 6 34,-1 0-1,-14 14 0,18-21-32,-47 47 118,-19 20 93,65-65-186,1 1 0,0 0 1,0 0-1,1 1 0,0 0 0,-5 12 0,10-19-33,0 0-1,0 0 0,0 0 1,0 0-1,0 0 1,1 0-1,0 0 1,-1 0-1,2 0 1,-1 0-1,0 0 1,1 0-1,0-1 1,0 1-1,0 0 1,0 0-1,0 0 1,1-1-1,0 1 1,0-1-1,0 1 1,0-1-1,0 0 1,1 1-1,0-1 1,-1-1-1,1 1 1,0 0-1,0-1 1,1 1-1,3 2 0,4 1 1,0 0 0,1-1 0,-1 0-1,1 0 1,0-1 0,0-1-1,0 0 1,22 2 0,-14-4 23,0 0 1,0-1-1,37-5 0,-50 4 17,1 0 0,0-1 0,0 0 0,-1-1 0,1 1-1,-1-2 1,1 1 0,-1-1 0,-1 0 0,1 0 0,0-1-1,7-6 1,-12 9-19,-1 1 1,1-1-1,-1 1 0,0-1 0,1 0 0,-1 0 0,0 0 0,0 0 0,0 0 0,0 0 1,0 0-1,-1 0 0,1 0 0,0 0 0,-1-1 0,0 1 0,1 0 0,-1 0 0,0-1 1,0 1-1,-1 0 0,1 0 0,0 0 0,-1-1 0,1 1 0,-1 0 0,0 0 0,1 0 1,-1 0-1,0 0 0,-1 0 0,1 0 0,0 0 0,0 0 0,-1 1 0,-1-3 0,-2-1 32,1 1-1,-1 0 1,0 0-1,0 0 1,-1 1-1,1 0 1,-1 0-1,1 0 0,-1 1 1,0-1-1,-11-1 1,5 1-111,0 2 0,0 0 1,-12 0-1,19 1-104,0 1 0,0-1 0,0 1 0,1 0 0,-1 0 1,0 0-1,0 1 0,1-1 0,-9 5 0,12-5 110,1-1-1,-1 0 1,1 0 0,-1 1-1,1-1 1,-1 0-1,1 1 1,-1-1 0,1 1-1,-1-1 1,1 0-1,-1 1 1,1-1 0,0 1-1,-1-1 1,1 1 0,0-1-1,-1 1 1,1 0-1,0-1 1,0 1 0,-1-1-1,1 1 1,0 0-1,0-1 1,0 1 0,0-1-1,0 1 1,0 0 0,0 0-1,0 0 13,1-1 0,0 1 0,-1-1 1,1 0-1,-1 1 0,1-1 0,0 0 0,-1 1 0,1-1 0,0 0 0,-1 0 0,1 1 1,0-1-1,0 0 0,-1 0 0,1 0 0,0 0 0,0 0 0,-1 0 0,1 0 0,0 0 1,-1-1-1,1 1 0,0 0 0,1-1 0,27-7-637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16363,'0'12'1097,"6"5"-961,5 0-320,11 4 368,11-3-56,15 0-88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14219,'5'-4'231,"-1"1"0,1 0-1,0 0 1,0 0 0,0 1 0,0-1 0,0 1 0,0 0-1,1 1 1,6-2 0,7 0 441,30-2-1,14 4 139,-56 1-750,-1 0 0,-1 1 0,1 0 0,0 0 0,0 1 0,0 0 0,-1 0 0,7 3 0,-11-5-52,0 1 0,0 0 0,-1-1-1,1 1 1,0-1 0,-1 1 0,1 0 0,0 0 0,-1-1 0,1 1 0,-1 0 0,1 0 0,-1 0-1,0 0 1,1 0 0,-1-1 0,0 1 0,1 0 0,-1 0 0,0 0 0,0 0 0,0 0 0,0 0-1,0 0 1,0 0 0,0 0 0,0 0 0,-1 0 0,1 0 0,0 0 0,0 0 0,-1 0 0,1-1 0,-1 1-1,1 0 1,-1 0 0,0 1 0,-2 3 26,0-1 0,0 0-1,-1 0 1,1 0 0,-8 6 0,-7 4 205,-34 19 1,-10 7 299,61-39-520,0 0 1,0-1-1,0 1 0,0 0 0,-1 0 0,1 0 0,1 0 0,-1 0 0,0 1 0,0-1 0,0 0 0,0 0 0,1 1 0,-1-1 0,1 0 0,-1 1 0,1-1 0,-1 2 0,1-2-10,1 0 1,-1 0 0,0 0 0,1 0-1,-1 0 1,1 0 0,-1-1-1,1 1 1,-1 0 0,1 0 0,0-1-1,-1 1 1,1 0 0,0-1 0,0 1-1,-1 0 1,1-1 0,0 1-1,0-1 1,0 0 0,0 1 0,0-1-1,0 0 1,-1 1 0,1-1-1,0 0 1,2 0 0,14 4-149,0-1 1,0-1-1,0-1 1,30-1-1,69-11-750,-114 11 887,32-5-320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14147,'6'3'1480,"9"1"-776,5 1-247,15-2 799,6-1-320,13 1-272,4 0-144,4-1-296,0-2-192,-4 0-464,-7-3-224,-15 0 288,-12 0 160,-13 0-136,-9 2-152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14027,'30'12'1664,"8"-5"-1064,11-6-215,3-1 655,4 0-256,-1 0-216,-7 0-656,-6-4 312,-13-7-208,-6-4-72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0 12683,'1'1'109,"-1"-1"1,0 1-1,0-1 1,0 0-1,0 1 0,0-1 1,0 1-1,0-1 1,0 1-1,0-1 1,0 0-1,-1 1 1,1-1-1,0 1 1,0-1-1,0 0 1,0 1-1,-1-1 1,1 1-1,0-1 0,0 0 1,-1 1-1,1-1 1,0 0-1,-1 1 1,1-1-1,0 0 1,-1 1-1,-13 11 797,10-9-583,-225 226 2093,151-148-2222,59-64-131,18-16-62,1-1 0,0 0-1,0 1 1,-1-1-1,1 0 1,0 0-1,-1 1 1,1-1 0,0 0-1,-1 0 1,1 0-1,0 1 1,-1-1 0,1 0-1,0 0 1,-1 0-1,1 0 1,0 0 0,-1 1-1,1-1 1,-1 0-1,1 0 1,0 0 0,-1 0-1,1 0 1,-1 0-1,1-1 1,0 1 0,-1 0-1,1 0 1,-1 0-1,1 0 1,0 0 0,-1 0-1,1-1 1,0 1-1,-1 0 1,1 0 0,0-1-1,-1 1 1,1 0-1,0 0 1,0-1 0,-1 1-1,1 0 1,0-1-1,0 1 1,0 0 0,-1-1-1,1 1 1,0 0-1,0-1 1,0 1-1,0-1 1,0 1 0,0 0-1,0-1 1,0 1-1,0-1 1,0 1 0,0-1-1,0-8-88,1 0 0,0 0 0,1 0 0,0 0 0,0 0 0,7-16 0,29-57-801,-27 59 622,-5 11 123,21-40-549,-25 48 611,1 0-1,0 0 1,0 0-1,0 1 1,0-1-1,0 1 1,1 0-1,0 0 1,6-4-1,-9 6 77,0 1 0,0 0 0,-1-1 0,1 1 0,1 0 0,-1 0 0,0 0 0,0 0 0,0 0 0,0 0 0,0 0 0,0 0 0,0 0 0,0 0 0,0 0 0,0 1 0,0-1 0,0 0 0,0 1 0,-1-1 0,1 1 0,0-1 0,0 1 0,0 0 0,0-1 0,-1 1 0,1 0 0,0-1 1,-1 1-1,1 0 0,1 1 0,20 35 119,-14-22-44,1 1 46,1 0 1,1-1 0,1-1-1,0 0 1,1 0 0,0-1-1,1-1 1,0 0-1,21 12 1,-32-22-193,0 0-1,1-1 0,-1 1 1,0-1-1,1 0 1,-1 0-1,1 0 1,0-1-1,-1 1 0,1-1 1,-1 0-1,1 0 1,0 0-1,-1 0 1,1-1-1,-1 1 1,1-1-1,5-2 0,12-7-306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13139,'0'-1'125,"-1"0"0,1-1 0,0 1-1,1 0 1,-1 0 0,0-1 0,0 1 0,0 0 0,1 0 0,-1 0 0,1-1 0,-1 1 0,1 0-1,-1 0 1,1 0 0,0 0 0,-1 0 0,1 0 0,0 0 0,1-1 0,0 0 108,1 0 0,0 0 1,-1 0-1,1 1 0,0-1 1,0 1-1,6-2 0,5-1 435,1 0 0,25-1-1,-30 3-471,34 0 401,-41 2-556,1 0-1,-1 1 0,0-1 0,1 1 0,-1-1 0,1 1 0,-1 1 0,0-1 1,0 0-1,5 3 0,-7-3-36,-1-1 1,1 1 0,-1 0-1,1-1 1,-1 1 0,1 0-1,-1-1 1,1 1 0,-1 0-1,0 0 1,0-1 0,1 1-1,-1 0 1,0 0 0,0 0-1,0-1 1,0 1 0,0 0-1,0 0 1,0 0 0,0-1-1,0 1 1,0 0 0,0 0-1,-1-1 1,1 1 0,0 0-1,0 0 1,-1-1 0,1 1-1,-1 0 1,1 0 0,-1-1-1,1 1 1,-1-1-1,1 1 1,-1 0 0,1-1-1,-2 2 1,-28 24 37,28-24-34,-25 16 18,20-14-20,1 0 0,-1 0 0,1 1 0,0 0 0,0 0 0,1 0 0,0 1 0,0 0 0,0 0 0,-6 10 0,10-15-9,1 0 0,0 0 0,0 0 0,0-1 0,0 1 0,0 0 0,0 0 0,0-1 0,0 1 0,0 0 0,1 0 0,-1-1 0,0 1 0,0 0 0,1-1 1,-1 1-1,0 0 0,1-1 0,-1 1 0,1 0 0,-1-1 0,1 1 0,-1-1 0,1 1 0,-1 0 0,1-1 0,0 0 0,-1 1 0,1-1 0,0 1 0,-1-1 0,1 0 0,0 1 0,-1-1 0,1 0 0,1 0 0,30 9-125,63 4 1107,-60-7-853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10850,'4'1'280,"9"3"473,-1 0 0,0 1 0,0 0 0,-1 1 1,15 9-1,-25-14-704,1 1 1,0-1-1,-1 0 1,1 1 0,0-1-1,-1 1 1,0-1-1,1 1 1,-1 0-1,0 0 1,0-1 0,0 1-1,0 0 1,0 0-1,-1 0 1,1 0-1,-1 0 1,1 0 0,-1 0-1,1 1 1,-1-1-1,0 0 1,0 0-1,0 0 1,0 0 0,-1 0-1,1 0 1,-1 0-1,1 0 1,-1 0-1,0 0 1,1 0 0,-1 0-1,0 0 1,0 0-1,0 0 1,-1-1-1,1 1 1,0 0 0,-3 1-1,-10 13 135,-1 0 0,-1-2 0,0 0 0,-24 15 0,-33 30 377,66-52-473,0 0 0,0 1 1,1 0-1,0 0 0,0 0 1,1 1-1,-5 9 0,9-15-68,-1 0 0,1 0 0,0 0-1,-1 0 1,1 0 0,1 0 0,-1 0 0,0 0 0,1 1-1,0-1 1,0 0 0,0 0 0,0 1 0,0-1-1,1 0 1,-1 0 0,1 0 0,0 1 0,0-1-1,0 0 1,0 0 0,1 0 0,-1 0 0,1-1-1,0 1 1,-1 0 0,1-1 0,1 1 0,-1-1 0,0 1-1,1-1 1,-1 0 0,1 0 0,-1 0 0,1-1-1,0 1 1,3 1 0,4 1-10,-1 0-1,1 0 1,0-1 0,1-1-1,-1 1 1,0-2 0,1 1-1,0-2 1,-1 1-1,15-2 1,-13 0-11,0-1 0,-1 0 1,1-1-1,-1 0 0,0-1 0,14-6 0,-20 7 29,0 1 0,0-1-1,0 0 1,0-1 0,-1 1-1,1-1 1,-1 0 0,0 0 0,0 0-1,-1-1 1,1 1 0,-1-1-1,0 0 1,4-9 0,-6 12-1,0 1 1,0-1 0,0 0-1,-1 0 1,1 0 0,-1 0-1,0 0 1,1 0 0,-1 0-1,0 0 1,0 1 0,0-1 0,-1 0-1,1 0 1,0 0 0,-1 0-1,1 0 1,-1 0 0,1 0-1,-1 0 1,-2-2 0,2 2 10,-1 0 0,0 0 0,0 0-1,0 1 1,0-1 0,0 0 0,0 1 0,-1 0 0,1-1 0,0 1 0,-1 0 0,1 0 0,-1 1 0,-2-2 0,-2 1-64,-1 0 1,1 0-1,0 0 1,0 1 0,-1 0-1,1 0 1,0 1 0,-1 0-1,1 0 1,-12 4-1,-10 12-831,18-4 439,11-13 403,0 1 1,0-1-1,0 0 0,-1 1 1,1-1-1,0 0 0,0 1 1,0-1-1,0 1 0,0-1 1,0 0-1,0 1 0,0-1 1,0 0-1,0 1 0,1-1 1,-1 1-1,0-1 0,0 0 1,0 1-1,0-1 1,1 0-1,-1 1 0,0-1 1,0 0-1,0 0 0,1 1 1,-1-1-1,0 0 0,1 0 1,-1 1-1,1-1 0,8 5-473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1 298 15523,'0'0'36,"0"0"-1,0 0 0,0 1 0,0-1 0,0 0 1,0 0-1,0 0 0,0 0 0,0 1 1,0-1-1,0 0 0,0 0 0,0 0 0,0 0 1,0 0-1,0 1 0,0-1 0,0 0 0,0 0 1,0 0-1,0 0 0,1 0 0,-1 0 1,0 1-1,0-1 0,0 0 0,0 0 0,0 0 1,0 0-1,0 0 0,1 0 0,-1 0 1,0 0-1,0 0 0,0 0 0,0 0 0,0 0 1,1 0-1,-1 1 0,0-1 0,0 0 1,0 0-1,0 0 0,0 0 0,1 0 0,-1-1 1,0 1-1,0 0 0,0 0 0,0 0 1,0 0-1,1 0 0,-1 0 0,0 0 0,0 0 1,0 0-1,0 0 0,0 0 0,0 0 0,1 0 1,-1-1-1,0 1 0,0 0 0,0 0 1,0 0-1,0 0 0,0 0 0,15-15 1039,15-26 170,8-20-327,46-106-1,-75 150-903,-12 32-10,-1 2-6,1-5-18,-21 107-88,21-97-138,1-1 1,0 1 0,3 32 0,2-45 845,1-13-390,3-18-230,0-13 16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3:5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21 13555,'1'-1'86,"-1"0"1,0 0-1,0 0 1,1 0-1,-1 0 1,1 0-1,-1 0 1,1 0-1,-1 0 1,1 0-1,0 1 1,-1-1-1,1 0 1,0 0-1,-1 1 1,1-1-1,0 0 1,0 1-1,0-1 1,0 1-1,0-1 1,0 1-1,0-1 0,0 1 1,0 0-1,0-1 1,0 1-1,0 0 1,0 0-1,0 0 1,0 0-1,2 0 1,36 1 1320,-27 1-1171,-1 0 0,1 1 0,-1 0 1,1 1-1,-1 1 0,0 0 0,-1 0 0,1 1 0,17 13 1,-27-18-219,1 0 1,-1 0-1,1 1 1,-1-1-1,0 0 1,0 1-1,0 0 1,0-1 0,0 1-1,0 0 1,0-1-1,0 1 1,0 0-1,-1 0 1,1-1-1,-1 1 1,1 0-1,-1 0 1,0 0 0,0 2-1,0-1-3,-1 0 1,1 0-1,-1-1 1,0 1-1,0 0 0,0-1 1,0 1-1,-1 0 0,1-1 1,-1 0-1,0 1 0,-2 2 1,-7 6 16,0 0-1,-1-1 1,-1 0 0,-15 8 0,14-8 14,-13 8 7,11-8-18,1 1 1,0 0 0,-23 23-1,37-33-35,1-1 1,-1 1-1,1-1 0,-1 1 0,1-1 1,0 1-1,-1-1 0,1 1 0,-1-1 0,1 1 1,0 0-1,0-1 0,-1 1 0,1 0 1,0-1-1,0 1 0,0 0 0,-1-1 1,1 1-1,0 0 0,0-1 0,0 1 0,0 0 1,0-1-1,1 1 0,-1 0 0,0-1 1,0 1-1,0 0 0,0-1 0,1 1 1,0 0-1,0 1-13,0-1 1,1 0-1,-1 0 1,0-1-1,1 1 1,0 0-1,-1 0 1,1-1-1,-1 1 1,1-1-1,0 1 0,2-1 1,7 2-292,0-1 1,22-1 0,85-7-1231,-82 7 1050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15347,'5'4'1305,"-5"8"-857,-1 2-192,0 9 456,-1 5-144,1 11-168,-1 0-56,2 0-192,2 0-48,2-3-80,5-1-8,-2-12-88,0-3-136,0-14-360,-1-3-136,-4-7 536,-5-6-104,-6-6-128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14939,'12'0'1569,"5"-1"-1089,9-1-192,6 1 656,7-1-400,3 1-280,6 0 720,2-4-752,1 1-72,-3 0 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2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118 337 14379,'-24'34'1300,"-31"48"561,49-71-1460,0 0-1,0 0 0,1 0 0,1 1 0,-5 18 1,9-28-348,-1 0 0,1 0 0,-1 0 1,1 0-1,0 1 0,0-1 0,0 0 1,0 0-1,0 0 0,0 0 0,1 0 1,-1 0-1,1 0 0,-1 0 0,1 0 1,0 0-1,0 0 0,0 0 0,0 0 1,0-1-1,2 4 0,-1-4-32,0 1 0,0-1 0,0 0 0,0 0 0,0 0 0,0 0 0,0 0 0,1-1 0,-1 1 0,0 0 0,1-1 0,-1 0 0,0 0 0,1 1 0,-1-1 0,3-1 0,4 0-53,-1 0 0,1-1 0,-1 0-1,0 0 1,0-1 0,0 0-1,0 0 1,-1-1 0,13-7-1,-12 4-14,1-1 0,-2 1 0,1-1 0,-1 0 0,0-1 0,-1 0 0,0 0 0,-1 0 0,1-1 0,6-18 0,-7 14 77,0-1-1,-1-1 1,-1 1-1,0 0 1,-1-1-1,0-29 0,-9 10 426,7 34-436,0 1 0,-1-1 0,1 1 0,0-1 1,0 1-1,0-1 0,-1 1 0,1-1 0,0 1 1,-1-1-1,1 1 0,0 0 0,-1-1 0,1 1 0,0 0 1,-1-1-1,1 1 0,-1 0 0,1-1 0,-1 1 1,0 0-1,1 0 2,-1 0 1,0 1 0,1-1-1,-1 0 1,1 1-1,-1-1 1,1 1-1,-1-1 1,1 1-1,-1-1 1,1 1 0,-1 0-1,1-1 1,0 1-1,-1-1 1,1 1-1,0 0 1,0-1 0,-1 1-1,1 0 1,0-1-1,0 2 1,-2 7 43,-1 0 0,2 1-1,0-1 1,0 1 0,0-1 0,1 1 0,1-1 0,-1 0 0,2 1 0,-1-1 0,1 0 0,5 12 0,-5-13-125,1 0 0,0 0 1,1 0-1,0-1 1,0 1-1,1-1 0,0 0 1,0 0-1,1-1 1,-1 0-1,1 0 0,1 0 1,12 9-1,-13-11-128,1-1-1,-1 0 1,1 0 0,0 0-1,-1-1 1,1 1-1,0-2 1,1 1 0,-1-1-1,0 0 1,0-1-1,1 1 1,-1-2 0,0 1-1,0-1 1,1 0-1,9-3 1,-8 1-51,-1 0 0,1-1 0,-1 0 0,0 0 0,0-1 0,0 0 0,-1-1 1,1 0-1,-2 0 0,1 0 0,-1-1 0,1 0 0,6-10 0,-1-3-19,0 0-1,-2-1 1,0 0 0,-1 0-1,-1-1 1,8-32 0,-5 1 1275,8-88 1,-17 122-503,-1 10 23,0 1 0,0-1 1,-1 0-1,0 0 0,-2-15 0,2 23-514,0 1 0,0 0 0,0 0 0,0 0 0,-1 0-1,1 0 1,0 0 0,0 0 0,0 0 0,0 0-1,0-1 1,0 1 0,0 0 0,0 0 0,0 0-1,0 0 1,0 0 0,0 0 0,-1 0 0,1 0-1,0 0 1,0 0 0,0 0 0,0 0 0,0 0-1,0 0 1,0 0 0,-1 0 0,1 0 0,0 0-1,0 0 1,0 0 0,0 0 0,0 0 0,0 0-1,0 0 1,0 0 0,-1 0 0,1 0 0,0 0-1,0 0 1,0 0 0,0 0 0,0 0 0,0 0-1,0 0 1,0 0 0,0 1 0,-1-1 0,1 0-1,0 0 1,0 0 0,0 0 0,0 0 0,0 0 0,0 0-1,0 0 1,0 0 0,0 1 0,0-1 0,0 0-1,0 0 1,0 0 0,0 0 0,0 0 0,0 0-1,-5 9 654,0 10-484,1 0 1,0 0 0,2 1 0,0-1 0,1 1 0,1-1-1,0 1 1,7 32 0,-6-46-249,0 0 0,0 0 0,1 0 0,0 0 1,1 0-1,-1 0 0,1 0 0,0-1 0,1 0 0,-1 1 0,1-1 0,0 0 0,0-1 0,1 1 1,-1-1-1,1 0 0,7 5 0,3 0-198,0-1 0,1-1-1,-1 0 1,1-1 0,20 4 0,-20-6 144,-1 0 0,0 1 1,-1 1-1,1 1 0,-1 0 0,0 0 0,-1 1 1,18 14-1,-30-21 134,0 0 0,1 1 1,-1-1-1,0 0 0,1 0 1,-1 1-1,0-1 0,0 1 0,0-1 1,0 1-1,-1-1 0,1 1 1,0 0-1,-1-1 0,1 1 0,-1 0 1,1 0-1,-1-1 0,0 1 1,1 0-1,-1 0 0,0 0 0,-1 2 1,0-1 27,0-1 0,0 0 0,0 0 0,0 0 0,-1 0 0,1 0 1,-1 0-1,1 0 0,-1 0 0,0-1 0,0 1 0,0-1 0,0 1 0,0-1 1,0 0-1,0 1 0,-3 0 0,-8 4 76,0-1 1,0 0-1,0-1 0,-1-1 1,0 0-1,1 0 0,-1-2 1,0 0-1,0 0 1,0-1-1,0-1 0,0 0 1,0-1-1,0-1 0,-13-4 1,25 7-174,0-1 0,0 0 0,0 1 0,0-1-1,0 0 1,0 0 0,1-1 0,-1 1 0,0 0 0,1-1 0,-1 1 0,1-1 0,-1 1 0,1-1 0,0 0 0,0 1 0,-1-1 0,1 0 0,0 0 0,1 0 0,-2-2 0,1 0 52,1 1 0,0-1 1,-1 1-1,2 0 0,-1-1 1,0 1-1,0-1 0,1 1 1,0 0-1,0 0 0,0-1 1,0 1-1,2-4 1,16-28-322,8-4-21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1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4 187 16323,'-1'3'-87,"0"0"-1,1-1 1,-1 1-1,1 0 0,0 0 1,0 0-1,0-1 0,1 5 1,-1-7 145,0 0 0,0 1 0,0-1 0,0 0 0,0 0 1,1 0-1,-1 0 0,0 1 0,0-1 0,0 0 0,1 0 0,-1 0 0,0 0 0,0 0 1,0 1-1,1-1 0,-1 0 0,0 0 0,0 0 0,0 0 0,1 0 0,-1 0 1,0 0-1,0 0 0,1 0 0,-1 0 0,0 0 0,0 0 0,1 0 0,-1 0 1,0 0-1,0 0 0,1-1 0,15-8 324,244-186 3019,-255 190-3413,10-3-60,-15 8 69,0 0 1,1 1-1,-1-1 0,0 0 1,0 0-1,0 0 0,0 1 1,0-1-1,0 0 1,1 0-1,-1 1 0,0-1 1,0 0-1,0 0 0,0 1 1,0-1-1,0 0 0,0 0 1,0 1-1,0-1 1,0 0-1,0 0 0,0 1 1,-1-1-1,1 0 0,0 0 1,0 1-1,0-1 1,0 0-1,0 0 0,0 1 1,-1-1-1,1 0 0,0 0 1,0 0-1,0 0 0,-1 1 1,-7 15-31,7-13 21,-3 4-20,-8 16-8,-10 27 1,19-43 23,1 0 0,0 0 0,1 0 0,-1 1 0,1-1 1,1 0-1,-1 1 0,2 13 0,-1-20-15,0 0 0,1 0-1,-1 0 1,0 0 0,1 0 0,-1 0-1,0 0 1,1 0 0,-1 0 0,1 0 0,0 0-1,-1 0 1,1 0 0,0 0 0,-1-1-1,1 1 1,0 0 0,0-1 0,0 1-1,0 0 1,0-1 0,0 1 0,0-1 0,0 1-1,0-1 1,0 0 0,0 1 0,2-1-1,1 1-22,0-1 0,0 0 0,0 1-1,1-2 1,-1 1 0,6-2 0,18-4-220</inkml:trace>
  <inkml:trace contextRef="#ctx0" brushRef="#br0" timeOffset="1">564 89 15715,'1'0'1377,"3"1"-945,4 2-176,5-1 528,2-1-208,9-1-240,3 0-216,3-4-648,2-3 552,-3 1-104,0 1-72,-6 0-96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17 16996,'7'-4'-1789,"23"-9"2182,-22 14 1159,-15 12-305,-37 39 845,-84 77 0,121-123-2036,1 0 0,-1-1 0,-1 0 0,-8 5 0,14-9-89,1-1 1,0 1 0,0 0 0,0-1-1,0 1 1,-1-1 0,1 1 0,0-1-1,0 0 1,-1 0 0,1 0-1,0 1 1,-1-1 0,1 0 0,0 0-1,-1-1 1,1 1 0,0 0 0,-1 0-1,1-1 1,0 1 0,0-1-1,-1 1 1,1-1 0,0 1 0,0-1-1,0 0 1,0 1 0,0-1 0,0 0-1,0 0 1,0 0 0,0 0-1,0 0 1,0 0 0,0-2 0,-2-3-314,0-1 1,1 1 0,0 0-1,0-1 1,1 0 0,0 1 0,0-1-1,0 0 1,1 0 0,1-13-1,0 7-286,1 0-1,0 0 0,1 1 0,8-23 0,-11 34 649,1 0 1,-1 0 0,1 0-1,-1-1 1,1 1-1,-1 0 1,1 0-1,0 0 1,0 0 0,-1 0-1,1 0 1,0 1-1,0-1 1,0 0-1,0 0 1,0 1 0,0-1-1,0 0 1,0 1-1,1-1 1,-1 1-1,0-1 1,0 1 0,0 0-1,0 0 1,1-1-1,-1 1 1,0 0 0,0 0-1,1 0 1,-1 0-1,0 0 1,0 1-1,1-1 1,-1 0 0,0 0-1,1 1 1,6 2 383,-1 0 1,0 1 0,0 0 0,12 8 0,-5-3 15,23 17 765,19 10-39,-50-33-1183,-1 0-1,1 0 1,-1-1 0,1 0-1,0 0 1,0-1 0,0 0-1,7 1 1,1-2-82,-3-4-73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0 14627,'-2'25'1833,"2"1"-1153,6-4-256,0 7 1224,-1 4-1000,-5 2-48,-4 4-168,-5 3-183,-11 2-249,-6 3-113,-9 0-207,-4 3-80,-5-3-352,-3-2-104,4-10 544,1-13-128,7-14-96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13995,'-23'20'1192,"-4"3"-832,1 2-128,-6 8 481,0 3-201,3 7-120,3 5-88,6 1-104,4 1-64,9 0-48,5 4-24,10 1-104,6 0-144,9-6 1992,3-6-1680,6-14 128,3-12 112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11803,'0'-1'101,"1"1"0,-1-1 0,0 1 0,1-1 0,-1 1 0,1 0 0,-1-1 0,1 1 0,0 0 0,-1-1 0,1 1 0,-1 0 0,1 0 0,-1-1 0,1 1 0,0 0 0,-1 0 0,1 0 0,0 0 0,-1 0 0,1 0 0,0 0 0,22-4 509,15 0 1373,61 1 0,-81 4-1644,0 1 1,0 0-1,0 1 0,0 1 0,27 10 1,-44-14-319,1 0 0,-1 1 0,0-1 0,0 0 0,0 1 0,0 0 0,1-1 0,-1 1 1,0 0-1,0-1 0,0 1 0,0 0 0,-1 0 0,1 0 0,0 0 0,0 0 0,0 0 0,-1 0 0,1 0 1,0 0-1,-1 0 0,1 1 0,-1-1 0,0 0 0,1 2 0,-1-1-6,-1-1-1,1 1 1,0 0-1,-1-1 1,0 1 0,1 0-1,-1-1 1,0 1-1,0-1 1,0 1-1,0-1 1,0 1 0,0-1-1,0 0 1,-1 1-1,1-1 1,-3 2 0,3-2-15,-19 15 69,2 0 0,0 2 1,1 0-1,-19 26 0,32-39-80,1 1-1,-1 0 1,1-1-1,1 1 0,-1 0 1,1 1-1,1-1 0,-1 0 1,-1 11-1,3-13-37,0 0-1,0 1 1,1-1-1,-1 0 1,1 0-1,0 1 1,0-1-1,0 0 1,1 0-1,-1 0 1,1 0-1,0 0 1,0 0-1,1-1 1,4 7-1,0-2-116,1-1-1,-1-1 1,1 1 0,0-1-1,0 0 1,1-1 0,16 8-1,6 1-237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 14563,'3'1'144,"0"1"-1,0 0 1,0 0 0,0 1 0,-1-1-1,1 1 1,-1-1 0,0 1-1,0 0 1,0 0 0,0 0-1,0 0 1,-1 0 0,1 0 0,-1 0-1,0 0 1,0 1 0,0-1-1,0 1 1,-1-1 0,1 0-1,-1 1 1,0-1 0,0 1-1,0-1 1,0 1 0,-1-1 0,-1 5-1,0 2 8,-1-1 1,0 1-1,-1-1 0,0 0 0,-1 0 0,0 0 1,0-1-1,-13 15 0,-14 12 130,-43 37 1,41-43-143,-46 55 0,75-77-120,0-1 0,0 1 0,1 0 0,0 1 0,0-1 0,1 1 0,0-1 0,0 1-1,1 0 1,-3 12 0,5-17-12,0 0 0,0 0 0,0 0 0,0 0 0,0 0 0,0 0 0,1 0 0,0 0 0,-1 0 0,1 0 0,0 0 0,1-1 0,-1 1 0,0 0 0,1 0 0,0-1 0,-1 1 0,1-1 0,0 0 0,0 1 0,0-1 0,1 0-1,-1 0 1,0-1 0,1 1 0,-1 0 0,1-1 0,0 1 0,0-1 0,-1 0 0,5 1 0,3 1 6,1 0 0,0-1 0,0 0-1,0 0 1,0-2 0,0 1 0,0-1 0,1-1 0,19-3-1,-15 0 34,1 1-1,-1-2 1,0 0 0,0-1-1,28-15 1,-40 19 9,0-1 1,0 0 0,0 0 0,0 0-1,-1 0 1,1 0 0,-1-1 0,0 0-1,0 1 1,4-7 0,-7 9-27,1-1-1,-1 1 1,1-1 0,-1 1-1,1 0 1,-1-1 0,0 1 0,1-1-1,-1 1 1,0-1 0,0 1 0,0-1-1,0 1 1,-1-1 0,1 1 0,0 0-1,-1-1 1,1 1 0,-1-1-1,1 1 1,-1 0 0,1-1 0,-1 1-1,0 0 1,0 0 0,0-1 0,0 1-1,0 0 1,0 0 0,0 0 0,0 0-1,0 0 1,0 0 0,0 1 0,-1-1-1,-2-1 1,-4-2-30,-1 0 1,-1 1-1,1 0 1,0 0-1,-1 1 1,0 0-1,1 1 1,-1 0-1,0 0 1,0 1-1,1 1 1,-1-1-1,0 2 1,0-1-1,1 1 0,-1 1 1,1 0-1,0 0 1,-9 5-1,17-8-58,0 0-1,0 1 1,1-1-1,-1 1 1,0-1-1,1 1 1,-1-1-1,0 1 0,1-1 1,-1 1-1,0 0 1,1 0-1,-1-1 1,1 1-1,0 0 1,-1 0-1,1-1 1,-1 1-1,1 0 0,0 0 1,0 0-1,0-1 1,-1 1-1,1 1 1,1-1 12,-1 0 0,0-1 0,1 1 0,-1 0 0,0 0 0,1-1 0,-1 1 0,1 0-1,-1-1 1,1 1 0,0 0 0,-1-1 0,1 1 0,0-1 0,-1 1 0,1-1 0,0 1 0,0-1 0,-1 0 0,1 1 0,0-1 0,0 0 0,0 0 0,-1 0 0,3 1 0,20 2-548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62 17236,'2'-3'295,"1"-1"1,0 2-1,0-1 1,0 0-1,0 1 1,0-1-1,0 1 1,1 0-1,-1 0 1,5-2-1,2-1 553,28-15 368,-36 19-1177,1 0 0,-1 0 0,1 0 0,0 1 0,-1-1-1,1 1 1,0-1 0,0 1 0,-1 0 0,1 0 0,0 0 0,5 1 0,-8-1-35,1 0 1,-1 1-1,1-1 0,-1 0 1,1 0-1,-1 0 1,1 1-1,-1-1 1,0 0-1,1 1 1,-1-1-1,1 0 1,-1 1-1,0-1 1,1 1-1,-1-1 1,0 0-1,1 1 1,-1-1-1,0 1 0,1-1 1,-1 1-1,0-1 1,0 1-1,0-1 1,0 1-1,1 0 1,-5 17 48,-16 13-17,-41 37 34,42-49-46,1 2 1,-24 33-1,41-53-22,0 0-1,1-1 1,-1 1 0,0 0-1,1 0 1,-1 0 0,1 0-1,-1 0 1,1 0 0,0 0-1,-1 0 1,1 0 0,0 0-1,0 0 1,0 1 0,0-1-1,0 0 1,0 0 0,0 0-1,0 0 1,1 2 0,-1-3-1,1 1 0,-1 0 0,1-1 0,0 1 0,-1-1 0,1 0 0,0 1 0,-1-1 0,1 0 0,0 1-1,0-1 1,0 0 0,-1 0 0,1 1 0,0-1 0,0 0 0,0 0 0,-1 0 0,1 0 0,0 0 0,1 0 0,5-1-42,1 0 0,-1-1 0,0 0-1,12-4 1,1-2-210,-1-2 0,1 0 0,-2-1 0,0 0-1,0-2 1,24-22 0,-5 0-115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13515,'7'-5'439,"1"0"0,0 1-1,0 0 1,0 0 0,1 1 0,-1 0 0,1 0-1,0 1 1,-1 0 0,17-2 0,-17 4-242,-1-1 0,1 1 1,0 0-1,-1 1 0,1-1 0,-1 2 1,1-1-1,-1 1 0,0 0 0,0 0 0,0 1 1,0 0-1,8 5 0,-13-7-167,0 0-1,0 1 1,0-1-1,0 1 1,-1 0-1,1 0 1,0 0-1,-1-1 1,1 1-1,-1 1 1,0-1-1,0 0 1,0 0 0,0 0-1,0 1 1,0-1-1,0 0 1,-1 1-1,1-1 1,-1 1-1,0-1 1,0 1-1,1-1 1,-2 1-1,1-1 1,0 1-1,0-1 1,-1 0-1,0 1 1,1-1-1,-2 3 1,-3 7 37,-1-1 0,0 0 1,0 0-1,-16 19 0,11-15-22,-5 7 26,-2 3-3,-16 28 1,30-46-70,0-1 0,1 1-1,0 0 1,1 0 0,0 0 0,0 0-1,0 0 1,1 1 0,-1 13 0,2-19-15,0 0 1,0 0-1,0 0 0,1 1 1,-1-1-1,1 0 0,-1 0 1,1 0-1,0 0 0,0 0 1,0 0-1,0 0 0,0-1 1,0 1-1,1 0 1,-1-1-1,0 1 0,1 0 1,-1-1-1,1 0 0,0 1 1,0-1-1,-1 0 0,1 0 1,3 2-1,-1-2 0,1 1-1,-1-1 1,0 0-1,1-1 1,-1 1-1,1-1 1,-1 1 0,1-2-1,-1 1 1,1 0-1,7-2 1,34-12-120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14979,'1'2'221,"-1"0"0,1 1 0,-1-1 0,0 0 0,1 1 0,-1-1 0,0 0 0,0 1 0,0-1 0,-1 0 0,1 1 0,-1-1 0,1 0 0,-1 1 0,0-1 0,-1 2 0,-1 9 347,1 4-353,0 0 0,0 0 0,2 0 0,0 1 0,1-1 0,4 19 0,-4-29-251,1 0 0,0 0 0,0 0 0,0 0 0,1 0 1,0-1-1,1 0 0,-1 1 0,1-1 0,0 0 0,1-1 0,-1 1 0,1-1 0,0 0 1,1 0-1,-1 0 0,7 3 0,-10-9 36,-4-3-72,-6-5-71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15211,'2'-4'1401,"6"4"-937,4 2-192,11 3 712,3 1-296,10-1-312,5 0-272,2-1-632,2-3 464,3 1-16,-5-1-80,-1-1-56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17996,'-3'7'775,"1"-1"0,0 0 0,0 1 0,1-1 0,-2 12 0,1 46 317,12 65-1212,-6-91-191,1 0-1,2-1 0,17 52 0,-8-58-668,-16-30 977,1 0 1,-1 0-1,1 0 1,-1-1 0,1 1-1,0 0 1,-1 0-1,1-1 1,0 1-1,-1-1 1,1 1 0,0 0-1,0-1 1,0 0-1,0 1 1,-1-1-1,1 1 1,0-1 0,0 0-1,0 0 1,0 0-1,0 1 1,0-1-1,0 0 1,0 0-1,0 0 1,0 0 0,0-1-1,0 1 1,0 0-1,0 0 1,0 0-1,-1-1 1,1 1 0,1-1-1,3-3-36,0 0-1,-1 0 0,0-1 0,0 1 1,-1-1-1,1 0 0,-1 0 1,4-9-1,15-27-166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14075,'39'24'2244,"-23"-14"-1449,-1 0 0,23 19 0,-34-26-713,0 0 0,-1 1 0,1 0 1,-1 0-1,0 0 0,0 0 0,-1 0 0,1 0 0,-1 1 1,0 0-1,0-1 0,-1 1 0,1 0 0,0 6 0,-2-7-61,0-1 0,0 1 0,0 0 0,-1-1 0,1 1 0,-1 0 0,0-1 0,0 1 0,-1 0 0,1-1 1,-1 0-1,1 1 0,-1-1 0,0 0 0,0 0 0,-1 0 0,1 0 0,0 0 0,-6 4 0,-5 4 12,0 0-1,-30 18 1,32-22 3,-24 14 66,22-14-18,1 0 0,0 1 1,0 0-1,0 1 0,-11 13 0,22-21-71,0-1 1,0 1 0,0 0-1,1 0 1,-1 0 0,0-1-1,1 1 1,-1 0 0,1 0-1,-1 0 1,1 0 0,0 0-1,-1 0 1,1 0 0,0 0-1,0 0 1,0 0-1,-1 1 1,1-1 0,0 0-1,1 0 1,-1 0 0,0 0-1,0 0 1,0 0 0,0 0-1,1 0 1,0 2 0,0-2 6,1 1 0,-1 0 1,1-1-1,0 1 0,0-1 1,-1 1-1,1-1 0,0 0 0,0 1 1,0-1-1,0 0 0,4 1 1,6 2-21,1-1 1,-1 0-1,23 2 0,-1-4-311,-1-2-1,1-1 0,51-9 0,-35 2 44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4 15251,'1'0'77,"-1"-1"0,1 1 0,-1 0 0,1 0-1,-1-1 1,1 1 0,-1 0 0,1 0 0,-1-1 0,1 1 0,-1 0-1,1 0 1,-1 0 0,1 0 0,-1 0 0,1 0 0,-1 0 0,1 0-1,-1 0 1,1 0 0,-1 0 0,1 0 0,-1 1 0,1-1-1,0 0 1,-10 10 1338,-28 19 388,33-26-1519,-211 162 1674,213-163-1964,-1 0-1,0 1 1,0-1 0,0 0 0,0 0 0,-1-1 0,-6 3-1,9-4-21,1 1 0,-1-1 0,0 0 0,0 0 0,0 0-1,0-1 1,0 1 0,0 0 0,0 0 0,0 0 0,0-1 0,0 1-1,0-1 1,0 1 0,0 0 0,1-1 0,-1 1 0,0-1 0,0 0-1,1 1 1,-1-1 0,0 0 0,1 1 0,-1-1 0,0 0-1,1 0 1,-1 0 0,1 1 0,0-1 0,-1 0 0,1 0 0,-1 0-1,1 0 1,0 0 0,0-1 0,-10-32-1599,2-1 0,2 0 0,-4-53 0,13 84 1876,3 7 37,7 9 315,-12-11-540,21 19 756,1 0-1,0-1 0,53 30 0,1 1-884,-74-47-44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16420,'1'0'-180,"-1"0"1,0 0 0,1 0-1,-1 0 1,0 0 0,1 1-1,-1-1 1,0 0 0,1 0 0,-1 0-1,0 0 1,1 0 0,-1 1-1,0-1 1,1 0 0,-1 0-1,0 0 1,0 1 0,1-1 0,-1 0-1,0 0 1,0 1 0,1-1-1,-1 1 1,0 7 1261,-9 15 1637,-15 28 0,-6 15-1820,17-28-617,-16 72 0,25-89-260,1-1 0,2 1 0,0 0 0,0 0 0,5 29 0,-4-45-52,1-1-1,0 0 1,0 0-1,0 1 1,0-1-1,1 0 1,-1 0-1,1 0 1,0 0 0,0-1-1,1 1 1,-1 0-1,1-1 1,0 0-1,0 1 1,0-1-1,0-1 1,0 1-1,1 0 1,-1-1-1,1 1 1,0-1-1,0 0 1,0 0-1,0-1 1,0 1-1,0-1 1,0 0-1,1 0 1,-1 0-1,0-1 1,0 1 0,9-1-1,16-3-153,0-2-68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13819,'0'0'132,"1"1"1,-1-1-1,1 1 0,-1-1 1,1 0-1,-1 0 0,1 1 1,-1-1-1,1 0 0,-1 0 1,1 0-1,0 0 1,-1 1-1,1-1 0,-1 0 1,1 0-1,0 0 0,-1 0 1,1 0-1,-1 0 0,1-1 1,-1 1-1,1 0 0,0 0 1,-1 0-1,1 0 0,-1-1 1,1 1-1,-1 0 0,1-1 1,0 0-1,21-13 1127,-17 10-808,15-11 79,-2-1 0,1 0 0,-2-1 0,24-30-1,51-85-194,-54 75-191,-34 54-139,-3 5 0,-2 8 9,-17 87-3,10-65-43,2 2 0,1-1 0,0 49 1,5-80-18,0 1 0,0 0 1,0 0-1,0-1 1,1 1-1,-1 0 1,1-1-1,0 1 1,-1 0-1,1-1 1,1 1-1,-1-1 1,0 1-1,1-1 1,1 3-1,-1-4-5,0 1 0,0-1 0,0 0 0,1 1 0,-1-1 0,0 0 0,0 0 0,1-1 0,-1 1 1,1 0-1,-1-1 0,1 0 0,-1 1 0,1-1 0,-1 0 0,4 0 0,17-1-232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0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17660,'4'0'1888,"-1"2"-1384,6-2-232,3 0 977,6-2-753,6-1-392,3 1-912,3-4 1600,7-4-896,3-3-32,1-10-80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1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 16972,'-9'28'707,"-1"0"0,-1 0-1,-2-1 1,-1-1 0,-17 27 0,29-50-649,-15 24 301,-25 34-1,36-54-306,1-1-1,0 0 1,-1 0-1,-1 0 0,1-1 1,0 0-1,-1 0 1,0 0-1,-1-1 1,-11 5-1,18-8-49,0-1-1,0 0 1,0 1-1,0-1 1,0 0-1,0 0 1,-1 0 0,1 0-1,0 0 1,0 0-1,0 0 1,0 0-1,0 0 1,0 0-1,0-1 1,0 1 0,-1 0-1,1-1 1,0 1-1,0-1 1,0 1-1,1-1 1,-1 0 0,-1 0-1,0-1-41,0 0-1,1 0 1,0 0-1,-1 0 1,1 0-1,0 0 1,0 0 0,0-1-1,1 1 1,-1 0-1,0-3 1,-1-9-320,0 1 0,1-1 1,2-18-1,-1 22 134,0-19-518,1-1 1,2 1-1,1-1 1,14-49-1,-18 78 738,1-1-1,-1 1 1,1 0 0,-1 0-1,1-1 1,-1 1 0,1 0-1,0 0 1,0-1 0,-1 1 0,1 0-1,0 0 1,0 0 0,2-1-1,-2 1 22,0 1 0,-1 0 1,1 0-1,-1 0 0,1 0 0,0 0 0,-1-1 0,1 1 0,-1 0 0,1 0 0,0 0 0,-1 1 0,1-1 0,-1 0 0,1 0 0,0 0 0,-1 0 0,1 1 1,-1-1-1,1 0 0,-1 0 0,1 1 0,0-1 0,3 4 130,0-1 0,-1 1 0,1 0 0,-1 0 0,0 0 0,3 4 0,-2-2-41,17 23 603,0-1 1,39 37-1,-52-57-797,0-1 1,0 0-1,0-1 0,1 0 0,0 0 1,0-1-1,1 0 0,-1-1 1,1 0-1,0-1 0,0 1 0,21 2 1,-11-5-230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1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15891,'-6'10'1513,"9"6"-905,1 3-248,7 7 552,0 5-184,-2 9-88,-1 5-71,-6 6-257,-5-1-104,-14 4-200,-8-1-104,-11-4-561,-3-4 794,-9-7-218,-1-6-47,4-12-88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1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13467,'30'-5'874,"0"2"1,0 1 0,41 2-1,-56 1-627,-1 1-1,1 0 0,0 0 1,-1 2-1,1 0 1,-1 0-1,0 2 0,22 11 1,-32-15-229,-1 0 0,1 0 0,-1 1 0,0-1 1,0 1-1,0 0 0,0 0 0,0 0 0,-1 0 0,1 0 1,-1 1-1,0-1 0,0 1 0,0-1 0,0 1 0,-1 0 1,1 0-1,-1 0 0,0 0 0,0 0 0,-1 0 0,1 0 1,-1 0-1,0 0 0,0 0 0,0 0 0,-1 0 0,1 0 1,-1 0-1,0 0 0,0 0 0,0 0 0,-4 6 0,-3 8-9,-1-1 0,-1 0 0,0-1 0,-2 0 0,-21 25 0,-40 33 25,49-51 0,1 1 0,-27 35 0,48-57-30,1-1-1,0 1 1,0 0 0,0 0 0,-1 0 0,2 0 0,-1 0 0,0 0 0,0 0 0,1 0 0,-1 0 0,1 0-1,-1 1 1,1-1 0,0 0 0,0 0 0,0 0 0,0 1 0,1 2 0,0-3 1,0 0 0,0-1 0,0 1 1,0 0-1,0 0 0,1-1 0,-1 1 0,0 0 1,1-1-1,-1 0 0,1 1 0,0-1 0,-1 0 1,1 0-1,0 0 0,3 2 0,4 0 9,1 0 0,0 0 0,-1 0 0,1-1 0,0-1 0,0 0 0,11 0 0,0-1 6,0-1 0,37-5 0,-49 4 20,1-1 0,-1 1 1,0-1-1,1-1 0,-2 0 0,1 0 0,0-1 1,10-7-1,-17 11-15,-1 0 1,0 1-1,1-1 0,-1 0 1,0-1-1,0 1 0,0 0 1,0 0-1,0 0 0,0-1 1,0 1-1,0 0 1,0-1-1,-1 1 0,1-1 1,-1 1-1,1-1 0,-1 1 1,1-1-1,-1 1 1,0-1-1,0 1 0,1-1 1,-1 0-1,0 1 0,-1-1 1,1 1-1,0-1 1,0 0-1,-1 1 0,1-1 1,-1 1-1,1-1 0,-1 1 1,-1-3-1,0 1 24,0 1 0,-1-1 0,1 0-1,-1 1 1,1 0 0,-1 0 0,0 0 0,0 0-1,0 0 1,0 0 0,0 1 0,0-1 0,-1 1-1,1 0 1,0 0 0,-5 0 0,-42-4-4,48 5-131,-1 0 0,1 0 0,0 0 0,0 0-1,0 0 1,0 0 0,-1 1 0,1-1 0,0 1-1,0 0 1,0 0 0,0 0 0,0-1 0,0 2 0,0-1-1,1 0 1,-1 0 0,0 1 0,1-1 0,-4 3-1,5-3 62,0 0 0,0 0 0,0-1 0,0 1 0,0 0-1,0-1 1,0 1 0,0 0 0,0-1 0,1 1 0,-1 0-1,0-1 1,0 1 0,0 0 0,1-1 0,-1 1-1,0 0 1,1-1 0,-1 1 0,1-1 0,-1 1 0,1-1-1,-1 1 1,1-1 0,-1 1 0,1-1 0,-1 1 0,1-1-1,0 0 1,-1 1 0,2-1 0,16 12-506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1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14843,'0'0'57,"0"0"0,0 0-1,0 1 1,0-1 0,0 0 0,0 0-1,0 1 1,0-1 0,0 0 0,0 0-1,0 1 1,0-1 0,0 0 0,0 0-1,0 1 1,0-1 0,0 0 0,0 0-1,0 0 1,0 1 0,0-1-1,0 0 1,1 0 0,-1 0 0,0 1-1,0-1 1,0 0 0,0 0 0,1 0-1,-1 1 1,0-1 0,0 0 0,0 0-1,0 0 1,1 0 0,-1 0 0,0 0-1,0 0 1,1 1 0,-1-1 0,0 0-1,1 0 1,13-3 1238,21-16-161,-30 16-810,40-25 570,56-47-1,-86 64-871,-15 11-23,0-1 1,0 1 0,0 0-1,0 0 1,0 0 0,1 0 0,-1 0-1,0 0 1,0 0 0,0 0-1,0-1 1,0 1 0,0 0 0,0 0-1,0 0 1,0 0 0,0 0-1,0 0 1,1 0 0,-1 0 0,0 0-1,0 0 1,0 0 0,0 0-1,0 0 1,0 0 0,0 0 0,1 0-1,-1 0 1,0 0 0,0 0-1,0 0 1,0 0 0,0 0-1,0 0 1,0 0 0,1 0 0,-1 0-1,0 0 1,0 0 0,0 0-1,0 0 1,0 0 0,0 0 0,0 0-1,0 0 1,1 0 0,-1 0-1,0 1 1,0-1 0,0 0 0,0 0-1,0 0 1,0 0 0,0 0-1,-2 11-18,-12 26-23,4-12 10,4-7-44,2-8-117,0 0 1,1 0 0,0 1-1,1-1 1,0 1 0,1 0 0,0 12-1,1-22 144,0-1 0,0 1 0,-1-1 0,1 1 0,0 0 0,0-1 0,0 1 0,0 0 0,1-1 0,-1 1 0,0-1 0,0 1 0,0 0 0,0-1 0,1 1 0,-1-1 0,0 1 0,0-1 0,1 1 0,-1-1 0,1 1 1,-1-1-1,0 1 0,1-1 0,-1 1 0,1-1 0,-1 0 0,1 1 0,-1-1 0,1 0 0,-1 1 0,1-1 0,0 0 0,-1 0 0,1 1 0,-1-1 0,1 0 0,-1 0 0,1 0 0,0 0 0,-1 0 0,1 0 0,0 0 0,-1 0 0,1 0 0,-1 0 0,1 0 0,1-1 0,16-6-699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12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 12939,'7'-4'244,"-1"1"0,1 0 0,0 0 1,0 1-1,0-1 0,0 1 0,0 1 1,0 0-1,0 0 0,1 0 0,-1 1 0,0 0 1,1 0-1,-1 1 0,14 3 0,-16-3-158,-1 0 0,0 0 0,0 1 0,0 0-1,-1 0 1,1 0 0,0 1 0,-1-1 0,1 1-1,-1-1 1,0 1 0,0 0 0,0 1 0,0-1-1,-1 0 1,1 1 0,-1 0 0,0-1 0,0 1 0,0 0-1,0 0 1,-1 0 0,0 0 0,1 0 0,-2 1-1,1-1 1,0 0 0,-1 6 0,0-1-40,-1 0 1,0 0 0,0 0-1,-1-1 1,0 1 0,-1-1-1,1 1 1,-2-1 0,1 0-1,-1 0 1,-1 0 0,-5 8-1,-10 13 23,-40 42 0,58-69-65,-135 137 215,137-138-214,-1-1 1,0 1 0,0 0 0,0 0-1,0 0 1,0-1 0,1 1-1,-1 0 1,0 0 0,1 0 0,-1 0-1,1 0 1,-1 0 0,1 0 0,0 1-1,-1-1 1,1 0 0,0 0 0,0 0-1,0 0 1,-1 0 0,1 0-1,1 1 1,-1-1 0,0 0 0,0 0-1,0 0 1,0 0 0,1 0 0,-1 1-1,1-1 1,-1 0 0,1 0-1,0 1 1,1 0 9,1 0 0,-1-1-1,0 1 1,1-1 0,-1 1 0,1-1-1,0 0 1,-1 0 0,1 0-1,0 0 1,0-1 0,0 1 0,3-1-1,19 3 51,-1-1 0,1-2 0,-1 0-1,1-2 1,-1 0 0,1-2 0,-1-1-1,29-9 1,-49 12-15,0 1-1,0-1 1,0 0-1,0 0 1,-1-1-1,1 1 1,-1-1-1,6-5 1,-8 8-31,0-1 0,-1 0 0,1 1 0,-1-1 0,1 0 1,-1 0-1,0 1 0,1-1 0,-1 0 0,0 0 0,1 0 0,-1 0 0,0 1 1,0-1-1,0 0 0,0 0 0,0 0 0,0 0 0,0-1 0,0 1 3,-1-1 0,0 1 0,1 0 0,-1 0 0,0 0 0,1-1 0,-1 1 0,0 0 0,0 0 0,0 0 0,0 0 0,0 1 0,0-1 0,0 0 0,0 0 0,-3-1 0,-3-1-98,0-1 0,0 1 1,-1 1-1,1-1 0,-1 1 1,0 1-1,0-1 1,1 1-1,-1 0 0,0 1 1,0 0-1,0 0 0,0 1 1,-13 3-1,20-4 23,1 0 1,0 0-1,-1 0 0,1 0 0,0 0 1,-1 1-1,1-1 0,0 0 1,0 0-1,-1 0 0,1 1 1,0-1-1,0 0 0,-1 0 1,1 1-1,0-1 0,0 0 0,-1 1 1,1-1-1,0 0 0,0 1 1,0-1-1,0 0 0,0 1 1,0-1-1,-1 0 0,1 1 1,0-1-1,0 0 0,0 1 1,0-1-1,0 0 0,0 1 0,0-1 1,1 0-1,-1 1 0,0-1 1,0 0-1,0 1 0,0-1 1,0 0-1,0 1 0,1-1 1,-1 0-1,0 1 0,11 12-505,4 0-310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15635,'4'7'298,"0"-1"0,1 0 0,0 0 0,1 0 0,-1 0 0,1-1 0,0 0 0,0 0 0,1-1-1,-1 0 1,1 0 0,14 6 0,-11-7-117,0 0 0,-1-1 1,1 0-1,0 0 0,0-1 0,1-1 0,-1 0 0,0 0 0,12-2 1,-5-1-95,-1 0 1,0-1 0,0-1 0,0-1 0,0 0 0,-1-1 0,0-1 0,0 0-1,-1-1 1,0 0 0,24-22 0,-33 25-48,0 0 0,0 1 0,0-2 0,0 1 0,-1 0 0,5-11 0,-8 16-27,-1-1 0,1 1 0,0-1 0,0 1 1,-1-1-1,1 0 0,-1 1 0,0-1 0,1 0 0,-1 1 0,0-1 0,0 0 0,0 0 0,0 1 1,0-1-1,0 0 0,-1 0 0,1 1 0,-1-1 0,1 0 0,-1 1 0,1-1 0,-1 1 1,0-1-1,0 1 0,0-1 0,0 1 0,0-1 0,0 1 0,0 0 0,0 0 0,-1-1 0,-1 0 1,-1 0 9,-1 0-1,1 0 1,-1 0 0,0 1 0,1 0 0,-1 0 0,0 0 0,0 0 0,0 1 0,0 0 0,1 0 0,-1 0 0,0 1 0,0 0 0,0-1 0,0 2 0,1-1-1,-7 3 1,0 0 11,0 0 0,0 1 0,0 1-1,1 0 1,0 0 0,-15 13 0,18-13-11,0 2 0,1-1 0,-1 1 0,1 0 0,1 0 0,-1 1 1,1 0-1,1 0 0,0 0 0,0 0 0,1 1 0,0-1 0,-2 17 0,3-21-71,2 1 0,-1 0 0,1-1 0,0 1 0,0 0 0,0-1 0,1 1 0,0 0 0,0-1 0,0 1 0,1-1 0,0 0 0,0 1 0,0-1 0,1 0 1,0 0-1,0 0 0,0-1 0,0 1 0,1-1 0,0 1 0,0-1 0,0 0 0,0-1 0,7 5 0,-6-5 11,0-1 0,0 1 0,0-1 0,0-1 0,0 1 0,0-1 0,1 0 0,-1 0 0,0 0 1,1-1-1,-1 0 0,1 0 0,-1 0 0,7-2 0,43-11-340</inkml:trace>
  <inkml:trace contextRef="#ctx0" brushRef="#br0" timeOffset="1">777 6 17716,'0'0'74,"0"-1"1,0 1-1,-1-1 1,1 1-1,0 0 1,0-1-1,-1 1 1,1 0-1,0 0 1,-1-1-1,1 1 1,0 0-1,-1-1 1,1 1-1,0 0 1,-1 0-1,1 0 1,-1 0-1,1-1 1,-1 1-1,1 0 1,0 0-1,-1 0 1,1 0-1,-1 0 1,1 0-1,-1 0 1,1 0-1,0 0 1,-1 0-1,1 0 1,-1 1-1,-17 9 1285,14-7-1113,-1 2 0,1-1 0,0 0 0,-6 9 1,9-11-276,-1 1 0,1-1 1,0 0-1,0 1 1,0-1-1,0 1 1,0 0-1,0-1 1,1 1-1,-1 0 1,1-1-1,0 1 0,0 0 1,0 0-1,0-1 1,0 1-1,1 0 1,-1-1-1,1 1 1,0 0-1,-1-1 1,1 1-1,0-1 0,1 1 1,-1-1-1,0 1 1,1-1-1,-1 0 1,1 0-1,0 0 1,0 0-1,0 0 1,0 0-1,0 0 0,0-1 1,0 1-1,1-1 1,-1 1-1,1-1 1,-1 0-1,4 1 1,7 3-396,1 0 1,0-1 0,26 4-1,-28-6 246,1 0 0,-1 1 0,1 1 0,-1 0 0,14 6 0,-25-9 209,1 0 0,-1 0 0,1 0 1,0 0-1,-1 0 0,0 0 0,1 0 0,-1 0 1,0 1-1,0-1 0,1 0 0,-1 1 1,0-1-1,0 1 0,-1-1 0,1 1 0,0 0 1,0-1-1,-1 1 0,1 0 0,-1-1 1,1 4-1,-1-2 56,-1 0 0,1 0 0,-1 0 1,1-1-1,-1 1 0,0 0 0,0 0 1,0-1-1,0 1 0,-1-1 0,1 1 0,-4 3 1,-4 5 329,0-2 1,0 1-1,-1-1 1,-21 14-1,12-9-43,-1-2 0,0 0 1,-24 8-1,38-17-390,0 0-1,0-1 1,0 0 0,0 0 0,-1-1 0,1 0 0,-1 0 0,1 0 0,-1-1 0,1 0 0,-1 0-1,1-1 1,-1 1 0,1-2 0,-11-2 0,14 3 8,1 0 0,-1 0 1,1-1-1,0 1 0,0-1 0,0 1 0,0-1 0,0 0 0,-3-3 0,-8-23-241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1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46 12491,'0'-1'242,"-1"1"0,0-1 1,1 1-1,-1-1 0,0 0 0,1 0 1,-1 1-1,1-1 0,-1 0 0,1 0 1,-1 0-1,1 0 0,-1 1 1,1-1-1,0 0 0,-1 0 0,1 0 1,0 0-1,0 0 0,0 0 1,0 0-1,0 0 0,0 0 0,0 0 1,1-1-1,-1 1-103,1-1 0,0 1 0,0 0 0,-1 0 0,1 0 0,0 0 0,0 1 0,0-1 1,0 0-1,1 0 0,-1 0 0,0 1 0,0-1 0,0 1 0,3-2 0,2 0 18,0 1-1,1-1 1,-1 1 0,0 0-1,1 0 1,9 1-1,-14 0-146,0 0-1,0 0 0,0 1 0,0-1 0,0 0 0,0 1 1,0-1-1,0 1 0,0 0 0,0 0 0,0-1 0,0 1 1,-1 1-1,1-1 0,0 0 0,-1 0 0,1 1 0,2 2 0,-3-2-2,0-1 0,-1 1 0,1 0 0,0-1 0,-1 1 0,1 0 0,-1 0-1,0 0 1,0-1 0,1 1 0,-1 0 0,0 0 0,-1 0 0,1 0 0,0-1-1,-1 5 1,-2 2 12,0 0-1,-1 1 0,0-1 0,0 0 0,0-1 0,-1 1 0,-7 7 0,-7 8 117,-1-1-1,-1-1 1,-1 0-1,-28 19 1,58-48 77,33-26-415,-37 31 142,1 0 0,0 0 1,0 1-1,0 0 0,1 0 0,8-2 0,-12 3 45,-1 1 0,1 0-1,-1 0 1,1 0 0,-1 0-1,1 0 1,-1 0 0,1 1-1,-1-1 1,1 0-1,-1 1 1,0-1 0,1 1-1,-1-1 1,1 1 0,-1 0-1,0 0 1,0 0 0,1-1-1,-1 1 1,0 0 0,0 0-1,0 1 1,0-1 0,0 0-1,0 0 1,-1 0-1,1 1 1,1 1 0,10 27-26,-10-23 113,0 0 1,1 0-1,0-1 0,0 1 1,7 8-1,-9-13-42,0-1 1,0 1-1,1-1 0,-1 0 1,0 0-1,1 0 1,-1 0-1,1 0 0,0 0 1,-1 0-1,1 0 0,0 0 1,0-1-1,-1 1 0,1-1 1,0 1-1,0-1 0,0 0 1,-1 0-1,1 0 1,0 0-1,0 0 0,0 0 1,0 0-1,0-1 0,2 0 1,2-1 44,1-1 1,0 1-1,0-2 1,-1 1-1,1-1 1,-1 0-1,0 0 1,10-10-1,-12 10-150,1 0-1,-1 0 1,0-1-1,0 1 1,-1-1-1,0 0 0,1 0 1,-1 0-1,-1-1 1,1 1-1,1-7 1,-4 10-14,0 1 1,0-1-1,0 1 0,0 0 1,-1-1-1,1 1 1,0 0-1,-1-1 1,1 1-1,-1 0 0,1-1 1,-1 1-1,0 0 1,1 0-1,-1 0 1,0-1-1,0 1 0,0 0 1,0 0-1,0 0 1,0 1-1,0-1 1,0 0-1,-1 0 0,1 1 1,0-1-1,0 0 1,-1 1-1,1-1 1,0 1-1,-1 0 0,1-1 1,0 1-1,-1 0 1,1 0-1,-3 0 1,-7 1-693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5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9 930 10402,'-2'-1'215,"1"-1"-1,0 0 1,0 0 0,1 0-1,-1 0 1,0 0-1,1-1 1,-1 1 0,1 0-1,-1 0 1,1 0 0,0 0-1,0-1 1,0 1-1,0 0 1,1 0 0,-1 0-1,1 0 1,-1 0-1,1-1 1,0 1 0,-1 0-1,1 0 1,2-2-1,1-5-66,1 0 0,0 0 0,0 1 1,8-10-1,1 2-109,1 1 0,1 0 0,0 2 0,28-20 0,79-40-368,-64 40 229,114-72 35,146-81 70,-316 185-5,430-205-3,-364 179 3,0 2 0,2 4 0,1 3 0,108-14 0,-99 28-173,158 12 0,-68 2-35,61-11-355,37 2 354,-261-1 210,14 1 74,1 0 0,-1 1 0,37 9 0,-54-10-64,0 0-1,-1 1 1,1 0 0,-1 0 0,1 0 0,-1 0-1,1 0 1,-1 1 0,0 0 0,0 0 0,0 0-1,-1 0 1,1 1 0,-1 0 0,0-1-1,0 1 1,0 0 0,0 1 0,-1-1 0,1 0-1,-1 1 1,2 7 0,0 5-36,-1 0 1,0 0-1,-2 0 1,0 34-1,-14 69 135,7-75 64,5-26 60,4-15 207,4-9-199,1-4-110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4:54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13555,'3'4'438,"0"-1"0,-1 1-1,1-1 1,1 1 0,-1-1 0,8 5 0,-11-7-382,101 78 1201,-84-68-1202,0 0 1,0-2 0,1 0 0,27 10 0,-41-18-23,1 0 1,-1 0 0,1 0-1,0-1 1,-1 0-1,1 0 1,-1 0 0,1 0-1,0-1 1,-1 0-1,1 0 1,-1 0 0,0 0-1,1-1 1,-1 1-1,0-1 1,0 0 0,0-1-1,0 1 1,0-1-1,0 1 1,-1-1 0,1 0-1,5-7 1,5-7-52,-1 1 0,0-2-1,19-36 1,-30 52-9,12-26-263,0-1-1,12-42 1,-12 27 13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0 677 11715,'34'-15'487,"-1"-2"0,-1-2 1,0-1-1,46-38 0,-60 44-324,62-49 228,-38 27-139,76-47 0,294-122-107,-356 181-140,0 3 1,2 2-1,90-17 1,-60 21 71,154-4 0,-90 13 25,157 0-7,-291 6-74,1 2 0,-1 0 0,30 7 0,-42-7-9,0 0-1,0 0 1,0 1 0,0-1-1,-1 1 1,1 0-1,-1 1 1,0 0-1,0-1 1,0 1 0,0 1-1,-1-1 1,0 1-1,5 7 1,11 17 6,-1 2 1,-1 0 0,-2 1-1,15 43 1,-26-62 27,-2 1-1,1-1 1,-2 0 0,0 1 0,0 0 0,-2 0 0,0-1 0,0 1 0,-1 0 0,-1 0 0,0-1 0,-1 1-1,0-1 1,-6 15 0,4-12 102,7-28-1324,-2 9 881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0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11851,'0'5'234,"1"0"1,0 0-1,1 0 1,-1 0 0,1 0-1,2 5 1,4 12 148,3 27 55,-2 1-1,-3 1 1,1 61-1,-7-110-429,4 24 179,-3-26-182,-1 1 0,0-1 1,0 1-1,1-1 1,-1 1-1,1-1 1,-1 0-1,0 1 0,1-1 1,-1 0-1,1 1 1,-1-1-1,1 0 1,-1 1-1,1-1 0,-1 0 1,1 0-1,-1 0 1,1 0-1,-1 0 1,1 1-1,-1-1 0,1 0 1,-1 0-1,1 0 1,-1 0-1,1 0 1,0-1-1,-1 1 0,1 0 1,-1 0-1,1 0 1,-1 0-1,1-1 1,-1 1-1,1 0 0,-1 0 1,1-1-1,-1 1 1,0 0-1,1-1 0,-1 1 1,1 0-1,0-2 1,14-10-82,0 0 0,-1-1 0,0-1 0,21-27 0,1-7-6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54 14851,'-9'0'1777,"6"0"-1193,11 0-248,12 0 920,13 0-480,8-5-176,14 1-280,2 0-128,7-4-264,1 0-144,-6-2-280,-5 1-184,-19 6-208,-9 0 632,-22 3-232,-10 4-152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10338,'-18'9'1465,"18"-4"-577,6-2-288,17-3 1704,8-1-1303,12-2-241,8 0-104,1-1-184,0-1-232,-6 1-632,-7-2 416,-16 5-112,-5-2-48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13387,'4'3'251,"0"-1"0,0 0 0,1 0 0,-1 0 0,1-1-1,-1 0 1,1 1 0,-1-1 0,1-1 0,0 1 0,-1-1 0,1 0 0,0 0 0,6-1 0,7-1 303,0-1-1,23-6 1,-16 2-194,-2-2 0,1 0-1,-1-1 1,26-17 0,82-61 175,-129 86-535,0 1 0,0-1 1,0 1-1,0 0 0,1 0 1,-1-1-1,0 2 0,1-1 1,4-1-1,-7 2 0,1 0-1,0 0 1,0 0 0,-1 1-1,1-1 1,0 0 0,-1 0 0,1 1-1,0-1 1,-1 0 0,1 1-1,0-1 1,-1 1 0,1-1 0,-1 1-1,1-1 1,-1 1 0,1-1 0,-1 1-1,1 0 1,-1-1 0,0 1-1,1 0 1,-1-1 0,0 1 0,1 0-1,-1-1 1,0 1 0,0 0 0,0 0-1,0-1 1,1 1 0,-1 0-1,-1 1 1,11 62-10,6 36-493,-14-89 117,2 0-1,-1 1 1,1-1-1,1 0 1,0-1 0,7 12-1,2-9-101,1-7-181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1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13955,'-1'1'1184,"-7"17"-816,-6 5-144,-11 4 625,-5 5-385,-6 4-224,1-1 0,0 0-88,3-3-40,5-8-56,4-2-32,3-8-64,5-4-128,-1-7-304,3-3-913,0-7 1193,4-4-192,2-10-144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0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11258,'18'-1'1585,"3"8"-713,2 5-312,3 7 1921,3-2-1449,3 7-280,-1-2-88,-2 1-312,-1-1-384,-5-5 152,-4 1-32,-6-7-112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4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2688 279 10194,'-124'-45'1235,"-62"-26"-191,118 41-661,0 3 0,-2 3 0,-1 3-1,-132-21 1,-117 23-226,-1 25-178,309-6 21,-316 19-34,257-11 18,0 3 0,-108 31 1,149-31 1,0 0 0,1 2 0,0 1 1,1 2-1,1 0 0,0 2 0,2 1 0,0 1 1,-29 30-1,22-15-19,2 1 0,1 1 0,2 2 0,1 0 0,-32 72 0,42-79-23,1 2 1,2 0 0,2 0 0,1 1-1,1 1 1,-5 50 0,13-72 24,0 0 0,1-1 1,1 1-1,0 0 0,1-1 1,0 1-1,1-1 0,0 1 1,1-1-1,1 0 0,0-1 1,1 1-1,0-1 0,1 0 1,0 0-1,1-1 0,0 0 1,1 0-1,0-1 0,12 10 1,-3-6-2,0-2 0,0 0 0,1-1 0,1 0 1,0-2-1,0-1 0,0 0 0,1-2 0,31 7 0,9-3-270,0-2 0,70 0 1,250-22-2443,-1-37 695,-225 24 1088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9 9938,'-1'0'193,"-1"1"1,0-1-1,1 0 1,-1 0-1,0 0 0,1 0 1,-1 0-1,1-1 0,-1 1 1,0 0-1,1-1 1,-1 1-1,1-1 0,-1 1 1,1-1-1,-1 0 0,1 0 1,0 0-1,-3-1 1,4 3 77,0 1 1,0-1 0,0 0 0,0 1-1,1-1 1,-1 0 0,0 1-1,0-1 1,1 0 0,-1 1 0,2 1-1,2 1-252,-1-1 0,1 1 0,0-1 0,0 0-1,0 0 1,1-1 0,-1 0 0,1 1 0,-1-1 0,7 1-1,51 13-121,-51-13 101,34 5-87,0-2 0,83 1 0,93-17-7,-110 4 117,178-23-36,76-2 124,-358 31-106,24 2 5,-30-2-8,0 1 0,-1-1 0,1 0 0,0 1 0,-1-1 0,1 0 0,0 1 0,-1-1 0,1 1 0,0-1 0,-1 1 0,1-1 0,-1 1 0,1-1 0,-1 1 0,1-1 0,-1 1 0,1 0 0,-1-1 0,0 1 0,1 0 0,-1 0 0,0-1 0,0 1 0,0 0 0,1 0 0,-1-1 0,0 1 0,0 0 1,0 0-1,0-1 0,0 1 0,0 0 0,0 0 0,-1 0 0,0 17-279,1-12 76,3-12 86,-1-12 19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13691,'9'-6'355,"1"0"0,0 0 0,1 1 0,-1 0-1,1 1 1,0 0 0,0 0 0,0 2 0,13-3 0,3 1 435,0 2 0,47 1 0,-65 1-662,-1 1 0,1 0 0,-1 0 0,1 1 0,13 5 0,-21-7-117,1 0 0,-1 1 0,0-1 0,1 1 0,-1 0 0,1 0 0,-1-1 0,0 1 0,0 0 0,0 0 0,1 0 0,-1 0 0,0 0 0,0 0 0,0 1 0,-1-1 0,1 0 0,0 0-1,0 1 1,-1-1 0,1 0 0,0 1 0,-1-1 0,0 1 0,1-1 0,-1 1 0,0-1 0,0 1 0,0-1 0,0 1 0,0-1 0,0 1 0,0-1 0,0 1 0,0-1 0,-1 1 0,1-1 0,-1 1 0,0 1-1,-5 8 7,-1-1 0,0 1 0,-1-1 0,0-1 0,-1 1 0,0-1 0,-19 15 0,1 0 3,3-2-5,12-13-2,0 2-1,1-1 1,1 1-1,0 1 1,1 0-1,0 0 1,-11 20-1,19-30-14,0 0-1,0 0 1,0 1 0,0-1-1,1 0 1,-1 0-1,1 1 1,0-1-1,-1 0 1,1 1 0,0-1-1,0 0 1,1 0-1,-1 1 1,0-1 0,1 0-1,-1 1 1,1-1-1,0 0 1,0 0 0,0 0-1,0 0 1,0 0-1,0 0 1,1 0-1,-1 0 1,0 0 0,1-1-1,0 1 1,-1 0-1,1-1 1,0 1 0,0-1-1,0 0 1,0 0-1,0 0 1,0 0 0,0 0-1,4 1 1,2 1-39,1 0 1,-1-1 0,1 0 0,-1-1 0,1 0-1,-1 0 1,1-1 0,0 0 0,13-1-1,25-11-53,0-5-36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16604,'1'0'1712,"-2"6"-1240,-7 10-192,4 6 800,-6 8-400,3 3-175,-2 5-289,3 3-88,3-5-96,2-5-64,4-4-224,0-7-177,1-4-335,-3-5-120,-1-9 600,-2-1-176,-6-7-112</inkml:trace>
  <inkml:trace contextRef="#ctx0" brushRef="#br0" timeOffset="1">2 199 13459,'-1'-13'1496,"2"7"-872,8 0-224,6 6 825,5 0-289,9 0-272,3 3-120,8 1-552,1-1-424,2-3 432,0 2-64,-4-2-104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16556,'0'0'6,"-1"13"454,2-1 0,-1 1 0,1 0 0,1-1 1,5 20-1,-6-28-409,1-1 1,-1 0 0,1 0 0,0 1 0,-1-1 0,2 0 0,-1-1-1,0 1 1,0 0 0,1-1 0,0 1 0,-1-1 0,1 0 0,0 0-1,0 0 1,0 0 0,0 0 0,1-1 0,-1 1 0,0-1 0,1 0 0,-1 0-1,1 0 1,5 0 0,4 1-75,0-1 0,1-1 0,-1 0-1,0-1 1,1 0 0,-1-1 0,0-1 0,22-7-1,-8 1-379,-1-2 0,50-29-1,-76 40 393,0 0 0,0 0 0,0 0 0,0 0 0,1-1 0,-1 1 0,0 0 0,0 0 0,0 0 0,0 0 0,0 0 0,1-1 0,-1 1 0,0 0 0,0 0 0,0 0 0,1 0 0,-1 0 0,0 0 0,0 0 0,0 0 0,1 0 0,-1 0 0,0 0 0,0 0 0,0 0 0,1 0 0,-1 0 1,0 0-1,0 0 0,0 0 0,1 0 0,-1 0 0,0 0 0,0 0 0,0 0 0,1 0 0,-1 0 0,0 0 0,0 0 0,0 1 0,0-1 0,1 0 0,-6 11-114,-22 26 371,18-25-168,-13 17 233,2 1 0,1 0-1,1 2 1,2 0 0,-15 43-1,31-74-306,-7 27-256,7-26 226,-1-1 0,1 0 0,0 1-1,0-1 1,0 0 0,0 0 0,0 1 0,0-1 0,0 0 0,1 1 0,-1-1 0,0 0 0,1 0 0,-1 1 0,1-1 0,-1 0-1,1 0 1,0 1 0,5 0-130,7-7-96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12547,'0'-1'62,"0"1"0,1-1 0,-1 0 0,1 1 1,0-1-1,-1 0 0,1 1 0,-1-1 0,1 1 0,0-1 1,-1 1-1,1 0 0,0-1 0,0 1 0,-1-1 0,1 1 1,0 0-1,0 0 0,0 0 0,-1-1 0,1 1 0,0 0 1,0 0-1,0 0 0,1 0 0,27 3 235,-22-3-42,27 5 315,-1 2 1,1 1-1,-1 1 0,48 21 0,-75-28-525,-1 1-1,0 0 1,1-1-1,-1 2 1,0-1-1,-1 1 0,1-1 1,-1 1-1,1 0 1,3 6-1,-7-8-30,0 0 1,0 0-1,0 0 1,0 0-1,0 0 0,0 0 1,0 0-1,-1 0 1,1 1-1,-1-1 0,0 0 1,0 0-1,0 1 0,0-1 1,0 0-1,0 0 1,-1 1-1,1-1 0,-1 0 1,1 0-1,-1 0 1,0 1-1,0-1 0,0 0 1,0 0-1,0 0 0,0-1 1,-1 1-1,-1 2 1,-10 12 149,-1-1 0,-24 21 0,28-28-34,0 1-1,0 0 1,1 1-1,0 0 1,0 0-1,1 1 0,1 0 1,-12 23-1,18-33-108,1 1-1,-1-1 0,1 0 0,-1 0 1,1 1-1,0-1 0,-1 0 0,1 1 0,0-1 1,0 1-1,0-1 0,0 0 0,0 1 1,1-1-1,-1 0 0,0 1 0,1-1 1,-1 0-1,0 1 0,1-1 0,0 0 1,-1 0-1,1 1 0,0-1 0,0 1 1,1 0-25,0-1 0,0 1 1,0-1-1,1 0 0,-1 0 1,0 0-1,0 0 0,1 0 1,-1 0-1,1-1 0,-1 1 1,5 0-1,6 0 13,0-1-1,0 0 1,0-1-1,15-3 1,26-7 85,-34 5-114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2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16460,'-3'30'1456,"-6"2"-1000,1 2-176,-1 3 432,0 3-120,5-2-88,3-7-216,3-4-424,6-7-168,0-7-368,0-5-64,-3-6 512,-3-2-184,-4-3-160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17292,'9'-2'1616,"8"-2"-1024,6 0-240,6-1 688,4 0-207,11 2-585,1-2-352,1 5-1337,3 3 1337,-3 3-288,-1 3-168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15227,'9'3'211,"-1"1"0,1 0 0,-1 1 1,0 0-1,0 0 0,0 1 0,0 0 0,-1 0 0,0 0 0,-1 1 0,1 0 0,-1 1 0,-1 0 0,6 8 0,-8-9-167,1 0-1,-1 0 0,-1 0 0,1 0 1,-1 0-1,-1 0 0,1 1 0,-1-1 0,0 1 1,-1-1-1,0 1 0,0-1 0,-1 1 1,0-1-1,0 1 0,0-1 0,-1 1 1,-3 7-1,0-4-25,0 0 1,-1 0-1,0 0 0,0 0 1,-2-1-1,-10 13 1,-56 49 190,17-18 237,55-53-426,1 0-1,0 0 1,0 0-1,0 0 1,0 0 0,0 1-1,0-1 1,1 0 0,-1 0-1,0 1 1,0-1-1,1 0 1,-1 1 0,1-1-1,-1 1 1,1-1 0,0 1-1,0-1 1,-1 1-1,1-1 1,0 1 0,1 2-1,-1-3-2,1 0-1,0 1 0,0-1 0,0 0 0,0 0 1,0 0-1,0 0 0,0 0 0,0 0 0,0 0 1,0 0-1,1-1 0,-1 1 0,0 0 1,1-1-1,-1 1 0,0-1 0,3 1 0,8 2-11,1 0 0,0-2-1,24 2 1,-36-3-15,113-2-57,-49-1-5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32 14907,'34'-17'1681,"-8"7"-953,-8 6-272,-18 12 840,-5 8-168,-17 12-255,-5 4-193,-7 5-336,-3 2-80,-5 0-128,-2-1-80,7-8-232,1-2-112,7-9-312,1-6-177,8-9 561,5-4-160,11-10-96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15259,'16'30'1513,"1"-5"-889,5-1-256,7 1 576,5-2-104,7-3-544,-1-4-440,5-3 232,0-3-96,-3-1-200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2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16652,'0'9'311,"-1"-1"0,1 1 0,0-1 0,0 1 0,1-1 0,0 0 0,1 1 1,0-1-1,0 0 0,6 14 0,-5-18-285,-1 0 0,1 1 0,0-1-1,0 0 1,0 0 0,1-1 0,-1 1 0,1-1 0,0 0 0,0 0-1,0 0 1,0 0 0,1-1 0,-1 1 0,1-1 0,-1 0 0,1-1-1,0 1 1,6 1 0,-1-2-278,0 1-1,0-1 1,0-1 0,1 1-1,-1-2 1,0 1 0,0-2-1,0 1 1,0-1 0,0-1-1,0 0 1,-1 0 0,1-1-1,-1 0 1,15-10 0,-10 5-64,0-1 1,-1 0-1,0-1 1,0-1 0,-2 0-1,1 0 1,-2-1-1,16-24 1,-43 81 3040,-92 114 302,24-39-2100,-54 129-1255,119-207 162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0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 10570,'-6'2'1492,"8"-2"-445,21-3 76,37-5-253,668-55 1280,-89 63-2053,-620 1-92,-3-1-7,0 1-1,1 1 1,-1 0-1,0 1 1,0 1-1,25 9 1,-40-13-2,-1 0 0,1 0 0,-1 1 0,1-1 0,-1 0 0,1 0 0,-1 1 0,1-1 0,-1 1 0,0-1 0,1 0 0,-1 1 0,1-1 0,-1 1 0,0-1 0,1 1 0,-1-1 0,0 1 0,0-1 0,1 1 0,-1-1 0,0 1 1,0-1-1,0 1 0,0-1 0,0 1 0,0 0 0,1-1 0,-2 2 0,1-2 1,0 0 1,0 0-1,0 0 1,0 0 0,0 1-1,0-1 1,0 0-1,0 0 1,0 0-1,0 0 1,0 0 0,0 1-1,0-1 1,0 0-1,0 0 1,-1 0-1,1 0 1,0 0 0,0 0-1,0 0 1,0 1-1,0-1 1,0 0-1,-1 0 1,1 0 0,0 0-1,0 0 1,0 0-1,0 0 1,-1 0 0,1 0-1,0 0 1,0 0-1,0 0 1,0 0-1,0 0 1,-1 0 0,1 0-1,0 0 1,0 0-1,0 0 1,0 0-1,-1 0 1,1 0 0,0 0-1,0 0 1,0 0-1,0 0 1,0-1-1,-1 1 1,1 0 0,0 0-1,0 0 1,0 0-1,0 0 1,0 0 0,0 0-1,0-1 1,0 1-1,-1 0 1,1 0-1,0 0 1,-7-18-59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10474,'-20'21'1513,"1"1"-833,18-5-232,5-4 1640,15-4-1280,10-3-15,11-8-169,8 0-88,7-6-208,3-5-160,-3-3-376,-5 2-232,-12 2-1529,-12 4 1673,-25 8-288,4-2-264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13291,'-3'10'1176,"13"-6"-688,11-1-152,13-3 480,10 0-79,11-3-177,4 0-224,5-1-112,-7 2 32,-12 2-128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 15835,'2'13'1217,"-15"14"-929,-11 8-128,-7 13 336,-7 4-144,-5 4-96,-5 1-56,0-4-104,2-7-40,8-14-24,6-7-8,8-15-160,4-9-112,9-11-312,9-10-136,3-16 536,5-8-152,5-9-112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13115,'14'1'1304,"2"16"-712,0 9-160,1 8 665,2 3-129,4 2-192,3 0-64,3-5-416,1-7-296,2-5-392,-1-9 432,-4-2-168,-2-3-160</inkml:trace>
  <inkml:trace contextRef="#ctx0" brushRef="#br0" timeOffset="1">873 1 16404,'-2'23'1176,"-5"9"-952,-3 2-104,0 8 256,0 5-160,2-2-32,1-2-88,4-5-216,3-10-136,0-7-328,0-8-72,-1-12 464,-6 1-144,-1-8-129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15563,'13'22'1417,"9"-5"-953,4-1-216,7 1 392,5-1-184,5-10-704,3-3 456,4-7-224,-1-11-120,0-5-136</inkml:trace>
  <inkml:trace contextRef="#ctx0" brushRef="#br0" timeOffset="1">615 101 12691,'-1'4'269,"1"0"1,0-1-1,0 1 1,0 0 0,1 0-1,-1 0 1,1 0-1,0 0 1,0 0-1,1-1 1,-1 1 0,1 0-1,-1-1 1,1 1-1,0-1 1,5 6 0,-5-7-232,0 0 0,0-1 0,0 1 1,1-1-1,-1 1 0,0-1 1,1 0-1,-1 0 0,1 0 0,0 0 1,-1 0-1,1-1 0,-1 1 1,1-1-1,0 0 0,0 0 1,-1 0-1,1 0 0,0 0 0,-1 0 1,1-1-1,0 1 0,-1-1 1,1 0-1,2-1 0,8-3-377,0 0 1,-1-1-1,0-1 0,0 0 0,20-16 0,48-49-2663,-30 26 1581,-36 35 1392,-14 11 35,0 0 1,0 0-1,0 0 0,1 0 1,-1 0-1,0 0 1,0 0-1,0 0 0,0 0 1,0 0-1,0 1 1,1-1-1,-1 0 1,0 0-1,0 0 0,0 0 1,0 0-1,0 0 1,0 0-1,0 0 0,0 0 1,1 0-1,-1 0 1,0 0-1,0 0 0,0 1 1,0-1-1,0 0 1,0 0-1,0 0 1,0 0-1,0 0 0,0 0 1,0 0-1,0 0 1,0 1-1,0-1 0,0 0 1,0 0-1,0 0 1,0 0-1,0 0 0,0 0 1,0 1-1,0-1 1,0 0-1,0 0 1,0 0-1,0 0 0,0 0 1,0 0-1,0 0 1,0 1-1,0-1 0,-12 28 1105,9-21-878,-55 108 3754,30-65-3319,3 2 0,-22 64 0,46-114-681,0 0 0,0 0-1,1 0 1,-1 0 0,1 1 0,0-1 0,-1 0 0,1 0 0,0 0-1,0 1 1,0-1 0,1 0 0,0 5 0,6 2-190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14083,'8'11'1424,"0"7"-992,1 11-152,1 6 865,-1 13-793,-2 4 0,-4 4-32,-3 2-64,-13 0-104,-5-3-64,-13-2-176,-10-1-80,-14-5-200,-4-2-200,-8-6 440,2-3-112,-4-10-88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8 14835,'-18'-7'1208,"-8"8"-896,-4 9-119,-15 19 383,0 12-72,0 22-48,0 11-88,6 13-96,8 6-8,12 8-40,7 3 8,14-6-184,9-7-184,14-23-464,9-11 2240,19-25-1600,10-15 40,8-23 48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3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15667,'5'-2'189,"-1"0"0,1 1 1,-1 0-1,1 0 0,0 0 0,-1 0 0,1 1 0,0-1 0,0 1 0,0 0 0,8 2 0,-3 0 23,1 0-1,-1 0 0,0 1 1,12 5-1,-17-6-153,-1 0-1,1 1 0,-1-1 1,0 1-1,0-1 0,0 1 0,0 1 1,-1-1-1,1 0 0,-1 1 0,0 0 1,0-1-1,3 6 0,-5-6-45,0 0-1,0-1 1,0 1-1,0 0 1,0 0 0,-1-1-1,0 1 1,1 0-1,-1 0 1,0 0-1,0-1 1,-1 1-1,1 0 1,0 0-1,-1 0 1,0-1-1,0 1 1,0 0 0,0-1-1,0 1 1,0-1-1,-1 1 1,-2 4-1,-7 6 5,-1 0 0,0 0 0,0-2 0,-1 1 0,-28 18 0,-8 7 8,47-36-26,1 0-1,-1 0 1,1 0-1,-1 1 1,1-1-1,0 0 0,-1 1 1,1-1-1,0 1 1,0 0-1,0-1 1,0 1-1,0 0 0,1-1 1,-1 1-1,0 0 1,1 0-1,-1 2 1,2-3-14,-1 1 0,1-1 0,0 0 1,-1 0-1,1 0 0,0 0 1,0 0-1,0 0 0,0 0 0,0 0 1,0 0-1,0 0 0,0 0 0,0-1 1,0 1-1,0 0 0,1-1 0,-1 1 1,0-1-1,1 1 0,-1-1 1,0 0-1,1 1 0,-1-1 0,0 0 1,2 0-1,22 3-175,1 0 0,-1-2 0,29-2 0,-52 1 179,59-2-223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46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15483,'-16'15'1329,"15"2"-897,8-2-136,18-7 424,9 0-16,15-3-280,5 1-72,5 0-168,2-3-136,-2-2-360,-4-1-208,-17-3-264,-8-1 584,-18 0-128,-6-1-176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46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14963,'35'3'1360,"13"-1"-871,4-2-169,11 0 400,2 0-16,2-2-312,-3-1-376,-12 2 96,-12 1-64,-15 1-88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1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994 107 11963,'-52'-22'746,"-6"-2"122,-71-19 0,109 38-740,0 1 1,-1 0 0,1 2 0,-1 0 0,1 2 0,-1 0-1,-33 5 1,31 0-46,0 1-1,0 0 1,0 2-1,1 1 0,0 1 1,1 1-1,0 1 1,1 0-1,-35 29 1,24-15-35,2 2 0,0 1 0,2 1 0,2 2 0,-23 34 0,32-40-42,1 1 1,1 0-1,1 1 1,1 1 0,2 0-1,1 0 1,1 1-1,1 0 1,-4 53 0,10-62-3,1-1 1,1 0-1,1 1 1,1-1 0,0 0-1,11 34 1,-8-39-4,0 0 1,1-1-1,0 0 0,1 0 1,0 0-1,2-1 0,-1-1 1,1 1-1,16 13 1,-12-13 2,1-1 0,1-1 1,0 0-1,0-1 1,1-1-1,0-1 0,1 0 1,0-1-1,0-1 1,1 0-1,-1-2 0,1 0 1,0-1-1,0-1 1,0-1-1,0-1 0,1 0 1,-1-1-1,0-2 1,0 1-1,0-2 1,28-10-1,-16 3 63,-1-1 0,0-1 0,-2-2 0,1 0 0,-2-2 0,0-2 0,-1 0 0,-1-2 0,-1 0 0,38-45 0,-46 48 7,-2-1 1,0-1 0,-2 0 0,0-1 0,-1 0 0,-1 0 0,-1-1 0,-1-1 0,-1 1 0,-1-1 0,-1 0 0,-1-1 0,-1 1 0,-1-1 0,-1-32 0,-2 43-103,0 1-1,-1 0 0,0-1 0,-1 1 0,-1 0 1,1 1-1,-2-1 0,0 1 0,0-1 1,-1 1-1,0 1 0,-1-1 0,0 1 0,-1 0 1,0 1-1,-1 0 0,0 0 0,0 1 1,-1 0-1,0 1 0,0 0 0,0 0 0,-1 1 1,0 1-1,-1-1 0,1 2 0,-1 0 0,0 0 1,0 1-1,-15-2 0,-12 3-244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26 11731,'43'-26'6129,"-54"47"-5686,0-2 1,-1 1-1,0-1 1,-19 20-1,1 0-225,21-27-182,-110 143 291,97-129-248,-2 0-1,-1-1 1,-44 32-1,66-55-62,-1 1 0,0-1 0,1 0 0,-1 0 0,-6 2 0,9-4-15,1 0 0,-1 1 0,1-1 0,-1 0 0,1 0 0,-1 0 0,1 0 0,-1 0 0,1 0 0,-1 0 0,1 0-1,-1 0 1,1 0 0,-1 0 0,1 0 0,-1 0 0,1-1 0,-1 1 0,1 0 0,0 0 0,-1 0 0,1-1 0,-1 1 0,1 0 0,0-1 0,-1 1 0,1 0 0,-1-1 0,1 1 0,0 0 0,-1-1 0,1 1 0,0-1 0,0 1 0,-1-1 0,1 1 0,0 0 0,0-1 0,0 1 0,0-1 0,0 1 0,0-1 0,-1 1 0,1-1 0,0 1 0,0-1 0,0 1 0,0-1 0,1 1 0,-1-1 0,0 1 0,0-1 0,0 1 0,0-1 0,4-14-66,-1 0 0,2 0 1,0 0-1,0 1 0,2-1 0,14-23 0,-6 10-41,-3 2 23,-7 14 33,1 0-1,0 1 0,1 0 0,0 0 0,12-14 0,-19 25 50,0 0 1,1 0 0,-1 0 0,0 0-1,1-1 1,-1 1 0,1 0 0,-1 0-1,0 0 1,1 0 0,-1 0 0,0 0-1,1 0 1,-1 0 0,1 0-1,-1 0 1,0 1 0,1-1 0,-1 0-1,1 0 1,-1 0 0,0 0 0,1 1-1,-1-1 1,0 0 0,0 0 0,1 0-1,-1 1 1,0-1 0,1 0 0,-1 1-1,0-1 1,0 0 0,1 1 0,-1-1-1,0 0 1,0 1 0,0 0 0,11 16 0,-10-14-2,17 26-37,1 0 0,2-2 1,0 0-1,2-1 0,31 27 1,-28-26-186,-19-20 42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 12699,'-1'0'179,"-1"-1"1,1 1-1,-1 0 0,1-1 1,-1 1-1,1 0 1,-1 0-1,1 0 1,-1 0-1,1 1 0,-1-1 1,1 0-1,-1 1 1,1-1-1,-1 1 1,1-1-1,-1 1 0,1 0 1,0-1-1,-1 1 1,1 0-1,0 0 0,0 0 1,-2 1-1,-29 28 1528,19-16-1541,2 1 1,-1 1 0,2 0 0,0 0 0,1 1-1,-9 24 1,5-6-87,1 1 0,-7 45 0,12-48-39,3 0 0,0 1 0,2-1 0,2 0 0,1 1 1,2-1-1,12 60 0,-11-74-82,2-1 0,0 0 1,2 0-1,0 0 0,0-1 0,16 23 0,-15-29-95,-1 0-1,2 0 0,-1-1 1,1 0-1,1-1 0,0 0 1,0-1-1,0 0 0,22 11 1,-22-14 72,0-1 0,1 1 1,13 2-1,35 3-260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5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42 12491,'8'-5'329,"-1"0"0,1 0 0,0 1 0,0 0 0,1 1 0,-1 0 0,1 0 0,0 1-1,0 0 1,12-1 0,-17 2-238,0 0 0,1 1 0,-1 0-1,0 0 1,1 0 0,-1 0-1,0 1 1,1 0 0,-1 0 0,0 0-1,0 0 1,0 1 0,0-1-1,0 1 1,0 0 0,0 0 0,0 1-1,-1-1 1,1 1 0,-1 0-1,0 0 1,0 0 0,3 4 0,-4-4-58,0 1 0,0 0 1,0 0-1,-1 1 0,0-1 1,0 0-1,0 0 0,0 1 1,-1-1-1,0 0 1,0 1-1,0-1 0,0 1 1,-1-1-1,1 0 0,-1 1 1,-2 3-1,-2 9 18,0-1 0,-17 31 0,-113 180 95,81-142-109,52-82-36,-4 7 10,0-1 0,1 1 1,0 0-1,-4 13 0,9-22-8,-1 1 0,0 0 0,1-1 0,-1 1 0,1 0 0,0 0 0,-1-1 0,1 1 0,0 0-1,0 0 1,0 0 0,1-1 0,-1 1 0,0 0 0,1 0 0,-1-1 0,1 1 0,-1 0 0,1-1 0,0 1 0,0 0 0,0-1 0,0 1 0,0-1-1,0 1 1,0-1 0,0 0 0,0 1 0,1-1 0,-1 0 0,1 0 0,-1 0 0,1 0 0,1 1 0,5 1 8,0-1 1,0 0 0,1 0 0,-1-1-1,0 1 1,1-2 0,-1 1-1,13-2 1,69-11 55,-61 7-29,40-14-1,-58 15 19,-1 0 0,1-1-1,-1 0 1,0 0 0,-1-1 0,17-13-1,-24 18-30,-1 0-1,1-1 0,-1 1 0,1 0 0,-1-1 1,1 0-1,-1 1 0,0-1 0,0 0 1,0 0-1,0 0 0,0 0 0,0 0 1,0 0-1,-1 0 0,1 0 0,-1 0 1,1 0-1,-1 0 0,0-4 0,-1 3 6,1 1 0,-1 0 0,0 0 0,0-1 0,0 1 0,0 0 0,0 0 0,0 0 0,-1 0 0,1 0 0,-1 1 0,1-1 0,-1 0 0,0 1 0,-3-3 0,-4-2 58,0 1 1,0 0-1,0 0 1,-1 1-1,0 0 1,1 0-1,-12-1 1,2 1 3,0 1 1,-20-1-1,33 4-158,-1 0 0,1 0 0,0 0 0,0 1 0,-1 0 0,1 0 0,0 0 0,0 1-1,0 0 1,-8 4 0,5 3-97,11-3 651,-1-5-470,0 0 1,1-1-1,-1 1 1,0-1-1,1 0 1,-1 1-1,1-1 1,-1 0-1,0 0 0,1 0 1,-1 0-1,1 0 1,-1 0-1,3-1 1,17-5-67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5:5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14307,'2'1'186,"0"-1"0,0 0 0,0 1 1,0-1-1,1 0 0,-1 0 0,0 0 0,0-1 0,0 1 0,1 0 0,-1-1 0,0 1 1,0-1-1,0 0 0,0 0 0,0 0 0,0 0 0,0 0 0,3-3 0,35-26 1108,49-60 489,-39 38-1466,-65 102-135,5-22-97,-6 32 1,14-52-147,0 0 0,1 0 0,1 0 0,-1 1 0,1-1 0,0 0 0,1 0 0,0 0 0,2 10 0,-2-17 51,-1 0 0,0 0 0,0 0-1,1-1 1,-1 1 0,0 0 0,1 0 0,-1 0 0,1-1 0,-1 1 0,1 0 0,-1-1-1,1 1 1,-1 0 0,1-1 0,0 1 0,-1-1 0,1 1 0,0-1 0,0 1 0,0-1-1,-1 1 1,1-1 0,0 0 0,0 1 0,0-1 0,0 0 0,-1 0 0,1 0 0,1 0-1,12 0-165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14459,'1'-1'848,"-1"1"-791,0 0-1,0 0 1,0 0-1,-1-2 1753,1 2-1752,0 0 0,0 0-1,0 0 1,0 0-1,6 8 1070,-4 8-559,0 1 1,-1-1 0,-1 1 0,-2 24 0,0-14-283,-2 46 107,0-9-338,6 94 0,-2-154-117,0 0-130,0 1 0,1 0 0,-1-1 0,1 1 0,1-1 0,-1 1 0,0-1 0,5 8 0,-8-23-1777,-3-3 1369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13899,'0'-2'1520,"2"4"-840,9 4-215,6 2 1143,6 4-576,10 1-312,2 0-144,8 0-328,1-3-224,1-7-2408,-3-5 2256,-12-18-328,-4-4-256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16636,'-1'1'1542,"5"-3"-502,11-11-12,22-24-37,212-263 657,-216 258-1637,-15 20-55,-18 23 43,0-1 0,0 0 0,0 0-1,0 0 1,0 0 0,0 0 0,0 1 0,0-1 0,0 0 0,0 0 0,0 0 0,0 0 0,0 0 0,0 0 0,0 1 0,0-1 0,0 0 0,1 0 0,-1 0 0,0 0 0,0 0 0,0 0 0,0 0 0,0 0 0,0 1 0,0-1 0,1 0 0,-1 0 0,0 0 0,0 0 0,0 0 0,0 0 0,0 0 0,0 0 0,1 0 0,-1 0 0,0 0 0,0 0 0,0 0 0,0 0 0,0 0 0,1 0 0,-1 0 0,0 0 0,0 0 0,0 0 0,0 0 0,0 0 0,1 0 0,-1 0 0,0 0 0,0-1 0,0 1 0,0 0 0,0 0 0,0 0 0,0 0 0,0 0 0,1 0 0,-1 0 0,0 0 0,0-1 0,0 1 0,0 0 0,0 0 0,0 0 0,-1 13-18,-27 92-63,14-62 91,3 1-1,2 0 0,-4 49 1,13-87-68,0 1 1,0-1-1,0 0 1,1 1-1,1 6 1,-2-12 33,0 0 1,1-1-1,-1 1 1,0 0-1,0 0 0,1 0 1,-1 0-1,0-1 1,1 1-1,-1 0 1,1 0-1,-1-1 0,1 1 1,-1 0-1,1-1 1,-1 1-1,1-1 1,0 1-1,-1-1 0,1 1 1,0-1-1,0 1 1,-1-1-1,1 1 1,0-1-1,0 0 1,0 0-1,-1 1 0,1-1 1,0 0-1,0 0 1,0 0-1,0 0 1,0 0-1,-1 0 0,1 0 1,0 0-1,0 0 1,0-1-1,0 1 1,-1 0-1,1 0 0,0-1 1,0 1-1,0 0 1,1-2-1,15-10-219,5-8-103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16404,'0'9'1704,"11"-5"-1080,3-4-296,9-3 856,3-1-584,3-2-792,3 2-408,-5-5 432,1 0-160,-5-4-192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15043,'2'3'143,"0"0"-1,-1 0 0,1 0 1,-1 0-1,1 0 0,-1 1 1,0-1-1,0 1 0,0-1 1,-1 1-1,1-1 0,-1 1 1,0-1-1,0 1 0,0-1 1,-1 1-1,1-1 0,-1 1 1,0-1-1,0 1 0,-2 4 1,-3 9 282,0-1 0,-18 29 1,23-43-392,-12 22 283,-1-1 0,-2 0-1,0-1 1,-1-1 0,-1-1-1,-1 0 1,-1-1 0,-41 29-1,56-45-231,0 0 0,0 0-1,0-1 1,-1 0 0,1 0-1,0 0 1,-1-1-1,0 1 1,-8 0 0,12-2-90,-1 0 0,1 0 0,0 0 0,0-1 0,0 1 0,0 0 1,0-1-1,-1 1 0,1-1 0,0 0 0,0 0 0,0 0 0,1 0 1,-1 0-1,0 0 0,0 0 0,1-1 0,-1 1 0,0-1 0,1 1 0,-1-1 1,1 0-1,0 1 0,0-1 0,-1 0 0,1 0 0,0 0 0,1 0 0,-2-2 1,-2-11-282,0 0 0,1 1 1,1-1-1,0-1 0,1 1 1,1 0-1,0 0 0,1 0 1,0 0-1,2 0 1,0 0-1,0 0 0,1 0 1,1 1-1,7-14 0,-12 26 288,1 1-1,-1 0 1,0 0-1,1 0 1,0 0-1,-1 0 0,1 0 1,0 0-1,-1 0 1,1 1-1,0-1 1,0 0-1,0 0 1,0 1-1,0-1 1,0 0-1,0 1 1,0-1-1,0 1 0,0-1 1,0 1-1,0-1 1,0 1-1,0 0 1,0 0-1,1 0 1,-1-1-1,0 1 1,0 0-1,0 0 0,0 1 1,1-1-1,-1 0 1,0 0-1,0 1 1,0-1-1,0 0 1,0 1-1,0-1 1,0 1-1,0-1 0,0 1 1,0 0-1,0-1 1,0 1-1,0 0 1,1 1-1,6 5 179,0 1 0,0 0 0,-1 0 0,7 11 0,-5-9-28,10 15 385,34 30 1,-46-49-558,-1 0-1,1 0 1,0-1 0,0-1 0,1 1-1,0-1 1,0 0 0,0-1 0,0 1-1,10 1 1,-14-4 72,0-1 0,0 0 1,-1 0-1,1 0 0,0 0 0,0-1 0,0 0 1,0 1-1,0-1 0,0-1 0,-1 1 0,1 0 1,0-1-1,-1 0 0,0 0 0,1 0 0,-1 0 1,0-1-1,0 1 0,0-1 0,3-3 0,18-25-34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1668 139 15835,'8'23'1569,"0"11"-961,0 5-240,0 8 584,-3 4-48,-5 5-272,-5 2-207,-8 1-313,-9-2-160,-9-2-313,-8-5-159,-12-8-384,-4-5 680,-13-13-176,-4-8-112</inkml:trace>
  <inkml:trace contextRef="#ctx0" brushRef="#br0" timeOffset="1">205 0 14163,'-13'2'1472,"-5"9"-912,-1 7-263,-7 5 1167,0 9-896,-3 17-208,3 7-64,5 12-208,5 4-24,7 5-56,8 0 8,9-3-16,7-6-16,12-15-304,7-11-208,12-17 440,4-7-80,14-10-56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1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540 116 11322,'-14'-7'150,"0"1"0,0 0 0,0 1 0,-1 0 0,1 1 0,-1 1 0,0 1 0,0 0 0,-1 0-1,1 2 1,0 0 0,0 0 0,0 2 0,-19 3 0,23-2-141,0 1-1,-1 1 1,1 0-1,1 0 1,-1 1 0,1 0-1,0 0 1,0 2-1,1-1 1,0 1 0,1 0-1,-1 1 1,-12 17 0,3-1 6,1 1 0,1 1 1,2 1-1,-13 32 0,16-31-2,1 0-1,1 1 0,1 0 1,2 1-1,1-1 0,-1 58 1,6-70-9,0-1 1,2 0 0,0 0 0,0 0 0,2 0 0,0 0 0,1 0 0,1-1 0,0 0-1,1 0 1,1-1 0,0 1 0,19 23 0,-20-31 3,0 0 0,1 0 0,0-1 0,1 0 0,-1 0 0,1-1 0,1 0 0,-1-1 0,1 0 0,16 6 0,-12-7 19,0 0 0,0-1 0,0-1 0,0 0-1,0-1 1,1 0 0,19-2 0,-10-2 43,-1 0 0,0-2 0,0-1 1,-1 0-1,1-2 0,-1 0 0,-1-2 0,0 0 0,35-24 0,-30 14 56,0 0 0,-1-2 1,-1-1-1,-2-1 0,31-40 0,-25 23 59,-1-1 1,-3-1 0,20-46-1,-31 60-88,-2-1 0,-1 0 0,-1 0-1,5-38 1,-11 51-100,-2 1 1,0-1-1,0 1 1,-2-1-1,0 0 0,-1 1 1,0 0-1,-2-1 0,-8-26 1,9 36-55,1 1 1,-1 0 0,0-1 0,-1 1 0,1 1 0,-1-1-1,0 1 1,-1-1 0,1 1 0,-1 0 0,0 1 0,-1-1-1,1 1 1,-1 0 0,1 0 0,-1 1 0,0 0 0,-1 0-1,1 0 1,0 1 0,-1 0 0,0 0 0,1 0-1,-11 0 1,2 1-68,1 0-1,-1 2 0,1-1 1,-1 2-1,-27 6 0,-10 8-307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27 11867,'-5'-2'309,"1"1"-156,1-1-1,-1 1 1,1 0-1,0-1 1,0 0-1,-1 0 0,1 0 1,-3-3-1,6 5-128,0 0 1,0 0-1,0-1 0,0 1 0,0 0 0,0 0 0,0 0 0,0-1 1,0 1-1,0 0 0,0 0 0,0 0 0,0-1 0,0 1 1,0 0-1,0 0 0,0 0 0,0-1 0,1 1 0,-1 0 1,0 0-1,0 0 0,0 0 0,0-1 0,0 1 0,0 0 0,1 0 1,-1 0-1,0 0 0,0 0 0,0 0 0,0 0 0,1-1 1,-1 1-1,0 0 0,0 0 0,0 0 0,1 0 0,-1 0 0,0 0 1,0 0-1,0 0 0,1 0 0,-1 0 0,0 0 0,0 0 1,0 0-1,1 0 0,-1 0 0,0 0 0,0 0 0,1 1 1,12-2 496,-3 1-295,-1 1-1,0 0 1,1 1 0,-1 0 0,0 0-1,0 1 1,0 1 0,-1-1 0,1 1-1,-1 0 1,0 1 0,0 0 0,0 1-1,10 9 1,-16-13-176,0 0 1,-1 1-1,1-1 1,-1 1-1,0-1 1,0 1-1,0 0 1,0-1-1,0 1 1,0 0-1,-1 0 1,0 0-1,1-1 0,-1 1 1,0 0-1,0 0 1,0 0-1,-1 0 1,1-1-1,-1 1 1,0 0-1,1 0 1,-1-1-1,0 1 0,-1 0 1,1-1-1,-3 5 1,-4 6 88,-1-1 0,0 0-1,-20 21 1,27-30-120,-88 87 415,50-53-240,2 3-1,-62 81 1,94-112-168,0 0 0,1 0 0,0 0 0,-5 17 0,9-25-22,1 1 0,-1 0 0,1 0-1,-1 0 1,1 0 0,0 0 0,-1 0 0,1 0-1,0 0 1,0 0 0,1 0 0,-1-1 0,0 1 0,1 0-1,-1 0 1,1 0 0,-1 0 0,1 0 0,0 0-1,0-1 1,0 1 0,0 0 0,0-1 0,0 1-1,0-1 1,1 1 0,-1-1 0,1 0 0,-1 1-1,1-1 1,2 2 0,3 0-1,0 0 1,1 0-1,0-1 1,-1 0-1,1 0 0,0-1 1,0 0-1,0 0 0,0-1 1,11 0-1,14-3-43,36-6-1,-63 8 38,124-25-104,-117 22 139,-1 0 0,1 0 0,-1-1 1,0-1-1,0 0 0,-1-1 0,20-14 0,-30 20-14,0 1 0,0-1 1,0 0-1,0 0 1,0 0-1,0 0 0,0 0 1,0-1-1,0 1 1,-1 0-1,1 0 0,0 0 1,-1-1-1,1 1 1,-1 0-1,1-1 0,-1 1 1,0 0-1,1-3 1,-2 2 6,1 1 0,0 0 0,-1 0 1,1 0-1,-1 0 0,1 0 0,-1 0 0,1 0 1,-1 0-1,0 0 0,0 0 0,1 0 1,-1 0-1,0 1 0,0-1 0,0 0 1,0 0-1,-1 0 0,-6-3 110,0 0-1,0 1 0,-1 0 0,-15-3 1,9 2 3,-1 2-1,1 0 1,-31 0 0,37 2-299,1 1 0,-1-1-1,1 2 1,0-1 0,-1 1-1,1 0 1,0 1 0,-14 6 0,22-9 140,0 0 0,0 0 0,0 0 0,-1 0 0,1 0 0,0 0 1,0 1-1,0-1 0,0 0 0,0 0 0,0 0 0,-1 0 1,1 0-1,0 0 0,0 0 0,0 1 0,0-1 0,0 0 1,0 0-1,0 0 0,0 0 0,0 0 0,0 1 0,0-1 0,0 0 1,0 0-1,0 0 0,0 0 0,0 1 0,0-1 0,0 0 1,0 0-1,0 0 0,0 0 0,0 0 0,0 1 0,0-1 0,0 0 1,0 0-1,0 0 0,0 0 0,0 0 0,1 1 0,-1-1 1,0 0-1,0 0 0,0 0 0,0 0 0,0 0 0,0 0 1,0 0-1,1 0 0,-1 1 0,8 3-207,14-3-248,6-3-146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42 12283,'94'-32'5120,"-83"29"-4741,0 1 0,1 0 0,0 0 0,-1 1-1,1 1 1,15 1 0,-25-1-338,0 0 1,0 1-1,0-1 0,-1 0 0,1 1 1,0-1-1,-1 1 0,1-1 1,0 1-1,-1 0 0,1 0 0,-1 0 1,1 0-1,-1 0 0,1 0 1,1 2-1,-2-2-10,-1 0 1,1 1-1,0-1 1,-1 0-1,0 0 1,1 0-1,-1 0 1,0 1-1,1-1 1,-1 0 0,0 0-1,0 0 1,0 1-1,0-1 1,0 0-1,0 0 1,-1 1-1,1 1 1,-2 2 38,0-1-1,0 1 1,-1 0 0,1-1 0,-1 1 0,0-1 0,0 0 0,0 0 0,-1 0 0,-5 5 0,-12 8 147,-1 0 0,-1-1 1,0-2-1,-1 0 1,-1-1-1,0-2 0,-1 0 1,0-2-1,-30 7 1,33-14-16,17-5-156,13-5-112,-2 6 34,0-1 0,0 1 0,0 0 0,0 0 0,0 1 0,1 0 0,-1 0 0,1 0 0,-1 0 0,0 1 0,1 0 0,-1 0 0,1 0 0,-1 1-1,1 0 1,-1 0 0,0 0 0,0 0 0,1 1 0,-1 0 0,0 0 0,0 1 0,-1-1 0,1 1 0,0 0 0,-1 0 0,0 1 0,0-1 0,5 6 0,-6-5 19,2 2 50,0 0 0,0-1 0,1 1-1,0-1 1,8 6 0,-11-10-8,-1 1 0,1-1 0,0 0 0,0 0 0,0 0 0,0-1 0,0 1 0,0-1 0,0 1 0,0-1 0,0 0 0,0 0 0,0 0 0,0-1 0,0 1 0,5-2 0,4-2 30,-1 0 1,0 0-1,0-1 0,0 0 1,-1-1-1,12-8 0,-18 11-315,0 1 0,0-1 1,-1 0-1,1-1 0,-1 1 0,1 0 0,-1-1 0,0 0 1,-1 0-1,1 0 0,0 0 0,-1 0 0,0 0 0,0-1 0,0 1 1,-1-1-1,2-7 0,-3 12 198,0-1-1,0 1 1,0-1 0,0 1 0,0-1-1,0 1 1,0 0 0,0-1 0,0 1-1,0-1 1,0 1 0,-1-1 0,1 1-1,0-1 1,0 1 0,-1 0 0,1-1-1,0 1 1,0-1 0,-1 1 0,1 0-1,0-1 1,-1 1 0,1 0 0,0 0-1,-1-1 1,1 1 0,-1 0 0,1 0-1,-1-1 1,1 1 0,0 0 0,-1 0 0,-3-1-1133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 15043,'2'-1'139,"0"1"0,0-1 0,1 0 0,-1 1 0,0-1 0,0 1 0,1-1 0,-1 1 0,0 0 0,0 0 0,1 0 0,-1 1 0,0-1 0,0 0 0,1 1 0,1 0 0,40 15 665,-38-13-467,9 3-105,0 1 0,0 0 0,-1 2 1,0-1-1,0 2 0,-1 0 0,-1 0 0,0 1 1,0 1-1,11 14 0,-15-16-191,-2 1 1,1-1-1,-2 1 0,1 1 1,-1-1-1,-1 1 0,0-1 1,-1 1-1,0 0 0,-1 1 0,0-1 1,-1 0-1,0 1 0,-2 13 1,-1-2-27,-1 0 0,-1 1 0,-1-2 0,-1 1 1,-2 0-1,0-1 0,-1-1 0,-18 31 0,10-23-229,-1-1 0,-2-1-1,-1-1 1,-1-1-1,-34 33 1,36-42 69,-1-1-1,0-1 1,-28 15 0,4-6-225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0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14275,'0'-2'192,"0"0"0,0 0 0,0 0 0,1 0 0,-1 0 0,0 0 1,1 0-1,0 0 0,-1 0 0,1 0 0,0 0 0,0 0 0,0 0 0,0 0 0,0 1 0,0-1 0,3-2 0,28-26 1626,-11 16-1517,0 1 1,0 1 0,2 0 0,-1 2 0,1 1-1,1 0 1,-1 2 0,1 1 0,31-5-1,-47 10-253,1 0-1,-1 1 1,1 0-1,-1 0 1,1 1-1,14 3 1,-21-4-38,-1 0 1,1 1-1,0-1 1,0 1-1,-1 0 0,1-1 1,0 1-1,-1 0 1,1 0-1,-1 0 1,1 0-1,-1 0 1,1 0-1,-1 1 0,0-1 1,0 1-1,1-1 1,-1 0-1,0 1 1,0 0-1,0-1 0,-1 1 1,1 0-1,0-1 1,-1 1-1,1 0 1,-1 0-1,1-1 1,-1 1-1,0 0 0,0 0 1,0 0-1,0 0 1,0-1-1,-1 5 1,-1 2 22,0 1 0,-1 0 0,-1-1 0,1 0 0,-1 0 0,0 0 0,-1 0 0,0-1 0,-7 9 0,-9 9 83,-27 24-1,6-9 99,-62 45 0,106-86-236,1 1-1,-1-1 0,0 1 1,1 0-1,-1 0 0,1 0 1,-1 0-1,1 1 0,-1-1 1,0 1-1,1-1 0,-1 1 1,0 0-1,4 1 1,38 19-162,-31-12 126,0 2 0,-1-1 0,0 2 0,18 22 0,2 3 64,-29-35-1,-1 0 0,0 0 0,1 0-1,-1 0 1,1-1 0,0 1-1,0-1 1,-1 1 0,1-1 0,0 0-1,0 0 1,0-1 0,0 1-1,0-1 1,0 1 0,0-1 0,0 0-1,1 0 1,-1 0 0,0-1 0,0 1-1,0-1 1,0 1 0,0-1-1,0 0 1,0 0 0,-1 0 0,1-1-1,0 1 1,0-1 0,2-2-1,3-1-132,-1 0 0,0-1 0,0 0 0,0 0-1,0-1 1,-1 0 0,0 0 0,-1 0 0,8-13-1,-8 9 37,0-1-1,0 1 0,-2-1 0,1 0 0,1-14 0,-2-14-312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13 11707,'-23'-5'298,"1"2"1,-1 0 0,0 2-1,0 0 1,0 2 0,1 0 0,-36 8-1,44-6-220,0 0 0,1 2 0,0-1-1,0 2 1,0 0 0,0 0 0,1 1-1,0 1 1,0 0 0,1 0-1,0 1 1,1 1 0,-13 14 0,3 1-40,2 0 0,0 1 0,2 1 0,1 0 0,2 2 0,0-1 0,2 2 0,1-1 0,1 1 0,2 1 0,1 0 0,-3 43 0,9-65-13,0-1 0,0 0 0,1 0 0,0 1 0,1-1 0,0 0 0,0 0 0,6 14 0,-6-17-10,1-1 0,0 1 0,0 0 0,0-1 0,1 0 0,-1 0 0,1 0 0,0 0 0,0 0 0,1-1 0,-1 0 0,1 0 0,0 0 0,6 3 0,7 1 51,1 0 0,0-2 0,0 0 1,1-1-1,-1-1 0,1 0 0,23-1 1,6-3 254,86-10 1,-81 3-12,0-2 0,80-27 0,-111 29-195,-1 0 0,0-2-1,-1-1 1,0 0 0,0-2 0,-1 0 0,-1-1 0,24-24-1,-35 30-65,-1 0-1,0 0 0,0-1 0,-1 0 1,0 0-1,-1-1 0,0 1 0,0-1 0,-1 0 1,-1-1-1,1 1 0,1-13 0,-4 14-14,0 0 0,-1-1 0,0 1-1,0 0 1,-1 0 0,0-1 0,-1 1 0,0 0-1,0 0 1,-1 0 0,0 1 0,0-1-1,-1 1 1,-9-15 0,2 7-25,-1 1 1,0 0-1,-1 0 0,-1 2 0,0 0 1,-1 0-1,0 1 0,-1 1 1,-25-13-1,14 9-211,-1 2 0,0 2 0,-1 0 0,0 2 0,-39-7 0,40 12-26,15 5-76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1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0 12803,'-41'33'314,"1"1"0,1 2 1,3 2-1,0 1 0,-34 51 0,62-77-262,1 0-1,0 0 0,1 1 0,0 0 1,1 0-1,0 0 0,1 1 0,1 0 1,0-1-1,0 19 0,3-27-30,-1 0 0,1-1-1,1 1 1,-1 0 0,1-1 0,0 1-1,0-1 1,1 1 0,-1-1 0,1 0 0,0 1-1,1-1 1,-1 0 0,1 0 0,0-1-1,1 1 1,-1-1 0,1 1 0,0-1 0,0 0-1,0 0 1,0-1 0,1 1 0,-1-1 0,1 0-1,0 0 1,0-1 0,0 1 0,10 2-1,-5-3 45,0 0-1,0 0 1,-1-2-1,1 1 1,0-1-1,0-1 0,0 1 1,0-2-1,-1 1 1,1-1-1,0-1 1,-1 0-1,0 0 0,0-1 1,10-5-1,11-7 286,-1-1 0,0-1-1,26-23 1,-35 26 20,-1-1-1,0-1 1,-2 0 0,31-38-1,-44 49-272,0-1 0,0 0 0,-1 1 0,0-1 0,0 0 0,0 0 0,-1-1 0,3-12 0,-5 14-64,0 1 1,0 0-1,0 0 1,0 0-1,-1-1 1,0 1-1,0 0 1,0 0-1,0 0 1,-1 0-1,0 0 1,0 1 0,-1-1-1,-2-5 1,0 3-127,0 0 1,-1 0-1,0 1 0,0 0 1,-1 0-1,1 0 1,-1 1-1,0-1 1,-1 2-1,-8-5 1,4 3-89,-1 0 0,1 1 1,-2 1-1,1 0 0,-23-3 1,5 5-315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4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13251,'6'2'501,"0"0"0,0 0-1,0-1 1,1 0 0,-1 0 0,0-1 0,12 0 0,48-7 905,-29 2-959,360-19-1989,-383 22 935,-9 1 286,-8 1-135,-7 0 26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13859,'6'20'1344,"14"-11"-744,9-2-216,15-4 473,2-2-33,4-1-152,1-1-120,-3-4-400,-2 1-224,-10 0-504,-7 2-152,-9-2 552,-5-3-184,-8-3-168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15747,'15'-4'441,"1"0"0,0 2 0,0 0 0,0 0 0,0 2-1,0 0 1,31 4 0,-17 2-286,0 0 0,0 2 1,34 13-1,-55-17-148,-1-1 0,0 1 0,0 0 0,0 1 0,0-1 0,13 12 0,-19-14-7,1 1 0,-1 0 0,0 0 0,0-1-1,0 1 1,0 1 0,0-1 0,0 0 0,-1 0-1,0 1 1,1-1 0,-1 1 0,0-1 0,-1 1-1,1-1 1,-1 1 0,0-1 0,1 1 0,-2 0-1,1 4 1,-3 4-6,1 1-1,-2-1 0,1 0 1,-2 0-1,0-1 1,0 1-1,-10 15 0,-54 71 0,43-66-320,-1-2 0,-52 47 0,76-75 152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14 13211,'2'-1'117,"6"-2"135,1 0-1,0 1 1,0 0 0,14 0-1,-21 2-216,-1-1-1,0 1 1,1 0-1,-1 0 1,1 0 0,-1 0-1,1 1 1,-1-1-1,0 0 1,1 1-1,-1-1 1,0 1 0,1-1-1,-1 1 1,0 0-1,1-1 1,-1 1-1,0 0 1,0 0-1,0 0 1,0 0 0,0 0-1,0 0 1,0 0-1,0 0 1,0 0-1,-1 1 1,1-1-1,0 0 1,-1 0 0,1 1-1,-1-1 1,1 0-1,-1 1 1,0-1-1,1 1 1,-1-1 0,0 3-1,-1 3 72,0 0-1,0 0 1,0 0-1,-1 0 1,0 0-1,0 0 1,-1-1-1,0 1 1,0-1-1,0 0 1,-1 0-1,-5 7 1,-10 11 302,-30 32 1,40-47-301,-33 35 296,-53 60 242,85-91-598,0 1 0,1 0 0,0 0 0,1 1 0,0 0 0,-5 18 1,11-29-43,1 1 0,0-1 0,0 1 1,0-1-1,0 1 0,1-1 0,0 1 1,0-1-1,0 1 0,1-1 1,-1 1-1,1-1 0,0 1 0,0-1 1,1 0-1,-1 1 0,1-1 0,3 6 1,-2-6-2,0 0 0,1 0-1,-1-1 1,1 1 0,0-1 0,0 0 0,0 0 0,0 0 0,0 0 0,1-1 0,-1 1 0,1-1 0,-1 0-1,1-1 1,0 1 0,8 1 0,3-2 40,-1 1 0,1-2-1,-1 0 1,1 0 0,-1-2-1,1 0 1,-1-1 0,0 0-1,0-1 1,0-1 0,0 0-1,-1-1 1,0-1 0,0 0-1,21-15 1,-32 19 37,0 1-1,0 0 1,0-1-1,0 1 1,0-1 0,-1 0-1,0 0 1,1 0-1,-1 0 1,0 0-1,0-1 1,-1 1 0,3-6-1,-4 7-34,0 1 0,0-1 0,0 1 0,0-1 0,0 0 0,0 1 0,0-1 0,-1 1 0,1-1-1,-1 1 1,1-1 0,-1 1 0,1-1 0,-1 1 0,0 0 0,0-1 0,0 1 0,0 0 0,0 0 0,0 0 0,0-1 0,0 1 0,0 0 0,0 0 0,-1 1-1,1-1 1,0 0 0,-1 0 0,1 1 0,-1-1 0,1 0 0,-1 1 0,-2-1 0,-4-2-99,0 1 1,0 0-1,0 0 1,0 1-1,0 0 1,-1 0-1,1 1 0,0 0 1,-1 0-1,1 1 1,-13 2-1,17-1-705,5-1 210,8-3 99,6-2-138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1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658 17 10242,'-12'-4'179,"1"1"0,-1 0 1,1 1-1,-1 0 0,0 1 0,0 0 0,0 1 0,0 0 1,-23 4-1,-2 2 93,-65 20 1,80-18-219,0 1 0,1 0 0,0 2 0,0 1 0,1 0 0,1 1 0,0 2 0,1 0 1,0 0-1,1 2 0,1 0 0,1 1 0,-21 32 0,23-31 18,2 0-1,0 1 1,1 0 0,1 1-1,1 0 1,1 1 0,0-1-1,2 1 1,1 1 0,1-1-1,0 0 1,2 1 0,0 0-1,4 27 1,-1-40-56,-1 0 0,2 0 0,-1-1 1,2 0-1,-1 1 0,1-1 0,0 0 0,1-1 0,0 1 0,0-1 0,1 0 1,0 0-1,1-1 0,0 0 0,0 0 0,0 0 0,1-1 0,0 0 0,0 0 1,0-1-1,12 5 0,1-1-4,1 0 0,0-2-1,1 0 1,0-1 0,0-2 0,0 0 0,45 1 0,-25-5 15,0-2 1,0-1 0,0-2 0,0-3 0,-1-1 0,0-1 0,47-21 0,-60 20 36,-1-2 1,-1-2-1,-1 0 1,37-28-1,-45 29 23,-2-1 0,0-1 0,0 0 0,-1-1-1,-2 0 1,22-34 0,-29 40-27,0 0 0,-1 0 0,0-1 0,-1 0 0,0 1 0,-1-2 0,0 1 0,-1 0 0,1-24 0,-3 27-32,-1-1 0,0 1 0,0 0 0,-1-1-1,0 1 1,0 0 0,-1 0 0,-1 1 0,1-1 0,-1 0 0,-1 1 0,0 0 0,-10-13 0,5 10-30,0 0 0,0 1 1,-1 0-1,-1 0 0,0 1 0,0 1 1,-1 0-1,0 1 0,0 0 0,-1 1 1,1 1-1,-23-6 0,4 3 184,0 2 0,0 2 0,0 0 0,-54 3 0,52 2-118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13763,'14'1'1552,"10"2"-1000,12-3-176,7 0 665,16-3-393,8 0-40,1 0-208,-1 2-136,-8-2-376,-6 3-192,-15 0-368,-15 4 640,-26 2-136,-16 3-112,-12 1-80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11042,'-2'18'1449,"11"-4"-585,8-4-264,8-4 1408,7-2-975,4-2-201,0-1-24,3-2-448,2-4-416,-8-8 168,-6-1-80,-2-3-128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3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7 13331,'21'-7'1250,"-21"8"-1227,1-1 0,-1 0 0,0 0 0,0 0 0,0 0 0,1 0 0,-1 0 0,0 0 0,0 0 0,0 0 0,1 0 0,-1 0 0,0 1 0,0-1 0,0 0 0,0 0 0,1 0 0,-1 0 0,0 1 0,0-1 0,0 0 0,0 0 0,0 0 0,0 1 0,0-1 0,1 0 0,-1 0 0,0 0 0,0 1 0,0-1 0,0 0 0,0 0 1,0 0-1,0 1 0,0-1 0,0 0 0,0 0 0,0 1 0,0-1 0,0 0 0,-1 0 0,1 0 0,0 1 0,-2 3 164,0 1 0,0-1 0,0 0 0,-1 0 0,0 0 0,-6 7 1,-41 45 316,-4-2 0,-1-2 0,-106 75 0,149-118-421,0-1 1,-1-1-1,0 0 0,-20 8 0,31-14-65,0-1-1,-1 1 0,1 0 1,0-1-1,-1 0 0,1 1 1,0-1-1,-1 0 0,1 0 1,-1 0-1,1-1 0,0 1 1,-1-1-1,1 1 0,-4-2 1,5 1-8,-1 0-1,1-1 1,-1 1 0,1 0 0,0-1 0,-1 1 0,1-1 0,0 1-1,0-1 1,0 0 0,0 1 0,1-1 0,-1 0 0,0 0-1,1 0 1,-1 1 0,1-1 0,-1 0 0,1 0 0,0 0 0,0 0-1,0-3 1,1-6-47,0 1-1,0-1 1,1 1-1,0-1 1,1 1 0,0 0-1,0 0 1,9-16-1,-5 12-76,1 0 1,0 0-1,1 1 0,0 0 0,14-14 0,-19 23 68,-1 1 0,1-1 0,0 1 0,0 0 0,0 0 0,0 0 0,1 1 0,-1 0 0,1-1 0,0 2 0,6-3 0,-9 4 38,1-1 0,-1 1-1,0 0 1,1 0 0,-1 0 0,1 0-1,-1 1 1,1-1 0,-1 1 0,0-1-1,1 1 1,-1 0 0,0 0-1,0 0 1,0 0 0,1 0 0,-1 1-1,0-1 1,-1 1 0,1-1 0,0 1-1,0 0 1,-1 0 0,1-1 0,-1 1-1,2 3 1,11 16 117,-1 1 0,15 38-1,-22-43 18,2-1-1,-1 0 1,2-1-1,0 0 0,1 0 1,0-1-1,21 22 1,-29-34-68,0 0-1,0 0 1,0-1 0,1 1-1,-1-1 1,0 0 0,1 1-1,-1-1 1,0 0 0,1-1 0,-1 1-1,1 0 1,4 0 0,-5-1-23,0 0 1,-1 0 0,1-1 0,0 1 0,-1 0-1,1-1 1,-1 1 0,1-1 0,-1 0 0,1 1-1,-1-1 1,1 0 0,-1 0 0,0 0 0,1 0-1,-1 0 1,0 0 0,0-1 0,0 1-1,0 0 1,0 0 0,1-3 0,9-17 211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4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51 13611,'10'-7'332,"0"1"0,1 0 0,0 0 0,0 1 0,1 1 0,-1 0 0,1 1-1,16-4 1,-23 6-242,-1 1-1,1-1 0,-1 1 0,1 0 0,-1 0 1,1 0-1,-1 0 0,1 1 0,-1 0 0,1 0 1,-1 0-1,0 0 0,1 1 0,-1-1 0,0 1 0,0 1 1,0-1-1,0 0 0,-1 1 0,1 0 0,0 0 1,-1 0-1,0 0 0,0 0 0,3 5 0,-4-4-55,0-1-1,-1 0 1,1 1 0,-1 0-1,0-1 1,-1 1-1,1 0 1,0-1-1,-1 1 1,0 0-1,0 0 1,0-1 0,0 1-1,-1 0 1,1-1-1,-1 1 1,0 0-1,0-1 1,-1 1-1,1-1 1,-1 1-1,1-1 1,-5 6 0,-4 6 10,0 0 1,-1-2 0,-20 22 0,-60 44 105,11-10-25,69-58-94,0 1 0,1 0 0,0 0-1,-13 22 1,20-29-19,1 1 1,-1-1-1,1 1 1,0-1-1,0 1 1,0 0-1,1 0 1,0 0-1,0 0 0,1 0 1,-1 0-1,1 0 1,1 0-1,-1 0 1,1 0-1,0 0 0,3 10 1,-2-12-5,0 1 1,0-1-1,1 0 1,-1 0-1,1 0 1,0 0-1,0-1 1,0 1-1,1-1 1,-1 1-1,1-1 1,-1 0-1,1-1 0,0 1 1,1-1-1,-1 1 1,0-1-1,1-1 1,-1 1-1,1-1 1,-1 1-1,9 0 1,-3-1 30,0-1 1,1 0 0,-1 0-1,0-1 1,0 0-1,0-1 1,-1 0 0,1-1-1,0 0 1,-1-1-1,1 0 1,-1 0 0,0-1-1,-1 0 1,1 0-1,-1-1 1,0 0 0,0-1-1,-1 1 1,0-2-1,0 1 1,-1-1 0,1 0-1,-2 0 1,7-12-1,-10 17-3,-1 1-1,0-1 1,0 0-1,0 0 1,0 0-1,0 0 1,0 0-1,-1-1 0,0 1 1,1 0-1,-1 0 1,0 0-1,-1 0 1,1 0-1,0 0 1,-1-1-1,0 1 1,0 0-1,0 0 0,0 0 1,0 1-1,0-1 1,-1 0-1,0 0 1,1 1-1,-1-1 1,0 1-1,0-1 1,0 1-1,-1 0 0,1 0 1,-1 0-1,1 0 1,-1 0-1,1 1 1,-1-1-1,-4-1 1,2 1-83,0-1 1,0 2-1,-1-1 0,1 0 1,0 1-1,-1 0 1,1 0-1,-1 1 1,1-1-1,-1 1 0,0 1 1,1-1-1,-1 1 1,1 0-1,-1 0 1,1 0-1,0 1 0,-1 0 1,1 0-1,-8 4 1,12-5 24,0-1 0,1 1 1,-1-1-1,0 1 1,0-1-1,1 1 0,-1-1 1,0 1-1,1 0 0,-1-1 1,1 1-1,-1 0 0,1-1 1,-1 1-1,1 0 1,0 0-1,-1 0 0,1-1 1,0 1-1,-1 0 0,1 0 1,0 0-1,0 0 1,0 0-1,0-1 0,0 1 1,0 0-1,0 2 0,1-2 3,-1 0 0,1 0-1,0 1 1,0-1 0,-1 0-1,1 0 1,0 0 0,0 0 0,0 0-1,0 0 1,1 0 0,-1 0-1,0-1 1,0 1 0,0 0-1,1-1 1,2 2 0,15 5-327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41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2 189 15315,'0'4'370,"-1"1"-128,1 0-1,-1 0 1,1 0-1,0 0 1,1 0-1,0 6 1,0-10-197,-1 0 0,0 0 0,1 0 0,-1-1 0,1 1 0,-1 0 0,1 0-1,-1 0 1,1-1 0,-1 1 0,1 0 0,0 0 0,-1-1 0,1 1 0,0-1 0,0 1 0,-1-1 0,1 1 0,0-1 0,0 1 0,0-1 0,0 0 0,0 1 0,0-1 0,0 0 0,-1 0-1,1 0 1,0 0 0,0 1 0,0-1 0,0-1 0,0 1 0,0 0 0,0 0 0,0 0 0,0 0 0,0-1 0,0 1 0,0 0 0,1-2 0,6-1 164,0-1 0,0 0 1,0 0-1,-1-1 0,1 0 0,-1 0 1,9-10-1,45-49 370,-59 63-565,21-28 163,-1-1 1,27-47-1,-63 129 83,6-26-353,0 0 1,2 1-1,2-1 0,0 1 1,0 40-1,4-65 85,0-1 0,0 0 1,0 1-1,0-1 0,1 0 0,-1 1 0,0-1 0,1 0 1,-1 1-1,1-1 0,0 0 0,-1 0 0,1 1 1,0-1-1,0 0 0,0 0 0,1 1 0,-2-2 3,1 1 0,0-1 0,-1 0 0,1 0 0,0 1 0,0-1 0,0 0 0,-1 0 0,1 0 0,0 0 0,0 0-1,-1 0 1,1 0 0,0 0 0,0-1 0,0 1 0,-1 0 0,1 0 0,0-1 0,0 1 0,-1 0 0,1-1 0,0 1 0,-1-1-1,1 1 1,-1-1 0,1 1 0,0-1 0,-1 1 0,1-1 0,-1 1 0,1-2 0,19-25-164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4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15187,'-8'3'1449,"2"10"-1081,0 7-160,0 3 568,3 9-392,1 4-32,3 7-144,2-1-56,6-1-88,-1-2-24,4-6-160,-2-3-200,-3-15 960,-1-11-640,-3-11 24,-2-7-8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4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15459,'4'3'1329,"11"1"-873,2 2-144,11-1 408,2 0-88,8-2-128,3-2-160,4-2-568,-3-5 1544,-7 3-1200,-6 0 25,-10-1 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4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12323,'1'1'63,"0"1"0,0-1 0,0 0 0,0 0 0,0 0 0,0 0 0,0 0 0,0 0 0,0 0 0,0 0 0,0 0 0,1 0 0,-1-1 0,0 1 0,1-1 0,-1 1 0,0-1 0,1 1 0,-1-1 0,1 0 0,-1 1 0,1-1 0,-1 0 0,1 0 0,-1 0 0,0 0 0,4-1 0,26-1 326,-1-1 1,36-8-1,-12 1-146,78-13-27,76-11 167,-160 29-319,0 2 0,64 4 0,-98 0-62,-1 1 0,0 0-1,1 1 1,-1 0 0,0 1 0,-1 1 0,1 0 0,-1 1 0,0 0-1,0 1 1,-1 0 0,0 1 0,0 0 0,16 16 0,-8-5 1,3 3 6,40 31 1,-53-46-10,0-1 1,0-1 0,1 0-1,0 0 1,0-1 0,0 0-1,1 0 1,16 2 0,-2-2-39,1-2 0,0-1-1,-1-1 1,45-5 0,105-27-343,-71 11 169,208-21 128,-239 32 560,-1-3 0,0-3 1,-1-4-1,76-31 0,-147 51-463,0 0-1,1 0 0,-1 0 0,0 0 0,1 0 0,-1-1 0,0 1 0,0 0 0,1 0 0,-1 0 0,0-1 0,0 1 0,1 0 0,-1 0 0,0-1 0,0 1 0,1 0 0,-1-1 0,0 1 0,0 0 1,0 0-1,0-1 0,0 1 0,0 0 0,0-1 0,1 1 0,-1 0 0,0-1 0,0 1 0,0 0 0,0-1 0,0 1 0,-1 0 0,1-1 0,0 1 0,0 0 0,0-1 0,0 1 0,0 0 0,0-1 0,0 1 1,-1 0-1,1-1 0,0 1 0,0 0 0,0 0 0,-1-1 0,1 1 0,0 0 0,0 0 0,-1 0 0,1-1 0,0 1 0,0 0 0,-1 0 0,1 0 0,-21-7 287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57 12691,'6'-5'238,"0"0"1,0 1-1,0-1 0,1 1 1,-1 0-1,1 1 1,0 0-1,0 0 1,1 0-1,-1 1 0,12-2 1,5-1 371,0 2 0,31-1 0,-53 4-579,0 0 0,0 0-1,0 0 1,1 0-1,-1 1 1,0-1-1,0 0 1,0 1-1,-1 0 1,1-1 0,3 2-1,-4-1-18,-1-1-1,1 1 1,-1-1-1,1 1 1,-1-1-1,1 1 1,-1-1-1,1 1 1,-1-1-1,0 1 1,1 0-1,-1-1 1,0 1-1,1-1 1,-1 1-1,0 0 1,0-1-1,0 1 1,0 0 0,1 0-1,-1-1 1,0 2-1,-1 1 5,0 0 1,1 0-1,-1-1 0,0 1 1,-1 0-1,1-1 0,0 1 1,-1-1-1,1 1 0,-1-1 1,0 0-1,0 1 0,-3 2 1,-90 76 214,65-57-146,0 1 1,2 1-1,-35 42 0,56-60-57,1 0-1,1 0 0,-1 1 0,1 0 0,1 0 1,0 0-1,0 1 0,1-1 0,0 1 1,1 0-1,0 0 0,0 0 0,1 0 1,0 0-1,1 0 0,0 0 0,3 17 0,-3-24-19,1 1 0,-1-1 0,1 0 0,0 0-1,0 0 1,0 0 0,0 0 0,1 0-1,-1 0 1,1 0 0,0 0 0,0 0-1,0-1 1,0 1 0,0-1 0,0 1-1,1-1 1,-1 0 0,1 0 0,0 0-1,-1 0 1,1-1 0,0 1 0,0-1-1,0 0 1,0 1 0,1-1 0,-1-1-1,0 1 1,0 0 0,0-1 0,1 0 0,-1 0-1,0 0 1,1 0 0,-1 0 0,4-1-1,8-2 33,-1 0 1,0 0-1,0-2 0,-1 0 0,1 0 0,-1-1 0,16-10 1,-17 9 73,-1 0 0,1-1-1,-1 0 1,-1 0 0,1-1 0,-2-1 0,1 0 0,-1 0 0,-1-1 0,8-12 0,-15 22-85,0-1-1,0 1 0,-1 0 1,1-1-1,0 1 0,-1 0 1,1-1-1,-1 1 0,0-1 1,1 1-1,-1-1 0,0 1 0,0-1 1,0 1-1,0-1 0,0 1 1,-1-1-1,1 1 0,0-1 1,-1 1-1,1-1 0,-1 1 1,1-1-1,-1 1 0,1 0 1,-1-1-1,0 1 0,0 0 1,0 0-1,0 0 0,0 0 1,0-1-1,0 1 0,0 0 1,0 1-1,-1-1 0,1 0 1,0 0-1,-1 0 0,1 1 1,0-1-1,-1 1 0,-2-1 1,-3-2 41,-1 2 0,0-1 0,0 1 0,0 0 1,0 0-1,-14 1 0,11 1-209,-1 0 0,1 1 0,-1 0 0,1 0 0,-1 1 0,1 1 0,-11 5 0,19-7-803,5-2 667,5-2 67,5-2-268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2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76 13667,'5'-6'348,"1"-1"1,1 1-1,-1 0 1,1 0 0,0 1-1,0 0 1,1 0-1,0 0 1,-1 1-1,2 1 1,-1-1-1,0 1 1,1 1-1,-1-1 1,1 1-1,0 1 1,9-1-1,-16 2-332,-1 0-1,0 0 1,0 0-1,1 0 0,-1 1 1,0-1-1,0 0 1,0 1-1,0-1 1,1 1-1,-1-1 0,0 1 1,0-1-1,0 1 1,0 0-1,0 0 1,0-1-1,0 1 0,0 0 1,-1 0-1,1 0 1,0 0-1,0 0 1,-1 0-1,1 0 0,-1 0 1,1 1-1,-1-1 1,1 0-1,-1 0 1,0 0-1,1 0 0,-1 1 1,0-1-1,0 0 1,0 0-1,0 1 0,0-1 1,0 0-1,-1 0 1,1 1-1,-1 1 1,0 4 22,-1 0-1,0 0 1,0 0 0,-1-1 0,-6 14 0,-2-2 33,0 0-1,-1-1 1,-1 0-1,-1-1 1,0 0 0,-1-1-1,-1-1 1,0 0-1,-1-1 1,0-1-1,-36 18 1,51-29-66,0 0 4,0 1 0,0-1 1,-1 0-1,1 0 0,0 0 1,-1 0-1,1-1 0,-1 1 0,1-1 1,-1 1-1,1-1 0,-1 0 0,0 0 1,-4-1-1,7 1-11,0 0 1,0 0-1,0 0 1,0 0-1,0 0 1,0 0-1,0 0 0,-1 0 1,1 0-1,0 0 1,0 0-1,0 0 1,0 0-1,0 0 0,0 0 1,0 0-1,0 0 1,0-1-1,0 1 1,0 0-1,0 0 0,0 0 1,0 0-1,0 0 1,0 0-1,0 0 1,0 0-1,0 0 0,0 0 1,0 0-1,0 0 1,0 0-1,0-1 1,0 1-1,0 0 0,0 0 1,0 0-1,0 0 1,0 0-1,0 0 1,0 0-1,0 0 0,0 0 1,0 0-1,0 0 1,0 0-1,0 0 1,0-1-1,0 1 0,0 0 1,0 0-1,0 0 1,0 0-1,0 0 1,0 0-1,1 0 0,-1 0 1,0 0-1,0 0 1,0 0-1,0 0 1,0 0-1,0 0 0,9-3-78,9-1-51,-14 4 108,0 1 1,0-1-1,-1 1 1,1 0-1,0 0 0,-1 0 1,1 0-1,-1 0 1,1 1-1,-1 0 1,4 2-1,32 28-102,-34-27 144,-1 0 0,1-1 0,0 0 0,0 0 0,0 0 0,0-1 0,1 1 0,-1-1 0,1-1 0,0 1 0,0-1 0,0 0 0,7 2 1,-4-4 65,-1 0 1,0-1-1,0 1 1,0-1 0,1-1-1,-1 0 1,0 0-1,-1 0 1,1-1 0,0 0-1,-1-1 1,1 0-1,-1 0 1,0 0 0,11-10-1,-17 13-66,0 1 1,-1-1-1,1 0 0,0 1 1,-1-1-1,1 1 0,-1-1 0,1 0 1,-1 0-1,1 1 0,-1-1 1,1 0-1,-1 0 0,0 0 0,0 1 1,1-1-1,-1 0 0,0 0 0,0 0 1,0 0-1,0 0 0,0 0 1,0 1-1,0-1 0,0 0 0,-1-1 1,-13-18-566,12 18 436,1 0-1,-1 1 1,0-1-1,1 0 1,-1 0-1,1 0 1,0 0 0,0 0-1,0 0 1,0-1-1,0 1 1,0 0 0,-1-5-1,3-14-258,3-6-133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1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694 117 9930,'2'-12'505,"-1"5"-204,0 1 1,0-1 0,0 0-1,-1 0 1,-1-13 0,0 18-244,1 0 1,-1 0-1,1 0 0,-1 0 1,0 0-1,0 0 0,0 0 1,0 1-1,0-1 1,-1 0-1,1 1 0,0-1 1,-1 1-1,1-1 0,-1 1 1,1-1-1,-1 1 1,0 0-1,0 0 0,0 0 1,1 0-1,-1 0 1,0 1-1,-3-2 0,-8-1 63,0 0-1,-1 0 1,1 2-1,0-1 1,-21 2-1,-69 7 108,78-4-195,0 1 0,1 1 0,-1 1 0,1 1 0,1 1 0,-1 1 0,2 1 0,-1 1 1,-26 17-1,34-17-13,0 1 0,1 0 0,0 1 0,1 0 0,0 1 0,1 0 0,0 1 1,2 1-1,-1 0 0,2 0 0,0 1 0,-12 34 0,14-31-4,2 1-1,0-1 0,1 1 0,1 0 1,1 0-1,1 0 0,0 0 1,2 0-1,5 37 0,-4-47-12,1 0 0,0-1 1,0 0-1,1 1 0,0-1 0,1 0 0,0-1 0,0 1 0,1-1 1,0 0-1,1 0 0,0-1 0,1 0 0,-1 0 0,1-1 0,1 0 0,0 0 1,0-1-1,0 0 0,15 7 0,-4-6-1,-1 0-1,1-1 1,0-1 0,0-1 0,0-1-1,1-1 1,-1 0 0,1-2-1,24-2 1,-15-1 17,1-1-1,0-2 1,-1-1-1,0-1 1,42-18-1,-52 17 39,0-1 0,-1-1 0,0-1 1,-1-1-1,-1 0 0,0-1 0,0-1 0,-2 0 0,0-2 1,-1 1-1,0-2 0,-1 0 0,17-34 0,-22 37-1,-1 1 0,-1-1 0,-1-1 0,0 1 0,-1-1 0,0 0 0,-2 0 0,0 0 0,0 0 0,-2 0 0,0-1 0,-1 1 0,0 0 0,-1 0 0,-1 0 0,-1 0 0,0 1 0,-1-1 0,-9-19 0,7 22-85,0 1-1,0-1 0,-1 1 0,-1 1 1,-19-21-1,22 26-27,1 1 0,-1 0 0,-1 0 0,1 0 1,-1 1-1,0 0 0,0 1 0,0 0 0,0 0 0,0 0 1,-1 1-1,-12-3 0,9 5-209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14867,'-1'0'148,"0"0"-1,0 0 1,0 0 0,0 0-1,0 0 1,0 0-1,0 0 1,0 0 0,0 1-1,1-1 1,-1 0-1,0 0 1,0 1 0,0-1-1,0 1 1,0-1-1,1 1 1,-1-1 0,0 1-1,0 0 1,1-1-1,-2 2 1,2-1-82,0-1 1,0 1-1,1 0 1,-1-1-1,0 1 1,0 0-1,0-1 1,1 1-1,-1-1 1,0 1-1,0 0 0,1-1 1,-1 1-1,1-1 1,-1 1-1,0-1 1,1 1-1,-1-1 1,1 1-1,-1-1 1,1 1-1,0-1 0,-1 0 1,1 1-1,-1-1 1,1 0-1,0 0 1,-1 1-1,1-1 1,0 0-1,-1 0 1,2 0-1,12 5 128,0 0 0,0-2 0,0 0 1,1 0-1,-1-1 0,1-1 0,29-2 0,104-17-186,-107 11-238,-31 5-495,-14 1 1066,-16 2-142,8 1-267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 13883,'1'1'94,"1"0"1,-1 1-1,1-1 0,-1 1 1,0-1-1,1 1 0,-1 0 1,0-1-1,0 1 1,0 0-1,0 0 0,-1 0 1,1 0-1,0 0 0,-1 0 1,1 0-1,-1 0 0,0 0 1,0 0-1,0 0 1,0 0-1,0 0 0,0 0 1,0 0-1,-1 0 0,1 0 1,-1 0-1,1 0 0,-1 0 1,-1 2-1,-2 6 178,0-1 0,-1 0 0,0-1 0,-12 16 0,-3-1 6,-1 0 1,-1-1 0,-1-2-1,-1 0 1,0-2-1,-2 0 1,0-2 0,-1 0-1,-39 15 1,55-27-204,0 0 0,-1 0 1,1-1-1,-1 0 0,-12 1 0,21-4-65,1 0 1,-1 0-1,0 0 0,0 0 0,1 0 0,-1-1 0,0 1 0,1-1 1,-1 0-1,0 0 0,1 0 0,-4-2 0,5 2-18,-1 0-1,1 0 0,0 0 1,-1-1-1,1 1 0,0 0 1,0-1-1,0 1 0,0-1 1,0 1-1,0-1 0,1 0 1,-1 1-1,0-1 0,1 0 1,-1 0-1,1 1 0,0-1 1,0 0-1,-1-3 0,2-2-72,-1 0-1,1 0 1,0 0-1,1 0 0,0 1 1,0-1-1,0 0 1,1 1-1,0 0 1,0-1-1,1 1 1,-1 0-1,7-6 1,-6 5-25,1 1 1,0 0 0,1 1 0,-1-1-1,1 1 1,0 0 0,1 1 0,-1 0-1,1 0 1,0 0 0,13-5 0,-17 8 86,0 0 0,0 0 1,0 0-1,0 1 0,0 0 1,0-1-1,0 1 0,0 0 1,0 0-1,0 1 0,0-1 1,0 0-1,0 1 0,0 0 1,0 0-1,0 0 0,0 0 1,0 0-1,0 1 0,-1-1 1,4 3-1,0 2 80,0 0 0,0 0 0,-1 0 0,0 1 1,0 0-1,4 8 0,-3-5 137,1 0 0,12 15 0,-16-22-162,1 1 1,0-1 0,0 0-1,0-1 1,0 1 0,0-1-1,0 1 1,1-1 0,-1-1-1,1 1 1,6 1 0,0-1-251,1 0 0,0-1 0,17 0 1,-10-1-26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14403,'17'0'600,"-1"1"0,1 0 0,-1 1 0,1 1 1,-1 1-1,0 0 0,21 8 0,-32-10-556,0 1 0,-1-1 0,1 0 0,-1 1-1,1 0 1,-1 0 0,0 1 0,0-1 0,0 1 0,-1-1 0,1 1 0,-1 1 0,0-1 0,0 0 0,0 1 0,-1-1-1,0 1 1,0 0 0,0 0 0,0 0 0,-1 0 0,1 0 0,-1 0 0,-1 0 0,1 0 0,-1 9 0,-1-1-13,-1 1 0,0-1 1,-1 0-1,-1 0 0,0 0 1,-1-1-1,0 1 0,-1-1 1,0 0-1,-1-1 0,-9 12 0,-12 16 164,-57 58 0,55-69-87,22-22-73,0 0 1,1 1-1,0 0 0,1 1 0,0-1 1,0 1-1,0 0 0,-5 12 1,11-20-33,-1 1 0,1-1 1,0 1-1,0-1 1,0 1-1,0-1 0,0 1 1,0-1-1,0 1 0,0-1 1,0 1-1,0-1 1,0 1-1,0-1 0,0 0 1,0 1-1,0-1 0,0 1 1,1-1-1,-1 1 1,0-1-1,0 1 0,1-1 1,-1 1-1,0-1 0,0 0 1,1 1-1,-1-1 1,1 0-1,-1 1 0,19 5 46,23-8-11,-41 2-36,35-5 33,1-1 1,-1-3-1,0 0 1,57-24-1,-89 31 27,1-1-1,-1 1 0,0-1 1,1 1-1,4-6 0,-8 8-46,-1 0 0,1-1 0,-1 1 0,0 0 0,1-1 0,-1 1 0,1-1 0,-1 1-1,0-1 1,1 1 0,-1-1 0,0 1 0,1-1 0,-1 0 0,0 1 0,0-1 0,0 1 0,1-1-1,-1 0 1,0 1 0,0-1 0,0 1 0,0-1 0,0 0 0,0 1 0,0-1 0,0 1-1,-1-1 1,1 0 0,0 1 0,0-1 0,0 1 0,-1-1 0,1 0 0,0 1 0,-1-1 0,1 1-1,0-1 1,-1 1 0,1-1 0,-1 1 0,1 0 0,-1-1 0,1 1 0,-1 0 0,1-1 0,-1 1-1,1 0 1,-1-1 0,1 1 0,-1 0 0,0 0 0,-8-4 95,1 0 0,-1 1 0,1 1 0,-1-1 0,0 2 0,0-1 0,0 1 0,-10 0-1,0 1-225,-1 0-1,-34 6 0,50-5 29,-22 5-423,25-6 435,0 0 0,0 0 0,0 1 0,0-1 0,0 0 0,0 1 0,0-1 0,1 1 0,-1-1 0,0 1 0,0 0 0,0-1 0,1 1 0,-1 0 0,0-1 0,1 1 0,-1 0 0,0 0 0,1 0 0,-1-1 0,1 1 0,-1 2 0,2-3 24,-1 1 1,1 0 0,-1 0 0,1 0 0,-1 0 0,1 0 0,0 0 0,0-1 0,-1 1 0,1 0 0,0-1 0,0 1 0,0 0 0,0-1 0,0 1-1,0-1 1,0 0 0,0 1 0,0-1 0,1 1 0,-1-1 34,20 6-618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 13227,'-1'0'46,"1"0"0,0 0 0,0 0-1,0 0 1,0 0 0,0 0 0,0 0 0,-1 0 0,1 0 0,0-1 0,0 1 0,0 0 0,0 0 0,0 0 0,0 0-1,0 0 1,0 0 0,0-1 0,0 1 0,0 0 0,0 0 0,0 0 0,0 0 0,-1 0 0,1 0 0,0-1-1,0 1 1,0 0 0,0 0 0,1 0 0,-1 0 0,0 0 0,0-1 0,0 1 0,0 0 0,0 0 0,0 0 0,0 0-1,0 0 1,0 0 0,0-1 0,0 1 0,0 0 0,0 0 0,0 0 0,1 0 0,-1 0 0,0 0 0,0 0 0,0 0-1,0-1 1,0 1 0,0 0 0,1 0 0,-1 0 0,0 0 0,0 0 0,0 0 0,0 0 0,0 0 0,1 0-1,-1 0 1,0 0 0,18-3 1479,20 1-108,-28 2-1178,-1 0 0,0 1 0,1 0 0,-1 0 0,0 1 0,14 5 0,-22-7-215,1 1-1,-1 0 1,1-1 0,-1 1-1,0 0 1,1 0 0,-1 0-1,0 0 1,0 0-1,0 0 1,0 0 0,0 0-1,0 0 1,0 1 0,0-1-1,0 0 1,-1 1 0,1-1-1,0 2 1,-1-1-10,1 1 0,-1-1 1,-1 0-1,1 0 0,0 0 0,0 1 0,-1-1 1,0 0-1,1 0 0,-1 0 0,0 0 0,0 0 1,0 0-1,0 0 0,0 0 0,0-1 0,-4 5 1,-13 16 83,-1-1 1,-42 37 0,-51 29 261,100-78-303,7-5-22,0 0 1,0 0 0,0-1-1,0 0 1,-1 0 0,-9 4-1,40-28-59,-18 17 12,0 0 0,0 1 0,1 0-1,-1 0 1,1 1 0,-1 0-1,1 0 1,0 1 0,0 0-1,0 0 1,0 1 0,0 0-1,0 0 1,0 1 0,0 0 0,-1 0-1,1 1 1,0 0 0,-1 0-1,1 1 1,12 6 0,-16-6 34,-1-1 0,1 0 1,0 0-1,1 0 0,-1-1 0,0 0 1,0 0-1,1 0 0,-1 0 1,5 0-1,-6-1-28,-1-1 0,1 1 0,-1-1 0,0 1 0,1-1 0,-1 0 0,0 0 0,0 0 0,1 0 0,-1-1 0,0 1 0,0 0 0,0-1 0,0 0 0,-1 1 0,1-1 0,0 0 0,-1 0 0,3-3 0,2-3-108,0 0 1,-1-1-1,0 0 0,0 0 0,5-14 0,-5 4-92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 13891,'-3'-3'1432,"3"2"-776,10-1-223,14 2 799,8 0-256,17 0-208,8-3-128,9 0-240,4 1-40,-2-1-264,-5 0-168,-9-2-344,-11 4-224,-18 1-320,-12 0-856,-16 3 1352,-3 3-337,-10-1-135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11090,'-10'13'1145,"19"-4"-425,11-2-208,19-6 880,9-1-448,14-1-191,3-5-65,5 0-208,-1-2-376,-8 0 32,-8 1-72,-19 4-144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12115,'22'3'546,"-1"-1"-1,1-1 1,0-1 0,32-4 0,-1 0 41,282-18 958,337-6-1201,-607 31 729,-65-3-1062,0 0-1,0 0 1,0 1-1,0-1 1,0 0 0,0 0-1,0 0 1,0 0-1,0 0 1,0 1-1,0-1 1,0 0-1,0 0 1,0 0-1,0 0 1,0 0 0,0 1-1,0-1 1,0 0-1,0 0 1,0 0-1,0 0 1,0 0-1,0 0 1,0 1-1,0-1 1,0 0 0,-1 0-1,1 0 1,0 0-1,0 0 1,0 0-1,0 0 1,0 0-1,0 0 1,0 1-1,-1-1 1,1 0 0,0 0-1,0 0 1,0 0-1,0 0 1,0 0-1,0 0 1,-1 0-1,1 0 1,0 0-1,0 0 1,0 0-1,0 0 1,0 0 0,-1 0-1,1 0 1,-11 5 246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6:58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12019,'71'0'1296,"10"-2"-872,20-4-152,12 1 472,12-3-168,-2-2-56,-5 3-200,-2-2-63,-13 5-121,-5 0-40,-19 1-48,-11 1 8,-14 2-184,-8 2-137,-8-2 233,-1 3-40,-8-2-16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0 12939,'-1'3'108,"-1"0"0,1 0 0,0 0 0,-1-1 0,0 1 0,1-1 0,-1 1 0,0-1 0,-1 0 1,1 1-1,0-1 0,-1 0 0,-4 2 0,-4 6 90,-227 244 1616,133-138-1457,95-105-319,-30 30 140,37-39-162,1 0 0,-1 0 0,0 0 1,0 0-1,1 0 0,-1-1 0,0 1 0,-1-1 1,1 0-1,0 0 0,0 0 0,0 0 0,-5 0 1,7-1-17,0 0 0,0 0 0,1 0 0,-1 0 1,0-1-1,1 1 0,-1 0 0,0 0 0,0-1 0,1 1 1,-1 0-1,1-1 0,-1 1 0,0-1 0,1 1 0,-1-1 1,1 1-1,-1-1 0,1 1 0,-1-1 0,1 1 0,-1-1 1,1 0-1,0 1 0,-1-1 0,1-1 0,-5-21-66,4 7-7,1-1 0,1 0 0,0 1 0,5-22-1,19-67-273,-22 95 314,2-11-14,1 0 1,0 0-1,2 1 1,1 0-1,17-30 1,-26 49 51,0 1 0,0-1 1,1 1-1,-1-1 0,0 1 0,1-1 0,-1 1 1,0-1-1,1 1 0,-1-1 0,1 1 1,-1-1-1,0 1 0,1 0 0,-1-1 1,1 1-1,0 0 0,-1 0 0,1-1 1,-1 1-1,1 0 0,-1 0 0,1 0 1,0-1-1,-1 1 0,1 0 0,-1 0 1,1 0-1,0 0 0,-1 0 0,1 0 0,-1 0 1,1 1-1,0-1 0,-1 0 0,1 0 1,-1 0-1,1 1 0,-1-1 0,1 0 1,-1 0-1,1 1 0,-1-1 0,1 1 1,-1-1-1,1 0 0,-1 1 0,1 0 1,2 3 21,-1 0 0,1 0 0,-1 0 0,0 0 0,2 6 1,-2-3-24,17 34 274,40 67 1,-44-86-201,0-1-1,2-1 1,0 0 0,29 25-1,4 1-69,-35-25-14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15715,'10'7'1497,"10"2"-889,9-2-184,18-3 576,6-1-184,9 0-168,2-1-111,1-2-305,-3 0-232,-10 0-433,-10 1-303,-19 2 568,-8 1-104,-14 1-144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2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12515,'1'1'73,"0"0"0,-1 1 0,1-1 0,0 0 0,-1 0 0,1 1 0,-1-1 0,1 0 0,-1 1 0,1-1 0,-1 0 0,0 1 0,0-1 0,0 1 0,0-1 0,0 0 0,0 1 0,0-1 0,0 1 0,-1 1 0,-11 34 134,4-17-56,-6 32-18,3 0 1,1 0 0,-3 77 0,9 166 220,5-185-119,-1-95-206,-1 24 110,2 1 0,2-1-1,8 41 1,-4-66 781,-4-23-1006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15515,'21'15'1529,"14"-15"-897,5 0-248,14-6 520,1 2-80,4-8-192,-1 3-288,-7 2-728,-6-2-1888,-15-2 1984,-4 1-272,-12-3-240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20 12755,'11'-4'210,"0"1"1,0-1 0,0 2-1,0-1 1,1 2 0,-1 0-1,1 0 1,0 1-1,-1 0 1,1 1 0,-1 0-1,1 1 1,-1 0 0,0 1-1,0 0 1,0 1 0,0 0-1,12 7 1,-22-10-207,0-1 0,0 0 0,0 1 1,0-1-1,0 1 0,-1 0 0,1-1 0,0 1 0,0 0 1,-1-1-1,1 1 0,0 0 0,-1 0 0,1 0 0,-1-1 0,1 1 1,-1 0-1,0 0 0,1 0 0,-1 0 0,0 0 0,1 0 1,-1 0-1,0 0 0,0 0 0,0 0 0,0 0 0,0 0 1,0 0-1,0 0 0,0 0 0,-1 0 0,1 0 0,0 0 1,0 0-1,-1 0 0,1 0 0,-1 0 0,1-1 0,-1 1 0,1 0 1,-1 0-1,1 0 0,-1-1 0,-1 2 0,-4 4 7,-1 0 0,1 0-1,-1-1 1,-11 7 0,5-3 17,-31 23 100,-62 60 0,93-80-93,0 2 1,2 0-1,-1 0 0,2 1 1,0 0-1,1 1 0,0 0 0,-10 28 1,18-40-22,-1 0 0,1 0 0,0 0 0,0 1 0,1-1 0,-1 0 0,1 1 0,0-1 0,0 0 0,1 1 0,-1-1 0,1 0 0,0 1 0,0-1 0,0 0 0,1 0 0,2 6 0,-1-6 17,0 0-1,0 0 1,1 0-1,-1 0 1,1 0-1,0-1 1,0 1 0,0-1-1,1 0 1,-1 0-1,1-1 1,0 1-1,-1-1 1,7 2 0,12 3 192,1-1 1,-1-1 0,1-1 0,0-1 0,0-1 0,0-1-1,1-1 1,-1-1 0,0-1 0,0-2 0,40-10-1,-62 14-159,0-1-1,-1 1 1,1-1-1,0 0 1,0 0-1,0 0 1,-1 0-1,1 0 1,0 0-1,-1 0 1,1-1-1,-1 1 1,1 0-1,-1-1 1,2-1-1,-3 2-33,0 0 1,0 0-1,0 1 0,0-1 1,1 0-1,-1 0 0,0 0 1,-1 0-1,1 1 0,0-1 0,0 0 1,0 0-1,0 0 0,-1 1 1,1-1-1,0 0 0,-1 0 1,1 1-1,0-1 0,-1 0 0,1 1 1,-1-1-1,1 0 0,-1 1 1,0-1-1,1 1 0,-1-1 1,1 1-1,-1-1 0,0 1 1,0-1-1,1 1 0,-1 0 0,0-1 1,0 1-1,1 0 0,-2-1 1,-19-8 193,-1 1 1,0 1-1,0 1 1,-25-4-1,1 0-477,29 8 20,3 1-480,21-1-1141,12-1 1285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 13803,'-4'2'1920,"1"-2"-1135,3-5-249,6 1 1080,5 1-520,4-1-112,11 1-279,7-1-161,6 1-248,5 0-24,2 1-280,2 1-240,-3-2 1520,-2 0-1192,-7-1 32,-4-1 56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14331,'18'0'372,"1"0"0,-1 1 0,0 0 0,0 2 0,0 0 0,0 1 0,-1 1 0,1 1 0,-1 0 0,0 1 0,15 10 0,-30-16-342,0 0 1,0 0 0,0 0 0,0 1-1,0-1 1,-1 1 0,1-1 0,-1 1-1,1 0 1,-1-1 0,1 1 0,-1 0-1,0 0 1,0 0 0,0 0 0,0 0 0,0 0-1,-1 1 1,2 3 0,-2-4-14,0 1-1,-1 0 1,1-1 0,-1 1 0,0 0-1,1-1 1,-1 1 0,0-1 0,-1 1-1,1-1 1,0 1 0,-1-1 0,1 0 0,-1 0-1,0 0 1,-3 4 0,-89 85 249,-2 1 157,81-76-292,1 1 1,1 1 0,0 0-1,-10 21 1,20-33-73,0 0 0,0 0 0,1 1 0,0-1 0,0 1 0,0-1 0,1 1 0,0 0 0,0 0 0,1 10 0,0-14-38,0 0 0,1-1 0,-1 1 0,1 0 0,0-1 0,0 1 0,0-1 0,0 1 0,0-1 0,1 1 0,-1-1 0,1 0 0,-1 0 0,1 0 0,0 0 0,0 0 0,0 0 1,0 0-1,0 0 0,1-1 0,-1 1 0,0-1 0,1 0 0,-1 0 0,1 0 0,-1 0 0,1 0 0,0 0 0,3 0 0,3 0-1,1 1 0,0-2 0,-1 1 1,1-2-1,0 1 0,-1-1 0,1 0 0,-1-1 0,1 0 0,-1-1 0,17-7 1,-13 5-7,-1-1 0,-1 0 0,1-1 0,-1 0 0,0-1 0,-1 0 0,0-1 0,11-11 0,-18 17-5,-1-1-1,1 1 0,-1 0 1,1-1-1,-1 1 1,0-1-1,0 0 0,-1 1 1,1-1-1,-1 0 1,0 0-1,0 0 0,0 0 1,0 0-1,-1-1 1,1 1-1,-1 0 0,0 0 1,-1 0-1,0-8 1,-1 9-3,1-1 1,-1 0 0,1 1-1,-1-1 1,0 1 0,-1-1-1,1 1 1,-1 0 0,1 0-1,-1 0 1,0 0-1,0 1 1,0-1 0,0 1-1,-1-1 1,1 1 0,0 0-1,-1 1 1,0-1 0,1 1-1,-7-2 1,0 0-38,-1 0-1,1 1 1,-1 1 0,1 0-1,-22 1 1,27 0-59,0 1 1,1-1-1,-1 1 1,0 1-1,0-1 1,-8 4-1,11-4 4,0 0-1,0 0 1,1 0 0,-1 1-1,0-1 1,1 0-1,-1 1 1,0-1-1,1 1 1,0 0-1,-1-1 1,1 1-1,0 0 1,0 0-1,0 0 1,-1 2-1,2-3 73,0 0-1,-1-1 0,1 1 1,0 0-1,0 0 0,0-1 0,0 1 1,0 0-1,-1 0 0,1 0 1,1-1-1,-1 1 0,0 0 0,0 0 1,0 0-1,0-1 0,1 1 1,-1 0-1,0 0 0,0-1 0,1 1 1,-1 0-1,1-1 0,-1 1 1,1 0-1,-1-1 0,1 1 0,0 0 1,1 0-35,-1 0 0,1 0 0,0 0 0,0 0 0,-1 0 0,1 0 0,0-1 0,0 1 0,4 0 0,18 2-439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 13435,'32'-2'2230,"-25"1"-1802,0 0 0,0 0 0,0 1 0,0 1 0,0-1 0,9 2 0,-14-1-369,0 0 0,1 0 1,-1 0-1,0 0 0,0 0 0,0 0 0,-1 0 1,1 1-1,0-1 0,0 1 0,-1-1 1,1 1-1,-1 0 0,1-1 0,-1 1 1,0 0-1,1 0 0,-1 0 0,0 0 0,-1 0 1,1 1-1,0-1 0,0 0 0,0 3 1,-1 1-4,1 1 1,-1-1 0,0 0 0,0 1 0,-1-1-1,0 0 1,0 0 0,0 0 0,-1 0 0,0 0-1,0 0 1,0 0 0,-1 0 0,0-1 0,0 1-1,-1-1 1,1 0 0,-5 5 0,-7 8 84,0-1 0,-2 0 0,-27 21 0,24-21-6,-2 0-1,0-2 1,-1-1 0,0-1 0,-38 16 0,54-28-91,8-3-1,9-4 4,1 2-52,1 0 1,0 1-1,0 1 1,0 0-1,0 0 1,1 2-1,-1-1 1,0 1-1,0 1 1,1 0-1,-1 1 1,0 0-1,0 1 1,0 1-1,-1 0 1,1 0-1,-1 1 1,12 7-1,-20-11 40,0 0 0,0 0 0,1-1-1,-1 1 1,0-1 0,0 1 0,1-1-1,-1 0 1,0-1 0,1 1 0,-1 0 0,0-1-1,0 0 1,0 0 0,1 0 0,-1 0 0,0 0-1,0 0 1,0-1 0,-1 0 0,1 1-1,3-4 1,5-3-150,0 0 0,0-1-1,18-19 1,-28 27 29,0-1 1,1 1-1,-1 0 0,0-1 1,0 1-1,0-1 0,0 1 1,0-1-1,0 1 0,0-1 1,-1 0-1,1 1 0,0-1 1,-1 0-1,0 0 0,1 0 1,-1 1-1,0-1 0,0 0 1,0 0-1,0 0 0,0 1 1,0-1-1,-1 0 0,1 0 1,-1 1-1,1-1 0,-1 0 1,0-2-1,-8-11-521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12899,'0'1'66,"0"1"0,0-1 1,0 0-1,1 0 0,-1 0 0,0 0 0,1 0 1,-1 0-1,1 0 0,-1 0 0,1 0 1,-1 0-1,1 0 0,0 0 0,0 0 1,-1-1-1,1 1 0,0 0 0,0 0 1,0-1-1,0 1 0,0-1 0,0 1 1,0-1-1,0 1 0,0-1 0,0 1 1,0-1-1,0 0 0,0 0 0,0 1 1,0-1-1,1 0 0,0 0 0,8 0 186,0 0 0,-1 0 0,13-2-1,-11 0 149,366-41 2612,190-17-2197,456 42-749,-974 19-65,11-1-2,146 4 13,-150-1-36,90 18 1,-136-19 4,-5-1-12,0 0 0,-1 0 0,1 0 0,0 0 0,-1 1 0,1 0 0,-1 0 0,1 0 0,-1 0 0,5 4 0,-9-4-781,-6-3 498,-7-4 158,-4-7-104,-3-3-84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21 13619,'26'-6'838,"1"1"1,0 1 0,27-1-1,-43 5-625,-1 0 0,0 0 0,0 1 0,0 1 0,0-1 0,0 2 0,0-1 0,0 1 0,0 1 0,17 9 0,-26-13-197,1 1 0,-1 0 0,1-1 0,-1 1-1,0 0 1,1 0 0,-1 0 0,0 0 0,0 0 0,0 0 0,0 0 0,0 1-1,0-1 1,0 0 0,0 0 0,0 1 0,-1-1 0,1 1 0,0-1 0,-1 1-1,1-1 1,-1 1 0,0-1 0,1 1 0,-1-1 0,0 1 0,0 0-1,0-1 1,0 1 0,0-1 0,-1 1 0,1-1 0,0 1 0,-1-1 0,1 1-1,-1-1 1,1 1 0,-1-1 0,0 1 0,0-1 0,0 0 0,0 1-1,0-1 1,0 0 0,0 0 0,-2 2 0,-6 6 3,0-1-1,-1 0 1,0-1 0,-18 11 0,22-15-3,-118 63 99,-1-1 66,105-52-89,1 0 0,0 1 0,-32 31 0,45-40-49,0 1 0,1 0-1,0 1 1,0-1 0,-5 11-1,9-16-31,1 1 0,-1 0 0,0 0 0,1-1 0,-1 1 0,1 0 0,-1 0 0,1 0 0,0 0 0,0 0 0,0 0 0,0 0 0,0-1 0,0 1 0,0 0 0,1 0 0,-1 0 0,1 0 0,-1 0 0,1-1-1,0 1 1,0 0 0,0-1 0,0 1 0,0 0 0,0-1 0,2 3 0,2 1 5,0-1 0,1 0 0,0 0-1,0 0 1,0-1 0,0 0 0,0 0 0,1-1-1,-1 1 1,1-1 0,0-1 0,10 2 0,12 1 18,46 0 0,-73-4-32,30 0 43,50-6 0,-71 4-3,0 0 1,-1 0-1,1-1 0,0 0 0,-1-1 0,0 0 0,1-1 1,10-7-1,-19 11-19,0 0 1,-1 0-1,1 0 1,0 0-1,-1-1 1,1 1-1,-1-1 1,1 1-1,-1-1 1,0 1-1,1-1 1,-1 0 0,0 1-1,0-1 1,0 0-1,0 0 1,-1 0-1,1 0 1,-1 0-1,1 0 1,-1 0-1,1 0 1,-1 0-1,0 0 1,0 0-1,0 0 1,0 0-1,0 0 1,-1 0-1,1 0 1,-1 0-1,1 0 1,-1 0-1,0 0 1,0 0-1,0 0 1,0 0 0,-1-2-1,-3-2 44,1 1 1,-1-1-1,0 1 0,-1 0 0,0 0 0,1 0 1,-1 1-1,-1 0 0,-9-5 0,4 3-6,-1 0-1,0 1 1,0 1-1,-17-4 1,24 7-119,-1 0 0,1 0 1,-1 0-1,0 1 0,1 0 0,-1 0 0,0 1 0,1 0 1,-1 0-1,-11 4 0,15-4-54,0 1 0,0 0 0,1-1 0,-1 1 0,1 0 0,0 0 0,-5 5 0,7-7 119,-1 1 0,1-1-1,-1 1 1,1 0 0,-1-1-1,1 1 1,-1-1 0,1 1-1,-1 0 1,1 0 0,0-1 0,-1 1-1,1 0 1,0-1 0,0 1-1,0 0 1,0 0 0,-1-1-1,1 1 1,0 0 0,0 0-1,0 0 1,1-1 0,-1 1 0,0 0-1,0 0 1,0-1 0,0 1-1,1 0 1,-1 0 0,0-1-1,1 1 1,-1 0 0,1-1-1,-1 1 1,1 0 0,7 2-229,4-4 48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8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0 354 14291,'1'1'169,"0"1"0,-1-1 0,1 1 0,0-1 0,0 1 0,0-1 0,0 1 0,1-1 0,-1 0-1,0 0 1,1 0 0,-1 0 0,0 0 0,1 0 0,0 0 0,1 1 0,0-2-48,-1 0 0,0 1 0,0-2 1,1 1-1,-1 0 0,0 0 0,1-1 0,-1 1 0,0-1 0,0 0 0,0 1 0,0-1 1,4-2-1,12-7 385,1-1 0,-2 0 1,1-1-1,30-29 0,54-67 277,27-63-419,-125 167-362,-3 5-1,-3 11-2,-9 26-9,9-32 8,-3 9-6,-35 124 0,35-114-39,0 0-1,2 0 0,-1 42 1,4-63-51,1 0-1,-1-1 1,1 1 0,0 0 0,0 0-1,0 0 1,1 0 0,-1-1 0,1 1-1,3 4 1,-5-7 43,1 0 1,0 0-1,-1 0 0,1-1 1,0 1-1,-1 0 0,1-1 0,0 1 1,0 0-1,0-1 0,0 1 1,0-1-1,0 1 0,0-1 0,0 0 1,0 1-1,0-1 0,1 0 1,0 0 23,-1 0 0,0 0 0,1-1 0,-1 1 0,0 0 0,1-1 0,-1 1 0,0-1 1,0 0-1,1 1 0,-1-1 0,0 0 0,0 0 0,0 0 0,0 0 0,0 0 0,0 0 0,1-1 1,13-21-492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2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12307,'18'-5'9325,"80"-18"-6913,-31 15-1877,-23 6-2997,-40 1 1543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31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55 12723,'5'-5'277,"1"0"0,0 1 1,0-1-1,0 1 0,1 0 0,0 1 1,-1-1-1,1 1 0,0 1 0,1-1 1,-1 1-1,14-2 0,0 1 225,1 1-1,-1 1 1,28 1-1,-39 1-350,1 0 1,0 1-1,-1 0 0,1 0 0,17 8 0,-26-9-128,0-1 0,0 1-1,0 0 1,0 0-1,-1 1 1,1-1-1,0 0 1,-1 1-1,1-1 1,-1 0-1,0 1 1,1 0-1,-1-1 1,0 1-1,2 3 1,-3-3-12,1 0 1,-1-1 0,0 1-1,0 0 1,0 0 0,0-1 0,0 1-1,0 0 1,-1 0 0,1-1-1,-1 1 1,1 0 0,-1-1-1,0 1 1,1 0 0,-1-1-1,0 1 1,0-1 0,0 1 0,0-1-1,0 0 1,-2 2 0,-5 6 7,-1 0 0,0 0 1,0-1-1,-1-1 0,-13 8 1,-59 32 35,44-27-46,30-16-10,-12 7 11,0 1 1,-32 26 0,48-35-4,0 0-1,0 1 0,0-1 1,1 1-1,0 0 0,0 0 1,0 0-1,0 0 0,0 1 1,1-1-1,0 1 0,0-1 1,0 1-1,1 0 1,-1 0-1,1 0 0,0 0 1,1 0-1,-1 5 0,1-7 3,0 0 1,1 0-1,0 0 0,-1 0 0,1 0 0,0 0 0,0-1 0,0 1 0,1 0 1,-1-1-1,1 1 0,-1-1 0,1 1 0,0-1 0,2 3 0,0-2 12,1 1 0,-1-1 0,1 1-1,-1-2 1,1 1 0,0 0 0,9 3-1,0-2 30,-1 0 0,2-1 0,-1 0 0,0-1 0,22 0 0,-23-2 23,-1-1 0,1 0 0,-1-1-1,0 0 1,22-7 0,-29 7-21,-1 1 1,1-1 0,-1-1-1,0 1 1,1-1 0,-1 1-1,7-8 1,-10 9-16,1-1 1,0 0 0,-1 0-1,1 0 1,-1 0 0,0 0-1,0-1 1,0 1 0,0 0-1,0 0 1,0-1 0,-1 1-1,1 0 1,-1-1 0,0 1-1,1-4 1,-2 2 7,1 0-1,-1 0 1,0 0 0,0 0-1,-1 0 1,1 0 0,-1 1-1,0-1 1,0 0 0,0 1-1,0 0 1,-1-1 0,1 1-1,-1 0 1,0 0 0,0 1 0,0-1-1,0 0 1,0 1 0,-1 0-1,-6-3 1,3 0-219,-1 1 0,0 1-1,0 0 1,0 0 0,0 0 0,-1 1 0,1 0 0,-1 1-1,-11-1 1,9 3-671,8 1 293,8 0-110,8 0-10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2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7234,'8'4'320,"0"0"0,0-1 1,0 0-1,0 0 1,0-1-1,0 0 1,1-1-1,-1 0 1,13 1-1,-8-1-58,249 5 1682,-162-7-1717,514 22 193,90 14-124,160-2 56,119-2-335,-368-31 244,-105 1-196,-230 3-63,212-10-36,-403-1 27,-12-1 36,82 4-1,-155 4-24,42 4 29,-43-4-26,1 1-1,0 0 1,-1 0 0,1 0-1,0 0 1,-1 1-1,0-1 1,1 1 0,4 3-1,1 1 630,-4-10 455,5-6-1046,19-7-94,-25 16 39,0-1 1,0 1 0,-1-1 0,1 0 0,-1-1 0,1 1 0,-1-1-1,0 1 1,0-1 0,0 0 0,0 0 0,-1 0 0,1-1 0,-1 1-1,0 0 1,4-8 0,-3-4 9,1 0-1,-2-1 1,0 1-1,-1-1 1,-1 1 0,0-1-1,-4-21 1,2 16-3,1 0-1,1 0 1,3-28 0,5 13-18,2-1-1,21-52 1,-16 50 29,15-65 0,-27 90 1,-1 1 0,0-1-1,-1 0 1,-1 0 0,0 0 0,-1 0-1,-1 0 1,-5-24 0,3 24 10,-1 0 1,-8-17-1,13 30-19,0 1 0,0 0-1,0 0 1,0 0-1,0 0 1,0 0 0,0-1-1,0 1 1,0 0-1,0 0 1,0 0 0,0 0-1,0 0 1,0-1-1,0 1 1,0 0 0,0 0-1,-1 0 1,1 0-1,0 0 1,0-1 0,0 1-1,0 0 1,0 0 0,0 0-1,0 0 1,0 0-1,-1 0 1,1 0 0,0 0-1,0 0 1,0-1-1,0 1 1,0 0 0,-1 0-1,1 0 1,0 0-1,0 0 1,0 0 0,0 0-1,0 0 1,-1 0-1,1 0 1,0 0 0,0 0-1,0 0 1,0 0-1,0 0 1,-1 0 0,1 0-1,0 1 1,0-1-1,0 0 1,0 0 0,0 0-1,0 0 1,-1 0-1,1 0 1,0 0 0,0 0-1,0 0 1,0 1-1,0-1 1,0 0 0,0 0-1,-4 13-102,0-2-76,2-10 179,1-1-1,-1 1 1,0-1-1,0 1 1,0-1-1,0 0 1,0 0-1,0 0 1,1 0-1,-1 0 1,0 0-1,0 0 1,0-1-1,0 1 1,0-1-1,1 1 1,-1-1-1,0 0 1,-2-1-1,-39-24 22,27 15-29,-77-48-62,53 31 52,-1 2-1,-2 2 1,-57-24-1,51 31-3,-2 2 1,-99-15-1,-110 5-120,149 16 34,-117-12 37,-460-36-434,-2 38 165,107 38 340,-104 1 1,469-18 13,-1083-1-149,1191-4 109,0 5 0,-158 23 1,211-17 3,63-11 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3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52 107 10994,'7'-3'673,"0"0"0,0-1 0,0 0 0,0 0 0,7-7-1,5-2 995,3-1-180,28-14 0,-41 24-1214,0 1 0,0-1-1,0 2 1,0-1 0,0 1 0,16-1 0,-24 2-251,0 1 0,1 0 0,-1 0 0,0 0 0,1 0-1,-1 0 1,1 0 0,-1 0 0,0 0 0,1 1 0,-1-1 0,0 0 0,1 1 0,-1-1 0,0 1 0,0 0 0,0-1 0,1 1-1,-1 0 1,0 0 0,0 0 0,0 0 0,0 0 0,0 0 0,0 0 0,0 0 0,-1 0 0,1 0 0,0 0 0,-1 0-1,1 1 1,-1-1 0,1 0 0,-1 1 0,1-1 0,-1 0 0,0 1 0,0-1 0,0 0 0,1 1 0,-1-1 0,-1 1 0,1-1-1,0 0 1,-1 3 0,0 5 15,-1 0-1,-1 0 1,1-1-1,-1 1 0,-7 12 1,-4 4-19,-1-1 0,-1 0 1,-2-1-1,0-1 0,-1 0 1,-1-2-1,-1 0 0,-1-1 1,0-1-1,-29 16 0,26-20-14,24-14-15,0 1 1,0 0 0,-1-1-1,1 1 1,0-1-1,0 1 1,0-1-1,-1 0 1,1 0-1,0 1 1,0-1 0,-1 0-1,1 0 1,0 0-1,-1-1 1,1 1-1,0 0 1,-2-1 0,2 1-3,1-1 1,0 1 0,0-1-1,0 1 1,0-1 0,0 1 0,0-1-1,0 1 1,0-1 0,0 1-1,0-1 1,1 1 0,-1-1 0,0 1-1,0 0 1,0-1 0,1 1-1,-1-1 1,0 1 0,0-1 0,1 1-1,-1 0 1,0-1 0,1 1-1,-1 0 1,0-1 0,1 1 0,-1 0-1,1-1 1,13-11-181,-11 10 164,0 0 0,0 0 1,0 1-1,0-1 0,1 1 0,-1 0 0,0 0 0,1 0 1,-1 0-1,0 0 0,1 1 0,-1 0 0,1-1 0,-1 1 1,1 0-1,0 1 0,-1-1 0,0 1 0,1 0 0,-1-1 1,4 3-1,-3-1 41,-1 0 0,1 0 0,-1 0 1,1 1-1,-1 0 0,0 0 0,0 0 0,0 0 1,0 0-1,-1 0 0,1 1 0,-1-1 0,0 1 1,0 0-1,0 0 0,-1 0 0,2 4 0,-2-6 12,-1 1-1,1-1 1,0 0 0,0 1-1,0-1 1,0 0-1,0 0 1,0 0-1,0 0 1,1 0 0,-1 0-1,1 0 1,0 0-1,0 0 1,-1-1-1,1 1 1,0-1-1,0 1 1,0-1 0,1 0-1,-1 0 1,0 0-1,0 0 1,1 0-1,-1 0 1,1-1-1,-1 1 1,0-1 0,1 0-1,-1 1 1,1-1-1,-1 0 1,1 0-1,-1-1 1,1 1-1,-1-1 1,0 1 0,1-1-1,-1 0 1,0 0-1,4-1 1,5-2 69,1-1 1,18-12-1,-26 15-169,0 0 0,-1 0 0,0-1 0,0 1 0,1-1-1,-1 0 1,-1 0 0,1 0 0,0 0 0,-1-1 0,4-6-1,-5 6-65,1 4-52,-1 2 110,3 2-190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0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13475,'1'0'94,"-1"1"1,0-1-1,1 0 1,-1 1-1,1-1 1,-1 1 0,1-1-1,-1 0 1,1 1-1,0-1 1,-1 0-1,1 0 1,-1 1-1,1-1 1,-1 0-1,1 0 1,0 0-1,-1 0 1,1 0-1,0 0 1,-1 0-1,1 0 1,0 0-1,31 0 452,-1-1 0,0-1 0,0-2 0,33-8 0,-11 2-196,18-2-68,-7-1-187,-1 4 1,2 2-1,72 2 1,-116 7-204,0 2 1,0 0-1,0 2 1,0 0 0,27 13-1,-20-8-774,-28-11 873,0-1 1,0 1 0,0 0-1,0 0 1,0 0-1,0 0 1,0 0-1,0 0 1,0 0 0,0 0-1,0 0 1,-1 0-1,1 0 1,0 0 0,0 0-1,0 0 1,0 0-1,0 0 1,0 0-1,0 0 1,0 0 0,0 0-1,0 0 1,0 0-1,0 0 1,-1 0 0,1 0-1,0 0 1,0 0-1,0 0 1,0 0-1,0 0 1,0 0 0,0 0-1,0 0 1,0 0-1,0 1 1,0-1-1,0 0 1,0 0 0,0 0-1,0 0 1,0 0-1,-1 0 1,1 0 0,0 0-1,0 0 1,0 0-1,0 0 1,0 0-1,0 0 1,0 0 0,0 1-1,0-1 1,0 0-1,0 0 1,0 0 0,0 0-1,0 0 1,0 0-1,0 0 1,0 0-1,0 0 1,0 0 0,0 0-1,1 1 1,-13-1-328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0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11891,'13'6'1160,"5"1"-824,11-1-112,5-3 552,15-1-424,6-2-8,10-9-48,3-1-56,6-3-88,0-3-96,-2-3 136,-4 3-176,-11 2 24,-4-1-8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0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14323,'20'3'1360,"13"-7"-824,1-5-175,9-7 823,5-2-600,8-3-176,2 1-88,-3 0-336,1 3-160,-3 2-336,-1 3-160,-8 5 456,-5 1-144,-15 5-128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3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15379,'-6'0'1329,"6"2"-785,7 1-136,16 0 552,15 2-120,20-3-176,4 0-80,10 1-127,2-2-105,-3 2-424,-4-1-272,-15 2-513,-15 0-111,-22 1 688,-11 0-192,-21 1-232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3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12195,'0'18'1528,"21"-13"-776,12-5-304,18-4 1601,6-6-1249,6 3-432,2 0-344,-2 1 104,-2-6-48,-12 1-128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4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75 10138,'31'-15'1191,"81"-41"4177,-111 56-5294,-1-1-1,0 1 1,1 0 0,-1 0-1,1-1 1,-1 1 0,0 0-1,1 0 1,-1 0 0,1-1-1,-1 1 1,1 0 0,-1 0-1,1 0 1,-1 0 0,1 0 0,-1 0-1,0 0 1,1 0 0,-1 0-1,1 0 1,-1 0 0,1 0-1,-1 9 765,-10 12-325,-6 0-292,0-1-1,-2-1 1,-22 20 0,-65 49 111,81-70-254,-6 7-19,-222 161 582,251-185-635,-10 6 73,-1 0 1,0-1-1,-20 7 0,30-12-65,0 0 0,0 0 0,0 0 0,0-1 0,0 1-1,0-1 1,0 1 0,0-1 0,-1 0 0,1 0 0,0 0 0,0 0 0,0-1 0,0 1-1,-1 0 1,1-1 0,0 0 0,0 1 0,0-1 0,0 0 0,0 0 0,0 0 0,0 0-1,1 0 1,-1-1 0,0 1 0,1-1 0,-1 1 0,-2-4 0,1 1-23,1-1 0,0 0 1,0 0-1,1 0 0,-1 0 1,1 0-1,0-1 0,1 1 1,-1 0-1,1-1 0,0 1 1,0 0-1,1 0 0,0-7 0,2-5-112,1 0 0,1 0-1,6-16 1,-4 16-51,0 0 1,1 0 0,1 1 0,1 0-1,12-16 1,-17 26 104,-1 1 0,1 0 1,0 0-1,0 0 0,1 0 0,-1 1 0,1 0 1,0 0-1,0 0 0,0 1 0,1 0 1,-1 0-1,1 0 0,0 1 0,0 0 0,8-1 1,-11 3 50,0 0 1,0 1 0,0-1-1,1 1 1,-1 0 0,0 0 0,0 0-1,0 1 1,0-1 0,0 1-1,0 0 1,-1 0 0,1 0-1,-1 1 1,1-1 0,-1 1 0,0 0-1,0 0 1,0 0 0,3 4-1,5 7 7,0 1 0,0 1 0,8 18 0,15 38-36,14 24 363,-43-87-560,1 0 0,0-1 0,0 0 0,1 0-1,0-1 1,0 1 0,16 11 0,-22-19 191,-1 1 23,1 0-1,0-1 0,0 1 1,0 0-1,0-1 1,-1 1-1,1 0 1,0-1-1,0 1 1,0-1-1,0 0 0,0 1 1,0-1-1,1 0 1,-1 0-1,0 1 1,0-1-1,0 0 0,0 0 1,0 0-1,0 0 1,0-1-1,0 1 1,0 0-1,0 0 1,0-1-1,0 1 0,2-1 1,6-8-470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4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 13875,'-24'14'2172,"7"-2"-1802,0 1-1,1 0 0,0 1 0,2 0 0,-17 20 0,-58 89 150,63-81-414,2 0-1,2 2 0,-31 87 0,42-96-50,1 0 0,3 0 0,0 1 0,3 0 0,-1 71 0,5-95-66,1 0 0,0 0 1,1-1-1,0 1 1,1 0-1,1-1 1,0 0-1,0 0 1,1 0-1,11 19 1,-13-25-16,1-1 0,-1 0 0,1 0 0,-1 0 1,1-1-1,0 1 0,1-1 0,-1 0 0,0 0 0,1-1 1,0 1-1,-1-1 0,1 0 0,0 0 0,0 0 1,0-1-1,1 0 0,-1 0 0,0 0 0,0-1 1,1 1-1,-1-1 0,0-1 0,1 1 0,-1-1 0,8-2 1,33-10-137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1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32 11146,'4'-1'158,"26"-9"1334,37-6 1,-59 15-1260,0-1-1,0 2 1,0-1 0,-1 1 0,1 0 0,0 1 0,0-1 0,0 2 0,0-1-1,10 4 1,-17-4-207,1 0-1,0 0 0,-1 0 0,1 0 1,0 0-1,-1 0 0,1 0 0,-1 1 1,0-1-1,1 0 0,-1 1 1,0 0-1,0-1 0,0 1 0,0-1 1,0 1-1,0 0 0,0 0 0,-1 0 1,1-1-1,-1 1 0,1 0 0,-1 0 1,0 0-1,1 0 0,-1 0 1,0 0-1,-1 0 0,1 0 0,0 0 1,0 0-1,-1 0 0,0 2 0,-2 7-5,-1 0 0,0-1 0,0 1 0,-8 12 0,11-22-16,-36 62 103,-3-3 0,-60 72 0,-26 35 114,116-151-213,0 0 0,2 1 1,0 0-1,0 0 0,2 1 1,0 0-1,1 0 1,1 0-1,-3 20 0,7-30-4,-1 1 0,1-1 0,1 0-1,0 1 1,0-1 0,0 1 0,1-1 0,0 0-1,6 13 1,-5-15-3,0 0 0,1 0 1,-1-1-1,1 1 0,0-1 0,1 0 0,-1-1 0,1 1 0,0-1 0,0 1 1,1-2-1,-1 1 0,11 5 0,-7-6 11,-1 1-1,1-2 1,0 1-1,0-1 1,1 0-1,-1-1 1,0 0 0,0-1-1,1 0 1,-1 0-1,0-1 1,1 0-1,-1-1 1,0 0 0,0 0-1,0-1 1,8-4-1,-2 1 27,0 0-1,-1-2 1,0 0-1,0 0 1,-1-1-1,0-1 0,0 0 1,-1-1-1,11-13 1,-20 20 8,1 0 0,-1-1 0,0 1 0,0-1 1,0 0-1,-1 0 0,0 0 0,0 0 0,0 0 1,0 0-1,-1-1 0,0 1 0,0 0 0,0-1 1,-1 1-1,0-1 0,0-6 0,-1 8-8,0 0 0,0 0-1,0 0 1,0 1 0,-1-1 0,0 0-1,0 0 1,0 1 0,0-1 0,0 1 0,-1 0-1,1 0 1,-1 0 0,0 0 0,0 0-1,0 0 1,-1 1 0,1-1 0,0 1-1,-1 0 1,0 0 0,1 1 0,-7-3-1,-6-1-23,0 0-1,0 1 0,-1 1 0,1 0 0,-1 1 0,1 1 1,-1 1-1,0 0 0,1 2 0,-1-1 0,1 2 0,0 0 1,-1 1-1,-17 7 0,33-10-52,0-1 0,0 0 0,0 1 0,0-1 0,0 1 0,0-1 0,0 1 0,0 0 0,0-1 0,0 1 1,0 0-1,1 0 0,-1 0 0,0 0 0,1 0-10,0-1 0,0 0 0,0 0 0,0 1 0,0-1 0,0 0 0,0 0 0,0 1 0,0-1 0,0 0 0,1 0 0,-1 1 0,0-1 0,0 0 0,0 0 0,0 0 0,1 0 0,-1 1 0,0-1 0,0 0 0,0 0 0,1 0 0,-1 0 0,0 0 0,0 1 0,1-1 0,-1 0 0,0 0 0,0 0 0,1 0 0,-1 0 0,0 0 0,1 0 0,33 2-1741,0-6 1090,3-3-239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1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 12427,'14'14'549,"-1"1"1,0 1-1,-2 0 1,0 0-1,0 1 1,-2 0-1,0 1 0,8 22 1,-10-18-360,-1 0 1,-1 0 0,0 1-1,-2 0 1,-1 0-1,0 34 1,-4-25-198,-2 0 1,0 0-1,-3 0 0,0-1 1,-2 0-1,-1 0 1,-2-1-1,0-1 0,-3 0 1,-23 38-1,7-24-151,-1-1 1,-68 69-1,-88 61-405,182-166 560,-91 75-191,7-15-66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4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77 12403,'-1'-3'73,"1"-1"0,-1 1 0,0-1 0,0 1 0,0-1 0,0 1 0,0 0 0,-1 0 0,0-1 0,1 1 1,-1 0-1,0 0 0,-1 1 0,1-1 0,0 0 0,-1 1 0,1-1 0,-1 1 0,0 0 0,0 0 0,0 0 1,0 0-1,0 1 0,0-1 0,-1 1 0,1 0 0,-1 0 0,1 0 0,-7-1 0,1 1-7,0 0 0,0 1 0,-1 0-1,1 1 1,0 0 0,0 0 0,0 1 0,0 0 0,0 0-1,-15 7 1,5 1-12,0 0 0,1 1 0,0 1 0,1 1 0,0 0 0,-26 28 0,16-11 2,1 1 1,-38 59-1,44-57-29,1 0 0,2 1-1,2 1 1,1 1 0,2 0 0,1 0 0,2 1-1,2 1 1,1-1 0,-1 53 0,7-72-19,1 0 1,0 0-1,2-1 1,0 1-1,1-1 1,0 0-1,2 0 0,0 0 1,12 23-1,-13-31-7,1 0 0,0-1-1,0 1 1,0-1 0,1-1-1,0 1 1,1-1-1,0 0 1,0-1 0,0 0-1,1 0 1,-1-1 0,2 0-1,-1-1 1,0 1 0,1-2-1,15 5 1,-12-6-9,0 1 0,1-2 0,-1 1 1,0-2-1,1 0 0,-1-1 0,0 0 1,0-1-1,24-6 0,-20 3 4,0-2 0,0 0 0,-1-1 0,0 0 0,-1-1 0,23-18 0,-6 0 56,-1-2 0,-2-1 0,-1-2 0,-1 0 0,33-55 1,-27 37 160,-3-1 1,31-74 0,-51 101-114,-1-1 0,-1 1 0,-1-1 0,-2-1 0,0 1 0,-2-1 0,1-49 0,-5 66-93,1 0-1,-2-1 1,1 1 0,-1 0-1,0 0 1,-1 0 0,0 0-1,-1 1 1,0-1-1,0 1 1,-1 0 0,0 0-1,0 0 1,-10-11 0,9 14-45,0-1 0,0 1 0,0 1 1,-1-1-1,1 1 0,-1 0 1,0 1-1,-1-1 0,1 1 1,0 1-1,-1 0 0,0 0 1,1 0-1,-1 1 0,0 0 1,0 0-1,-13 1 0,5 2-83,-1 0-1,1 0 0,0 2 0,0 0 0,0 1 1,0 1-1,-17 8 0,1 2-107,1 2 0,-35 26 0,11-3-113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1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2514 178 9962,'-87'-31'-214,"-2"4"0,-95-16-1,-185-13-2144,96 36 3326,220 21-488,1 2 1,0 2 0,-64 16 0,43-2-180,-106 43-1,-66 47 137,198-86-301,2 3 0,0 1 0,-64 53 0,53-32 38,-97 109 0,110-106-124,1 1 0,-64 111 1,91-135-55,1 0 0,1 1 0,2 0 1,1 1-1,1 0 0,1 0 0,2 1 1,-3 43-1,9-58-8,0 0 0,1 0 0,0 0 0,2 0 0,0-1-1,0 1 1,2-1 0,0 0 0,0 0 0,2 0 0,0-1 0,0 0 0,1 0 0,1-1 0,1 0 0,-1 0 0,2-1 0,0-1-1,19 16 1,-1-4-50,0-2 0,2-2 0,0-1 0,1-1 0,1-1 0,0-2 0,54 14 0,151 41-162,-118-34 154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1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1415 10722,'85'-25'492,"-1"-3"-1,-1-4 0,-1-3 1,144-88-1,-157 78-266,-2-3 0,-2-3 0,86-87 0,-124 107-200,0 0 1,-2-2-1,30-52 1,-42 60-39,0 0 1,-2-1-1,-1 0 1,-1-1-1,10-51 1,-16 63-20,-1 1 0,-1-1 0,0 0 0,-1 0 0,0 0 0,-1 0 0,-1 0 0,-1 1 0,0-1 0,0 1 0,-2 0 0,0-1 0,0 2 1,-2-1-1,1 1 0,-2 0 0,0 0 0,0 1 0,-11-12 0,2 5-46,-2 1 0,0 1 0,-1 1 0,0 0 0,-2 1 0,1 2-1,-2 0 1,-28-11 0,22 12-164,-1 1 0,-1 2 0,1 1 0,-1 2-1,0 1 1,-42-2 0,42 6 15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0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6 104 10858,'0'0'21,"0"0"-1,0 0 1,-1 0-1,1 0 0,0 0 1,-1 0-1,1 1 1,0-1-1,-1 0 1,1 0-1,0 0 0,0 0 1,-1 1-1,1-1 1,0 0-1,0 0 1,-1 1-1,1-1 0,0 0 1,0 1-1,0-1 1,0 0-1,0 0 0,-1 1 1,1-1-1,0 0 1,0 1-1,0-1 1,0 0-1,0 1 0,0-1 1,0 0-1,0 1 1,0-1-1,0 0 1,0 1-1,0-1 0,0 0 1,0 1-1,1-1 1,-1 0-1,0 1 1,0-1-1,0 0 0,0 1 1,1-1-1,-1 0 1,0 0-1,0 1 0,0-1 1,1 0-1,-1 0 1,0 0-1,0 1 1,1-1-1,-1 0 0,0 0 1,1 0-1,-1 0 1,0 1-1,1-1 1,-1 0-1,0 0 0,1 0 1,-1 0-1,0 0 1,1 0-1,-1 0 1,1 0-1,27 2 380,-26-2-352,301-23 1532,-182 10-1401,28-1-34,476-40 63,1 44-143,-503 20-35,188 39 0,-552-88 99,20 20 100,-233 12 0,-222 56-715,658-47 471,-168 24-50,153-19 36,-1 1 0,1 2 0,-45 19 0,70-23-67,18-6 57,31-5 48,-24 3-5,419-26 196,2 22-317,-430 6 112,297 2-158,309-9-165,-598 6 329,16-1 49,61-12 0,-100 11 122,-94 1-91,45 3-32,-4-2-40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3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14539,'10'6'1640,"-4"1"-1095,14-5-201,6 1 1192,13-2-1064,10-1-72,5 0-40,4 1-56,-5-1-208,-2 0-72,-9 3-256,-7 2-216,-15-1-296,-7 2 2280,-22 1-1568,-11 2 0,-13 2 32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33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15035,'11'4'1409,"16"-4"-929,6 0-200,12 0 424,7-3-128,3-2-552,3-3-304,-5 1 288,-4 0-144,-10 2-144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34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14203,'86'18'2167,"-56"-13"-1710,0 1 0,40 15 0,-62-19-439,0 1 0,-1 1 0,0 0 0,0 0 0,0 0 0,0 1 1,-1 0-1,0 0 0,0 0 0,0 1 0,0 0 0,-1 0 0,7 12 1,-9-13 3,-1 0 0,0 0 0,0 0 0,0 0 0,-1 0 0,0 1 0,0-1 0,0 0 0,-1 1 0,1-1 0,-1 1 0,-1-1 0,1 1 0,-1-1 0,0 0 1,0 1-1,0-1 0,-1 0 0,0 0 0,-4 8 0,-5 8 228,0-1-1,-2 0 1,-22 27 0,17-23 47,-20 29 299,-49 61 97,81-108-704,5-11-7,7-10-72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3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2 850 12875,'0'4'355,"-1"14"708,1-18-1047,0 0 0,0 0 0,0 1 0,0-1 0,0 0-1,0 0 1,0 0 0,0 1 0,0-1 0,0 0 0,0 0 0,1 0 0,-1 1-1,0-1 1,0 0 0,0 0 0,0 0 0,0 1 0,1-1 0,-1 0-1,0 0 1,0 0 0,0 0 0,0 0 0,1 0 0,-1 1 0,0-1-1,0 0 1,0 0 0,1 0 0,-1 0 0,0 0 0,0 0 0,0 0 0,1 0-1,-1 0 1,0 0 0,0 0 0,1 0 0,-1 0 0,0 0 0,0 0-1,0 0 1,1 0 0,-1 0 0,0 0 0,0 0 0,0-1 0,1 1 0,-1 0-1,0 0 1,0 0 0,0 0 0,1 0 0,-1-1 0,0 1 0,0 0-1,0 0 1,0 0 0,0 0 0,0-1 0,1 1 0,-1 0 0,8-9 313,1 0 0,-2 0 0,1 0 0,-1-1 0,11-20 0,-1 1 58,99-160 606,127-280-1,-200 359-1096,-61 171 65,1 0 0,-8 75 1,24-131 41,1-1 1,0 1-1,0-1 1,0 0-1,0 1 1,1-1-1,-1 1 1,3 7-1,-2-11 0,-1 0 0,1 0 0,0 1 0,0-1 0,-1 0 0,1 0 0,0 0 0,0 0 0,0 0 0,0 0 0,0 0 0,0-1 0,0 1 0,0 0 0,1 0 0,-1-1 0,0 1 0,0-1 0,1 1 0,-1-1 0,0 0 0,1 1 0,-1-1 0,0 0 0,1 0 0,-1 0 0,0 0 0,1 0 0,-1 0 0,0 0 0,3-1 0,4-1 20,1 0 1,-1-1 0,1 0 0,-1 0 0,0-1 0,0 0 0,0 0 0,-1-1 0,0 0 0,12-11 0,7-8 97,29-34 0,-52 55-110,79-99 379,-82 102-388,12-12 87,-11 12-86,-1 1 0,0-1 0,0 0 0,0 0 0,1 0 0,-1 0 0,0 1 0,0-1 1,0 0-1,0 0 0,1 0 0,-1 1 0,0-1 0,0 0 0,0 0 0,0 1 0,0-1 0,0 0 0,0 0 0,0 0 0,1 1 0,-1-1 0,0 0 1,0 1-1,0-1 0,0 0 0,0 0 0,0 1 0,-1-1 0,1 0 0,0 0 0,0 1 0,0-1 0,-7 37 141,5-28-145,-7 27 37,2 1 0,2-1 0,1 1 0,1 54 0,3-89-58,0 0 0,0 0-1,1 1 1,-1-1 0,0 0 0,1 0 0,0 1 0,-1-1 0,1 0 0,0 0 0,0 0 0,0 0-1,1 0 1,-1 0 0,0 0 0,1-1 0,-1 1 0,1 0 0,-1-1 0,1 1 0,0-1-1,0 0 1,0 1 0,0-1 0,0 0 0,0 0 0,0 0 0,3 0 0,-1 0-25,1 0 1,-1-1-1,1 0 1,0 1 0,-1-2-1,1 1 1,-1-1-1,1 1 1,-1-1 0,0-1-1,1 1 1,-1 0-1,6-4 1,17-9-205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3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14667,'-2'6'1448,"10"-2"-719,6-4-209,21-1 768,8-3-240,15-4-224,4 2-103,6-1-161,0-1-120,-7 3-280,-5 1-192,-18 4-416,-11 1-216,-14 5-377,-4 0 2298,-13-3-1449,1 5-57,-13 3 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3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11602,'4'7'1641,"15"0"-617,9 0-360,14-2 1977,3-1-1481,5-1-240,2 0-88,2-2-536,-5-1-432,-6-1 240,-8 1-80,-10 0-200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16 12051,'1'-2'205,"0"1"1,0 0 0,0 0 0,1 0 0,-1 0 0,0-1-1,0 2 1,1-1 0,-1 0 0,0 0 0,1 0 0,-1 1-1,1-1 1,2 0 0,-3 1-134,-1 0 0,0 0 0,1 0 0,-1 0 0,0 0 0,1 0 0,-1 0 0,0 0 1,1 0-1,-1 1 0,0-1 0,1 0 0,-1 0 0,0 0 0,1 1 0,-1-1 0,0 0 0,0 0 0,1 1 0,-1-1 0,0 0 0,0 0 0,1 1 0,-1-1 0,0 1 0,3 16 933,-4 1-735,0 0-1,-2-1 1,0 0 0,-1 1 0,-1-1 0,0 0-1,-1-1 1,-1 0 0,-1 0 0,-15 24 0,13-24-172,-1 0 0,-1-1 1,0 0-1,-1-1 0,-1-1 1,0 0-1,-1-1 1,0 0-1,-29 16 0,35-23-46,1-1-1,-1-1 0,0 1 1,0-2-1,0 1 0,-18 2 1,25-5-44,-1 1 0,0-1 0,1 0 1,-1 0-1,0 0 0,1-1 1,-1 1-1,1-1 0,-1 1 1,0-1-1,1 0 0,0 0 1,-1 0-1,1 0 0,-1 0 0,1-1 1,0 1-1,0-1 0,0 1 1,0-1-1,0 0 0,0 0 1,0 0-1,1 0 0,-1 0 1,1 0-1,-1 0 0,-1-4 0,1-2-36,-1 0 0,1 1 0,1-1 0,0 0 0,0 0 0,0 0 0,1 0 0,0 0 0,1 1 0,0-1 0,0 0 0,0 0 0,6-14 0,-3 10-40,0 0 0,1 0 0,1 0 0,0 0 0,1 1 0,0 0 0,14-17 0,-17 24 45,0 1 1,-1-1-1,1 1 0,0 0 0,1 0 0,-1 0 1,0 0-1,1 1 0,0 0 0,-1 0 0,1 0 0,7-1 1,-9 2 17,0 1 0,0-1 0,0 1 1,0 0-1,0 0 0,0 0 1,0 1-1,-1-1 0,1 1 1,0 0-1,0-1 0,0 1 1,-1 1-1,1-1 0,-1 0 0,1 0 1,-1 1-1,1 0 0,-1-1 1,0 1-1,1 0 0,-1 0 1,3 5-1,5 7 20,-1 1 1,0 0-1,-1 0 1,-1 1-1,-1 0 1,8 26-1,-9-23 103,2 0-1,0-1 0,2 1 0,13 23 1,-19-39-142,-1 1 0,0-1 1,1 0-1,-1 0 0,1 0 0,0 0 1,0 0-1,0-1 0,1 1 1,-1-1-1,1 0 0,-1 0 1,1 0-1,0 0 0,-1-1 0,1 1 1,0-1-1,0 0 0,0 0 1,0-1-1,0 1 0,0-1 0,1 0 1,-1 0-1,0 0 0,0-1 1,0 1-1,0-1 0,0 0 1,4-2-1,0-1-234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54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518 170 13203,'-4'-5'67,"0"1"0,-1-1 0,1 1 0,-1 0 0,0 0 0,0 1 1,0-1-1,0 1 0,-1 0 0,1 0 0,-1 1 0,1 0 0,-1 0 0,0 0 0,0 1 1,0 0-1,0 0 0,-1 0 0,1 1 0,0 0 0,0 0 0,0 0 0,0 1 0,-9 2 1,-1 2-54,-1 1 1,1 0-1,1 2 1,-1 0-1,1 0 1,1 2-1,0-1 1,0 2-1,1 0 1,0 1-1,1 0 1,0 0-1,-19 29 1,13-14-11,0 1 0,2 1-1,2 0 1,0 1 0,2 1 0,-12 46 0,12-29 19,3 1 0,-6 79 0,13-100-12,2-1 0,1 1 0,2-1 0,0 0 0,2 0 0,10 34 0,-12-50 0,1-1 1,1 1 0,0-1-1,0 0 1,1 0 0,13 16-1,-15-21-2,-1-1 1,2 0-1,-1 0 0,0-1 0,1 1 1,-1-1-1,1 0 0,0 0 0,0-1 1,0 1-1,1-1 0,-1 0 0,1-1 1,-1 1-1,10 0 0,-5-1 9,-1-1-1,1-1 1,0 1 0,-1-2-1,1 1 1,-1-1-1,0-1 1,0 0 0,1 0-1,-2-1 1,14-7 0,2-3 47,-1 0 0,40-34 0,-29 17 0,-1-1 0,-1-1 0,-1-2 0,-3-1 0,0-1 0,-3-2-1,32-63 1,-40 66-35,-2 0 1,-1-2-1,-2 1 0,-1-2 0,-3 1 0,0-1 0,-3-1 0,-1 1 0,-2-42 0,-3 65-34,0-1 0,-1 1 0,-1 0 0,0 0 1,-1 0-1,-1 0 0,-6-14 0,8 23-28,0 1 0,-1 0 0,1 0 0,-1 0 0,0 0 0,-1 1 0,1-1 0,-1 1-1,0 0 1,0 1 0,-1-1 0,1 1 0,-1 0 0,0 1 0,0-1 0,0 1 0,-1 0 0,-7-2 0,3 3 6,1 0 1,-1 1 0,1 0-1,-1 1 1,1 0 0,-1 1-1,1 0 1,-1 1 0,1 0-1,-14 5 1,-44 20-182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15347,'-5'3'160,"-1"1"1,0 0-1,1 0 0,0 0 0,0 0 0,0 1 0,1 0 0,-1 0 1,1 0-1,-5 9 0,3-6 60,-11 17-49,1 0 0,2 1-1,0 1 1,-16 47 0,12-21 67,-16 88 0,27-102-36,-4 67 0,10-96-165,1 1-1,1-1 0,-1 1 0,2-1 1,-1 0-1,2 1 0,-1-1 1,1 0-1,1 0 0,-1-1 1,10 17-1,-10-22-23,0 0 0,0-1-1,0 1 1,1-1 0,-1 1 0,1-1 0,0 0 0,0-1 0,0 1 0,0-1-1,0 0 1,1 0 0,-1 0 0,1 0 0,-1-1 0,1 1 0,7 0-1,-2-1 43,1-1 0,-1 1-1,0-2 1,1 1-1,-1-2 1,0 1-1,10-4 1,20-6 30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4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0 687 13723,'8'-12'654,"0"0"0,-1 0-1,7-16 1,8-14 181,112-168 1517,77-136-1494,-202 327-847,-8 14 2,-1 5 43,-21 39-28,1 1 1,3 1-1,-20 67 0,35-100-5,0-1-1,0 1 0,1-1 0,0 1 1,0 0-1,1 14 0,0-20-10,1-1-1,-1 0 1,0 1 0,0-1 0,1 0-1,-1 0 1,1 1 0,-1-1-1,1 0 1,0 0 0,-1 0 0,1 0-1,0 0 1,0 0 0,-1 0-1,1 0 1,0 0 0,0 0 0,2 1-1,-1-1 6,0-1-1,-1 1 1,1-1-1,0 0 0,0 1 1,0-1-1,0 0 1,0 0-1,0 0 0,0 0 1,-1-1-1,1 1 0,0 0 1,0-1-1,0 0 1,0 1-1,-1-1 0,3-1 1,8-4 49,1 0 0,-1-2 1,-1 1-1,1-1 0,-2-1 1,1 0-1,12-14 0,63-81 284,-78 94-321,68-101 42,-89 139-82,1 1 0,-12 40 0,13-33 7,3-13-37,-14 44-309,21-62 311,0 1 0,0-1 0,0 1 1,0-1-1,1 1 0,0-1 0,0 1 1,1-1-1,1 9 0,-2-13 27,1 0 0,-1 0 0,1 0 0,-1 0 0,1 0 0,-1 0 1,1 0-1,0 0 0,-1 0 0,1 0 0,0 0 0,0-1 0,0 1 0,0 0 0,0-1 0,0 1 0,0 0 1,0-1-1,0 1 0,0-1 0,0 0 0,0 1 0,0-1 0,0 0 0,0 1 0,0-1 0,2 0 1,15-4-198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5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13507,'1'1'115,"0"-1"0,0 1 0,0 0 0,0-1-1,0 1 1,0-1 0,0 0 0,0 1 0,0-1 0,0 0 0,1 0 0,-1 0 0,0 0 0,0 0 0,0 0-1,0 0 1,0 0 0,0 0 0,0 0 0,1 0 0,-1-1 0,0 1 0,0-1 0,0 1 0,0-1 0,0 1-1,1-2 1,33-17 951,-33 17-926,26-18 532,-1-1-1,27-27 0,-21 18 546,-41 41-749,2 0 1,-1 0 0,2 1 0,-8 18 0,9-20-418,-9 24 55,12-32-113,1 0 0,-1-1 0,1 1 0,0 0-1,-1 0 1,1 0 0,0-1 0,0 1 0,0 0-1,0 0 1,0 0 0,1 0 0,-1-1 0,1 4-1,0-5 26,-1 0 0,0 1-1,0-1 1,1 0 0,-1 0-1,1 0 1,-1 1 0,0-1-1,1 0 1,-1 0 0,0 0-1,1 0 1,-1 1 0,1-1 0,-1 0-1,0 0 1,1 0 0,-1 0-1,1 0 1,-1 0 0,1 0-1,-1 0 1,0-1 0,1 1-1,-1 0 1,1 0 0,-1 0-1,0 0 1,1 0 0,-1-1-1,0 1 1,1 0 0,-1 0-1,0-1 1,1 1 0,-1 0-1,0 0 1,1-1 0,-1 1-1,0 0 1,0-1 0,1 1-1,-1 0 1,0-1 0,0 1 0,0-1-1,5-10 83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15371,'12'2'1817,"2"0"-1145,8 0-216,-1 1 784,10 3-328,3-2-127,6-4-297,0 0-208,3-9-512,-2-2-384,-3-5 528,-4-6-113,-8-2-79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1 691 14179,'0'8'435,"1"20"1372,-1-27-1770,0-1 1,1 0-1,-1 0 1,0 1-1,0-1 1,0 0-1,0 1 1,0-1-1,0 0 0,1 0 1,-1 1-1,0-1 1,0 0-1,0 0 1,1 0-1,-1 1 1,0-1-1,0 0 1,1 0-1,-1 0 1,0 0-1,0 1 0,1-1 1,-1 0-1,0 0 1,1 0-1,-1 0 1,13-7 1076,17-26 34,-1-1-1,26-40 1,44-81-408,-76 117-579,189-323 117,-196 332-382,-14 27-1,-2 7 26,-5 18-18,-8 28-4,-9 20-7,11-41 124,2 0 0,0 1 1,3 0-1,-5 49 0,11-78-9,-1 0 0,1-1 0,1 1 0,-1 0 0,0 0 0,0-1 1,1 1-1,-1 0 0,1 0 0,-1-1 0,1 1 0,0 0 0,1 2 0,-1-4-1,-1 1-1,1 0 1,0-1-1,0 1 1,0-1-1,0 1 1,0-1 0,0 0-1,-1 1 1,1-1-1,0 0 1,0 0-1,0 0 1,0 0-1,0 1 1,0-1-1,0 0 1,0-1 0,0 1-1,0 0 1,0 0-1,0 0 1,0-1-1,0 1 1,0 0-1,0-1 1,0 1-1,1-2 1,7-2 22,1-2 1,-1 1-1,-1-1 1,1 0 0,-1-1-1,10-10 1,45-53 35,-46 49-48,131-169-53,-135 170-17,-14 18 32,-2 5 3,-23 31 3,7-5 0,-47 81 69,57-93-76,2-1-1,0 1 0,0 0 0,-7 34 1,14-49 39,0-1 0,-1 1 1,1 0-1,0-1 1,0 1-1,0-1 0,0 1 1,0-1-1,0 1 1,1 0-1,-1-1 1,0 1-1,1-1 0,0 1 1,-1-1-1,2 3 1,-1-4-2,-1 0 0,0 1 1,0-1-1,0 0 1,0 0-1,1 0 1,-1 0-1,0 0 1,0 0-1,1 1 0,-1-1 1,0 0-1,0 0 1,1 0-1,-1 0 1,0 0-1,0 0 0,1 0 1,-1 0-1,0 0 1,0 0-1,1 0 1,-1 0-1,0 0 0,0-1 1,0 1-1,1 0 1,-1 0-1,0 0 1,0 0-1,1 0 1,-1 0-1,0 0 0,0-1 1,10-14 42,1-15 50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16011,'1'0'97,"47"-21"4293,-44 19-4199,0 1 1,0 0 0,0 1 0,-1-1 0,1 1 0,0 0 0,0 0 0,0 0 0,0 0 0,0 1 0,5 0 0,-8 0-171,0-1 0,0 1 0,0-1 0,0 1 0,0 0 0,0-1 0,0 1 0,0 0 0,0 0 0,0 0 0,-1 0 1,1 0-1,0 0 0,0 0 0,-1 0 0,1 0 0,-1 0 0,1 0 0,-1 0 0,1 1 0,-1-1 0,0 0 0,0 0 0,1 0 0,-1 1 0,0-1 0,0 0 0,0 0 0,0 1 0,-1-1 1,1 0-1,0 0 0,0 1 0,-1-1 0,1 0 0,-1 2 0,-2 4-4,1 0 0,-1 1 0,0-1 0,-7 10 0,-2 2 8,-1-1-1,-1-1 1,-1 0-1,0-1 1,-19 15-1,-3-1 93,-55 33 0,91-63-112,1 0-1,-1 1 0,0-1 0,1 1 0,-1-1 0,1 0 1,-1 1-1,1-1 0,-1 1 0,0 0 0,1-1 0,0 1 0,-1-1 1,1 1-1,-1 0 0,1-1 0,-1 2 0,1-2-2,0 1 1,1-1-1,-1 0 0,0 1 0,0-1 1,0 0-1,0 0 0,1 1 0,-1-1 0,0 0 1,0 0-1,1 1 0,-1-1 0,0 0 1,0 0-1,1 0 0,-1 1 0,0-1 0,1 0 1,-1 0-1,0 0 0,0 0 0,1 0 1,-1 0-1,0 0 0,1 0 0,33 2 70,-27-2-64,56 5-33,-42-3-455,1 0 0,-1-1 0,1-2-1,39-5 1,-46 2 18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14275,'18'0'394,"-1"0"-1,1 2 1,0 0 0,-1 1-1,20 6 1,-28-6-275,0 1-1,0 0 1,0 0 0,-1 0 0,0 1 0,0 1-1,0-1 1,0 1 0,-1 1 0,0-1 0,8 10 0,-6-3 32,0 0 1,-1 1 0,0 0 0,-1 1 0,-1-1-1,0 1 1,-1 1 0,0-1 0,-1 1 0,-1-1-1,-1 1 1,0 0 0,-1 0 0,-1 0 0,-3 30-1,0-21 63,0-1-1,-2 0 0,-1 0 0,-1 0 0,-1-1 0,-1 1 0,-1-2 0,-1 0 0,-23 35 0,21-38-172,-1-2 0,-31 32-1,38-43-82,0 0-1,0 0 0,0-1 0,0 0 1,-1-1-1,0 1 0,0-2 0,0 1 1,-1-1-1,-11 3 0,-4-4-138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4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17852,'-11'26'1824,"-1"1"-1296,0 5-248,-1 3 881,3 5-689,3 4-56,3-1-136,1-2-40,4-7-200,4 0-32,0-8-88,1-3-112,-1-9-312,-3-7 936,-9-11-528,-6-10 24,-6-2-48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5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15339,'13'-1'1705,"10"4"-825,4-2-320,13 2 904,1-3-368,9-2-271,-3 0-281,3-6-912,-3-2-1449,-9-9 1585,-5-4-272,-11-3-224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5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1 731 13259,'0'1'76,"0"-1"1,1 1 0,-1 0-1,0 0 1,1-1 0,-1 1-1,1 0 1,-1-1 0,1 1-1,0-1 1,-1 1 0,1 0-1,0-1 1,-1 1-1,1-1 1,0 0 0,-1 1-1,1-1 1,0 1 0,0-1-1,-1 0 1,1 0 0,0 1-1,0-1 1,0 0 0,0 0-1,-1 0 1,1 0-1,0 0 1,0 0 0,0 0-1,0 0 1,-1-1 0,1 1-1,0 0 1,0 0 0,0-1-1,1 0 1,2-2 91,1 0-1,0 0 1,-1-1 0,0 0 0,5-5-1,3-2 518,56-57 572,-2-2 0,88-122 0,-123 149-1137,70-101 112,-84 117-231,-1-1-1,-2 0 0,15-41 0,-23 50-54,-12 27 3,-10 29-20,-17 72-37,30-92 103,-1 0 1,2 1 0,0 0 0,1 24 0,1-40 4,0 1 1,0-1-1,1 0 0,-1 0 0,0 0 1,1 0-1,-1 0 0,1 0 1,0 0-1,-1 0 0,1 0 0,0-1 1,0 1-1,0 0 0,1 0 1,-1-1-1,0 1 0,1 0 0,-1-1 1,1 0-1,-1 1 0,1-1 1,-1 0-1,1 0 0,0 0 0,0 0 1,0 0-1,2 1 0,1-1 2,0 0 0,1-1 0,-1 1 0,0-1 0,0 0 0,0-1 1,0 1-1,0-1 0,0 0 0,8-2 0,-2-2 20,0 1 0,0-2 0,0 1 0,-1-1 0,0-1 0,0 0 0,0-1 0,-1 1 0,0-2 0,9-11 0,-10 14-26,-7 6 4,-1-1 1,1 1-1,0-1 0,0 1 0,-1-1 0,1 1 0,0-1 1,-1 1-1,1-1 0,0 1 0,-1-1 0,1 0 0,-1 1 1,1-1-1,-1 0 0,0 0 0,1 1 0,-1-1 0,0 0 1,1 0-1,-1 0 0,0 1 0,0-1 0,0 0 0,1 0 1,-1 0-1,0 0 0,0 1 0,0-1 0,-1 0 0,1 0 1,0-1-1,0 1-2,0 1-1,0 0 1,-1 0 0,1-1 0,0 1 0,0 0-1,0 0 1,0-1 0,0 1 0,0 0 0,-1 0 0,1-1-1,0 1 1,0 0 0,0 0 0,-1 0 0,1-1-1,0 1 1,0 0 0,-1 0 0,1 0 0,0 0 0,0 0-1,-1 0 1,1-1 0,0 1 0,0 0 0,-1 0-1,1 0 1,0 0 0,-1 0 0,1 0 0,0 0 0,0 0-1,-1 0 1,1 0 0,0 0 0,0 1 0,-1-1-1,-9 8-358,6-2 2,10-15 277,11-19-154,-1 0 0,18-47 0,8 0 837,-40 68-566,-8 9 5,-8 10 3,-8 25 84,1 2 0,-29 74 0,21-44 163,18-43-163,2-7 46,0 1-1,-7 27 1,16-47-180,0 1-1,0-1 1,-1 1-1,1 0 1,0-1 0,0 1-1,0-1 1,0 1-1,0-1 1,0 1-1,-1 0 1,1-1 0,1 1-1,-1-1 1,0 1-1,0 0 1,0-1 0,0 1-1,0-1 1,0 1-1,1-1 1,-1 1-1,0 0 1,1-1 0,-1 1-1,0-1 1,1 1-1,0 0 1,0-1-20,0 0 1,-1 0-1,1 0 0,0 0 1,0 0-1,0 0 1,0 0-1,0 0 1,0-1-1,-1 1 0,1 0 1,0 0-1,0-1 1,0 1-1,-1-1 0,2 0 1,29-22-420,-11 4 190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4:4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28 608 10562,'109'-45'1104,"-5"-1"-679,-3-1-177,-14 2 672,-12 2-272,-17 3-288,-12 0-80,-23 1-104,-17 3-32,-29 2-56,-18 3-32,-21 5-104,-11 2-48,-14 2-112,-6 2-120,1 1 240,2-4-104,15-5-24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9:5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650 175 9186,'0'-14'328,"0"-1"29,0 0 0,0 1-1,-2-1 1,0 0 0,-5-18 0,7 30-276,-1 0 1,-1 0 0,1 1-1,0-1 1,-1 0 0,1 0-1,-1 1 1,0-1 0,0 1-1,0-1 1,0 1 0,0 0-1,0 0 1,-1 0 0,1 0 0,-1 0-1,1 0 1,-1 1 0,0-1-1,0 1 1,0 0 0,0 0-1,0 0 1,0 0 0,0 0-1,0 1 1,0-1 0,0 1-1,0 0 1,0 0 0,-4 1-1,-8 0 10,1 2 0,-1 0 0,1 0 0,0 2 0,0-1-1,1 2 1,-1 0 0,1 1 0,1 0 0,-16 11 0,-3 5-29,0 1 0,-44 47 0,48-41-44,0 2-1,2 0 1,2 1 0,0 2 0,3 0-1,1 1 1,1 1 0,-14 47 0,21-51 23,2 1 1,1 0 0,2 0-1,2 0 1,0 1 0,3 0-1,1-1 1,1 1-1,12 68 1,-10-89-24,1 0 0,0 0 0,0-1 0,2 0 1,0 0-1,0 0 0,1 0 0,1-1 0,0 0 0,18 20 0,-21-27-16,1 0-1,-1-1 1,0 1-1,1-1 1,0 0-1,0-1 1,0 1-1,1-1 1,-1 0-1,1-1 1,0 0 0,0 0-1,-1 0 1,1-1-1,0 0 1,0 0-1,1-1 1,-1 0-1,0 0 1,0 0 0,0-1-1,0 0 1,13-4-1,-3-2 2,0 0 0,-1 0 0,0-2 1,0 0-1,-1-1 0,0 0 0,0-1 0,-1-1 0,-1 0 0,0-1 0,-1-1 1,15-21-1,-6 7 34,-2-2 0,-2 0 0,0-1 0,-2 0 0,17-54 0,-20 46 11,-2-1-1,-2-1 1,-1 1 0,-2-1 0,-2 0-1,-3-43 1,-1 59-73,-2-1 0,-1 1-1,-1 0 1,-12-36 0,11 45-70,0 0 0,-2 0-1,1 1 1,-2 0 0,0 0 0,-1 1 0,-15-17-1,18 24 35,1 0-1,-1 1 1,1 0-1,-2 0 0,1 1 1,-1 0-1,0 0 1,0 1-1,0 0 0,0 0 1,-1 1-1,0 0 0,1 1 1,-1-1-1,0 2 1,0-1-1,0 1 0,-1 1 1,-14 0-1,-32 9-398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5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76 13627,'4'-6'312,"0"0"1,1 0-1,0 1 1,0 0-1,1 0 1,0 0-1,-1 1 1,1 0-1,1 0 1,-1 0-1,10-3 1,-10 4-99,0 1 0,0 0 1,0 0-1,0 0 0,0 1 0,1 0 1,-1 0-1,1 1 0,-1-1 0,0 1 1,1 1-1,-1-1 0,7 3 0,-11-3-173,1 1-1,-1-1 0,0 1 0,0 0 0,0 0 0,0 0 1,0 0-1,0 0 0,0 0 0,-1 1 0,1-1 1,0 0-1,-1 1 0,1 0 0,-1-1 0,1 1 1,-1 0-1,0 0 0,0 0 0,0 0 0,0 0 1,0 0-1,0 0 0,0 0 0,-1 0 0,1 0 0,-1 0 1,1 1-1,-1-1 0,0 0 0,0 0 0,0 1 1,0-1-1,-1 0 0,1 0 0,0 0 0,-1 1 1,0-1-1,0 3 0,-3 5 40,0 0-1,0 0 1,-1 0 0,0-1 0,-1 0-1,-12 16 1,-3-2 155,-2 0 0,-1-2 0,-48 35 0,39-32 110,-43 41 0,75-64-339,0-1-1,0 1 1,1 0 0,-1-1 0,0 1 0,1 0-1,-1-1 1,0 1 0,1 0 0,-1 0 0,1 0-1,0 0 1,-1-1 0,1 1 0,0 0 0,-1 0-1,1 0 1,0 0 0,0 0 0,0 0 0,0 1-1,0-1-3,1-1-1,-1 1 0,0 0 0,1-1 0,-1 1 0,1-1 0,-1 1 0,1-1 0,-1 1 0,1-1 0,0 0 1,-1 1-1,1-1 0,0 0 0,-1 1 0,1-1 0,0 0 0,-1 0 0,1 1 0,0-1 0,0 0 0,8 1-90,-1 0-1,1-1 1,13-1-1,-18 1-3,23-2-29,-1-1 0,0-1 0,27-8 0,-25 3-57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18 13347,'30'-7'855,"-20"4"-694,0 1-1,1 0 1,-1 0-1,14 1 1,-23 1-138,-1 0 1,1-1 0,0 1 0,0 0 0,-1 0 0,1 1 0,0-1 0,0 0 0,-1 0 0,1 0-1,0 0 1,0 1 0,-1-1 0,1 0 0,0 1 0,-1-1 0,1 0 0,0 1 0,-1-1 0,1 1-1,-1-1 1,1 1 0,-1 0 0,1-1 0,-1 1 0,1-1 0,-1 1 0,0 0 0,1-1 0,-1 1-1,0 0 1,1 0 0,-1-1 0,0 1 0,0 0 0,0-1 0,0 1 0,1 0 0,-1 0 0,0 0-1,-1-1 1,1 1 0,0 0 0,0 0 0,0-1 0,0 1 0,-1 1 0,0 2 66,-1 1 1,0-1 0,0 0-1,0 1 1,-1-1 0,-4 6-1,-23 24 358,-1-1 1,-57 45-1,54-51-243,2 2 0,1 1 1,-27 36-1,53-60-191,1 0 1,0 0-1,0 0 0,0 1 1,1 0-1,0-1 0,0 1 1,1 0-1,0 0 1,0 1-1,1-1 0,0 0 1,0 13-1,1-15-9,1-1 0,-1 1 0,1-1 0,1 1 1,-1-1-1,1 1 0,-1-1 0,1 0 0,0 0 0,1 0 0,-1 0 0,1 0 1,0 0-1,0-1 0,0 1 0,0-1 0,1 0 0,-1 0 0,1 0 0,0-1 1,-1 1-1,9 3 0,0 0 58,1 0-1,1-1 1,-1-1 0,1 0 0,-1-1-1,1 0 1,0-1 0,0-1 0,0 0-1,0-1 1,0 0 0,0-1 0,0-1-1,0 0 1,0-1 0,20-7 0,-31 9 27,0 0 0,0-1 0,0 1 1,0-1-1,0 0 0,0 0 0,-1 0 1,5-4-1,-6 5-59,-1 0 0,1 1 0,-1-1 0,0 0 0,1 0 0,-1 1 0,1-1 0,-1 0 0,0 0 0,0 0 0,1 0 0,-1 1 0,0-1 0,0 0 0,0 0 0,0 0 0,0 0 0,0 0 0,0 0 0,0 1 0,-1-1 0,1 0 0,0 0 0,0 0 0,-1 0 0,1 1 0,-1-1 0,1 0 0,0 0 0,-1 1 0,0-1 0,1 0 0,-1 1 0,1-1 0,-1 0 0,-1 0 0,-9-7-149,-1 0 0,-1 0 0,1 2 1,-1-1-1,-27-8 0,33 13-1698,23 8 1174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 13339,'12'-2'580,"-1"0"0,0 1 0,1 0 0,-1 1 0,23 3 0,-31-2-489,1-1 0,-1 1 0,0 0 0,1 0 0,-1 1-1,0-1 1,1 1 0,-1-1 0,0 1 0,3 3 0,-4-4-48,-1 1 0,0-1 0,1 1 0,-1-1 0,0 1 0,0 0 0,0 0 0,0-1 0,0 1 0,0 0 0,-1 0 0,1 0 0,0 0 0,-1 0 0,0 0 0,1 0 0,-1 0 0,0 0 0,0 2 0,-1 2 31,0-1 0,0 1 0,-1-1 0,0 0 0,0 0 0,0 0 0,0 0 0,-1 0 0,0 0 0,0-1 0,0 1 0,-1-1 0,-3 5 0,-11 10 314,-29 23 1,37-33-229,-4 3 22,-1 0 0,0-1 0,-1 0 0,0-1-1,-19 8 1,22-15-69,8-7-36,5 3-78,0 0 1,1 1 0,-1-1-1,0 1 1,0-1 0,1 0-1,-1 1 1,1-1-1,-1 1 1,0-1 0,1 0-1,-1 1 1,1-1 0,-1 1-1,1 0 1,0-1 0,-1 1-1,1-1 1,-1 1 0,1 0-1,0 0 1,-1-1-1,1 1 1,0 0 0,1 0-1,0-1-7,1 0-1,-1 1 1,1-1-1,-1 1 1,1 0-1,-1 0 0,1 0 1,-1 0-1,1 0 1,0 1-1,-1-1 1,1 1-1,-1-1 0,1 1 1,-1 0-1,0 0 1,1 0-1,-1 0 1,4 3-1,1 2-8,0 1 0,0-1 0,-1 1 1,8 10-1,-11-12 34,0-1 1,1 1-1,-1-1 1,1 0-1,0 0 1,0 0-1,1 0 1,-1-1-1,1 1 1,0-1-1,0-1 1,0 1-1,0-1 1,8 4-1,-6-6 25,-1 0-1,1 0 1,-1 0-1,0-1 1,1 0-1,-1 0 1,0 0-1,0-1 1,0 0 0,0 0-1,0-1 1,0 0-1,9-6 1,-11 7-10,0-1 1,0 1-1,0-1 1,0 0-1,-1 0 1,1-1-1,-1 1 1,0-1-1,0 0 1,0 0-1,-1 0 1,1 0-1,-1 0 1,0-1-1,0 1 1,0-1-1,-1 1 0,2-9 1,-3 11-56,0 0 1,0 0-1,0 0 0,-1-1 1,1 1-1,-1 0 0,1 0 1,-1 0-1,0 0 0,0 0 1,0 0-1,0 0 0,0 0 1,-2-2-1,-23-25-1150,13 17 862,3 2-86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 13723,'3'-18'2815,"-2"22"-503,-4 31-126,3-26-2382,-4 143 552,4-133-356,2 0 1,1 0-1,0 0 0,1-1 1,13 36-1,-17-53-41,0 0 0,0-1-1,1 1 1,-1 0 0,0 0 0,0-1 0,1 1 0,-1 0 0,0-1-1,1 1 1,-1 0 0,1-1 0,-1 1 0,1 0 0,-1-1 0,1 1-1,-1-1 1,1 1 0,-1-1 0,1 1 0,0-1 0,-1 0 0,1 1 0,0-1-1,0 0 1,0 1 0,-1-2-7,1 0 0,-1 0-1,0 0 1,0 0 0,0 0-1,0 0 1,0 0 0,0 0 0,0 0-1,-1 0 1,1 0 0,0 0 0,0 0-1,-1 0 1,1 0 0,-1 0-1,1 1 1,-1-1 0,1 0 0,-1-1-1,-8-12-332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14603,'0'6'1520,"5"-2"-967,6 2-73,5 1 720,7-3-368,5 1-40,8-2-192,3-1-47,-1-3-449,2-3-457,-4-2 369,-7 0-88,-14-7-112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6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0 11923,'1'0'140,"-1"0"0,1 0 0,-1 0 0,1 0 0,-1 0 0,1 0 0,-1 0 0,1 0 0,0 1 0,-1-1 1,1 0-1,-1 0 0,1 1 0,-1-1 0,1 0 0,-1 0 0,1 1 0,-1-1 0,1 1 0,-1-1 0,0 0 1,1 1-1,-1-1 0,0 1 0,1-1 0,-1 1 0,1 0 0,-1 17 1410,-16 25-850,15-41-608,-9 18 35,-1 0 1,-1-1 0,0 0 0,-2-1-1,0 0 1,-1-1 0,-21 18 0,23-23-58,-1-1 0,0 0 0,-1-1 0,0-1 0,0-1 0,-1 0 0,0-1 0,0 0 1,-34 8-1,47-15-51,1 1 0,-1 0 0,0-1 1,1 0-1,-1 1 0,1-1 0,-1 0 1,0-1-1,1 1 0,-1 0 0,1-1 1,-1 1-1,1-1 0,-1 0 1,1 0-1,-1 0 0,1 0 0,-3-2 1,3 1-19,1 1 0,-1-1 0,1 0 0,-1 0 0,1 0 0,0 0 0,0 0 0,0 0 0,0-1 0,1 1 0,-1 0 0,0 0 0,1-1 0,0 1 0,-1 0 0,1-1 0,0 1 0,0-1 0,1-4 0,0-6-90,1-1 0,0 0 0,8-24 0,-8 33 51,-1 0-1,1 0 1,0 0-1,1 0 1,-1 1-1,1-1 1,0 1-1,0-1 1,0 1-1,1 0 1,-1 0-1,1 1 1,5-5-1,-8 8 37,1-1-1,-1 0 0,0 1 0,1-1 0,-1 1 0,1-1 0,-1 1 0,1 0 0,-1 0 0,1 0 0,-1 0 0,1 0 0,-1 0 0,1 0 0,-1 0 0,1 0 0,-1 1 0,1-1 0,-1 1 1,0-1-1,1 1 0,-1-1 0,1 1 0,-1 0 0,0 0 0,0-1 0,1 1 0,-1 0 0,1 2 0,5 3 8,0 1 1,-1 1-1,10 13 0,-1-1 0,3 0 84,0-1 0,2 0 0,29 21 0,-37-32-188,0 0 0,1-1 0,0 0 0,0-1 0,0-1 0,1 0 0,27 6 0,-23-7-63,0-1-71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0 15283,'-7'3'354,"1"1"0,0-1 0,0 1-1,0 0 1,0 1 0,1-1 0,-10 10-1,-2 4 73,-20 26-1,17-14-258,1 1-1,2 0 1,1 1 0,1 1 0,2 1-1,2 0 1,1 0 0,1 1-1,2 0 1,-4 70 0,10-92-120,0 1 0,1-1 0,1 0 0,1 1 0,3 15 0,-4-25-70,0 0-1,0 0 1,0-1-1,1 1 1,-1 0-1,1 0 0,0-1 1,0 1-1,1-1 1,-1 0-1,1 0 0,0 0 1,-1 0-1,1 0 1,1 0-1,-1-1 1,0 0-1,1 1 0,-1-1 1,1 0-1,4 1 1,4 1-230,1-2 1,-1 1 0,1-2 0,-1 0 0,1 0-1,15-2 1,17-1-188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12659,'11'-7'757,"1"0"0,-1 0 0,1 1-1,0 0 1,26-7 0,-29 10-540,-1 1 0,1 0 0,0 0-1,0 1 1,0 1 0,0-1 0,0 1 0,0 1-1,16 2 1,-24-2-203,0-1 0,0 0 1,0 0-1,0 1 0,0-1 0,0 1 0,0-1 0,0 1 0,0 0 0,0-1 1,0 1-1,0 0 0,-1-1 0,1 1 0,0 0 0,0 0 0,-1 0 0,1 0 1,-1 0-1,1 0 0,-1 0 0,1 0 0,-1 0 0,1 0 0,-1 0 1,0 0-1,0 0 0,1 0 0,-1 0 0,0 0 0,0 0 0,0 1 0,0-1 1,0 0-1,-1 0 0,1 0 0,0 0 0,-1 2 0,-1 5 6,-1-1-1,0 1 1,0 0-1,-6 8 1,5-9-9,-30 57 39,11-25 31,2 2 0,2 1 1,1 0-1,-13 50 0,29-84-55,1 0 0,-1 0-1,1 0 1,1 0-1,0 0 1,0 1-1,1 10 1,0-16-15,-1 0 0,1-1 0,0 1 1,0 0-1,0-1 0,0 1 0,0-1 0,1 1 0,-1-1 1,1 0-1,0 0 0,-1 1 0,1-1 0,0 0 0,0-1 1,1 1-1,-1 0 0,0 0 0,0-1 0,1 0 0,-1 1 0,1-1 1,-1 0-1,1 0 0,3 1 0,3-1 66,1 0 0,-1 0 0,1-1 0,0 0 0,-1-1 1,1 0-1,-1 0 0,0-1 0,1-1 0,-1 1 0,0-1 0,0-1 0,-1 0 0,1 0 0,-1-1 0,1 0 0,-2 0 0,13-11 0,-18 15-32,0-1 0,0 0 0,-1 0 0,1 0 0,-1 0 0,1 0 0,-1 0 0,0 0 0,0-1 0,0 1 0,0 0 0,0-1 0,0 1 0,0-5 0,-1 5-6,0 1 1,0-1-1,0 0 0,-1 0 0,1 1 0,-1-1 0,1 0 0,-1 1 0,1-1 0,-1 1 0,0-1 1,0 0-1,0 1 0,0 0 0,0-1 0,-2-1 0,0-1 5,-1 1-1,-1 0 1,1 0 0,0 0-1,-1 0 1,1 1 0,-1 0-1,0 0 1,0 0 0,0 0-1,0 1 1,-7-1 0,7 1-144,1 1 1,-1-1-1,1 1 1,-1 1-1,1-1 1,-1 0-1,1 1 1,0 0-1,-1 0 1,-5 3-1,9-4 46,0 1-1,0-1 0,0 1 1,0-1-1,0 1 1,0 0-1,0-1 1,1 1-1,-1 0 0,0 0 1,0 0-1,1-1 1,-1 1-1,1 0 1,-1 0-1,1 0 0,-1 0 1,1 0-1,-1 1 1,1 0 15,0-1-1,0 1 1,0 0 0,0-1 0,0 1 0,1-1-1,-1 1 1,0-1 0,1 1 0,0-1 0,-1 1-1,1-1 1,0 0 0,-1 1 0,1-1 0,0 0-1,2 2 1,9 12-416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2 168 16243,'0'0'58,"0"1"-1,0-1 0,-1 0 0,1 0 0,0 1 1,0-1-1,0 0 0,0 0 0,0 1 0,0-1 1,0 0-1,0 0 0,0 1 0,0-1 0,0 0 0,0 1 1,0-1-1,0 0 0,0 0 0,0 1 0,0-1 1,0 0-1,0 0 0,0 1 0,0-1 0,0 0 0,0 0 1,1 1-1,-1-1 0,0 0 0,0 0 0,0 1 1,0-1-1,1 0 0,-1 0 0,0 0 0,0 1 1,1-1-1,-1 0 0,0 0 0,0 0 0,1 0 0,-1 0 1,18-1 1065,19-13 88,-4-2-806,-1-1-1,0-2 1,-2-1 0,0-1 0,42-40-1,-66 52-257,-16 19-43,0 2-138,1 0 1,0 1-1,1 0 0,1 0 0,0 1 0,0 0 1,2 0-1,-8 28 0,13-41-8,-1-1-1,1 1 1,0 0 0,0 0 0,0 0-1,0 0 1,0 0 0,-1 0-1,2 0 1,-1 0 0,0 0 0,0 0-1,0 0 1,0 0 0,1 0-1,-1 0 1,0 0 0,1-1 0,-1 1-1,1 0 1,-1 0 0,1 0-1,-1 0 1,1-1 0,-1 1 0,1 0-1,0-1 1,-1 1 0,1 0-1,0-1 1,0 1 0,0-1 0,-1 1-1,1-1 1,0 1 0,0-1-1,0 0 1,0 0 0,0 1 0,0-1-1,0 0 1,0 0 0,1 0-1,4 0-102,-1 0 0,1-1 1,-1 1-1,1-1 0,-1 0 0,6-3 0,18-6-437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15555,'1'2'1521,"9"1"-849,5-2-256,5 2 656,3 1-128,9-1-264,4 2-151,4-7-585,1-2-489,8-16 505,-4-5-104,1-1-104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0:0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19 118 10322,'-16'8'1197,"13"-6"-648,12-3 180,6-2-598,1 1 0,-1 0-1,1 1 1,-1 1-1,1 0 1,-1 1-1,28 5 1,106 35-9,-122-32-68,268 71-209,-241-70 91,1-3-1,-1-1 0,91-4 0,-43-9 62,116-25 1,102-37 300,-151 30-93,392-59 516,9 62-267,77 48-481,-4 1-213,-547-13 201,382 10-175,-364-2 113,0 5 0,127 32 0,-100-15 240,-119-27-105,0-1 0,0-1-1,0-1 1,32-4 0,14-9 39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8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15 12803,'12'-4'450,"1"1"1,-1 0 0,0 1 0,1 1 0,21 0-1,-25 0-239,0 2 0,1 0 0,-1 0 0,0 0 0,0 1 0,0 1 0,0-1 0,10 6 0,-18-8-171,1 1 0,-1 0 0,1 0 0,-1 0-1,0 0 1,1 0 0,-1 0 0,0 0 0,0 0-1,0 1 1,0-1 0,0 0 0,0 1 0,0-1 0,0 1-1,0-1 1,-1 1 0,1-1 0,0 1 0,-1 0-1,0-1 1,1 1 0,-1 0 0,0-1 0,0 1-1,0 0 1,0-1 0,0 1 0,0 0 0,0-1-1,-1 1 1,1 0 0,-1-1 0,1 1 0,-1-1 0,0 1-1,1-1 1,-1 1 0,-1 1 0,-5 8 109,1-1 1,-1-1-1,-1 1 1,-11 10-1,12-13-64,-92 90 651,1-2-300,80-75-355,1 0 1,1 1 0,-15 25 0,29-43-71,0 1-1,0-1 1,0 1 0,0 0 0,1 0-1,0 0 1,0-1 0,0 1 0,0 0-1,0 0 1,1 1 0,0-1-1,0 0 1,0 6 0,1-8-6,0 0-1,0 1 1,0-1 0,0 1 0,0-1 0,0 0-1,1 0 1,-1 0 0,1 0 0,-1 0 0,1 0-1,0 0 1,0 0 0,0-1 0,0 1 0,0-1-1,0 1 1,1-1 0,-1 0 0,0 0 0,1 0-1,-1 0 1,3 0 0,8 3 5,0-1 1,1 0-1,-1-2 0,0 1 1,1-1-1,-1-1 0,1-1 1,18-2-1,-12 0 36,1-1-1,-2-1 1,1-1 0,35-16-1,-48 19 13,-1-1 0,1 1-1,-1-2 1,0 1 0,0-1-1,0 1 1,7-9 0,-12 12-40,0 0 0,0 0 0,0-1 0,-1 1 1,1 0-1,0 0 0,0-1 0,-1 1 0,1-1 1,-1 1-1,1 0 0,-1-1 0,0 1 0,1-1 1,-1 1-1,0-1 0,0 1 0,0-1 0,0 1 1,0-1-1,0 1 0,-1-1 0,1 1 0,0-1 1,-1 1-1,1 0 0,-1-1 0,1 1 0,-1 0 1,0-1-1,0 1 0,0 0 0,0 0 0,1-1 1,-2 1-1,1 0 0,0 0 0,0 0 0,0 0 1,0 1-1,-1-1 0,1 0 0,0 0 0,-2 0 1,-3-2 7,-1 0 1,1 1 0,-1 0 0,1 0 0,-1 0-1,0 1 1,1 0 0,-1 0 0,0 1-1,0-1 1,-8 2 0,6 0-244,0-1 1,1 2-1,-1-1 0,1 1 1,0 0-1,-1 1 1,1 0-1,-13 7 0,20-10 130,0 1-1,-1 0 1,1 0 0,-1 0-1,1 0 1,0 0-1,0 0 1,0 1 0,0-1-1,0 0 1,0 0-1,0 1 1,0-1 0,0 1-1,0-1 1,1 1-1,-1-1 1,1 1 0,-1-1-1,1 1 1,0 0-1,-1-1 1,1 1 0,0 0-1,0 2 1,5 1-672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24 16484,'10'-4'456,"0"0"0,1 0 0,0 1 0,0 1 0,0 0 0,22-2 0,-26 4-325,1 0 0,0 0 0,0 0 0,0 1 0,-1 0 0,1 1 0,0-1 0,-1 1 0,1 1 0,9 4 0,-15-6-114,0 0 1,-1 0 0,1 0-1,0 0 1,-1 0 0,1 1 0,-1-1-1,0 0 1,1 1 0,-1-1 0,0 1-1,0-1 1,0 1 0,0 0 0,0-1-1,0 1 1,-1 0 0,1 0 0,-1-1-1,1 1 1,-1 0 0,1 0 0,-1 0-1,0 0 1,0 0 0,0 0 0,0 0-1,0-1 1,0 1 0,-1 0-1,1 0 1,-1 0 0,1 0 0,-1 0-1,0-1 1,0 1 0,0 0 0,-1 2-1,-3 4 43,-1 0 1,1-1-1,-1 0 0,0 0 0,-1 0 0,-11 8 0,-28 19 346,-3-3 1,0-1 0,-74 31 0,150-70-340,34-8 1,-34 10-131,13-1-837,71-7 0,-77 12-629,-30 2 1568,0 0 1,-1 0-1,1 0 0,0 0 1,-1 0-1,1-1 0,-1 0 0,1 0 1,3-2-1,-3 1-83,13-7-76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0 15411,'-22'1'1990,"21"0"-1889,1-1 0,-1 0 0,0 0 0,1 0 1,-1 1-1,1-1 0,-1 0 0,1 1 1,-1-1-1,1 0 0,-1 1 0,1-1 1,0 0-1,-1 1 0,1-1 0,-1 1 1,1-1-1,0 1 0,-1-1 0,1 2 0,0 0 76,-1 1-1,1 0 0,1 0 1,-1-1-1,0 1 0,1 0 0,-1-1 1,1 1-1,0-1 0,0 1 0,0-1 1,2 5-1,8 20-101,-2-1 1,-1 1-1,-1 1 1,-2-1-1,0 1 1,-2 0-1,-1 0 1,-1 1-1,-1-1 1,-6 33-1,0-22-164,-2 0-1,-2 0 0,-1-1 1,-2 0-1,-2-1 0,-32 58 1,5-26-917,-99 124 1,70-111 575,-14-6-130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12 11370,'-8'-3'117,"-1"2"-1,0-1 0,1 1 0,-1 0 0,1 1 0,-1 0 0,0 0 0,0 1 0,1 0 0,-1 0 0,1 1 0,-1 1 0,1-1 0,0 1 1,0 0-1,0 1 0,0 0 0,1 0 0,-1 1 0,1 0 0,0 0 0,1 1 0,-1 0 0,1 0 0,0 0 0,1 1 0,-7 9 0,-9 16-17,2 1 0,0 1 0,3 1 0,-17 48 0,15-27 28,3 2-1,-10 66 1,20-95-76,2 1-1,1-1 0,2 1 0,0 0 0,2-1 1,7 32-1,-7-49 1,1 0 1,0 0 0,1 0-1,0-1 1,1 1 0,0-1-1,1 0 1,0-1 0,1 1 0,0-1-1,1-1 1,0 1 0,0-1-1,1-1 1,0 1 0,1-1-1,11 7 1,-15-12 28,0 0 0,0 0 0,0-1 0,1 0 0,-1 0 0,0 0 0,1-1 0,-1 0 0,1 0 0,0-1 0,-1 1 0,1-2 0,0 1 0,-1-1 0,1 0 0,-1 0 0,1 0 0,-1-1 0,0 0 0,0-1 0,11-5 0,6-4 225,-1-2 0,-1 0 0,0-2 0,23-21 0,-8 5-19,-2-2 0,-1-1 1,-2-1-1,-1-2 1,35-59-1,-51 72-256,0-2-1,-2 1 1,0-2 0,-2 1-1,-2-1 1,0-1 0,-2 0-1,-1 0 1,-1 0-1,0-32 1,-4 47-115,-1-1 0,0 0-1,-1 1 1,-1-1 0,0 1 0,-1 0-1,-1 0 1,0 0 0,-14-26 0,15 32-6,-1 1 0,0 0 0,-1 0 0,0 0 0,0 0 1,0 1-1,-1 0 0,0 0 0,0 1 0,0 0 1,-1 0-1,1 1 0,-1 0 0,0 0 0,-1 0 0,1 1 1,-13-2-1,7 2-49,1 1 0,-26-1 0,-27 9-423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12867,'32'10'1368,"4"-1"-1000,18-8-176,15-6 776,8-5-792,-3-3-136,-6-3-288,-6 1-96,-14 2 208,-11 0-96,-21 4-88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13339,'0'15'1400,"18"-8"-728,11-4-224,13 0 617,10-3-249,12 0-104,1 0-80,2-2-616,-2 0-400,-5-1 368,-3-2-112,-12-3-112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7:16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14155,'22'12'1319,"35"13"1,-32-15-631,34 19 0,-53-26-599,1 2-1,-1-1 1,0 1 0,0 0-1,0 0 1,-1 1-1,0-1 1,0 1-1,6 10 1,-8-12-64,-1 1-1,0-1 1,0 1 0,0-1-1,-1 1 1,0 0 0,0 0-1,0 0 1,0 0-1,-1 0 1,0-1 0,0 9-1,-1-4 6,-1-1 1,0 1-1,0-1 0,0 1 0,-1-1 0,-6 12 0,-4 2 47,0 0 0,-1-1 0,-32 35 0,11-18-280,-2-2-1,-74 56 1,58-47-143,45-34 82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5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1 288 12091,'11'-2'408,"0"0"0,1 1 0,18 1 0,-2-1-69,779-29 1560,-433 18-1819,743-12 532,-1078 23-596,988-44 134,-641 24-131,946-40-854,-1092 45 959,272-54-1,-489 68-77,-20 6-42,-12 3-23,5-5-5,0 0 1,1 0-1,-1 0 1,0-1-1,0 0 1,0 0-1,0 0 1,0 0-1,0 0 1,0-1-1,0 0 1,-8 0-1,-9-5-28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2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9130,'16'1'3505,"36"6"-2818,9 1-653,10 0 21,1-3 0,0-4 0,1-2 0,128-20 0,-129 8 45,1 4 0,0 3 1,0 3-1,0 3 0,0 3 0,111 20 0,-111-10-92,0-3 0,1-3 0,0-3-1,87-8 1,29-9-1,209 12-1,-198 6-61,157 15-63,-290-14 125,0-2 0,83-7 1,136-24 29,-74 5-24,-87 17 10,15-1 11,-140 6-42,0 0 0,-1 0 0,1 0 0,0 0 0,-1 0 0,1 0 0,0 0 0,-1 0 0,1-1 0,-1 1 0,1 0 0,0-1 0,-1 1 0,1 0-1,-1-1 1,1 1 0,-1 0 0,1-1 0,-1 1 0,1-1 0,0 0 0,-1 0-24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2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6 153 10658,'0'0'24,"-1"0"-1,1 0 1,0 0 0,0 0-1,0 0 1,-1 0-1,1 0 1,0 0-1,0 0 1,-1-1 0,1 1-1,0 0 1,0 0-1,0 0 1,0 0 0,-1 0-1,1-1 1,0 1-1,0 0 1,0 0-1,0 0 1,-1 0 0,1-1-1,0 1 1,0 0-1,0 0 1,0 0-1,0-1 1,0 1 0,0 0-1,0 0 1,0-1-1,0 1 1,0 0-1,0 0 1,0 0 0,0-1-1,0 1 1,0 0-1,0 0 1,0-1 0,0 1-1,0 0 1,0 0-1,0 0 1,0-1-1,0 1 1,0 0 0,1 0-1,-1 0 1,0-1-1,0 1 1,0 0-1,0 0 1,0 0 0,1 0-1,-1-1 1,0 1-1,0 0 1,0 0-1,1 0 1,-1 0 0,0 0-1,13-13 515,0 7-434,-1 1 0,1 0 0,0 1-1,0 0 1,0 1 0,1 1 0,-1 0-1,1 1 1,14 0 0,19 2-16,59 9 0,5 3-62,0-5-1,0-6 1,113-11 0,-123 0-18,629-41 46,-243 7 425,-392 33-405,110 0 0,95 17 151,28 0-94,516-2-50,-769-4-80,8 4-40,87 17 1,16 1-150,-149-20 146,0-3 0,1 0-1,37-7 1,124-30-94,-129 22 588,-69 13-128,-5 1-164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7:1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7842,'-4'4'360,"-2"3"-992,0-1 672,-1 1 64,0-1-216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8:5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170 170 8706,'-24'28'493,"0"1"0,2 1 0,1 0 0,-21 43 1,36-61-389,0 1-1,1 0 1,1 0 0,0 1 0,0-1 0,2 1 0,-1 0 0,2 0 0,0 0 0,1 0 0,0 0 0,1 0 0,0-1-1,5 21 1,3-2-12,1 0-1,20 40 0,-25-60-83,1-1 0,0-1 0,0 1 0,1-1 1,1 0-1,0 0 0,0-1 0,1 0 0,15 12 0,-21-19 3,1 0 0,0 0-1,-1 0 1,1-1-1,0 1 1,0-1-1,0 0 1,0 0 0,0 0-1,1 0 1,-1-1-1,0 0 1,0 0-1,0 0 1,1 0-1,-1-1 1,0 1 0,0-1-1,0 0 1,0 0-1,0-1 1,6-2-1,5-4 45,-1 0-1,1-1 0,-2-1 0,16-13 0,-25 20-46,53-45 221,-1-2 0,57-69 0,-87 89-113,-3-1 0,0-1 0,-2-1 0,-1-1 0,30-73 1,-45 94-51,0-1 0,-1-1 0,0 1 1,-1-1-1,0 0 0,-2 1 1,1-1-1,-2 0 0,0 0 1,-1 0-1,0 0 0,-6-24 0,5 35-46,1 0-1,-1 0 1,1 0-1,-1 0 1,0 0-1,-1 0 1,1 1-1,-1-1 1,1 1-1,-1 0 1,0-1-1,-1 1 0,1 1 1,0-1-1,-7-4 1,3 4-7,1 0 1,0 1 0,-1-1-1,1 1 1,-1 1 0,0-1-1,0 1 1,1 0-1,-9 0 1,-6 2-31,1 0-1,0 2 1,-1 0 0,1 1 0,-34 12-1,37-10-147,1 1-1,-23 14 0,10-5-31,17-12 64,9-7-38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0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10 9250,'-10'-2'308,"0"-1"0,0 2 0,-1-1 0,1 1-1,0 1 1,0 0 0,-1 0 0,1 1 0,0 0 0,0 1 0,0 0 0,0 1-1,0 0 1,1 0 0,-13 7 0,9-3-294,1 0 0,0 1 0,0 1 0,1 0 1,0 1-1,1 0 0,0 0 0,0 1 0,1 0 0,-10 18 0,-1 4 32,1 1 0,2 0 0,2 1-1,1 1 1,2 1 0,1 0 0,2 0 0,1 1 0,3 0-1,-2 51 1,6-75-44,2-1 0,0 1 0,0-1 0,1 0 0,1 0 0,0 1-1,9 18 1,-10-27 0,0 1-1,1-2 0,-1 1 1,1 0-1,1 0 1,-1-1-1,1 0 0,-1 0 1,1 0-1,0 0 0,1 0 1,-1-1-1,1 0 1,-1 0-1,1 0 0,0 0 1,0-1-1,0 0 0,1 0 1,8 2-1,-3-2 8,0-1 0,0-1 0,0 1 0,0-2 0,-1 0 0,1 0 0,0-1 0,0 0 0,0-1 0,-1 0 0,13-5 0,4-4 24,-1-1 0,-1-1 0,26-19 0,-23 14 56,-1-2 0,-2-1-1,0-1 1,-1-2 0,39-51 0,-52 60-10,0 1 0,-1-2 0,-1 0 0,-1 0 1,0 0-1,-1-1 0,-1 0 0,-1 0 0,0-1 0,-2 1 1,0-1-1,1-20 0,-4 32-87,-1 1 0,1-1 0,-1 1-1,0 0 1,-1-1 0,1 1 0,-1 0 0,0 0 0,-1 0 0,0 0 0,0 0-1,0 1 1,0-1 0,-6-6 0,5 8-29,0 1 1,1-1-1,-1 1 0,-1-1 1,1 1-1,-1 0 1,1 1-1,-1-1 0,0 1 1,0 0-1,0 0 0,0 0 1,0 1-1,0 0 0,0 0 1,0 0-1,-9 0 0,-13 3-243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2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13235,'49'1'2010,"73"11"1,-121-12-1992,0 0 0,1 0 1,-1 0-1,0 0 1,1 0-1,-1 1 0,0-1 1,0 0-1,1 1 1,-1-1-1,0 1 0,0 0 1,0-1-1,1 1 1,-1 0-1,0-1 0,0 1 1,0 0-1,0 0 0,-1 0 1,1 0-1,0 0 1,0 0-1,0 0 0,-1 0 1,1 1-1,-1-1 1,1 0-1,-1 0 0,1 0 1,-1 1-1,0-1 1,1 2-1,-2 0-14,1 0-1,-1 1 1,0-1-1,0 0 1,0 0-1,0 0 1,0 0 0,-1 0-1,1 0 1,-1 0-1,0-1 1,-3 4 0,-16 19 21,-25 22 0,28-29-24,1-1 0,0 2 0,1 1 0,-20 31 0,33-45 13,0-1 0,0 1 0,1 0 0,0-1-1,0 1 1,0 0 0,1 0 0,0 1 0,0-1 0,1 0-1,-1 0 1,1 0 0,1 1 0,-1-1 0,1 0 0,0 0 0,0 0-1,1 0 1,0 0 0,0 0 0,0 0 0,7 10 0,-7-12 34,1 1 0,1-1 0,-1 0 1,0 0-1,1 0 0,0 0 0,0 0 1,0-1-1,0 0 0,1 0 0,-1 0 1,1-1-1,0 1 0,0-1 0,0 0 1,0 0-1,0-1 0,0 0 0,0 1 1,1-2-1,-1 1 0,0-1 0,1 0 1,-1 0-1,0 0 0,1-1 1,6-1-1,-2 0 115,0 0 0,0-1 0,-1 0 1,1-1-1,-1 0 0,0 0 0,0-1 0,-1 0 1,1-1-1,-1 0 0,0 0 0,-1-1 1,13-13-1,-18 18-98,0 0 1,-1 0 0,1 0 0,-1 0-1,0 0 1,0-1 0,0 1-1,0 0 1,0-1 0,0 1 0,0 0-1,-1-1 1,1 1 0,-1-1 0,0 1-1,0-1 1,0 1 0,0-1-1,-1-4 1,0 5-27,1 0-1,-1-1 1,-1 1-1,1 0 1,0 0-1,0 1 1,-1-1 0,1 0-1,-1 0 1,0 1-1,1-1 1,-1 1-1,0-1 1,0 1-1,0 0 1,0-1-1,0 1 1,0 0 0,0 1-1,-1-1 1,-1-1-1,-11-2 26,1 1 0,-26-4 0,33 6-373,-1 1 1,1 0-1,0 0 1,0 0-1,0 1 1,0 0-1,-13 4 0,20-5 264,0 0-1,0 0 0,0 0 0,0 0 0,0 0 0,0 0 1,1 0-1,-1 0 0,0 0 0,0 0 0,0 0 1,0 1-1,0-1 0,0 0 0,0 0 0,0 0 0,0 0 1,0 0-1,0 0 0,0 0 0,0 0 0,0 0 1,0 0-1,0 0 0,0 0 0,0 1 0,0-1 0,0 0 1,0 0-1,0 0 0,0 0 0,0 0 0,0 0 1,0 0-1,0 0 0,0 0 0,0 0 0,12 0-540,10-1-134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2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13179,'10'6'456,"-1"1"0,1 0-1,-2 0 1,1 1 0,-1 0 0,0 1 0,8 12 0,3 5 403,20 39 0,-33-54-770,-1 0 0,0 1 0,-1 0 0,0 0 0,-1 0 0,0 0 0,-1 0 0,0 0 0,-1 1 1,0-1-1,-1 1 0,0-1 0,-1 1 0,-1-1 0,0 1 0,-1-1 0,-4 13 0,-4 8-87,-1-1-1,-2-1 1,-22 37 0,-61 86-672,33-56 473,21-30-22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2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13803,'13'-2'1528,"7"1"-1000,12 1-200,8 0 665,9 0-377,5-3-56,4 2-232,0-2-200,-3 1-320,-6-1-112,-13 2-240,-4-1-144,-12-2-625,-3 1 913,-8-4-160,-2-3-88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2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14179,'5'1'342,"0"0"-1,1 0 1,-1 0 0,0 1 0,0 0-1,0 0 1,0 0 0,0 1 0,6 3-1,9 5 408,8 1-72,31 8-1,-34-12-490,0 1-1,29 15 1,-52-24-189,0 1 0,0 0 0,0 0 0,-1 0 0,1 0 0,0 0 0,-1 1 0,1-1 0,0 0 0,-1 1 0,1-1 0,-1 1 0,0-1 0,0 1 0,0 0 0,1 0-1,-1 0 1,-1-1 0,1 1 0,0 0 0,0 0 0,-1 0 0,1 0 0,-1 0 0,0 1 0,0-1 0,1 0 0,-1 0 0,-1 0 0,1 0 0,0 0 0,0 0 0,-1 0 0,1 0 0,-1 0 0,0 0 0,1 0 0,-1 0 0,0 0 0,0 0 0,0-1 0,-1 1 0,-1 2 0,-17 22-68,-1-1 1,-2 0-1,-40 33 1,-1 1-342,-13 27 205,49-55 70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0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 15243,'5'-18'1765,"-12"25"-437,-15 28-245,14-19-979,2 0 1,0 0-1,-7 34 0,12-43-103,-1 0 0,1 0-1,1 1 1,0-1-1,0 0 1,0 0 0,0 0-1,1 0 1,1 0-1,-1 0 1,1 0 0,4 10-1,-5-15 0,0 0-1,0 0 1,1 0-1,-1 0 1,1 0-1,-1 0 0,1 0 1,0 0-1,0-1 1,0 1-1,0 0 1,0-1-1,0 0 1,0 0-1,1 1 0,-1-1 1,0 0-1,3 0 1,-1 0 1,0-1 1,0 1-1,1-1 1,-1 0-1,0 0 1,0 0-1,0-1 0,0 1 1,0-1-1,5-2 1,4-2 25,0 0 1,0-1 0,0-1 0,-1 0 0,16-11-1,40-36 266,-59 47-65,0-1-1,-1 0 1,15-17-1,-27 33-218,0 0 0,1 0 0,0 0 0,1 1 0,0-1 0,0 1 0,1 0 0,0-1 0,0 1 0,1 0 0,0 0 0,0-1 0,3 11 0,-3-17-13,1 1 1,-1-1 0,1 0 0,0 0 0,0 1 0,0-1 0,0 0-1,0 0 1,0 0 0,1 0 0,-1 0 0,1 0 0,-1 0 0,1-1-1,0 1 1,0-1 0,0 1 0,3 2 0,-1-3 8,0 1 0,-1-1 1,1 0-1,0 0 0,-1 0 0,1-1 0,0 1 0,0-1 1,0 0-1,7 0 0,-1-2 55,0 1 0,1-1 0,-1-1 0,0 0 0,0-1 0,-1 0 0,18-9 0,-15 5 93,0 0 0,0 0 1,-1-1-1,16-17 0,-25 24-98,1-1 0,-1 0 0,1 0 0,-1 0 0,0 0 0,0 0 0,0 0 0,-1 0 0,1-1 0,-1 1-1,0-1 1,0 1 0,0-1 0,0 0 0,-1 1 0,1-1 0,-1 0 0,0 1 0,0-1 0,0 0 0,-1 1 0,0-7 0,-1 8-37,1 0 1,0 0 0,-1 0 0,1 1-1,-1-1 1,1 0 0,-1 1-1,0-1 1,0 1 0,0 0-1,0-1 1,0 1 0,0 0 0,0 0-1,0 0 1,0 1 0,-1-1-1,1 0 1,0 1 0,-3-1 0,3 1-116,0-1-1,0 1 1,0-1 0,-1 1 0,1 0 0,0 0 0,0 0 0,-1 0 0,1 0 0,0 1 0,0-1 0,0 1 0,0-1 0,-1 1 0,1 0 0,0 0 0,0 0 0,0 0 0,0 0 0,1 0 0,-3 2 0,4-3 87,0 1 0,0-1 1,0 0-1,0 0 0,0 1 0,0-1 1,0 0-1,1 0 0,-1 0 0,0 1 0,0-1 1,0 0-1,0 0 0,0 0 0,0 1 0,1-1 1,-1 0-1,0 0 0,0 0 0,0 1 0,0-1 1,1 0-1,-1 0 0,0 0 0,0 0 1,1 0-1,-1 0 0,0 0 0,0 0 0,0 1 1,1-1-1,-1 0 0,0 0 0,0 0 0,1 0 1,-1 0-1,0 0 0,0 0 0,1 0 1,-1 0-1,0-1 0,0 1 0,1 0 0,-1 0 1,0 0-1,0 0 0,1 0 0,14 0 1,10-2-361,5 1 49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 16035,'0'-16'2264,"-1"30"-1038,0 20-337,-33 165-81,10-84-795,24-113-6,-1 1-1,1-1 0,0 1 0,-1-1 1,1 1-1,0-1 0,0 1 1,1-1-1,-1 1 0,0-1 1,1 1-1,1 3 0,-1-5-1,0 0-1,-1 0 1,1 0-1,0-1 1,0 1-1,0 0 1,0-1-1,0 1 1,0-1-1,0 1 1,0-1-1,0 0 1,0 1-1,0-1 0,0 0 1,0 0-1,0 0 1,1 1-1,-1-1 1,0 0-1,0-1 1,0 1-1,0 0 1,0 0-1,0 0 1,0-1-1,0 1 1,2-1-1,17-5 62,-1-1-1,20-10 1,-25 10-42,0 1 0,1 0 0,0 1-1,28-5 1,-42 9-25,0 1 0,1 0 0,-1 0 0,0 0 0,1-1 0,-1 1 0,0 1 0,1-1 1,-1 0-1,0 0 0,1 0 0,-1 1 0,0-1 0,0 1 0,1-1 0,-1 1 0,0-1 0,0 1 0,0 0 0,0 0 0,0-1 0,0 1 0,0 0 0,0 0 0,0 0 0,0 0 0,0 0 0,0 0 0,-1 0 0,1 1 0,-1-1 0,1 0 0,0 2 0,1 3-6,-1 0 1,0 1-1,-1-1 1,0 0-1,0 13 0,0 2-16,0-21 24,0 1 0,0 0-1,0-1 1,0 1 0,0 0 0,0-1-1,0 1 1,0 0 0,0-1-1,1 1 1,-1 0 0,0-1 0,1 1-1,-1-1 1,0 1 0,1-1 0,-1 1-1,1-1 1,-1 1 0,1-1-1,-1 1 1,1-1 0,-1 1 0,1-1-1,-1 0 1,1 1 0,0-1-1,1 1 4,-1-1 0,1 0-1,0 0 1,-1 0-1,1 0 1,-1 0 0,1 0-1,0 0 1,-1 0-1,1-1 1,1 0-1,7-2 22,-1-1-1,18-10 0,-23 12-22,142-87-201,-146 88 196,0 1 0,1 0-1,-1 0 1,0 0 0,0 0 0,0-1 0,1 1 0,-1 0-1,0 0 1,0 0 0,0 0 0,1 0 0,-1 0-1,0 0 1,0 0 0,1 0 0,-1-1 0,0 1 0,0 0-1,0 0 1,1 0 0,-1 0 0,0 0 0,0 0 0,1 1-1,-1-1 1,0 0 0,0 0 0,1 0 0,-1 0-1,0 0 1,0 0 0,0 0 0,1 0 0,-1 0 0,0 1-1,0-1 1,0 0 0,1 0 0,-1 0 0,0 0-1,0 1 1,0-1 0,0 0 0,0 0 0,0 0 0,1 1-1,-1-1 1,0 0 0,0 0 0,0 1 0,0-1 0,0 0-1,0 0 1,0 1 0,0-1 0,0 0 0,0 0-1,0 0 1,0 1 0,0-1 0,-3 17-46,2-15 36,1-2 9,-2 9-5,0 0-1,0 0 1,1 1-1,0 8 1,1-16 10,0-1-1,0 1 1,0-1-1,0 1 1,0-1 0,0 1-1,0-1 1,1 0-1,-1 1 1,1-1-1,-1 1 1,1-1 0,-1 0-1,1 1 1,0-1-1,-1 0 1,1 0 0,0 0-1,0 1 1,0-1-1,0 0 1,0 0 0,0 0-1,1-1 1,-1 1-1,0 0 1,0 0-1,1-1 1,-1 1 0,0 0-1,1-1 1,-1 1-1,1-1 1,1 1 0,75 13-3010,-70-14 2401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 15723,'-10'-17'1737,"3"5"-1233,4 12-256,3 3 1072,3 10-1048,6 1-440,1 4 360,3-2-296,7 4-80,2-3-56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202 329 14699,'-12'2'230,"1"1"0,0 0 0,0 0 0,0 1 0,1 0 0,-1 1 0,1 0 0,0 1 1,-15 12-1,18-13-159,0 0 1,0 1 0,1 0-1,0 1 1,0 0 0,0-1 0,1 2-1,0-1 1,1 1 0,-1-1-1,2 1 1,-7 16 0,10-22-60,-1 0-1,1 0 1,-1 0 0,1 0 0,0-1 0,-1 1-1,1 0 1,0 0 0,0 0 0,1 0 0,-1 0 0,0 0-1,1 0 1,-1 0 0,1-1 0,-1 1 0,1 0-1,0 0 1,0-1 0,0 1 0,0 0 0,0-1-1,0 1 1,0-1 0,3 3 0,-2-3 0,1 1 0,-1-1 0,1 0-1,-1 0 1,1 0 0,0 0 0,0 0 0,-1 0 0,1-1 0,0 1 0,0-1 0,0 0 0,0 0 0,0 0-1,0 0 1,5-1 0,6-3 22,0 1 0,-1-2 0,0 0 0,1 0 0,-2-1 0,1-1 0,-1 0-1,19-15 1,-6 3 143,-1-2 0,38-41 0,-40 36-4,-1-1 0,-1-1 0,15-30-1,-25 39-59,-1 1 1,0-1-1,-2-1 0,0 1 0,-1-1 0,3-23 0,-8 38-93,-1 0 0,0 1 0,0-1 0,0 1-1,0-1 1,-1 1 0,1-1 0,-1 1 0,0-1 0,-1 1-1,-2-7 1,3 9-17,0 1 1,1-1-1,-1 1 0,0 0 0,0 0 0,-1-1 1,1 1-1,0 0 0,0 0 0,-1 0 0,1 0 1,0 1-1,-1-1 0,1 0 0,-1 0 1,1 1-1,-1-1 0,1 1 0,-1-1 0,1 1 1,-1 0-1,0 0 0,1 0 0,-1-1 0,1 2 1,-1-1-1,0 0 0,1 0 0,-1 0 1,1 1-1,-1-1 0,0 1 0,1-1 0,-1 1 1,-1 1-1,-6 2-7,0 1-1,0 0 1,0 1 0,0 0 0,1 0 0,0 1 0,1 0-1,-10 11 1,5-4-11,1 0 0,0 1 0,-16 31 0,24-42 0,1 1-1,1-1 1,-1 0-1,0 0 1,1 1-1,0-1 1,0 1-1,0-1 1,1 1-1,0-1 1,0 1-1,0 0 1,0-1-1,0 1 1,1-1-1,2 7 1,-1-6-22,0 0 0,1 1 1,0-1-1,0 0 0,0-1 0,1 1 1,-1 0-1,1-1 0,0 0 0,1 0 1,-1 0-1,6 4 0,3 1-36,-1 0 0,-1 2-1,0-1 1,0 1 0,-1 1 0,-1 0 0,0 0-1,15 27 1,-18-28 43,2-4-16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7:17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10533 204 8194,'-121'9'4293,"-57"22"-4191,45-5-20,119-24-123,0-1 1,-1 0-1,1-1 1,0 0-1,-1-1 1,-17-4-1,6-1-187,1-2 0,-37-15 0,-184-57-9,-7-3 364,212 68-146,0 2 0,-1 2 1,0 1-1,0 2 0,-71-3 0,-219 14 223,272 0-69,-562 51 614,100-6-1030,-613 81 183,-73 84 677,960-168-543,-3-12 0,-336 2 0,474-36-33,-502 10 43,105-2 40,-103 6-101,-100 19 14,505-31 3,-262 14 12,30 56 1187,362-56-793,-75 23-545,127-29 145,0 1 0,1 1-1,-41 24 1,66-35-10,-22 16-96,21-15 75,1-1 0,-1 1 0,1-1 0,-1 1 0,1-1 0,-1 1 0,1-1 0,0 1 0,-1-1 0,1 1 0,0 0 0,-1-1 0,1 1 0,0 0 0,0-1-1,-1 1 1,1 0 0,0-1 0,0 1 0,0 0 0,0-1 0,0 1 0,0 0 0,0 0 0,0-1 0,0 1 0,1 0 0,-1-1 0,0 1 0,0 0 0,1-1 0,-1 1 0,1 1 0,3 5-51,1 2-1,-1-1 1,-1 0-1,1 1 1,-2-1 0,1 1-1,1 13 1,4 9 31,9 21-8,3 0 0,1-2 0,29 48 0,-41-83 44,1 0-1,1-1 0,0 0 0,1-1 0,0-1 0,1 0 0,1 0 0,0-1 1,0-1-1,1 0 0,23 10 0,16 5-34,2-2 0,59 15 0,-80-26 38,43 10-18,0-3 0,2-4-1,-1-3 1,131 2-1,325-38-38,462-11 49,317 44-230,-67-2-3195,-869 2 3301,934 10 1332,-1215-19-1088,1192-10 437,-1031 4-239,720-31 526,-457-14-761,-7-39-114,-322 45 21,173-38-55,-342 78 88,0 0-1,0-2 1,-1 0-1,0-2 1,0 0-1,34-21 1,-48 24 13,0 1 0,0-2-1,0 1 1,-1-1 0,0 0 0,0 0 0,-1-1 0,0 0 0,0 0 0,-1-1 0,0 1 0,-1-1 0,0 0 0,0-1 0,0 1-1,-2-1 1,1 1 0,1-15 0,12-346 276,-16 368-300,0-22 1,-1 0-1,-1 0 1,-1 0-1,-1 0 1,-1 0-1,-16-42 1,17 55-21,-1 1 0,0-1 0,-1 1 0,0 1 1,0-1-1,-1 1 0,-1 0 0,1 1 0,-1 0 1,-1 0-1,1 1 0,-1 0 0,-1 0 0,1 1 1,-1 0-1,-18-7 0,-12-2-319,-1 3 0,-1 1 0,-46-6 0,33 10 129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16211,'1'0'87,"-1"-1"0,1 0-1,0 0 1,-1 1-1,1-1 1,0 1-1,0-1 1,0 1-1,-1-1 1,1 1-1,0-1 1,0 1-1,0 0 1,0-1-1,0 1 1,0 0 0,0 0-1,0 0 1,0 0-1,0 0 1,1 0-1,-1 2-3,0 0 0,-1 0 0,1 0 0,-1 0-1,0 0 1,1 0 0,-1 0 0,0 0 0,0 0 0,-1 3-1,1 0 28,-11 161 965,-1-15-1035,12-145-19,0-1 0,0 1 0,0 0 0,1-1-1,0 1 1,0-1 0,0 1 0,1-1 0,3 8 0,-4-11 2,0-1 0,0 1 0,0-1 1,1 1-1,-1-1 0,1 1 0,-1-1 0,1 0 0,-1 0 1,1 0-1,0 0 0,-1 0 0,1 0 0,0 0 0,0-1 0,0 1 1,0-1-1,0 1 0,0-1 0,-1 0 0,1 1 0,0-1 1,0 0-1,0 0 0,0-1 0,0 1 0,0 0 0,0-1 1,0 1-1,3-2 0,6-1 94,1-1 1,-1-1 0,1 0-1,-1 0 1,-1-1-1,1-1 1,16-12-1,-4-1 227,41-43-1,-47 45-243,15-23 0,-29 35-206,1 0 0,0 0 0,-1 0 0,0 0 0,-1 0-1,1-1 1,-1 1 0,2-13 0,-3 18 81,-1 1 0,0-1 0,0 0 0,0 1 0,0-1 1,1 0-1,-1 1 0,0-1 0,0 0 0,0 1 0,0-1 0,-1 0 0,1 0 0,0 1 0,0-1 0,0 1 0,0-1 1,-1 0-1,1 1 0,0-1 0,-1 0 0,1 1 0,0-1 0,-1 1 0,1-1 0,-1 1 0,1-1 0,-1 1 1,1-1-1,-1 1 0,1 0 0,-1-1 0,1 1 0,-1 0 0,0-1 0,1 1 0,-1 0 0,0 0 0,1-1 0,-1 1 1,0 0-1,1 0 0,-1 0 0,0 0 0,1 0 0,-1 0 0,0 0 0,1 0 0,-1 0 0,0 0 0,1 0 0,-1 1 1,0-1-1,1 0 0,-1 0 0,1 1 0,-1-1 0,0 0 0,1 1 0,-1-1 0,1 1 0,-1 0 0,-15 14-475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11955,'1'2'158,"0"0"1,0-1-1,0 1 1,0 0-1,0-1 1,0 1-1,0 0 0,0-1 1,1 0-1,-1 1 1,1-1-1,-1 0 1,1 0-1,-1 0 1,1 0-1,0 0 1,-1 0-1,1 0 1,0 0-1,2 0 1,0-1 43,-1 1 1,0-1 0,1 0-1,-1 0 1,0-1-1,0 1 1,1-1-1,-1 1 1,0-1-1,0 0 1,4-2-1,8-4 319,0-2 0,0 1-1,25-21 1,-31 21-541,17-11 132,-10 5-228,0 2 1,2 0-1,25-12 0,-42 23 109,-1 1 0,1-1 0,0 1 0,0 0 0,0 0 0,-1-1 0,1 1 0,0 0 0,0 0 0,0 0-1,-1 0 1,1 0 0,0 0 0,0 0 0,0 0 0,0 0 0,-1 1 0,1-1 0,0 0 0,0 0-1,0 1 1,-1-1 0,1 0 0,0 1 0,0-1 0,-1 1 0,1-1 0,0 1 0,-1 0 0,1-1 0,-1 1-1,1-1 1,-1 1 0,1 0 0,-1-1 0,1 1 0,-1 0 0,0 0 0,1 0 0,-1-1 0,0 1-1,0 0 1,1 0 0,-1 1 0,2 8 48,-1-1 0,0 0 1,0 16-1,2 6 96,-3-29-122,1 0-1,0 0 0,0-1 1,0 1-1,0 0 1,0 0-1,0 0 0,1-1 1,-1 1-1,0-1 1,1 1-1,-1-1 0,1 1 1,0-1-1,-1 0 1,1 0-1,0 0 0,0 0 1,0 0-1,0 0 1,0-1-1,0 1 0,0 0 1,0-1-1,0 0 1,0 1-1,0-1 1,0 0-1,0 0 0,0 0 1,3-1-1,6 0 40,0 0 0,0-2 0,0 1 0,14-6 0,36-14 33,34-11-141,-82 29-5,1 1 1,0 0-1,0 1 1,26 0-1,-36 2 36,0 0 0,1 1 0,-1-1-1,0 1 1,0 0 0,0 0 0,0 1 0,0-1 0,0 1 0,-1 0 0,1 0 0,0 0-1,-1 0 1,1 1 0,-1-1 0,0 1 0,5 5 0,-7-7-2,-1 0 0,1 0 0,0-1 0,-1 1 0,1 0 0,0-1 1,0 1-1,0 0 0,0-1 0,-1 1 0,1-1 0,0 1 0,0-1 0,0 0 0,0 1 1,0-1-1,0 0 0,0 0 0,0 1 0,1-1 0,-1 0 0,0 0 0,0 0 0,0 0 1,0-1-1,0 1 0,0 0 0,0 0 0,1-1 0,1-1-20,-1 1-1,1-1 1,-1 0 0,0 0-1,0 0 1,1 0 0,-1 0-1,-1-1 1,4-3 0,6-12-182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16051,'0'19'1313,"0"-5"-1001,0-1-320,6-1-1705,4-1 1873,6-2-280,4-2-280</inkml:trace>
  <inkml:trace contextRef="#ctx0" brushRef="#br0" timeOffset="1">242 182 15323,'-17'6'680,"0"0"-1,-21 14 0,33-18-554,1 1 1,-1-1-1,1 1 0,0 0 0,0 1 0,0-1 0,1 1 0,-1 0 1,1 0-1,0 0 0,0 0 0,-4 8 0,6-11-101,1 0 0,0 0 0,-1 0 1,1-1-1,0 1 0,0 0 0,0 0 0,0 0 0,0 0 0,-1 0 0,2-1 1,-1 1-1,0 0 0,0 0 0,0 0 0,0 0 0,0 0 0,1-1 0,-1 1 1,0 0-1,1 0 0,-1 0 0,1-1 0,-1 1 0,1 1 0,1-1-3,-1 0 0,1 0-1,0 0 1,-1 0 0,1 0-1,0 0 1,-1 0 0,1-1-1,0 1 1,0 0 0,2 0-1,5 0-8,-1 0-1,1 0 1,-1-1-1,13-1 0,-4-2 16,-1 0-1,0-1 1,1 0 0,-1-2-1,-1 0 1,1 0 0,-1-2-1,0 0 1,-1 0-1,0-2 1,0 0 0,-1 0-1,-1-1 1,1-1-1,-2 0 1,0 0 0,0-1-1,-1-1 1,-1 0 0,0 0-1,-1-1 1,0 0-1,8-24 1,-15 37 14,-1 0-1,1-1 1,0 1-1,-1 0 1,1-1-1,-1 1 1,0-1-1,0 1 1,0-1-1,0 1 1,0-1-1,-1-2 1,1 5-29,-1-1 0,1 1 0,0 0 1,0 0-1,0-1 0,-1 1 1,1 0-1,0-1 0,0 1 0,-1 0 1,1 0-1,0-1 0,0 1 0,-1 0 1,1 0-1,0 0 0,-1 0 1,1-1-1,0 1 0,-1 0 0,1 0 1,0 0-1,-1 0 0,1 0 0,0 0 1,-1 0-1,1 0 0,-1 0 0,1 0 1,-19 9 218,12-3-220,1 1 1,-1-1 0,1 1-1,0 0 1,1 0 0,0 1-1,0 0 1,1 0 0,-7 16-1,8-17-83,1-1 1,0 1-1,0 0 0,0 0 0,1 0 1,0 0-1,0 0 0,1 1 0,0-1 1,0 0-1,0 0 0,1 0 0,2 9 0,11 10-118,6-8-44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0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13283,'-1'1'58,"1"-1"1,0 1-1,0-1 0,-1 0 1,1 1-1,0-1 0,0 1 1,-1-1-1,1 1 0,0-1 1,0 1-1,0-1 0,0 1 1,0-1-1,0 1 0,0-1 1,0 1-1,0-1 0,0 1 1,0 0-1,0-1 0,0 1 1,0-1-1,1 1 0,-1-1 1,0 0-1,0 1 0,1-1 0,-1 1 1,0-1-1,0 1 0,1-1 1,-1 0-1,1 1 0,-1-1 1,0 0-1,1 1 0,-1-1 1,1 0-1,-1 1 0,1-1 1,-1 0-1,0 0 0,1 0 1,-1 1-1,1-1 0,-1 0 1,1 0-1,-1 0 0,1 0 1,0 0-1,0 0 0,36 2 1096,-27-2-886,157-9 1449,-20 1-2234,-144 8 379,1 0 0,0 0 0,0 1 0,-1-1 0,1 1 1,0 0-1,-1 0 0,1 0 0,-1 1 0,1-1 0,5 4 0,-8-4 73,0 0 1,0-1-1,-1 1 0,1 0 1,0-1-1,-1 1 0,1 0 1,-1 0-1,1 0 0,-1-1 1,1 1-1,-1 0 0,1 0 1,-1 0-1,0 0 0,0 0 1,1 0-1,-1 0 0,0 1 1,0 0-2,-1 0 0,1 0 0,0 0 0,-1-1 0,0 1-1,1 0 1,-1 0 0,0-1 0,0 1 0,0-1 0,0 1 0,0-1 0,-2 4 0,-13 9-382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0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12779,'-12'10'1352,"8"0"-912,13-1 16,10 0 600,20-1-191,7 0-57,13-3-152,5 0-88,1-1-72,-3-4-96,-7 0-432,-10 0-232,-16 0 456,-7 2-224,-12-1-64,-5-1-48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45 11803,'15'-8'321,"1"1"1,1 1 0,-1 0 0,1 2 0,0 0 0,0 0 0,18 0 0,-22 3-139,1 0 1,-1 2-1,1-1 1,-1 2-1,0-1 1,0 2-1,0 0 1,0 1-1,21 8 1,-32-11-161,0-1 0,0 1-1,0 0 1,0 0 0,0 0 0,0 1 0,0-1 0,-1 0 0,1 1 0,0-1 0,-1 1 0,1-1-1,-1 1 1,1 0 0,-1 0 0,0 0 0,0 0 0,0 0 0,0 0 0,0 0 0,0 0 0,-1 0-1,1 0 1,-1 0 0,1 0 0,-1 1 0,0-1 0,0 0 0,0 0 0,0 1 0,0-1 0,0 0-1,-1 0 1,1 0 0,-1 1 0,0-1 0,1 0 0,-1 0 0,0 0 0,0 0 0,0 0 0,-1 0-1,1 0 1,0-1 0,-1 1 0,-2 2 0,-9 10 108,-1 0-1,0-1 1,-30 21-1,-57 30 227,77-50-281,-5 3 4,-52 33 47,74-44-103,-1 0 1,1 0-1,0 1 0,1-1 0,-1 2 0,1-1 0,-7 13 0,12-19-15,-1 1 0,1 0 0,0-1 0,1 1 0,-1 0 0,0 0 0,0 0 0,1 0 0,-1 0 0,1 0 0,0 0 0,-1 0 0,1 0 0,0 0 0,0 0 0,0 0 0,1 1 0,-1-1 0,0 0 0,1 0 0,0 0 0,-1 0 0,1-1 0,0 1 0,0 0 0,0 0 0,0 0 0,0-1 0,0 1 0,1 0 0,-1-1 0,0 1 0,1-1 0,-1 0 0,1 1 0,0-1 0,-1 0 0,1 0 0,0 0 0,2 1 0,5 2 19,0 0-1,0-1 1,1 0-1,0-1 1,-1 1-1,1-2 1,10 1-1,3-1 33,0 0-1,-1-2 0,1-1 0,-1-1 0,1 0 0,-1-2 0,0-1 0,33-12 1,-52 16-6,1 0 0,0 0 1,-1 0-1,1 0 1,-1 0-1,0-1 1,5-4-1,-7 6-36,-1 1-1,1-1 1,-1 1 0,1-1-1,-1 1 1,0-1-1,0 0 1,1 1 0,-1-1-1,0 1 1,0-1 0,1 0-1,-1 1 1,0-1 0,0 0-1,0 1 1,0-1-1,0 1 1,0-1 0,0-1-1,-1 1 2,1 0 0,-1 0-1,0 0 1,1 1 0,-1-1 0,0 0-1,1 0 1,-1 0 0,0 1 0,0-1-1,1 1 1,-1-1 0,0 0 0,0 1-1,0-1 1,0 1 0,-2-1-1,-13-4 123,-1 0-1,0 1 0,-1 1 0,1 0 0,0 2 0,-21 0 0,-36-5-1903,102 6-534,7 2 1528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14555,'0'-5'1528,"2"5"-807,7 2-273,6-1 840,5 1-296,7-1-224,8 1-152,4-1-255,-3 2-185,0-2-496,-2 1-329,-7-1 513,-5 2-96,-8 0-112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2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23 12747,'24'-5'723,"63"-11"532,-80 15-1082,1 1 0,0 0-1,0 0 1,0 0 0,-1 1-1,1 0 1,0 0 0,12 5-1,-19-6-131,1 1-1,-1 0 0,1-1 0,-1 1 1,1 0-1,-1-1 0,0 1 0,1 0 0,-1 0 1,0 0-1,0 1 0,1-1 0,-1 0 0,0 0 1,0 1-1,0-1 0,-1 0 0,1 1 0,0-1 1,0 1-1,-1-1 0,1 1 0,-1-1 1,1 1-1,-1-1 0,0 1 0,0 0 0,1-1 1,-1 1-1,0 0 0,0-1 0,-1 1 0,1-1 1,0 1-1,-1 0 0,1-1 0,-1 1 1,1-1-1,-1 1 0,0 1 0,-4 6 91,0 1-1,-1-1 0,0-1 1,-13 16-1,16-21-109,-74 80 523,-8 10-208,71-76-302,1 1 0,1 0 0,-17 32 1,27-47-32,1 0 0,0 1 1,-1-1-1,1 1 1,0 0-1,1-1 1,-1 1-1,1-1 0,-1 1 1,1 0-1,1 3 1,-1-5-1,0 0 0,1 0 0,-1-1 0,1 1 0,-1 0 0,1-1 0,0 1 0,0 0 0,0-1 0,0 1 0,0-1 0,0 0 0,0 1 0,1-1 0,-1 0 0,0 1 0,1-1 0,-1 0 0,1 0 0,-1 0 0,1-1 0,-1 1 0,1 0 0,2 0 0,7 3 22,0-2 1,1 1 0,-1-1 0,1-1 0,0 0 0,0-1 0,21-2 0,-5-1 232,0-1 0,30-10 0,-54 13-170,24-8 310,-27 9-367,0 0-1,-1-1 0,1 1 0,0 0 1,-1-1-1,1 1 0,0 0 1,-1-1-1,1 1 0,0-1 0,-1 1 1,1-1-1,-1 1 0,1-1 1,-1 1-1,1-1 0,-1 0 1,1 1-1,-1-1 0,0 0 0,1 1 1,-1-1-1,0 0 0,0 1 1,1-1-1,-1 0 0,0 0 0,0 1 1,0-2-1,0 1 9,-1 0 1,1 0-1,-1 0 0,1 0 1,-1 0-1,0 1 0,1-1 0,-1 0 1,0 0-1,1 1 0,-1-1 1,0 0-1,0 1 0,0-1 0,0 1 1,1-1-1,-1 1 0,0 0 1,-2-1-1,-22-6 292,17 6-212,-115-17-1504,114 17 288,14 2-50,16 2 156,-21-3 1002,26 3-728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13883,'1'0'113,"0"-1"1,-1 0-1,1 0 0,0 1 1,0-1-1,0 0 0,0 1 1,0-1-1,0 0 0,-1 1 1,1 0-1,0-1 1,1 1-1,-1-1 0,0 1 1,0 0-1,0 0 0,0 0 1,0 0-1,0 0 0,2 0 1,27 2 683,-24-1-273,8 1-168,1 0 0,-1 1-1,19 7 1,-28-8-332,0 0 0,0 0 0,-1 0 0,1 1 0,-1 0 1,1 0-1,-1 0 0,0 0 0,0 0 0,0 1 1,0 0-1,5 7 0,-8-10-22,0 1-1,-1 0 1,1-1 0,0 1 0,0 0 0,-1 0-1,1-1 1,-1 1 0,0 0 0,0 0 0,1 0-1,-1 0 1,0-1 0,-1 1 0,1 0-1,0 0 1,0 0 0,-1 2 0,-1-1 4,1 1 1,-1-1 0,0 1-1,1-1 1,-2 0-1,1 0 1,0 0 0,-4 4-1,-6 4 46,1-1 0,-2 0-1,-18 10 1,25-15-16,-2-1 12,6-3-40,0 0 0,1-1 0,-1 1 0,1 0 0,-1 0-1,1 0 1,0 0 0,-1 0 0,1 0 0,0 0 0,0 0 0,0 1 0,0-1 0,0 0 0,-1 3 0,2-3-13,0-1 1,1 0-1,-1 1 1,0-1-1,1 1 1,-1-1-1,1 0 1,-1 1 0,1-1-1,-1 0 1,1 0-1,-1 1 1,1-1-1,-1 0 1,1 0-1,-1 0 1,1 0-1,-1 0 1,1 1 0,0-1-1,-1 0 1,1 0-1,-1 0 1,1-1-1,-1 1 1,1 0-1,-1 0 1,1 0-1,1-1 1,20-2-365,122-29 1342,-109 23-905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13083,'10'2'236,"1"0"-1,0 0 1,-1-1 0,1 0-1,0-1 1,0 0 0,-1-1-1,20-4 1,0 1 38,1128-90 2261,-860 77-3072,304-58 1,-589 72 569,-7 2-25,1-1 0,-1 1 0,1 0 0,-1 1 1,1 0-1,0 0 0,-1 0 0,14 4 1495,-28-3-1138,-12-3-250,-7-8 180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7:5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19 145 9458,'0'0'55,"-1"1"0,1-1 0,-1 1 0,0-1 0,1 0 0,-1 0 0,0 1 0,1-1-1,-1 0 1,0 0 0,0 0 0,1 0 0,-1 0 0,0 0 0,1 0 0,-1 0 0,0 0 0,0 0 0,1 0 0,-1 0 0,0 0 0,1-1 0,-1 1 0,0 0 0,0-1-1,0 0-10,1 0-1,0 1 0,0-1 0,0 0 1,0 0-1,0 0 0,0 1 0,1-1 0,-1 0 1,0 0-1,0 1 0,0-1 0,1 0 0,-1 0 1,0 1-1,1-1 0,-1 0 0,1 0 1,26-34 1041,-17 25-1016,1 1 1,0 0-1,0 1 0,1 0 0,0 0 0,1 2 0,0-1 0,0 2 0,0 0 0,0 0 0,1 1 0,0 1 0,0 0 1,0 1-1,0 0 0,0 1 0,0 1 0,0 0 0,16 3 0,29 2-540,0 2 0,-1 4 0,0 1 0,106 39 0,-122-33 69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16 13163,'21'-5'347,"1"1"0,0 1 1,-1 1-1,1 1 0,0 1 1,32 3-1,-51-2-286,0 0-1,0 0 1,0-1 0,0 2 0,0-1-1,0 0 1,0 1 0,-1-1-1,4 3 1,-5-3-43,0-1-1,0 1 0,-1 0 0,1 0 1,0 0-1,-1 0 0,1-1 1,-1 1-1,1 0 0,-1 0 1,1 0-1,-1 0 0,1 0 1,-1 0-1,0 0 0,0 1 1,0-1-1,1 0 0,-1 0 1,0 0-1,0 0 0,0 0 1,-1 0-1,1 0 0,0 0 1,0 0-1,-1 0 0,1 0 1,0 0-1,-1 0 0,0 2 1,-2 2 22,0 0 1,-1 0 0,0 0 0,0 0-1,0-1 1,0 0 0,-1 1 0,-6 4 0,-48 31 287,26-19-115,12-7-82,-67 51 387,79-58-461,1 0 0,0 1 1,0 0-1,1 1 1,0-1-1,1 1 1,-8 16-1,12-21-47,0 0-1,0 0 1,1 0 0,0 0-1,-1 0 1,2 0 0,-1 1-1,0-1 1,1 0 0,0 1 0,0-1-1,0 0 1,1 0 0,-1 1-1,1-1 1,0 0 0,2 6-1,-1-5-2,1 0-1,0 0 1,0-1-1,0 1 0,1-1 1,-1 1-1,1-1 1,0 0-1,0 0 0,1-1 1,8 6-1,-1-1 3,2-1-1,-1-1 1,1 0 0,0-1-1,0 0 1,0-1 0,1-1-1,0 0 1,18 1-1,-21-4 47,1 0-1,0 0 0,-1-1 0,1-1 0,-1 0 0,23-7 1,-31 8-2,-1-1 0,1 1 0,-1 0 0,0-1 0,1 1 0,-1-1 0,0 0 0,0 0 0,0-1 0,0 1 0,0 0 0,-1-1 0,1 0 0,-1 0 0,0 0 0,0 0 0,0 0 0,0 0 0,0 0 0,0 0 1,-1-1-1,0 1 0,0-1 0,0 1 0,0-1 0,0 0 0,0-6 0,-1 7 16,0-1 1,-1 1 0,1 0-1,-1-1 1,0 1 0,0 0-1,0-1 1,0 1-1,0 0 1,-1 0 0,1 0-1,-1 0 1,0 0-1,-4-4 1,2 3 1,0 0 1,0 0-1,-1 0 0,0 1 0,1 0 1,-1 0-1,0 0 0,-7-2 0,2 0-67,-1 2 0,0 0 0,0 0-1,0 1 1,0 0 0,0 1-1,-1 0 1,-16 1 0,21 1-123,1 0 0,-1 0 0,1 1 0,-1 0 0,1 0 0,0 0 1,-10 6-1,14-7 54,1-1 0,-1 1 1,1 0-1,0 0 0,0 0 1,-1 0-1,1 0 0,0 0 0,0 0 1,0 0-1,0 0 0,0 1 1,0-1-1,1 0 0,-1 1 1,0-1-1,1 0 0,-1 1 1,1-1-1,-1 1 0,1-1 0,-1 1 1,1-1-1,0 1 0,0-1 1,0 1-1,0-1 0,0 1 1,0 0-1,1-1 0,-1 1 1,0-1-1,1 1 0,-1-1 1,1 0-1,-1 1 0,1-1 0,1 2 1,-1 0-19,1-1 0,-1 0 0,1 0 0,0 0 0,0 0-1,0 0 1,0-1 0,0 1 0,0-1 0,0 1 0,0-1 0,1 0 0,-1 1 0,5 0 0,-1 0-60,1 0 0,0-1-1,-1 0 1,14 1 0,24-3-414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4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14 246 14355,'-13'17'1685,"14"-12"-805,11-7-47,-2-5-586,0 0 0,0-1-1,0 1 1,-1-2 0,0 0 0,0 0-1,-1 0 1,8-13 0,-8 12-146,49-74 246,-2 2-317,-55 82-30,0 0-1,0 0 1,0 0 0,0-1-1,0 1 1,0 0-1,0 0 1,0 0-1,0 0 1,0 0-1,0 0 1,1 0-1,-1 0 1,0 0 0,0 0-1,0 0 1,0-1-1,0 1 1,0 0-1,0 0 1,0 0-1,0 0 1,0 0-1,0 0 1,0 0 0,0 0-1,0 0 1,1 0-1,-1 0 1,0 0-1,0 0 1,0 0-1,0 0 1,0 0 0,0 0-1,0 0 1,0 0-1,0 0 1,0 0-1,1 0 1,-1 0-1,0 0 1,0 0-1,0 0 1,0 0 0,0 0-1,0 0 1,0 0-1,0 0 1,0 0-1,0 0 1,1 0-1,-1 0 1,0 0-1,0 0 1,0 1 0,0-1-1,0 0 1,0 0-1,0 0 1,0 0-1,0 0 1,0 9-12,-3 12-4,-12 42-45,9-42 10,0 0-1,2 0 1,0 0 0,2 1-1,0 32 1,2-54 46,0 1 0,0 0 0,0 0-1,0-1 1,0 1 0,0 0 0,0-1 0,1 1 0,-1 0 0,0 0 0,0-1 0,1 1-1,-1 0 1,1-1 0,-1 1 0,0-1 0,1 1 0,-1 0 0,1-1 0,0 1-1,-1-1 1,1 0 0,-1 1 0,1-1 0,0 1 0,-1-1 0,1 0 0,0 1 0,-1-1-1,1 0 1,0 0 0,0 0 0,0 1 0,1-1 8,0 0 0,0-1 0,0 1 0,-1 0-1,1-1 1,0 1 0,0-1 0,-1 1 0,1-1 0,0 0 0,-1 0 0,1 0 0,2-1 0,15-17-85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5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14787,'6'12'1625,"4"-4"-833,3-3-288,8-1 664,5-1-168,5-5-352,1-3-328,5-7-792,-1-1 544,6-7-256,-1-1-112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58 11995,'1'-2'187,"-1"0"1,1 0 0,-1 0-1,1 0 1,0 0 0,0 0 0,0 0-1,0 0 1,0 0 0,0 1 0,0-1-1,1 0 1,-1 1 0,1-1-1,-1 1 1,1-1 0,0 1 0,-1 0-1,1-1 1,0 1 0,0 0-1,0 0 1,0 0 0,0 1 0,0-1-1,4 0 1,8-3 556,-1 0-1,27-2 0,-35 6-692,4-2 90,1 2 0,0 0 0,-1 0 0,1 1-1,0 0 1,17 4 0,-25-5-134,0 1 0,0 0 0,0 0 0,0 0 0,0 0 0,0 0 0,0 0 0,0 0 0,-1 0 0,1 1-1,0-1 1,-1 1 0,1-1 0,-1 1 0,2 2 0,-2-2-7,-1-1 1,1 1-1,-1 0 0,1-1 0,-1 1 0,0 0 1,0 0-1,1 0 0,-1-1 0,-1 1 0,1 0 1,0 0-1,0-1 0,-1 1 0,1 0 0,-1 0 1,1-1-1,-1 1 0,0 0 0,1-1 0,-3 3 1,-10 16-23,0 0 0,-2-2 1,-1 1-1,-31 28 0,-5 6 3,37-36 20,1 0 1,-18 29 0,29-42 6,0 0 0,1 1 0,0-1-1,-1 1 1,2-1 0,-1 1 0,0 0 0,1 0 0,0 0 0,0 0 0,1 0 0,-1 0 0,1 0 0,0 0 0,1 0 0,-1 0 0,2 7 0,-1-10-3,1 0 1,-1 0 0,0 0-1,0 0 1,1 0 0,-1 0-1,1 0 1,0-1 0,0 1-1,-1-1 1,1 1 0,0-1-1,0 0 1,0 1 0,1-1 0,-1 0-1,0 0 1,0-1 0,0 1-1,1 0 1,-1-1 0,0 0-1,1 1 1,-1-1 0,3 0-1,6 0 10,1 0 0,-1 0 0,0-1-1,11-3 1,1-1-7,0-1-1,-1-1 1,0-1-1,-1-1 1,0-1-1,0-1 1,-1-1 0,26-19-1,-45 30 2,1 0 0,0 0 0,-1-1 0,0 1 0,1 0 0,-1-1 0,0 1 0,0-1 0,0 1 0,0-1 0,0 1 0,0-1 0,0 0 0,0 1 0,-1-1 0,1 0-1,0 0 1,-1 0 0,0 0 0,1 1 0,-1-4 0,-1 4 4,1-1-1,-1 1 0,0-1 0,1 1 0,-1-1 1,0 1-1,0 0 0,0-1 0,0 1 1,0 0-1,0 0 0,0 0 0,-1 0 0,1 0 1,0 0-1,-1 0 0,1 0 0,0 0 1,-1 0-1,1 1 0,-1-1 0,1 1 0,-1-1 1,-2 1-1,-10-4 14,-1 1-1,-1 0 1,1 2 0,0 0 0,0 0 0,-1 2-1,1-1 1,0 2 0,0 0 0,-1 1-1,-18 7 1,17 0-431,17-10 370,0 0 0,0 0 0,-1 1 0,1-1 0,0 0-1,0 1 1,-1-1 0,1 0 0,0 1 0,0-1 0,0 0 0,0 1 0,-1-1 0,1 0 0,0 1 0,0-1 0,0 0 0,0 1 0,0-1 0,0 0 0,0 1-1,0-1 1,0 1 0,0-1 0,0 1 0,1-1-8,0 1 0,0 0 0,0-1 0,0 1-1,0-1 1,-1 0 0,1 1 0,0-1 0,0 0 0,0 1-1,0-1 1,0 0 0,0 0 0,0 0 0,0 0-1,0 0 1,0 0 0,0 0 0,0 0 0,0 0 0,0 0-1,0-1 1,0 1 0,0 0 0,0-1 0,0 1 0,1-1-1,23-8-465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45 14443,'12'-8'1545,"-1"1"0,26-11-1,-27 15-1334,1 0 0,-1 1-1,1 1 1,-1-1-1,1 2 1,13 0-1,-21 0-175,0 0-1,0 1 0,0-1 0,0 1 0,0 0 0,0 0 0,-1 0 0,1 0 0,0 0 0,0 1 0,4 2 0,-6-2-20,0-1 0,1 0 0,-1 1 0,0-1-1,0 1 1,0 0 0,0-1 0,0 1-1,0 0 1,0 0 0,-1-1 0,1 1 0,-1 0-1,1 0 1,-1 0 0,0 0 0,0 0 0,1 0-1,-1 0 1,-1 2 0,0 3 9,0 1 0,-1-1 0,0 0 0,-1 0 0,0 0 0,0 0 0,0 0-1,-1-1 1,1 1 0,-2-1 0,1 0 0,-6 6 0,-8 8 46,0-1-1,-23 17 1,16-15 36,-1-1 1,-1-1-1,-38 20 0,63-39-422,11-6 81,18-9-137,-22 14 321,-1-1 1,0 1-1,1 0 1,-1 1 0,1-1-1,-1 1 1,1 0-1,-1 0 1,0 0-1,1 1 1,-1-1-1,1 1 1,-1 0-1,0 1 1,6 1-1,-5 0 32,1 1-1,-1-1 0,1 1 0,-1 0 0,0 0 1,-1 1-1,1-1 0,-1 1 0,7 10 0,-9-13 38,0 1 0,-1-1 0,1 1-1,0-1 1,0 0 0,1 0-1,-1 0 1,0 0 0,1 0 0,-1 0-1,1 0 1,-1-1 0,1 0 0,0 1-1,0-1 1,0 0 0,0 0 0,0-1-1,0 1 1,0 0 0,0-1 0,0 0-1,0 0 1,0 0 0,0 0-1,0 0 1,0-1 0,0 1 0,0-1-1,0 0 1,0 0 0,0 0 0,-1 0-1,6-3 1,4-2-248,-1 0 0,18-13 0,-25 17 103,-1 0 0,1-1-1,-1 0 1,0 0-1,0 0 1,0 0 0,-1-1-1,1 1 1,-1-1-1,0 1 1,4-8 0,-5-3-293,-7 0-159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14411,'7'6'1144,"-16"5"-840,-8 4-144,-9 11 425,-3 4-153,-1 13-144,-2 7-88,3 10-56,-2 4-16,8 14-16,3 7 0,10 1-8,4-2 8,10-6-176,10-6-200,19-14 216,9-7 0,11-25-64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1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0 765 11418,'12'-10'676,"-2"-1"-1,1-1 0,-1 0 1,15-25-1,27-59 959,-35 63-1317,46-88 710,89-248 0,-151 365-1085,-2 6 4,-5 12-42,-8 25-76,10-26 127,1 0 0,0 1 0,1-1 0,0 1 0,1 16 1,1-29 43,0 0 0,0 0 1,0-1-1,0 1 1,0 0-1,0 0 0,0 0 1,0 0-1,0 0 1,0-1-1,0 1 1,1 0-1,-1 0 0,0 0 1,1-1-1,-1 1 1,0 0-1,1 0 0,-1-1 1,1 1-1,-1 0 1,1-1-1,0 1 1,-1 0-1,1-1 0,-1 1 1,1-1-1,0 1 1,0-1-1,-1 0 1,1 1-1,0-1 0,0 1 1,0-1-1,-1 0 1,1 0-1,0 0 0,0 1 1,0-1-1,0 0 1,-1 0-1,1 0 1,0 0-1,0-1 0,0 1 1,0 0-1,0 0 1,-1 0-1,1-1 0,0 1 1,0 0-1,0-1 1,-1 1-1,1 0 1,0-1-1,1-1 0,7-3 27,-1 0-1,1-1 1,12-12-1,-19 16-20,129-127 633,-67 63 307,-89 119-132,14-30-788,2 0 0,-7 25 0,13-40-135,1 0 0,0 1 0,1 0 0,0-1 0,1 1 0,-1 0 0,2 0 0,-1-1 0,3 13 0,-2-19 68,-1 0 1,1 0-1,-1 0 0,1 0 0,0-1 1,0 1-1,0 0 0,0-1 1,0 1-1,0 0 0,0-1 1,1 0-1,-1 1 0,0-1 1,1 0-1,-1 1 0,1-1 1,0 0-1,-1 0 0,1 0 1,0-1-1,0 1 0,-1 0 1,1-1-1,0 1 0,0-1 1,0 1-1,0-1 0,0 0 1,0 0-1,3 0 0,22 0-431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14427,'0'1'39,"0"-1"-1,0 0 1,0 1-1,0-1 0,-1 0 1,1 1-1,0-1 1,0 0-1,0 1 1,0-1-1,0 0 1,0 1-1,0-1 1,0 0-1,1 1 1,-1-1-1,0 0 1,0 1-1,0-1 1,0 0-1,0 1 0,0-1 1,1 0-1,-1 1 1,0-1-1,0 0 1,0 0-1,1 1 1,-1-1-1,0 0 1,1 0-1,-1 1 1,0-1-1,0 0 1,1 0-1,-1 0 1,0 0-1,1 1 1,-1-1-1,0 0 0,1 0 1,-1 0-1,0 0 1,1 0-1,-1 0 1,0 0-1,1 0 1,-1 0-1,0 0 1,1 0-1,-1 0 1,1 0-1,-1 0 1,0-1-1,1 1 1,-1 0-1,0 0 0,0 0 1,1 0-1,-1 0 1,0-1-1,1 1 1,-1 0-1,0 0 1,0-1-1,1 1 1,22-17 1033,12-17-372,-1-2-1,-2-1 1,-2-2 0,38-61-1,-54 80-650,-10 18-25,-5 11-14,-17 46-53,-10 37-29,25-79-198,1 0-1,0 1 1,0-1-1,2 26 1,0-38 247,0 0 0,0 0 1,0 0-1,0 0 0,0 0 0,0 0 0,0 0 1,1 0-1,-1 0 0,0 0 0,1 0 1,-1 0-1,1 0 0,-1 0 0,1 0 0,-1 0 1,1 0-1,0 0 0,-1-1 0,1 1 1,0 0-1,0 0 0,1 0 0,6-10-361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0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 14499,'-9'0'1872,"8"0"-863,-1 0-401,7-4 1296,3 1-599,10-2-329,2 1-184,10 0-384,4-2-200,3 3-408,4-1-184,-2 1-696,1-2 392,-11 2 391,-1-1-191,-12 0-192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1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1 692 14083,'2'-1'156,"0"1"-1,-1-1 1,1 0 0,0 0 0,0 0-1,-1 0 1,1-1 0,0 1-1,-1 0 1,1-1 0,-1 1-1,0-1 1,1 1 0,-1-1 0,1-2-1,4-4 177,52-64 1452,88-146 0,-101 145-1639,132-225-186,-177 298 36,0 0 0,0 0 0,0 0 0,1 0 0,-1 0 0,0 0 0,0 1 0,0-1 0,0 0 0,0 0 0,0 0 0,0 0 0,0 0 0,0 0 0,0 0 0,0 0 0,1 0 0,-1 0 0,0 0 0,0 0 0,0 0 0,0 0 0,0 0 0,0 0 0,0 0 0,0 0 0,0 0 0,1 0 0,-1 0 0,0 0 0,0 0 0,0 0 0,0 0 0,0 0 0,0 0 0,0 0 0,0 0 0,1 0 0,-1 0 0,0 0 0,0 0 0,0 0 0,0 0 0,0 0 0,0 0 0,0 0 0,0 0 0,0-1 0,0 1 0,0 0 0,1 0 0,-2 9-43,-18 47-170,13-41 213,1 1 1,0-1-1,-5 30 1,10-44 11,0-1 0,0 1 1,0 0-1,0-1 1,0 1-1,0-1 1,0 1-1,0 0 1,0-1-1,0 1 0,0-1 1,0 1-1,0 0 1,0-1-1,1 1 1,-1-1-1,0 1 1,0-1-1,1 1 0,-1-1 1,0 1-1,1-1 1,-1 1-1,1-1 1,-1 1-1,0-1 0,1 0 1,-1 1-1,1-1 1,-1 1-1,2-1 1,-1 0 8,0 1 0,1-1 1,-1 0-1,1 0 0,-1 0 1,1 0-1,-1-1 0,1 1 1,-1 0-1,1-1 0,-1 1 1,2-1-1,40-22 295,-42 22-296,37-24 209,-1-1 1,59-57-1,-106 94-310,0 0-1,1 1 0,1 0 1,-1 1-1,-7 17 0,12-22 40,1-1-1,-1 1 0,2-1 0,-1 1 0,1 0 1,0 0-1,1 0 0,0 0 0,0 1 0,1-1 0,0 0 1,2 12-1,-2-19 35,0 1-1,1-1 1,-1 1 0,1-1 0,-1 0 0,1 1 0,-1-1 0,1 0 0,0 1 0,0-1-1,0 0 1,0 0 0,0 1 0,0-1 0,0 0 0,0 0 0,2 1 0,9 0-137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7:5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11939,'-7'1'832,"13"1"-696,10-2-80,24 0 280,9 3-112,12-2-160,5 2-48,10 1 16,6 3 0,2 3-40,4 6-80,-9 0-1144,-3 2 1128,-5 5-136,-3 2-73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69 11410,'9'-9'1048,"0"0"0,1 1 0,0 0 0,12-7-1,-17 12-822,1 0-1,-1 1 0,1 0 1,-1 0-1,1 0 1,-1 0-1,1 1 0,0 0 1,0 0-1,12 1 0,-17 0-202,0 0 0,1 0 0,-1 0 0,0 0 0,1 0-1,-1 1 1,0-1 0,1 1 0,-1-1 0,0 1 0,0-1-1,1 1 1,-1-1 0,0 1 0,0 0 0,0 0-1,0 0 1,0 0 0,0 0 0,0 0 0,0 0 0,0 0-1,1 2 1,-1-1-4,0 1-1,-1-1 0,1 1 0,0-1 1,-1 1-1,0-1 0,1 1 1,-1 0-1,0-1 0,-1 1 0,0 4 1,0 2-2,-2 1 1,1-1 0,-2 0-1,1 0 1,-10 17-1,-6 4 18,-2-1 1,-1 0-1,-1-2 0,-1-1 0,-2-1 0,0-1 0,-53 37 1,69-55-22,0 0 0,-19 7 1,27-13-284,4-3 182,7-4-5,-4 4 43,-1 1 1,1 0 0,0 0-1,0 0 1,0 0-1,0 1 1,1 0 0,-1 0-1,0 0 1,0 1-1,1 0 1,-1 0 0,0 0-1,1 1 1,-1 0-1,0 0 1,0 0 0,8 3-1,-5-1 20,-1 1 0,1 0 1,-1 1-1,1 0 0,-1 0 0,-1 1 0,1-1 0,-1 1 1,0 1-1,7 9 0,-11-14 69,0 0 0,0 1-1,-1-1 1,2 0 0,-1-1 0,0 1 0,0 0 0,0 0 0,1-1-1,-1 1 1,1-1 0,-1 0 0,1 0 0,-1 0 0,1 0-1,0 0 1,5 0 0,-5-1 34,1 0 0,-1-1 0,1 1 0,0-1 0,-1 0 0,0 0 0,1 0 0,-1 0 0,0 0 1,1-1-1,-1 0 0,0 0 0,5-3 0,-3 0-66,1 1 0,-1-1 1,0 0-1,0 0 0,-1 0 1,1-1-1,-1 0 0,0 1 1,-1-2-1,0 1 0,1 0 1,-2-1-1,1 1 0,-1-1 1,0 0-1,-1 0 0,1 0 1,-1 1-1,0-9 0,-1-1-191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13491,'19'18'294,"-1"1"0,0 0-1,-1 1 1,-2 1 0,0 1 0,-1 0 0,-1 1 0,-1 1-1,-1 0 1,-1 0 0,-2 1 0,8 33 0,-10-28-206,-1 0 0,-2 0 1,-1 0-1,-1 0 0,-2 1 1,-1-1-1,-1 0 1,-2 0-1,0 0 0,-14 38 1,-2-9-36,-2-2 1,-2 0 0,-3-2-1,-2-1 1,-3-2 0,-41 52 0,46-72-109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14979,'2'3'128,"-1"-1"0,0 0-1,0 1 1,0-1 0,0 1 0,0 0-1,-1-1 1,1 1 0,-1 0 0,1-1-1,-1 5 1,-2 36 224,1-22-12,1 44-2,3 1 1,14 83 0,-13-116-743,-4-33 415,0 0 1,0 0-1,0 0 1,0 1-1,0-1 1,0 0-1,0 0 0,0 0 1,0 1-1,0-1 1,-1 0-1,1 0 1,0 0-1,0 0 1,0 1-1,0-1 1,-1 0-1,1 0 1,0 0-1,0 0 0,0 0 1,-1 0-1,1 0 1,0 0-1,0 1 1,0-1-1,-1 0 1,1 0-1,0 0 1,0 0-1,0 0 0,-1 0 1,1 0-1,0 0 1,0 0-1,-1 0 1,1 0-1,0-1 1,0 1-1,0 0 1,-1 0-1,1 0 1,0 0-1,0 0 0,0 0 1,0 0-1,-1 0 1,1-1-1,0 1 1,0 0-1,0 0 1,0 0-1,0 0 1,-1-1-1,1 1 0,0 0 1,0 0-1,0-1 1,-11-8-53,-4-6 50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14459,'2'-4'1304,"15"1"-800,8 0-167,14 1 583,3 1-192,7-2-248,4 2-224,4-4-552,1 2 392,-6 3-120,-10 0-96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5 662 11715,'-1'3'288,"0"1"0,0 0 0,1 0 1,-1 0-1,1 0 0,0 0 1,0 6-1,0-10-235,0 1-1,0-1 1,0 1 0,0-1 0,1 1-1,-1-1 1,0 0 0,0 1 0,0-1 0,1 1-1,-1-1 1,0 0 0,0 1 0,1-1-1,-1 0 1,0 1 0,1-1 0,-1 0 0,1 0-1,-1 1 1,0-1 0,1 0 0,-1 0-1,1 1 1,-1-1 0,0 0 0,1 0 0,1 0 49,-1 0 0,1 0 0,0 0 0,-1-1 0,1 1 0,-1 0 0,1-1 1,-1 1-1,1-1 0,-1 0 0,0 1 0,3-3 0,19-12 481,-1-2-1,-1 0 1,-1-2-1,22-24 0,-7 7-154,37-41-39,-4-2 0,-3-3 0,64-108 0,-120 178-384,-1-1 0,-1 0 0,0 0 1,-1-1-1,0 1 0,7-28 0,-14 35-115,-3 11 32,-6 12-27,1 6 5,1 0 0,1 0 0,1 1 0,1-1 0,1 1 1,-1 34-1,5-57 97,-1 0 0,1 1 0,0-1 0,0 0 1,0 1-1,0-1 0,1 0 0,-1 1 0,0-1 0,0 0 1,1 0-1,-1 1 0,1-1 0,-1 0 0,1 0 1,-1 0-1,1 1 0,0-1 0,0 0 0,0 0 0,-1 0 1,1 0-1,0 0 0,0-1 0,0 1 0,0 0 0,1 0 1,-1-1-1,0 1 0,0 0 0,0-1 0,1 1 0,-1-1 1,0 0-1,0 1 0,1-1 0,-1 0 0,0 0 0,1 0 1,-1 0-1,0 0 0,1 0 0,-1 0 0,0 0 1,0 0-1,1-1 0,-1 1 0,0-1 0,0 1 0,2-2 1,6-1-10,-1 0 0,0-1 1,0-1-1,0 1 1,-1-2-1,8-5 0,9-11 24,-1-1-1,30-41 1,-25 30 105,-45 79 50,6-22-176,2 0-1,1 0 1,1 1 0,1 0-1,-6 46 1,12-68-27,0 0-1,-1-1 1,1 1 0,0 0-1,1-1 1,-1 1 0,0-1-1,0 1 1,1 0-1,-1-1 1,1 1 0,-1-1-1,1 1 1,0-1 0,-1 1-1,1-1 1,0 1-1,0-1 1,0 0 0,0 0-1,0 1 1,1-1 0,-1 0-1,2 1 1,0 0-27,0-2 0,-1 1 0,1 0 0,0 0 0,-1-1 0,1 1-1,0-1 1,-1 0 0,1 0 0,0 0 0,0 0 0,-1-1 0,1 1 0,3-2 0,21-6-280,0-5-90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9:2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56 15115,'40'-15'1517,"40"-15"156,-70 27-1456,1 1-1,-1 0 0,0 0 0,1 1 1,20 0-1,-30 1-197,0 0 0,0 0 0,0 0 0,0 0 0,0 0 0,0 1 0,0-1 0,0 0 0,0 0-1,0 1 1,0-1 0,-1 1 0,1-1 0,0 1 0,0-1 0,0 1 0,0-1 0,-1 1 0,1 0 0,0-1 0,0 1 0,-1 0 0,1 0 0,0 1 0,0-1 1,-1 0 1,0 1 0,0-1-1,0 0 1,0 1-1,0-1 1,0 0-1,0 1 1,0-1-1,-1 0 1,1 1-1,0-1 1,-1 0-1,1 0 1,-1 1-1,0 0 1,-3 6 75,-1-1 0,0 1 0,-1-1 0,-9 10 0,-35 32 492,-2-3 1,-58 40 0,107-84-576,1 0 1,-1 0-1,0 0 1,1 1-1,-1-1 1,1 1 0,-1-1-1,1 1 1,-2 4-1,4-7-13,0 0-1,0 0 1,0 1-1,-1-1 0,1 0 1,0 1-1,0-1 0,0 0 1,0 1-1,0-1 1,0 0-1,1 1 0,-1-1 1,0 0-1,0 1 1,0-1-1,0 0 0,0 0 1,0 1-1,0-1 1,1 0-1,-1 1 0,0-1 1,0 0-1,0 0 1,1 1-1,-1-1 0,0 0 1,0 0-1,1 0 1,-1 0-1,0 1 0,1-1 1,22 5-117,15-5 217,0-1 1,0-2-1,0-1 0,48-13 1,-27 2-4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183 218 15243,'0'-1'104,"-1"0"-1,0-1 0,1 1 0,-1 0 1,0 0-1,0 0 0,0 0 0,0 0 1,1 0-1,-2 0 0,1 0 0,0 1 1,0-1-1,0 0 0,0 0 0,0 1 1,-1-1-1,1 1 0,0-1 0,0 1 1,-1 0-1,1-1 0,0 1 0,-1 0 1,1 0-1,0 0 0,-1 0 0,1 0 1,0 0-1,-1 1 0,-1-1 0,-3 1 157,-1 0 0,1 1 0,-1-1-1,1 1 1,-7 4 0,5-3-187,1 1 0,1 1 1,-1-1-1,1 1 1,-1 0-1,1 0 0,1 1 1,-1 0-1,1 0 1,-7 11-1,8-12-79,1 0 0,0 1 1,0-1-1,1 1 0,0 0 0,0-1 0,0 1 1,1 0-1,-1 0 0,1 1 0,1-1 0,-1 0 0,1 0 1,1 7-1,-1-11 6,0 0-1,0 0 1,1-1 0,-1 1 0,1 0-1,-1-1 1,1 1 0,0 0 0,-1-1-1,1 1 1,0-1 0,0 1-1,0-1 1,0 0 0,1 1 0,-1-1-1,0 0 1,0 0 0,1 1 0,2 0-1,-2-1 5,1 0 0,-1 0 0,1 0 0,-1-1 0,1 1 0,0-1 0,-1 1 0,1-1 0,0 0 0,-1 0 0,1 0 0,3-1 0,4-1 26,-1 0 0,0-1 0,0 0 1,0-1-1,0 0 0,14-8 0,-5 0 95,0-2-1,-1 0 1,0-1-1,-1 0 1,-1-1-1,-1-1 0,0 0 1,17-30-1,-29 45-106,-1 0-4,1 0 1,-1 0-1,0 0 0,0-1 1,0 1-1,0 0 0,-1 0 1,1-1-1,0 1 0,-1 0 1,0-1-1,1-3 0,-1 6-16,0-1 0,0 1 0,0 0 0,0 0 0,0 0 0,0 0 0,0-1 0,0 1 0,-1 0 0,1 0 0,0 0 0,0 0 0,0-1 0,0 1 0,0 0 0,0 0 0,0 0 0,0 0 0,-1 0 0,1 0 0,0 0 0,0-1 0,0 1 0,0 0-1,0 0 1,-1 0 0,1 0 0,0 0 0,0 0 0,0 0 0,0 0 0,-1 0 0,1 0 0,0 0 0,0 0 0,0 0 0,0 0 0,-1 0 0,1 0 0,0 0 0,0 0 0,0 0 0,0 0 0,-1 0 0,1 0 0,0 0 0,0 0 0,0 0 0,0 1 0,0-1-1,-1 0 1,1 0 0,0 0 0,0 0 0,0 0 0,0 0 0,0 0 0,0 1 0,0-1 0,-1 0 0,1 0 0,0 0 0,0 0 0,0 1 0,0-1 0,-9 11-169,6-4 91,1-1-1,0 0 1,0 1-1,0 0 0,1-1 1,-1 1-1,1 8 1,1-13 65,0 0 0,0 0 0,0 0 1,0 0-1,0-1 0,0 1 0,1 0 0,-1 0 0,0 0 1,1-1-1,0 1 0,-1 0 0,1-1 0,0 1 0,0 0 1,0-1-1,0 1 0,0-1 0,0 0 0,1 1 0,-1-1 1,0 0-1,1 0 0,-1 0 0,1 1 0,-1-2 0,1 1 1,0 0-1,-1 0 0,1 0 0,0-1 0,2 1 0,2 0 17,1 0 0,0-1 0,0 0 0,-1 0 0,1-1 0,0 0 0,0 0 0,-1-1 0,1 0 0,-1 0 0,0 0 0,1-1 0,-1 0-1,0 0 1,10-7 0,-2 0 49,0 0 0,-1-1 1,-1-1-1,0 0 0,14-17 0,-12 11 48,-1-1-1,13-27 1,-20 35-71,-1 1 0,-1-1 0,0 0 0,0-1 0,-1 1 0,2-16 0,-6 19-24,-4 13-24,-6 16-33,0 7-12,0 0 0,2 2 0,-8 48 0,14-59 59,1 0 0,1 0 1,1 0-1,1 1 0,1-1 1,0 0-1,6 21 0,22 62-139,13 60-391,-40-144 435,0 0 0,-2 0 0,0 0 0,0-1 0,-2 1 1,-1 0-1,-3 19 0,4-31 71,-1 0 0,0 0 1,0-1-1,0 1 0,-1-1 0,0 0 1,0 0-1,-4 5 0,7-8 44,-1-1-1,0 0 0,0 0 1,0 0-1,0 0 1,0-1-1,0 1 0,0 0 1,0 0-1,0 0 1,0-1-1,0 1 0,0-1 1,-1 1-1,1-1 1,0 1-1,0-1 0,-1 0 1,1 1-1,0-1 1,-1 0-1,1 0 0,0 0 1,-1 0-1,1 0 0,0-1 1,-1 1-1,1 0 1,0 0-1,0-1 0,-1 1 1,1-1-1,0 1 1,0-1-1,0 0 0,-1 1 1,1-1-1,0 0 1,0 0-1,-1-1 0,-3-3 54,0-1 1,1 1-1,0-1 0,0 0 0,0 0 0,1 0 0,0 0 0,0-1 0,0 1 1,-2-11-1,-1-9 175,-5-36 0,6 28-30,0-69-1,5 92-253,0-1-1,1 1 1,1 0 0,0-1 0,1 1-1,0 0 1,0 1 0,1-1 0,11-19-1,-12 25-21,0 0-1,1 1 0,0 0 1,0 0-1,0 0 1,1 0-1,-1 1 0,1-1 1,0 1-1,0 0 1,0 1-1,0-1 0,0 1 1,1 0-1,9-2 1,15-2-210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50 14739,'1'-1'66,"-1"1"1,0-1-1,0 1 0,1-1 0,-1 1 0,0-1 1,0 0-1,0 1 0,0-1 0,0 1 0,0-1 1,0 1-1,0-1 0,0 0 0,0 1 1,0-1-1,0 1 0,-1-1 0,1 1 0,0-1 1,0 0-1,0 1 0,-1-1 0,1 1 0,0-1 1,-1 1-1,1-1 0,-1 1 0,1 0 1,0-1-1,-1 1 0,1-1 0,-1 1 0,1 0 1,-1 0-1,1-1 0,-1 1 0,1 0 0,-1 0 1,0-1-1,1 1 0,-1 0 0,1 0 0,-1 0 1,1 0-1,-1 0 0,0 0 0,1 0 1,-1 0-1,0 0 0,-4 0 193,0-1 0,1 1 0,-1 0 0,0 1 0,-6 0 0,3 1-136,1 1 1,0-1 0,0 1-1,0 0 1,0 1 0,0-1 0,1 2-1,0-1 1,0 0 0,0 1 0,-8 9-1,10-11-123,1 1 0,0 0 0,0-1 0,1 1 0,-1 0-1,1 1 1,0-1 0,0 0 0,0 1 0,1-1 0,-1 1-1,1-1 1,0 1 0,0 0 0,1-1 0,-1 1 0,1 0-1,0 0 1,1 7 0,0-10 2,0 1 0,-1-1 0,1 0 1,0 0-1,0 0 0,0 1 0,0-1 0,0 0 0,1 0 0,-1-1 0,0 1 0,1 0 1,0 0-1,-1-1 0,1 1 0,0-1 0,0 1 0,0-1 0,0 0 0,0 0 0,0 0 0,0 0 1,0 0-1,1 0 0,-1 0 0,0-1 0,1 1 0,-1-1 0,0 0 0,1 0 0,-1 0 0,5 0 1,2-1 17,1 0 0,0 0 0,-1-1 0,0 0 0,1-1 0,16-7 0,-7 1 34,0-1 0,-2 0 0,32-24 0,42-47 235,-44 38-173,-43 42-134,-3 8 5,-3 9-7,-2 3-8,1-1 0,0 1-1,1 0 1,2 0-1,-1 0 1,5 33 0,-3-50 28,-1-1 1,0 1-1,1 0 1,-1 0-1,1-1 1,0 1-1,-1 0 1,1-1-1,0 1 1,0-1-1,0 1 1,0-1-1,0 1 1,1-1-1,-1 0 1,0 1-1,1-1 1,-1 0-1,0 0 0,1 0 1,0 0-1,2 1 1,-1-2 1,-1 1-1,1-1 1,-1 0 0,1 0 0,-1 0 0,1 0-1,0 0 1,-1-1 0,1 1 0,-1-1-1,1 0 1,-1 1 0,0-1 0,3-2-1,7-3 8,-1 0 0,-1-1-1,1-1 1,-1 1-1,11-13 1,0-1 33,21-26-1,-37 41-29,0-1-1,-1 0 0,1 1 1,-1-2-1,-1 1 1,1 0-1,-1-1 1,-1 1-1,3-12 0,-5 18-9,1 0-1,-1 0 0,0 0 0,0 0 0,0 0 0,0 0 0,0 0 1,0 0-1,0 0 0,0 0 0,0 0 0,0 0 0,0 0 1,-1 0-1,1 0 0,0 0 0,-1 0 0,1 1 0,-1-1 0,1 0 1,-2-1-1,2 2 0,-1-1 1,0 1-1,1 0 1,-1 0-1,0-1 1,0 1-1,1 0 0,-1 0 1,0 0-1,1 0 1,-1 0-1,0 0 1,0 0-1,1 0 1,-1 0-1,0 0 1,0 1-1,1-1 1,-1 0-1,0 0 1,0 1-1,-4 2 5,0-1-1,1 1 1,-1 0 0,1 0-1,0 0 1,-6 6 0,4-1-14,0 0 0,0 0 1,1 0-1,0 1 0,0 0 0,1 0 1,-5 15-1,7-20-4,1 0 0,0 0 1,0 0-1,0-1 0,0 1 0,1 0 0,0 0 1,-1 0-1,1 0 0,1 0 0,-1 0 0,1 0 1,-1 0-1,1 0 0,0 0 0,1 0 0,-1-1 1,0 1-1,1 0 0,0-1 0,4 6 0,-5-8-18,1 1 0,-1-1 0,1 0 0,0 1 0,-1-1 0,1 0 0,0 0-1,0 0 1,0 0 0,0-1 0,0 1 0,0 0 0,0-1 0,0 0 0,0 1-1,1-1 1,-1 0 0,4 0 0,1-1-1,0 0 0,0-1 0,1 1 0,9-5 0,26-11-145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5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15635,'-4'3'207,"-1"0"0,0 0 0,1 1 0,0 0 0,-1 0 0,1 0 0,1 0 0,-1 1 0,1-1 0,0 1 0,0 0 0,0 0 0,0 0 0,1 0 0,0 1 0,0-1 0,1 1 0,-3 10 0,2 2 104,-1 1 1,2-1 0,1 0 0,2 30 0,8 28-75,2 46-172,-11-110-50,-2 1-1,0-1 1,0 1-1,-1-1 1,0 0 0,-1 0-1,-7 18 1,9-27 13,-1 0 0,1 0 0,-1 0 0,1 0 0,-1-1 0,0 1 0,0-1 0,-1 1 0,1-1 0,0 0 0,-5 3 0,7-4-19,0-1 1,-1 0-1,1 0 0,0 0 0,-1 0 0,1 1 0,0-1 1,-1 0-1,1 0 0,-1 0 0,1 0 0,0 0 0,-1 0 1,1 0-1,0 0 0,-1 0 0,1 0 0,0 0 0,-1 0 1,1 0-1,-1 0 0,1 0 0,0-1 0,-1 1 1,1 0-1,0 0 0,-1 0 0,1 0 0,0-1 0,0 1 1,-1 0-1,1 0 0,0-1 0,-1 1 0,0-2 11,1 0 0,-1 0 1,1 0-1,-1 1 0,1-1 0,-1 0 0,1 0 0,0 0 0,0 0 1,0 0-1,1-3 0,3-35 24,3 0-1,0 1 1,3 0 0,2 1-1,1 0 1,1 1 0,3 0 0,34-58-1,-44 85-101,0 0 1,1 1-1,-1-1 0,2 2 0,-1-1 0,1 1 1,19-13-1,-22 17-3,0 1 0,0 0 0,0 0 0,0 0 1,0 1-1,0 0 0,1 0 0,-1 1 0,1 0 1,0 0-1,-1 0 0,1 1 0,-1 0 0,1 0 1,0 1-1,7 1 0,-11-2 31,-1 1 1,1 0 0,-1-1-1,1 1 1,-1 0-1,0 0 1,1 0-1,-1 1 1,0-1-1,0 1 1,0-1-1,0 1 1,0 0 0,0-1-1,0 1 1,-1 0-1,1 0 1,-1 0-1,1 0 1,1 4-1,-2-3 19,0 0-1,-1 0 1,1 0-1,-1 0 0,1 0 1,-1 0-1,0 0 0,0 0 1,0 0-1,-1 0 0,1 0 1,-1 0-1,1 0 0,-1 0 1,0 0-1,0 0 0,-3 4 1,-1 2 63,-1 1 1,0-1 0,0 0 0,-1-1 0,-1 0-1,1 0 1,-1 0 0,0-1 0,-1 0-1,-11 7 1,15-10-62,-1-1 0,0 1 0,0-1 0,-1 0 0,1-1-1,-1 1 1,1-1 0,-1 0 0,0-1 0,0 0 0,1 0 0,-1 0-1,0-1 1,0 0 0,0 0 0,0-1 0,-9-2 0,14 3 1,0 0 1,0-1-1,0 0 1,1 1 0,-1-1-1,0 0 1,0 0-1,0 0 1,1 0-1,-1 0 1,0-1-1,1 1 1,-1 0 0,1-1-1,0 1 1,-1-1-1,1 0 1,0 1-1,0-1 1,0 0-1,0 0 1,0 0 0,-1-2-1,0-20-147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32 131 14699,'0'3'160,"0"0"-1,1-1 0,-1 1 1,1 0-1,-1 0 0,1 0 1,0 0-1,1 0 0,-1-1 1,0 1-1,1 0 1,-1-1-1,1 1 0,0-1 1,0 0-1,0 1 0,0-1 1,0 0-1,0 0 0,1 0 1,-1-1-1,1 1 0,-1-1 1,1 1-1,0-1 1,3 2-1,0-1 34,0 0 1,0 0-1,0-1 0,1 0 1,-1 0-1,1 0 0,-1-1 1,0 0-1,1 0 0,-1 0 1,10-3-1,-7 1-100,0-1 1,0 0-1,0-1 1,0 0 0,-1 0-1,1-1 1,-1 0-1,0-1 1,9-8-1,-13 11-84,-1 0-1,0 0 0,1-1 1,-2 1-1,1-1 0,0 1 1,-1-1-1,1 0 0,-1 0 1,0 0-1,0-1 0,-1 1 1,1 0-1,-1-1 0,0 1 1,0-1-1,-1 1 0,1-1 1,-1 1-1,0-1 0,-1-6 1,1 8-10,-1 0 0,1 1 0,-1-1 1,0 1-1,0 0 0,0-1 0,0 1 0,-1 0 0,1 0 1,-1-1-1,1 1 0,-1 0 0,0 0 0,1 1 1,-1-1-1,0 0 0,-4-2 0,2 2-1,-1 0-1,1 0 1,0 0 0,-1 1 0,1-1-1,0 1 1,-1 0 0,0 1-1,-6-1 1,0 1-4,1 0-1,0 1 1,-1 0-1,1 1 1,0 0-1,0 1 1,0 0-1,-14 7 1,15-5 1,0 0 0,0 1 1,0 0-1,1 1 1,0-1-1,0 2 0,1-1 1,-9 11-1,13-13 2,0-1 0,-1 1 0,1 0 0,1 0 0,-1 0-1,1 0 1,0 0 0,0 0 0,0 1 0,1-1 0,0 1 0,0-1 0,0 1 0,1-1 0,0 1 0,0 0 0,1 6-1,-1-9 3,1 0-1,0-1 0,-1 1 0,1-1 1,0 1-1,1-1 0,-1 1 0,0-1 1,1 0-1,-1 0 0,1 1 0,0-1 0,0 0 1,-1-1-1,1 1 0,1 0 0,2 2 1,-1-2-2,0 0 0,1 0 1,-1 0-1,1-1 1,-1 1-1,1-1 1,0 0-1,-1-1 0,7 1 1,4-1-10,0-1 0,0 0 0,0-1 0,-1-1 0,23-6 0,7-7-46,73-37 0,3-3 21,-116 55 35,28-9-5,-31 10 9,0-1-1,0 1 1,0 0 0,0 0-1,0 0 1,0 0 0,-1 0 0,1 0-1,0 0 1,0 0 0,0 0 0,0 0-1,0 1 1,0-1 0,-1 0-1,1 0 1,0 1 0,0-1 0,0 1-1,-1-1 1,1 1 0,0-1-1,-1 1 1,1-1 0,0 1 0,-1 0-1,1-1 1,-1 1 0,1 0 0,-1-1-1,1 1 1,0 1 0,0 5 18,-1-1 1,0 0 0,0 1 0,-1-1-1,1 0 1,-1 0 0,-1 1-1,1-1 1,-1 0 0,-2 6 0,-5 22 93,8-29-70,0 0 0,0 0 0,1 1-1,0-1 1,0 10 0,0-14-34,1 0 0,-1 0 1,0 0-1,1 0 0,-1-1 0,0 1 1,1 0-1,-1 0 0,1 0 0,-1-1 0,1 1 1,-1 0-1,1-1 0,0 1 0,-1 0 1,1-1-1,0 1 0,-1-1 0,1 1 1,0-1-1,0 1 0,0-1 0,-1 0 0,1 1 1,0-1-1,0 0 0,0 0 0,0 1 1,0-1-1,0 0 0,0 0 0,-1 0 1,1 0-1,0 0 0,0-1 0,0 1 0,0 0 1,0 0-1,0 0 0,0-1 0,1 0 1,11-3 39,0-2 1,-1 1-1,1-2 1,-1 0-1,0 0 1,-1-1-1,0 0 1,15-15 0,-13 11-107,1 1-1,1 0 1,0 1 0,21-11 0,-35 20 42,1 1 0,-1-1-1,0 0 1,0 1 0,1-1-1,-1 1 1,1-1 0,-1 1 0,0 0-1,1 0 1,-1 0 0,1-1-1,-1 1 1,1 1 0,-1-1-1,1 0 1,-1 0 0,0 0-1,1 1 1,-1-1 0,0 1 0,1-1-1,-1 1 1,0-1 0,1 1-1,-1 0 1,0 0 0,0 0-1,2 1 1,0 3-17,0-1 0,0 1 0,-1-1 0,0 1 0,0 0 0,3 10 0,-4-11 13,1 1-1,-1-1 0,1 1 1,0-1-1,0 1 1,0-1-1,1 0 0,-1 0 1,7 6-1,-9-10-19,1 1-1,0-1 1,0 1-1,0-1 1,0 0-1,0 1 1,0-1-1,-1 0 1,1 0-1,0 0 1,0 0-1,0 0 1,0 0-1,0 0 1,0 0-1,0 0 1,0 0-1,0 0 1,0-1-1,0 1 1,0 0-1,-1-1 1,1 1-1,0 0 1,0-1-1,0 1 1,-1-1-1,1 0 1,0 1-1,0-1 1,-1 0-1,1 1 1,0-1-1,-1 0 1,1 0 0,-1 1-1,1-1 1,-1 0-1,0 0 1,1 0-1,-1 0 1,1-1-1,5-12-276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1:56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41 12027,'-2'-8'604,"2"6"-512,0 0 0,-1 0 0,1 0 0,-1 0 0,1 1 0,-1-1 0,0 0 0,1 0 0,-1 1 0,0-1 0,0 0 0,0 1 0,-1-1 0,1 1 0,0-1 0,0 1 0,-3-2 0,3 5-27,0 0 1,0-1-1,1 1 1,-1 0-1,0 0 0,1 0 1,0 0-1,-1 0 0,1 0 1,0 3-1,-1 0-5,-43 342 337,19-129-269,-61 345-36,80-538-81,3-16-3,1-1 0,0 0-1,0 1 1,1 0 0,0-1-1,1 1 1,0-1 0,0 1 0,3 16-1,-2-23-9,0 0 1,0-1-1,0 1 0,0-1 0,0 0 0,0 1 0,0-1 0,0 0 0,1 0 0,-1 1 0,0-1 0,1 0 0,-1 0 0,1-1 0,-1 1 1,1 0-1,0 0 0,-1-1 0,1 1 0,2 0 0,42 5-10,-22-4 19,78 19 13,-62-11-97,0-2-1,1-2 0,46 1 0,-36-10-115,61-10 0,-37 3-76,-37 7 75,-30 4 218,-1-1 1,0-1 0,0 1 0,0-1 0,0 0 0,0-1-1,0 0 1,-1 0 0,1 0 0,0-1 0,-1 0-1,0 0 1,1-1 0,9-8 0,4-5 258,1 1-1,33-21 1,-52 37-321,0-1 1,-1 0-1,1-1 0,-1 1 1,1 0-1,-1 0 0,1-1 1,-1 1-1,0-1 0,0 1 0,0-1 1,1 1-1,-2-1 0,1 0 1,0 0-1,0 1 0,0-1 1,0-3-1,-1-5-113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14179,'6'1'1656,"-2"7"-1071,-4 6-193,-1 8 1256,-8 10-912,-1 2-112,-3 7-296,-2-2-136,2 0-272,2-1-280,1-7-1392,2-5 1552,8-5-240,2-4-176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203 264 14979,'1'-3'155,"0"1"-1,0-1 0,-1 0 1,1 0-1,-1 0 0,1 0 1,-1 0-1,0 0 1,0 0-1,0 0 0,-1 0 1,1 0-1,-1 0 0,0 1 1,0-1-1,0 0 1,0 0-1,0 0 0,0 1 1,-1-1-1,-2-3 0,2 4-101,0 0 0,-1 0-1,1 1 1,0-1 0,-1 1-1,0-1 1,1 1-1,-1 0 1,0 0 0,1 0-1,-1 0 1,0 0-1,0 1 1,0-1 0,0 1-1,0 0 1,0 0-1,0 0 1,1 0 0,-1 1-1,0-1 1,-3 1 0,-2 1-43,0 1 0,1-1 0,-1 1 1,1 0-1,-1 1 0,1 0 0,0 0 1,1 1-1,-9 6 0,11-7-16,-1-1 0,2 1 0,-1 0 1,0 0-1,1 0 0,0 0 0,0 1 0,0-1 0,0 1 0,1 0 0,0 0 0,0-1 0,0 2 0,1-1 0,-2 5 1,3-9 2,0 0 0,0 0 1,0 0-1,0 0 0,0 0 1,0 0-1,0 0 0,0 0 1,0 0-1,1-1 0,-1 1 1,0 0-1,0 0 1,1 0-1,-1 0 0,1 0 1,-1 0-1,1-1 0,-1 1 1,1 0-1,-1 0 0,1-1 1,0 1-1,0-1 1,-1 1-1,1 0 0,0-1 1,0 1-1,-1-1 0,1 1 1,0-1-1,0 0 0,0 1 1,0-1-1,0 0 1,0 0-1,0 0 0,0 1 1,0-1-1,-1 0 0,1 0 1,0 0-1,0-1 0,0 1 1,0 0-1,0 0 0,2-1 1,4 0-1,0-1 0,0 0 0,0 0 0,0-1 0,8-4 0,1-2 67,-1-1-1,1 0 1,-2-1-1,0-1 1,0 0-1,-1-1 1,14-18-1,-7 6 192,-1-2 0,-1 0 1,18-37-1,-32 56-160,0 1 44,0-1-1,-1 1 1,0-1-1,3-9 1,-19 92-432,6-43-209,2 1-1,1-1 1,1 0 0,2 1-1,3 33 1,-1-64 444,-1 1 1,0-1 0,0 0 0,1 0-1,0 0 1,-1 0 0,1 0 0,0 0-1,0 0 1,0 0 0,0 0-1,0 0 1,1-1 0,-1 1 0,3 2-1,7 0-424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0 163 14211,'1'2'151,"0"0"-1,0 0 1,0 0-1,1-1 1,-1 1-1,0 0 1,1-1 0,0 1-1,-1-1 1,1 0-1,0 1 1,-1-1-1,1 0 1,0 0 0,0 0-1,0 0 1,0 0-1,4 0 1,-2 0 19,1 0-1,-1-1 1,1 0 0,-1 0-1,1 0 1,-1 0 0,1-1-1,6-2 1,4-1 121,-1-1 0,0 0 0,0-1 0,19-12 0,-20 10-87,-1 0 0,0-1 0,14-13 1,-21 17-142,0 0 0,0 0 0,-1-1 0,0 1 0,0-1 0,0 0 0,-1 0 0,0 0 0,4-9 0,-7 14-55,1 0 0,-1 0 1,0 0-1,1 0 0,-1 0 1,0 0-1,1 0 0,-1 0 1,0 0-1,0 0 0,0-1 1,0 1-1,0 0 0,0 0 1,-1 0-1,1 0 0,0 0 1,0 0-1,-1 0 0,1 0 1,-1 0-1,1 0 0,-1 0 1,1 0-1,-1 0 0,0 0 1,1 0-1,-1 0 0,0 1 1,0-1-1,0 0 0,1 0 1,-1 1-1,-2-2 0,1 1-2,-1 1 0,1-1 0,0 1 0,-1 0 0,1-1 0,-1 1 0,1 0 0,-1 0 0,1 1 0,0-1 0,-1 0 0,1 1 0,0 0-1,-1-1 1,-3 3 0,-2 1-16,-1 1 0,1 0 0,-1 1 0,2 0 0,-1 0 0,1 1 1,0 0-1,0 0 0,-7 10 0,9-11-7,1 0-1,0 0 1,0 0 0,0 1 0,1-1 0,0 1 0,0 0 0,1 0 0,0 0 0,0 0 0,1 0 0,-2 14 0,3-19 14,1 0 0,-1-1 0,0 1 0,1-1-1,-1 1 1,1-1 0,0 1 0,0-1 0,-1 1 0,1-1 0,0 0 0,0 1 0,0-1 0,0 0-1,0 0 1,1 0 0,-1 1 0,0-2 0,1 1 0,-1 0 0,0 0 0,1 0 0,-1 0-1,1-1 1,-1 1 0,1-1 0,-1 1 0,1-1 0,0 0 0,-1 0 0,1 1 0,0-1 0,2 0-1,7 0-3,0 0 0,0 0 0,19-4-1,11-5 17,-1-2 1,60-25-1,22-6 11,-117 40-27,0 1 0,0 0 0,0 0 0,0 0 0,0 0 1,9 1-1,-13 0 5,1 1 0,-1-1 0,0 0 0,0 1 1,0-1-1,0 1 0,0-1 0,0 1 1,0 0-1,0-1 0,0 1 0,0 0 0,0 0 1,0-1-1,-1 1 0,1 0 0,0 0 0,-1 0 1,1 0-1,0 0 0,-1 0 0,1 0 1,-1 1-1,0-1 0,1 0 0,-1 0 0,0 0 1,0 0-1,0 1 0,0-1 0,1 0 0,-2 0 1,1 2-1,0 1 13,0-1-1,0 1 1,1 0 0,-1-1-1,1 1 1,0-1 0,0 1-1,0-1 1,0 1 0,1-1-1,-1 0 1,5 7 0,-4-9 10,0 1 0,0 0 0,0-1 0,0 0 0,0 1 0,1-1 1,-1 0-1,0 0 0,1 0 0,-1-1 0,1 1 0,-1 0 0,1-1 1,0 0-1,-1 1 0,1-1 0,-1 0 0,1-1 0,4 0 0,23-3 62,-1-1 0,53-16 0,-61 13-352,1 2 0,0 1 0,0 0 0,0 2 0,0 1 1,33 0-1,-51 2 77,-1 1 0,1 0 1,0 0-1,0 0 1,0 1-1,-1-1 1,1 1-1,3 2 0,-4-2 7,1 0 0,-1 0 0,1-1-1,-1 1 1,1-1 0,0 0 0,4 1 0,6-2-263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15683,'-3'3'1353,"-15"-1"-937,-7 4-176,-5 4 632,-4 3-280,1 6-312,1-1-40,6 2-88,3-1-104,13-2-160,7-3-88,13-5-280,10-3-200,9-6 520,6-2-144,7-2-96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8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20 104 13131,'10'2'1217,"0"-1"-1,1 0 1,19-1 0,-15-2-687,1 0 0,17-5-1,-16 3-462,0-1 0,-1-1 0,1-1 0,-1-1-1,17-10 1,-29 15-55,-1 1 0,1-1 0,-1 0 0,0 0 0,6-7 0,-8 10-9,-1-1 0,0 1 1,1-1-1,-1 1 1,0-1-1,1 1 1,-1-1-1,0 1 0,1-1 1,-1 1-1,0-1 1,0 1-1,0-1 1,0 1-1,1-1 0,-1 0 1,0 1-1,0-1 1,0 1-1,0-1 1,0 1-1,0-1 0,0 0 1,-1 1-1,1-1 1,0 1-1,0-1 1,0 1-1,-1-1 1,1 0-1,0 1 0,0-1 1,-1 1-1,1 0 1,-1-1-1,1 1 1,0-1-1,-1 1 0,1-1 1,-1 1-1,1 0 1,-1-1-1,1 1 1,-1 0-1,1 0 0,-1-1 1,1 1-1,-1 0 1,1 0-1,-1 0 1,0 0-1,1-1 0,-1 1 1,0 0-1,-3 0 18,-1-1 1,1 1-1,-1 0 0,1 0 0,-1 1 0,1-1 0,0 1 0,-1 0 0,1 0 0,0 0 0,-5 2 1,-47 23 152,51-23-162,-17 8 49,1 1 0,-22 18 0,35-24-45,0 0 1,1 0-1,0 1 1,0 0-1,1 1 1,0 0-1,0 0 1,-5 10-1,10-16-12,0-1-1,0 1 1,0 0 0,1-1-1,-1 1 1,0 0 0,1-1-1,0 1 1,-1 0 0,1 0-1,0 0 1,0-1 0,0 1-1,0 0 1,0 0-1,0 0 1,1-1 0,-1 1-1,0 0 1,1 0 0,1 2-1,-1-2-35,1 0 0,-1 0 0,1-1-1,-1 1 1,1-1 0,0 0 0,0 1 0,-1-1-1,1 0 1,0 0 0,0 0 0,0 0 0,0-1-1,1 1 1,1 0 0,7 1-124,0 0 0,0-1 0,0-1 0,0 1 0,21-4 0,14-5-80,1-4-84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38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32 16331,'19'-7'854,"-1"1"-1,1 1 0,0 0 0,32-2 1,-44 6-745,0 1 0,1 0 1,-1 0-1,1 0 0,-1 1 1,0 0-1,1 1 1,-1 0-1,0 0 0,0 0 1,0 1-1,0 0 0,-1 0 1,1 1-1,6 4 0,-12-6-106,1-1 0,0 1 0,-1 0 0,1-1 0,-1 1 0,0 0 0,0 0 0,0 0 0,1 0-1,-2 0 1,1 0 0,0 0 0,0 0 0,-1 0 0,1 0 0,-1 1 0,0-1 0,1 0 0,-1 0-1,0 1 1,0-1 0,-1 0 0,1 0 0,0 0 0,-1 1 0,1-1 0,-1 0 0,0 0-1,0 0 1,0 0 0,0 0 0,0 0 0,-2 3 0,-5 6 2,0 0-1,0 0 1,-1-1-1,-12 11 1,17-17 4,-79 73 196,47-46 94,-60 69-1,93-97-275,1 0 0,0-1 1,0 1-1,0 0 0,0 0 1,0 1-1,1-1 0,-1 0 0,1 1 1,0-1-1,0 0 0,1 1 1,-2 5-1,3-7-20,-1-1 0,0 1 0,1-1 0,-1 1 1,1-1-1,0 1 0,-1-1 0,1 0 0,0 1 0,0-1 0,0 0 0,0 0 0,0 1 1,0-1-1,1 0 0,-1 0 0,0 0 0,0 0 0,1-1 0,-1 1 0,0 0 0,1-1 1,-1 1-1,1 0 0,-1-1 0,1 0 0,-1 1 0,1-1 0,0 0 0,2 0 0,23 3-639,0-1 0,0-1 0,37-4 0,-6 0-594,-29 4 593,-8 8-178</inkml:trace>
  <inkml:trace contextRef="#ctx0" brushRef="#br0" timeOffset="1">159 708 15739,'-14'15'1593,"8"-3"-913,5-7-272,7-8 360,1-7 608,9 0-1008,0-1 89,1-2-89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5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8693 687 8898,'-20'-8'468,"0"0"0,0 1-1,0 0 1,-1 2 0,0 1 0,-24-2 0,-34-8 47,15-1-401,-1 3 0,1 3 0,-2 2 0,-104 4 0,-668 56-2834,494-36 943,1-31 3137,270 6-1859,-227-16-194,284 24 764,0-1 1,1-1 0,-1 0-1,0-1 1,-15-6 0,21 6-106,1-1 0,0-1 0,-1 1 0,1-1 0,1-1 1,-1 0-1,1 0 0,-13-13 0,17 15 25,-4-5 85,0 1 0,0 0-1,-1 1 1,0-1 0,0 2-1,0-1 1,-1 1 0,0 1-1,-15-6 1,-9 1 287,-1 2 0,-40-3 0,-40-9 387,101 16-611,0 0-1,1-1 1,0 0-1,0-1 1,-24-15-1,23 11-89,1-2 1,0 0-1,1 0 0,-16-22 0,13 16-58,-25-24 0,24 29 0,0 1 0,0 1 0,-1 1 0,0 0 0,-1 2 0,0-1 0,-1 2 0,0 1 0,-22-5 0,-25-2-4,-92-7 0,63 10 17,-531-19 161,380 26-62,-97-20-140,-38 0-59,-88 38-172,0 23 177,375-30 120,-362 61-130,6 34 52,393-88 80,1 2 1,0 3 0,-62 32 0,82-33-16,2 1 0,1 1 0,0 2 0,2 2-1,-47 47 1,-258 327-32,305-356-22,2 1-1,2 1 1,2 1-1,2 2 1,2 0-1,2 1 0,2 1 1,2 1-1,3 0 1,-11 95-1,9-24-87,-56 221-1,50-264 116,4 1 1,3 1-1,4 1 0,1 132 1,9-201 37,0 0 1,1 0 0,0 0 0,1 0 0,0-1 0,1 1-1,10 21 1,-9-26-6,0 0-1,0 0 1,1 0-1,0-1 1,0 1 0,1-1-1,0-1 1,0 1-1,0-1 1,1-1-1,11 7 1,5 1-25,1-1 1,1-1 0,0-1-1,0-2 1,1 0-1,0-2 1,0-1-1,44 3 1,15-6-26,121-12 1,-187 9 27,38-1 7,0 2 1,1 3-1,-1 2 1,-1 3-1,59 16 1,-69-14-54,1-3 0,0-2 1,58-1-1,143-17-184,1 1 283,-156 11-53,0-3 0,151-28 0,-70-5-61,185-33-92,-16 24-27,504-4 0,-228 7 72,-9-59-534,-11 16-145,-234 40 921,-3-22-210,-276 48 19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0:5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1536 3089,'549'-47'1783,"-47"7"-182,-433 29-1283,-2-4-1,0-2 1,0-4-1,85-38 0,-133 50-289,0-1-1,-1-1 0,0-1 0,-1-1 0,0 0 1,25-27-1,-22 17 106,0-1 0,-2 0 0,-1-2 0,15-27 1,13-24 825,-19 34-274,24-53-1,-44 82-638,0-1 0,-1 1 0,-1-1-1,0 0 1,-1-1 0,-1 1 0,0 0-1,-1-17 1,-8-73 79,-35-179 0,39 266-123,-1 1 0,-1-1 1,-1 1-1,0 0 1,-16-30-1,18 40 16,-1-1 1,0 1-1,-1 0 0,0 1 1,0-1-1,0 1 0,-1 0 1,1 1-1,-2-1 0,1 1 0,0 1 1,-1 0-1,-16-7 0,8 6 79,0 0 0,-25-2 0,28 5-70,0-1 1,0 0-1,0 0 0,0-1 1,-12-6-1,24 9-25,-1 0-1,0 0 1,1 0 0,-1 0 0,1 0-1,-1 0 1,1-1 0,0 1 0,-1 0-1,1-1 1,0 1 0,0-1-1,0 1 1,0-1 0,0 0 0,-1-3-1,1-16-19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1:34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92 9154,'-2'-24'921,"0"15"-526,1 1-1,1-1 1,0 0-1,0 0 1,2-14 0,8 83 1201,-3 73-681,-11 134 0,0-106-878,-30 350 1002,3-79-635,-4 10-91,0-12-250,18-122-11,-5 165-143,20-196 41,-6 359-66,-33 78-8,12-417 116,16-177 41,12-102 15,2 38-1,1-10-73,-3-48-32,1 1-1,-1 0 0,0-1 0,0 1 0,0 0 0,0-1 0,0 1 0,0 0 0,0 0 0,0 0 0,-2-2 1,-14-5-82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1:35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13619,'1'3'85,"-1"0"0,1 0 0,0 0 0,0 0 1,0 0-1,0 0 0,0 0 0,1-1 0,-1 1 0,1 0 0,0-1 0,-1 1 1,1-1-1,1 0 0,1 3 0,38 29 37,-41-33-110,14 8 4,-1 0 0,1-2 0,0 0-1,0 0 1,1-1 0,0-1 0,0-1-1,1 0 1,27 2 0,16-1 69,81-5 0,-109-1-55,4 0 2,317-2 160,324-13-145,-32 0-193,-527 18 107,528-5-254,-356-7 254,297 29-1,-130 14 100,0-32 11,-109-23 5,103-4-31,1 28-83,22 37-180,241 7 8,331-23 807,-236-22-94,-794-1-473,300 7 554,-262-1-625,-1 2 1,-1 2-1,96 32 1,-134-35 1935,-19-7-1607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1:5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3 181 12027,'0'0'36,"0"0"0,-1 0 0,1-1 0,0 1 1,0 0-1,0 0 0,0 0 0,0 0 0,-1-1 1,1 1-1,0 0 0,0 0 0,0 0 0,0 0 1,0-1-1,0 1 0,0 0 0,0 0 0,0 0 1,0-1-1,0 1 0,0 0 0,0 0 1,0-1-1,0 1 0,0 0 0,0 0 0,0 0 1,0-1-1,0 1 0,0 0 0,0 0 0,0 0 1,0-1-1,0 1 0,1 0 0,-1 0 0,0 0 1,0 0-1,0-1 0,0 1 0,0 0 0,1 0 1,-1 0-1,0 0 0,0 0 0,16-11 539,21-4-335,-10 6-174,1 2 1,0 1-1,1 2 0,31-2 1,117 5-21,-125 3-100,0-2 1,1-2 0,87-16-1,-87 3 11,-1-2 1,87-41-1,-121 52 54,-17 6-10,-1 0 0,1 0 0,-1 0 0,1 0 1,-1 0-1,1 1 0,-1-1 0,1 0 0,-1 0 0,0 0 1,1 0-1,-1 1 0,1-1 0,-1 0 0,0 0 1,1 1-1,-1-1 0,0 0 0,1 1 0,-1-1 0,0 0 1,1 1-1,0 2 1,0-1 1,-1 0 0,1 1-1,-1 0 1,1-1 0,-1 1-1,0-1 1,0 1-1,-1 4 1,-16 165 38,3-62-23,-5 84-30,-12 139-23,21 3-13,11-321 45,-2-1-23,1 0 1,1-1-1,0 1 0,1-1 1,1 1-1,0-1 1,6 16-1,-9-29 26,0 0 0,-1 1-1,1-1 1,0 0 0,0 0 0,0 1-1,-1-1 1,1 0 0,0 0-1,0 0 1,-1 1 0,1-1 0,0 0-1,0 0 1,-1 0 0,1 0 0,0 0-1,0 1 1,-1-1 0,1 0 0,0 0-1,-1 0 1,1 0 0,0 0 0,-1 0-1,1 0 1,0 0 0,-1 0 0,1 0-1,0 0 1,0 0 0,-1-1-1,1 1 1,0 0 0,-1 0 0,-21-2 9,10 1-5,10 1-1,-1 1-1,0 0 1,1-1 0,-1 1-1,1 0 1,-1 0-1,1 0 1,-1 1 0,1-1-1,0 1 1,-1-1 0,-3 5-1,-28 27 58,21-19-41,5-6-16,-15 15 79,-2 0 0,-51 36 0,66-54-13,1 1 0,-1-2 0,1 1-1,-1-1 1,-1 0 0,1-1 0,0-1 0,-1 1 0,0-2 0,1 1 0,-1-1 0,0-1 0,-12-1 0,-11-4 107,0-2 1,1-2-1,-1 0 1,2-3-1,-36-16 0,55 22-182,6 3-126,1 1-1,-1 0 1,1 0 0,-1 0-1,1 1 1,-13-1-1,19 2 114,0 0 0,0 0 0,0 0 0,0 0 0,0 0 0,0 0 0,0 0-1,0 0 1,0 0 0,0 0 0,0 0 0,0 0 0,0 1 0,0-1 0,0 0 0,0 0-1,0 0 1,0 0 0,0 0 0,0 0 0,0 0 0,0 0 0,-1 0 0,1 0 0,0 0-1,0 0 1,0 0 0,0 0 0,0 1 0,0-1 0,0 0 0,0 0 0,0 0 0,0 0-1,0 0 1,0 0 0,0 0 0,0 0 0,0 0 0,-1 0 0,1 0 0,0 0-1,0 0 1,0 0 0,6 2-274,-2-1-94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1:35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12867,'4'-10'161,"0"0"1,1 1-1,0 0 1,1 0-1,0 1 1,1-1-1,-1 1 1,1 0-1,1 1 1,0 0-1,14-10 1,-11 9-253,1 1 0,0 0 0,0 1 0,0 0 0,1 1 0,0 1 0,0 0 0,21-4 0,-30 8 118,0-1 0,0 1 0,0 0 0,0 0 1,0 0-1,0 0 0,0 1 0,0-1 0,0 1 0,0 0 1,0 0-1,-1 1 0,1-1 0,0 1 0,-1 0 1,1 0-1,-1 0 0,5 4 0,-4-2 47,-1 0 0,1 0-1,-1 0 1,0 0 0,0 1 0,0-1 0,-1 1-1,0 0 1,0 0 0,0 0 0,0 0 0,-1 0 0,2 9-1,-2-1 66,0 0-1,-1-1 1,-1 1-1,0 0 1,0-1-1,-1 1 1,-1-1-1,0 0 1,-1 1-1,0-1 0,-11 20 1,1-4 138,-3 0-1,0-1 1,-31 37 0,36-48-138,-3 3-228,-22 21 0,33-36 53,0 0 0,0 0 0,0-1-1,-1 0 1,1 0 0,-1 0 0,0 0-1,0-1 1,0 0 0,0 0 0,-7 2-1,-9-5-116,5-9-48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1:3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98 726 14299,'-27'13'825,"-39"22"278,62-31-801,9-5-92,12-7 85,3-5-142,-1-1 0,-1-1 0,-1 0 0,0-1-1,-1-1 1,16-21 0,74-121 367,-70 95-361,32-80 0,16-70 7,-73 183-138,0 7 4,-11 24-31,0 0 0,0-1-1,0 1 1,0 0 0,0 0 0,0 0 0,0-1-1,0 1 1,1 0 0,-1 0 0,0 0-1,0 0 1,0-1 0,0 1 0,0 0 0,0 0-1,1 0 1,-1 0 0,0 0 0,0 0-1,0-1 1,0 1 0,1 0 0,-1 0 0,0 0-1,0 0 1,0 0 0,0 0 0,1 0-1,-1 0 1,0 0 0,0 0 0,0 0 0,1 0-1,-1 0 1,0 0 0,0 0 0,0 0-1,1 0 1,-1 0 0,0 0 0,2 3 3,-1 1 0,0-1 0,-1 0 0,1 0 0,-1 1 0,1-1 0,-1 5 0,2 9-16,3 19-184,1 0-1,2 0 0,1 0 0,2-2 0,2 1 1,26 52-1,-13-47-67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1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175 574 10218,'-146'168'6667,"143"-164"-6487,0 0-1,0 0 1,0 1-1,0-1 1,1 1 0,-1-1-1,1 1 1,1 0 0,-3 8-1,4-13-168,0 0-1,-1 1 1,1-1-1,0 0 1,0 0 0,0 1-1,0-1 1,0 0-1,0 1 1,0-1-1,0 0 1,0 0-1,0 1 1,0-1-1,0 0 1,0 1-1,0-1 1,0 0 0,0 0-1,0 1 1,1-1-1,-1 0 1,0 0-1,0 1 1,0-1-1,0 0 1,1 0-1,-1 1 1,0-1-1,0 0 1,0 0 0,1 0-1,-1 1 1,0-1-1,0 0 1,1 0-1,-1 0 1,0 0-1,0 0 1,1 0-1,-1 1 1,0-1-1,1 0 1,-1 0 0,0 0-1,0 0 1,1 0-1,-1 0 1,0 0-1,1 0 1,-1 0-1,0 0 1,0-1-1,1 1 1,-1 0-1,0 0 1,0 0 0,1 0-1,-1 0 1,0 0-1,0 0 1,1-1-1,-1 1 1,21-14 231,-6 1-162,-1-1 0,-1 0 0,23-32 0,29-56 42,-42 63-74,69-112 212,81-183-1,-188 370-224,2 0 0,1 1 0,2 1 0,-10 70 0,19-102-35,1-1-1,0 1 1,0 0 0,0-1 0,2 9-1,-1-13 2,-1 0-1,0 0 0,0 0 0,1 0 0,-1 0 1,1 0-1,-1 0 0,1 0 0,-1 0 0,1-1 1,0 1-1,-1 0 0,1 0 0,0 0 1,0-1-1,-1 1 0,1 0 0,0-1 0,0 1 1,0-1-1,0 1 0,0-1 0,0 1 0,0-1 1,0 0-1,0 0 0,0 1 0,0-1 1,0 0-1,0 0 0,0 0 0,0 0 0,0 0 1,0 0-1,0 0 0,0 0 0,1-1 0,5-1 0,-1 0 0,0 0 0,1-1 0,-1 0 0,-1 0 0,1 0 0,0-1 0,8-7 0,43-43-14,-42 40 12,138-150-33,-55 57-3,-78 90 13,-20 16 24,0 1 0,0 0 0,0 0 0,1 0 0,-1 0 0,0-1 0,0 1 0,0 0 1,1 0-1,-1 0 0,0 0 0,0 0 0,0 0 0,1 0 0,-1 0 0,0 0 0,0 0 0,0 0 1,1 0-1,-1 0 0,0 0 0,0 0 0,0 0 0,1 0 0,-1 0 0,0 0 0,0 0 0,1 0 0,-1 0 1,0 0-1,0 0 0,0 0 0,1 0 0,-1 0 0,0 0 0,0 1 0,0-1 0,0 0 0,1 0 0,-1 0 1,0 1-1,0 2-6,0 1-1,0 0 1,0-1 0,0 1 0,-1 0 0,0-1 0,-1 6-1,0 0 8,1-4-8,-24 125 34,22-104-146,0 0 1,2 1-1,2 27 1,0-49 53,-1-1 0,1 0 0,0 1 0,0-1 0,0 0 0,0 0 0,4 6 0,-5-9 56,1 0-1,0 0 0,-1 0 1,1 0-1,0 0 0,0 0 1,-1 0-1,1 0 0,0 0 1,0-1-1,0 1 0,0 0 1,0-1-1,0 1 1,0-1-1,0 1 0,0-1 1,1 1-1,-1-1 0,0 0 1,0 0-1,0 1 0,0-1 1,1 0-1,-1 0 0,0 0 1,0 0-1,0-1 0,0 1 1,1 0-1,-1 0 0,0-1 1,2 0-1,20-13-221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2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62 233 13675,'-5'-2'202,"1"1"0,-1-1 0,1-1 0,0 1 0,0-1 0,0 0 1,0 1-1,1-2 0,-1 1 0,1 0 0,0-1 0,-4-4 0,6 6-106,0-1-1,0 1 1,0-1 0,0 1-1,0-1 1,0 0 0,1 1-1,0-1 1,-1 1-1,1-1 1,0 0 0,0 1-1,1-1 1,-1 0 0,0 1-1,1-1 1,0 0 0,-1 1-1,1-1 1,0 1-1,0-1 1,1 1 0,1-4-1,4-4 91,0-1 0,0 1 0,1 0 0,1 1 0,-1 0 0,1 0 0,14-9 0,-16 13-119,-1 0 1,1 1-1,0 0 0,0 0 1,0 0-1,1 1 0,-1 0 1,1 1-1,0 0 0,0 0 1,0 1-1,12-2 0,-16 3-51,0 1 0,0-1 0,0 0-1,0 1 1,-1 0 0,1 0-1,0 0 1,0 1 0,-1-1-1,1 1 1,-1 0 0,1 0-1,-1 0 1,0 0 0,1 0-1,-1 1 1,2 3 0,-1-2-7,0 1-1,0 0 1,-1 1 0,0-1 0,0 1 0,-1-1-1,0 1 1,0 0 0,0-1 0,1 8-1,0 5-5,-1 0 0,-1-1-1,0 1 1,-2 0 0,0 0-1,-5 29 1,0-21 14,-1 1 0,-1-2 1,-19 42-1,-45 68 156,39-76-48,29-52-101,0 1-1,0-1 1,1 1 0,0 0 0,1-1 0,-3 17 0,4-23-21,1 1 1,0-1 0,0 0-1,0 1 1,0-1-1,1 0 1,-1 1 0,0-1-1,1 0 1,-1 0-1,0 1 1,1-1 0,-1 0-1,1 0 1,0 0-1,0 1 1,-1-1 0,1 0-1,0 0 1,1 1-1,0-1 1,0 0-1,0 0 0,0 0 0,0 0 0,0-1 1,0 1-1,1 0 0,-1-1 0,0 0 1,0 1-1,1-1 0,-1 0 0,0 0 0,0 0 1,1 0-1,1-1 0,18-3 1,-1-1 0,0-2 0,0 1 0,32-17 0,-10 5-8,-8 4 16,1-1 64,66-18 0,-101 33-69,-1 0-1,0 0 1,0 0 0,0 0 0,0 0-1,0 0 1,0 0 0,0-1-1,0 1 1,1 0 0,-1 0-1,0 0 1,0 0 0,0 0-1,0 0 1,0 0 0,0-1 0,0 1-1,0 0 1,0 0 0,0 0-1,0 0 1,0 0 0,0 0-1,0-1 1,0 1 0,0 0-1,0 0 1,0 0 0,0 0 0,0 0-1,0 0 1,0-1 0,0 1-1,0 0 1,0 0 0,-1 0-1,1 0 1,0 0 0,0 0 0,0 0-1,0-1 1,0 1 0,0 0-1,0 0 1,0 0 0,0 0-1,-1 0 1,1 0 0,0 0-1,0 0 1,0 0 0,0 0 0,0 0-1,-1-1 21,-7-6 93,-1 0 0,0 0 1,-1 0-1,0 1 0,0 1 1,0 0-1,-1 0 0,1 1 1,-1 0-1,0 1 0,0 0 1,-1 1-1,-15-2 0,25 4-181,0 0 0,0 0 0,0 1 0,1-1-1,-1 1 1,0-1 0,0 1 0,1-1 0,-1 1 0,0 0-1,0 0 1,1 0 0,-1 0 0,1 0 0,-1 0 0,1 1-1,0-1 1,-1 0 0,1 1 0,0-1 0,0 1 0,0-1-1,0 1 1,0 0 0,0-1 0,1 1 0,-1 0 0,0 0-1,1-1 1,-1 1 0,1 0 0,0 0 0,0 0 0,-1 0-1,1 0 1,0-1 0,1 1 0,-1 0 0,0 0 0,1 0-1,-1 0 1,1-1 0,-1 1 0,1 0 0,0 0 0,0-1-1,-1 1 1,1 0 0,0-1 0,2 2 0,10 3-473,4-5-178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13267,'2'3'212,"1"0"-1,1-1 1,-1 1 0,0-1 0,1 0-1,-1 0 1,1 0 0,-1-1 0,1 1 0,0-1-1,0 0 1,4 1 0,51 6 1172,56-4-336,206-20 0,-283 14-2144,-38 0 891,-2-6-70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2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18 591 12987,'-17'38'2107,"43"-77"449,13-53-1760,-5-2 1,25-104-1,-46 153-659,-1-4-36,-6 25-147,0 0 1,15-33-1,-21 57 36,0-1 1,0 1-1,0 0 0,1-1 0,-1 1 0,0 0 0,0-1 1,0 1-1,0 0 0,0 0 0,1-1 0,-1 1 0,0 0 0,0 0 1,0-1-1,1 1 0,-1 0 0,0 0 0,0 0 0,1 0 1,-1-1-1,0 1 0,0 0 0,1 0 0,-1 0 0,0 0 0,1 0 1,-1 0-1,0 0 0,1-1 0,5 9-169,0 19-36,-6-26 189,12 118-358,-10-83 399,1-1 0,11 48 0,-13-81-13,-1 1 0,1 0 0,0-1 0,0 1 0,0-1 0,0 1 0,0-1 0,0 0 0,1 1 0,-1-1 0,1 0 0,0 0 0,0 0 0,0 0 0,0 0 0,0-1 0,0 1 0,0 0 0,3 1 0,-2-3 1,-1 1-1,1-1 1,-1 1 0,1-1-1,-1 0 1,1 0-1,-1 0 1,1 0 0,0 0-1,-1 0 1,1-1-1,-1 1 1,1-1 0,-1 0-1,0 0 1,1 0-1,-1 0 1,0 0 0,1 0-1,2-3 1,12-9-9,-1 1-1,0-2 1,-1 0 0,-1-1 0,0-1-1,19-28 1,-2-3-205,29-60 0,-30 47-355,-43 97 172,2 2 0,2-1 0,-6 60 1,15-85 339,2-7 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2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1 415 13579,'0'-8'447,"2"0"1,-1 0-1,1 0 0,3-9 1,2-6 41,10-51 598,1-6-117,35-94 0,-53 173-964,0 0 0,1 0 0,-1 0 0,0 0 0,1 0 0,-1 0 0,1 0 0,-1 0 0,1 1 0,-1-1 0,1 0 0,0 0 0,0 1-1,1-2 1,-2 2-4,0 0-1,1 0 0,-1 0 0,0 0 0,0 0 0,1 0 0,-1 0 0,0 0 0,0 0 0,1 0 0,-1 1 0,0-1 1,0 0-1,1 0 0,-1 0 0,0 0 0,0 1 0,1-1 0,-1 0 0,0 0 0,0 0 0,0 1 0,0-1 0,1 0 1,-1 0-1,0 1 0,0-1 0,0 0 0,0 0 0,0 1 0,0-1 0,8 32-4,-7-28 3,22 190-264,-9-56 2002,-11-123-1468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3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11755,'7'-8'3712,"-2"1"-1795,-5 7-1871,0 0 0,0 0 0,1 0 0,-1 0 0,0 0 0,0 0 0,0 0 0,1 0 0,-1 0 0,0 1 0,0-1 0,0 0 0,0 0 0,0 0 0,1 0 0,-1 0 0,0 0 0,0 1 0,0-1 0,0 0 0,0 0 0,0 0 0,0 0 0,1 0 0,-1 1 0,0-1-1,0 0 1,0 0 0,0 0 0,0 0 0,0 1 0,0-1 0,0 0 0,0 0 0,0 0 0,0 1 0,0-1 0,0 0 0,0 0 0,0 0 0,0 0 0,0 1 0,1 16 306,0 0-1,-1 0 1,-4 30-1,2-20-178,-15 274-965,18-293-230,2-8 383,6-13-56,-1-5 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3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14595,'2'-11'200,"1"0"0,-1 1-1,2-1 1,-1 1 0,2 0 0,-1 0 0,1 0-1,1 1 1,0 0 0,0 0 0,1 0 0,0 1-1,0 0 1,1 0 0,0 1 0,0 0-1,1 0 1,0 1 0,0 0 0,0 0 0,1 1-1,0 1 1,0 0 0,0 0 0,14-3 0,-20 7-180,0-1 1,0 1-1,-1-1 1,1 1-1,0 1 1,0-1-1,0 1 1,0-1-1,0 1 1,-1 0-1,1 0 1,0 1-1,-1-1 1,5 3-1,-6-3-15,0 1-1,0-1 1,0 1 0,0 0 0,0 0-1,0 0 1,0 0 0,0 0 0,-1 0-1,1 1 1,-1-1 0,0 1-1,0-1 1,0 1 0,0-1 0,0 1-1,0-1 1,-1 1 0,1 0 0,-1 3-1,1 6 4,-2 0-1,0-1 0,0 0 1,-1 1-1,0-1 0,-1 0 1,0 0-1,-1 0 0,-6 11 1,-4 9 39,-35 50 0,10-27 26,-13 18 0,47-64-64,1-1 0,0 1 0,0 0 0,1 0 0,0 0 0,1 0 0,-3 15 0,5-21-10,-1 0 0,1 1 0,0-1 1,0 0-1,0 1 0,0-1 0,0 0 0,1 0 1,-1 1-1,1-1 0,-1 0 0,1 0 1,0 0-1,0 1 0,0-1 0,0 0 0,0 0 1,1-1-1,-1 1 0,0 0 0,1 0 1,0-1-1,-1 1 0,1-1 0,0 1 0,0-1 1,0 1-1,0-1 0,0 0 0,0 0 1,0 0-1,0-1 0,0 1 0,0 0 0,1-1 1,-1 1-1,3-1 0,4 1-22,-1 0 0,1-1 0,0 0 0,0 0 0,0-1 0,0 0 1,0-1-1,13-4 0,-8 1-16,-1 0 1,0-1-1,0-1 1,0 0-1,20-14 1,-29 18 58,1-1 0,-1 0 0,1 1 0,-1-2 0,0 1 0,-1 0 0,1-1 1,-1 0-1,0 0 0,0 0 0,0 0 0,-1 0 0,1 0 0,-1-1 0,-1 1 0,1-1 0,0-6 0,-2 10 13,1 0 0,-1-1 0,0 1 0,-1 0 0,1 0 0,0 0 0,-1 0 0,1 0 0,-1 0 0,1-1 0,-1 1 0,0 0 0,0 1 0,0-1 0,0 0 0,0 0 1,-1 0-1,1 1 0,-3-4 0,2 3 9,-1 0 0,0 0 1,0 1-1,0-1 1,0 0-1,0 1 1,0 0-1,-1 0 0,1 0 1,0 0-1,-6 0 1,2 0 7,-1 0 1,0 1 0,0 0-1,1 1 1,-1-1-1,0 2 1,1-1-1,-1 1 1,1 0-1,-10 4 1,12-3-73,0 0 0,0 0 0,0 0 1,1 1-1,0 0 0,-8 8 0,11-12-10,0 1-1,1 0 1,-1 0 0,0 0 0,0 0-1,1 0 1,-1-1 0,0 1 0,1 0-1,-1 0 1,1 1 0,0-1 0,-1 0-1,1 0 1,0 0 0,-1 0-1,1 0 1,0 0 0,0 0 0,0 0-1,0 1 1,0-1 0,0 0 0,0 0-1,1 0 1,-1 0 0,0 0 0,1 0-1,-1 0 1,1 0 0,-1 1-1,1-1 1,-1-1 0,1 1 0,0 0-1,-1 0 1,1 0 0,0 0 0,0 0-1,0-1 1,1 2 0,0-1-6,1 1-1,0-1 1,-1-1 0,1 1 0,0 0-1,-1 0 1,1-1 0,0 0 0,0 0-1,-1 1 1,1-2 0,0 1 0,0 0 0,4-1-1,23-6-381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3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16147,'1'0'41,"-1"1"0,0-1 0,0 1 0,1-1-1,-1 0 1,0 1 0,1-1 0,-1 0-1,0 1 1,1-1 0,-1 0 0,1 1 0,-1-1-1,0 0 1,1 0 0,-1 0 0,1 1-1,-1-1 1,1 0 0,-1 0 0,0 0-1,1 0 1,-1 0 0,1 0 0,-1 0 0,1 0-1,-1 0 1,1 0 0,-1 0 0,1 0-1,-1 0 1,1-1 0,-1 1 0,0 0 0,1 0-1,-1 0 1,1-1 0,-1 1 0,1 0-1,-1 0 1,0-1 0,1 1 0,-1 0 0,0-1-1,1 1 1,-1 0 0,0-1 0,0 1-1,1-1 1,-1 0 0,20-29 404,-12 16-8,36-55 521,44-62-377,-85 127-579,0 0-1,0 0 1,1 0-1,-1 0 1,1 1-1,8-6 1,-12 8 0,1 1-1,-1 0 1,1 0 0,-1-1 0,1 1 0,-1 0-1,1 0 1,-1 0 0,1 0 0,-1 0-1,1 0 1,-1 0 0,1 0 0,0 0 0,-1 0-1,1 0 1,-1 0 0,1 0 0,-1 0-1,1 0 1,-1 0 0,1 1 0,-1-1 0,1 0-1,-1 0 1,1 1 0,0 0 5,0 1 0,0-1 0,0 0 0,0 1 0,0-1 0,0 1 0,-1-1 0,1 1 0,-1-1 0,1 1 0,-1 0 0,0-1-1,1 3 1,14 132 288,5 29-247,-9-135-453,-7-25 254,-4-18 39,-5-15-67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1:12:0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134 170 12027,'-1'0'77,"1"0"0,-1 1 0,0-1 1,1 1-1,-1-1 0,1 1 1,-1-1-1,0 1 0,1-1 0,-1 1 1,1 0-1,-1-1 0,1 1 0,0 0 1,-1-1-1,1 1 0,0 0 1,-1-1-1,1 1 0,0 0 0,0 0 1,0-1-1,0 1 0,-1 0 0,1 1 1,-4 28 21,3-20 57,-39 239 354,-13 86 65,29 2-114,24-337-461,3 93 29,-2-80-39,1-1-1,0 1 1,1 0-1,0-1 1,6 13-1,-7-21 2,0-1-1,0-1 0,1 1 0,-1 0 1,1 0-1,-1-1 0,1 0 1,0 1-1,0-1 0,0 0 0,1-1 1,-1 1-1,0 0 0,0-1 0,1 0 1,-1 0-1,1 0 0,5 1 0,19 7-29,3 5 40,-4 0-1,1-2-1,1-1 1,0-1 0,1-1-1,53 8 1,-59-15-16,0-2 0,0 0 1,0-1-1,0-2 0,33-7 0,-17-1-21,0-1 0,49-23-1,-73 27-2,0 1 0,1 1 0,0 1 0,0 0 0,0 1 0,33-4 0,-46 7 50,0 0-1,0-1 1,-1 0 0,1 0-1,0 0 1,-1 0-1,0 0 1,1-1 0,-1 1-1,0-1 1,0 0-1,-1 0 1,4-4-1,1 0 1,5-7-31,0 0 1,-1-1-1,-1 0 0,0-1 0,-1 0 0,0-1 0,-2 1 1,11-36-1,-1-11-119,11-77 0,-18 84 103,8-42-69,38-253-449,-55 321 545,-1 0 1,-1 1 0,-2-1 0,-1 1 0,-11-38 0,7 26 60,5 21-42,3 16-25,0 0 1,-1-1 0,0 1-1,0 0 1,-3-7 0,4 10 14,-1-1 1,0 1-1,1 0 1,-1 0-1,0 0 1,0 0-1,0 0 1,0 0-1,0 0 1,0 0-1,0 0 0,-1 1 1,1-1-1,0 0 1,0 1-1,-1-1 1,1 1-1,0-1 1,-1 1-1,1 0 1,-3-1-1,-232-25 529,176 21-352,2 2 31,-92 8 0,75-1-189,52-3-64,1-2 0,-1-1 0,1 0-1,0-2 1,-1 0 0,2-1 0,-1-2 0,1 0-1,0-1 1,-33-18 0,37 16-70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3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 12395,'-25'-11'7033,"25"11"-6975,0 0-1,0 0 0,-1-1 1,1 1-1,0 0 1,0 0-1,-1 0 1,1 0-1,0 0 1,-1 0-1,1 0 0,0 0 1,-1-1-1,1 1 1,0 0-1,0 0 1,-1 0-1,1 0 0,0 1 1,-1-1-1,1 0 1,0 0-1,-1 0 1,1 0-1,0 0 0,0 0 1,-1 0-1,1 0 1,0 1-1,0-1 1,-1 0-1,1 0 1,0 0-1,0 1 0,-1-1 1,1 0-1,0 0 1,0 1-1,0-1 1,0 0-1,-1 0 0,1 1 1,0 0-20,0 0 0,0-1 0,0 1 0,0 0 0,0 0 0,1 0 1,-1-1-1,0 1 0,0 0 0,1 0 0,-1 0 0,0-1 0,1 1 0,-1 0 0,1 0 0,0 0-40,-1 0 0,1-1 0,-1 1 0,0 0 0,1-1 0,-1 1 0,1-1 0,0 1 0,-1-1-1,1 1 1,-1-1 0,1 0 0,0 1 0,-1-1 0,1 0 0,0 1 0,-1-1 0,1 0 0,0 0 0,0 0-1,-1 0 1,1 1 0,0-1 0,0 0 0,-1 0 0,1 0 0,0-1 0,0 1 0,-1 0 0,1 0 0,0 0-1,-1 0 1,1-1 0,0 1 0,-1 0 0,1-1 0,0 1 0,-1 0 0,1-1 0,0 1 0,-1-1 0,1 1-1,-1-1 1,1 0 0,-1 1 0,1-1 0,-1 1 0,0-1 0,1 0 0,-1 0 0,7-24 230,-6 25-213,-1-1 0,0 1 1,0-1-1,1 0 0,-1 1 0,0-1 1,0 1-1,0-1 0,0 0 0,0 1 0,0-1 1,0 0-1,0 1 0,0-1 0,0 0 1,0 1-1,-1-1 0,1 1 0,0-1 1,0 0-1,-1 1 0,1-1 0,0 1 1,-1-1-1,1 1 0,0-1 0,-1 1 1,1-1-1,-1 1 0,1-1 0,-1 1 1,1 0-1,-1-1 0,0 1 0,0 0 3,0 0-1,0 1 1,0-1-1,0 0 1,1 1-1,-1-1 1,0 1 0,0 0-1,1-1 1,-1 1-1,0-1 1,1 1-1,-1 0 1,0 0-1,1-1 1,-1 1-1,1 0 1,-1 0-1,1 0 1,0 0-1,-1 0 1,1 0-1,0-1 1,0 1-1,-1 2 1,-3 24 113,4-24-124,0 29-3,0-31-8,0 0 0,0 0 0,0 1 0,1-1 0,-1 0 0,0 0 0,0 0 0,1 0 0,-1 1 0,1-1 0,-1 0 0,1 0 0,-1 0 0,1 0 0,0 0 0,0 0 0,-1 0 0,1 0 0,0-1 0,2 3 0,-2-3 1,-1 0 0,1 0 0,0 0 0,0 0 0,0 0 0,0-1 0,-1 1 0,1 0 0,0 0 0,0 0 0,0-1 0,-1 1 0,1 0 0,0-1 0,0 1 0,-1-1 0,1 1 0,0-1 0,-1 1 0,1-1 0,-1 0 0,1 1 0,0-1 0,-1 0 0,1 1 0,-1-1 0,0 0 1,1 1-1,-1-1 0,0 0 0,1 0 0,-1 0 0,0 1 0,0-1 0,0 0 0,1-2 0,5-31-342,-6 25-26,-1 8 193,1-1 0,0 1 0,0-1 1,0 0-1,0 1 0,0-1 0,0 1 0,0-1 1,0 0-1,1 1 0,-1-1 0,1 1 0,-1-1 1,1 1-1,0-1 0,-1 1 0,1 0 0,0-1 1,0 1-1,1-2 0,5 1-630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4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8 14195,'0'0'72,"0"-1"-1,0 1 1,-1 0-1,1-1 1,0 1-1,0 0 1,0 0 0,0-1-1,0 1 1,0 0-1,0-1 1,-1 1-1,1 0 1,0 0 0,0-1-1,0 1 1,-1 0-1,1 0 1,0-1-1,0 1 1,-1 0 0,1 0-1,0 0 1,0 0-1,-1-1 1,1 1 0,0 0-1,-1 0 1,1 0-1,0 0 1,-1 0-1,1 0 1,0 0 0,-1 0-1,-9 8 1268,-3 18-287,6 3-766,7-28-284,-1-1 0,1 1 0,0 0 0,0 0 1,-1 0-1,1 0 0,0 0 0,0 0 0,0 0 0,0 0 1,0-1-1,0 1 0,1 0 0,-1 0 0,0 0 0,0 0 1,1 0-1,-1 0 0,0-1 0,1 1 0,-1 0 0,1 0 1,-1 0-1,1-1 0,-1 1 0,1 0 0,1 1 0,-1-3 8,0 1-1,0 0 0,0 0 0,0 0 0,0 0 0,0-1 0,0 1 0,0-1 0,-1 1 0,1 0 0,0-1 0,0 1 0,0-1 0,0 0 0,-1 1 0,1-1 0,0 0 0,0 1 0,-1-1 0,1 0 0,-1 0 0,1 0 0,-1 0 1,1 0-1,-1 1 0,1-1 0,-1 0 0,1-2 0,8-27 371,-9 28-331,1 1 0,-1-1 0,0 0 0,0 0-1,0 0 1,0 0 0,-1 0 0,1 0 0,0 1 0,-1-1 0,1 0-1,-1 0 1,1 0 0,-1 1 0,0-1 0,-1-1 0,2 2-30,-1 1 0,1 0 1,0-1-1,-1 1 0,1 0 1,-1-1-1,1 1 0,0 0 0,-1 0 1,1 0-1,-1-1 0,1 1 1,0 0-1,-1 0 0,1 0 1,-1 0-1,1 0 0,-1 0 1,1 0-1,-1 0 0,1 0 1,-1 0-1,1 0 0,-1 0 1,0 1 2,-1-1 1,1 1-1,0 0 1,-1-1-1,1 1 0,0 0 1,0 0-1,0 0 1,0 0-1,0 0 1,-2 2-1,0 0-1,0 1 1,1-1-1,-1 1 0,1 0 0,0 0 0,0 0 0,0 0 1,0 1-1,1-1 0,0 0 0,-1 1 0,2-1 0,-1 1 1,0 6-1,1-11-21,0 0 0,0 0 0,0 0 0,0 0 1,0 1-1,0-1 0,0 0 0,0 0 0,0 0 0,0 0 0,0 0 1,0 0-1,0 0 0,0 1 0,0-1 0,0 0 0,0 0 1,0 0-1,0 0 0,0 0 0,0 0 0,0 0 0,0 1 1,0-1-1,0 0 0,0 0 0,0 0 0,0 0 0,0 0 1,0 0-1,1 0 0,-1 0 0,0 0 0,0 1 0,0-1 1,0 0-1,0 0 0,0 0 0,0 0 0,0 0 0,1 0 1,-1 0-1,0 0 0,0 0 0,0 0 0,0 0 0,0 0 0,0 0 1,0 0-1,1 0 0,-1 0 0,0 0 0,0 0 0,0 0 1,0 0-1,0 0 0,0 0 0,0 0 0,1 0 0,-1 0 1,0 0-1,0 0 0,0-1 0,7-8 27,5-14-90,-10 18-34,4-10-298,-6 15 387,0 0 0,0 0 0,0 0-1,0 0 1,0 0 0,0 1 0,0-1 0,0 0-1,1 0 1,-1 0 0,0 0 0,0 0-1,0 0 1,0 0 0,0 0 0,0 1-1,0-1 1,1 0 0,-1 0 0,0 0 0,0 0-1,0 0 1,0 0 0,0 0 0,0 0-1,1 0 1,-1 0 0,0 0 0,0 0-1,0 0 1,0 0 0,0 0 0,1 0-1,-1 0 1,0 0 0,0 0 0,0 0 0,0 0-1,0 0 1,1 0 0,-1-1 0,0 1-1,0 0 1,0 0 0,0 0 0,0 0-1,0 0 1,0 0 0,0 0 0,1 0 0,-1-1-1,0 1 1,0 0 0,0 0 0,0 0-1,0 0 1,0 0 0,0 0 0,0-1-1,0 1 1,0 0 0,0 0 0,0 0 0,0 0-1,0 0 1,0-1 0,0 1 0,0 0-1,0 0 1,2 11-203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4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15227,'-3'0'1553,"4"0"-1081,9-3-176,3 0 656,6 1-376,4-1-48,5 1-168,-1 2-80,2 2-96,1 1-40,-2 2-40,-1 0-48,-5-2-472,-3-3-128,-10-6 480,-7-1-112,-3-1-72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4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7 528 11154,'-2'10'784,"1"-6"-524,0 0 0,0 0 1,1 0-1,-1 0 0,1 0 1,0-1-1,0 8 0,1-11-182,-1 1 0,1-1 0,-1 0 0,0 0-1,1 0 1,-1 0 0,1 0 0,-1 0 0,1 0 0,-1 0-1,1 0 1,-1-1 0,1 1 0,-1 0 0,0 0 0,1 0-1,-1 0 1,1-1 0,-1 1 0,0 0 0,1 0 0,-1-1-1,1 1 1,-1 0 0,0-1 0,0 1 0,1 0-1,-1-1 1,0 1 0,1 0 0,-1-1 0,0 1 0,0-1-1,16-16 614,5-12-138,-2-1 0,-1-1 0,16-39 0,34-102 186,4-48-421,-77 270-309,-1-8-19,1-11-9,1 1 0,1 0 0,2 47-1,1-77 15,1 0-1,-1-1 0,0 1 1,0-1-1,1 1 0,-1 0 0,1-1 1,-1 1-1,1-1 0,0 0 1,-1 1-1,1-1 0,0 0 0,0 1 1,0-1-1,1 2 0,-1-3 1,0 0-1,0 1 0,0-1 0,0 0 1,0 1-1,0-1 0,0 0 1,0 0-1,0 0 0,0 0 1,0 0-1,0 0 0,0 0 0,0 0 1,0 0-1,0 0 0,0-1 1,0 1-1,0 0 0,0-1 0,0 1 1,0-1-1,0 1 0,0-1 1,0 1-1,-1-1 0,1 0 0,1 0 1,8-7-64,0-1 1,-1 0-1,0 0 1,0-1-1,6-11 0,39-60-260,-26 36 180,-12 20 92,-11 14 49,2 1 0,-1 0 0,11-10 0,-17 20 20,1 0-1,-1 1 1,0-1 0,1 1 0,-1-1-1,0 1 1,0-1 0,1 1 0,-1-1-1,0 1 1,0-1 0,0 1-1,0-1 1,0 1 0,0-1 0,0 1-1,0-1 1,0 1 0,0-1 0,0 1-1,0-1 1,0 1 0,0-1 0,0 1-1,-1 0 1,-5 40 267,-4 36 132,9-70-426,1-1 1,0 1-1,1-1 1,0 1 0,0-1-1,0 1 1,0-1-1,1 0 1,3 8 0,-5-13-4,1 0 1,-1 0-1,1 0 1,-1 0-1,1 0 1,0 0-1,-1 0 1,1 0 0,0 0-1,0 0 1,0 0-1,0 0 1,-1 0-1,1 0 1,0-1-1,0 1 1,1 0-1,-1-1 1,0 1-1,0-1 1,0 1 0,0-1-1,0 0 1,1 1-1,-1-1 1,0 0-1,0 0 1,1 0-1,-1 0 1,0 0-1,0 0 1,0 0 0,1 0-1,-1-1 1,0 1-1,0 0 1,0-1-1,1 1 1,-1-1-1,0 1 1,0-1-1,0 1 1,1-2-1,13-12-199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4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 14571,'1'-2'149,"-1"-1"0,1 1 0,0 0-1,0 0 1,0-1 0,0 1 0,0 0 0,0 0-1,1 0 1,-1 0 0,1 0 0,-1 0 0,1 1 0,0-1-1,-1 1 1,1-1 0,3-1 0,-4 2-106,0 1 0,-1-1 1,1 1-1,0-1 0,0 1 1,0 0-1,0-1 0,0 1 0,0 0 1,0 0-1,0 0 0,0 0 1,0 0-1,0 0 0,0 0 0,0 0 1,0 0-1,0 0 0,-1 0 1,1 0-1,0 1 0,0-1 1,0 0-1,0 1 0,0-1 0,0 1 1,0-1-1,-1 1 0,1-1 1,0 1-1,0 0 0,-1-1 1,1 1-1,0 0 0,-1 0 0,1-1 1,-1 1-1,1 0 0,-1 0 1,1 0-1,-1 0 0,0 0 0,1 1 1,2 6 129,-1 1 1,0-1 0,-1 1-1,1-1 1,-2 1 0,1 0-1,-1 0 1,0-1 0,-1 1-1,-2 12 1,-4 13 455,-15 41 1,15-52-407,-13 32 223,12-33-156,-9 34-1,16-55-285,1 0 0,0 0 0,-1 0 0,1 0 0,0 0 0,0 0 0,0 0 0,0 0 0,0 0 1,0 0-1,0 0 0,0 0 0,0-1 0,0 1 0,1 0 0,-1 0 0,0 0 0,0 0 0,1 0 0,-1 0 0,1 0 1,-1 0-1,1-1 0,-1 1 0,1 0 0,0 0 0,1 1 0,-1-2-15,1 1 0,-1-1-1,1 0 1,0 1 0,-1-1 0,1 0 0,-1 0-1,1 0 1,0 0 0,-1 0 0,1 0 0,-1-1-1,1 1 1,0 0 0,1-2 0,10-2-207,-1-1 1,1-1-1,11-8 1,-21 12 129,5-2 138,-1-1 1,1-1-1,-1 0 0,-1 0 1,1 0-1,-1-1 1,0 1-1,-1-1 1,6-10-1,7-12-162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52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15051,'0'4'152,"1"-1"-1,-1 0 0,1 1 1,-1-1-1,0 1 0,0-1 1,-1 0-1,1 1 0,-1-1 1,1 1-1,-1-1 0,0 0 1,-2 4-1,-3 16 351,0 31 21,-3 7 762,0 114-1,12-141-3187,-3-33 1545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5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48 14667,'6'-7'465,"1"1"0,0 0 0,0 0 0,1 0 1,8-4-1,-15 9-425,0 1 1,1-1-1,-1 0 1,0 1 0,1-1-1,-1 1 1,0-1-1,1 1 1,-1-1 0,1 1-1,-1 0 1,0 0-1,1 0 1,-1 0 0,1 0-1,-1 0 1,1 0-1,-1 1 1,1-1 0,-1 0-1,0 1 1,1-1-1,-1 1 1,0-1 0,1 1-1,-1 0 1,0 0-1,0-1 1,0 1 0,0 0-1,0 0 1,1 0-1,-2 0 1,1 0 0,0 1-1,0-1 1,0 0-1,0 0 1,-1 0 0,1 1-1,0 2 1,2 4-8,-1-1 0,0 2 0,0-1 0,-1 0 0,0 0 0,-1 0 0,1 1 0,-2-1 0,1 0 0,-1 1 0,-3 10 0,-3 10 34,-19 51-1,-8-7 0,25-57-27,1 1 0,0 0 0,1 0 0,1 1 0,-5 26 0,10-41-28,1 1 0,-1-1 0,1 0 0,0 0-1,0 0 1,0 0 0,1 0 0,-1 0 0,1 1 0,0-1 0,-1 0-1,1 0 1,1 0 0,-1-1 0,0 1 0,1 0 0,-1 0-1,1-1 1,0 1 0,0-1 0,4 4 0,-3-4-7,-1 0 1,1-1-1,0 1 1,-1-1-1,1 0 1,0 0 0,0 0-1,0 0 1,0 0-1,0-1 1,0 1-1,0-1 1,0 0-1,1 0 1,-1 0-1,0 0 1,0-1-1,0 1 1,0-1-1,0 0 1,0 0-1,4-1 1,3-3 49,-1 1 0,0-1 0,-1 0 1,1-1-1,-1 0 0,0 0 0,11-11 0,-15 13 41,0 0 0,0 0 0,-1-1 0,1 1 0,-1-1 0,0 0 0,0 0 0,-1 0 0,0 0 0,1 0 0,-2 0 0,1-1 0,-1 1 0,1-1-1,-1-6 1,-1 11-55,0 0-1,0 0 0,0 0 0,0 0 0,0 0 0,0-1 1,-1 1-1,1 0 0,0 0 0,-1 0 0,1 0 1,-1 0-1,1 0 0,-1 0 0,0 0 0,1 0 0,-1 0 1,0 0-1,0 1 0,0-1 0,1 0 0,-1 0 0,0 1 1,-2-2-1,1 1 13,-1 0 0,1 0 0,-1 1 0,1-1 1,-1 1-1,0-1 0,1 1 0,-1 0 0,0 0 0,-4 0 0,2 1-68,-1 0 0,1 0 0,-1 0 0,1 0 0,0 1 0,0 0 0,-1 0 0,1 1 0,1-1 0,-7 5 0,8-5-180,1 0 0,0 1 0,0-1 0,0 0 0,1 1 0,-1 0 0,-1 3 0,2-5 139,1 0 1,0-1 0,-1 1 0,1 0 0,0-1 0,-1 1 0,1 0 0,0 0-1,0 0 1,0-1 0,0 1 0,0 0 0,0 0 0,0-1 0,0 1-1,0 0 1,0 0 0,1 0 0,-1-1 0,0 1 0,0 0 0,1-1 0,-1 1-1,0 0 1,1 0 0,-1-1 0,1 1 0,-1-1 0,1 1 0,-1 0 0,1-1-1,0 1 1,-1-1 0,2 1 0,8 3-639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2:5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94 14659,'9'-11'1126,"3"-4"571,22-20 0,-30 31-1504,0 1 0,0-1 0,0 1 0,1 0 0,-1 1 0,1-1 0,0 1 0,0 0 0,0 0 0,7-2 0,-11 4-186,0 0 0,0 0 0,0 0 0,0 0 0,-1-1 0,1 1 1,0 0-1,0 0 0,0 1 0,0-1 0,-1 0 0,1 0 0,0 0 0,0 0 0,0 1 1,-1-1-1,1 0 0,0 1 0,0-1 0,-1 1 0,1-1 0,0 1 0,-1-1 0,1 1 0,0-1 1,-1 1-1,1 0 0,0 0 0,0 1 11,0 0 0,-1 1 0,1-1 0,0 0 0,-1 0 0,0 0 0,0 0 0,1 0 0,-1 0 0,0 1 0,-1 1 0,0 5 30,0 0 0,-1 0 1,-1 0-1,-4 13 0,-2-3-29,0 1 1,-2-2-1,-21 30 1,24-38-6,0 0 0,0-1 0,-1 0 1,-1 0-1,1-1 0,-1 0 0,-17 9 1,26-17-13,1 1 0,0-1 0,0 0 1,0 0-1,0 0 0,0 0 0,-1 0 0,1 1 1,0-1-1,0 0 0,0 0 0,0 0 0,-1 0 0,1 0 1,0 0-1,0 0 0,0 0 0,-1 0 0,1 0 1,0 0-1,0 0 0,0 0 0,-1 0 0,1 0 1,0 0-1,0 0 0,0 0 0,-1 0 0,1 0 1,0 0-1,0 0 0,0 0 0,0 0 0,-1 0 1,1 0-1,0 0 0,0-1 0,0 1 0,0 0 1,-1 0-1,1 0 0,0 0 0,0 0 0,0-1 1,0 1-1,0 0 0,0 0 0,5-11 83,-3 9-80,1-1 0,0 1-1,0 0 1,0 0-1,1 0 1,-1 0-1,0 0 1,1 1-1,-1 0 1,1 0-1,0 0 1,-1 0-1,1 0 1,0 1 0,-1-1-1,1 1 1,0 0-1,0 0 1,-1 0-1,1 1 1,0 0-1,-1-1 1,1 1-1,0 0 1,6 3-1,-1 1-7,1-1 0,-1 1-1,0 1 1,0 0-1,-1 0 1,0 1-1,0 0 1,9 10-1,-16-16 3,-1 0-1,1-1 1,0 1-1,0 0 1,0 0-1,0 0 1,0 0 0,0-1-1,0 1 1,0 0-1,0-1 1,0 1-1,0-1 1,0 1-1,0-1 1,0 0-1,1 1 1,-1-1 0,0 0-1,0 0 1,2 0-1,-1 0 2,-1-1 0,0 1 0,0-1-1,1 0 1,-1 0 0,0 1 0,0-1-1,0 0 1,0 0 0,0 0 0,0 0 0,0 0-1,0-1 1,-1 1 0,1 0 0,0 0 0,-1 0-1,2-3 1,6-14-132,-1-1 1,-1 0-1,-1 0 0,0 0 0,2-31 0,-7 50 98,0 0 0,0-1 1,0 1-1,0-1 0,0 1 0,0 0 0,0-1 0,1 1 0,-1-1 0,0 1 0,0 0 0,0-1 1,0 1-1,1-1 0,-1 1 0,0 0 0,0-1 0,1 1 0,-1 0 0,0 0 0,0-1 0,1 1 1,-1 0-1,0 0 0,1-1 0,-1 1 0,1 0 0,-1 0 0,0 0 0,1-1 0,-1 1 0,0 0 1,1 0-1,-1 0 0,1 0 0,-1 0 0,1 0 0,7 1-385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1097 11138,'1'1'70,"0"1"-1,0-1 1,0 1-1,0-1 1,1 1-1,-1-1 1,0 0-1,1 0 1,-1 0-1,1 0 0,-1 0 1,1 0-1,-1 0 1,1 0-1,0 0 1,-1-1-1,1 1 1,0-1-1,-1 1 1,1-1-1,2 1 0,42 3 490,-43-4-466,64-3 324,-1-2 0,90-18 0,-97 13-398,361-96 4,-60 11 96,85 20-2,116-25-97,441-172 118,-15-57-475,-967 322 297,265-87-1014,-271 91 938,-10 2-43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535 0 12115,'-6'12'1069,"-104"163"180,-20 26-884,-71 50 29,159-199-269,36-46-106,1 0 9,-1 0-1,2 1 1,-1-1-1,1 1 1,0 0-1,-6 13 1,10-20-24,0 1 0,0-1 0,-1 1 1,1 0-1,0-1 0,0 1 0,-1 0 0,1-1 1,0 1-1,0 0 0,0-1 0,0 1 1,0 0-1,0-1 0,0 1 0,0 0 1,0 0-1,1-1 0,-1 1 0,0-1 0,0 1 1,1 0-1,-1-1 0,0 1 0,1 0 1,-1-1-1,0 1 0,1-1 0,-1 1 1,1-1-1,-1 1 0,1-1 0,0 1 0,1 0 6,0 0 0,1-1-1,-1 1 1,0-1-1,0 0 1,0 0-1,0 1 1,1-1 0,-1-1-1,0 1 1,3-1-1,10-2 38,0 0-1,19-8 0,-33 10-43,78-27-2,99-33 100,-139 50-60,0 2-1,67-7 1,-26 11-55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18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2542 475 13978,'-288'-45'2206,"37"8"-1049,169 21-863,-84-28 0,-150-75-155,-7-3-398,240 97 184,-2 4 0,-130-16-1,161 32 67,0 2 0,0 3 0,-1 1-1,2 4 1,-68 13 0,103-15 3,1 2 0,0 0 1,0 1-1,0 1 1,1 0-1,-16 10 0,22-10 3,1-1 0,0 1 0,0 1-1,1 0 1,0 0 0,0 1 0,1-1 0,0 2-1,0-1 1,-7 15 0,-4 15-9,2 1 0,1 0 1,2 1-1,2 1 0,2-1 0,-6 60 0,1 260-66,14-344 78,6 239 12,50 327 0,-54-568-18,0 0 0,1 0 0,1-1 0,0 1 0,9 17 0,-11-27 6,1-1-1,-1 0 1,1 0-1,0 0 0,0 0 1,0 0-1,1-1 1,-1 1-1,1-1 1,0 0-1,0 0 1,0 0-1,1-1 0,-1 1 1,0-1-1,1 0 1,0 0-1,-1-1 1,10 3-1,25 2 57,67 1-1,25 4-1,-3 15-220,58 8-378,55-12-593,255-11 1,-146-45 807,7-1 675,-142 22 373,-172 6-507,-2-1 0,1-2-1,41-16 1,-36 8-65,-10 3-106,49-12 0,-75 24-47,0 1 0,1 0 0,-1 1 0,0 0 0,1 1 0,-1 0 0,0 1-1,1 0 1,11 3 0,-21-3 42,0-1 0,0 1-1,0-1 1,0 0 0,0 0-1,0 0 1,1 0 0,-1 0 0,0 0-1,0 0 1,0-1 0,0 1-1,0-1 1,0 1 0,0-1 0,0 0-1,0 0 1,0 0 0,3-2 0,0-2 68,0 1 1,-1-1 0,1 0 0,-1 0-1,4-9 1,7-9-89,-1 0 0,-2-2 1,0 0-1,-2 0 0,0-1 0,-2 0 0,-1 0 1,-1-1-1,-1 0 0,-2 0 0,-1 0 0,0-1 1,-4-35-1,-2 21-128,-1 0 0,-2 1 0,-1 0 0,-3 1 1,-18-48-1,4 30 77,-1 1 0,-63-96 0,32 70 324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67 13515,'-1'-2'266,"0"-1"1,0 0 0,0 0-1,-1 1 1,1-1-1,-1 1 1,0-1-1,1 1 1,-1-1-1,-1 1 1,1 0 0,0 0-1,-5-3 1,6 5-220,0-1 0,0 1 0,-1-1 0,1 1 0,0 0 0,-1 0 0,1 0 0,0-1 0,0 1 0,-1 0 0,1 1 0,0-1 0,-1 0 0,1 0 0,0 0 0,-1 1 0,1-1 0,0 1 0,0-1 0,0 1 0,-1 0 0,1-1 0,0 1 0,0 0 0,0 0 0,0-1 1,0 1-1,0 0 0,0 0 0,0 0 0,1 0 0,-2 3 0,-3 3-34,0 0 0,1 1 0,0 0 0,1 0 0,0 0 0,0 0 0,0 0 0,1 1 0,1-1 1,-2 15-1,2-5-59,0 0 1,1-1 0,2 1-1,3 21 1,-5-34 25,2 0-1,-1 0 1,0 0 0,1 0-1,0 0 1,0 0 0,1 0-1,-1-1 1,1 1 0,0-1 0,0 0-1,4 4 1,-5-7 15,-1 0 1,0 0-1,0 0 0,1 0 1,-1 0-1,1 0 0,-1-1 1,1 1-1,-1 0 0,1-1 1,-1 1-1,1-1 0,-1 0 1,1 0-1,0 1 1,-1-1-1,3 0 0,-2-1 11,1 0-1,-1 1 0,1-1 1,-1 0-1,1 0 1,-1 0-1,0 0 0,1-1 1,-1 1-1,0-1 1,0 1-1,0-1 0,0 0 1,2-2-1,6-8 106,-1 0 0,1-1 0,-2-1 0,0 1 0,0-1-1,-2-1 1,7-16 0,-2-4 616,16-71 0,-25 80-435,0 8-143,-1 17-227,-1 9-164,2 20-292,1-1 0,7 35 0,-7-49 311,1 1-1,0-1 0,1 0 1,0 0-1,1 0 0,11 16 1,-15-26 156,0 0-1,0 0 1,0-1 0,1 1-1,-1-1 1,1 1 0,-1-1 0,1 0-1,0 0 1,0-1 0,0 1-1,0 0 1,0-1 0,0 0 0,5 2-1,-6-3 33,1 1 0,-1-1 0,0 0 0,0 0 0,1-1 0,-1 1 0,0 0 0,0-1 0,0 1-1,1-1 1,-1 0 0,0 0 0,0 0 0,0 0 0,0 0 0,0 0 0,-1 0 0,1-1 0,0 1 0,0-1-1,-1 1 1,1-1 0,-1 0 0,3-3 0,17-32-254,-4-7-41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12651,'3'31'634,"-1"-6"-211,1-1 0,11 42 0,-12-59-372,0-1-1,1 1 0,-1-1 0,1 0 0,1 0 1,-1 0-1,1 0 0,0-1 0,0 0 0,1 1 1,-1-1-1,1-1 0,0 1 0,10 6 0,-13-10-36,0 1 0,-1-1 0,1 0 0,0 0 0,0 0 0,0 0 0,0 0 0,0 0 0,0-1 0,1 1 0,-1 0 0,0-1-1,0 0 1,0 0 0,1 1 0,-1-1 0,0-1 0,0 1 0,0 0 0,1 0 0,-1-1 0,0 0 0,0 1 0,0-1 0,0 0 0,0 0 0,0 0 0,0 0-1,0 0 1,0 0 0,-1-1 0,1 1 0,0-1 0,-1 1 0,1-1 0,-1 1 0,1-1 0,1-4 0,1-1 140,0 0 1,-1-1 0,0 0-1,0 0 1,-1 0 0,0 0-1,0 0 1,-1 0-1,1-10 1,-1-8 404,-1 0 1,-1 0-1,-1-1 0,-1 1 0,-12-46 0,10 59-423,3 17-186,4 22-134,4-1 14,1 0 1,2-1-1,0 0 1,2 0-1,0-1 1,1-1-1,2 0 1,0 0 0,2-2-1,0 1 1,1-2-1,1-1 1,25 22-1,-24-27-99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14027,'3'-7'1283,"2"14"-713,5 14 168,135 387 186,-191-492 725,29 53-1364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0 417 8642,'4'0'198,"-1"-1"0,1 1-1,-1-1 1,1 0 0,-1 0 0,1-1 0,-1 1 0,0-1 0,0 1-1,0-1 1,0 0 0,0 0 0,0-1 0,0 1 0,-1 0 0,1-1-1,-1 0 1,1 1 0,-1-1 0,0 0 0,0 0 0,-1-1 0,1 1-1,1-5 1,4-7 290,-1-1 0,-1 0 0,6-32-1,-6 22-169,-2-1-1,0 1 1,-2-1-1,-1 0 0,-1 0 1,-1 1-1,-6-28 1,8 53-296,0-1 0,0 1 0,0 0 0,-1-1 0,1 1 0,0 0 0,-1 0 0,1-1 0,-1 1 0,1 0 0,-1 0 0,0 0 0,1 0 0,-1 0 0,0-1 0,0 1 0,0 1 0,0-1 0,0 0 0,0 0 0,0 0 0,0 0 0,-1 0 0,1 1-13,1 0 0,0 0 0,-1 0-1,1 1 1,0-1 0,-1 0 0,1 0 0,-1 0 0,1 1 0,0-1 0,-1 0-1,1 1 1,0-1 0,0 0 0,-1 0 0,1 1 0,0-1 0,0 0-1,-1 1 1,1-1 0,0 1 0,0-1 0,0 1 0,-5 20 40,4 6-122,1 0 0,5 45 0,-4-59 26,2-1 0,-1 0-1,1 0 1,1 0 0,0 0 0,1-1 0,0 1-1,8 11 1,-12-21 35,0 0-1,0 0 1,1 0-1,-1 0 1,1 0 0,-1 0-1,1 0 1,0 0-1,0-1 1,0 1-1,0-1 1,0 1 0,0-1-1,0 0 1,0 0-1,1 0 1,-1 0-1,0 0 1,1-1 0,-1 1-1,0-1 1,1 1-1,-1-1 1,1 0-1,-1 0 1,1 0-1,-1 0 1,1 0 0,3-2-1,2-1-10,0-1 1,0 1-1,-1-2 0,1 1 0,-1-1 1,12-11-1,17-10-176,-36 26 192,1-1 0,0 1-1,0 0 1,-1-1 0,1 1-1,0 0 1,-1 0-1,1-1 1,0 1 0,0 0-1,-1 0 1,1 0-1,0 0 1,0 0 0,0 0-1,-1 0 1,1 0 0,0 0-1,0 0 1,-1 1-1,1-1 1,0 0 0,0 0-1,-1 1 1,1-1 0,0 0-1,-1 1 1,1-1-1,0 1 1,-1-1 0,1 1-1,-1-1 1,1 1 0,-1-1-1,1 1 1,-1 0-1,1-1 1,0 2 0,1 3-29,0-1 0,0 1 0,-1 0 0,3 9 0,-3-7-6,4 11-27,13 46-173,-16-57 291,0 0-1,1 0 0,0-1 0,1 1 0,0-1 0,6 10 1,-9-16-22,0 1 0,-1 0 1,1-1-1,-1 1 1,1-1-1,0 1 0,-1-1 1,1 1-1,0-1 1,0 1-1,-1-1 1,1 0-1,0 1 0,0-1 1,-1 0-1,1 0 1,0 0-1,0 0 0,0 1 1,0-1-1,-1 0 1,1 0-1,0 0 0,0-1 1,0 1-1,0 0 1,0 0-1,2-1 31,-1 0 1,0-1-1,0 1 0,0 0 1,-1-1-1,1 1 0,0-1 1,0 1-1,2-4 0,3-5 156,-1 1-1,0-1 1,5-10-1,-2 3-135,-1-1-1,-1 0 1,-1 0 0,0-1-1,-1 0 1,-1 0 0,-1 0-1,1-28 1,-4 44-126,-2 7 17,0 11-9,5 4 27,0 0 0,1 0-1,8 21 1,-9-33-34,0 1 1,0-1-1,0 0 1,1 0-1,0 0 1,0-1-1,1 1 0,-1-1 1,1 0-1,9 7 1,-13-12 5,0 0 0,0 0 0,1 0-1,-1-1 1,0 1 0,1-1 0,-1 1 0,0-1 0,1 1 0,-1-1 0,0 0 0,1 1 0,-1-1 0,1 0 0,-1 0 0,0 0 0,1 0-1,-1 0 1,1-1 0,-1 1 0,0 0 0,1-1 0,-1 1 0,0-1 0,3 0 0,-1-1-16,0 0-1,1-1 1,-1 1 0,-1-1 0,1 1-1,0-1 1,-1 0 0,4-5 0,9-15-331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3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7 13563,'-2'-1'168,"1"0"1,0 0-1,-1 1 0,1-1 1,-1 0-1,0 1 0,1 0 1,-1-1-1,1 1 0,-1 0 1,0 0-1,1 0 0,-1 0 0,1 0 1,-1 0-1,0 0 0,1 0 1,-1 1-1,1-1 0,-1 1 1,1-1-1,-1 1 0,1-1 1,-1 1-1,-1 1 0,2-1-131,-1 0 0,0 0 0,1 0 0,-1 0 0,1 1 0,0-1 0,-1 0 0,1 1 0,0-1 0,0 1 0,0-1 0,0 1 0,0 0 0,0-1 0,0 1 0,1 0 0,-1 0 0,0 0 0,1-1 0,0 1 0,-1 3 0,1-5-48,1 0-1,-1 1 0,0-1 0,0 1 0,1-1 1,-1 0-1,0 1 0,1-1 0,-1 0 0,0 1 1,1-1-1,-1 0 0,0 0 0,1 1 1,-1-1-1,1 0 0,-1 0 0,0 0 0,1 1 1,-1-1-1,1 0 0,-1 0 0,1 0 0,-1 0 1,1 0-1,-1 0 0,1 0 0,-1 0 0,0 0 1,1 0-1,-1 0 0,2-1 0,18-2-226,-17 3 188,37-9-403,-27 6 284,1 0 1,-1 0-1,1 1 0,-1 1 1,1 0-1,18 2 0,-31-1 176,0 0-1,0 0 1,0 0 0,-1 0-1,1 0 1,0 0 0,0 0-1,0 1 1,-1-1-1,1 0 1,0 1 0,0-1-1,-1 1 1,1-1 0,0 1-1,-1-1 1,1 1-1,-1-1 1,1 1 0,0-1-1,-1 1 1,1 0 0,-1-1-1,0 1 1,1 0 0,-1-1-1,0 1 1,1 0-1,-1 1 1,0 0 42,0 0-1,0 0 0,0 0 1,-1-1-1,1 1 1,-1 0-1,1 0 1,-1-1-1,0 1 1,1 0-1,-1-1 1,-2 3-1,-3 6 377,-1-2 0,-1 1 0,-9 9 0,17-18-421,-36 30 1553,34-29-1587,0 0 0,0 0 1,0 0-1,0 0 0,0 0 0,0 0 1,0 0-1,0-1 0,0 1 0,-1-1 1,1 1-1,0-1 0,0 0 1,0 0-1,-1 0 0,1 0 0,0 0 1,-4-2-1,-2-6-1486,6 4 917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62 167 14427,'6'-2'199,"0"-1"0,0 0 0,-1 0 0,1 0-1,-1-1 1,1 1 0,-1-2 0,0 1 0,-1 0 0,1-1 0,-1 0-1,0 0 1,0 0 0,-1-1 0,1 1 0,-1-1 0,0 0 0,-1 0-1,1 0 1,-1 0 0,-1 0 0,1 0 0,-1-1 0,0 1 0,0-11 0,0 16-177,-1 0 1,0 0 0,0 0 0,0 0-1,0 0 1,0 0 0,0 0 0,0 0 0,0 0-1,-1 0 1,1 0 0,0 0 0,-1 0 0,1 0-1,0 0 1,-1 0 0,1 0 0,-1 0-1,0 0 1,1 0 0,-1 0 0,0 1 0,1-1-1,-1 0 1,0 0 0,0 1 0,0-1 0,0 1-1,1-1 1,-1 1 0,0-1 0,0 1-1,0-1 1,0 1 0,0 0 0,0 0 0,0-1-1,0 1 1,0 0 0,-1 0 0,1 0 0,0 0-1,0 0 1,0 0 0,-1 1 0,-2 0 31,0 0 0,0 0 0,1 1 0,-1-1 0,0 1 0,1 0 0,-1 0 0,1 0 0,-1 1 0,1-1 0,-3 4 0,-4 4-22,1 1 0,0 0 0,1 1 0,0 0 0,-10 20 0,15-24-60,-1-1 0,1 1 0,1-1 0,-1 1-1,1 0 1,1 0 0,-1 0 0,2 0 0,-1 1 0,1-1 0,1 9 0,-1-15-11,0 0 0,1 0 1,-1 0-1,1 0 0,0 0 1,0 0-1,0 0 0,0 0 1,0 0-1,0-1 0,0 1 1,1 0-1,-1-1 0,0 1 1,1-1-1,0 1 0,-1-1 1,1 0-1,0 0 0,0 0 1,3 2-1,-2-2 8,0 0 0,0 0-1,1 0 1,-1 0 0,0-1 0,1 1 0,-1-1-1,0 0 1,1 0 0,-1 0 0,1 0-1,6-2 1,25-13-217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1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142 596 14747,'1'0'89,"-1"-1"-1,1 1 1,-1-1 0,1 1-1,-1 0 1,1-1 0,-1 1-1,0-1 1,1 1-1,-1-1 1,1 1 0,-1-1-1,0 1 1,0-1 0,1 0-1,-1 1 1,0-1-1,0 1 1,0-1 0,1 0-1,-1 1 1,0-1 0,0 1-1,0-1 1,0 0-1,0 1 1,0-1 0,-1 0-1,1 1 1,0-1 0,0 1-1,0-1 1,0 0 0,-1 1-1,1-1 1,0 1-1,-1-1 1,1 1 0,0-1-1,-1 1 1,1-1 0,-1 1-1,1-1 1,-1 1-1,1 0 1,-1-1 0,1 1-1,-1 0 1,1-1 0,-1 1-1,-1-1 1,0 0 107,-1 0 1,1 1 0,-1-1-1,1 0 1,-1 1-1,0 0 1,1-1-1,-1 1 1,0 0 0,1 0-1,-1 1 1,-3-1-1,1 2-150,0 0 0,0 0-1,0 1 1,1-1 0,-1 1-1,1 0 1,0 0-1,-1 1 1,1-1 0,1 1-1,-1 0 1,0 0 0,1 0-1,0 0 1,0 1 0,0-1-1,1 1 1,-1 0 0,-1 5-1,-1 2-80,1 0 0,0 1 0,1 0 0,1-1 0,-1 1 0,1 23 0,2-31-26,0-1 0,0 1 0,0 0-1,1 0 1,0-1 0,0 1-1,0-1 1,1 1 0,0-1-1,0 1 1,0-1 0,0 0-1,4 5 1,-5-7 0,0-1 0,0 0 0,0 0-1,1 1 1,-1-1 0,0 0 0,1-1 0,-1 1 0,1 0-1,-1 0 1,1 0 0,-1-1 0,1 1 0,0-1-1,-1 0 1,4 1 0,-3-1-49,1 0 0,-1 0 0,1-1 0,-1 1 0,1-1 0,-1 1 0,1-1 0,-1 0-1,1 0 1,-1 0 0,0 0 0,1-1 0,3-2 0,3-4-335,0 0 0,0-1-1,0 0 1,-1 0 0,-1 0 0,11-17-1,34-69-2449,-45 81 1884,2-6 120,10-19-727,-18 37 1702,0 0 1,1-1-1,-1 1 1,0 0-1,1 0 1,0 1-1,0-1 1,-1 0-1,1 0 1,0 1-1,0-1 1,3-1-1,-4 3-18,0 0-1,0 0 0,-1 0 1,1 0-1,0 0 0,0 0 1,-1 0-1,1 0 0,0 0 1,-1 0-1,1 0 0,0 0 1,0 1-1,-1-1 0,1 0 1,0 0-1,-1 1 0,1-1 1,0 1-1,-1-1 0,1 0 1,-1 1-1,1-1 0,-1 1 1,1 0-1,0 0 0,14 21 1694,-6-9-614,-7-10-1031,1-1 0,-1 0 0,1 0 0,-1 0 0,1-1 0,0 1 0,0-1 0,0 1-1,0-1 1,0 0 0,0 0 0,0-1 0,0 1 0,0 0 0,0-1 0,1 0 0,-1 0 0,0 0 0,0 0 0,0 0 0,1-1 0,-1 1 0,0-1 0,3-1 0,9-3 226,0 0 0,0-1 1,21-13-1,-28 15-201,35-22 422,-34 19-495,0 1-1,0 0 1,1 0 0,0 1-1,0 1 1,0-1 0,1 2-1,18-5 1,-27 8-71,0 0 1,0 1-1,0-1 0,0 0 1,0 1-1,0-1 0,0 1 1,0 0-1,0 0 0,0 0 1,0 0-1,-1 0 0,1 0 1,0 0-1,0 1 0,-1-1 1,1 0-1,-1 1 0,0 0 1,1-1-1,-1 1 0,0 0 1,0-1-1,0 1 0,0 0 1,1 3-1,-1-2 5,1-1 0,-1 1 0,0-1 1,1 0-1,0 0 0,-1 0 0,1 1 0,0-2 0,0 1 0,0 0 1,0 0-1,1-1 0,-1 1 0,4 1 0,-5-3 14,0 1 0,0-1 1,0 0-1,0 0 0,0 0 0,0 0 0,0 0 1,0 0-1,0-1 0,0 1 0,0 0 0,0 0 0,0-1 1,0 1-1,0-1 0,0 1 0,0-1 0,0 1 1,0-1-1,0 1 0,-1-1 0,2-1 0,18-20 191,-9 9-156,-8 10-78,-1 0 0,1 1 0,1-1 0,-1 1 0,0 0 0,1 0 0,-1 0-1,1 0 1,5-1 0,-7 2-30,0 1 1,-1-1-1,1 1 0,0 0 0,0 0 0,0 0 0,0 0 0,0 0 1,0 0-1,0 1 0,-1-1 0,1 0 0,0 1 0,0 0 1,0-1-1,-1 1 0,1 0 0,0 0 0,-1 0 0,1 0 0,2 3 1,2 1-321,16 12-1121,-22-16 1449,1-1 0,0 0 1,-1 0-1,1 1 1,0-1-1,0 0 0,-1 0 1,1 0-1,0 1 0,0-1 1,-1 0-1,1 0 0,0 0 1,0 0-1,-1-1 0,1 1 1,0 0-1,-1 0 1,1 0-1,0-1 0,0 1 1,-1 0-1,1-1 0,0 1 1,-1 0-1,1-1 0,-1 1 1,1-1-1,0 1 0,-1-1 1,1 1-1,0-2 0,2-3-140,0 0-1,1 0 0,-2-1 0,1 1 0,-1-1 1,0 0-1,0 0 0,2-9 0,6-54-1016,-10 63 1078,14-380-724,-18 448 3579,1-46-2383,2-1 0,0 0 1,1 1-1,0-1 1,1 1-1,6 28 0,-6-42-316,0 0-1,0 1 0,0-1 0,0 0 1,1 0-1,-1 0 0,0 0 0,1 0 0,0 0 1,-1 0-1,1 0 0,0-1 0,0 1 1,0-1-1,0 1 0,0-1 0,0 0 1,0 0-1,1 0 0,-1 0 0,0 0 0,4 1 1,4 0-38,1-1 1,-1 0 0,1 0-1,11-1 1,10 1-94,-20 0 56,0 1 0,1 0 0,-1 1 0,0 1 0,0 0 0,-1 0 0,21 11 0,-28-13 67,-1 0 1,0 0 0,1 0 0,-1 1 0,0-1 0,0 1 0,0 0 0,0-1-1,-1 2 1,1-1 0,-1 0 0,0 0 0,0 1 0,0-1 0,0 1 0,0-1-1,-1 1 1,0 0 0,0 0 0,0 0 0,0 0 0,0-1 0,-1 1-1,0 0 1,0 0 0,0 0 0,0 0 0,-1 5 0,-1-4 92,1 0 0,-1-1-1,0 1 1,-1-1 0,1 1 0,-1-1 0,0 0 0,0 0-1,0 0 1,0 0 0,-1-1 0,1 1 0,-1-1 0,0 0-1,0 0 1,0 0 0,-9 4 0,6-4-59,0 0 0,0 0 1,-1 0-1,1-1 0,-1 0 0,1 0 1,-1-1-1,0 0 0,0 0 0,-14-1 1,21 0-82,0 0 1,-1 0 0,1 0-1,0-1 1,-1 1-1,1 0 1,-1-1 0,1 1-1,0-1 1,0 0-1,-1 1 1,1-1 0,0 0-1,0 0 1,0 1-1,0-1 1,0 0 0,0 0-1,0 0 1,0 0-1,0-1 1,0 1 0,1 0-1,-1 0 1,0 0 0,1-1-1,-1 1 1,1 0-1,0-1 1,-1 1 0,1 0-1,0-1 1,0 1-1,-1 0 1,1-1 0,0 1-1,1-3 1,8-20-439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15859,'3'6'1561,"1"9"-1105,-2 11-184,-2 7 864,0 3-656,1 6-120,4 2-80,0-3-64,3-7-232,0-7-192,2-14-376,1-7-184,-4-13 592,0-16-184,-4-21-152</inkml:trace>
  <inkml:trace contextRef="#ctx0" brushRef="#br0" timeOffset="1">10 3 17548,'-4'-3'1320,"4"9"-1056,0-2-328,3 3 632,3 5-312,-2 0-160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14419,'-1'1'118,"1"1"-1,0-1 1,0 0 0,0 1-1,0-1 1,0 1 0,0-1-1,0 0 1,1 1 0,-1-1-1,0 0 1,1 0 0,0 3-1,3 11 155,0 23 528,9 59-4,-11-87-752,1 0 1,0-1 0,0 1 0,0-1 0,1 0-1,1 0 1,7 11 0,-12-18-24,1-1 0,0 0 0,0 0 0,0 0 0,0 0 0,0 0 0,0 0 0,0 0 0,0 0 0,0 0 0,0 0 0,0-1 0,1 1 0,-1 0 0,0-1 0,1 1 0,-1-1 0,0 1 0,1-1 0,-1 0 0,0 0 0,1 0 0,1 1 0,-1-2 9,0 1 0,0-1 0,0 0 0,0 0 0,0 0 1,0 1-1,0-2 0,-1 1 0,1 0 0,0 0 0,-1-1 1,1 1-1,2-3 0,4-7 134,0 1 0,-1-1-1,12-24 1,-15 28-83,25-54 445,-15 30-122,23-37-1,-36 66-396,-1 1 0,1 0 0,0 0-1,0 0 1,-1 0 0,1 0 0,0 0-1,0 0 1,0 0 0,0 0 0,0 0-1,0 1 1,0-1 0,1 0 0,-1 1-1,0-1 1,0 1 0,2-1 0,-2 1-4,0 0 1,0 0-1,-1 0 1,1 0 0,0 1-1,0-1 1,-1 0-1,1 0 1,0 1-1,0-1 1,-1 1 0,1-1-1,0 1 1,-1-1-1,1 1 1,-1-1-1,1 1 1,-1-1 0,1 1-1,-1 0 1,1-1-1,0 2 1,2 5-5,1 1 1,-1 0-1,0 0 1,3 13-1,-4-13-31,6 23-119,-5-18-58,0 1 0,1-1 1,0 0-1,13 23 0,-17-35 182,0-1 0,0 1-1,0-1 1,1 1 0,-1-1-1,0 1 1,0-1-1,1 1 1,-1-1 0,0 1-1,1-1 1,-1 1 0,1-1-1,-1 0 1,0 1 0,1-1-1,-1 0 1,1 1-1,-1-1 1,1 0 0,-1 1-1,1-1 1,0 0 0,-1 0-1,1 0 1,-1 0 0,1 0-1,-1 0 1,1 1-1,-1-1 1,1 0 0,0-1-1,-1 1 1,1 0 0,-1 0-1,1 0 1,-1 0 0,1 0-1,0 0 1,-1-1-1,1 1 1,-1 0 0,1 0-1,-1-1 1,0 1 0,1-1-1,-1 1 1,1 0 0,-1-1-1,1 1 1,-1-1-1,1 0 1,2-3-75,0-1 1,0 0-1,-1 0 0,4-8 0,-3 5-38,13-27-257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72 389 13995,'-7'7'575,"-4"4"85,1 0-1,-1 0 1,-7 14-1,16-23-600,0 0 0,1 0 0,-1 1 0,1-1 0,0 1 0,0-1 0,0 1-1,0 0 1,0-1 0,1 1 0,-1 0 0,1-1 0,-1 1 0,1 0-1,0 0 1,0-1 0,0 1 0,1 0 0,-1 0 0,1-1 0,-1 1 0,1 0-1,2 3 1,-3-4-65,1-1-1,0 0 0,0 0 1,0 1-1,0-1 1,0 0-1,0 0 0,0 0 1,0 0-1,0 0 0,0 0 1,1-1-1,-1 1 0,0 0 1,1-1-1,-1 1 1,0 0-1,1-1 0,-1 0 1,1 1-1,-1-1 0,1 0 1,-1 0-1,2 0 0,3 0 3,0-1 0,0 0 0,0 0 0,-1-1 0,7-1 0,-7 1 44,0 0-1,1 0 0,-1 1 1,10-1-1,-12 2-52,-1-1-1,1 1 1,-1-1 0,1 0-1,-1 0 1,1 0 0,-1 0-1,0 0 1,1-1 0,-1 1-1,0-1 1,0 1 0,0-1-1,0 0 1,0 0 0,-1 0-1,1 0 1,2-3 0,2-4-20,0 0 1,-1-1 0,5-10-1,3-14 44,-1 0 1,-2-1-1,-1 0 0,-2 0 0,-2-1 0,-1 0 0,-1 0 0,-3 0 1,0 0-1,-7-39 0,2 58 36,5 17-47,0 0 0,0 0 1,0 0-1,-1 0 1,1 0-1,0 0 1,0 0-1,0 0 0,0 0 1,0 0-1,-1 0 1,1 0-1,0 0 0,0 0 1,0 0-1,0 0 1,-1 0-1,1 0 1,0 0-1,0 0 0,0 0 1,0 0-1,0 0 1,0 0-1,-1 0 0,1 0 1,0 0-1,0 0 1,0 1-1,0-1 1,0 0-1,0 0 0,0 0 1,-1 0-1,1 0 1,0 0-1,0 1 0,0-1 1,0 0-1,0 0 1,0 0-1,0 0 1,0 0-1,0 1 0,0-1 1,0 0-1,0 0 1,-7 31 8,6 10-1,2-1-1,1 1 1,11 54-1,-8-69 0,1-1-1,1 0 0,1 0 1,2-1-1,0 0 0,20 31 1,-17-38 134,-8-15 111,-3-12 13,-4 1-122,0-1 0,-1 1 0,0 0 0,0 1 0,-1-1 0,0 0 0,-8-10 0,2 0 122,10 19-256,-9-16 130,9 15-135,-1 1 0,1-1 0,0 1 0,0-1 0,-1 1 0,1-1 0,0 1 0,-1-1 0,1 1 0,0 0 0,-1-1 0,1 1 0,-1-1 0,1 1 1,0 0-1,-1 0 0,1-1 0,-1 1 0,1 0 0,-1 0 0,1-1 0,-1 1 0,-1 0 0,11 15-13,-8-14 7,4 4-21,1 1-1,-1-1 1,1 0-1,0 0 1,1-1-1,-1 0 1,1 0-1,-1 0 1,1-1-1,0 0 1,1-1-1,-1 1 1,0-1-1,1-1 1,-1 1-1,1-1 1,0-1-1,-1 1 1,1-1-1,-1 0 1,1-1-1,0 0 1,12-3-1,-13 2 14,0 0-1,0 0 0,0 0 1,-1-1-1,1 0 0,-1 0 1,0 0-1,0-1 0,0 0 1,0 0-1,0-1 0,-1 0 1,0 0-1,0 0 0,0 0 1,-1-1-1,0 0 0,0 0 1,0 0-1,-1 0 0,0 0 1,0-1-1,0 0 0,-1 1 1,2-11-1,-4 10 1,-2 9-7,-4 14-4,3 2 23,1 0 1,0 25-1,2-37 25,0 1 0,1 0 0,0 0 0,0 0 0,0 0-1,1-1 1,0 1 0,0-1 0,5 10 0,-7-15-25,0-1 0,1 1 0,-1 0 0,0-1 0,1 1 0,-1-1 0,1 1 0,0 0 0,-1-1 1,1 1-1,-1-1 0,1 0 0,0 1 0,-1-1 0,1 1 0,0-1 0,-1 0 0,1 0 0,0 1 0,0-1 0,-1 0 0,1 0 0,0 0 0,0 0 0,-1 0 0,1 0 0,0 0 1,0 0-1,0 0 0,-1 0 0,1 0 0,0-1 0,0 1 0,-1 0 0,1 0 0,0-1 0,-1 1 0,1 0 0,1-2 0,0 1-19,1-1 0,-1 0 1,0 0-1,0-1 0,0 1 0,0 0 0,0-1 0,0 1 0,1-5 0,3-6 206,-1-1 0,-1 0 0,-1 0 0,0-1 0,0 1 0,0-26 0,-2 29-137,5-56 90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45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8730,'52'-18'1895,"-36"14"-1566,1 0 193,1 1 0,-1 1-1,1 0 1,0 1 0,26 3 0,-17-1-178,37-3 1,8-6-203,295-20 48,83-1 311,-425 27-447,30-6-37,71-19 1,-82 16-9,1 2 0,0 1-1,47-1 1,477 9 117,446 39-113,-461-1-3,-160-14 15,-219-12-100,297-19 0,-254-1 38,-81 5 49,-123 2-9,-1-1 0,0 0 0,16-6 0,28-4-178,-57 12 163,0 0 1,1 0-1,-1 0 0,0 0 0,0 0 0,1 0 0,-1 0 0,0 0 0,1 0 1,-1 0-1,0 0 0,1 0 0,-1 0 0,0 0 0,1 0 0,-1 0 0,0 0 1,1 0-1,-1 0 0,0 0 0,0 0 0,1-1 0,-1 1 0,0 0 0,0 0 0,1 0 1,-1-1-1,0 1 0,0 0 0,1 0 0,-1 0 0,0-1 0,0 1 0,0 0 1,0-1-1,1 1 0,-1 0 0,0 0 0,0-1 0,0 1 0,0-1 0,3-8-130,-2 6 59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1:5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8538,'36'-8'1912,"1"2"1,74-3-1,78 13-1941,-79 0 210,839-6-554,-15 1 334,42 37-161,-368-9 53,126 10 214,228 7 41,-25-41-214,-299-4 45,502 22 70,-959-16-10,240 7 5,203 5 53,0-22 64,550-48-71,-737 12 343,15 0-488,-400 40 31,-51 1 45,-2 0 11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4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12875,'-6'39'976,"4"-9"-792,2-4-184,5-11 240,7-8-8,2-11-64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13155,'0'2'110,"1"5"223,0 0 0,0 0 0,1 0 0,0-1 0,0 1 0,7 12 0,-8-18-277,0 1-1,0-1 1,0 1 0,1-1-1,-1 0 1,1 0 0,-1 0-1,1 0 1,-1 0-1,1 0 1,0 0 0,-1 0-1,1-1 1,0 1-1,0 0 1,-1-1 0,1 0-1,0 1 1,0-1-1,0 0 1,0 0 0,-1 0-1,1 0 1,0 0-1,0-1 1,0 1 0,0-1-1,-1 1 1,1-1-1,0 1 1,2-2 0,13-6 61,1 0 1,-2 0-1,1-2 1,14-11 0,-14 9-162,0 1 0,1 1 0,20-8 0,-37 17 38,1 0 0,-1 0 0,1 1 0,0-1 0,-1 1 0,1-1 0,0 1 0,0 0 0,0-1 1,-1 1-1,1 0 0,0 0 0,0 0 0,0 0 0,-1 1 0,1-1 0,0 0 0,0 1 0,-1 0 0,1-1 0,0 1 0,-1 0 0,1 0 0,-1-1 1,1 1-1,1 2 0,0 1 48,0-1-1,-1 1 1,0 0 0,1 0 0,-1 0 0,-1 0 0,1 1-1,1 4 1,-2-4 139,1 0 0,0 0 0,0 0 0,0 0 0,6 8-1,-7-13-145,-1 1-1,1-1 0,-1 0 0,1 1 0,0-1 0,-1 0 0,1 1 0,0-1 0,-1 0 0,1 0 1,0 0-1,-1 0 0,1 1 0,0-1 0,0 0 0,-1 0 0,1 0 0,0-1 0,-1 1 0,1 0 1,0 0-1,0 0 0,-1 0 0,1-1 0,0 1 0,-1 0 0,1-1 0,-1 1 0,1 0 0,0-1 1,-1 1-1,1-1 0,-1 1 0,1-1 0,21-20-41,-19 18-138,-2 1 41,1 0 30,0 0 0,0-1 1,0 1-1,1 0 0,-1 0 0,0 1 0,1-1 1,0 0-1,-1 1 0,1 0 0,3-2 0,5 3-287</inkml:trace>
  <inkml:trace contextRef="#ctx0" brushRef="#br0" timeOffset="1">740 7 14499,'3'-7'1987,"-10"9"-954,-13 10 279,1 6-982,1 0 1,1 1 0,1 1 0,0 1-1,2 0 1,-23 44 0,35-61-324,0-1-1,1 0 1,-1 0 0,1 1 0,0-1-1,0 1 1,0-1 0,0 1 0,1 0 0,-1 4-1,1-7-10,1-1 0,-1 1 0,0 0 1,0-1-1,0 1 0,1 0 0,-1-1 0,0 1 0,1-1 0,-1 1 0,0-1 0,1 1 0,-1-1 0,1 1 0,-1-1 0,1 1 0,-1-1 0,1 1 0,-1-1 0,1 0 0,-1 1 1,2 0-1,0-1-22,0 1 1,0-1 0,0 0 0,0 1 0,0-1 0,0 0 0,1 0 0,-1 0 0,0-1 0,3 0 0,59-14-679,-50 10 514,0 1 0,0 0 0,1 1 0,-1 1 0,1 1 1,0 0-1,23 1 0,-36 0 174,0 1 0,1-1 0,-1 1 0,0-1 0,1 1 0,-1 0 0,0 0 0,0 0 0,0 0 0,1 1 0,-1-1 0,-1 0 0,3 3 0,-3-3 33,0 0 0,0 0 0,-1 0-1,1 0 1,0 0 0,-1 0 0,1 0 0,-1 0 0,1 1 0,-1-1 0,0 0 0,1 0 0,-1 1 0,0-1 0,0 0 0,0 0 0,0 1 0,0 1 0,-1 1 71,-1 0 0,1 0 0,-1 0-1,1-1 1,-1 1 0,0 0 0,0-1 0,-1 1 0,1-1 0,-1 0 0,0 0 0,1 0 0,-6 4 0,1-2 51,1 0-1,-1 0 0,0-1 1,0 0-1,0-1 1,0 1-1,-1-2 0,-10 4 1,-7 0-42,-34 2 1,55-7-96,-18 2-48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8 17764,'-2'-1'166,"-1"-1"0,1 2 0,-1-1 0,1 0 0,-1 0 0,1 1 0,-1-1 0,1 1 0,-1 0 0,1 0 0,-1 0 0,0 0 0,1 0 1,-1 1-1,1-1 0,-1 1 0,1-1 0,-1 1 0,-4 2 0,4-1-83,1 0 0,-1 0 0,1 0 0,0 1 0,0-1 0,-1 1 0,2-1 0,-1 1 1,0-1-1,0 1 0,1 0 0,-1 0 0,1 0 0,0 0 0,-1 6 0,-1 4-89,0 0 1,2 0-1,-1 0 0,2 1 0,0-1 1,0 0-1,1 1 0,1-1 0,0 0 1,1 0-1,0 0 0,1 0 0,0-1 1,2 0-1,10 20 0,-15-30-2,0 1 1,1-1-1,-1 0 0,1 0 1,-1-1-1,1 1 0,0 0 1,0-1-1,0 1 0,0-1 1,0 1-1,0-1 0,0 0 1,1 0-1,-1 0 0,0 0 0,5 1 1,-5-2 11,-1 0 0,1 0 0,-1-1 0,1 1 0,-1 0 0,0-1 0,1 1 0,-1-1 0,0 0 0,1 1 0,-1-1 0,0 0 0,0 0 0,0 0 0,1 1 0,-1-1 0,0-1 0,0 1 0,0 0 0,-1 0 0,1 0 0,0 0 0,0-1 0,-1 1 1,1 0-1,0-1 0,-1 1 0,0 0 0,1-1 0,-1 1 0,0-1 0,1-1 0,1-7 73,-1-1 1,0 0 0,-1 0-1,0 1 1,0-1-1,-1 0 1,-1 0 0,1 1-1,-2-1 1,0 0 0,0 1-1,-1 0 1,0 0-1,-9-17 1,12 26-204,0 0-1,0 0 1,1-1-1,-1 1 1,1 0-1,-1-1 1,1 1-1,0-1 1,0 1-1,-1 0 1,1-1 0,0 1-1,0-1 1,0 1-1,0-1 1,1-2-1,0 1 195,1 0 0,-1 0-1,1 0 1,-1 0 0,1 0-1,0 0 1,3-3 0,0 0-120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29 15195,'-3'-25'2287,"3"25"-2259,0 0-1,0-1 0,0 1 1,0 0-1,0 0 1,0 0-1,0 0 0,0 0 1,0 0-1,0-1 1,0 1-1,0 0 1,0 0-1,0 0 0,0 0 1,0 0-1,0 0 1,0 0-1,0 0 1,0-1-1,0 1 0,0 0 1,-1 0-1,1 0 1,0 0-1,0 0 1,0 0-1,0 0 0,0 0 1,0 0-1,0 0 1,0 0-1,-1 0 1,1 0-1,0 0 0,0 0 1,0 0-1,0 0 1,0 0-1,0 0 1,0 0-1,-1 0 0,1 0 1,0 0-1,0 0 1,0 0-1,0 0 1,0 0-1,0 0 0,-1 0 1,-4 14 1233,2 4-952,1 1-1,0-1 1,2 1 0,0 0 0,6 35 0,-4-30-286,4 28-171,1 0 1,27 89-1,-27-118 103,1 0-1,1-1 1,0 0-1,2-1 1,1 0-1,1-1 1,0 0-1,23 25 1,-33-42 40,0 0 1,0 0 0,0-1-1,0 1 1,1-1-1,-1 0 1,1 1-1,6 2 1,-10-5 7,0 0-1,0 0 1,1-1 0,-1 1-1,0 0 1,0 0 0,0 0-1,0 0 1,0 0 0,0 0-1,1 0 1,-1 0 0,0 0-1,0 0 1,0 0 0,0 0-1,0 0 1,0-1 0,0 1-1,0 0 1,0 0 0,0 0-1,1 0 1,-1 0 0,0 0-1,0 0 1,0-1 0,0 1-1,0 0 1,0 0 0,0 0-1,0 0 1,0 0 0,0 0-1,0-1 1,0 1 0,0 0-1,0 0 1,0 0 0,0 0-1,0 0 1,0 0 0,0-1-1,0 1 1,-1 0 0,1 0-1,0 0 1,0 0 0,0 0-1,0 0 1,0 0 0,0-1-1,0 1 1,0 0 0,0 0-1,0 0 1,-1 0 0,1 0-1,0 0 1,-5-9 102,-18-15 235,-49-40-1,49 46-17,2 0 0,0-2 0,-21-26 0,41 45-294,0 0 0,0 0 0,0-1-1,0 1 1,0 0 0,0-1 0,0 1-1,1 0 1,-1-1 0,1 1 0,-1-1-1,1 1 1,-1-1 0,1 1 0,0-1-1,0 0 1,0 1 0,0-1 0,0 1-1,0-1 1,0 1 0,0-1 0,1 1-1,-1-1 1,1 0 0,-1 1 0,1 0-1,-1-1 1,1 1 0,0-1-1,0 1 1,2-3 0,2-1-10,0 0 0,1 1 0,0 0 0,0-1 1,0 2-1,7-4 0,5-3-282,80-50-657,-68 38 646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15 16267,'3'-15'1569,"-6"17"-1073,-5 7-232,-1 12 880,2 5-408,-1 13-400,3 8-136,0 13-208,5 11 0,9 7-16,4 2 8,7-3-8,3-5-88,9-10-440,-1-7 2009,8-20-1393,3-14 72,2-25 72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0 852 13083,'11'-27'885,"-1"0"0,-1 0 0,9-47 1,5-87 858,-16 106-1100,21-339 2517,-31 387-2937,1 10-187,0 6-58,0 1 0,1-1 0,1 0-1,-1 1 1,3 17 0,-1 2-93,-1-20 63,0-5 28,-1 0 0,1-1 0,0 1 1,0 0-1,1 0 0,-1-1 0,1 1 0,0 0 0,0-1 1,0 1-1,0-1 0,0 1 0,1-1 0,3 5 0,-5-7 19,0-1-1,1 0 1,-1 1 0,1-1-1,-1 0 1,0 1-1,1-1 1,-1 0 0,1 1-1,-1-1 1,1 0-1,-1 0 1,1 0 0,-1 0-1,1 1 1,-1-1-1,1 0 1,-1 0 0,1 0-1,-1 0 1,1 0-1,0 0 1,-1 0-1,1 0 1,-1 0 0,1-1-1,-1 1 1,1 0-1,-1 0 1,2-1 0,14-15-54,7-25 60,-22 40 0,24-57 306,19-66 1,-36 107-178,-8 17-129,0 0-1,0 0 0,0 0 0,1 0 0,-1 0 0,0 0 0,0 1 0,0-1 0,0 0 0,1 0 0,-1 0 0,0 0 0,0 0 0,0 0 1,0 0-1,0 0 0,1 1 0,-1-1 0,0 0 0,0 0 0,0 0 0,0 0 0,0 0 0,0 1 0,0-1 0,0 0 0,0 0 0,0 0 1,1 0-1,-1 1 0,0-1 0,0 0 0,0 0 0,0 0 0,0 0 0,0 1 0,0-1 0,0 0 0,0 0 0,-1 0 0,1 0 1,0 1-1,0-1 0,1 39-52,-1-26 10,0 1-17,7 66-352,-6-73 259,0 0-1,0 0 1,1 0 0,0 0-1,1 0 1,0-1 0,0 1-1,6 9 1,-8-14 117,1-1 0,-1 1 0,0-1 0,1 0 0,-1 1 0,1-1 0,0 0 0,-1 0 0,1 0 0,0 0 0,0 0 0,0 0-1,0-1 1,-1 1 0,1-1 0,0 1 0,0-1 0,4 1 0,18-2-326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49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16868,'-3'29'1448,"2"-2"-1088,-1-2-352,4-9 128,4-9 264,7-11-184,1-7-200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5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15547,'6'-1'124,"0"0"0,-1 0 0,1 1-1,0-1 1,0 1 0,0 1 0,0-1 0,-1 1-1,1 0 1,0 0 0,-1 0 0,1 1 0,-1 0-1,1 0 1,-1 1 0,0-1 0,0 1-1,0 0 1,0 1 0,0-1 0,-1 1 0,1 0-1,-1 0 1,0 0 0,0 1 0,-1-1 0,0 1-1,1 0 1,-1 0 0,-1 0 0,1 0 0,-1 1-1,0-1 1,0 1 0,-1-1 0,1 1-1,-1 0 1,0 10 0,1-1-78,-2 0 1,0 0-1,-1 1 0,-1-1 0,0 0 1,-5 16-1,-31 87 498,11-41-33,26-76-498,1 0 0,0 0 1,-1 0-1,1 0 0,0 0 1,0 0-1,-1 0 0,1 0 0,0 0 1,0 0-1,0 0 0,0 0 0,0 0 1,0 0-1,1 0 0,-1 0 0,0 0 1,0 0-1,1 0 0,-1-1 0,0 1 1,1 0-1,-1 0 0,1 0 0,0 0 1,-1 0-1,2 1 0,0-1-4,-1-1 0,1 1 0,0 0-1,-1-1 1,1 1 0,0-1 0,0 0-1,0 1 1,-1-1 0,1 0 0,0 0-1,0 0 1,0 0 0,2-1 0,9-2-11,1 0 0,0 0 0,14-7 0,-23 8 8,25-10 2,38-19-1,-57 26 93,-1-1 0,0-1 0,0 0 0,-1 0 0,1-1 0,14-17 0,-24 25-76,1-1-1,0 0 1,-1 1-1,1-1 1,-1 0 0,1 1-1,-1-1 1,1 0-1,-1 0 1,0 1-1,1-1 1,-1 0-1,0 0 1,0 0-1,1 1 1,-1-1-1,0 0 1,0 0 0,0 0-1,0 0 1,0 0-1,0 1 1,0-1-1,0 0 1,-1-1-1,0 1 10,1 0 0,-1 0-1,0 1 1,0-1-1,0 0 1,1 1 0,-1-1-1,0 0 1,0 1-1,0-1 1,0 1 0,0-1-1,0 1 1,0 0 0,-1-1-1,0 1 1,-6-1 110,0 0 0,0 0 0,0 1 0,-11 1 0,5 1-372,1 0 0,-1 0 0,1 1 0,-1 1 0,1 0-1,1 1 1,-1 1 0,-18 10 0,23-8-770,8-8 963,0 0 0,0 0 0,0 0 0,0 0 0,0 0 0,0 0 0,0 0 0,1 0 0,-1 0 0,0 0-1,0 1 1,0-1 0,0 0 0,0 0 0,0 0 0,0 0 0,0 0 0,1 0 0,-1 0 0,0 0 0,0 0 0,0 0 0,0 0 0,0 0 0,0 0 0,0 1 0,0-1 0,0 0 0,0 0 0,0 0 0,0 0 0,0 0 0,1 0 0,-1 0 0,0 0 0,0 1 0,0-1 0,0 0 0,0 0 0,0 0 0,0 0 0,12-8-742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3:5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14747,'26'14'1897,"-5"5"-1169,5 6-280,0 5 880,2 11-352,-5 8-31,-3 13-393,-5 6-184,-10 7-296,-3 2-144,-15 1-608,-7-4-593,-18-9 1057,-10-10-208,-2-16-176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2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150 316 14219,'0'-2'138,"-1"1"1,1-1-1,-1 1 1,1-1-1,-1 1 1,0 0-1,0-1 0,1 1 1,-1 0-1,0-1 1,0 1-1,-1 0 1,1 0-1,0 0 0,0 0 1,0 0-1,-1 0 1,1 0-1,0 0 1,-1 1-1,1-1 1,-1 0-1,1 1 0,-1-1 1,1 1-1,-1 0 1,1 0-1,-1-1 1,-2 1-1,1 1-8,0-1-1,0 1 1,0 0 0,1 0-1,-1 0 1,0 0 0,1 1-1,-1-1 1,1 1 0,-1-1-1,1 1 1,0 0 0,0 0-1,-1 0 1,1 0 0,-2 4-1,-5 6-45,0 1-1,1 1 0,0-1 0,-8 22 1,13-26-38,-1 0 1,1 1-1,1-1 1,0 1-1,0 0 1,1 0-1,0-1 1,0 13-1,1-21-36,0-1 0,0 1-1,0 0 1,0-1 0,0 1-1,0 0 1,1-1 0,-1 1-1,0-1 1,0 1 0,0 0-1,1-1 1,-1 1 0,0-1-1,1 1 1,-1-1 0,0 1-1,1-1 1,-1 1 0,1-1-1,-1 1 1,1-1 0,-1 0-1,1 1 1,-1-1 0,2 1-1,-1-1 5,0 0 0,0 0-1,0 0 1,0 0-1,0 0 1,0 0-1,0 0 1,0 0 0,0-1-1,0 1 1,0 0-1,0-1 1,0 1 0,2-2-1,30-23 189,26-38-3,-39 40-163,1 2-1,39-33 0,-58 52-30,0 0 0,1 1-1,0-1 1,-1 0-1,1 1 1,0-1-1,0 1 1,0 0-1,0 0 1,0 0 0,0 1-1,0-1 1,0 0-1,0 1 1,0 0-1,0 0 1,6 1-1,-6 0 6,-1 0-1,1 0 0,-1 0 0,0 0 0,0 1 1,1-1-1,-1 1 0,0 0 0,0 0 0,-1 0 0,1 0 1,0 0-1,-1 0 0,1 0 0,-1 0 0,0 1 1,1-1-1,-1 0 0,0 1 0,-1-1 0,2 3 1,23 91 366,-25-96-370,0 0 1,0 1 0,0-1 0,0 0-1,0 1 1,0-1 0,0 0 0,0 1 0,0-1-1,0 0 1,0 0 0,0 1 0,1-1-1,-1 0 1,0 1 0,0-1 0,0 0 0,0 0-1,1 1 1,-1-1 0,0 0 0,0 0-1,1 1 1,-1-1 0,0 0 0,0 0 0,1 0-1,-1 0 1,0 0 0,1 1 0,-1-1-1,0 0 1,1 0 0,-1 0 0,0 0 0,1 0-1,-1 0 1,0 0 0,1 0 0,-1 0-1,10-13 182,2-24 103,-8 20-123,-1 0 0,-1-1 0,0 1 0,-1 0 0,-2-23 0,-2 32-52,0 9 1,2-1-111,1 1 0,-1 0 0,1 0-1,-1 0 1,1-1 0,0 1 0,-1 0 0,1 0-1,0 0 1,0 0 0,-1 0 0,1 0-1,0-1 1,0 3 0,0-1-14,0 0 1,0 1-1,0-1 1,0 0-1,1 1 1,-1-1-1,0 0 0,1 0 1,0 0-1,0 1 1,-1-1-1,1 0 0,0 0 1,1 0-1,-1 0 1,0 0-1,1-1 1,-1 1-1,1 0 0,-1 0 1,1-1-1,0 1 1,-1-1-1,1 0 0,0 1 1,0-1-1,0 0 1,0 0-1,1 0 1,-1-1-1,0 1 0,0 0 1,0-1-1,1 1 1,-1-1-1,0 0 0,0 0 1,1 0-1,-1 0 1,4-1-1,7-1-18,0 0 0,-1-1 0,1-1-1,-1 0 1,22-11 0,119-59-865,-150 73 818,-1-1-1,0 0 0,1 0 1,-1 0-1,0-1 1,0 1-1,0 0 1,0-1-1,0 1 1,-1-1-1,1 0 1,-1 1-1,0-1 1,1 0-1,0-3 1,11-51-291,-9 38 258,1-1 46,-2 12 95,-1 0 0,0-1 0,-1 1-1,1-1 1,-1 0 0,-1 0 0,0 1 0,-2-17 0,2 24-28,0 1 1,0 0-1,0-1 1,-1 1 0,1-1-1,0 1 1,0 0-1,0-1 1,-1 1-1,1-1 1,0 1-1,-1 0 1,1 0 0,0-1-1,-1 1 1,1 0-1,0-1 1,-1 1-1,1 0 1,-1 0-1,1 0 1,0 0 0,-1-1-1,1 1 1,-1 0-1,1 0 1,-1 0-1,1 0 1,-1 0-1,1 0 1,0 0-1,-1 0 1,1 0 0,-1 0-1,1 0 1,-1 0-1,1 1 1,-1-1-1,1 0 1,0 0-1,-1 0 1,1 0 0,-1 1-1,1-1 1,0 0-1,-1 1 1,1-1-1,0 0 1,-1 0-1,1 1 1,0-1 0,0 1-1,-1 0 1,-18 19 184,18-20-189,-11 16 80,0 1 0,1 1 0,1-1 1,0 2-1,-7 20 0,13-30-24,1 0-1,0 0 1,1 0-1,0 0 1,0 1-1,1-1 1,0 1-1,1-1 1,0 1-1,0 0 1,1-1-1,0 1 1,3 9 0,-2-15-58,-1 0 1,1 0-1,0 0 1,0-1 0,1 1-1,-1 0 1,1-1 0,0 0-1,0 1 1,0-1 0,0 0-1,0 0 1,1-1 0,-1 1-1,1-1 1,0 0 0,-1 0-1,1 0 1,0 0-1,0-1 1,1 1 0,6 0-1,-4-1-94,-1 0-1,1 0 0,0-1 0,0 1 0,0-2 0,0 1 1,-1-1-1,1 0 0,0-1 0,-1 1 0,1-1 0,-1 0 1,1-1-1,6-3 0,10-11-310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3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11210,'27'-25'1425,"-19"17"-1101,1 0 0,0 1-1,0 0 1,17-10 0,-4 7-228,0 1 1,0 0-1,1 2 0,0 1 1,1 1-1,32-3 1,147 1-212,-133 7 66,71-9-1,99-43-133,-181 36-75,0 2 0,1 2 0,96-5 0,-37 24-134,-79-4 294,0-1 0,41-3 1,-56-3 28,-1-1 1,43-14 0,-44 12 95,1 0 0,-1 2-1,26-3 1,-10 7 129,0 1-1,58 9 1,22 1-119,226-20-213,-211 2 326,217 15 1,-247 4-95,0-5 0,190-12 0,-64-26-135,145-11-396,-331 44 388,58 9-1,-65-6 94,-1-1 1,59-2-1,-53-6 7,56-15 1,6-1-18,-88 22 225,-16-1-214,0 0 1,0 0-1,0 1 0,1-1 0,-1 0 0,0 0 0,0 0 0,0 1 0,1-1 0,-1 0 0,0 0 0,0 0 0,0 1 0,0-1 1,0 0-1,0 0 0,1 1 0,-1-1 0,0 0 0,0 1 0,0-1 0,0 0 0,0 0 0,0 1 0,0-1 0,0 0 0,0 0 0,0 1 1,0-1-1,-1 0 0,-13 26 427,12-23-382,0-1 1,0 0 0,1 1 0,-1 0 0,1-1 0,0 1 0,-1 0 0,0 4 0,2-7-50,0 1 1,1-1 0,-1 1-1,0-1 1,0 1 0,0-1 0,1 0-1,-1 1 1,0-1 0,0 0-1,1 1 1,-1-1 0,0 0-1,1 1 1,-1-1 0,1 0-1,-1 0 1,0 1 0,1-1-1,-1 0 1,1 0 0,-1 0-1,0 0 1,1 1 0,-1-1 0,1 0-1,-1 0 1,1 0 0,-1 0-1,1 0 1,-1 0 0,0 0-1,1 0 1,-1 0 0,1 0-1,-1-1 1,1 1 0,0 0-1,18-5-1,-6-3 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2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59 17012,'-2'-4'246,"0"0"1,0 0 0,-1 0 0,1 0 0,-1 0 0,0 0 0,0 1 0,0-1-1,0 1 1,-1 0 0,0 0 0,1 0 0,-7-3 0,7 5-165,1 0 0,-1 0-1,-1 0 1,1 1 0,0-1 0,0 1 0,0-1 0,0 1 0,0 0 0,0 0 0,-1 1 0,1-1 0,0 0 0,0 1 0,0 0 0,0 0-1,0 0 1,0 0 0,0 0 0,1 1 0,-4 1 0,-2 3-64,1-1 1,0 1-1,0 0 0,0 0 0,1 0 0,0 1 1,1 0-1,-1 1 0,1-1 0,1 1 1,-1 0-1,1 0 0,1 0 0,-1 1 0,1 0 1,1-1-1,0 1 0,-2 11 0,3-10-23,-1 0 0,2 0 0,-1 0 0,1 0 0,1-1 0,0 1 0,0 0 0,1 0 0,0-1 0,1 1 0,0-1 0,0 1 0,1-1 0,0 0 0,1 0 0,9 12 0,-12-18 5,0 0 0,0 0-1,0 0 1,1-1-1,0 1 1,-1-1 0,1 0-1,0 0 1,0 0-1,0 0 1,1 0-1,-1 0 1,0-1 0,1 0-1,-1 1 1,1-1-1,-1-1 1,1 1-1,-1 0 1,1-1 0,0 0-1,-1 0 1,1 0-1,0 0 1,-1-1-1,1 1 1,0-1 0,-1 0-1,1 0 1,-1 0-1,0 0 1,1-1-1,4-2 1,0-2 11,1 0 0,-1 0 0,0-1 0,0 0 0,-1 0 0,0-1 0,0 0 0,-1 0 0,0-1 0,8-13 0,-4 2 64,-2 0 1,0-1-1,-1 0 0,-1 0 0,-1-1 1,4-38-1,-9 58-61,0-1 1,0 1-1,0-1 1,0 1-1,0 0 1,0-1-1,-1 1 1,1 0-1,-1-1 1,-1-2-1,2 5-13,0 0-1,0 0 1,0 0-1,0 0 1,0 0-1,0-1 1,0 1-1,0 0 1,0 0-1,0 0 1,0 0-1,0 0 1,0 0-1,0 0 1,-1 0-1,1 0 0,0 0 1,0 0-1,0 0 1,0 0-1,0 0 1,0 0-1,0 0 1,0 0-1,-1 0 1,1 0-1,0 0 1,0 0-1,0 0 1,0 0-1,0 0 1,0 0-1,0 0 1,0 0-1,-1 0 1,1 0-1,0 0 1,0 0-1,0 0 1,0 0-1,0 0 0,0 0 1,0 0-1,0 0 1,0 0-1,0 0 1,0 0-1,-1 1 1,1-1-1,0 0 1,0 0-1,0 0 1,0 0-1,0 0 1,0 0-1,0 0 1,0 1-1,-4 15-103,3-4-189,0 1-1,0 0 1,4 23-1,-3-31 150,1 0 0,0 0 0,0 0-1,0 0 1,1 0 0,0 0 0,0-1 0,0 1-1,0-1 1,1 1 0,0-1 0,4 6 0,11 2-361,4-10-110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3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16420,'-20'29'1432,"-4"4"-984,-1 3-128,2 2 560,4 0-152,5-11-168,1-1-135,8-4-153,5-3-48,9-6-80,3-5-136,6-3-440,5-2-201,6-5-431,-1-2 848,5-6-200,0-3-160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15787,'-2'0'185,"1"1"-1,-1-1 0,1 1 1,-1-1-1,1 1 1,-1 0-1,1-1 0,-1 1 1,1 0-1,0 0 0,-1 0 1,1 0-1,0 0 1,0 0-1,0 0 0,0 1 1,0-1-1,0 0 0,-1 2 1,-17 31 1043,17-29-861,-7 13-147,1 0 1,0 1-1,2-1 1,0 2-1,1-1 1,1 1-1,1-1 0,1 1 1,0 32-1,2-50-216,0 0-1,1 1 1,-1-1-1,0 0 1,1 1 0,0-1-1,-1 0 1,1 0-1,0 0 1,0 1-1,0-1 1,0 0-1,1 0 1,-1 0-1,3 2 1,-3-3-31,1 0 1,-1 0-1,0-1 0,1 1 1,-1 0-1,1-1 0,-1 1 1,1-1-1,-1 0 0,1 0 1,-1 1-1,1-1 1,-1 0-1,1 0 0,-1 0 1,1-1-1,-1 1 0,1 0 1,-1 0-1,1-1 0,-1 1 1,1-1-1,-1 0 0,1 1 1,0-2-1,12-6-326,0 0 1,-1-1-1,0-1 0,-1 0 0,0-1 1,-1 0-1,17-21 0,0-4-283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14195,'0'2'186,"1"-1"1,0 1-1,0 0 1,0 0-1,0 0 0,0 0 1,1-1-1,-1 1 0,0-1 1,1 1-1,-1-1 1,1 1-1,0-1 0,-1 0 1,1 0-1,0 0 0,0 0 1,0 0-1,3 1 1,-2-1-23,0-1 1,-1 0 0,1 0 0,0 0-1,-1-1 1,1 1 0,-1-1 0,1 1 0,0-1-1,-1 0 1,1 0 0,-1 0 0,0 0-1,1 0 1,2-3 0,10-6 1,0-2 0,-1 1-1,-1-2 1,0 0 0,-1 0 0,0-1 0,-1 0-1,-1-1 1,0-1 0,-1 0 0,-1 0-1,8-21 1,-14 33-164,-1 0-1,0 0 1,0 0-1,-1 0 1,1 0-1,-1 1 1,0-1-1,0 0 1,-1-7-1,1 10-2,0 0-1,0 0 1,-1 0-1,1 0 1,0 0-1,-1 0 1,1 0-1,-1 1 1,1-1-1,-1 0 1,0 0 0,1 0-1,-1 0 1,0 1-1,1-1 1,-1 0-1,0 1 1,0-1-1,0 1 1,0-1-1,0 1 1,1-1-1,-1 1 1,0-1-1,0 1 1,0 0 0,0 0-1,0-1 1,0 1-1,0 0 1,0 0-1,0 0 1,-1 0-1,1 0 1,0 0-1,0 1 1,0-1-1,0 0 1,0 0-1,0 1 1,0 0 0,-6 1-11,0 1 0,1 0 1,-1 0-1,1 1 0,0-1 1,0 2-1,0-1 1,1 0-1,-1 1 0,1 0 1,0 1-1,-6 9 1,-2 2-8,1 2 1,-20 38 0,23-36 46,-15 42-1,22-54-14,0-1 0,0 1 0,1-1-1,0 1 1,0 0 0,1-1 0,0 1 0,2 12 0,-2-19-28,0-1 0,1 1 0,-1 0 0,0-1 1,1 1-1,-1 0 0,1-1 0,0 1 0,-1-1 0,1 1 0,0-1 0,0 1 1,0-1-1,0 0 0,0 1 0,0-1 0,1 0 0,-1 0 0,0 0 1,0 0-1,1 0 0,-1 0 0,1 0 0,1 0 0,0 0-39,-1-1 0,1 0-1,-1 0 1,1 0 0,-1 0 0,1 0-1,-1-1 1,1 1 0,-1-1 0,1 0-1,-1 0 1,0 1 0,1-1 0,2-3-1,10-4-236,-1-2 0,-1 0 0,23-21 1,-31 26 317,31-29-502</inkml:trace>
  <inkml:trace contextRef="#ctx0" brushRef="#br0" timeOffset="1">397 14 16436,'0'-1'60,"0"1"0,0-1 0,-1 0 1,1 1-1,0-1 0,-1 0 1,1 0-1,0 1 0,-1-1 1,1 1-1,-1-1 0,1 0 1,0 1-1,-1-1 0,0 1 1,1-1-1,-1 1 0,1-1 0,-1 1 1,0 0-1,1-1 0,-1 1 1,0 0-1,1 0 0,-2-1 1,1 1-15,0 0 1,0 1 0,1-1-1,-1 0 1,0 1 0,0-1-1,0 1 1,1-1 0,-1 1-1,0-1 1,1 1 0,-1 0-1,0-1 1,1 1 0,-1 0-1,1-1 1,-2 2 0,-2 6 132,-1 1 1,2-1 0,-5 10-1,7-15-89,1-1-65,-15 43 188,14-42-213,0-1 0,1 1 0,-1-1 0,1 1-1,0 0 1,-1-1 0,1 1 0,1-1 0,-1 1 0,0 0 0,1-1 0,-1 1 0,1-1-1,0 1 1,1 2 0,-1-4-1,-1 0-1,1 0 0,0-1 0,0 1 1,0 0-1,0-1 0,0 1 0,0-1 1,0 1-1,0-1 0,0 0 1,1 1-1,-1-1 0,0 0 0,0 0 1,0 0-1,0 0 0,0 0 0,1 0 1,-1 0-1,0 0 0,2 0 1,27-7-88,-27 6 76,31-10-86,-18 5 40,0 1 1,1 1-1,27-4 0,-43 8 76,1-1-1,-1 1 1,0 0-1,1 0 0,-1 0 1,1 0-1,-1 0 0,0 0 1,1 1-1,-1-1 1,0 0-1,0 1 0,1-1 1,-1 0-1,0 1 0,0 0 1,1-1-1,-1 1 1,0 0-1,0 0 0,0-1 1,2 3-1,-3-1 32,1-1-1,-1 0 1,1 1-1,-1-1 1,0 0-1,1 1 1,-1-1-1,0 0 0,0 1 1,0-1-1,0 1 1,0-1-1,-1 1 1,1-1-1,0 0 1,-1 1-1,0 1 1,-3 6 236,0-1-1,0 0 1,-1 0 0,0-1 0,-8 11-1,7-10-137,-1 0-1,-1-1 1,1 0-1,-1 0 0,0-1 1,0 0-1,-1 0 0,0-1 1,0 0-1,0 0 0,-12 3 1,21-7-197,-1-1-1,0 0 1,0 1 0,1-1 0,-1 0 0,0 0-1,0 1 1,0-1 0,0 0 0,1 0 0,-1 0-1,0 0 1,0 0 0,0 0 0,0 0 0,1 0-1,-1-1 1,0 1 0,0 0 0,0 0 0,1-1-1,-1 1 1,0 0 0,0-1 0,1 1 0,-1-1-1,0 1 1,1-1 0,-1 1 0,1-1 0,-1 0-1,0 1 1,1-1 0,0 0 0,-1 1-1,1-1 1,-1 0 0,1 0 0,0 1 0,-1-1-1,1 0 1,0 0 0,0 0 0,-1 0 0,1-3-87,0 1 0,0-1-1,1 1 1,-1-1 0,1 1 0,-1-1 0,1 1 0,0 0 0,3-7 0,9-15-657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15611,'13'-3'1873,"-6"12"-1009,-6 5-360,-1 7 1424,-1 0-783,1 4-537,0-2-144,0 0-568,3-4-264,-3-7-512,1-4-193,-5-9 233,0-9 96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17868,'0'0'81,"1"0"1,-1 0 0,1 0-1,-1 0 1,0 0-1,1 1 1,-1-1 0,1 0-1,-1 0 1,0 0-1,1 0 1,-1 1-1,0-1 1,1 0 0,-1 0-1,0 1 1,1-1-1,-1 0 1,0 1 0,0-1-1,1 0 1,-1 1-1,0-1 1,0 0 0,0 1-1,0-1 1,1 1-1,-1-1 1,0 0-1,0 1 1,0-1 0,0 1-1,0-1 1,0 0-1,0 1 1,0 0 0,1 24 493,-1-14 218,6 53 327,20 95-1,-17-120-1048,2 1 0,2-1 0,27 55 1,-36-85-60,1 0 1,0-1-1,11 14 1,-14-21-10,-1 1 0,1 0 0,0-1 0,0 1 0,0-1 0,-1 1 0,1-1 0,0 0 0,4 2 0,-5-3-1,0 0-1,0 0 0,0 1 1,0-1-1,0 0 0,0 0 0,0 0 1,0 0-1,0 0 0,0 0 1,0-1-1,0 1 0,0 0 1,-1 0-1,1-1 0,0 1 1,0 0-1,0-1 0,0 1 0,0-1 1,-1 1-1,1-1 0,1-1 1,3-4-9,-1 0 0,1-1 1,-2 1-1,1-1 0,-1 0 1,0 0-1,0 0 1,3-15-1,3-4-39,6-17-36,19-48-139,-29 80 148,0 1 1,1 0 0,0 0-1,1 0 1,12-15 0,-18 24 61,0 0 0,0 0 0,0 0 0,0 0 0,0 0 0,0 0 0,0 1 0,0-1 0,0 0 0,0 1 1,0-1-1,0 0 0,0 1 0,1 0 0,-1-1 0,0 1 0,0 0 0,1-1 0,-1 1 0,0 0 0,1 0 0,1 0 0,-2 1 2,0-1 0,0 1-1,0 0 1,0-1 0,0 1-1,0 0 1,0 0 0,0-1-1,0 1 1,0 0 0,0 0-1,0 0 1,0 0 0,-1 1-1,1-1 1,0 0 0,0 2 0,2 4-7,-1 0 0,0 0 0,0 1 0,0-1 0,-1 1 0,0 7 0,-1-4 85,0 0 1,0 0-1,-1 0 1,-1 0-1,0 0 0,-1-1 1,0 1-1,0 0 0,-1-1 1,0 0-1,-1 0 1,0 0-1,-1-1 0,-12 17 1,12-19-49,0-1-1,0 0 1,0 0 0,-1-1 0,0 0 0,0 0 0,0 0 0,-1-1 0,0 0 0,0-1 0,0 0 0,0 0 0,0 0 0,0-1-1,-1 0 1,1-1 0,-1 0 0,1 0 0,-14-1 0,18-1-178,0 1 0,0 0 0,1-1 0,-1 0 0,0 0 0,0 0 0,1 0 0,-1-1 0,0 0 0,1 1 0,0-1 0,-1 0 0,-5-5 0,7 5 64,1 0 1,-1 1-1,1-1 1,0 0-1,-1 0 0,1 0 1,0 0-1,0 0 1,0-1-1,0 1 1,0 0-1,1 0 0,-1-1 1,1 1-1,0 0 1,-1-1-1,1 1 1,0 0-1,0-1 0,0 1 1,1 0-1,-1-1 1,1 1-1,-1 0 1,2-3-1,12-25-866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18108,'14'-9'1664,"-5"15"-1080,-3 11-232,-5 17 737,-1 9-265,2 11-352,-1 3-96,2 1-152,1-1-160,2-10-352,1-6-136,6-21-520,2-14-233,2-19 865,-1-13-232,-1-12-224</inkml:trace>
  <inkml:trace contextRef="#ctx0" brushRef="#br0" timeOffset="1">283 215 15563,'2'2'162,"0"-1"0,1 0-1,-1 0 1,0 0-1,1 0 1,-1 0-1,1-1 1,-1 1 0,1-1-1,-1 1 1,1-1-1,0 0 1,-1 0 0,1 0-1,-1 0 1,1-1-1,0 1 1,-1-1 0,1 0-1,-1 1 1,0-1-1,1 0 1,-1 0 0,1-1-1,2-1 1,6-4 309,0 0 0,-1-1 0,16-15 0,-24 21-405,30-27 546,-2-2-1,43-55 0,-65 71-337,-8 15-266,0-1 0,0 1 0,0 0 0,0 0 0,0 0 0,0-1 0,0 1 0,0 0 0,0 0 0,0 0 0,0 0 0,0-1 0,-1 1 0,1 0 0,0 0 0,0 0 0,0 0 0,0-1 0,0 1 0,0 0 0,0 0 0,0 0 0,-1 0 0,1 0 0,0-1 0,0 1 0,0 0 0,0 0 1,-1 0-1,1 0 0,0 0 0,0 0 0,0 0 0,0 0 0,-1 0 0,1 0 0,0 0 0,0 0 0,0 0 0,-1 0 0,-1 0 30,0 0 0,-1 1 1,1 0-1,0-1 0,-1 1 1,1 0-1,0 0 0,0 0 1,0 1-1,-3 1 0,-13 9 83,1 2 0,0 0 0,1 1 0,1 1 0,0 0 0,-14 21 0,21-27-70,2 0 0,-1 0 0,1 1 0,1 0 0,0 0 0,1 0 0,0 1 0,0-1 0,1 1 0,1 0 0,0 0 0,-1 22 0,3-30-67,1 0 0,-1 0 0,1 0-1,-1 0 1,1 1 0,0-1 0,1 0 0,-1-1 0,1 1 0,0 0 0,-1 0-1,2-1 1,-1 1 0,0-1 0,1 1 0,0-1 0,-1 0 0,1 0 0,0 0-1,1-1 1,-1 1 0,0-1 0,1 1 0,0-1 0,-1 0 0,1-1 0,4 2-1,-1-1-86,-1 0 1,1-1-1,-1 0 0,1 0 0,-1-1 0,1 0 0,-1 0 0,1 0 0,0-1 0,-1 0 0,1 0 0,-1-1 0,0 0 0,1 0 0,-1 0 0,9-5 0,20-14-389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16211,'13'16'1113,"24"1"-905,3 0-96,22 1 176,18 0-104,12 4-24,7 1 0,4 2-56,1 2-56,-9 2-40,-5 2-32,-19 0-320,-8 3-128,-16-5-136,-10-3-1257,-18-6 1513,-10-7-264,-12-9-240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0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659 175 12019,'14'-19'474,"2"0"1,0 2 0,1 0 0,0 0 0,2 2 0,0 0 0,1 2 0,0 0 0,22-11 0,-40 23-438,-1 1 0,0-1 1,0 0-1,0 1 1,1-1-1,-1 1 1,0-1-1,0 1 0,1 0 1,-1-1-1,0 1 1,1 0-1,-1 0 0,1 0 1,-1 0-1,0 0 1,1 0-1,-1 1 1,0-1-1,1 0 0,-1 1 1,0-1-1,0 1 1,1-1-1,-1 1 0,1 0 1,-1 1-10,-1-1 0,0 0 0,0 0 0,1 1 0,-1-1 0,0 0 0,0 0 0,0 1 1,0-1-1,-1 0 0,1 0 0,0 1 0,0-1 0,-1 0 0,1 0 0,-1 0 0,1 1 0,-1-1 0,1 0 0,-1 0 0,0 0 0,0 0 1,1 0-1,-1 0 0,0 0 0,0 0 0,-2 1 0,-10 11 151,-1 1 0,-1-2 0,0 0 1,-17 10-1,-73 38 608,27-25-196,0-4 1,-104 28-1,89-31-207,-104 46 0,189-70-402,0 0 1,0 0-1,0 1 0,-12 10 1,19-15 9,0 1 1,0 0-1,1 0 1,-1-1-1,0 1 1,1 0-1,-1 0 1,0 0-1,1 0 1,-1 0-1,1 0 1,0 0-1,-1 0 1,1 0-1,0 0 1,0 0-1,-1 0 1,1 0-1,0 0 1,0 1-1,1-1-4,-1 1-1,1-1 0,0 0 0,-1 0 1,1 0-1,0 1 0,0-1 1,0 0-1,0 0 0,0 0 1,0 0-1,0-1 0,0 1 1,0 0-1,0 0 0,0-1 1,1 1-1,-1 0 0,0-1 0,2 1 1,22 8-279,0-1 1,1-1-1,32 4 1,28 8-651,-33-3 586,52 23 0,-20 0-49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70 15443,'-9'73'1468,"3"133"-1,6-170-1232,0 20-74,-1 18-251,10 74 1,-11-223-2412,2 24 1630,-2 14 280,1 7 114,3-58 1,-2 87 510,0 1-1,0-1 1,0 0-1,0 0 1,1 0-1,-1 0 1,0 0 0,1 0-1,-1 0 1,0 0-1,1 1 1,-1-1-1,1 0 1,-1 0 0,2 0-1,-2 1-13,0-1 0,1 1 0,-1 0 0,0 0 0,1 0-1,-1 0 1,0 0 0,1 0 0,-1 0 0,0 0 0,1 0 0,-1 0-1,0 0 1,1 0 0,-1 0 0,1 0 0,-1 0 0,0 0 0,1 0 0,-1 0-1,0 0 1,1 1 0,-1-1 0,0 0 0,0 0 0,1 1 0,23 24 954,-9-8-440,-11-13-442,1-1 1,-1 0-1,1-1 1,0 1-1,-1-1 0,1 0 1,0 0-1,0-1 1,0 1-1,1-1 1,-1 0-1,0 0 1,0-1-1,1 0 0,-1 0 1,0 0-1,1 0 1,-1-1-1,0 0 1,0 0-1,0 0 0,1-1 1,-1 0-1,-1 0 1,10-5-1,3-2 126,-1-1 0,0-1 0,0-1-1,-1 0 1,24-27 0,-17 15 84,-1-1 0,-1-1 0,20-33-1,-30 42-148,-1-1 0,0 0 0,-1-1 0,-1 0 0,-1 0 0,5-24 0,-11 39-114,1 1 0,-1-1 0,0 0 0,0 1 0,0-1 0,0 1 0,-1-5 0,1 8-32,0-1 0,0 1-1,-1 0 1,1-1 0,0 1-1,0 0 1,0-1-1,0 1 1,0 0 0,-1-1-1,1 1 1,0 0 0,0-1-1,-1 1 1,1 0-1,0-1 1,-1 1 0,1 0-1,0 0 1,-1 0 0,1-1-1,0 1 1,-1 0-1,1 0 1,-1 0 0,0 0 0,0 0 0,1 0 0,-1 0 0,0 1 0,1-1 1,-1 0-1,0 0 0,1 1 0,-1-1 0,0 0 0,1 1 0,-1-1 0,1 1 0,-1-1 0,0 1 0,0 0 0,-3 3 7,1 1 0,-1-1 0,1 1 0,0 0 0,0 0 0,0 0-1,1 0 1,-4 10 0,-10 49 4,14-51-9,-5 22-10,2-1-1,-2 71 1,7-88-3,1 0 0,1-1 1,0 1-1,1-1 0,1 0 0,0 1 0,1-2 0,11 24 1,-13-34 1,-1 0 0,1-1 0,0 1 0,0-1 0,1 0 0,-1 0 1,1 0-1,0 0 0,0-1 0,0 1 0,0-1 0,0 0 0,6 3 1,-7-5-1,0 0 0,0 0 0,1 0 0,-1-1 1,0 1-1,0-1 0,1 1 0,-1-1 1,0 0-1,0 0 0,1-1 0,-1 1 1,0-1-1,0 0 0,0 1 0,0-1 0,0-1 1,0 1-1,0 0 0,0-1 0,0 1 1,4-5-1,1 0-5,0 0 1,-1-1 0,0 0-1,-1 0 1,1-1-1,-1 0 1,-1 0-1,10-17 1,-3-1-90,16-46 1,-23 56-5,-5 14 41,-1 4 0,-7 26-85,3-4 111,-2 36 0,7-54 44,-1 1-1,1-1 0,1 1 1,-1-1-1,1 0 1,0 1-1,1-1 0,-1 0 1,1 0-1,0 0 0,4 7 1,-4-11-3,0 0 1,0 0-1,0 0 1,0 0-1,0 0 1,0-1-1,1 1 1,-1-1-1,0 1 1,1-1 0,-1 0-1,1 0 1,0 0-1,-1-1 1,1 1-1,0-1 1,-1 1-1,1-1 1,0 0-1,0 0 1,4 0-1,8-1 34,-1-1-1,27-6 0,-31 5-25,4 0-23,-4 0-51,1 1 0,-1 0-1,1 0 1,0 1 0,0 1-1,12 0 1,-15 3-724,-10-1 174,1-2 575,0 1-1,0-1 1,0 0-1,0 0 1,0 0-1,0-1 1,0 1 0,0 0-1,0 0 1,0-1-1,0 1 1,0 0 0,0-1-1,0 1 1,-2-2-1,-16-16-378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4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904 97 10282,'-47'-19'563,"-1"0"-6,-1 2 0,-76-17 0,110 31-507,0 1-1,-1 0 0,1 2 0,-1-1 0,1 2 0,-1 0 0,1 1 0,-1 0 0,1 2 0,0-1 1,0 2-1,-25 11 0,13-2 51,0 0 1,1 2-1,1 1 0,1 1 1,0 1-1,2 1 1,0 1-1,1 1 1,1 1-1,2 0 0,0 2 1,1 0-1,1 1 1,2 1-1,1 0 0,-13 37 1,13-21-76,2 1 0,1 0 0,-4 54 1,12-69-36,1 0 1,2 0 0,0-1 0,2 1 0,1 0 0,9 31 0,-10-49-7,1-1 0,0 1 0,0-1-1,1 0 1,0 0 0,1-1 0,0 0-1,0 0 1,1 0 0,1-1 0,-1 1 0,13 9-1,-8-9 4,1-1 0,-1 0-1,1-1 1,1-1 0,-1 1 0,1-2-1,0 0 1,21 4 0,-2-3 42,1-2 0,0-2 1,-1 0-1,1-3 0,0-1 1,-1-1-1,52-11 0,-19-2 330,-1-2 1,-1-3-1,103-49 0,-129 51-27,-1-2-1,0-1 0,-2-2 1,-1-2-1,-1-1 1,59-61-1,-80 73-225,1-1 1,-2 0-1,0-1 1,-1 0-1,0 0 1,-2-1-1,0 0 1,7-25-1,-13 34-100,0 0 1,0 1-1,-1-1 1,0 0-1,0-1 0,-1 1 1,0 0-1,-1 0 1,0 0-1,0 0 0,-1 0 1,0 1-1,-1-1 0,0 0 1,0 1-1,-1 0 1,0-1-1,0 2 0,-1-1 1,-7-8-1,4 6 112,-1 1-1,0 0 1,0 0-1,-1 1 1,0 1-1,-1 0 0,1 0 1,-2 1-1,1 0 1,-1 1-1,-23-8 1,5 7 89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14971,'8'-5'1689,"3"11"-985,-1 1-288,-1 3 1376,3 2-864,-2 1-984,1 0-80,-2-3 136,0 2-80,9-4-136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16748,'-27'7'1372,"-44"15"822,63-19-1986,1 1 1,-1 0-1,1 0 1,0 0-1,1 1 1,-1 0 0,-6 6-1,12-10-194,-1 0 1,1 1-1,0-1 0,0 0 0,0 1 0,0-1 1,0 0-1,0 1 0,0 0 0,0-1 1,0 1-1,1-1 0,-1 1 0,1 0 1,-1-1-1,1 1 0,0 0 0,-1 0 1,1-1-1,0 1 0,0 0 0,0 0 1,1-1-1,-1 1 0,0 0 0,1 2 0,1-2-55,-1 1 0,1-1 0,-1 0 0,1 0 0,0 0 0,0 0 0,0 0 0,0 0 0,0 0 0,1 0 0,-1-1 0,0 1 0,1-1 0,-1 0 0,1 0 0,3 2 0,56 13-755,-45-12 557,0 0 0,0 1 0,0 1 0,25 11 0,-39-15 256,1 0-1,-1 0 0,0 1 0,0-1 0,0 1 1,0-1-1,0 1 0,0 0 0,-1 0 1,1 0-1,-1 0 0,0 1 0,0-1 1,0 1-1,-1-1 0,1 1 0,-1 0 0,1-1 1,-1 1-1,-1 0 0,1 0 0,0 0 1,-1 0-1,0 0 0,0 5 0,-1-4 63,0 0 0,0-1 0,0 1 1,-1-1-1,0 1 0,0-1 0,0 0 0,0 0 0,-1 0 0,1 0 0,-1 0 0,0 0 0,0-1 0,0 0 0,-1 1 0,1-1 0,-1 0 0,0 0 1,0-1-1,0 1 0,0-1 0,-6 2 0,-2 2-3,0-1 0,-1-1-1,1 0 1,-1 0 0,0-1 0,-24 2 0,-24-5-91,37-5-111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2 187 17364,'-1'20'1504,"1"12"-1096,0 4-160,1 9 744,0 3-439,5 4-417,1-3-160,4-10-625,0-8-231,-1-20-1752,2-9 2176,-6-15-393,-2-16-311</inkml:trace>
  <inkml:trace contextRef="#ctx0" brushRef="#br0" timeOffset="1">18 2 16468,'0'-1'1336,"-2"3"-1000,1 3-160,0 2 392,-1 0-400,5-1-744,6 0-1008,5-3 1336,3-2-273,8-1-223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13363,'8'4'686,"19"14"1199,-26-18-1785,-1 1-1,1-1 1,-1 1 0,1 0 0,-1-1 0,1 1 0,-1 0 0,0-1-1,1 1 1,-1 0 0,0 0 0,1-1 0,-1 1 0,0 0-1,0 0 1,0 0 0,0-1 0,0 1 0,0 0 0,0 0-1,0-1 1,0 1 0,0 0 0,0 0 0,-1 0 0,1-1 0,0 1-1,0 0 1,-1 0 0,1-1 0,0 1 0,-1 0 0,1-1-1,-1 1 1,0 0 0,-26 29 1789,18-20-1839,0-1 1,1 1 0,0 0-1,1 1 1,-10 18 0,16-26-99,-1 0-1,2-1 1,-1 1 0,0 0 0,0 0 0,1 0-1,0 0 1,-1 0 0,1 0 0,0 0 0,1 0-1,-1-1 1,0 1 0,1 0 0,0 0 0,0 0 0,-1 0-1,2-1 1,-1 1 0,0 0 0,0-1 0,1 1-1,0-1 1,-1 1 0,1-1 0,0 0 0,0 0 0,0 0-1,0 0 1,4 2 0,7 5-124,0-1-1,0 0 1,1-1 0,0 0 0,1-2-1,-1 1 1,1-2 0,20 5-1,-13-4-41,0 1-1,-1 1 1,22 11-1,-42-18 214,0 1 0,0-1-1,0 1 1,0 0 0,0-1-1,0 1 1,0 0 0,0-1-1,0 1 1,0 0 0,0 0-1,0 0 1,0 0 0,-1 0 0,1 0-1,0 0 1,-1 0 0,1 0-1,-1 0 1,1 0 0,0 2-1,-2-1 23,1-1 0,0 0 0,0 0-1,0 0 1,-1 0 0,1 0 0,-1 1 0,1-1-1,-1 0 1,1 0 0,-1 0 0,1 0 0,-1 0-1,0-1 1,0 1 0,1 0 0,-1 0 0,-1 1-1,-5 3 140,0 0-1,0-1 1,-1 1-1,1-1 1,-9 3-1,-4 0 108,1-1-1,-1 0 1,0-1-1,0-1 1,-1-1-1,-21 0 1,23-2-860,0-2 0,0 0 0,-34-7 0,36 1 103,16 7 464,1 0 0,0-1-1,0 1 1,0 0 0,0-1 0,0 1-1,-1 0 1,1-1 0,0 1-1,0-1 1,0 1 0,0 0 0,0-1-1,0 1 1,0 0 0,0-1 0,0 1-1,0 0 1,1-1 0,-1 1-1,0-1 1,0 1 0,0 0 0,0 0-1,0-1 1,1 1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4 14619,'-1'-1'34,"0"1"-1,0-1 1,0 1-1,0 0 1,0-1-1,-1 1 1,1 0-1,0 0 1,0 0-1,0-1 1,0 1-1,0 1 1,-1-1 0,1 0-1,0 0 1,0 0-1,0 0 1,0 1-1,0-1 1,0 1-1,0-1 1,0 1-1,0-1 1,0 1-1,0-1 1,0 1-1,0 0 1,0 0-1,0-1 1,1 1-1,-1 0 1,0 0 0,0 0-1,1 0 1,-1 0-1,0 1 1,-5 7-34,1 0 1,-9 19-1,11-23 80,-11 32 306,12-56 1403,3 16-1517,0-1 0,1 1 1,-1 0-1,0-1 0,1 1 1,3-4-1,-5 7-255,0 0-1,0 0 1,0 0 0,0-1 0,0 1 0,1 0-1,-1 0 1,0 0 0,0-1 0,0 1-1,1 0 1,-1 0 0,0 0 0,0 0-1,0 0 1,1-1 0,-1 1 0,0 0-1,0 0 1,1 0 0,-1 0 0,0 0-1,0 0 1,1 0 0,-1 0 0,0 0-1,0 0 1,1 0 0,-1 0 0,0 0 0,0 0-1,1 1 1,5 13-452,-3 19-505,-2-17 616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18020,'40'-45'1643,"-2"-1"1,56-89-1,-77 108-1396,23-33-33,-3-2 0,-3-2 0,48-123 0,-73 150-219,-11 26-11,2 11 15,-1-1 0,1 1 0,0 0 0,-1 0 0,1 0 1,0 0-1,-1 0 0,1 0 0,-1 1 0,1-1 0,0 0 0,-1 0 0,1 0 0,0 0 0,-1 0 0,1 0 0,0 1 0,-1-1 0,1 0 0,0 0 0,-1 1 0,1-1 0,0 0 0,0 0 0,-1 1 0,1-1 0,0 0 0,0 1 0,-1-1 0,1 1 0,-6 7-10,0 1 0,1 0-1,0 0 1,0 1-1,1 0 1,0-1 0,1 1-1,0 1 1,-2 15-1,-1-3-4,-13 59-16,-10 108 1,7 86-754,19-231 550,2 4-174,-3-1 0,-2 0 0,-21 81 0,26-124 400,-1-1 0,0 1 0,0-1 0,-1 0 1,-5 8-1,8-11 10,-1-1 1,1 1 0,0-1-1,-1 1 1,1-1 0,-1 0-1,1 1 1,-1-1 0,1 0-1,-1 1 1,1-1-1,-1 0 1,0 1 0,1-1-1,-1 0 1,1 0 0,-1 0-1,0 0 1,1 1 0,-2-1-1,1-1 2,0 1-1,1 0 1,-1-1-1,0 1 1,1-1-1,-1 1 1,1-1 0,-1 1-1,0-1 1,1 0-1,-1 1 1,1-1-1,0 0 1,-1 1-1,1-1 1,-1 0-1,1 1 1,0-1-1,0 0 1,-1 0-1,1-1 1,-2-7 7,0 0 0,0 0 0,1 0 0,1 0 0,-1-1 0,1 1 1,1 0-1,0 0 0,3-13 0,1 0 44,1 1 1,16-39-1,-6 26 85,1 2 0,37-52 1,55-55 267,-57 74-220,159-227 431,-204 281-613,-3 5-4,0 1 0,-1-1 0,1 0-1,-1 0 1,0 0 0,-1 0 0,0-1-1,0 1 1,2-11 0,-4 16-2,0 0 0,0 1 0,0-1 0,0 0 0,0 0 0,0 0 1,0 1-1,0-1 0,0 0 0,0 0 0,0 0 0,-1 1 0,1-1 0,0 0 0,-1 0 0,1 1 0,-1-2 1,1 2-1,0 0 0,-1 0 1,1 0-1,0-1 1,-1 1-1,1 0 0,-1 0 1,1 0-1,0 0 1,-1 0-1,1 0 0,0 0 1,-1 0-1,1 0 1,-1 0-1,1 0 1,0 0-1,-1 0 0,1 0 1,0 0-1,-1 0 1,1 0-1,0 0 0,-1 0 1,0 1-1,-2 0-2,1 1-1,-1 0 0,0 0 0,1 0 1,-1 0-1,1 0 0,-5 5 1,-2 7-4,-1-1 0,2 1 1,0 1-1,0-1 1,2 1-1,-1 1 1,2-1-1,0 1 1,1 0-1,1 0 0,0 0 1,0 19-1,3-31 7,0 0 0,0 0 0,1 0 0,-1 0-1,1 0 1,0 0 0,0 0 0,0 0 0,1 0-1,-1-1 1,1 1 0,4 6 0,-5-8 2,0-1 0,1 0 0,-1 0 0,0 1 0,0-1 0,1 0 0,-1-1 0,1 1 0,-1 0 0,1 0 0,0-1 0,-1 1 0,1 0 0,-1-1-1,1 0 1,0 1 0,0-1 0,-1 0 0,1 0 0,0 0 0,-1 0 0,1 0 0,0 0 0,0-1 0,-1 1 0,1 0 0,0-1 0,-1 0 0,1 1 0,-1-1 0,1 0 0,1-1 0,7-3 15,-1-2 1,0 1-1,0-1 0,-1 0 1,1-1-1,-2 0 0,1 0 1,12-19-1,2-7 89,19-38 0,0-12-75,-51 152-285,6-46 197,1-7-27,1-1-1,0 1 0,0 0 0,1 0 1,1 0-1,1-1 0,2 17 0,-3-30 46,0 0 0,1 0 0,-1 0 0,0 0 0,1 1-1,-1-1 1,0 0 0,1 0 0,-1 0 0,1 0 0,0 0 0,-1 0-1,1 0 1,0 0 0,0 0 0,0 0 0,-1-1 0,1 1-1,0 0 1,0 0 0,0-1 0,0 1 0,0-1 0,0 1-1,1-1 1,-1 1 0,0-1 0,0 0 0,0 1 0,0-1-1,1 0 1,-1 0 0,0 0 0,0 0 0,0 0 0,1 0-1,-1 0 1,0 0 0,0-1 0,2 0 0,3-1-188,-1 0-1,0 0 1,0-1 0,0 0 0,0 0-1,0 0 1,7-7 0,22-24-585,-1-1 0,-1-2 0,-2-1-1,39-66 1,-67 101 906,-1 1 0,1-1-1,-1 0 1,0 0 0,0 0 0,0 0-1,0 0 1,0 0 0,0-4 0,-1 7-56,0-1-1,0 1 1,0-1 0,0 1 0,0 0 0,0-1 0,0 1 0,-1-1 0,1 1 0,0 0 0,0-1 0,0 1-1,0-1 1,-1 1 0,1 0 0,0-1 0,0 1 0,-1 0 0,1-1 0,0 1 0,0 0 0,-1 0 0,1-1-1,0 1 1,-1 0 0,0-1 0,0 1 23,0 0 0,0 0-1,-1 0 1,1 0 0,0 0 0,0 0 0,0 0-1,0 0 1,-1 0 0,1 1 0,0-1-1,0 0 1,0 1 0,-2 0 0,-7 4 225,0 1 0,0 1 0,0-1 0,0 2-1,1-1 1,1 1 0,-1 0 0,1 1 0,-8 12 0,15-20-258,0 1 1,0-1-1,0 0 0,0 1 1,0 0-1,1-1 0,-1 1 1,0-1-1,1 1 0,0 0 1,-1 3-1,1-5-31,0 1-1,0 0 1,0 0-1,0-1 1,1 1-1,-1 0 1,0 0 0,0-1-1,1 1 1,-1 0-1,0-1 1,1 1-1,-1-1 1,1 1 0,-1 0-1,1-1 1,-1 1-1,1-1 1,0 1-1,3 2-90,0-1 1,0-1-1,0 1 0,1-1 0,-1 1 0,0-1 0,6 1 0,5 1-187,23 7-670,48 20 1,-72-25 744,0 2 0,-1 0 0,0 0-1,0 1 1,-1 1 0,20 17 0,-30-24 183,0 1 0,1-1 1,-1 1-1,0 0 0,0-1 0,-1 1 0,1 0 0,0 0 0,-1 0 0,0 1 1,0-1-1,0 0 0,0 0 0,1 6 0,-2-7 20,0 0 0,-1 0 0,1 0-1,0 0 1,-1 0 0,1 0 0,-1 0 0,1 0 0,-1 0 0,0 0-1,0 0 1,0 0 0,0 0 0,-1-1 0,1 1 0,0 0-1,-1-1 1,1 1 0,-1-1 0,1 0 0,-1 1 0,0-1 0,-3 2-1,0 0 7,-1 0-1,0 0 0,0-1 0,0 1 0,0-1 0,-1-1 0,1 1 0,-1-1 0,1 0 0,-1-1 1,1 0-1,-1 0 0,-6 0 0,10-1-12,1 1 1,-1-1-1,0 1 1,1-1-1,0 0 1,-1 0-1,1 0 0,-1 0 1,1 0-1,0-1 1,0 1-1,0-1 1,0 1-1,0-1 0,0 0 1,0 0-1,0 0 1,1 0-1,-1 0 1,1 0-1,-1 0 1,1-1-1,0 1 0,0 0 1,0-1-1,0 1 1,0-1-1,1 1 1,-1-1-1,1 1 1,0-1-1,-1 0 0,1 1 1,1-1-1,-1-4 1,1 0 1,0 0 1,0 0 0,1 1-1,0-1 1,2-6 0,21-39-99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16404,'2'3'1360,"-13"28"-944,-7 8-160,-4 15 584,-1 4-208,1 7-288,3 0-24,6-4-200,3-5-96,9-10-312,2-5-160,3-11-312,-1-7-64,-3-12 528,-1-8-208,-8-15-56</inkml:trace>
  <inkml:trace contextRef="#ctx0" brushRef="#br0" timeOffset="1">9 390 16331,'-9'-12'1441,"9"2"-1065,11 4-144,13 2 424,11 0-296,11 1-64,6 3-72,5 1-264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51 16139,'0'-1'120,"0"0"0,1 0 0,-1-1 0,0 1 0,0 0 0,0 0 0,0 0 0,0 0 0,-1 0 0,1 0 0,0 0 0,0 0 0,-1 0 0,1 0 0,0 0 0,-1 0 0,1 0 0,-1 0 0,0 0 0,1 0 0,-1 0 0,0 0 0,0 0 0,0 1-43,0 0 1,0-1 0,0 1 0,0 0 0,0 1 0,0-1 0,0 0-1,-1 0 1,1 0 0,0 1 0,0-1 0,1 0 0,-1 1-1,0-1 1,0 1 0,0-1 0,0 1 0,0 0 0,0-1 0,0 1-1,1 0 1,-1-1 0,0 1 0,1 0 0,-1 0 0,0 1 0,-8 9 23,2 0 1,-1 0 0,1 1-1,1 0 1,0 1 0,1-1 0,0 1-1,1 0 1,1 0 0,0 0 0,0 0-1,2 1 1,-1 19 0,2-31-102,0 0 1,0 0-1,0-1 1,0 1-1,0 0 1,1 0-1,-1 0 1,1-1-1,-1 1 1,1 0-1,0-1 1,-1 1-1,1 0 1,0-1-1,0 1 1,0-1-1,0 0 1,1 1-1,1 1 1,-2-2 0,1-1-1,-1 1 1,0-1 0,1 1 0,-1-1 0,1 1 0,-1-1 0,1 0 0,-1 0 0,1 0 0,0 0 0,-1 0 0,1 0 0,-1 0 0,1 0 0,-1-1 0,3 0 0,4-2-2,-1 0 0,0 0 0,-1-1 0,1 0 0,-1 0 1,1 0-1,7-8 0,17-20-7,-2-1 1,48-70-1,-31 39-17,-44 79 43,-2-6 42,1 16-83,0-1 1,2 0-1,0 0 0,9 30 0,-10-48 43,0 0-1,1 0 1,0 0-1,0-1 1,0 1 0,0 0-1,1-1 1,0 0-1,6 6 1,-7-8 47,0 0 1,1-1-1,-1 1 1,1-1-1,0 0 1,0 0-1,0 0 0,0-1 1,0 1-1,0-1 1,0 0-1,0 0 0,0 0 1,1-1-1,5 1 1,-4-2-35,-1 1 0,1-1 0,0 1 0,10-4 0,23-11 195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 15659,'-1'-1'63,"0"1"-1,-1-1 1,1 1-1,0 0 1,0-1-1,0 1 1,-1 0 0,1 0-1,0-1 1,0 1-1,-1 0 1,1 0-1,0 0 1,0 1-1,-1-1 1,1 0-1,0 0 1,0 1-1,0-1 1,-1 1-1,1-1 1,0 1-1,0-1 1,0 1-1,0 0 1,0-1-1,0 1 1,0 0-1,0 0 1,0 0 0,1 0-1,-1 0 1,0 0-1,0 0 1,1 0-1,-1 0 1,1 0-1,-1 0 1,1 0-1,-1 1 1,1-1-1,0 0 1,-1 0-1,1 1 1,0 1-1,-2 8 131,1 0-1,1-1 0,0 1 0,1 12 1,-1-19-143,3 24 53,1 0 1,1 0-1,10 32 0,-10-44-88,0-1-1,1 0 0,1 0 0,0-1 0,1 0 0,1 0 0,10 13 1,-17-25-11,-1 0 0,1 0 1,0 0-1,0-1 1,0 1-1,0 0 0,0-1 1,0 1-1,0-1 0,1 0 1,-1 0-1,0 0 1,1 0-1,-1 0 0,1 0 1,-1-1-1,1 1 1,-1-1-1,1 0 0,-1 0 1,5 0-1,-4 0 0,1-1 0,-1 0 0,0 0 0,0-1 0,1 1-1,-1-1 1,0 1 0,0-1 0,0 0 0,-1 0 0,1 0 0,0-1 0,-1 1 0,0-1-1,4-4 1,8-13 11,-2-1 0,0 0 0,-1 0 0,13-39-1,-12 29-24,-12 30 9,0 1-1,0 0 0,1-1 0,-1 1 1,0-1-1,0 1 0,0 0 0,0-1 1,0 1-1,1 0 0,-1-1 0,0 1 1,0 0-1,1-1 0,-1 1 0,0 0 1,1-1-1,-1 1 0,0 0 1,1 0-1,-1-1 0,0 1 0,1 0 1,-1 0-1,1-1 0,3 10-20,0 27 4,-3-27 7,1 24-1,1 0 36,6 33 0,-8-58-3,1 1 0,1-1 1,-1 0-1,1 0 1,1 0-1,0 0 0,0-1 1,0 1-1,7 7 1,-9-12-8,1 0 0,0 0 0,-1 0 1,2-1-1,-1 1 0,0-1 0,0 0 1,1 0-1,-1 0 0,1 0 0,0-1 1,-1 1-1,1-1 0,0 0 0,0 0 1,6 0-1,-3 0 10,0-1 0,0-1 0,0 0 0,0 0 0,-1 0-1,1 0 1,0-1 0,12-5 0,4-5 36,1-1 0,-2-1-1,40-31 1,-59 43-59,130-106-38,-131 106 29,0 0 0,0 1 0,1-1 0,-1 0 0,0 1-1,1 0 1,-1 0 0,1 0 0,-1 0 0,1 0 0,0 0 0,-1 1 0,1-1 0,0 1 0,5-1 0,-7 2 1,1 0 0,-1 0-1,1 0 1,-1-1 0,0 1 0,0 0 0,1 1 0,-1-1 0,0 0 0,0 0 0,0 0 0,0 1 0,0-1 0,0 1-1,0-1 1,-1 0 0,1 1 0,0 0 0,-1-1 0,1 1 0,-1-1 0,0 1 0,1 0 0,-1-1 0,0 4-1,4 41-82,-4-35 94,1-1 1,0 0 0,0 0-1,1 0 1,5 16 0,-7-26 4,1 1 0,-1 0 0,0 0 0,1 0 0,0 0 0,-1-1 0,1 1 1,0 0-1,-1 0 0,1-1 0,0 1 0,0-1 0,-1 1 0,1 0 0,0-1 0,0 0 1,0 1-1,0-1 0,0 1 0,0-1 0,0 0 0,0 0 0,0 0 0,0 1 0,-1-1 0,1 0 1,0 0-1,0 0 0,0-1 0,0 1 0,0 0 0,0 0 0,0 0 0,0-1 0,0 1 0,0 0 1,0-1-1,1 0 0,5-3 47,0 0 1,0 0-1,12-9 1,-12 8-10,-2 1-15,13-9 28,0 0-1,1 2 1,0 0 0,29-12-1,-43 22-68,0-1-1,-1 0 0,1 1 1,0 0-1,0 0 1,0 0-1,-1 1 0,1 0 1,0 0-1,0 0 0,0 0 1,0 1-1,0 0 1,0 0-1,-1 0 0,1 1 1,0-1-1,-1 1 1,1 0-1,-1 0 0,0 1 1,0 0-1,0-1 0,0 1 1,0 0-1,4 5 1,0 2-24,-1 1 1,0 0 0,0 0 0,-1 0 0,-1 1 0,0 0-1,0 0 1,5 23 0,-5-18 36,-3-7-39,-3-12-244,-7-16-186,5 12 551,-15-32-201,-6-9-20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5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15251,'4'7'1305,"0"2"-977,1 0-360,6-1 2632,7 0-2176,16 0 24,7-1 48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4:5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26 145 13547,'1'0'129,"0"1"0,-1-1 0,1 1 0,0-1 0,-1 0 0,1 0 0,0 1 0,0-1 0,0 0 0,-1 0 0,1 0 0,0 0 0,0 0 0,0 0 0,-1 0 0,1 0 0,0 0 0,0 0 0,-1 0 0,1 0 0,0-1 0,1 1 0,23-5 831,-24 5-806,63-18 1085,-46 12-1154,1 1-1,0 0 1,1 1 0,30-1 0,-50 5-87,0-1 1,1 1 0,-1 0-1,0 0 1,0 0-1,0 0 1,1 0 0,-1 0-1,0 0 1,0 0-1,0 0 1,1 0 0,-1 0-1,0 0 1,0 0 0,0 0-1,1 0 1,-1 0-1,0 1 1,0-1 0,0 0-1,1 0 1,-1 0-1,0 0 1,0 0 0,0 0-1,0 1 1,1-1-1,-1 0 1,0 0 0,0 0-1,0 0 1,0 0-1,0 1 1,0-1 0,0 0-1,1 0 1,-7 7-32,-12 4 0,12-9 52,-1 0-1,0-1 1,1 1-1,-1-1 1,0 0 0,0-1-1,0 0 1,0 0-1,-13-2 1,-2-3 233,-36-11 0,13 3 156,36 12-306,13 4-73,13 6-56,-9-7-23,1-1 1,-1 0 0,0 0 0,1-1-1,-1 0 1,1 0 0,-1-1 0,12-2-1,1-2-85,0 0-1,22-9 0,-37 11 103,0 0 0,0 1 0,0-2 1,9-5-1,-15 9 33,0 0 1,0-1 0,0 1-1,0 0 1,0 0 0,0 0-1,0 0 1,0-1 0,0 1-1,0 0 1,0 0 0,0 0-1,0 0 1,0 0 0,0-1-1,0 1 1,0 0 0,0 0-1,0 0 1,0 0 0,0 0-1,0-1 1,0 1 0,-1 0-1,1 0 1,0 0 0,0 0-1,0 0 1,0 0 0,0 0-1,0-1 1,-1 1 0,1 0-1,0 0 1,0 0 0,0 0-1,0 0 1,0 0 0,-1 0-1,1 0 1,0 0 0,0 0-1,0 0 1,0 0 0,0 0-1,-1 0 1,1 0 0,0 0-1,0 0 1,0 0 0,-1 0-1,-9-2 16,-235 12 66,280-20-5,24 3-169,89-25 0,-131 25 73,-17 6 20,0 1 0,0 0 0,-1 0 1,1-1-1,0 1 0,0 0 0,0 0 0,0-1 0,-1 1 0,1 0 0,0 0 0,0 0 0,-1 0 0,1-1 0,0 1 0,0 0 0,-1 0 1,1 0-1,0 0 0,0 0 0,-1 0 0,1 0 0,0 0 0,0 0 0,-1 0 0,1 0 0,0 0 0,-1 0 0,1 0 0,0 0 1,-1 0-1,-34-2 142,10 4-60,0 0-1,0 2 1,1 1 0,0 0-1,-32 13 1,56-18-84,0 0 0,0 0 0,0 0 0,0 0 1,0-1-1,0 1 0,0 0 0,0 0 0,0 0 0,0 0 0,0 0 0,0 0 0,0 0 1,0 0-1,0 0 0,0 0 0,0 0 0,0 0 0,0 0 0,0 0 0,0 0 0,0 0 1,0 0-1,7-7-37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77 266 15347,'0'1'67,"0"0"-1,1 1 1,-1-1 0,0 0-1,1 0 1,-1 1-1,1-1 1,0 0-1,-1 0 1,1 0 0,0 0-1,0 0 1,0 0-1,0 0 1,0 0-1,0 0 1,0 0-1,0-1 1,0 1 0,0 0-1,0-1 1,0 1-1,0-1 1,1 1-1,-1-1 1,0 1 0,0-1-1,1 0 1,-1 0-1,0 1 1,1-1-1,-1 0 1,0 0 0,1-1-1,-1 1 1,0 0-1,1 0 1,-1-1-1,0 1 1,0 0-1,1-1 1,-1 1 0,0-1-1,0 0 1,0 1-1,0-1 1,0 0-1,0 0 1,1-1 0,5-3 102,0-1 0,-1 0 1,1 0-1,-1-1 1,-1 0-1,6-8 1,-6 7-24,0 0 0,-1-1 0,-1 1 1,1-1-1,-1 0 0,-1 0 0,0 0 1,0 0-1,0 0 0,-1-13 0,-1 20-102,1-1 0,-1 0 0,-1 0 0,1 0-1,0 1 1,-1-1 0,1 0 0,-1 1 0,0-1 0,0 0-1,0 1 1,0-1 0,0 1 0,0-1 0,-1 1 0,1 0-1,-1-1 1,0 1 0,0 0 0,0 0 0,0 0 0,0 0-1,0 1 1,0-1 0,-1 1 0,1-1 0,0 1-1,-1 0 1,1 0 0,-1 0 0,0 0 0,1 0 0,-1 0-1,0 1 1,0-1 0,1 1 0,-1 0 0,-3 0 0,1 0-16,1 0-1,0 1 1,-1-1 0,1 1 0,0 0 0,-1 0 0,1 0 0,0 1 0,0-1 0,0 1-1,0 0 1,0 0 0,1 1 0,-6 3 0,3-1-20,1 0 1,0 1-1,0 0 1,0-1-1,1 2 1,0-1-1,0 0 0,-3 8 1,1-1-37,1 0 0,0 1 0,1 0-1,1-1 1,0 2 0,1-1 0,0 0 0,1 23 0,2-29-58,-1 0 0,2 0 0,-1 0 1,1 0-1,0 0 0,0-1 0,1 1 0,4 7 0,-6-12-18,1 1-1,1-1 1,-1 0-1,0 1 0,1-1 1,0-1-1,0 1 0,-1 0 1,2-1-1,-1 1 0,0-1 1,0 0-1,1 0 1,-1 0-1,1 0 0,0-1 1,-1 1-1,7 0 0,-2-1 0,0 0 0,0 0-1,0-1 1,0 0 0,0-1-1,0 0 1,0 0 0,0-1-1,11-3 1,32-17-578</inkml:trace>
  <inkml:trace contextRef="#ctx0" brushRef="#br0" timeOffset="1">464 131 13867,'-3'2'206,"-1"0"1,1 1-1,-1-1 1,1 1-1,-1-1 1,1 1-1,0 0 1,1 0-1,-1 0 1,0 1-1,-2 4 1,-3 2 193,-9 11 890,-23 38 1,36-52-1138,1 0 0,-1 0 1,1 0-1,0 0 0,1 1 1,0-1-1,0 1 0,0 0 1,1 0-1,0 10 0,1-16-140,0-1-1,0 0 0,0 0 0,0 0 0,1 1 0,-1-1 0,0 0 0,1 0 0,-1 0 0,1 0 0,-1 1 0,1-1 0,-1 0 0,1 0 0,0 0 0,-1 0 0,1 0 0,0 0 0,0-1 0,0 1 0,0 0 0,0 0 0,0-1 0,0 1 0,0 0 0,0-1 0,0 1 0,0-1 0,0 1 0,1-1 1,-1 0-1,0 0 0,0 1 0,0-1 0,1 0 0,-1 0 0,0 0 0,0 0 0,1 0 0,-1 0 0,0-1 0,2 1 0,6-2-58,0 0 0,-1 0-1,1-1 1,13-6 0,71-39-612,-63 31 265,53-22 0,-79 37 374,0 1 0,0 0 0,0 0 0,0 0 0,0 0 1,0 1-1,1 0 0,7 0 0,-11 0 56,1 0 1,0 1-1,0-1 0,0 1 1,-1 0-1,1-1 0,0 1 1,0 0-1,-1 0 1,1 0-1,-1 0 0,1 0 1,-1 0-1,1 1 0,-1-1 1,0 0-1,0 1 1,1-1-1,-1 1 0,1 2 1,-2-3-7,0-1 0,0 0 1,0 0-1,0 1 1,0-1-1,1 0 0,-1 0 1,0 1-1,0-1 1,0 0-1,0 0 0,0 0 1,0 1-1,1-1 1,-1 0-1,0 0 0,0 0 1,0 1-1,1-1 1,-1 0-1,0 0 0,0 0 1,0 0-1,1 0 1,-1 0-1,0 1 0,0-1 1,1 0-1,-1 0 1,0 0-1,0 0 0,1 0 1,-1 0-1,4-9 529,-3-23-89,-2 27-343,0-31 150,-3 0 0,-8-39 0,1 9-1258,11 65 914,0 0 0,0 0 0,0 1 0,0-1 0,0 0-1,0 0 1,0 1 0,0-1 0,0 0 0,1 0 0,-1 1 0,0-1 0,0 0-1,1 0 1,-1 1 0,1-1 0,-1 1 0,0-1 0,1 0 0,-1 1 0,1-1 0,0 1-1,-1-1 1,1 1 0,-1-1 0,1 1 0,0-1 0,-1 1 0,1 0 0,0 0-1,0-1 1,-1 1 0,1 0 0,0 0 0,0 0 0,-1-1 0,1 1 0,0 0 0,0 0-1,0 0 1,43 3-698,-26-1 396,35 0-367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7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81 17420,'-1'-2'104,"-1"-7"240,0-1 0,0 1 0,-8-17 0,9 25-322,1-1 0,-1 1-1,1 0 1,-1-1 0,0 1 0,0 0 0,0-1-1,0 1 1,0 0 0,0 0 0,0 0 0,0 0-1,0 0 1,0 0 0,-1 0 0,1 0 0,0 0 0,-1 1-1,1-1 1,-1 1 0,1-1 0,-1 1 0,1-1-1,-1 1 1,1 0 0,-1 0 0,1-1 0,-1 1-1,1 0 1,-1 0 0,1 1 0,-1-1 0,-1 1 0,-1 0 43,1 1 0,0-1 0,0 1 0,0 0 0,0 1 0,0-1 0,0 0 1,0 1-1,1-1 0,-4 5 0,-22 36 496,11-12-430,1 1 0,2 1 0,2 1 0,1 0 0,1 0 0,-7 52 0,8-17-57,4-1 0,3 99 0,6-106-38,3 0-1,2 0 1,25 90 0,-32-145-38,12 35-15,-13-39 18,0-1 1,0 1-1,0 0 1,0 0-1,0 0 1,1-1-1,-1 1 1,0-1-1,1 1 1,-1-1-1,1 1 1,0-1-1,-1 0 1,1 0-1,0 0 1,2 1-1,-4-1 3,1-1-1,-1 0 1,0 0-1,1 0 1,-1 0-1,1 0 1,-1 0-1,1 0 1,-1 0-1,0 0 1,1 0-1,-1 0 1,1 0-1,-1 0 1,0 0-1,1-1 1,-1 1-1,1 0 1,-1 0-1,0 0 1,1-1-1,-1 1 1,0 0-1,1 0 1,-1-1-1,0 1 1,1 0-1,-1-1 1,6-15 114,-2-24 113,-4 34-189,-1-110 638,-17-125 1,14 174-697,4 66 12,0 1 1,0-1-1,0 1 0,0-1 1,0 1-1,0 0 0,0-1 1,0 1-1,0-1 0,0 1 1,0-1-1,0 1 0,1 0 1,-1-1-1,0 1 0,0-1 1,0 1-1,1 0 0,-1-1 0,0 1 1,1 0-1,-1-1 0,0 1 1,0 0-1,1 0 0,-1-1 1,1 1-1,-1 0 0,0 0 1,1 0-1,-1-1 0,1 1 1,-1 0-1,0 0 0,1 0 1,-1 0-1,1 0 0,-1 0 0,1 0 1,-1 0-1,0 0 0,1 0 1,-1 0-1,1 0 0,-1 0 1,1 0-1,0 1 0,23 10-109,-15-6 58,5 1 27,0-1 0,1 0 0,-1-1 0,1 0 1,-1-1-1,1-1 0,0 0 0,0-1 0,0-1 0,0 0 1,0-1-1,0-1 0,0 0 0,0-1 0,0 0 1,-1-2-1,0 1 0,0-2 0,0 0 0,0-1 0,14-9 1,-17 7 34,-3 3-6,0 0 0,1 1-1,9-5 1,-17 9-2,0 0 0,1 0 0,-1 1 0,0-1 0,1 1 0,-1-1 1,1 1-1,-1 0 0,1-1 0,-1 1 0,1 0 0,-1 0 0,1 0 0,-1 0 1,1 0-1,-1 0 0,1 1 0,-1-1 0,1 0 0,-1 1 0,0-1 0,1 1 0,-1 0 1,0-1-1,1 1 0,-1 0 0,2 1 0,7 8 72,0 0-1,1 0 1,21 14-1,-26-21-29,0 0-1,0 0 1,1-1-1,-1 0 0,0 0 1,1 0-1,-1-1 1,1 0-1,0 0 0,11 0 1,7-3-61,-1-1 0,0-1-1,0-1 1,35-12 0,-26 8-1566,52-10-1,-44 14 426,-21 3 472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63 17756,'2'-3'222,"0"0"0,0 1 0,-1-1 0,0 0 0,1 0 1,-1 0-1,0 0 0,0 0 0,-1 0 0,1-3 0,-1 5-170,0 0-1,0 0 1,0 0 0,0 0-1,0 0 1,0 0 0,-1 0-1,1-1 1,0 1 0,-1 0-1,1 1 1,-1-1 0,1 0-1,-1 0 1,0 0 0,1 0-1,-1 0 1,0 0 0,0 1-1,1-1 1,-1 0 0,0 1-1,0-1 1,0 0-1,0 1 1,0-1 0,0 1-1,0 0 1,0-1 0,0 1-1,0 0 1,0-1 0,-2 1-1,-4-1 80,0 0-1,0 1 0,-1 0 0,1 0 0,0 1 0,0 0 0,-1 0 1,1 0-1,0 1 0,0 0 0,1 1 0,-1 0 0,-9 4 1,4 0-126,0-1 1,1 2 0,0 0-1,0 0 1,1 1-1,-12 12 1,17-16-12,1 0 0,1 0 1,-1 0-1,1 1 0,0-1 0,-4 9 0,6-13-3,1 1 0,-1-1 0,1 1 0,-1-1 0,1 1-1,0-1 1,0 1 0,-1 0 0,1-1 0,0 1 0,0-1 0,1 1-1,-1-1 1,0 1 0,0-1 0,1 1 0,-1-1 0,1 1 0,-1-1-1,1 1 1,0-1 0,0 0 0,-1 1 0,1-1 0,0 0 0,0 0 0,0 1-1,0-1 1,1 0 0,1 1 0,2 1-99,-1-1 1,1 0-1,0 0 0,0 0 1,0-1-1,0 1 1,0-1-1,0-1 0,0 1 1,0-1-1,1 0 0,-1 0 1,5-1-1,3 0-211,-1-1 1,1 0-1,-1-1 0,18-7 0,-14 3 131,0 0 0,0-2 0,-1 0 0,0 0 0,20-18 0,24-30-568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7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24 18108,'-12'11'272,"1"1"1,1 0 0,0 0-1,0 1 1,1 1-1,1 0 1,0 0-1,1 0 1,1 1-1,0 0 1,-7 28 0,8-21-80,0 1 0,2 0 0,1 1 1,0-1-1,2 0 0,0 1 1,6 33-1,-2-39-141,0 1 1,1-1-1,10 23 0,-12-32-84,1 0 1,1-1-1,0 0 0,0 0 0,0 0 0,1 0 0,0-1 0,8 8 1,-12-14 18,-1 1 0,1-1 0,-1 0-1,1 0 1,0 0 0,-1 0 0,1 0 0,0 0 0,0 0 0,-1 0 0,1-1 0,0 1 0,0-1 0,0 1 0,0-1 0,2 0 0,-3 0 5,1 0-1,-1 0 1,0-1-1,0 1 1,0-1-1,0 1 0,0-1 1,1 1-1,-1-1 1,0 0-1,0 1 1,0-1-1,-1 0 1,1 0-1,0 0 0,0 0 1,0 0-1,0 0 1,0-1-1,2-3-2,-1 0-1,0-1 1,1 0 0,-2 1-1,1-1 1,-1 0 0,0 0-1,1-9 1,-4-179 552,4 205-544,1-1 0,0 1-1,1-1 1,0 0 0,0 0 0,1 0 0,1-1-1,-1 0 1,1 0 0,1 0 0,8 9-1,-11-14 6,0-1-1,0 0 0,0 1 0,0-2 1,0 1-1,1 0 0,0-1 1,-1 0-1,1 0 0,0 0 1,0-1-1,0 1 0,0-1 0,0 0 1,0-1-1,0 1 0,0-1 1,0 0-1,0 0 0,1-1 0,-1 1 1,0-1-1,0 0 0,0-1 1,8-3-1,-4 1-9,0-1 0,0 0 0,0-1 0,0 0 1,-1 0-1,0-1 0,0 0 0,-1-1 0,0 1 0,-1-1 1,11-17-1,-3 3-103,-1-1 0,-1 0 0,14-39 0,-18 30-195,-8 30 230,-1 3 14,-3 17 5,-2 7 159,2-1 0,1 1 1,1 0-1,1 0 0,1 0 0,1 0 0,5 29 1,-5-50-74,0 1 0,1 0 0,-1-1 1,1 1-1,0-1 0,0 1 0,1-1 1,-1 0-1,1 0 0,5 6 0,-6-8-39,-1-1-1,1 0 0,-1 1 1,1-1-1,0 0 1,-1 0-1,1 0 0,0 0 1,0 0-1,0 0 0,0-1 1,0 1-1,0-1 0,0 1 1,0-1-1,0 0 1,0 1-1,0-1 0,0 0 1,0-1-1,0 1 0,0 0 1,0 0-1,0-1 0,0 1 1,0-1-1,3-1 1,0-1-118,0 0 0,0 0 1,0-1-1,0 0 1,-1 0-1,1 0 1,-1 0-1,0-1 1,0 0-1,-1 0 1,1 0-1,-1 0 0,4-10 1,2-5-107,-1 0 0,9-33 0,-2-13-326</inkml:trace>
  <inkml:trace contextRef="#ctx0" brushRef="#br0" timeOffset="1">643 1 14331,'-12'14'1280,"5"4"-968,7 0-440,6 1 2289,7-1-1881,6-3 144,5-2-32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14427,'-4'13'698,"0"0"-1,-1 0 0,-10 18 1,10-23-368,1 0 0,0 0-1,1 0 1,0 0 0,0 0 0,1 1-1,0 0 1,0-1 0,1 1 0,0 11-1,1-18-277,0-1-1,0 1 0,0-1 1,1 0-1,-1 1 0,0-1 1,1 1-1,0-1 0,-1 0 1,1 1-1,0-1 0,-1 0 1,1 1-1,0-1 0,0 0 1,0 0-1,0 0 0,0 0 1,0 0-1,3 1 0,-1 0-19,-1-1-1,1 0 0,-1 0 0,1-1 0,0 1 0,-1-1 0,1 1 0,0-1 0,-1 0 0,6 0 0,4-1-112,-1-1 1,1 0-1,-1-1 0,16-6 1,61-30-614,-65 27 447,1 1 0,50-16 0,-72 27 270,0-1 0,0 1 0,1-1-1,-1 1 1,0 0 0,0 0 0,1 0 0,-1 0 0,0 0 0,0 0 0,1 1 0,-1-1 0,0 1 0,0 0 0,0-1 0,2 2 0,-2-1 29,-1 0 1,0 0 0,0 1 0,1-1 0,-1 0 0,0 0-1,0 1 1,0-1 0,-1 1 0,1-1 0,0 1 0,0-1 0,-1 1-1,1-1 1,-1 1 0,1 0 0,-1-1 0,0 1 0,0-1-1,0 1 1,0 2 0,-1 30 814,1-25-654,-1 0 0,1-1 0,1 1 0,0 0 0,1 9-1,-1-17-201,-1 0 0,1 0 0,-1 1 0,1-1 0,0 0 0,-1 0 0,1 0 0,0 0 0,0 0 0,0 0 0,0 0 0,0 0 0,0 0 0,0-1 0,0 1 0,0 0 0,0 0 0,0-1 0,1 1-1,-1-1 1,0 1 0,0-1 0,1 0 0,-1 0 0,0 1 0,0-1 0,1 0 0,-1 0 0,0 0 0,1 0 0,-1 0 0,0-1 0,1 1 0,0-1 0,8 0-207,0-2 1,-1 1 0,15-7 0,-15 5-30,13-4-400,-5 1-409,35-9 1,-48 15 796,1 0 0,-1 0 0,0 1 0,0 0 0,0 0 0,1 0 0,-1 0 1,0 0-1,0 1 0,0 0 0,1 0 0,-1 0 0,0 0 0,4 3 0,-7-3 151,1 0 0,-1 0-1,0 0 1,1 1 0,-1-1-1,0 1 1,0-1 0,0 1-1,0-1 1,-1 1-1,1-1 1,0 1 0,0 0-1,-1 0 1,0-1 0,1 1-1,-1 0 1,0 0 0,1 0-1,-1-1 1,0 1 0,-1 0-1,1 0 1,0 0 0,0-1-1,-1 1 1,1 0 0,-1 0-1,1-1 1,-1 1-1,-1 2 1,-10 20-498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1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40 561 12819,'-8'4'363,"5"-3"-279,1-1-1,0 1 1,0 0 0,0 0-1,0 0 1,0 1-1,1-1 1,-1 0 0,0 1-1,0-1 1,1 1-1,-1 0 1,1-1-1,0 1 1,-1 0 0,-1 4-1,3-6-70,0 0-1,0 1 1,0-1 0,0 0-1,0 1 1,0-1 0,0 0-1,0 0 1,0 1 0,0-1-1,1 0 1,-1 1 0,0-1-1,0 0 1,0 1 0,0-1-1,1 0 1,-1 0 0,0 1 0,0-1-1,0 0 1,1 0 0,-1 0-1,0 1 1,0-1 0,1 0-1,-1 0 1,0 0 0,0 0-1,1 0 1,-1 1 0,0-1-1,1 0 1,-1 0 0,0 0-1,1 0 1,-1 0 0,0 0-1,1 0 1,13 1 316,0 0 1,0 0-1,-1-1 1,22-4-1,-22 3-208,699-83 2635,1-33-1695,12-21-365,543-86 110,-854 190-2879,-407 34 1601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39:40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2165 9450,'-3'5'1529,"4"-10"-339,8-12-692,6 4-442,0 1-1,29-18 1,-6 5-22,114-72 23,24-17-27,-147 88-41,0-1 0,-2-2 0,27-34-1,-32 34-96,1 2 0,2 1 0,0 1 0,37-27-1,54-27-89,-17 13 233,176-154 0,26-48 276,117-94-108,-361 313-158,1 3 1,103-63 0,-99 71-9,-2-4 0,95-83 0,-72 35 40,-35 37 63,-41 48 108,-13 16-59,-14 18 285,8-20 0,11-9-497,0 0 0,0 1 0,1-1 0,-1 0 0,0 1 0,1-1 0,-1 1 0,1-1 0,-1 1 0,0-1 0,1 1 0,-1 0 0,1-1 0,-1 1 0,1 0 0,0-1 0,-1 1 0,1 0 0,0-1 0,-1 1 0,1 0 0,0 0 0,0-1 0,0 1 0,0 0 0,0 1 0,-2 7-270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1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855 83 12107,'15'8'317,"-20"-12"-65,-30-16 177,14 9-187,-1-1 37,-1 1 0,-33-12 0,50 21-253,-1 0 0,1 0 0,-1 1-1,1 0 1,-1 0 0,0 1 0,0 0 0,0 0 0,1 0-1,-1 1 1,0 0 0,0 0 0,-12 5 0,0 3-15,-1 1 0,2 0 0,-1 2 0,-25 21 0,-62 62 23,97-87-34,-15 15 0,-152 157 0,158-158 0,0 2 0,2-1 0,0 2 0,2 0-1,1 1 1,-16 45 0,18-38-3,2 1 0,1-1-1,2 1 1,2 1 0,1-1 0,1 1 0,6 68 0,-1-84-3,0-1 1,2 0-1,0 0 0,0 0 1,2 0-1,17 33 0,-16-39-4,0 0 0,1 0 0,0-1-1,0 0 1,1 0 0,1-1 0,0-1-1,0 1 1,25 13 0,8 0-30,2-3 0,0-2 1,1-1-1,51 9 0,58 22-76,-95-26 47,140 46-234,-155-55 204,0-2 0,71 7 0,-60-14 50,1-2-1,0-2 1,0-3 0,0-3-1,103-23 1,-119 18 48,-1-3 0,0-1 1,-2-1-1,1-3 0,-2-1 0,-1-1 1,0-3-1,47-39 0,-29 17 86,-3-3 1,-1-1-1,79-105 1,-116 136-3,-2-1 0,0-1 0,-2 0 1,0-1-1,-1 0 0,-1 0 1,8-44-1,-13 51-37,-1-1 0,-1 1 0,0 0 1,-1 0-1,-1-1 0,0 1 0,-2 0 0,1 0 0,-2 0 0,0 0 0,0 0 1,-2 1-1,-7-16 0,4 14-16,0 1 0,-1 1 0,0 0-1,-1 0 1,0 1 0,-1 1 0,-26-21 0,18 18-5,0 2 0,-1 0 0,0 2 0,-45-18 0,-4 8 14,0 3 1,-132-17-1,122 23 2,59 9-36,-136-26 38,126 22-77,0-2 0,-57-24 0,70 24-36,13 6 26,-1-1-1,0 1 0,1 1 0,-2-1 0,1 1 1,0 0-1,0 0 0,-1 1 0,1 0 0,0 0 1,-1 0-1,-12 1 0,-1 6-83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2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2216 10706,'-2'0'2087,"5"-1"-1190,0 0-867,0 0 1,0 0 0,0 0 0,0 0 0,0 0 0,-1 0-1,5-4 1,52-59 800,-45 48-697,0 0 0,1 1 0,33-27 0,-16 22-129,1 2 0,0 1 0,2 1 0,0 2 0,58-14 0,-79 23-3,0 1 0,0-2-1,-1 0 1,1 0 0,-2-2 0,1 1 0,-1-2 0,0 1 0,-1-2 0,0 1 0,0-2 0,-1 1 0,-1-1 0,1-1 0,-2 0 0,8-14 0,20-39 7,-26 44-5,1 0 0,1 2 0,1-1 0,28-33 0,-32 46 3,0-1 0,1 1 0,12-7 0,-10 7 3,-1-1 0,12-10 0,15-17 30,12-12-76,89-64 0,-85 71-187,93-91 0,-133 118 134,-5 5-22,1 0-1,-1 1 1,17-8 0,-16 9 62,0 0 0,0-1 0,-1 1 0,9-9 0,68-77 117,-54 55 2,1 2 0,3 1 0,72-55 0,-82 72-66,-1-1 0,0-2 0,-2 0 0,-1-2-1,0 0 1,29-41 0,-39 47-15,1 1 0,0 0-1,1 1 1,0 0 0,1 1 0,33-22-1,-12 9 68,-2-1-1,37-39 0,-19 18 45,-15 13-47,2 2-1,1 2 1,2 1 0,46-24 0,-42 28-74,81-60-1,-127 86 23,0 0 0,1 0 1,-1 0-1,0 0 0,1 0 0,-1 0 0,0 0 0,0 0 0,1 0 0,-1 0 1,0 0-1,0 0 0,1 0 0,-1 0 0,0 0 0,0 0 0,1 0 0,-1 1 1,0-1-1,0 0 0,0 0 0,1 0 0,-1 0 0,0 1 0,0-1 0,0 0 1,1 0-1,-1 0 0,0 1 0,0-1 0,0 0 0,0 0 0,0 1 0,0-1 1,1 0-1,-1 0 0,0 1 0,0-1 0,0 0 0,0 0 0,0 1 0,1 1 30,-1-6-18,0 4-72,0 3-132,-1 5 118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2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11130,'0'1'1313,"0"2"-857,6 0-232,7 0 1624,5-1-1664,5 0-88,10 0-208,4-1 312,5 2-192,0 0-16,5-6-32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35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26 13579,'0'3'90,"0"-1"0,0 0 0,1 0 0,-1 0 1,1 0-1,-1 0 0,1 0 0,0 0 0,-1 0 0,1 0 0,0 0 1,1 0-1,-1-1 0,0 1 0,0 0 0,1-1 0,-1 1 0,1-1 1,-1 1-1,1-1 0,0 0 0,-1 0 0,1 0 0,0 0 0,0 0 1,0 0-1,0 0 0,0 0 0,0-1 0,3 1 0,8 2 170,-1-1 0,1-1 0,0 0 0,13-1 0,-11 0-4,188-1 1347,106 4-884,-231 2-569,108 2 177,-164-8-297,0 0 0,-1-2 0,1-1 0,-1 0 1,1-2-1,26-10 0,-39 12-101,0-1 1,0 0-1,12-8 0,-21 12 118,0 1 0,0-1 0,1 0-1,-1 0 1,0 1 0,0-1 0,0 0-1,0 0 1,0 0 0,0 1 0,-1-1-1,1 0 1,0 0 0,0 0 0,0 1-1,-1-1 1,1 0 0,0 0 0,-1 1-1,1-1 1,-1 0 0,1 1 0,-1-1-1,1 1 1,-2-2 0,1 1 71,-6-11 73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2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17500,'35'38'1024,"-12"-14"-1232,2 0-48,8-5-192,4-7-216,9-12 488,1-11-152,10-16-113</inkml:trace>
  <inkml:trace contextRef="#ctx0" brushRef="#br0" timeOffset="1">1639 0 11490,'79'27'825,"-3"-2"-665,-2-2-64,-4-3 288,-1 1-248,-3-4-88,-7-5-32,-9-14-16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2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10546,'13'22'928,"-1"-6"-671,-4-2-129,-2-7 984,-2-4-1064,1-7-144,-1-5-472,0-4 496,-1-1-72,3 0-56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2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13203,'-11'51'1016,"-4"4"-912,1 7-48,2 3 136,5 2-168,3-1-96,4 3-72,3-2 112,1-8-40,2 0-32</inkml:trace>
  <inkml:trace contextRef="#ctx0" brushRef="#br0" timeOffset="1">38 1484 8602,'3'60'776,"-1"-1"-736,0-2-592,1-1 1272,3-3-728,-3 1-144</inkml:trace>
  <inkml:trace contextRef="#ctx0" brushRef="#br0" timeOffset="2">35 2301 4273,'-4'26'3041,"0"-5"-481,1-5-1976,-1-3-240,1-3-184,0-2 472,0-1-231,3 4-529,0 1-569,-1 7 585,-1 4-152,2 3-120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25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13731,'4'13'1080,"6"-2"-1008,8-1-168,6-1 344,16-6-936,10-3-944,15-7 1352,5-8-208,6-9-209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2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7618,'38'-5'944,"-5"1"-416,0 1-200,0 3 288,-1 0-16,-1 3 16,2 1-7,0 2-345,0 0-136,2-5-136,-1 1-48,-2-5-80,-1-1-321,-4-4 369,-5 0-72,-6-4-32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2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12411,'9'-4'936,"1"-6"-720,0-2-128,7 4 384,1-3-256,10 3-216,2 2-56,9 0-232,-1-1-528,7-3 656,2 0-88,3-6-104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2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3369,'90'5'440,"5"-4"-680,-1-1 216,5 0 200,-2-3 64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2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11731,'90'8'-239,"1"-4"1,-1-3-1,141-18 1,-20-1-2494,-160 16 1337,-1 3 1,60 9-1,81 1 5309,-29-3-563,-133-4-3017,-1 3-1,54 18 0,-52-15-287,59 13-1,-84-22-71,1-1 1,-1 1-1,1-1 0,-1 0 0,1-1 0,-1 1 0,1-1 0,-1 0 0,0-1 0,1 1 1,-1-1-1,0 0 0,0 0 0,0 0 0,0-1 0,6-5 0,0 0-36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2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 14083,'-2'-15'1120,"0"12"-904,-7 4-112,2 18 352,1 7-152,-3 11-127,5 9-81,3 18-128,1 8-80,3 14-129,2 1-103,4 1-216,2-1 448,-2-4-128,-3-3-48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2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6633,'-6'52'841,"1"1"-689,0-1-905,0 2 1242,0 1-65,-1 0-392</inkml:trace>
  <inkml:trace contextRef="#ctx0" brushRef="#br0" timeOffset="0.5">56 774 10914,'-29'446'1115,"29"-383"-1026,11 97 0,1 18 471,-11-147-451,-2 42 185,1-66-307,-1 0 1,0 0-1,0 0 1,-1-1-1,0 1 1,0 0-1,-5 9 0,7-16-14,0 1 0,0-1 0,0 0 0,0 1 0,-1-1 0,1 0 0,0 0 0,0 1 0,0-1 0,-1 0 0,1 0 0,0 1 0,0-1 0,-1 0 0,1 0 0,0 0 0,-1 1 0,1-1 0,0 0 0,0 0 0,-1 0 0,1 0 0,0 0 0,-1 0 0,1 0 0,0 0 0,-1 0 0,1 0 0,0 0 0,-1 0 0,0 0 11,1 0 0,-1-1 0,0 1 1,1-1-1,-1 1 0,1 0 0,-1-1 1,1 1-1,-1-1 0,1 0 0,0 1 1,-1-1-1,1 1 0,0-1 0,-1 0 0,1 1 1,0-2-1,-9-33-189,0-12-72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5:37.4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1 197 13203,'10'-6'657,"0"0"0,1 0 0,0 1 0,18-6 0,68-23 216,-12 9-395,2 3 0,117-13 0,180 12-206,-349 23-285,-2 1-328,59-7 0,-91 6 322,1 0 0,-1-1 0,0 1-1,1 0 1,-1-1 0,0 1 0,1-1 0,-1 1 0,0-1 0,0 0 0,1 0 0,-1 1-1,0-1 1,2-2 0,-1-5-166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9T10:40:3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828 138 8498,'-104'-52'1668,"81"39"-1380,-2 0 0,1 1 0,-2 1 0,1 2-1,-2 1 1,-28-6 0,39 12-239,0 0-1,0 1 1,0 1-1,0 0 0,0 2 1,0 0-1,0 0 1,0 2-1,1 0 0,-1 0 1,1 2-1,0 0 1,0 0-1,1 2 1,0 0-1,0 0 0,1 1 1,0 1-1,1 0 1,0 1-1,0 0 0,-17 23 1,9-7-48,1 1 0,1 2 0,1 0 0,2 0-1,1 2 1,1 0 0,2 0 0,1 1 0,2 0 0,1 1 0,2-1 0,-2 65 0,5-43-3,3 0 0,2 0 1,3 0-1,2 0 0,2-1 1,3 0-1,34 91 0,-33-113-15,1-1-1,2 0 0,1-2 1,1 0-1,37 44 1,-37-53-21,1 0 1,1-1 0,0-2 0,2 0 0,0-1 0,0-1 0,44 20 0,-38-24-16,0 0-1,1-3 1,0 0 0,0-2 0,1-1 0,55 2 0,191-18-301,-119 1-359,-30 9-355,74-5-1750,-178 3 2735,1 0 0,-1-2-1,0-1 1,0-1 0,-1-1-1,26-12 1,-24 6 528,-1 0 0,0-1 0,-1-2 0,-1 0 0,37-39 0,-17 9 726,56-79 0,-86 108-1072,0 0 0,-1-1 0,-1-1 0,0 0 0,-2 0 0,0 0 0,-2-1 0,0-1 0,-1 1 0,-1-1 1,-1 1-1,-1-1 0,-1 0 0,-1 0 0,-1 0 0,-1 0 0,-1 0 0,0 1 0,-13-38 0,7 31-161,-1 0-1,-1 0 0,-2 2 0,-1-1 1,-1 2-1,-1 0 0,-37-44 1,36 50 17,-1 2 1,-1 0-1,-1 1 1,0 0 0,-1 2-1,0 1 1,-1 0 0,-1 2-1,-39-15 1,7 10 79,-74-13 0,12 4 172,-48-21 157,-50-12 58,160 46-338,-108-9 0,153 21-113,-1-1 55,-1 0 1,0 1-1,0 0 1,0 1 0,1 0-1,-1 1 1,-11 3 0,21-4-26,1-1 0,0 1 0,-1 0 0,1-1 0,0 1 0,0 0 0,0 0 0,-1 0 0,1 0 0,0 0 0,-1 2 0,-7 14 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4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14155,'3'17'816,"0"-11"-424,2-4-472,11-4 896,7-5-672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9:4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13507,'1'-1'64,"-1"0"1,1 0 0,-1 0-1,1 0 1,0 0-1,-1 0 1,1 0 0,0 0-1,0 0 1,0 0-1,-1 0 1,1 1-1,0-1 1,0 0 0,0 1-1,0-1 1,0 1-1,0-1 1,2 0-1,26-8 49,-23 8 7,80-18 802,-74 17-781,0 1 0,0 0 0,0 1 0,1 0-1,13 3 1,-25-3-128,1 0 1,-1 0-1,0 0 0,0 0 0,0 1 1,0-1-1,0 0 0,0 1 0,0-1 1,0 1-1,0-1 0,0 1 0,0-1 0,0 1 1,0 0-1,0-1 0,0 1 0,-1 0 1,1 0-1,0 0 0,0 0 0,-1 0 1,1 0-1,-1 0 0,2 1 0,-2 0 3,0-1-1,0 1 0,0 0 1,-1-1-1,1 1 0,0-1 0,-1 1 1,1-1-1,-1 1 0,1-1 1,-1 1-1,1-1 0,-1 0 1,0 1-1,-2 1 0,-4 6 60,0 0 0,-1-1 0,-16 13-1,-38 25 243,41-31-144,0 0 1,1 2-1,-27 28 0,45-43-151,0 0-1,0 0 1,1 0-1,-1 1 1,1-1-1,0 0 1,-1 1-1,1-1 1,0 1-1,0-1 1,1 1 0,-1 0-1,0-1 1,1 1-1,0 0 1,-1 3-1,2-4-6,-1 0 0,1 1 0,0-1 0,-1 0 0,1 0 0,0 0 0,0 0 0,0 0 0,1 0 0,-1-1 0,0 1 0,1 0 0,-1 0 0,1-1-1,0 1 1,-1-1 0,1 0 0,0 1 0,0-1 0,2 1 0,19 9-271,-1 0-1,2-2 1,-1-1-1,1-1 1,0-1-1,1-1 1,-1-1-1,42 1 1,-32-4-224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2:0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73 10522,'0'0'40,"0"1"-1,0-1 1,0 0 0,-1 0-1,1 0 1,0 0-1,0 1 1,-1-1-1,1 0 1,0 0 0,0 0-1,0 1 1,0-1-1,0 0 1,-1 0-1,1 0 1,0 1 0,0-1-1,0 0 1,0 0-1,0 1 1,0-1-1,0 0 1,0 0 0,0 1-1,0-1 1,0 0-1,0 1 1,0-1-1,0 0 1,0 0 0,0 1-1,0-1 1,0 0-1,0 0 1,0 1-1,1-1 1,-1 0 0,0 0-1,0 1 1,14 2 694,32-4-487,-31 0-57,19 2 118,-1 1 0,55 11-1,-11-1 66,-14-8-90,0-2 0,79-8-1,15-1-107,-65 5-202,0-4 0,126-25 0,-126 14-12,134-8-1,-67 13 10,-88 5-102,1 2 1,82 7-1,-136 0 84,-1 2 1,1 0-1,19 8 0,-18-5-68,1-2 0,21 4 0,-8-6-182,55-2 0,-43-1-31,-33 2-866,-11-2 1107,0 0 1,0 1-1,0-1 1,0 0-1,-1 0 1,1 0-1,0 0 1,0 0-1,0 0 1,0 0-1,0 0 1,0 0 0,0 0-1,-1 0 1,1-1-1,0 1 1,0 0-1,0-1 1,0 1-1,-1-1 1,1 1-1,0-1 1,0 1-1,-1-1 1,1 1-1,0-1 1,-1 0 0,2 0-1,9-12-508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0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38 12619,'1'0'139,"0"-1"1,0 0-1,0 1 0,0-1 1,0 0-1,0 0 1,0 1-1,0-1 0,-1 0 1,1 0-1,0 0 1,-1 0-1,1 0 0,0 0 1,-1 0-1,1 0 1,-1-1-1,0 1 1,1 0-1,-1 0 0,0 0 1,0 0-1,0-1 1,1 1-1,-1 0 0,-1-2 1,1 2-53,-1 0 0,0 1 0,0-1 1,1 0-1,-1 1 0,0-1 0,0 0 0,0 1 1,0-1-1,0 1 0,0-1 0,0 1 0,0 0 1,0-1-1,0 1 0,0 0 0,0 0 0,0-1 1,0 1-1,0 0 0,0 0 0,0 0 0,-1 1 1,1-1-1,0 0 0,0 0 0,0 1 0,0-1 1,-1 1-1,-6 1-14,1 1 1,0 0 0,0 0 0,0 1-1,0 0 1,1 0 0,-1 0 0,1 1 0,-8 7-1,-48 55 7,60-65-73,-34 41-4,2 2 0,2 1 0,3 2 0,-28 56 0,42-71-5,2 0 0,0 1 0,3 0 0,0 1 0,3 0 0,0 0 0,-1 55 0,7-72 1,2-1 1,0 1 0,1 0 0,1-1 0,1 1 0,0-1 0,1 0-1,1-1 1,14 30 0,-14-35-59,0-1 0,1 1 0,1-2 0,-1 1 0,2-1 0,-1 0 1,1-1-1,0 1 0,1-2 0,0 0 0,0 0 0,1-1 0,0 0 0,20 8 0,-17-9-159,0 0 1,0-1-1,0-1 0,29 4 1,-26-9-139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3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33 14107,'21'-26'1606,"-17"19"-701,-15 16-33,-16 21-576,1 0-1,1 2 0,1 1 1,2 0-1,2 2 0,1 1 1,1 0-1,-12 40 0,14-28-294,3 0 0,1 0 0,2 1 0,3 1 0,2-1 0,1 56 0,4-83 14,2 1 0,0-1 0,1 0 0,1 0 0,1 0 0,10 27 0,-12-41-45,0-1 1,1 0-1,0 1 0,0-1 1,1-1-1,0 1 1,0-1-1,12 11 0,-13-13-48,1 0-1,0-1 0,0 0 0,0 0 0,1 0 0,-1-1 0,1 0 1,-1 0-1,1 0 0,0-1 0,0 1 0,0-1 0,9 0 0,14-2-139,0-6-73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3:5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44 10674,'1'-2'71,"-1"1"-1,1-1 0,-1 1 0,1-1 1,-1 1-1,1-1 0,-1 1 0,0-1 1,0 0-1,0 1 0,0-1 1,0 0-1,0 1 0,-1-1 0,1 1 1,0-1-1,-1 1 0,1-1 0,-1 1 1,0-3-1,0 4-20,0-1-1,0 0 1,0 0-1,0 1 1,0-1-1,0 0 1,0 1-1,0-1 1,-1 1 0,1-1-1,0 1 1,0 0-1,0-1 1,-1 1-1,1 0 1,0 0-1,0 0 1,-1 0 0,-1 0-1,-4 1 33,0 0 1,0 1-1,0 0 0,0 0 0,0 0 0,1 1 1,-11 5-1,-2 4 0,0 1-1,1 1 1,0 1 0,1 0-1,1 1 1,0 1 0,1 0-1,1 1 1,1 1 0,0 0-1,2 1 1,0 0 0,1 0 0,1 1-1,1 1 1,1 0 0,1 0-1,1 0 1,-3 32 0,7-36-68,1 0 0,0 1-1,2-1 1,0 0 0,2 0 0,-1 0 0,9 20 0,-8-26-8,0-1 0,1 0-1,1 1 1,0-2 0,1 1-1,0-1 1,0 0 0,1 0 0,0-1-1,1 0 1,14 11 0,-16-15 7,0-1 1,0 0 0,0-1-1,0 0 1,0 0 0,1 0-1,-1-1 1,1 0 0,0-1-1,0 1 1,0-2 0,0 1-1,-1-1 1,1 0 0,0-1-1,0 0 1,0 0 0,0 0-1,-1-1 1,1 0 0,0-1-1,7-3 1,0-1 75,0 0-1,0-1 1,-1-1 0,0 0 0,-1-1-1,0 0 1,0-1 0,-1-1 0,17-20-1,-11 7 94,-2 0-1,0-2 1,-2 1-1,0-2 1,-2 0-1,-2 0 1,0-1-1,-2 0 1,-1-1-1,-1 0 1,3-55-1,-8 80-169,-1 0-1,0 0 1,-1-1-1,1 1 1,-1 0-1,0 0 1,0 0-1,-1 0 1,1 0-1,-1 0 1,0 0-1,-6-9 1,5 11-57,1 0 0,-1-1 1,0 1-1,0 1 0,-1-1 0,1 0 1,-1 1-1,1 0 0,-1 0 0,0 0 1,0 0-1,0 1 0,0-1 0,0 1 1,0 0-1,-7-1 0,2 1-53,1 0 0,-1 1 0,0-1 0,0 2 1,1-1-1,-1 1 0,0 1 0,-13 3 0,-17 7-222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4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19 954 12747,'-10'12'1219,"10"-12"-1159,0 0 1,0 0 0,0-1-1,0 1 1,0 0 0,0 0-1,0 0 1,0 0 0,0-1-1,-1 1 1,1 0 0,0 0-1,0 0 1,0 0 0,0-1-1,0 1 1,0 0 0,0 0-1,0 0 1,-1 0 0,1 0-1,0-1 1,0 1 0,0 0-1,0 0 1,-1 0 0,1 0-1,0 0 1,0 0 0,0 0-1,0 0 1,-1 0 0,1 0-1,0 0 1,0 0 0,0 0-1,-1 0 1,1 0 0,0 0-1,0 0 1,0 0 0,0 0-1,-1 0 1,1 0 0,0 0-1,0 0 1,0 0 0,0 0-1,-1 0 1,1 0 0,0 0-1,0 1 1,0-1 0,0 0-1,-1 0 1,1 0 0,0 0 0,0 0-1,0 0 1,0 1 0,0-1-1,0 0 1,0 0 0,0 0-1,-1 0 1,1 1 0,0-1-1,0 0 1,2-3 114,-1 0-1,0 0 1,1 0 0,0 0 0,-1 0 0,1 1-1,1-1 1,3-4 0,-2 2-52,17-17 14,0-1 1,47-35-1,56-31-232,-62 46-23,225-171-1096,-145 106 362,74-67-711,-15 11 0,-178 148 1393,0-1-140,-23 17 299,0 0-1,0 0 1,0 0 0,0 0-1,0 0 1,0 0-1,-1 0 1,1 0 0,0 0-1,0 0 1,0-1 0,0 1-1,0 0 1,0 0 0,0 0-1,-14 9-178,-31 21 85,24-13 10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4:4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98 805 12035,'-8'5'323,"1"0"1,0 0-1,0 1 0,0 1 1,0-1-1,1 1 1,0 0-1,1 0 1,-1 1-1,2-1 1,-1 1-1,1 0 1,0 1-1,0-1 1,1 1-1,0-1 1,-2 15-1,5-23-319,0 0-1,0 0 0,0 0 1,0 0-1,0 0 1,0 0-1,0 0 1,0 0-1,0 0 0,0 0 1,0-1-1,0 1 1,0 0-1,0 0 1,0 0-1,1 0 0,-1 0 1,0 0-1,0 0 1,0 0-1,0 0 1,0 0-1,0 0 1,0 0-1,0 0 0,0 0 1,0 0-1,0 0 1,0 0-1,0 0 1,1-1-1,-1 1 0,0 0 1,0 0-1,0 0 1,0 0-1,0 0 1,0 0-1,0 0 0,0 0 1,0 0-1,0 1 1,1-1-1,-1 0 1,0 0-1,0 0 0,0 0 1,0 0-1,0 0 1,0 0-1,0 0 1,0 0-1,0 0 0,0 0 1,0 0-1,0 0 1,0 0-1,0 0 1,1 0-1,-1 0 0,0 0 1,0 1-1,0-1 1,0 0-1,0 0 1,0 0-1,9-11 64,9-12-29,23-31 123,71-72 0,58-37-22,-137 131-120,275-240-19,-233 214-258,3 2 0,109-58 0,-168 105 192,-14 7 54,0 0 0,-1-1 0,1 1 1,0-1-1,-1 0 0,1 0 0,4-5 0,-9 8 15,0 0-1,0-1 1,0 1-1,0 0 1,-1 0 0,1 0-1,0-1 1,0 1-1,0 0 1,0 0-1,0 0 1,-1 0 0,1 0-1,0-1 1,0 1-1,0 0 1,0 0-1,-1 0 1,1 0 0,0 0-1,0 0 1,0 0-1,-1 0 1,1 0-1,0 0 1,0 0 0,-1 0-1,1 0 1,0 0-1,0 0 1,0 0-1,-1 0 1,1 0 0,0 0-1,0 0 1,0 0-1,-1 0 1,1 0-1,0 0 1,0 0 0,0 1-1,0-1 1,-1 0-1,1 0 1,0 0-1,-14 3 88,-44 25 86,59-28-188,-1 0 0,0 0-1,0 0 1,0-1 0,0 1 0,0 0-1,0 0 1,0 0 0,0 0-1,0-1 1,0 1 0,0 0 0,0 0-1,0 0 1,0 0 0,0-1 0,0 1-1,0 0 1,0 0 0,0 0-1,0 0 1,-1 0 0,1-1 0,0 1-1,0 0 1,0 0 0,0 0 0,0 0-1,0 0 1,0-1 0,0 1-1,-1 0 1,1 0 0,0 0 0,0 0-1,0 0 1,0 0 0,0 0-1,-1 0 1,1 0 0,0 0 0,0 0-1,0 0 1,0 0 0,-1 0 0,1 0-1,0 0 1,0 0 0,0 0-1,0 0 1,-1 0 0,1 0 0,0 0-1,-8-3-121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2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13219,'4'0'259,"0"0"0,0 1 0,0-1 0,-1 0 0,1 1 0,0 0 0,4 1 0,35 13 61,1-3 0,1-2-1,0-1 1,0-3-1,47 1 1,-43-8-147,-1-2-1,0-3 1,-1-1-1,49-14 1,182-68 607,-260 83-722,25-10 172,61-13-1,-111 30-510,1-1-1,0 0 0,-1 0 1,1 0-1,0-1 0,-1 0 0,-7-3 1,0-1-119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2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0 319 12379,'6'-13'258,"1"1"1,1 0 0,-1 1-1,2-1 1,0 1 0,11-10 0,-14 15-184,0 0 0,1 0 0,-1 1 0,1 0 0,0 1 0,1 0 1,-1 0-1,1 0 0,0 1 0,0 0 0,10-2 0,-13 4-48,0 0 1,1 1-1,-1 0 0,0 0 0,1 1 0,-1-1 0,0 1 0,0 0 1,7 2-1,44 21 0,-43-17-41,1-1 1,24 8-1,-22-11 2,0 0 0,0-1 0,0-1 0,1 0 0,-1-1 0,26-4 0,96-24-92,-99 18 150,1 1 0,51-3 0,-72 12 73,0 1-1,-1 0 1,28 7-1,-21-3 61,28 1-1,-17-5-54,0-2 1,65-11-1,68-24-91,18-3-84,76-12-13,-221 39 59,92-22-70,-114 30 80,1 1 1,0 1-1,0 1 0,31 2 0,-47-1 15,0 1 0,0 0 0,0 0 0,0 1 0,0 0 0,0 0-1,0 0 1,0 0 0,-1 1 0,1-1 0,-1 1 0,0 0-1,0 1 1,0-1 0,4 5 0,-5-6 8,-1 1 0,1-1 0,0 0 0,0 0 0,1-1 0,-1 1 0,0-1 0,1 1 0,-1-1 0,1 0 0,-1 0 0,1 0 0,-1-1 0,1 0 0,5 1 0,7-2 46,0 0-1,21-4 1,6 0 30,-33 4-85,1 1 0,0 0-1,0 1 1,0 1-1,0-1 1,0 2-1,-1-1 1,1 2-1,11 4 1,-7 0 0,-1 0-1,0 0 1,0 2 0,-1 0-1,18 16 1,-16-12-7,-2-1 31,1-2 1,0 1 0,17 10 0,-26-19-46,0-1 1,1 1-1,0-1 1,-1 0-1,1 0 1,0 0-1,0-1 1,0 0-1,0 0 0,0 0 1,0-1-1,0 0 1,8-1-1,1-2-34,0-1 0,0 0 0,-1-1-1,1 0 1,-1-1 0,0-1 0,16-11 0,6-5-40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4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5 9826,'-26'-3'169,"0"2"-1,0 1 1,0 1-1,0 1 1,0 1-1,-46 13 1,59-12-104,0 0 1,0 1 0,0 1-1,1 0 1,0 1-1,0 0 1,1 1-1,0 0 1,0 1-1,1 0 1,0 1 0,1 0-1,0 0 1,-12 19-1,5-2 115,1 1 0,2 1 0,1 0 0,1 1 0,2-1 0,1 2 0,-7 46-1,8-14 85,2 1 0,7 107-1,0-127-202,3 0 1,13 59-1,-14-87-58,0 0-1,1-1 0,1 0 0,0 0 1,1-1-1,1 1 0,0-1 0,1-1 1,19 23-1,-23-32-3,-1 1 0,0-2 1,1 1-1,0 0 0,0-1 0,0 0 1,0 0-1,0-1 0,1 1 1,-1-1-1,1 0 0,0-1 0,-1 1 1,1-1-1,0 0 0,0-1 1,0 1-1,0-1 0,9-1 0,-3-1 1,-1-1-1,0 1 0,0-2 0,-1 1 0,1-2 0,-1 1 1,0-1-1,0-1 0,13-9 0,15-13 28,-2-2 0,-2-1 0,0-2 0,-2-1 0,49-70 0,-46 52 31,-2-1 0,-3-2 0,43-107-1,-63 136-4,-1-1-1,-1 0 0,-2 0 0,0-1 1,1-32-1,-6 54-40,-1 0 1,0 0-1,0 0 1,-1 0 0,0 0-1,0 0 1,0 0-1,-1 0 1,0 0-1,0 1 1,0-1-1,-5-7 1,5 10-13,0 0 1,-1 1-1,1-1 1,-1 0-1,0 1 1,0 0-1,0-1 1,0 1-1,0 0 1,-1 1-1,1-1 1,-1 1-1,1-1 0,-1 1 1,1 0-1,-1 0 1,0 1-1,0-1 1,1 1-1,-1 0 1,-6 0-1,-6 1-34,0 0 1,0 2-1,0 0 0,0 1 0,-28 10 0,-79 39 68,107-45 11,-158 76-173,101-51-12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5:5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4841 499 10242,'-4'2'235,"-1"1"0,1-1-1,-1 0 1,0 0 0,0 0-1,0-1 1,0 0 0,0 0-1,0 0 1,-5 0 0,7-1-192,0 0 0,-1 0 0,1 0 1,0 0-1,0-1 0,0 1 1,0-1-1,0 0 0,0 0 1,0 0-1,0 0 0,0-1 0,1 1 1,-1-1-1,0 0 0,1 1 1,-4-5-1,-2-4 36,0-1 1,1 0-1,0 0 1,1 0-1,1-1 1,0 0-1,0 0 1,-5-24-1,6 21-39,0 0 0,-2 0 0,0 1 0,0-1 0,-17-25 0,14 28-33,-1 1-1,-1-1 1,0 2 0,0-1 0,-1 2 0,-1-1 0,1 2-1,-1 0 1,-1 0 0,0 1 0,0 1 0,0 0 0,0 1-1,-24-5 1,-13 1-3,-1 2 1,0 3-1,-52 1 0,-75-6 49,-47-30-39,122 19-55,-138-10 0,166 27 30,1 4 1,-1 2 0,1 5-1,-109 23 1,15 10 3,-129 28-15,202-52 34,-111 7-1,-274-31 60,2-1-7,313 22-68,-68 3-8,213-16 8,-1 2-1,1 0 0,0 2 1,0 0-1,0 2 0,1 0 1,0 1-1,-34 19 1,26-10-2,0 0 1,1 2 0,2 2-1,0 0 1,-24 26 0,26-20-4,1 0 0,2 2 0,-29 50 0,-39 103-22,67-135 28,-4 12 0,2 1-1,3 1 0,-21 106 1,26-70 1,-5 170 0,14-128-5,1-51-24,11 151 1,-6-230 22,1-1 1,0 0 0,1 0-1,0 0 1,0 0 0,1-1-1,0 1 1,0 0 0,1-1-1,0 0 1,0 0 0,0 0-1,1-1 1,0 1 0,1-1-1,-1 0 1,1 0 0,1-1-1,-1 0 1,1 0 0,-1-1-1,1 1 1,11 4 0,19 7 1,0-1 0,0-2 0,2-2 0,-1-2 0,1-1 0,70 5 0,241-13-27,-332 0 33,367-8 31,-310 12-23,0 2 0,-1 4 0,84 21 0,321 126-25,-310-97 6,-63-22-12,95 31-293,-155-56 146,1-2 0,70 8 1,569-8-144,-473-15 285,585-48 30,-611 31-34,353-90 0,-515 104 28,-1-1 1,0-1 0,0-1-1,-1-1 1,41-27 0,-50 27-18,0 0 1,-1 0-1,0-1 1,-1-1 0,-1 0-1,0 0 1,0-1-1,-2-1 1,14-24 0,-10 10-116,-1 0 0,-2-1 1,-1 0-1,-1 0 0,7-53 0,-11 34 86,-2 1 0,-8-96-1,-16-171 171,1 23-41,14 224-47,-27-117 1,23 145 24,-1 1 1,-3 0 0,-1 1 0,-25-43-1,-13-9 58,-4 3 0,-4 2-1,-91-97 1,119 143-28,24 26-42,-1 0 1,0 0-1,-1 1 0,-1 1 0,0 0 0,-16-10 0,26 19-46,-1 1 1,0-1-1,0 1 0,0 0 1,1 0-1,-1 0 1,0 1-1,0-1 0,-1 1 1,1 0-1,0 0 1,0 0-1,0 1 1,0-1-1,0 1 0,0 0 1,-6 2-1,-22 10-12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4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71 7178,'-3'0'2558,"4"5"-1370,-1-4-1095,0 0 1,1 0 0,-1 0-1,0 0 1,1 0 0,-1 0-1,1 0 1,-1-1-1,1 1 1,0 0 0,-1 0-1,1 0 1,1 0 0,2 2-6,0-1 0,1-1 1,-1 1-1,1 0 0,-1-1 1,1 0-1,-1 0 0,1-1 1,7 1-1,48-2 46,-29 0-14,-6 2-22,-1 1 0,1 1-1,43 10 1,69 32 167,-123-41-252,0 0 0,1 0 0,-1-1 0,1-1 1,-1 0-1,1-1 0,20-2 0,-1-2 15,-1-2 1,37-9 0,-40 7 6,1 3 0,0 0 0,-1 2-1,56 3 1,121 27 4,-118-14-139,0-5 0,1-3 0,150-10 0,265-58-82,166-4-57,-317 33 236,-8 2 3,2 25 0,36 15-129,-397-9 93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7:5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10554,'4'-4'155,"0"0"0,1 0-1,0 1 1,-1 0 0,1 0-1,1 0 1,-1 1 0,0 0 0,0-1-1,1 2 1,0-1 0,-1 1-1,1 0 1,0 0 0,9 0-1,291-38 71,-278 35-219,375-24 288,-272 24-212,-66 4-52,90 12 0,-10 1-23,-68-11 10,-1 4-1,1 3 1,79 20 0,-112-19-19,0-2 1,1-1 0,0-3-1,45-1 1,177-19 7,-129 5-12,-55 9-6,118 13-1,-10 1 21,116-27 1,-4-22-8,-139 15-19,148-7-32,10-1 29,210-4-44,-126 13 81,-268 11-3,-168-14 78,25 23-134,-1 1-17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9:09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38 11114,'-3'-32'1574,"3"32"-1557,0 0 0,0 0 0,0-1 1,0 1-1,0 0 0,0 0 0,0-1 0,0 1 0,-1 0 1,1 0-1,0-1 0,0 1 0,0 0 0,0 0 1,0 0-1,-1-1 0,1 1 0,0 0 0,0 0 0,0 0 1,-1 0-1,1 0 0,0-1 0,0 1 0,-1 0 0,1 0 1,0 0-1,0 0 0,0 0 0,-1 0 0,1 0 0,0 0 1,0 0-1,-1 0 0,1 0 0,-2 1 21,1-1 0,0 1 0,0 0 1,0 0-1,0 0 0,0 0 0,1-1 0,-1 2 0,0-1 0,0 0 0,0 0 1,0 2-1,-12 21 81,1 1 0,1 0 1,-7 28-1,-6 12-20,-72 210 108,84-230-191,2 1 0,3 0 1,1 0-1,0 57 0,7-85 0,0-1 0,1 0 0,0-1 0,2 1 0,7 25 0,-9-38 6,-1 0 0,1 0 0,0 0 0,0 0 0,0-1 0,1 1 0,0-1 0,-1 1 0,1-1 0,0 0 0,7 5 0,-8-6 4,1-1 1,-1 0-1,1 0 0,-1 0 0,1 0 1,-1 0-1,1-1 0,0 1 0,-1-1 0,1 1 1,0-1-1,0 0 0,-1 0 0,1-1 1,0 1-1,-1 0 0,1-1 0,0 0 1,-1 0-1,1 1 0,2-3 0,3-1 47,1 0-1,-1-1 1,0-1 0,-1 1-1,1-1 1,-1-1-1,0 1 1,-1-1-1,0 0 1,8-11 0,7-14 210,21-38 1,-42 69-283,22-41 229,-1-1 0,27-84 0,-41 102-163,0-1 0,-2 1 0,-1-1 0,-1 0 0,-1-1 0,-3-46 0,0 62-51,-1 0-1,-1 0 0,1 0 1,-2 0-1,1 0 1,-1 1-1,-1 0 1,0-1-1,-1 2 0,-10-16 1,13 21-51,0 1 0,0-1 1,0 0-1,-1 1 0,0-1 0,1 1 1,-1 0-1,-1 1 0,1-1 1,0 1-1,-1-1 0,1 1 0,-1 1 1,1-1-1,-1 1 0,0-1 0,0 1 1,0 1-1,0-1 0,0 1 0,0 0 1,0 0-1,1 0 0,-1 1 0,-9 1 1,9-4-148,6-8-60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4:5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12 13851,'15'-7'816,"-11"3"-936,-6 5-32,-8 11-80,-4 10-128,-5 2 496,-1 4-240,0-1 32,7-15 24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4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 13491,'18'-7'457,"1"1"0,-1 1 1,1 1-1,0 0 0,26 0 1,-36 3-305,1 1 0,-1 0 0,1 1 0,-1 0 0,0 0 0,1 1 0,-1 1 1,0-1-1,0 2 0,0-1 0,-1 1 0,16 9 0,-22-11-138,1 0 0,-1 0 0,1 0 0,-1 0 0,1 1 0,-1-1 0,0 1 0,0-1-1,-1 1 1,1 0 0,0 0 0,-1 0 0,0 0 0,1 0 0,-1 0 0,-1 1 0,1-1 0,0 0 0,-1 0 0,1 1-1,-1-1 1,0 0 0,0 1 0,-1-1 0,1 0 0,-1 0 0,1 1 0,-1-1 0,0 0 0,0 0 0,-2 4 0,-3 5-10,1-1 0,-2 0 0,1 0 0,-2 0 0,1-1 1,-18 17-1,-13 10 12,-63 45 1,22-19 21,72-57-27,0 0 0,1 0 0,0 1 0,0-1 0,1 2-1,0-1 1,-7 14 0,11-19-8,0 0 0,0 0 0,0 0 0,1 0-1,-1 0 1,0 0 0,1 0 0,0 0 0,0 1 0,-1-1 0,1 0-1,1 0 1,-1 0 0,0 1 0,0-1 0,1 0 0,-1 0 0,1 0-1,0 0 1,0 0 0,0 0 0,0 0 0,0 0 0,0 0 0,0 0-1,0-1 1,1 1 0,-1 0 0,1-1 0,-1 1 0,1-1 0,0 0-1,0 1 1,-1-1 0,1 0 0,0 0 0,3 1 0,5 2 12,1 0 1,0 0-1,-1-2 1,1 1-1,0-1 1,0-1 0,0 0-1,1 0 1,-1-1-1,16-2 1,4-2 67,-1 0 1,49-16 0,-62 16 60,-1-1 1,1-1-1,-1-1 0,0 0 1,-1-1-1,19-13 0,-33 20-112,0 0-1,1 0 0,-1 0 0,0 0 0,0 0 0,0 0 1,0 0-1,0 0 0,0 0 0,0-1 0,0 1 0,0 0 1,-1-1-1,1 1 0,0-1 0,-1 1 0,1-1 0,-1-1 1,0 2-6,0 0 1,0 0-1,0 0 1,-1 0-1,1 0 1,0 0-1,-1 0 1,1 1-1,-1-1 1,1 0-1,-1 0 1,0 1 0,1-1-1,-1 0 1,1 1-1,-1-1 1,0 0-1,0 1 1,1-1-1,-1 1 1,0-1-1,-1 1 1,-4-3 76,0 0 0,-1 1 0,1 0 0,-1 1 0,1 0 0,-11-1 0,-27-1-758,-1 3 0,-50 6 0,95-6 640,0 0 0,0 0 0,0 0 0,0 0 0,0 0 0,0 0 0,0 0 0,0 0 0,0 1 0,0-1 0,0 0 0,0 0 0,0 0 0,0 0 0,0 0 0,0 0 0,0 0 0,0 0 0,0 0 0,0 0 0,0 0 0,0 0 0,0 0 0,0 0 0,0 0 0,0 0 0,0 0 0,0 0 0,0 0 0,0 0 0,0 0 0,0 0 0,0 0 0,0 0 0,0 0 0,0 0 0,0 0 1,0 0-1,0 1 0,0-1 0,0 0 0,6 1-236,10 2-324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5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11690,'3'-4'231,"0"1"-1,0-1 0,0 1 0,0 0 0,1 0 0,0 0 0,-1 1 0,1-1 0,0 1 0,0 0 0,0 0 0,1 0 0,-1 1 0,0 0 0,1-1 0,4 1 0,13-3 774,44-2 1,-50 5-819,3-1 47,0 0-80,1 1 0,-1 1 0,1 1-1,31 4 1,-50-5-146,0 0 0,0 1 0,-1-1 0,1 0 0,0 0 0,0 0 0,0 1 0,0-1 0,-1 0 0,1 1 0,0-1 0,0 1 0,-1-1 0,1 1 0,0-1 0,-1 1 0,1-1 0,-1 1 0,1-1 0,-1 1 0,2 1 0,-2-1 1,0 0-1,0-1 0,-1 1 0,1 0 1,0-1-1,0 1 0,0-1 0,-1 1 0,1 0 1,0-1-1,0 1 0,-1-1 0,1 1 1,-1-1-1,1 1 0,0-1 0,-1 1 1,1-1-1,-1 1 0,0-1 0,0 1 0,-7 5 100,0-1 0,-18 8 0,17-9-20,-7 4 70,-54 31 488,64-35-556,0 0 1,0 1-1,0 0 1,0 0-1,1 0 0,0 1 1,0 0-1,-4 7 1,7-11-63,1 1 1,0-1-1,0 0 1,0 1-1,0-1 1,0 1-1,1-1 1,-1 1-1,1-1 1,0 1-1,-1 0 1,1-1-1,1 1 1,-1-1-1,0 1 1,1 4-1,1-3-2,-1 0-1,1 0 0,0 0 0,0 0 0,0 0 0,0-1 0,1 1 0,0-1 1,3 5-1,4 1-121,0 1 0,1-2 0,1 1 0,-1-1 0,17 8 1,-7-6-256,0 0 1,0-1 0,1 0 0,0-2 0,0-1 0,26 4 0,-7-6-276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5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 14739,'-29'20'740,"0"1"-1,2 1 0,1 1 1,1 2-1,-36 43 0,32-30-549,2 1 0,2 1 0,-32 68 0,47-86-107,1 0 0,1 0 1,-10 44-1,17-58-90,0 0 1,0 0 0,1 0-1,0 0 1,0 1 0,3 10-1,-2-14-34,0-1-1,0 0 1,1 1-1,0-1 1,-1 0-1,2 0 1,-1 0 0,0 0-1,1 0 1,0 0-1,0-1 1,4 5-1,-4-5 88,0-1-1,1 1 0,-1-1 1,1 0-1,0 0 1,-1 0-1,1 0 0,0-1 1,0 1-1,8 1 1,0-2 71,-1 1 0,22-2 0,18-1-128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5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 11883,'2'0'429,"5"3"3349,-12 2-863,-3 1-2976,-44 34 1530,-77 55-332,90-71-1025,-1 0 1,-1-3-1,-80 29 0,116-49-108,1 1 0,-1-1 0,-1 0 0,1 0 0,0 0 0,0-1 0,0 1 0,0-1 0,-8-1 0,12 1-9,1-1 0,-1 1-1,0 0 1,1 0 0,-1-1 0,1 1-1,-1 0 1,1-1 0,-1 1-1,1 0 1,-1-1 0,1 1-1,-1-1 1,1 1 0,-1-1 0,1 1-1,0-1 1,-1 1 0,1-1-1,0 0 1,-1 1 0,1-1-1,0 1 1,0-1 0,0 0-1,0 1 1,-1-1 0,1 0 0,0 1-1,0-1 1,0 1 0,0-1-1,1 0 1,-1 1 0,0-1-1,0 0 1,0 1 0,0-1 0,1 0-1,-1 1 1,0-1 0,1 0-1,16-28-307,0 8 86,1 2 0,0 0 0,2 1 0,0 0 0,2 2 0,-1 1 0,2 0 0,26-12 0,-47 26 217,0 0 0,0 0 1,1 0-1,-1 0 0,0 1 0,1-1 1,-1 1-1,1-1 0,-1 1 0,1 0 1,3 0-1,-5 0 14,0 0 0,0 0 0,-1 1 0,1-1-1,0 0 1,0 1 0,-1-1 0,1 0 0,0 1 0,-1-1 0,1 1 0,0-1 0,-1 1 0,1 0-1,-1-1 1,1 1 0,-1 0 0,1-1 0,-1 1 0,1 0 0,-1-1 0,0 1 0,1 1 0,0 4 53,0 0-1,-1 0 1,1 1 0,-1-1 0,0 0 0,-1 0 0,-1 8 0,-1 18 140,4-28-173,-1 1 1,1-1-1,-1 0 0,1 1 0,1-1 0,-1 0 0,1 0 0,-1 0 0,1 0 0,0 0 0,1 0 1,-1 0-1,1-1 0,-1 1 0,1-1 0,5 5 0,2 1-284,1-1-1,1 0 1,21 12-1,-32-20 237,7 7-172,-2 1-96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6:3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11795,'6'6'81,"-1"0"1,2 0 0,-1-1-1,0 0 1,1 0 0,0-1 0,0 0-1,1 0 1,-1-1 0,1 0-1,-1 0 1,1-1 0,0 1 0,0-2-1,0 1 1,1-1 0,14 0-1,-2-2-34,1 0 0,-1-1 0,0-1 0,0-1 0,36-12 0,20-13 50,104-55 1,51-21-38,-220 100-63,0 1 1,0 1 0,1-1 0,-1 2 0,0 0-1,1 0 1,0 2 0,-1-1 0,1 1 0,0 1-1,-1 0 1,1 1 0,-1 1 0,0 0 0,1 0-1,-1 1 1,-1 1 0,1 0 0,15 9 0,-9-4 55,2 0 1,-1-1 0,32 11 0,-37-17-16,-1 0 0,1 0 0,-1-1 1,1-1-1,0-1 0,24-1 0,16-8 41,0-2-1,-1-2 0,71-28 0,-2 2-29,-84 28-32,1 1 0,71-8 1,-94 17-12,1 1 0,0 0 0,0 1 0,0 0 0,-1 2 1,1 0-1,-1 1 0,0 0 0,22 10 0,-3 4 27,58 38-1,15 8 16,-94-57-41,1 0-1,1-2 1,-1 1-1,1-2 1,30 5-1,-19-7 5,0-1 0,0-1 0,0-1 0,34-6 0,105-30 20,-109 23-39,0 2 0,65-6 1,-106 18-4,-1 0 1,0 1 0,1 0-1,-1 2 1,0-1 0,0 2-1,0 0 1,-1 1 0,1 0-1,-1 1 1,0 1 0,18 12-1,-14-8-6,0-1 0,1-1 1,0-1-1,36 11 0,-43-16 6,0-1 0,0 0 0,0-1 0,0-1 0,0 0 0,0 0 0,0-1 1,0-1-1,20-5 0,-9 1-18,-1-2 0,0-1-1,-1 0 1,22-15 0,76-54-139,-48 30 48,-65 43 109,1 1-1,0 1 0,0-1 0,10-3 0,-16 7 12,1-1 0,-1 1 0,1-1 0,0 1 0,-1 0 1,1-1-1,0 1 0,0 0 0,-1 0 0,1 0 0,0 1 0,-1-1 0,1 0 0,0 1 0,-1-1 0,1 1 0,0-1 0,-1 1 1,1 0-1,-1 0 0,1-1 0,-1 1 0,1 0 0,0 2 0,0-2 11,0 0-1,0 1 1,-1-1-1,1 0 1,0 0-1,0 0 1,0 0-1,0 0 1,0-1-1,1 1 1,-1-1-1,0 1 1,0-1-1,0 0 1,0 0-1,1 0 1,-1 0-1,0 0 1,0 0-1,0 0 1,5-2-1,3-1 41,1-1 0,-1 0 0,12-6 0,-8 3-3,25-11 59,50-21 71,-78 35-160,1 0 0,-1 1 0,1 1-1,0-1 1,22 0 0,-29 4-11,0-1 0,0 1 0,0 0 1,0 0-1,0 1 0,0-1 0,-1 1 0,1 0 0,0 0 1,-1 1-1,0-1 0,0 1 0,7 5 0,22 13 84,-30-20-102,1 1 0,-1-1 0,1 0 0,0-1 0,-1 1 1,1-1-1,0 0 0,0 0 0,-1 0 0,1 0 0,0 0 0,0-1 1,6-2-1,2 0 802,0-1-1,22-11 1,-31 13-447,-5 1 103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5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14355,'0'4'1280,"12"12"-744,1 4-159,3 11 663,1 6-320,3 11-192,-2 4 24,-4 6-144,-4 1-80,-10-1-128,-10 2-72,-13-4-48,-9-1-80,-16 1-264,-7-1-312,-10 6 488,-1-2-64,-1 5-88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0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35 13563,'-2'-1'266,"1"0"0,-1-1-1,1 1 1,0 0 0,-1-1 0,1 1 0,0-1 0,0 0-1,-2-3 1,6-2 1014,11 1-552,-3 4-608,1 1 0,0 1 0,-1 0 0,1 0 0,0 1 0,-1 0 0,1 1 0,-1 0 0,14 5 0,-16-4-124,0 1 0,1 0 0,-1 0 0,0 1 1,-1 0-1,1 0 0,-1 1 0,0 0 0,-1 0 1,15 15-1,-19-17-1,-1 0 0,1-1 0,-1 1 0,0 0 0,0 0 0,0 0 0,0 0 0,-1 1 0,1-1 1,-1 0-1,0 1 0,0-1 0,-1 1 0,0-1 0,0 7 0,0-4-1,-1 0-1,-1 0 1,1-1-1,-1 1 1,-1 0 0,1-1-1,-1 1 1,0-1 0,-4 6-1,-9 10-4,0 0 0,-2-1 0,0-1 1,-22 18-1,31-30 12,-32 30 15,-48 47 150,82-76-134,0-1 0,0 1 0,1 1 0,0-1 0,0 1 0,1 0 0,1 0 0,-6 17 1,9-24-23,0 0 1,1 0 0,-1 0 0,1 0 0,-1 0 0,1 0 0,0 0 0,0 0 0,0 0-1,1 0 1,-1 0 0,1 0 0,-1 0 0,1 0 0,0 0 0,0 0 0,1 0 0,-1-1 0,2 4-1,0-3-1,-1-1-1,1 0 1,-1 1-1,1-1 1,0 0-1,0 0 1,0 0-1,0-1 1,0 1-1,0-1 1,0 0-1,1 0 1,-1 0-1,5 1 0,6 0 5,1-1-1,-1 0 1,1-1-1,-1-1 1,1 0-1,24-6 1,-19 3 77,-1-1 0,1-1 1,-1-1-1,0-1 1,-1 0-1,0-1 1,0-1-1,-1-1 0,27-21 1,-43 31-50,0 0 0,1-1 1,-1 1-1,0 0 0,0 0 1,0-1-1,1 1 0,-1-1 1,-1 1-1,1-1 0,0 1 0,0-1 1,-1 0-1,1 1 0,-1-1 1,1 0-1,-1 1 0,1-1 1,-1 0-1,0 0 0,0 1 0,0-5 1,-1 5 3,0-1-1,0 0 1,0 0 0,0 1 0,0-1-1,-1 0 1,1 1 0,0-1 0,-1 1-1,1 0 1,-1-1 0,1 1 0,-1 0-1,0 0 1,0 0 0,1 0 0,-1 0-1,0 1 1,0-1 0,-2 0 0,-15-4 40,0 1-1,0 1 1,-1 0 0,1 2 0,-1 0 0,0 1 0,1 1 0,-1 1 0,-31 7 0,48-8-182,1 0 0,-1-1 0,0 1 1,1 1-1,-1-1 0,1 0 0,-1 1 0,-3 2 0,6-4 85,0 0-1,0 0 1,0 0 0,0 0-1,0 0 1,0 0-1,-1 0 1,1 1 0,0-1-1,0 0 1,0 0-1,0 0 1,0 0 0,0 0-1,0 1 1,0-1-1,0 0 1,0 0 0,0 0-1,0 0 1,0 0-1,0 1 1,0-1-1,0 0 1,0 0 0,0 0-1,0 0 1,0 1-1,0-1 1,0 0 0,0 0-1,0 0 1,0 0-1,0 0 1,0 0 0,0 1-1,1-1 1,-1 0-1,0 0 1,0 0 0,0 0-1,0 0 1,0 0-1,0 0 1,1 1 0,15 2-290,12-2-78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0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14243,'0'-1'90,"0"1"0,0-1 0,0 0 0,0 0 0,0 1 0,0-1 0,1 0 0,-1 1 0,0-1 0,0 0 0,1 1 0,-1-1-1,0 0 1,1 1 0,-1-1 0,1 0 0,-1 1 0,1-1 0,-1 1 0,1-1 0,-1 1 0,1 0 0,0-1 0,-1 1 0,1-1 0,0 1 0,-1 0 0,1 0 0,0-1 0,-1 1 0,1 0 0,0 0 0,-1 0 0,1 0 0,0 0-1,1 0 1,34-3 838,-29 3-640,50 2 357,-53-2-626,-1 0 0,1 1 1,-1-1-1,1 1 0,-1 0 0,0 0 1,1 1-1,-1-1 0,0 1 0,0-1 1,0 1-1,0 0 0,5 4 1,-8-5-9,1 0 0,-1-1 1,1 1-1,-1 0 0,1 0 1,-1 0-1,0 0 0,0 0 1,1 0-1,-1 0 0,0 0 1,0 0-1,0 0 0,0 0 1,0 0-1,0-1 0,0 1 1,0 0-1,0 0 1,0 0-1,-1 0 0,1 0 1,0 0-1,-1 0 0,1 0 1,-1 0-1,1 0 0,-1-1 1,1 1-1,-1 0 0,-1 1 1,-24 23 298,23-22-259,-21 16 199,8-7-18,-1 2 0,2 0 1,-19 22-1,33-34-225,-1-1 1,1 1-1,0 0 1,-1 0 0,1 0-1,0 0 1,0 1-1,1-1 1,-1 0 0,0 0-1,1 0 1,-1 1-1,1-1 1,0 0 0,0 1-1,0-1 1,0 0-1,0 1 1,0-1 0,1 0-1,-1 1 1,1-1-1,-1 0 1,1 0 0,0 0-1,0 1 1,0-1-1,0 0 1,0 0 0,1 0-1,-1-1 1,1 1-1,-1 0 1,1 0 0,2 1-1,1 2-90,0-1 0,0-1 0,1 1 0,-1-1 0,1 0 0,0 0 0,0-1 0,0 0 0,0 0 0,0 0 0,0 0 0,8 0 0,-3-2 14,0 0-1,-1 0 0,1-1 1,0-1-1,-1 0 1,15-4-1,20-10-206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0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14787,'1'3'1464,"1"0"-919,-2 3-185,0 7 616,0 0-64,-2 8-160,1 2-120,-1 8-168,0 4-127,-1 4-57,1 0-48,2-5-296,-1 0-264,1-11 320,0-7-80,0-15-64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0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15827,'-4'0'114,"1"1"0,0-1-1,0 1 1,0 0-1,0 0 1,0 0-1,0 0 1,0 1-1,0-1 1,0 1 0,0 0-1,1 0 1,-1 0-1,1 0 1,-1 0-1,-3 5 1,-4 5 62,1 1 1,-11 16-1,16-22-12,-20 32 73,2 0 0,2 1 1,1 1-1,3 1 1,1 0-1,2 2 0,-9 52 1,20-85-210,1 1 1,0-1-1,1 0 0,0 0 1,1 0-1,0 1 1,6 20-1,-6-28 14,1 0 0,-1 0 0,1 0 0,0 0 0,0-1 0,0 1 0,0-1 0,1 1 0,-1-1 0,1 0 0,0 0 0,0 0 0,0 0 0,0-1 0,1 1 0,-1-1 0,1 0 0,0 0 0,-1 0 0,1 0 0,0-1 0,0 0 0,0 1 0,4-1 0,5 1 49,0 0 0,-1-2 0,1 1 0,24-4 0,9-3 96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0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1 16187,'-9'13'396,"0"-1"-1,0 0 0,-1-1 1,-1 0-1,0 0 0,0-1 0,-25 17 1,8-6 118,-45 35 70,-114 69-1,180-121-579,-36 18 51,40-21-55,0 1 0,-1-1-1,1 0 1,-1 0 0,1-1 0,-1 1 0,1-1 0,-1 1 0,0-1 0,-4-1 0,7 1-17,0 0 1,0-1 0,0 1 0,0-1 0,0 1 0,0-1 0,0 1 0,1-1 0,-1 1 0,0-1 0,0 0 0,1 1-1,-1-1 1,0 0 0,1 0 0,-1 0 0,0 1 0,1-1 0,0 0 0,-1 0 0,1 0 0,-1 0 0,1 0 0,0 0-1,0 0 1,-1 0 0,1 0 0,0 0 0,0-2 0,2-31-563,-2 31 500,3-19-431,1 1 0,1-1 0,12-30 0,-14 43 310,1-1 0,0 1 0,1 0 0,0 0 0,1 1 0,-1 0 0,1 0 0,1 0-1,14-13 1,-20 20 195,1 0 0,-1 0 0,1 0 0,-1 0-1,1 1 1,0-1 0,0 0 0,-1 1 0,1-1-1,0 1 1,0 0 0,0 0 0,-1-1 0,1 1-1,0 0 1,0 1 0,0-1 0,-1 0 0,1 0-1,0 1 1,0-1 0,0 1 0,-1 0 0,1-1-1,0 1 1,-1 0 0,1 0 0,-1 0-1,1 0 1,-1 0 0,2 2 0,5 4 123,0 1 0,0 0 0,13 18 0,-13-15-56,11 12 161,0-1-1,1-1 0,31 24 1,-37-34-211,0-1 0,0-1 0,2 0 1,-1-1-1,1-1 0,32 11 0,-22-12-58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0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12835,'23'23'1696,"-3"9"-976,0 11-264,-2 5 1609,-4 11-1337,-5 5-24,-15 4-200,-11 4-112,-17 14-96,-8 3-88,-15 4-472,-6 1 1665,-5-3-1281,-8-3 72,1-7 64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2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14923,'10'-10'522,"1"2"-1,0-1 0,1 1 1,0 1-1,23-10 0,-29 14-429,0 0-1,0 1 1,1 0-1,-1 1 1,1 0-1,0 0 0,-1 0 1,1 1-1,0-1 1,-1 2-1,1-1 1,0 1-1,-1 0 0,8 2 1,-12-3-79,-1 1 1,1-1-1,-1 1 1,1-1-1,-1 1 1,0 0-1,1 0 1,-1-1 0,0 1-1,0 0 1,0 0-1,1 0 1,-1 0-1,0 0 1,0 1-1,-1-1 1,1 0-1,0 0 1,0 1-1,0-1 1,-1 1-1,1-1 1,-1 0-1,1 1 1,-1-1-1,0 1 1,1-1 0,-1 1-1,0-1 1,0 1-1,0-1 1,0 1-1,0-1 1,-1 1-1,1-1 1,0 1-1,-1-1 1,1 1-1,-2 1 1,-1 6 45,-1 0 0,-1 0 0,1-1 0,-11 15 0,13-22-50,-62 79 360,47-62-281,0 2 1,1 0-1,2 1 1,-21 37-1,34-56-83,0-1 1,0 1-1,0 0 0,1 0 1,-1 1-1,1-1 0,-1 0 1,1 0-1,-1 0 0,1 0 1,0 0-1,0 0 0,0 1 1,1-1-1,-1 0 0,0 0 0,1 0 1,-1 0-1,1 0 0,0 0 1,0 2-1,1-2-13,0 0 0,0 0 0,0 0 0,0 0 0,0 0 0,0-1 0,0 1 0,1-1 0,-1 0 0,0 1 0,1-1 0,-1 0 0,1 0 0,0-1 0,-1 1 0,5 0 1,7 2-118,0-1 0,0 0 1,0-1-1,0-1 1,0 0-1,0-1 1,1-1-1,-1 0 1,0-1-1,25-8 1,6-8-163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1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14771,'-1'0'92,"1"-1"0,0 1-1,0-1 1,0 1 0,0 0 0,0-1-1,0 1 1,0-1 0,0 1 0,0-1-1,0 1 1,0-1 0,1 1 0,-1-1-1,0 1 1,0-1 0,0 1 0,0 0-1,1-1 1,-1 1 0,0-1 0,1 1-1,-1 0 1,0-1 0,1 1 0,-1 0-1,0-1 1,1 1 0,18-6 1322,27 6-302,-38 0-850,141 12 827,-82-5-1781,113-3 1,-175-4 567,0 0-98,0 0 0,0 0 0,0-1 1,-1 0-1,1 0 0,0 0 0,-1 0 0,1-1 1,6-3-1,-10 3-393,-5 1-47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1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12787,'-9'9'1312,"8"4"-720,5-5-144,19-2 776,9-1-263,14-5-153,6 0-120,6-5-160,1-1-184,1 1-536,-7-1-328,-11 3 480,-9 3-160,-11 1-128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8:57:3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1434 724 10370,'0'0'17,"0"0"1,0 0-1,0 0 0,0 0 0,-1 0 0,1 0 0,0 0 1,0 0-1,0 1 0,0-1 0,0 0 0,0 0 0,0 0 1,0 0-1,-1 0 0,1 0 0,0 0 0,0 0 0,0 1 1,0-1-1,0 0 0,0 0 0,0 0 0,0 0 1,0 0-1,0 0 0,0 0 0,0 1 0,0-1 0,0 0 1,0 0-1,0 0 0,0 0 0,0 0 0,0 0 0,0 1 1,0-1-1,0 0 0,0 0 0,0 0 0,0 0 0,0 0 1,0 0-1,0 1 0,0-1 0,0 0 0,0 0 0,0 0 1,1 0-1,-1 0 0,0 0 0,0 0 0,0 0 0,0 0 1,0 1-1,0-1 0,0 0 0,1 0 0,-1 0 0,0 0 1,0 0-1,0 0 0,0 0 0,0 0 0,13-5 646,15-12 507,-24 12-994,1-1 0,-1 1 0,0-1 0,0 0 1,-1 0-1,0 0 0,0 0 0,0-1 0,-1 1 0,3-10 0,-2 2 6,0 0-1,0-1 0,0-27 0,-4 35-133,0-1 1,0 1 0,-1 0-1,0 0 1,0 0-1,0 0 1,-1 0 0,0 1-1,-1-1 1,1 1 0,-1 0-1,-9-11 1,-7-6-30,-38-35 0,48 48-25,-15-12 37,-1 1 0,-1 1 1,-1 1-1,0 2 0,-41-18 1,-158-53 606,150 61-477,36 10-246,-63-36 0,86 43-11,7 5 37,0 0-1,0 1 0,0 1 0,-1 0 0,1 0 0,-1 1 0,1 0 1,-1 1-1,0 1 0,0 0 0,0 0 0,0 1 0,1 1 0,-17 3 1,2 2 39,0 1 0,0 1 0,1 1 1,0 1-1,-28 17 0,22-8 73,1 1 0,1 2 1,1 1-1,0 1 0,2 1 0,2 1 0,0 1 0,1 2 0,2 0 0,2 1 1,-21 44-1,32-59-60,1 0 1,-6 21 0,11-32-57,1 1-1,0 0 1,0 0-1,0 0 1,1-1 0,-1 1-1,1 0 1,1 0-1,-1 0 1,3 7-1,-3-11 48,1 0-1,0 0 0,0 0 0,0-1 1,0 1-1,0 0 0,0-1 1,0 1-1,0 0 0,1-1 0,-1 0 1,1 1-1,-1-1 0,1 0 0,-1 0 1,1 0-1,3 2 0,16 2-182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2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23 129 14683,'1'-5'205,"-1"0"-1,1 0 1,0 0-1,0 0 1,1 0-1,-1 0 1,1 0-1,0 1 1,0-1-1,1 1 1,0-1-1,-1 1 1,1 0-1,1 0 1,-1 0-1,1 0 1,-1 1 0,1-1-1,0 1 1,0 0-1,1 0 1,7-4-1,-4 3-109,1 0 0,-1 0 0,1 1 1,0 0-1,0 0 0,0 1 0,0 1 0,1-1 0,-1 1 0,0 1 0,18 1 0,-24-1-84,-1 0-1,1 0 0,-1 1 1,1-1-1,-1 1 1,1-1-1,-1 1 0,0 0 1,1 0-1,-1 0 0,0 1 1,0-1-1,0 0 0,1 1 1,-1-1-1,-1 1 1,1 0-1,0 0 0,0 0 1,-1 0-1,1 0 0,-1 0 1,1 0-1,-1 0 1,0 0-1,0 1 0,0-1 1,0 0-1,-1 1 0,1-1 1,-1 1-1,1-1 0,-1 1 1,0 4-1,0 1 1,-1 1-1,0-1 1,-1 0 0,1 1-1,-2-1 1,1 0 0,-1 0-1,0 0 1,-6 8 0,-5 8-6,-2-1 1,-1-1-1,-1 0 1,0-1 0,-28 23-1,16-15 17,-33 40 0,60-64-22,0-1-1,0 0 1,0 1-1,1-1 1,-1 1 0,1 0-1,0 0 1,-2 8-1,4-11 0,0 0-1,-1 0 1,1 0 0,0 0-1,0 0 1,1 0 0,-1 0-1,0 0 1,1 0-1,-1 0 1,1 0 0,-1 0-1,1 0 1,0 0-1,0 0 1,0-1 0,0 1-1,0 0 1,0-1-1,1 1 1,-1-1 0,0 1-1,1-1 1,-1 0 0,4 2-1,1 1-19,1 0-1,1 0 0,-1-1 1,1 0-1,-1 0 1,1-1-1,0 0 1,0-1-1,-1 0 0,1 0 1,0 0-1,10-1 1,5-1 252,0-1 0,0-1 0,23-6 0,55-18 215,-56 11-206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2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 12947,'-2'7'282,"-1"0"0,1 0 0,-1-1 0,0 1 0,0-1 0,-1 0 0,0 0 0,0 0 0,-1 0 0,1 0 0,-8 6 0,-6 5 328,-38 27 1,13-14-324,-1-1 1,-1-3-1,-1-2 0,-1-1 1,-76 24-1,121-46-278,-4 1 54,0-1 1,0 1 0,0-1-1,-10 1 1,16-2-57,-1 0 1,0 0-1,1 0 0,-1 0 0,0 0 1,1 0-1,-1 0 0,0-1 0,0 1 0,1 0 1,-1 0-1,0 0 0,1-1 0,-1 1 1,1 0-1,-1-1 0,0 1 0,1 0 1,-1-1-1,1 1 0,-1-1 0,1 1 1,-1-1-1,1 1 0,-1-1 0,1 0 0,0 1 1,-1-1-1,1 1 0,0-1 0,-1 0 1,1 1-1,0-1 0,0 0 0,0 1 1,0-1-1,0 0 0,-1 0 0,1 1 0,0-1 1,1 0-1,-1 1 0,0-1 0,0 0 1,0 1-1,0-1 0,0 0 0,1-1 1,1-4-4,1 0 1,-1-1-1,1 1 1,0 0 0,1 0-1,0 0 1,0 1-1,0-1 1,0 1 0,6-5-1,-1 1-33,2 0 0,-1 0-1,1 1 1,13-7 0,-19 11 18,1 2 0,-1-1 0,1 0 0,0 1 0,-1 0 0,1 1 0,0-1 0,0 1 1,1 0-1,-1 0 0,0 1 0,0 0 0,0 0 0,0 0 0,0 1 0,1 0 0,-1 0 0,7 3 1,-4 0 7,0 0 1,0 1 0,-1 0-1,0 0 1,0 0 0,0 1 0,0 1-1,-1-1 1,0 1 0,11 15 0,10 16-232,-14-20 624,28 32 1,-36-44-281,-1-1 0,1 0 0,1-1 1,-1 0-1,0 1 0,1-2 0,0 1 1,0-1-1,12 4 0,12-2 168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 15211,'-2'1'1873,"4"-1"-1137,6 0-248,8 0 992,13 0-520,6-1-63,11-2-297,3 0-152,5-1-192,-2 2-56,-7-1-184,-5 2-208,-12 0-624,-5 1 720,-9 0-96,-1 2-80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2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0 12651,'-22'4'530,"1"2"1,0 0-1,0 1 1,1 1 0,0 0-1,0 2 1,1 1-1,0 0 1,-29 24-1,38-27-408,0 1-1,1 1 0,-1 0 1,2 0-1,0 1 0,0 0 1,1 1-1,0 0 0,1 0 1,0 0-1,1 0 0,0 1 1,1 0-1,1 0 0,0 0 1,-2 25-1,4-33-106,1 0 1,0 0-1,0 0 0,0 1 1,1-1-1,0 0 0,0 0 0,0-1 1,1 1-1,-1 0 0,1 0 1,0-1-1,0 1 0,1-1 1,0 1-1,-1-1 0,1 0 1,1 0-1,-1 0 0,0-1 1,1 1-1,0-1 0,0 0 1,0 0-1,0 0 0,1 0 0,-1-1 1,1 0-1,-1 0 0,8 2 1,1 0 5,0-2 1,0 0 0,0 0 0,1-1 0,-1-1-1,1 0 1,-1-1 0,0-1 0,1 0-1,16-4 1,-19 3-8,1-1 0,-1 0 0,0-1 0,-1 0 0,1 0 0,-1-1 0,0 0 0,-1-1 0,1 0 0,-1-1 0,16-17-1,-22 22 5,0-1 0,0 0 0,0 0 0,-1 0 0,0 0 0,1 0 0,-1-1 0,-1 1 1,1-1-1,-1 1 0,1-1 0,-2 0 0,1 1 0,0-1 0,-1 0 0,0 0 0,0 0 0,0 1 0,0-1 0,-1 0 0,0 0 0,0 1 0,0-1 0,-1 0 0,0 1 0,0-1 0,0 1 0,0 0 0,0 0 0,-1 0 0,0 0 0,0 0 0,0 0 0,0 1 0,-1-1 0,1 1 0,-7-4 0,3 3 17,0 0 0,0 0 0,0 1 0,0 0 0,-1 0 0,1 1 0,-1 0 0,0 0 0,0 1 0,0 0 1,0 0-1,-12 1 0,-50 4 113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2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15139,'5'9'1505,"-4"1"-1049,18-7-168,8-1 800,12-1-624,15-1-120,10 0-48,2 1-80,3-1-208,-2 0-176,-9 0-312,-7 0-160,-17 0-1657,-12-2 1929,-12 2-312,-7 4-216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2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13451,'7'4'1416,"9"-1"-944,19-3-112,10 0 545,8-3-305,8 2-40,-2-2-344,2-2-240,-5 3 120,-6 0-64,-17 2-128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3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30 13003,'0'-2'85,"0"1"0,1 0 1,-1-1-1,0 1 0,1 0 1,-1-1-1,1 1 0,0 0 1,-1 0-1,1 0 0,0-1 1,-1 1-1,1 0 0,0 0 1,0 0-1,0 0 0,0 0 1,0 0-1,0 1 0,1-1 1,-1 0-1,0 0 0,0 1 0,0-1 1,1 1-1,-1-1 0,0 1 1,1 0-1,-1-1 0,0 1 1,1 0-1,-1 0 0,1 0 1,-1 0-1,2 0 0,8 0 188,-1 0 0,1 1-1,13 3 1,-1-1-139,-2 2 0,1 0 0,0 1 0,-1 2 0,0 0 0,-1 1 0,0 1 0,33 22 0,-50-30-131,-1 0 1,1 0 0,-1 0 0,0 0 0,0 1 0,0-1 0,0 1 0,0-1 0,0 1 0,-1 0-1,1-1 1,-1 1 0,0 0 0,0 0 0,0 0 0,0 0 0,0 0 0,0 4 0,-1-3 2,-1-1 0,1 1 0,-1-1 0,1 1 0,-1-1 0,0 1 0,0-1 1,0 0-1,-1 1 0,1-1 0,-1 0 0,0 0 0,0 0 0,0 0 1,-5 4-1,-19 20 179,-2-1 1,-47 33 0,39-31 73,-35 34 0,-33 51-137,117-127-172,4-6-20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40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 14067,'-5'4'538,"0"0"0,1 0 0,0 0-1,-1 1 1,2-1 0,-6 8 0,-12 12 7,-4 2-329,-2-1 0,0-1-1,-2-1 1,-1-2-1,0-1 1,-1-1 0,-2-1-1,0-2 1,-51 17 0,79-31-175,-1-1 1,0 1 0,0-1-1,0 0 1,0-1-1,0 1 1,0-1 0,0 0-1,-8-2 1,12 2-45,0-1-1,0 1 1,1-1 0,-1 0 0,0 0 0,0 0 0,1 0 0,-1 0-1,1 0 1,-1 0 0,1-1 0,-1 1 0,1 0 0,0-1 0,0 1 0,0-1-1,0 0 1,0 1 0,0-1 0,0 0 0,0 0 0,0 1 0,1-1-1,-1 0 1,1 0 0,0 0 0,-1 0 0,1 0 0,0 0 0,0 0 0,0 1-1,0-1 1,1-3 0,0-6-127,1-1 1,0 1-1,1 0 0,0 0 1,1 0-1,0 1 0,1-1 1,10-17-1,-12 23 57,0 0 0,0 0-1,1 0 1,0 0 0,0 0-1,0 1 1,0 0 0,1 0 0,0 0-1,0 0 1,0 1 0,0-1 0,0 1-1,1 1 1,-1-1 0,1 1-1,0 0 1,6-1 0,-8 2 61,-1 1 0,1 0 0,-1 1 0,0-1 0,1 1 0,-1-1 0,1 1 0,-1 0 0,0 0 0,1 1 0,-1-1 0,0 1 0,0-1 0,0 1 0,0 0 0,0 0 0,-1 1 0,1-1 0,2 3 0,6 8 93,0-1-1,17 29 1,4 3 378,-26-38-408,-1 0 0,1 0 1,1-1-1,-1 0 0,1 0 0,0 0 0,0-1 0,0 0 0,1 0 0,-1-1 0,1 0 0,0-1 0,0 1 0,0-1 0,0-1 1,1 0-1,-1 0 0,0 0 0,11-2 0,8 0-78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4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13803,'13'-7'523,"19"-9"1097,62-22 1,-84 34-1458,0 2 0,0-1 0,0 1-1,0 1 1,1 0 0,-1 0 0,1 1 0,-1 1 0,0-1 0,21 6 0,-29-6-145,1 1 0,0 0 0,-1 0 0,1 0 0,-1 0 0,1 0 0,-1 0 0,0 1 1,1-1-1,-1 1 0,0 0 0,0 0 0,0-1 0,0 1 0,0 1 0,-1-1 0,1 0 0,-1 0 0,1 1 0,1 3 1,-2-2-6,0 0 1,0 1 0,0-1-1,-1 1 1,1-1-1,-1 1 1,0-1 0,0 0-1,-1 1 1,1-1 0,-3 7-1,-3 8 6,0-1 0,-1 1 0,-1-2-1,-17 28 1,-19 23 44,-93 108 0,127-164-63,7-9 3,-1 0-1,2 0 1,-1 0-1,0 0 1,0 1-1,1 0 1,0-1-1,0 1 0,0 0 1,0 0-1,1 0 1,-1 0-1,1 0 1,0 1-1,0 4 1,1-8-2,0 0 1,0 0 0,0 0-1,0 0 1,1 0 0,-1 0 0,0 0-1,1 0 1,-1-1 0,1 1-1,-1 0 1,1 0 0,-1 0-1,1-1 1,-1 1 0,1 0 0,0-1-1,0 1 1,-1 0 0,1-1-1,1 1 1,1 1 3,0-1 0,-1 0 0,1 0 0,0 0 0,0 0 0,0 0 0,3 0 0,8 0 16,-1 0 0,19-2 0,-27 0-17,15 0 28,1 0 1,-1-2 0,1-1 0,-1 0 0,-1-2 0,1 0-1,-1-1 1,0-1 0,27-16 0,-45 24-22,1-1 1,-1 0-1,1 0 1,-1 0-1,1 0 1,-1-1-1,1 1 1,-1 0-1,0 0 1,0-1 0,0 1-1,0-1 1,0 1-1,0-1 1,0 1-1,0-1 1,-1 0-1,1 1 1,0-1-1,0-3 1,-2 4 0,1 0 0,0 0 0,-1-1 0,1 1 0,-1 0 0,1 0 0,-1 0 0,0 0 0,0 0 1,1-1-1,-1 1 0,0 0 0,0 1 0,0-1 0,0 0 0,0 0 0,0 0 0,0 1 0,0-1 0,-3-1 0,-5-2 31,0 0 0,-1 1 0,0 0 0,0 0 0,-13-1 0,9 1-276,0 1-1,1 1 1,-1 0 0,0 1-1,1 0 1,-23 4 0,36-4 221,-1 0 0,1 0 1,-1 0-1,1 0 1,-1 0-1,1 1 1,0-1-1,-1 0 0,1 0 1,0 0-1,-1 1 1,1-1-1,0 0 1,-1 0-1,1 1 0,0-1 1,-1 0-1,1 1 1,0-1-1,0 0 1,-1 1-1,1-1 1,0 0-1,0 1 0,0-1 1,-1 1-1,1-1 1,0 0-1,0 1 1,0-1-1,0 1 0,0-1 1,0 0-1,0 1 1,0-1-1,0 1 1,0-1-1,0 1 0,0-1 1,0 0-1,0 1 1,1-1-1,-1 1 1,0-1-1,0 0 1,0 1-1,1-1 0,-1 0 1,0 1-1,0-1 1,1 1-1,14 11-456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4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13803,'0'1'63,"0"-1"1,0 1-1,0-1 0,0 1 0,0 0 1,0-1-1,0 1 0,0-1 1,0 1-1,0-1 0,0 1 1,0 0-1,0-1 0,1 1 0,-1-1 1,0 1-1,0-1 0,1 1 1,-1-1-1,0 1 0,1-1 1,-1 0-1,0 1 0,1-1 0,-1 1 1,1-1-1,-1 0 0,1 1 1,-1-1-1,1 0 0,-1 0 0,1 1 1,-1-1-1,1 0 0,-1 0 1,1 0-1,-1 0 0,1 1 1,0-1-1,-1 0 0,1 0 0,-1 0 1,1 0-1,-1 0 0,1-1 1,0 1-1,-1 0 0,1 0 1,-1 0-1,1 0 0,-1-1 0,1 1 1,-1 0-1,1 0 0,-1-1 1,1 1-1,0-1 0,35-23 1512,-31 20-1268,106-90 1646,-56 45-1939,-66 69-121,0 0 0,-12 37 0,19-46 26,0 1 0,0 0 0,1 0 0,0 0 0,2 0-1,-1 0 1,1 1 0,1 20 0,0-32 75,0-1-1,0 0 0,0 1 1,0-1-1,0 0 1,0 1-1,0-1 0,0 0 1,0 1-1,0-1 0,0 1 1,0-1-1,0 0 0,1 1 1,-1-1-1,0 0 0,0 1 1,0-1-1,0 0 1,1 0-1,-1 1 0,0-1 1,0 0-1,0 1 0,1-1 1,-1 0-1,0 0 0,1 1 1,-1-1-1,0 0 1,0 0-1,1 0 0,-1 0 1,0 1-1,1-1 0,-1 0 1,0 0-1,1 0 0,-1 0 1,1 0-1,-1 0 1,0 0-1,1 0 0,6-9-177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01:0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12148 286 10738,'-13'-3'278,"-1"0"-1,0 1 1,0 1-1,1 0 0,-1 1 1,-15 1-1,-21 0 11,-236-27-278,102 7-657,-314-4-320,1 24 867,-364-13 225,11-57-231,-22-2-693,53 42-426,205 10 248,-377 9 1185,347 48 140,55-3-417,69-19-79,-260 14 1140,-360-26-417,861-25-360,-146-5-693,331 25 643,0 5 0,-142 23 0,-195 71 827,408-91-904,0 2 1,1 0-1,0 1 1,-36 24-1,49-28-52,0 1-1,0 1 1,0-1-1,1 2 1,0-1-1,1 1 1,0 0-1,0 0 1,1 1-1,0 0 1,1 0-1,-5 12 1,2-1-64,2 1 0,0 0 1,1 1-1,1-1 0,2 1 1,0-1-1,1 1 0,1 0 0,1 0 1,1-1-1,2 1 0,0-1 0,1 0 1,1 0-1,1 0 0,1-1 0,1 0 1,0 0-1,19 27 0,-5-13 57,1-2 0,2 0-1,2-1 1,0-2 0,2-1 0,2-1-1,0-2 1,71 43 0,-49-40 12,2-4 0,0-1 0,2-3-1,0-3 1,115 20 0,312 12 110,-270-35-119,-59-1-1,543 43 1,1-31-131,-256-24 84,394-3-125,-282-24 156,93-1-6,-499 25-12,503-10 76,-234-7-61,683-13-17,398 21 44,-929 24 0,68-2 23,-96-36-66,-3-33 19,-455 42 33,-2-3-1,0-4 1,-1-4-1,-2-3 1,-1-4 0,94-53-1,-101 46 52,82-48 80,-117 65-129,68-57-1,-95 71-39,0-1 0,-1 0-1,0-1 1,-1 0-1,0 0 1,0-1-1,-1 0 1,-1 0-1,0 0 1,-1-1-1,0 0 1,-1 0 0,0-1-1,-2 1 1,1-1-1,-1 1 1,-1-1-1,-1 0 1,-1-19-1,-1 13 24,-1 1 1,0 0-1,-2 1 0,0-1 0,-2 1 0,0 0 0,0 0 0,-2 1 0,0 0 0,-1 1 0,-1 0 0,0 0 1,-19-19-1,11 16-4,-1 1 0,0 1 0,-1 1 1,-1 1-1,0 1 0,-1 1 0,-41-17 1,-11 2-28,-96-23 1,61 20-36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4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13411,'5'-5'352,"1"1"0,0 1 1,0-1-1,0 1 0,0 0 1,0 0-1,10-2 0,49-10 1118,-50 12-974,73-11 898,-75 12-1244,-1 2 0,0 0 0,1 0 0,-1 1 1,16 3-1,-27-4-140,-1 0 1,1 0-1,0 0 0,-1 0 1,1 0-1,0 0 0,-1 1 1,1-1-1,0 0 1,-1 1-1,1-1 0,-1 0 1,1 1-1,-1-1 1,1 0-1,-1 1 0,1-1 1,-1 1-1,1-1 1,-1 1-1,1-1 0,-1 1 1,0 0-1,1 0 0,-1 0 0,0 0 0,0-1 0,0 1 0,0 0 0,-1 0 0,1-1 0,0 1 0,0 0 0,-1-1-1,1 1 1,0 0 0,-1-1 0,1 1 0,-1-1 0,1 1 0,-1 0 0,1-1 0,-1 1 0,-31 21 151,-46 18 81,49-26-135,0 1-1,-50 36 1,77-50-103,1 0 1,-1 1 0,1-1 0,-1 0 0,1 1 0,-1-1-1,1 1 1,0-1 0,-1 1 0,1 0 0,0-1 0,0 1-1,1 0 1,-1 0 0,0 0 0,0 0 0,1-1 0,-1 1-1,1 0 1,-1 4 0,2-4-2,0 0 0,-1 0 0,1 0 0,0-1 0,0 1 0,0 0 0,0-1 0,0 1 0,0-1 0,1 1 0,-1-1 0,0 1 0,1-1 0,-1 0 0,1 0 0,0 0 0,-1 0 0,1 0 0,0 0 0,-1 0 0,1-1 0,2 2 0,11 3-146,0 0 0,1-1-1,-1 0 1,1-2 0,28 3-1,80-7-508,-74-3 385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4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11875,'2'2'65,"0"-1"1,0 0 0,-1 1 0,1-1 0,-1 1 0,1 0 0,-1 0 0,0 0 0,1-1 0,-1 1-1,0 0 1,0 0 0,0 1 0,-1-1 0,1 0 0,0 0 0,-1 0 0,0 0 0,1 1-1,-1-1 1,0 0 0,0 0 0,0 1 0,0-1 0,-1 0 0,1 0 0,-1 1 0,1-1 0,-1 0-1,0 0 1,1 0 0,-1 0 0,-1 0 0,0 3 0,-6 6 221,0 1 1,-1-2-1,0 1 1,-17 15-1,10-10 20,-36 35 571,29-29-404,0 1 1,1 1-1,-25 37 0,45-59-436,1 0 0,0 1 1,-1-1-1,1 1 0,0-1 0,0 1 0,0-1 1,1 1-1,-1 0 0,1-1 0,-1 1 0,1 4 1,0-6-21,0 0 0,1 1 1,-1-1-1,1 0 1,-1 1-1,1-1 1,-1 0-1,1 0 1,0 1-1,-1-1 0,1 0 1,0 0-1,0 0 1,0 0-1,0 0 1,0 0-1,0 0 1,0 0-1,0 0 1,1-1-1,-1 1 0,0 0 1,0-1-1,1 1 1,1 0-1,11 3 55,0 0 0,1-1 0,-1-1 1,0 0-1,1-1 0,19-1 0,2-2 174,49-8 1,-76 8-174,27-5 217,-34 7-243,1-1-1,-1 0 1,0 1-1,0-1 1,0 0-1,1 0 1,-1-1-1,0 1 1,-1 0-1,1-1 1,0 1-1,1-3 1,-2 4-35,-1 0 0,0 0 0,0 0 1,0 0-1,0-1 0,0 1 0,1 0 0,-1 0 0,0-1 1,0 1-1,0 0 0,0 0 0,0-1 0,0 1 0,0 0 1,0 0-1,0-1 0,0 1 0,0 0 0,0 0 0,0-1 1,0 1-1,0 0 0,0 0 0,0 0 0,0-1 0,0 1 1,-1 0-1,1 0 0,0-1 0,0 1 0,0 0 0,0 0 1,0 0-1,-1-1 0,-9-4 290,-15 0 38,24 5-308,-16-2-4,-1 0 0,1 2 0,-1 0 0,1 1 0,-1 0 0,1 2 0,0 0 0,0 1 1,-21 7-1,33-7-778,7-2-22,11-2 81,5-1 180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4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38 15547,'1'-3'266,"1"1"-1,0-1 0,0 1 0,0-1 0,0 1 1,0 0-1,0 0 0,1 0 0,-1 0 0,1 0 1,-1 0-1,1 1 0,0-1 0,0 1 0,-1 0 1,1 0-1,6-2 0,-8 3-218,1 0 0,-1-1 0,1 1 0,-1 0-1,1 0 1,-1 0 0,1 0 0,-1 0 0,1 0 0,-1 0 0,1 0-1,-1 1 1,0-1 0,1 1 0,-1-1 0,1 1 0,-1-1 0,0 1-1,1 0 1,-1 0 0,0 0 0,0-1 0,0 1 0,0 0 0,0 1-1,0-1 1,0 0 0,0 0 0,0 0 0,0 0 0,0 1 0,-1-1-1,1 0 1,-1 1 0,1-1 0,-1 1 0,1-1 0,-1 0 0,0 3-1,1-1-42,-1-1-1,0 1 1,0 0-1,-1 0 1,1-1-1,-1 1 1,1 0-1,-1-1 1,0 1-1,0 0 1,0-1-1,0 1 1,0-1-1,-1 0 1,1 1-1,-1-1 1,-1 2-1,-5 5 4,0 0 0,-15 12 0,-8 3 68,-45 27 0,45-32 70,-52 44-1,81-62-133,0 1-1,0-1 0,1 1 1,-1-1-1,1 1 0,-1 0 1,1 0-1,0 0 1,0-1-1,0 1 0,0 1 1,0-1-1,0 0 0,-1 4 1,2-6-8,0 1 0,0-1 1,0 1-1,0-1 0,0 1 1,1-1-1,-1 1 0,0-1 0,0 1 1,0-1-1,1 1 0,-1-1 1,0 1-1,1-1 0,-1 0 0,0 1 1,1-1-1,-1 0 0,0 1 1,1-1-1,-1 0 0,1 1 1,-1-1-1,1 0 0,22 5 33,-5-6-174,0 0 0,0-1 1,0-1-1,-1-1 1,32-10-1,-19 3-255,-2-1 1,43-24-1,-38 14 17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18:5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14907,'0'-2'121,"1"-1"0,0 1 0,-1-1 0,1 1 0,0-1 0,0 1 0,0 0 0,1-1 0,-1 1 0,0 0 0,1 0 0,0 0 0,-1 0 0,1 0 0,0 0 0,0 1 0,0-1 0,0 0 0,3 0 0,-1 0 37,0 0 0,0 1 0,0-1 0,0 1 0,1 0 0,-1 0 0,0 1 0,1-1 0,-1 1 0,7 1 0,5 0 175,0 2 0,0 0-1,0 1 1,-1 0 0,17 8 0,-21-8-218,-1 0 0,0 1 0,0 0-1,0 1 1,-1 0 0,0 0 0,11 10 0,-19-14-94,1-1 0,0 1-1,-1 0 1,0 0 0,1 0 0,-1 0 0,0 0-1,0 0 1,0 0 0,0 1 0,0-1 0,-1 0-1,1 0 1,-1 1 0,1-1 0,-1 4 0,0-3-8,-1-1 0,1 1 0,-1 0 0,0 0 0,0-1 0,0 1 0,0 0 0,-1-1 0,1 1 0,-1-1 0,0 1 0,1-1 1,-1 0-1,0 0 0,0 0 0,-4 4 0,-13 9 29,0-1 1,-25 13-1,25-16-16,0 1-1,1 1 1,-17 16-1,34-28-23,-1 0 0,1 1 0,-1 0 0,1-1-1,0 1 1,0 0 0,-1 0 0,1-1 0,0 1 0,1 0-1,-1 0 1,-1 3 0,2-4-4,0 0-1,0 0 1,1 0-1,-1 0 1,0-1-1,0 1 1,0 0-1,1 0 1,-1 0-1,0 0 1,1-1-1,-1 1 1,1 0 0,-1 0-1,1-1 1,-1 1-1,1 0 1,0-1-1,-1 1 1,1 0-1,0-1 1,-1 1-1,1-1 1,0 1-1,0-1 1,-1 1-1,1-1 1,0 0 0,0 0-1,0 1 1,0-1-1,-1 0 1,3 0-1,8 3-130,1 0 1,1-1-1,-1-1 0,0 0 1,14-1-1,66-8-219,-79 7 324,51-7-197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11498,'0'-3'191,"0"-1"0,1 1 0,0-1 0,0 1 0,0 0 0,0-1 0,1 1 0,-1 0 0,1 0 0,0 0-1,0 0 1,0 0 0,4-4 0,-1 2 106,0 0 1,1 1-1,-1 0 0,1 0 0,0 0 0,10-4 0,1 1 149,1 1-1,1 0 1,-1 1-1,22-3 1,-28 6-281,0 1 1,-1 0-1,1 0 1,0 1-1,0 0 1,17 4 0,-26-4-137,-1 1 1,1 0 0,-1 0 0,1 0 0,-1 0-1,0 0 1,0 0 0,1 0 0,-1 1 0,0-1 0,0 1-1,0 0 1,0-1 0,-1 1 0,3 3 0,-3-3-11,0 1 1,0-1-1,0 0 1,0 1 0,0 0-1,-1-1 1,1 1-1,-1-1 1,0 1-1,0 0 1,0-1 0,0 1-1,0 0 1,0-1-1,-1 1 1,1 0-1,-3 4 1,-1 5 23,-1 0 0,-1 0 0,0 0 0,0-1-1,-1 0 1,-1-1 0,-12 15 0,-68 65 126,-27 12-77,114-101-99,0 0 1,0 0-1,0 0 0,0 1 0,0-1 0,0 0 0,0 0 1,1 1-1,-1-1 0,0 0 0,1 1 0,-1-1 0,1 1 1,0-1-1,-1 0 0,1 3 0,0-3-2,0 0 0,0 0-1,1 0 1,-1 0 0,1 0-1,-1 0 1,0 0 0,1 0-1,0 0 1,-1 0-1,1 0 1,-1 0 0,1 0-1,0-1 1,0 1 0,-1 0-1,1-1 1,0 1 0,0 0-1,0-1 1,0 1 0,0-1-1,2 1 1,22 12-110,-1 0-1,0 2 1,0 1-1,39 35 1,-57-46 181,-1 0 1,1 0 0,1 0-1,-1-1 1,0 0 0,1-1-1,9 4 1,-14-6-19,1 0 0,-1-1 1,1 1-1,-1-1 0,1 1 0,-1-1 0,1 0 0,-1 0 1,1-1-1,0 1 0,-1 0 0,1-1 0,-1 0 0,1 1 1,-1-1-1,0 0 0,1 0 0,-1 0 0,0-1 0,0 1 1,1 0-1,-1-1 0,0 0 0,3-2 0,-1-1 44,0-1 0,0 1 0,0 0 0,-1-1 0,0 0 0,0 0 0,0 0-1,-1 0 1,3-12 0,-3 12-188,-1 1 1,0 0-1,0 0 0,0-1 1,-1 1-1,0-1 0,0 1 0,-1 0 1,1-1-1,-1 1 0,0 0 1,-3-8-1,-7 1-548,13 16 202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14131,'1'0'53,"-1"0"1,1 0-1,-1 0 0,0 0 0,1 0 1,-1 0-1,1 0 0,-1 0 0,0 0 1,1 0-1,-1 0 0,1 0 0,-1 0 1,0 0-1,1 0 0,-1 0 1,0 0-1,1 1 0,-1-1 0,0 0 1,1 0-1,-1 0 0,0 1 0,1-1 1,-1 0-1,0 0 0,1 1 0,-1-1 1,0 0-1,0 1 0,1-1 0,-1 0 1,0 1-1,0-1 0,0 0 1,0 1-1,1-1 0,-1 0 0,0 1 1,0-1-1,0 1 0,0-1 0,0 0 1,0 1-1,0-1 0,0 1 0,0-1 1,0 0-1,0 1 0,0-1 1,0 1-1,-1-1 0,1 1 0,-7 26 934,5-22-753,-121 408 2045,120-401-2273,-3 13-28,0 0 0,2 1 1,0 0-1,1 29 0,3-52 10,0-1 0,0 1 0,0 0-1,0 0 1,1 0 0,-1 0 0,1-1 0,0 1-1,0 0 1,0-1 0,0 1 0,1 0-1,-1-1 1,1 0 0,-1 1 0,1-1-1,4 4 1,-3-3 82,0-1-1,1 0 1,-1 0-1,1-1 1,-1 1 0,1-1-1,0 0 1,-1 0-1,1 0 1,0 0-1,0-1 1,6 1 0,29 0 6,10-3 12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22 253 11306,'-10'7'2307,"-1"2"583,10-7-1385,8-3 29,3-2-1215,0-1 0,-1-1 0,1 1 0,-1-1 0,0-1 0,11-8 0,48-45 240,-51 44-394,128-128 332,-130 131-476,-15 12-21,1 0 1,-1 0-1,0 0 0,0 0 1,0 0-1,0 0 0,0 0 1,1 0-1,-1 0 0,0 1 1,0-1-1,0 0 0,0 0 1,1 0-1,-1 0 0,0 0 1,0 0-1,0 0 0,0 0 1,0 0-1,0 0 0,1 1 1,-1-1-1,0 0 0,0 0 1,0 0-1,0 0 0,0 0 1,0 1-1,0-1 0,0 0 1,0 0-1,0 0 0,0 0 1,0 1-1,0-1 1,0 0-1,0 0 0,0 0 1,0 0-1,0 1 0,0-1 1,0 0-1,0 0 0,0 0 1,0 0-1,0 1 0,-9 32 18,6-21-16,-7 22-13,-18 79 57,25-96-99,0 0 0,2 0-1,0 0 1,2 28 0,-1-43-6,0 0 0,0 1 0,1-1 1,-1 0-1,1 0 0,0 1 0,0-1 0,0 0 0,0 0 0,0 0 0,0 0 0,0 0 0,2 2 0,-2-3 29,1 0-1,-1 0 0,0 0 0,0 0 0,0-1 1,1 1-1,-1-1 0,0 1 0,0-1 1,1 1-1,-1-1 0,1 0 0,-1 1 1,0-1-1,1 0 0,-1 0 0,1 0 1,-1 0-1,0 0 0,1-1 0,2 0 1,13-5-303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16211,'6'5'1441,"1"1"-993,3-4-216,3 3 552,3-4-152,5-1-672,2-1-424,10-11 400,0-5-96,5-9-128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14907,'0'2'126,"1"0"0,-1 0 0,1-1 0,-1 1 0,1 0 0,-1 0 0,0 0 0,0 0 0,0 0 0,0-1 0,0 1-1,-1 0 1,1 0 0,0 0 0,-1 0 0,1-1 0,-1 1 0,0 0 0,0 0 0,-1 2 0,-24 39 946,19-32-587,-13 19 3,-1-1 0,-1-1 0,-44 43-1,56-61-423,-1 0-1,-1-1 0,0 0 0,0-1 1,0 0-1,-1-1 0,0-1 0,-1 0 1,1-1-1,-1 0 0,-28 5 0,40-9-59,1-1-1,-1 0 1,0 1-1,0-1 0,0 0 1,1 0-1,-1 0 1,0 0-1,0 0 1,0-1-1,0 1 1,1-1-1,-1 1 0,0-1 1,0 1-1,1-1 1,-1 0-1,0 0 1,1 0-1,-1 0 0,1 0 1,0 0-1,-1 0 1,1-1-1,0 1 1,-2-2-1,2 0-38,0 1 0,0-1 0,0 1 0,1-1 0,-1 0 0,1 1-1,0-1 1,0 0 0,0 1 0,0-1 0,0 0 0,0 0 0,1 1 0,-1-1 0,1 1 0,0-1 0,1-2 0,5-16-300,2 1 0,0 0 0,1 1 0,1 0 0,1 1 0,1 0 0,24-27 0,-36 44 319,0 1 0,0-1-1,0 0 1,0 0 0,0 0-1,0 0 1,0 1 0,0-1-1,0 0 1,1 1 0,-1-1 0,0 1-1,0-1 1,0 1 0,1 0-1,0-1 1,-1 1 12,0 1 0,-1-1 0,1 0 0,0 0 0,-1 0 1,1 1-1,0-1 0,-1 0 0,1 1 0,0-1 0,-1 0 0,1 1 0,-1-1 0,1 1 0,-1-1 0,1 1 1,-1-1-1,1 1 0,-1-1 0,1 1 0,-1 0 0,3 5 24,-1 0 0,1 0-1,-2 0 1,1 0 0,1 9 0,1 3 40,-2-10-64,0-1-1,1 1 0,0-1 0,1 0 1,-1 0-1,1-1 0,1 1 1,-1-1-1,1 0 0,0 0 0,1 0 1,-1-1-1,1 1 0,0-1 0,0-1 1,1 1-1,-1-1 0,1-1 1,0 1-1,0-1 0,1 0 0,-1 0 1,1-1-1,-1 0 0,12 1 1,39 5-270,-33-7 81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16T09:20:1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13043,'25'8'1584,"-1"10"-992,4 9-136,-1 8 1209,1 11-969,-2 5-8,-12 9-32,-7 1-96,-15 4-184,-11-1-48,-16 0-320,-5-2-328,-11-12 320,2-5-48,1-16-120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1FF9-8880-47B8-9A91-1FE88154972E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219DA-008B-4E20-A566-652F502F860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1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9067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8972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3368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1057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7446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8913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6601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8846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1827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8199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57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95921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4625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92260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5078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7125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838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886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4272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4881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8934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9717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002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467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19.05.2022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5" Type="http://schemas.openxmlformats.org/officeDocument/2006/relationships/hyperlink" Target="https://en.excel-translator.de/translator/" TargetMode="External"/><Relationship Id="rId4" Type="http://schemas.openxmlformats.org/officeDocument/2006/relationships/hyperlink" Target="http://www.bernhardkoester.de/vorlesungen/inhalt.html" TargetMode="Externa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21.png"/><Relationship Id="rId21" Type="http://schemas.openxmlformats.org/officeDocument/2006/relationships/image" Target="../media/image2274.png"/><Relationship Id="rId63" Type="http://schemas.openxmlformats.org/officeDocument/2006/relationships/image" Target="../media/image2295.png"/><Relationship Id="rId159" Type="http://schemas.openxmlformats.org/officeDocument/2006/relationships/image" Target="../media/image2342.png"/><Relationship Id="rId170" Type="http://schemas.openxmlformats.org/officeDocument/2006/relationships/customXml" Target="../ink/ink2195.xml"/><Relationship Id="rId226" Type="http://schemas.openxmlformats.org/officeDocument/2006/relationships/customXml" Target="../ink/ink2223.xml"/><Relationship Id="rId268" Type="http://schemas.openxmlformats.org/officeDocument/2006/relationships/customXml" Target="../ink/ink2244.xml"/><Relationship Id="rId32" Type="http://schemas.openxmlformats.org/officeDocument/2006/relationships/customXml" Target="../ink/ink2126.xml"/><Relationship Id="rId74" Type="http://schemas.openxmlformats.org/officeDocument/2006/relationships/customXml" Target="../ink/ink2147.xml"/><Relationship Id="rId128" Type="http://schemas.openxmlformats.org/officeDocument/2006/relationships/customXml" Target="../ink/ink2174.xml"/><Relationship Id="rId5" Type="http://schemas.openxmlformats.org/officeDocument/2006/relationships/image" Target="../media/image2266.png"/><Relationship Id="rId181" Type="http://schemas.openxmlformats.org/officeDocument/2006/relationships/image" Target="../media/image2353.png"/><Relationship Id="rId237" Type="http://schemas.openxmlformats.org/officeDocument/2006/relationships/image" Target="../media/image198.png"/><Relationship Id="rId279" Type="http://schemas.openxmlformats.org/officeDocument/2006/relationships/image" Target="../media/image220.png"/><Relationship Id="rId43" Type="http://schemas.openxmlformats.org/officeDocument/2006/relationships/image" Target="../media/image2285.png"/><Relationship Id="rId139" Type="http://schemas.openxmlformats.org/officeDocument/2006/relationships/image" Target="../media/image2332.png"/><Relationship Id="rId290" Type="http://schemas.openxmlformats.org/officeDocument/2006/relationships/customXml" Target="../ink/ink2255.xml"/><Relationship Id="rId85" Type="http://schemas.openxmlformats.org/officeDocument/2006/relationships/image" Target="../media/image2305.png"/><Relationship Id="rId150" Type="http://schemas.openxmlformats.org/officeDocument/2006/relationships/customXml" Target="../ink/ink2185.xml"/><Relationship Id="rId192" Type="http://schemas.openxmlformats.org/officeDocument/2006/relationships/customXml" Target="../ink/ink2206.xml"/><Relationship Id="rId206" Type="http://schemas.openxmlformats.org/officeDocument/2006/relationships/customXml" Target="../ink/ink2213.xml"/><Relationship Id="rId248" Type="http://schemas.openxmlformats.org/officeDocument/2006/relationships/customXml" Target="../ink/ink2234.xml"/><Relationship Id="rId12" Type="http://schemas.openxmlformats.org/officeDocument/2006/relationships/customXml" Target="../ink/ink2116.xml"/><Relationship Id="rId33" Type="http://schemas.openxmlformats.org/officeDocument/2006/relationships/image" Target="../media/image2280.png"/><Relationship Id="rId108" Type="http://schemas.openxmlformats.org/officeDocument/2006/relationships/customXml" Target="../ink/ink2164.xml"/><Relationship Id="rId129" Type="http://schemas.openxmlformats.org/officeDocument/2006/relationships/image" Target="../media/image2327.png"/><Relationship Id="rId280" Type="http://schemas.openxmlformats.org/officeDocument/2006/relationships/customXml" Target="../ink/ink2250.xml"/><Relationship Id="rId54" Type="http://schemas.openxmlformats.org/officeDocument/2006/relationships/customXml" Target="../ink/ink2137.xml"/><Relationship Id="rId75" Type="http://schemas.openxmlformats.org/officeDocument/2006/relationships/image" Target="../media/image2301.png"/><Relationship Id="rId96" Type="http://schemas.openxmlformats.org/officeDocument/2006/relationships/customXml" Target="../ink/ink2158.xml"/><Relationship Id="rId140" Type="http://schemas.openxmlformats.org/officeDocument/2006/relationships/customXml" Target="../ink/ink2180.xml"/><Relationship Id="rId161" Type="http://schemas.openxmlformats.org/officeDocument/2006/relationships/image" Target="../media/image2343.png"/><Relationship Id="rId182" Type="http://schemas.openxmlformats.org/officeDocument/2006/relationships/customXml" Target="../ink/ink2201.xml"/><Relationship Id="rId217" Type="http://schemas.openxmlformats.org/officeDocument/2006/relationships/image" Target="../media/image188.png"/><Relationship Id="rId6" Type="http://schemas.openxmlformats.org/officeDocument/2006/relationships/customXml" Target="../ink/ink2113.xml"/><Relationship Id="rId238" Type="http://schemas.openxmlformats.org/officeDocument/2006/relationships/customXml" Target="../ink/ink2229.xml"/><Relationship Id="rId259" Type="http://schemas.openxmlformats.org/officeDocument/2006/relationships/image" Target="../media/image209.png"/><Relationship Id="rId23" Type="http://schemas.openxmlformats.org/officeDocument/2006/relationships/image" Target="../media/image2275.png"/><Relationship Id="rId119" Type="http://schemas.openxmlformats.org/officeDocument/2006/relationships/image" Target="../media/image2322.png"/><Relationship Id="rId270" Type="http://schemas.openxmlformats.org/officeDocument/2006/relationships/customXml" Target="../ink/ink2245.xml"/><Relationship Id="rId291" Type="http://schemas.openxmlformats.org/officeDocument/2006/relationships/image" Target="../media/image226.png"/><Relationship Id="rId44" Type="http://schemas.openxmlformats.org/officeDocument/2006/relationships/customXml" Target="../ink/ink2132.xml"/><Relationship Id="rId65" Type="http://schemas.openxmlformats.org/officeDocument/2006/relationships/image" Target="../media/image2296.png"/><Relationship Id="rId86" Type="http://schemas.openxmlformats.org/officeDocument/2006/relationships/customXml" Target="../ink/ink2153.xml"/><Relationship Id="rId130" Type="http://schemas.openxmlformats.org/officeDocument/2006/relationships/customXml" Target="../ink/ink2175.xml"/><Relationship Id="rId151" Type="http://schemas.openxmlformats.org/officeDocument/2006/relationships/image" Target="../media/image2338.png"/><Relationship Id="rId172" Type="http://schemas.openxmlformats.org/officeDocument/2006/relationships/customXml" Target="../ink/ink2196.xml"/><Relationship Id="rId193" Type="http://schemas.openxmlformats.org/officeDocument/2006/relationships/image" Target="../media/image2359.png"/><Relationship Id="rId207" Type="http://schemas.openxmlformats.org/officeDocument/2006/relationships/image" Target="../media/image183.png"/><Relationship Id="rId228" Type="http://schemas.openxmlformats.org/officeDocument/2006/relationships/customXml" Target="../ink/ink2224.xml"/><Relationship Id="rId249" Type="http://schemas.openxmlformats.org/officeDocument/2006/relationships/image" Target="../media/image204.png"/><Relationship Id="rId13" Type="http://schemas.openxmlformats.org/officeDocument/2006/relationships/image" Target="../media/image2270.png"/><Relationship Id="rId109" Type="http://schemas.openxmlformats.org/officeDocument/2006/relationships/image" Target="../media/image2317.png"/><Relationship Id="rId260" Type="http://schemas.openxmlformats.org/officeDocument/2006/relationships/customXml" Target="../ink/ink2240.xml"/><Relationship Id="rId281" Type="http://schemas.openxmlformats.org/officeDocument/2006/relationships/image" Target="../media/image221.png"/><Relationship Id="rId34" Type="http://schemas.openxmlformats.org/officeDocument/2006/relationships/customXml" Target="../ink/ink2127.xml"/><Relationship Id="rId55" Type="http://schemas.openxmlformats.org/officeDocument/2006/relationships/image" Target="../media/image2291.png"/><Relationship Id="rId76" Type="http://schemas.openxmlformats.org/officeDocument/2006/relationships/customXml" Target="../ink/ink2148.xml"/><Relationship Id="rId97" Type="http://schemas.openxmlformats.org/officeDocument/2006/relationships/image" Target="../media/image2311.png"/><Relationship Id="rId120" Type="http://schemas.openxmlformats.org/officeDocument/2006/relationships/customXml" Target="../ink/ink2170.xml"/><Relationship Id="rId141" Type="http://schemas.openxmlformats.org/officeDocument/2006/relationships/image" Target="../media/image2333.png"/><Relationship Id="rId7" Type="http://schemas.openxmlformats.org/officeDocument/2006/relationships/image" Target="../media/image2267.png"/><Relationship Id="rId162" Type="http://schemas.openxmlformats.org/officeDocument/2006/relationships/customXml" Target="../ink/ink2191.xml"/><Relationship Id="rId183" Type="http://schemas.openxmlformats.org/officeDocument/2006/relationships/image" Target="../media/image2354.png"/><Relationship Id="rId218" Type="http://schemas.openxmlformats.org/officeDocument/2006/relationships/customXml" Target="../ink/ink2219.xml"/><Relationship Id="rId239" Type="http://schemas.openxmlformats.org/officeDocument/2006/relationships/image" Target="../media/image199.png"/><Relationship Id="rId250" Type="http://schemas.openxmlformats.org/officeDocument/2006/relationships/customXml" Target="../ink/ink2235.xml"/><Relationship Id="rId271" Type="http://schemas.openxmlformats.org/officeDocument/2006/relationships/image" Target="../media/image216.png"/><Relationship Id="rId292" Type="http://schemas.openxmlformats.org/officeDocument/2006/relationships/customXml" Target="../ink/ink2256.xml"/><Relationship Id="rId24" Type="http://schemas.openxmlformats.org/officeDocument/2006/relationships/customXml" Target="../ink/ink2122.xml"/><Relationship Id="rId45" Type="http://schemas.openxmlformats.org/officeDocument/2006/relationships/image" Target="../media/image2286.png"/><Relationship Id="rId66" Type="http://schemas.openxmlformats.org/officeDocument/2006/relationships/customXml" Target="../ink/ink2143.xml"/><Relationship Id="rId87" Type="http://schemas.openxmlformats.org/officeDocument/2006/relationships/image" Target="../media/image2306.png"/><Relationship Id="rId110" Type="http://schemas.openxmlformats.org/officeDocument/2006/relationships/customXml" Target="../ink/ink2165.xml"/><Relationship Id="rId131" Type="http://schemas.openxmlformats.org/officeDocument/2006/relationships/image" Target="../media/image2328.png"/><Relationship Id="rId152" Type="http://schemas.openxmlformats.org/officeDocument/2006/relationships/customXml" Target="../ink/ink2186.xml"/><Relationship Id="rId173" Type="http://schemas.openxmlformats.org/officeDocument/2006/relationships/image" Target="../media/image2349.png"/><Relationship Id="rId194" Type="http://schemas.openxmlformats.org/officeDocument/2006/relationships/customXml" Target="../ink/ink2207.xml"/><Relationship Id="rId208" Type="http://schemas.openxmlformats.org/officeDocument/2006/relationships/customXml" Target="../ink/ink2214.xml"/><Relationship Id="rId229" Type="http://schemas.openxmlformats.org/officeDocument/2006/relationships/image" Target="../media/image194.png"/><Relationship Id="rId240" Type="http://schemas.openxmlformats.org/officeDocument/2006/relationships/customXml" Target="../ink/ink2230.xml"/><Relationship Id="rId261" Type="http://schemas.openxmlformats.org/officeDocument/2006/relationships/image" Target="../media/image210.png"/><Relationship Id="rId14" Type="http://schemas.openxmlformats.org/officeDocument/2006/relationships/customXml" Target="../ink/ink2117.xml"/><Relationship Id="rId35" Type="http://schemas.openxmlformats.org/officeDocument/2006/relationships/image" Target="../media/image2281.png"/><Relationship Id="rId56" Type="http://schemas.openxmlformats.org/officeDocument/2006/relationships/customXml" Target="../ink/ink2138.xml"/><Relationship Id="rId77" Type="http://schemas.openxmlformats.org/officeDocument/2006/relationships/image" Target="../media/image2302.png"/><Relationship Id="rId100" Type="http://schemas.openxmlformats.org/officeDocument/2006/relationships/customXml" Target="../ink/ink2160.xml"/><Relationship Id="rId282" Type="http://schemas.openxmlformats.org/officeDocument/2006/relationships/customXml" Target="../ink/ink2251.xml"/><Relationship Id="rId8" Type="http://schemas.openxmlformats.org/officeDocument/2006/relationships/customXml" Target="../ink/ink2114.xml"/><Relationship Id="rId98" Type="http://schemas.openxmlformats.org/officeDocument/2006/relationships/customXml" Target="../ink/ink2159.xml"/><Relationship Id="rId121" Type="http://schemas.openxmlformats.org/officeDocument/2006/relationships/image" Target="../media/image2323.png"/><Relationship Id="rId142" Type="http://schemas.openxmlformats.org/officeDocument/2006/relationships/customXml" Target="../ink/ink2181.xml"/><Relationship Id="rId163" Type="http://schemas.openxmlformats.org/officeDocument/2006/relationships/image" Target="../media/image2344.png"/><Relationship Id="rId184" Type="http://schemas.openxmlformats.org/officeDocument/2006/relationships/customXml" Target="../ink/ink2202.xml"/><Relationship Id="rId219" Type="http://schemas.openxmlformats.org/officeDocument/2006/relationships/image" Target="../media/image189.png"/><Relationship Id="rId230" Type="http://schemas.openxmlformats.org/officeDocument/2006/relationships/customXml" Target="../ink/ink2225.xml"/><Relationship Id="rId251" Type="http://schemas.openxmlformats.org/officeDocument/2006/relationships/image" Target="../media/image205.png"/><Relationship Id="rId25" Type="http://schemas.openxmlformats.org/officeDocument/2006/relationships/image" Target="../media/image2276.png"/><Relationship Id="rId46" Type="http://schemas.openxmlformats.org/officeDocument/2006/relationships/customXml" Target="../ink/ink2133.xml"/><Relationship Id="rId67" Type="http://schemas.openxmlformats.org/officeDocument/2006/relationships/image" Target="../media/image2297.png"/><Relationship Id="rId272" Type="http://schemas.openxmlformats.org/officeDocument/2006/relationships/customXml" Target="../ink/ink2246.xml"/><Relationship Id="rId293" Type="http://schemas.openxmlformats.org/officeDocument/2006/relationships/image" Target="../media/image227.png"/><Relationship Id="rId88" Type="http://schemas.openxmlformats.org/officeDocument/2006/relationships/customXml" Target="../ink/ink2154.xml"/><Relationship Id="rId111" Type="http://schemas.openxmlformats.org/officeDocument/2006/relationships/image" Target="../media/image2318.png"/><Relationship Id="rId132" Type="http://schemas.openxmlformats.org/officeDocument/2006/relationships/customXml" Target="../ink/ink2176.xml"/><Relationship Id="rId153" Type="http://schemas.openxmlformats.org/officeDocument/2006/relationships/image" Target="../media/image2339.png"/><Relationship Id="rId174" Type="http://schemas.openxmlformats.org/officeDocument/2006/relationships/customXml" Target="../ink/ink2197.xml"/><Relationship Id="rId195" Type="http://schemas.openxmlformats.org/officeDocument/2006/relationships/image" Target="../media/image2360.png"/><Relationship Id="rId209" Type="http://schemas.openxmlformats.org/officeDocument/2006/relationships/image" Target="../media/image184.png"/><Relationship Id="rId220" Type="http://schemas.openxmlformats.org/officeDocument/2006/relationships/customXml" Target="../ink/ink2220.xml"/><Relationship Id="rId241" Type="http://schemas.openxmlformats.org/officeDocument/2006/relationships/image" Target="../media/image200.png"/><Relationship Id="rId15" Type="http://schemas.openxmlformats.org/officeDocument/2006/relationships/image" Target="../media/image2271.png"/><Relationship Id="rId36" Type="http://schemas.openxmlformats.org/officeDocument/2006/relationships/customXml" Target="../ink/ink2128.xml"/><Relationship Id="rId57" Type="http://schemas.openxmlformats.org/officeDocument/2006/relationships/image" Target="../media/image2292.png"/><Relationship Id="rId262" Type="http://schemas.openxmlformats.org/officeDocument/2006/relationships/customXml" Target="../ink/ink2241.xml"/><Relationship Id="rId283" Type="http://schemas.openxmlformats.org/officeDocument/2006/relationships/image" Target="../media/image222.png"/><Relationship Id="rId78" Type="http://schemas.openxmlformats.org/officeDocument/2006/relationships/customXml" Target="../ink/ink2149.xml"/><Relationship Id="rId99" Type="http://schemas.openxmlformats.org/officeDocument/2006/relationships/image" Target="../media/image2312.png"/><Relationship Id="rId101" Type="http://schemas.openxmlformats.org/officeDocument/2006/relationships/image" Target="../media/image2313.png"/><Relationship Id="rId122" Type="http://schemas.openxmlformats.org/officeDocument/2006/relationships/customXml" Target="../ink/ink2171.xml"/><Relationship Id="rId143" Type="http://schemas.openxmlformats.org/officeDocument/2006/relationships/image" Target="../media/image2334.png"/><Relationship Id="rId164" Type="http://schemas.openxmlformats.org/officeDocument/2006/relationships/customXml" Target="../ink/ink2192.xml"/><Relationship Id="rId185" Type="http://schemas.openxmlformats.org/officeDocument/2006/relationships/image" Target="../media/image2355.png"/><Relationship Id="rId9" Type="http://schemas.openxmlformats.org/officeDocument/2006/relationships/image" Target="../media/image2268.png"/><Relationship Id="rId210" Type="http://schemas.openxmlformats.org/officeDocument/2006/relationships/customXml" Target="../ink/ink2215.xml"/><Relationship Id="rId26" Type="http://schemas.openxmlformats.org/officeDocument/2006/relationships/customXml" Target="../ink/ink2123.xml"/><Relationship Id="rId231" Type="http://schemas.openxmlformats.org/officeDocument/2006/relationships/image" Target="../media/image195.png"/><Relationship Id="rId252" Type="http://schemas.openxmlformats.org/officeDocument/2006/relationships/customXml" Target="../ink/ink2236.xml"/><Relationship Id="rId273" Type="http://schemas.openxmlformats.org/officeDocument/2006/relationships/image" Target="../media/image217.png"/><Relationship Id="rId47" Type="http://schemas.openxmlformats.org/officeDocument/2006/relationships/image" Target="../media/image2287.png"/><Relationship Id="rId68" Type="http://schemas.openxmlformats.org/officeDocument/2006/relationships/customXml" Target="../ink/ink2144.xml"/><Relationship Id="rId89" Type="http://schemas.openxmlformats.org/officeDocument/2006/relationships/image" Target="../media/image2307.png"/><Relationship Id="rId112" Type="http://schemas.openxmlformats.org/officeDocument/2006/relationships/customXml" Target="../ink/ink2166.xml"/><Relationship Id="rId133" Type="http://schemas.openxmlformats.org/officeDocument/2006/relationships/image" Target="../media/image2329.png"/><Relationship Id="rId154" Type="http://schemas.openxmlformats.org/officeDocument/2006/relationships/customXml" Target="../ink/ink2187.xml"/><Relationship Id="rId175" Type="http://schemas.openxmlformats.org/officeDocument/2006/relationships/image" Target="../media/image2350.png"/><Relationship Id="rId196" Type="http://schemas.openxmlformats.org/officeDocument/2006/relationships/customXml" Target="../ink/ink2208.xml"/><Relationship Id="rId200" Type="http://schemas.openxmlformats.org/officeDocument/2006/relationships/customXml" Target="../ink/ink2210.xml"/><Relationship Id="rId16" Type="http://schemas.openxmlformats.org/officeDocument/2006/relationships/customXml" Target="../ink/ink2118.xml"/><Relationship Id="rId221" Type="http://schemas.openxmlformats.org/officeDocument/2006/relationships/image" Target="../media/image190.png"/><Relationship Id="rId242" Type="http://schemas.openxmlformats.org/officeDocument/2006/relationships/customXml" Target="../ink/ink2231.xml"/><Relationship Id="rId263" Type="http://schemas.openxmlformats.org/officeDocument/2006/relationships/image" Target="../media/image211.png"/><Relationship Id="rId284" Type="http://schemas.openxmlformats.org/officeDocument/2006/relationships/customXml" Target="../ink/ink2252.xml"/><Relationship Id="rId37" Type="http://schemas.openxmlformats.org/officeDocument/2006/relationships/image" Target="../media/image2282.png"/><Relationship Id="rId58" Type="http://schemas.openxmlformats.org/officeDocument/2006/relationships/customXml" Target="../ink/ink2139.xml"/><Relationship Id="rId79" Type="http://schemas.openxmlformats.org/officeDocument/2006/relationships/image" Target="../media/image212.png"/><Relationship Id="rId102" Type="http://schemas.openxmlformats.org/officeDocument/2006/relationships/customXml" Target="../ink/ink2161.xml"/><Relationship Id="rId123" Type="http://schemas.openxmlformats.org/officeDocument/2006/relationships/image" Target="../media/image2324.png"/><Relationship Id="rId144" Type="http://schemas.openxmlformats.org/officeDocument/2006/relationships/customXml" Target="../ink/ink2182.xml"/><Relationship Id="rId90" Type="http://schemas.openxmlformats.org/officeDocument/2006/relationships/customXml" Target="../ink/ink2155.xml"/><Relationship Id="rId165" Type="http://schemas.openxmlformats.org/officeDocument/2006/relationships/image" Target="../media/image2345.png"/><Relationship Id="rId186" Type="http://schemas.openxmlformats.org/officeDocument/2006/relationships/customXml" Target="../ink/ink2203.xml"/><Relationship Id="rId211" Type="http://schemas.openxmlformats.org/officeDocument/2006/relationships/image" Target="../media/image185.png"/><Relationship Id="rId232" Type="http://schemas.openxmlformats.org/officeDocument/2006/relationships/customXml" Target="../ink/ink2226.xml"/><Relationship Id="rId253" Type="http://schemas.openxmlformats.org/officeDocument/2006/relationships/image" Target="../media/image206.png"/><Relationship Id="rId274" Type="http://schemas.openxmlformats.org/officeDocument/2006/relationships/customXml" Target="../ink/ink2247.xml"/><Relationship Id="rId27" Type="http://schemas.openxmlformats.org/officeDocument/2006/relationships/image" Target="../media/image2277.png"/><Relationship Id="rId48" Type="http://schemas.openxmlformats.org/officeDocument/2006/relationships/customXml" Target="../ink/ink2134.xml"/><Relationship Id="rId69" Type="http://schemas.openxmlformats.org/officeDocument/2006/relationships/image" Target="../media/image2298.png"/><Relationship Id="rId113" Type="http://schemas.openxmlformats.org/officeDocument/2006/relationships/image" Target="../media/image2319.png"/><Relationship Id="rId134" Type="http://schemas.openxmlformats.org/officeDocument/2006/relationships/customXml" Target="../ink/ink2177.xml"/><Relationship Id="rId80" Type="http://schemas.openxmlformats.org/officeDocument/2006/relationships/customXml" Target="../ink/ink2150.xml"/><Relationship Id="rId155" Type="http://schemas.openxmlformats.org/officeDocument/2006/relationships/image" Target="../media/image2340.png"/><Relationship Id="rId176" Type="http://schemas.openxmlformats.org/officeDocument/2006/relationships/customXml" Target="../ink/ink2198.xml"/><Relationship Id="rId197" Type="http://schemas.openxmlformats.org/officeDocument/2006/relationships/image" Target="../media/image2361.png"/><Relationship Id="rId201" Type="http://schemas.openxmlformats.org/officeDocument/2006/relationships/image" Target="../media/image180.png"/><Relationship Id="rId222" Type="http://schemas.openxmlformats.org/officeDocument/2006/relationships/customXml" Target="../ink/ink2221.xml"/><Relationship Id="rId243" Type="http://schemas.openxmlformats.org/officeDocument/2006/relationships/image" Target="../media/image201.png"/><Relationship Id="rId264" Type="http://schemas.openxmlformats.org/officeDocument/2006/relationships/customXml" Target="../ink/ink2242.xml"/><Relationship Id="rId285" Type="http://schemas.openxmlformats.org/officeDocument/2006/relationships/image" Target="../media/image223.png"/><Relationship Id="rId17" Type="http://schemas.openxmlformats.org/officeDocument/2006/relationships/image" Target="../media/image2272.png"/><Relationship Id="rId38" Type="http://schemas.openxmlformats.org/officeDocument/2006/relationships/customXml" Target="../ink/ink2129.xml"/><Relationship Id="rId59" Type="http://schemas.openxmlformats.org/officeDocument/2006/relationships/image" Target="../media/image2293.png"/><Relationship Id="rId103" Type="http://schemas.openxmlformats.org/officeDocument/2006/relationships/image" Target="../media/image2314.png"/><Relationship Id="rId124" Type="http://schemas.openxmlformats.org/officeDocument/2006/relationships/customXml" Target="../ink/ink2172.xml"/><Relationship Id="rId70" Type="http://schemas.openxmlformats.org/officeDocument/2006/relationships/customXml" Target="../ink/ink2145.xml"/><Relationship Id="rId91" Type="http://schemas.openxmlformats.org/officeDocument/2006/relationships/image" Target="../media/image2308.png"/><Relationship Id="rId145" Type="http://schemas.openxmlformats.org/officeDocument/2006/relationships/image" Target="../media/image2335.png"/><Relationship Id="rId166" Type="http://schemas.openxmlformats.org/officeDocument/2006/relationships/customXml" Target="../ink/ink2193.xml"/><Relationship Id="rId187" Type="http://schemas.openxmlformats.org/officeDocument/2006/relationships/image" Target="../media/image2356.png"/><Relationship Id="rId1" Type="http://schemas.openxmlformats.org/officeDocument/2006/relationships/slideLayout" Target="../slideLayouts/slideLayout12.xml"/><Relationship Id="rId212" Type="http://schemas.openxmlformats.org/officeDocument/2006/relationships/customXml" Target="../ink/ink2216.xml"/><Relationship Id="rId233" Type="http://schemas.openxmlformats.org/officeDocument/2006/relationships/image" Target="../media/image196.png"/><Relationship Id="rId254" Type="http://schemas.openxmlformats.org/officeDocument/2006/relationships/customXml" Target="../ink/ink2237.xml"/><Relationship Id="rId28" Type="http://schemas.openxmlformats.org/officeDocument/2006/relationships/customXml" Target="../ink/ink2124.xml"/><Relationship Id="rId49" Type="http://schemas.openxmlformats.org/officeDocument/2006/relationships/image" Target="../media/image2288.png"/><Relationship Id="rId114" Type="http://schemas.openxmlformats.org/officeDocument/2006/relationships/customXml" Target="../ink/ink2167.xml"/><Relationship Id="rId275" Type="http://schemas.openxmlformats.org/officeDocument/2006/relationships/image" Target="../media/image218.png"/><Relationship Id="rId60" Type="http://schemas.openxmlformats.org/officeDocument/2006/relationships/customXml" Target="../ink/ink2140.xml"/><Relationship Id="rId81" Type="http://schemas.openxmlformats.org/officeDocument/2006/relationships/image" Target="../media/image2303.png"/><Relationship Id="rId135" Type="http://schemas.openxmlformats.org/officeDocument/2006/relationships/image" Target="../media/image2330.png"/><Relationship Id="rId156" Type="http://schemas.openxmlformats.org/officeDocument/2006/relationships/customXml" Target="../ink/ink2188.xml"/><Relationship Id="rId177" Type="http://schemas.openxmlformats.org/officeDocument/2006/relationships/image" Target="../media/image2351.png"/><Relationship Id="rId198" Type="http://schemas.openxmlformats.org/officeDocument/2006/relationships/customXml" Target="../ink/ink2209.xml"/><Relationship Id="rId202" Type="http://schemas.openxmlformats.org/officeDocument/2006/relationships/customXml" Target="../ink/ink2211.xml"/><Relationship Id="rId223" Type="http://schemas.openxmlformats.org/officeDocument/2006/relationships/image" Target="../media/image191.png"/><Relationship Id="rId244" Type="http://schemas.openxmlformats.org/officeDocument/2006/relationships/customXml" Target="../ink/ink2232.xml"/><Relationship Id="rId18" Type="http://schemas.openxmlformats.org/officeDocument/2006/relationships/customXml" Target="../ink/ink2119.xml"/><Relationship Id="rId39" Type="http://schemas.openxmlformats.org/officeDocument/2006/relationships/image" Target="../media/image2283.png"/><Relationship Id="rId265" Type="http://schemas.openxmlformats.org/officeDocument/2006/relationships/image" Target="../media/image213.png"/><Relationship Id="rId286" Type="http://schemas.openxmlformats.org/officeDocument/2006/relationships/customXml" Target="../ink/ink2253.xml"/><Relationship Id="rId50" Type="http://schemas.openxmlformats.org/officeDocument/2006/relationships/customXml" Target="../ink/ink2135.xml"/><Relationship Id="rId104" Type="http://schemas.openxmlformats.org/officeDocument/2006/relationships/customXml" Target="../ink/ink2162.xml"/><Relationship Id="rId125" Type="http://schemas.openxmlformats.org/officeDocument/2006/relationships/image" Target="../media/image2325.png"/><Relationship Id="rId146" Type="http://schemas.openxmlformats.org/officeDocument/2006/relationships/customXml" Target="../ink/ink2183.xml"/><Relationship Id="rId167" Type="http://schemas.openxmlformats.org/officeDocument/2006/relationships/image" Target="../media/image2346.png"/><Relationship Id="rId188" Type="http://schemas.openxmlformats.org/officeDocument/2006/relationships/customXml" Target="../ink/ink2204.xml"/><Relationship Id="rId71" Type="http://schemas.openxmlformats.org/officeDocument/2006/relationships/image" Target="../media/image2299.png"/><Relationship Id="rId92" Type="http://schemas.openxmlformats.org/officeDocument/2006/relationships/customXml" Target="../ink/ink2156.xml"/><Relationship Id="rId213" Type="http://schemas.openxmlformats.org/officeDocument/2006/relationships/image" Target="../media/image186.png"/><Relationship Id="rId234" Type="http://schemas.openxmlformats.org/officeDocument/2006/relationships/customXml" Target="../ink/ink2227.xml"/><Relationship Id="rId2" Type="http://schemas.openxmlformats.org/officeDocument/2006/relationships/notesSlide" Target="../notesSlides/notesSlide10.xml"/><Relationship Id="rId29" Type="http://schemas.openxmlformats.org/officeDocument/2006/relationships/image" Target="../media/image2278.png"/><Relationship Id="rId255" Type="http://schemas.openxmlformats.org/officeDocument/2006/relationships/image" Target="../media/image207.png"/><Relationship Id="rId276" Type="http://schemas.openxmlformats.org/officeDocument/2006/relationships/customXml" Target="../ink/ink2248.xml"/><Relationship Id="rId40" Type="http://schemas.openxmlformats.org/officeDocument/2006/relationships/customXml" Target="../ink/ink2130.xml"/><Relationship Id="rId115" Type="http://schemas.openxmlformats.org/officeDocument/2006/relationships/image" Target="../media/image2320.png"/><Relationship Id="rId136" Type="http://schemas.openxmlformats.org/officeDocument/2006/relationships/customXml" Target="../ink/ink2178.xml"/><Relationship Id="rId157" Type="http://schemas.openxmlformats.org/officeDocument/2006/relationships/image" Target="../media/image2341.png"/><Relationship Id="rId178" Type="http://schemas.openxmlformats.org/officeDocument/2006/relationships/customXml" Target="../ink/ink2199.xml"/><Relationship Id="rId61" Type="http://schemas.openxmlformats.org/officeDocument/2006/relationships/image" Target="../media/image2294.png"/><Relationship Id="rId82" Type="http://schemas.openxmlformats.org/officeDocument/2006/relationships/customXml" Target="../ink/ink2151.xml"/><Relationship Id="rId199" Type="http://schemas.openxmlformats.org/officeDocument/2006/relationships/image" Target="../media/image179.png"/><Relationship Id="rId203" Type="http://schemas.openxmlformats.org/officeDocument/2006/relationships/image" Target="../media/image181.png"/><Relationship Id="rId19" Type="http://schemas.openxmlformats.org/officeDocument/2006/relationships/image" Target="../media/image2273.png"/><Relationship Id="rId224" Type="http://schemas.openxmlformats.org/officeDocument/2006/relationships/customXml" Target="../ink/ink2222.xml"/><Relationship Id="rId245" Type="http://schemas.openxmlformats.org/officeDocument/2006/relationships/image" Target="../media/image202.png"/><Relationship Id="rId266" Type="http://schemas.openxmlformats.org/officeDocument/2006/relationships/customXml" Target="../ink/ink2243.xml"/><Relationship Id="rId287" Type="http://schemas.openxmlformats.org/officeDocument/2006/relationships/image" Target="../media/image224.png"/><Relationship Id="rId30" Type="http://schemas.openxmlformats.org/officeDocument/2006/relationships/customXml" Target="../ink/ink2125.xml"/><Relationship Id="rId105" Type="http://schemas.openxmlformats.org/officeDocument/2006/relationships/image" Target="../media/image2315.png"/><Relationship Id="rId126" Type="http://schemas.openxmlformats.org/officeDocument/2006/relationships/customXml" Target="../ink/ink2173.xml"/><Relationship Id="rId147" Type="http://schemas.openxmlformats.org/officeDocument/2006/relationships/image" Target="../media/image2336.png"/><Relationship Id="rId168" Type="http://schemas.openxmlformats.org/officeDocument/2006/relationships/customXml" Target="../ink/ink2194.xml"/><Relationship Id="rId51" Type="http://schemas.openxmlformats.org/officeDocument/2006/relationships/image" Target="../media/image2289.png"/><Relationship Id="rId72" Type="http://schemas.openxmlformats.org/officeDocument/2006/relationships/customXml" Target="../ink/ink2146.xml"/><Relationship Id="rId93" Type="http://schemas.openxmlformats.org/officeDocument/2006/relationships/image" Target="../media/image2309.png"/><Relationship Id="rId189" Type="http://schemas.openxmlformats.org/officeDocument/2006/relationships/image" Target="../media/image2357.png"/><Relationship Id="rId3" Type="http://schemas.openxmlformats.org/officeDocument/2006/relationships/image" Target="../media/image178.emf"/><Relationship Id="rId214" Type="http://schemas.openxmlformats.org/officeDocument/2006/relationships/customXml" Target="../ink/ink2217.xml"/><Relationship Id="rId235" Type="http://schemas.openxmlformats.org/officeDocument/2006/relationships/image" Target="../media/image197.png"/><Relationship Id="rId256" Type="http://schemas.openxmlformats.org/officeDocument/2006/relationships/customXml" Target="../ink/ink2238.xml"/><Relationship Id="rId277" Type="http://schemas.openxmlformats.org/officeDocument/2006/relationships/image" Target="../media/image219.png"/><Relationship Id="rId116" Type="http://schemas.openxmlformats.org/officeDocument/2006/relationships/customXml" Target="../ink/ink2168.xml"/><Relationship Id="rId137" Type="http://schemas.openxmlformats.org/officeDocument/2006/relationships/image" Target="../media/image2331.png"/><Relationship Id="rId158" Type="http://schemas.openxmlformats.org/officeDocument/2006/relationships/customXml" Target="../ink/ink2189.xml"/><Relationship Id="rId20" Type="http://schemas.openxmlformats.org/officeDocument/2006/relationships/customXml" Target="../ink/ink2120.xml"/><Relationship Id="rId41" Type="http://schemas.openxmlformats.org/officeDocument/2006/relationships/image" Target="../media/image2284.png"/><Relationship Id="rId62" Type="http://schemas.openxmlformats.org/officeDocument/2006/relationships/customXml" Target="../ink/ink2141.xml"/><Relationship Id="rId83" Type="http://schemas.openxmlformats.org/officeDocument/2006/relationships/image" Target="../media/image2304.png"/><Relationship Id="rId179" Type="http://schemas.openxmlformats.org/officeDocument/2006/relationships/image" Target="../media/image2352.png"/><Relationship Id="rId190" Type="http://schemas.openxmlformats.org/officeDocument/2006/relationships/customXml" Target="../ink/ink2205.xml"/><Relationship Id="rId204" Type="http://schemas.openxmlformats.org/officeDocument/2006/relationships/customXml" Target="../ink/ink2212.xml"/><Relationship Id="rId225" Type="http://schemas.openxmlformats.org/officeDocument/2006/relationships/image" Target="../media/image192.png"/><Relationship Id="rId246" Type="http://schemas.openxmlformats.org/officeDocument/2006/relationships/customXml" Target="../ink/ink2233.xml"/><Relationship Id="rId267" Type="http://schemas.openxmlformats.org/officeDocument/2006/relationships/image" Target="../media/image214.png"/><Relationship Id="rId288" Type="http://schemas.openxmlformats.org/officeDocument/2006/relationships/customXml" Target="../ink/ink2254.xml"/><Relationship Id="rId106" Type="http://schemas.openxmlformats.org/officeDocument/2006/relationships/customXml" Target="../ink/ink2163.xml"/><Relationship Id="rId127" Type="http://schemas.openxmlformats.org/officeDocument/2006/relationships/image" Target="../media/image2326.png"/><Relationship Id="rId10" Type="http://schemas.openxmlformats.org/officeDocument/2006/relationships/customXml" Target="../ink/ink2115.xml"/><Relationship Id="rId31" Type="http://schemas.openxmlformats.org/officeDocument/2006/relationships/image" Target="../media/image2279.png"/><Relationship Id="rId52" Type="http://schemas.openxmlformats.org/officeDocument/2006/relationships/customXml" Target="../ink/ink2136.xml"/><Relationship Id="rId73" Type="http://schemas.openxmlformats.org/officeDocument/2006/relationships/image" Target="../media/image2300.png"/><Relationship Id="rId94" Type="http://schemas.openxmlformats.org/officeDocument/2006/relationships/customXml" Target="../ink/ink2157.xml"/><Relationship Id="rId148" Type="http://schemas.openxmlformats.org/officeDocument/2006/relationships/customXml" Target="../ink/ink2184.xml"/><Relationship Id="rId169" Type="http://schemas.openxmlformats.org/officeDocument/2006/relationships/image" Target="../media/image2347.png"/><Relationship Id="rId4" Type="http://schemas.openxmlformats.org/officeDocument/2006/relationships/customXml" Target="../ink/ink2112.xml"/><Relationship Id="rId180" Type="http://schemas.openxmlformats.org/officeDocument/2006/relationships/customXml" Target="../ink/ink2200.xml"/><Relationship Id="rId215" Type="http://schemas.openxmlformats.org/officeDocument/2006/relationships/image" Target="../media/image187.png"/><Relationship Id="rId236" Type="http://schemas.openxmlformats.org/officeDocument/2006/relationships/customXml" Target="../ink/ink2228.xml"/><Relationship Id="rId257" Type="http://schemas.openxmlformats.org/officeDocument/2006/relationships/image" Target="../media/image208.png"/><Relationship Id="rId278" Type="http://schemas.openxmlformats.org/officeDocument/2006/relationships/customXml" Target="../ink/ink2249.xml"/><Relationship Id="rId42" Type="http://schemas.openxmlformats.org/officeDocument/2006/relationships/customXml" Target="../ink/ink2131.xml"/><Relationship Id="rId84" Type="http://schemas.openxmlformats.org/officeDocument/2006/relationships/customXml" Target="../ink/ink2152.xml"/><Relationship Id="rId138" Type="http://schemas.openxmlformats.org/officeDocument/2006/relationships/customXml" Target="../ink/ink2179.xml"/><Relationship Id="rId191" Type="http://schemas.openxmlformats.org/officeDocument/2006/relationships/image" Target="../media/image2358.png"/><Relationship Id="rId205" Type="http://schemas.openxmlformats.org/officeDocument/2006/relationships/image" Target="../media/image182.png"/><Relationship Id="rId247" Type="http://schemas.openxmlformats.org/officeDocument/2006/relationships/image" Target="../media/image203.png"/><Relationship Id="rId107" Type="http://schemas.openxmlformats.org/officeDocument/2006/relationships/image" Target="../media/image2316.png"/><Relationship Id="rId289" Type="http://schemas.openxmlformats.org/officeDocument/2006/relationships/image" Target="../media/image225.png"/><Relationship Id="rId11" Type="http://schemas.openxmlformats.org/officeDocument/2006/relationships/image" Target="../media/image2269.png"/><Relationship Id="rId53" Type="http://schemas.openxmlformats.org/officeDocument/2006/relationships/image" Target="../media/image2290.png"/><Relationship Id="rId149" Type="http://schemas.openxmlformats.org/officeDocument/2006/relationships/image" Target="../media/image2337.png"/><Relationship Id="rId95" Type="http://schemas.openxmlformats.org/officeDocument/2006/relationships/image" Target="../media/image2310.png"/><Relationship Id="rId160" Type="http://schemas.openxmlformats.org/officeDocument/2006/relationships/customXml" Target="../ink/ink2190.xml"/><Relationship Id="rId216" Type="http://schemas.openxmlformats.org/officeDocument/2006/relationships/customXml" Target="../ink/ink2218.xml"/><Relationship Id="rId258" Type="http://schemas.openxmlformats.org/officeDocument/2006/relationships/customXml" Target="../ink/ink2239.xml"/><Relationship Id="rId22" Type="http://schemas.openxmlformats.org/officeDocument/2006/relationships/customXml" Target="../ink/ink2121.xml"/><Relationship Id="rId64" Type="http://schemas.openxmlformats.org/officeDocument/2006/relationships/customXml" Target="../ink/ink2142.xml"/><Relationship Id="rId118" Type="http://schemas.openxmlformats.org/officeDocument/2006/relationships/customXml" Target="../ink/ink2169.xml"/><Relationship Id="rId171" Type="http://schemas.openxmlformats.org/officeDocument/2006/relationships/image" Target="../media/image2348.png"/><Relationship Id="rId227" Type="http://schemas.openxmlformats.org/officeDocument/2006/relationships/image" Target="../media/image193.png"/><Relationship Id="rId269" Type="http://schemas.openxmlformats.org/officeDocument/2006/relationships/image" Target="../media/image21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5.png"/><Relationship Id="rId299" Type="http://schemas.openxmlformats.org/officeDocument/2006/relationships/customXml" Target="../ink/ink2405.xml"/><Relationship Id="rId21" Type="http://schemas.openxmlformats.org/officeDocument/2006/relationships/image" Target="../media/image237.png"/><Relationship Id="rId63" Type="http://schemas.openxmlformats.org/officeDocument/2006/relationships/image" Target="../media/image258.png"/><Relationship Id="rId159" Type="http://schemas.openxmlformats.org/officeDocument/2006/relationships/image" Target="../media/image306.png"/><Relationship Id="rId324" Type="http://schemas.openxmlformats.org/officeDocument/2006/relationships/image" Target="../media/image2419.png"/><Relationship Id="rId366" Type="http://schemas.openxmlformats.org/officeDocument/2006/relationships/image" Target="../media/image2440.png"/><Relationship Id="rId170" Type="http://schemas.openxmlformats.org/officeDocument/2006/relationships/customXml" Target="../ink/ink2340.xml"/><Relationship Id="rId226" Type="http://schemas.openxmlformats.org/officeDocument/2006/relationships/customXml" Target="../ink/ink2368.xml"/><Relationship Id="rId433" Type="http://schemas.openxmlformats.org/officeDocument/2006/relationships/customXml" Target="../ink/ink2472.xml"/><Relationship Id="rId268" Type="http://schemas.openxmlformats.org/officeDocument/2006/relationships/customXml" Target="../ink/ink2389.xml"/><Relationship Id="rId32" Type="http://schemas.openxmlformats.org/officeDocument/2006/relationships/customXml" Target="../ink/ink2271.xml"/><Relationship Id="rId74" Type="http://schemas.openxmlformats.org/officeDocument/2006/relationships/customXml" Target="../ink/ink2292.xml"/><Relationship Id="rId128" Type="http://schemas.openxmlformats.org/officeDocument/2006/relationships/customXml" Target="../ink/ink2319.xml"/><Relationship Id="rId335" Type="http://schemas.openxmlformats.org/officeDocument/2006/relationships/customXml" Target="../ink/ink2423.xml"/><Relationship Id="rId377" Type="http://schemas.openxmlformats.org/officeDocument/2006/relationships/customXml" Target="../ink/ink2444.xml"/><Relationship Id="rId5" Type="http://schemas.openxmlformats.org/officeDocument/2006/relationships/image" Target="../media/image229.png"/><Relationship Id="rId181" Type="http://schemas.openxmlformats.org/officeDocument/2006/relationships/image" Target="../media/image317.png"/><Relationship Id="rId237" Type="http://schemas.openxmlformats.org/officeDocument/2006/relationships/image" Target="../media/image2377.png"/><Relationship Id="rId402" Type="http://schemas.openxmlformats.org/officeDocument/2006/relationships/image" Target="../media/image2458.png"/><Relationship Id="rId279" Type="http://schemas.openxmlformats.org/officeDocument/2006/relationships/image" Target="../media/image2398.png"/><Relationship Id="rId444" Type="http://schemas.openxmlformats.org/officeDocument/2006/relationships/image" Target="../media/image2479.png"/><Relationship Id="rId43" Type="http://schemas.openxmlformats.org/officeDocument/2006/relationships/image" Target="../media/image248.png"/><Relationship Id="rId139" Type="http://schemas.openxmlformats.org/officeDocument/2006/relationships/image" Target="../media/image296.png"/><Relationship Id="rId290" Type="http://schemas.openxmlformats.org/officeDocument/2006/relationships/customXml" Target="../ink/ink2400.xml"/><Relationship Id="rId304" Type="http://schemas.openxmlformats.org/officeDocument/2006/relationships/image" Target="../media/image2409.png"/><Relationship Id="rId346" Type="http://schemas.openxmlformats.org/officeDocument/2006/relationships/image" Target="../media/image2430.png"/><Relationship Id="rId388" Type="http://schemas.openxmlformats.org/officeDocument/2006/relationships/image" Target="../media/image2451.png"/><Relationship Id="rId85" Type="http://schemas.openxmlformats.org/officeDocument/2006/relationships/image" Target="../media/image269.png"/><Relationship Id="rId150" Type="http://schemas.openxmlformats.org/officeDocument/2006/relationships/customXml" Target="../ink/ink2330.xml"/><Relationship Id="rId192" Type="http://schemas.openxmlformats.org/officeDocument/2006/relationships/customXml" Target="../ink/ink2351.xml"/><Relationship Id="rId206" Type="http://schemas.openxmlformats.org/officeDocument/2006/relationships/customXml" Target="../ink/ink2358.xml"/><Relationship Id="rId413" Type="http://schemas.openxmlformats.org/officeDocument/2006/relationships/customXml" Target="../ink/ink2462.xml"/><Relationship Id="rId248" Type="http://schemas.openxmlformats.org/officeDocument/2006/relationships/customXml" Target="../ink/ink2379.xml"/><Relationship Id="rId455" Type="http://schemas.openxmlformats.org/officeDocument/2006/relationships/customXml" Target="../ink/ink2483.xml"/><Relationship Id="rId12" Type="http://schemas.openxmlformats.org/officeDocument/2006/relationships/customXml" Target="../ink/ink2261.xml"/><Relationship Id="rId108" Type="http://schemas.openxmlformats.org/officeDocument/2006/relationships/customXml" Target="../ink/ink2309.xml"/><Relationship Id="rId315" Type="http://schemas.openxmlformats.org/officeDocument/2006/relationships/customXml" Target="../ink/ink2413.xml"/><Relationship Id="rId357" Type="http://schemas.openxmlformats.org/officeDocument/2006/relationships/customXml" Target="../ink/ink2434.xml"/><Relationship Id="rId54" Type="http://schemas.openxmlformats.org/officeDocument/2006/relationships/customXml" Target="../ink/ink2282.xml"/><Relationship Id="rId96" Type="http://schemas.openxmlformats.org/officeDocument/2006/relationships/customXml" Target="../ink/ink2303.xml"/><Relationship Id="rId161" Type="http://schemas.openxmlformats.org/officeDocument/2006/relationships/image" Target="../media/image307.png"/><Relationship Id="rId217" Type="http://schemas.openxmlformats.org/officeDocument/2006/relationships/image" Target="../media/image2367.png"/><Relationship Id="rId399" Type="http://schemas.openxmlformats.org/officeDocument/2006/relationships/customXml" Target="../ink/ink2455.xml"/><Relationship Id="rId259" Type="http://schemas.openxmlformats.org/officeDocument/2006/relationships/image" Target="../media/image2388.png"/><Relationship Id="rId424" Type="http://schemas.openxmlformats.org/officeDocument/2006/relationships/image" Target="../media/image2469.png"/><Relationship Id="rId23" Type="http://schemas.openxmlformats.org/officeDocument/2006/relationships/image" Target="../media/image238.png"/><Relationship Id="rId119" Type="http://schemas.openxmlformats.org/officeDocument/2006/relationships/image" Target="../media/image286.png"/><Relationship Id="rId270" Type="http://schemas.openxmlformats.org/officeDocument/2006/relationships/customXml" Target="../ink/ink2390.xml"/><Relationship Id="rId326" Type="http://schemas.openxmlformats.org/officeDocument/2006/relationships/image" Target="../media/image2420.png"/><Relationship Id="rId65" Type="http://schemas.openxmlformats.org/officeDocument/2006/relationships/image" Target="../media/image259.png"/><Relationship Id="rId130" Type="http://schemas.openxmlformats.org/officeDocument/2006/relationships/customXml" Target="../ink/ink2320.xml"/><Relationship Id="rId368" Type="http://schemas.openxmlformats.org/officeDocument/2006/relationships/image" Target="../media/image2441.png"/><Relationship Id="rId172" Type="http://schemas.openxmlformats.org/officeDocument/2006/relationships/customXml" Target="../ink/ink2341.xml"/><Relationship Id="rId228" Type="http://schemas.openxmlformats.org/officeDocument/2006/relationships/customXml" Target="../ink/ink2369.xml"/><Relationship Id="rId435" Type="http://schemas.openxmlformats.org/officeDocument/2006/relationships/customXml" Target="../ink/ink2473.xml"/><Relationship Id="rId281" Type="http://schemas.openxmlformats.org/officeDocument/2006/relationships/image" Target="../media/image2399.png"/><Relationship Id="rId337" Type="http://schemas.openxmlformats.org/officeDocument/2006/relationships/customXml" Target="../ink/ink2424.xml"/><Relationship Id="rId34" Type="http://schemas.openxmlformats.org/officeDocument/2006/relationships/customXml" Target="../ink/ink2272.xml"/><Relationship Id="rId76" Type="http://schemas.openxmlformats.org/officeDocument/2006/relationships/customXml" Target="../ink/ink2293.xml"/><Relationship Id="rId141" Type="http://schemas.openxmlformats.org/officeDocument/2006/relationships/image" Target="../media/image297.png"/><Relationship Id="rId379" Type="http://schemas.openxmlformats.org/officeDocument/2006/relationships/customXml" Target="../ink/ink2445.xml"/><Relationship Id="rId7" Type="http://schemas.openxmlformats.org/officeDocument/2006/relationships/image" Target="../media/image230.png"/><Relationship Id="rId183" Type="http://schemas.openxmlformats.org/officeDocument/2006/relationships/image" Target="../media/image318.png"/><Relationship Id="rId239" Type="http://schemas.openxmlformats.org/officeDocument/2006/relationships/image" Target="../media/image2378.png"/><Relationship Id="rId390" Type="http://schemas.openxmlformats.org/officeDocument/2006/relationships/image" Target="../media/image2452.png"/><Relationship Id="rId404" Type="http://schemas.openxmlformats.org/officeDocument/2006/relationships/image" Target="../media/image2459.png"/><Relationship Id="rId446" Type="http://schemas.openxmlformats.org/officeDocument/2006/relationships/image" Target="../media/image2480.png"/><Relationship Id="rId250" Type="http://schemas.openxmlformats.org/officeDocument/2006/relationships/customXml" Target="../ink/ink2380.xml"/><Relationship Id="rId292" Type="http://schemas.openxmlformats.org/officeDocument/2006/relationships/customXml" Target="../ink/ink2401.xml"/><Relationship Id="rId306" Type="http://schemas.openxmlformats.org/officeDocument/2006/relationships/image" Target="../media/image2410.png"/><Relationship Id="rId45" Type="http://schemas.openxmlformats.org/officeDocument/2006/relationships/image" Target="../media/image249.png"/><Relationship Id="rId87" Type="http://schemas.openxmlformats.org/officeDocument/2006/relationships/image" Target="../media/image270.png"/><Relationship Id="rId110" Type="http://schemas.openxmlformats.org/officeDocument/2006/relationships/customXml" Target="../ink/ink2310.xml"/><Relationship Id="rId348" Type="http://schemas.openxmlformats.org/officeDocument/2006/relationships/image" Target="../media/image2431.png"/><Relationship Id="rId152" Type="http://schemas.openxmlformats.org/officeDocument/2006/relationships/customXml" Target="../ink/ink2331.xml"/><Relationship Id="rId194" Type="http://schemas.openxmlformats.org/officeDocument/2006/relationships/customXml" Target="../ink/ink2352.xml"/><Relationship Id="rId208" Type="http://schemas.openxmlformats.org/officeDocument/2006/relationships/customXml" Target="../ink/ink2359.xml"/><Relationship Id="rId415" Type="http://schemas.openxmlformats.org/officeDocument/2006/relationships/customXml" Target="../ink/ink2463.xml"/><Relationship Id="rId457" Type="http://schemas.openxmlformats.org/officeDocument/2006/relationships/customXml" Target="../ink/ink2484.xml"/><Relationship Id="rId261" Type="http://schemas.openxmlformats.org/officeDocument/2006/relationships/image" Target="../media/image2389.png"/><Relationship Id="rId14" Type="http://schemas.openxmlformats.org/officeDocument/2006/relationships/customXml" Target="../ink/ink2262.xml"/><Relationship Id="rId56" Type="http://schemas.openxmlformats.org/officeDocument/2006/relationships/customXml" Target="../ink/ink2283.xml"/><Relationship Id="rId317" Type="http://schemas.openxmlformats.org/officeDocument/2006/relationships/customXml" Target="../ink/ink2414.xml"/><Relationship Id="rId359" Type="http://schemas.openxmlformats.org/officeDocument/2006/relationships/customXml" Target="../ink/ink2435.xml"/><Relationship Id="rId98" Type="http://schemas.openxmlformats.org/officeDocument/2006/relationships/customXml" Target="../ink/ink2304.xml"/><Relationship Id="rId121" Type="http://schemas.openxmlformats.org/officeDocument/2006/relationships/image" Target="../media/image287.png"/><Relationship Id="rId163" Type="http://schemas.openxmlformats.org/officeDocument/2006/relationships/image" Target="../media/image308.png"/><Relationship Id="rId219" Type="http://schemas.openxmlformats.org/officeDocument/2006/relationships/image" Target="../media/image2368.png"/><Relationship Id="rId370" Type="http://schemas.openxmlformats.org/officeDocument/2006/relationships/image" Target="../media/image2442.png"/><Relationship Id="rId426" Type="http://schemas.openxmlformats.org/officeDocument/2006/relationships/image" Target="../media/image2470.png"/><Relationship Id="rId230" Type="http://schemas.openxmlformats.org/officeDocument/2006/relationships/customXml" Target="../ink/ink2370.xml"/><Relationship Id="rId25" Type="http://schemas.openxmlformats.org/officeDocument/2006/relationships/image" Target="../media/image239.png"/><Relationship Id="rId67" Type="http://schemas.openxmlformats.org/officeDocument/2006/relationships/image" Target="../media/image260.png"/><Relationship Id="rId272" Type="http://schemas.openxmlformats.org/officeDocument/2006/relationships/customXml" Target="../ink/ink2391.xml"/><Relationship Id="rId328" Type="http://schemas.openxmlformats.org/officeDocument/2006/relationships/image" Target="../media/image2421.png"/><Relationship Id="rId132" Type="http://schemas.openxmlformats.org/officeDocument/2006/relationships/customXml" Target="../ink/ink2321.xml"/><Relationship Id="rId174" Type="http://schemas.openxmlformats.org/officeDocument/2006/relationships/customXml" Target="../ink/ink2342.xml"/><Relationship Id="rId381" Type="http://schemas.openxmlformats.org/officeDocument/2006/relationships/customXml" Target="../ink/ink2446.xml"/><Relationship Id="rId241" Type="http://schemas.openxmlformats.org/officeDocument/2006/relationships/image" Target="../media/image2379.png"/><Relationship Id="rId437" Type="http://schemas.openxmlformats.org/officeDocument/2006/relationships/customXml" Target="../ink/ink2474.xml"/><Relationship Id="rId36" Type="http://schemas.openxmlformats.org/officeDocument/2006/relationships/customXml" Target="../ink/ink2273.xml"/><Relationship Id="rId283" Type="http://schemas.openxmlformats.org/officeDocument/2006/relationships/image" Target="../media/image2400.png"/><Relationship Id="rId339" Type="http://schemas.openxmlformats.org/officeDocument/2006/relationships/customXml" Target="../ink/ink2425.xml"/><Relationship Id="rId78" Type="http://schemas.openxmlformats.org/officeDocument/2006/relationships/customXml" Target="../ink/ink2294.xml"/><Relationship Id="rId101" Type="http://schemas.openxmlformats.org/officeDocument/2006/relationships/image" Target="../media/image277.png"/><Relationship Id="rId143" Type="http://schemas.openxmlformats.org/officeDocument/2006/relationships/image" Target="../media/image298.png"/><Relationship Id="rId185" Type="http://schemas.openxmlformats.org/officeDocument/2006/relationships/image" Target="../media/image319.png"/><Relationship Id="rId350" Type="http://schemas.openxmlformats.org/officeDocument/2006/relationships/image" Target="../media/image2432.png"/><Relationship Id="rId406" Type="http://schemas.openxmlformats.org/officeDocument/2006/relationships/image" Target="../media/image2460.png"/><Relationship Id="rId9" Type="http://schemas.openxmlformats.org/officeDocument/2006/relationships/image" Target="../media/image231.png"/><Relationship Id="rId210" Type="http://schemas.openxmlformats.org/officeDocument/2006/relationships/customXml" Target="../ink/ink2360.xml"/><Relationship Id="rId392" Type="http://schemas.openxmlformats.org/officeDocument/2006/relationships/image" Target="../media/image2453.png"/><Relationship Id="rId448" Type="http://schemas.openxmlformats.org/officeDocument/2006/relationships/image" Target="../media/image2481.png"/><Relationship Id="rId252" Type="http://schemas.openxmlformats.org/officeDocument/2006/relationships/customXml" Target="../ink/ink2381.xml"/><Relationship Id="rId294" Type="http://schemas.openxmlformats.org/officeDocument/2006/relationships/customXml" Target="../ink/ink2402.xml"/><Relationship Id="rId308" Type="http://schemas.openxmlformats.org/officeDocument/2006/relationships/image" Target="../media/image2411.png"/><Relationship Id="rId47" Type="http://schemas.openxmlformats.org/officeDocument/2006/relationships/image" Target="../media/image250.png"/><Relationship Id="rId89" Type="http://schemas.openxmlformats.org/officeDocument/2006/relationships/image" Target="../media/image271.png"/><Relationship Id="rId112" Type="http://schemas.openxmlformats.org/officeDocument/2006/relationships/customXml" Target="../ink/ink2311.xml"/><Relationship Id="rId154" Type="http://schemas.openxmlformats.org/officeDocument/2006/relationships/customXml" Target="../ink/ink2332.xml"/><Relationship Id="rId361" Type="http://schemas.openxmlformats.org/officeDocument/2006/relationships/customXml" Target="../ink/ink2436.xml"/><Relationship Id="rId196" Type="http://schemas.openxmlformats.org/officeDocument/2006/relationships/customXml" Target="../ink/ink2353.xml"/><Relationship Id="rId417" Type="http://schemas.openxmlformats.org/officeDocument/2006/relationships/customXml" Target="../ink/ink2464.xml"/><Relationship Id="rId459" Type="http://schemas.openxmlformats.org/officeDocument/2006/relationships/customXml" Target="../ink/ink2485.xml"/><Relationship Id="rId16" Type="http://schemas.openxmlformats.org/officeDocument/2006/relationships/customXml" Target="../ink/ink2263.xml"/><Relationship Id="rId221" Type="http://schemas.openxmlformats.org/officeDocument/2006/relationships/image" Target="../media/image2369.png"/><Relationship Id="rId263" Type="http://schemas.openxmlformats.org/officeDocument/2006/relationships/image" Target="../media/image2390.png"/><Relationship Id="rId319" Type="http://schemas.openxmlformats.org/officeDocument/2006/relationships/customXml" Target="../ink/ink2415.xml"/><Relationship Id="rId58" Type="http://schemas.openxmlformats.org/officeDocument/2006/relationships/customXml" Target="../ink/ink2284.xml"/><Relationship Id="rId123" Type="http://schemas.openxmlformats.org/officeDocument/2006/relationships/image" Target="../media/image288.png"/><Relationship Id="rId330" Type="http://schemas.openxmlformats.org/officeDocument/2006/relationships/image" Target="../media/image2422.png"/><Relationship Id="rId165" Type="http://schemas.openxmlformats.org/officeDocument/2006/relationships/image" Target="../media/image309.png"/><Relationship Id="rId372" Type="http://schemas.openxmlformats.org/officeDocument/2006/relationships/image" Target="../media/image2443.png"/><Relationship Id="rId428" Type="http://schemas.openxmlformats.org/officeDocument/2006/relationships/image" Target="../media/image2471.png"/><Relationship Id="rId232" Type="http://schemas.openxmlformats.org/officeDocument/2006/relationships/customXml" Target="../ink/ink2371.xml"/><Relationship Id="rId274" Type="http://schemas.openxmlformats.org/officeDocument/2006/relationships/customXml" Target="../ink/ink2392.xml"/><Relationship Id="rId27" Type="http://schemas.openxmlformats.org/officeDocument/2006/relationships/image" Target="../media/image240.png"/><Relationship Id="rId69" Type="http://schemas.openxmlformats.org/officeDocument/2006/relationships/image" Target="../media/image261.png"/><Relationship Id="rId134" Type="http://schemas.openxmlformats.org/officeDocument/2006/relationships/customXml" Target="../ink/ink2322.xml"/><Relationship Id="rId80" Type="http://schemas.openxmlformats.org/officeDocument/2006/relationships/customXml" Target="../ink/ink2295.xml"/><Relationship Id="rId176" Type="http://schemas.openxmlformats.org/officeDocument/2006/relationships/customXml" Target="../ink/ink2343.xml"/><Relationship Id="rId341" Type="http://schemas.openxmlformats.org/officeDocument/2006/relationships/customXml" Target="../ink/ink2426.xml"/><Relationship Id="rId383" Type="http://schemas.openxmlformats.org/officeDocument/2006/relationships/customXml" Target="../ink/ink2447.xml"/><Relationship Id="rId439" Type="http://schemas.openxmlformats.org/officeDocument/2006/relationships/customXml" Target="../ink/ink2475.xml"/><Relationship Id="rId201" Type="http://schemas.openxmlformats.org/officeDocument/2006/relationships/image" Target="../media/image2240.png"/><Relationship Id="rId243" Type="http://schemas.openxmlformats.org/officeDocument/2006/relationships/image" Target="../media/image2380.png"/><Relationship Id="rId285" Type="http://schemas.openxmlformats.org/officeDocument/2006/relationships/image" Target="../media/image2401.png"/><Relationship Id="rId450" Type="http://schemas.openxmlformats.org/officeDocument/2006/relationships/image" Target="../media/image2482.png"/><Relationship Id="rId38" Type="http://schemas.openxmlformats.org/officeDocument/2006/relationships/customXml" Target="../ink/ink2274.xml"/><Relationship Id="rId103" Type="http://schemas.openxmlformats.org/officeDocument/2006/relationships/image" Target="../media/image278.png"/><Relationship Id="rId310" Type="http://schemas.openxmlformats.org/officeDocument/2006/relationships/image" Target="../media/image2412.png"/><Relationship Id="rId91" Type="http://schemas.openxmlformats.org/officeDocument/2006/relationships/image" Target="../media/image272.png"/><Relationship Id="rId145" Type="http://schemas.openxmlformats.org/officeDocument/2006/relationships/image" Target="../media/image299.png"/><Relationship Id="rId187" Type="http://schemas.openxmlformats.org/officeDocument/2006/relationships/image" Target="../media/image320.png"/><Relationship Id="rId352" Type="http://schemas.openxmlformats.org/officeDocument/2006/relationships/image" Target="../media/image2433.png"/><Relationship Id="rId394" Type="http://schemas.openxmlformats.org/officeDocument/2006/relationships/image" Target="../media/image2454.png"/><Relationship Id="rId408" Type="http://schemas.openxmlformats.org/officeDocument/2006/relationships/image" Target="../media/image2461.png"/><Relationship Id="rId212" Type="http://schemas.openxmlformats.org/officeDocument/2006/relationships/customXml" Target="../ink/ink2361.xml"/><Relationship Id="rId254" Type="http://schemas.openxmlformats.org/officeDocument/2006/relationships/customXml" Target="../ink/ink2382.xml"/><Relationship Id="rId49" Type="http://schemas.openxmlformats.org/officeDocument/2006/relationships/image" Target="../media/image251.png"/><Relationship Id="rId114" Type="http://schemas.openxmlformats.org/officeDocument/2006/relationships/customXml" Target="../ink/ink2312.xml"/><Relationship Id="rId296" Type="http://schemas.openxmlformats.org/officeDocument/2006/relationships/customXml" Target="../ink/ink2403.xml"/><Relationship Id="rId60" Type="http://schemas.openxmlformats.org/officeDocument/2006/relationships/customXml" Target="../ink/ink2285.xml"/><Relationship Id="rId156" Type="http://schemas.openxmlformats.org/officeDocument/2006/relationships/customXml" Target="../ink/ink2333.xml"/><Relationship Id="rId198" Type="http://schemas.openxmlformats.org/officeDocument/2006/relationships/customXml" Target="../ink/ink2354.xml"/><Relationship Id="rId321" Type="http://schemas.openxmlformats.org/officeDocument/2006/relationships/customXml" Target="../ink/ink2416.xml"/><Relationship Id="rId363" Type="http://schemas.openxmlformats.org/officeDocument/2006/relationships/customXml" Target="../ink/ink2437.xml"/><Relationship Id="rId419" Type="http://schemas.openxmlformats.org/officeDocument/2006/relationships/customXml" Target="../ink/ink2465.xml"/><Relationship Id="rId223" Type="http://schemas.openxmlformats.org/officeDocument/2006/relationships/image" Target="../media/image2370.png"/><Relationship Id="rId430" Type="http://schemas.openxmlformats.org/officeDocument/2006/relationships/image" Target="../media/image2472.png"/><Relationship Id="rId18" Type="http://schemas.openxmlformats.org/officeDocument/2006/relationships/customXml" Target="../ink/ink2264.xml"/><Relationship Id="rId265" Type="http://schemas.openxmlformats.org/officeDocument/2006/relationships/image" Target="../media/image2391.png"/><Relationship Id="rId125" Type="http://schemas.openxmlformats.org/officeDocument/2006/relationships/image" Target="../media/image289.png"/><Relationship Id="rId167" Type="http://schemas.openxmlformats.org/officeDocument/2006/relationships/image" Target="../media/image310.png"/><Relationship Id="rId332" Type="http://schemas.openxmlformats.org/officeDocument/2006/relationships/image" Target="../media/image2423.png"/><Relationship Id="rId374" Type="http://schemas.openxmlformats.org/officeDocument/2006/relationships/image" Target="../media/image2444.png"/><Relationship Id="rId71" Type="http://schemas.openxmlformats.org/officeDocument/2006/relationships/image" Target="../media/image262.png"/><Relationship Id="rId234" Type="http://schemas.openxmlformats.org/officeDocument/2006/relationships/customXml" Target="../ink/ink2372.xml"/><Relationship Id="rId2" Type="http://schemas.openxmlformats.org/officeDocument/2006/relationships/notesSlide" Target="../notesSlides/notesSlide11.xml"/><Relationship Id="rId29" Type="http://schemas.openxmlformats.org/officeDocument/2006/relationships/image" Target="../media/image241.png"/><Relationship Id="rId255" Type="http://schemas.openxmlformats.org/officeDocument/2006/relationships/image" Target="../media/image2386.png"/><Relationship Id="rId276" Type="http://schemas.openxmlformats.org/officeDocument/2006/relationships/customXml" Target="../ink/ink2393.xml"/><Relationship Id="rId297" Type="http://schemas.openxmlformats.org/officeDocument/2006/relationships/image" Target="../media/image2406.png"/><Relationship Id="rId441" Type="http://schemas.openxmlformats.org/officeDocument/2006/relationships/customXml" Target="../ink/ink2476.xml"/><Relationship Id="rId40" Type="http://schemas.openxmlformats.org/officeDocument/2006/relationships/customXml" Target="../ink/ink2275.xml"/><Relationship Id="rId115" Type="http://schemas.openxmlformats.org/officeDocument/2006/relationships/image" Target="../media/image284.png"/><Relationship Id="rId136" Type="http://schemas.openxmlformats.org/officeDocument/2006/relationships/customXml" Target="../ink/ink2323.xml"/><Relationship Id="rId157" Type="http://schemas.openxmlformats.org/officeDocument/2006/relationships/image" Target="../media/image305.png"/><Relationship Id="rId178" Type="http://schemas.openxmlformats.org/officeDocument/2006/relationships/customXml" Target="../ink/ink2344.xml"/><Relationship Id="rId301" Type="http://schemas.openxmlformats.org/officeDocument/2006/relationships/customXml" Target="../ink/ink2406.xml"/><Relationship Id="rId322" Type="http://schemas.openxmlformats.org/officeDocument/2006/relationships/image" Target="../media/image2418.png"/><Relationship Id="rId343" Type="http://schemas.openxmlformats.org/officeDocument/2006/relationships/customXml" Target="../ink/ink2427.xml"/><Relationship Id="rId364" Type="http://schemas.openxmlformats.org/officeDocument/2006/relationships/image" Target="../media/image2439.png"/><Relationship Id="rId61" Type="http://schemas.openxmlformats.org/officeDocument/2006/relationships/image" Target="../media/image257.png"/><Relationship Id="rId82" Type="http://schemas.openxmlformats.org/officeDocument/2006/relationships/customXml" Target="../ink/ink2296.xml"/><Relationship Id="rId199" Type="http://schemas.openxmlformats.org/officeDocument/2006/relationships/image" Target="../media/image821.png"/><Relationship Id="rId203" Type="http://schemas.openxmlformats.org/officeDocument/2006/relationships/image" Target="../media/image2264.png"/><Relationship Id="rId385" Type="http://schemas.openxmlformats.org/officeDocument/2006/relationships/customXml" Target="../ink/ink2448.xml"/><Relationship Id="rId19" Type="http://schemas.openxmlformats.org/officeDocument/2006/relationships/image" Target="../media/image236.png"/><Relationship Id="rId224" Type="http://schemas.openxmlformats.org/officeDocument/2006/relationships/customXml" Target="../ink/ink2367.xml"/><Relationship Id="rId245" Type="http://schemas.openxmlformats.org/officeDocument/2006/relationships/image" Target="../media/image2381.png"/><Relationship Id="rId266" Type="http://schemas.openxmlformats.org/officeDocument/2006/relationships/customXml" Target="../ink/ink2388.xml"/><Relationship Id="rId287" Type="http://schemas.openxmlformats.org/officeDocument/2006/relationships/image" Target="../media/image2402.png"/><Relationship Id="rId410" Type="http://schemas.openxmlformats.org/officeDocument/2006/relationships/image" Target="../media/image2462.png"/><Relationship Id="rId431" Type="http://schemas.openxmlformats.org/officeDocument/2006/relationships/customXml" Target="../ink/ink2471.xml"/><Relationship Id="rId452" Type="http://schemas.openxmlformats.org/officeDocument/2006/relationships/image" Target="../media/image2483.png"/><Relationship Id="rId30" Type="http://schemas.openxmlformats.org/officeDocument/2006/relationships/customXml" Target="../ink/ink2270.xml"/><Relationship Id="rId105" Type="http://schemas.openxmlformats.org/officeDocument/2006/relationships/image" Target="../media/image279.png"/><Relationship Id="rId126" Type="http://schemas.openxmlformats.org/officeDocument/2006/relationships/customXml" Target="../ink/ink2318.xml"/><Relationship Id="rId147" Type="http://schemas.openxmlformats.org/officeDocument/2006/relationships/image" Target="../media/image300.png"/><Relationship Id="rId168" Type="http://schemas.openxmlformats.org/officeDocument/2006/relationships/customXml" Target="../ink/ink2339.xml"/><Relationship Id="rId312" Type="http://schemas.openxmlformats.org/officeDocument/2006/relationships/image" Target="../media/image2413.png"/><Relationship Id="rId333" Type="http://schemas.openxmlformats.org/officeDocument/2006/relationships/customXml" Target="../ink/ink2422.xml"/><Relationship Id="rId354" Type="http://schemas.openxmlformats.org/officeDocument/2006/relationships/image" Target="../media/image2434.png"/><Relationship Id="rId51" Type="http://schemas.openxmlformats.org/officeDocument/2006/relationships/image" Target="../media/image252.png"/><Relationship Id="rId72" Type="http://schemas.openxmlformats.org/officeDocument/2006/relationships/customXml" Target="../ink/ink2291.xml"/><Relationship Id="rId93" Type="http://schemas.openxmlformats.org/officeDocument/2006/relationships/image" Target="../media/image273.png"/><Relationship Id="rId189" Type="http://schemas.openxmlformats.org/officeDocument/2006/relationships/image" Target="../media/image321.png"/><Relationship Id="rId375" Type="http://schemas.openxmlformats.org/officeDocument/2006/relationships/customXml" Target="../ink/ink2443.xml"/><Relationship Id="rId396" Type="http://schemas.openxmlformats.org/officeDocument/2006/relationships/image" Target="../media/image2455.png"/><Relationship Id="rId3" Type="http://schemas.openxmlformats.org/officeDocument/2006/relationships/image" Target="../media/image228.emf"/><Relationship Id="rId214" Type="http://schemas.openxmlformats.org/officeDocument/2006/relationships/customXml" Target="../ink/ink2362.xml"/><Relationship Id="rId235" Type="http://schemas.openxmlformats.org/officeDocument/2006/relationships/image" Target="../media/image2376.png"/><Relationship Id="rId256" Type="http://schemas.openxmlformats.org/officeDocument/2006/relationships/customXml" Target="../ink/ink2383.xml"/><Relationship Id="rId277" Type="http://schemas.openxmlformats.org/officeDocument/2006/relationships/image" Target="../media/image2397.png"/><Relationship Id="rId298" Type="http://schemas.openxmlformats.org/officeDocument/2006/relationships/customXml" Target="../ink/ink2404.xml"/><Relationship Id="rId400" Type="http://schemas.openxmlformats.org/officeDocument/2006/relationships/image" Target="../media/image2457.png"/><Relationship Id="rId421" Type="http://schemas.openxmlformats.org/officeDocument/2006/relationships/customXml" Target="../ink/ink2466.xml"/><Relationship Id="rId442" Type="http://schemas.openxmlformats.org/officeDocument/2006/relationships/image" Target="../media/image2478.png"/><Relationship Id="rId116" Type="http://schemas.openxmlformats.org/officeDocument/2006/relationships/customXml" Target="../ink/ink2313.xml"/><Relationship Id="rId137" Type="http://schemas.openxmlformats.org/officeDocument/2006/relationships/image" Target="../media/image295.png"/><Relationship Id="rId158" Type="http://schemas.openxmlformats.org/officeDocument/2006/relationships/customXml" Target="../ink/ink2334.xml"/><Relationship Id="rId302" Type="http://schemas.openxmlformats.org/officeDocument/2006/relationships/image" Target="../media/image2408.png"/><Relationship Id="rId323" Type="http://schemas.openxmlformats.org/officeDocument/2006/relationships/customXml" Target="../ink/ink2417.xml"/><Relationship Id="rId344" Type="http://schemas.openxmlformats.org/officeDocument/2006/relationships/image" Target="../media/image2429.png"/><Relationship Id="rId20" Type="http://schemas.openxmlformats.org/officeDocument/2006/relationships/customXml" Target="../ink/ink2265.xml"/><Relationship Id="rId41" Type="http://schemas.openxmlformats.org/officeDocument/2006/relationships/image" Target="../media/image247.png"/><Relationship Id="rId62" Type="http://schemas.openxmlformats.org/officeDocument/2006/relationships/customXml" Target="../ink/ink2286.xml"/><Relationship Id="rId83" Type="http://schemas.openxmlformats.org/officeDocument/2006/relationships/image" Target="../media/image268.png"/><Relationship Id="rId179" Type="http://schemas.openxmlformats.org/officeDocument/2006/relationships/image" Target="../media/image316.png"/><Relationship Id="rId365" Type="http://schemas.openxmlformats.org/officeDocument/2006/relationships/customXml" Target="../ink/ink2438.xml"/><Relationship Id="rId386" Type="http://schemas.openxmlformats.org/officeDocument/2006/relationships/image" Target="../media/image2450.png"/><Relationship Id="rId190" Type="http://schemas.openxmlformats.org/officeDocument/2006/relationships/customXml" Target="../ink/ink2350.xml"/><Relationship Id="rId204" Type="http://schemas.openxmlformats.org/officeDocument/2006/relationships/customXml" Target="../ink/ink2357.xml"/><Relationship Id="rId225" Type="http://schemas.openxmlformats.org/officeDocument/2006/relationships/image" Target="../media/image2371.png"/><Relationship Id="rId246" Type="http://schemas.openxmlformats.org/officeDocument/2006/relationships/customXml" Target="../ink/ink2378.xml"/><Relationship Id="rId267" Type="http://schemas.openxmlformats.org/officeDocument/2006/relationships/image" Target="../media/image2392.png"/><Relationship Id="rId288" Type="http://schemas.openxmlformats.org/officeDocument/2006/relationships/customXml" Target="../ink/ink2399.xml"/><Relationship Id="rId411" Type="http://schemas.openxmlformats.org/officeDocument/2006/relationships/customXml" Target="../ink/ink2461.xml"/><Relationship Id="rId432" Type="http://schemas.openxmlformats.org/officeDocument/2006/relationships/image" Target="../media/image2473.png"/><Relationship Id="rId453" Type="http://schemas.openxmlformats.org/officeDocument/2006/relationships/customXml" Target="../ink/ink2482.xml"/><Relationship Id="rId106" Type="http://schemas.openxmlformats.org/officeDocument/2006/relationships/customXml" Target="../ink/ink2308.xml"/><Relationship Id="rId127" Type="http://schemas.openxmlformats.org/officeDocument/2006/relationships/image" Target="../media/image290.png"/><Relationship Id="rId313" Type="http://schemas.openxmlformats.org/officeDocument/2006/relationships/customXml" Target="../ink/ink2412.xml"/><Relationship Id="rId10" Type="http://schemas.openxmlformats.org/officeDocument/2006/relationships/customXml" Target="../ink/ink2260.xml"/><Relationship Id="rId31" Type="http://schemas.openxmlformats.org/officeDocument/2006/relationships/image" Target="../media/image242.png"/><Relationship Id="rId52" Type="http://schemas.openxmlformats.org/officeDocument/2006/relationships/customXml" Target="../ink/ink2281.xml"/><Relationship Id="rId73" Type="http://schemas.openxmlformats.org/officeDocument/2006/relationships/image" Target="../media/image263.png"/><Relationship Id="rId94" Type="http://schemas.openxmlformats.org/officeDocument/2006/relationships/customXml" Target="../ink/ink2302.xml"/><Relationship Id="rId148" Type="http://schemas.openxmlformats.org/officeDocument/2006/relationships/customXml" Target="../ink/ink2329.xml"/><Relationship Id="rId169" Type="http://schemas.openxmlformats.org/officeDocument/2006/relationships/image" Target="../media/image311.png"/><Relationship Id="rId334" Type="http://schemas.openxmlformats.org/officeDocument/2006/relationships/image" Target="../media/image2424.png"/><Relationship Id="rId355" Type="http://schemas.openxmlformats.org/officeDocument/2006/relationships/customXml" Target="../ink/ink2433.xml"/><Relationship Id="rId376" Type="http://schemas.openxmlformats.org/officeDocument/2006/relationships/image" Target="../media/image2445.png"/><Relationship Id="rId397" Type="http://schemas.openxmlformats.org/officeDocument/2006/relationships/customXml" Target="../ink/ink2454.xml"/><Relationship Id="rId4" Type="http://schemas.openxmlformats.org/officeDocument/2006/relationships/customXml" Target="../ink/ink2257.xml"/><Relationship Id="rId180" Type="http://schemas.openxmlformats.org/officeDocument/2006/relationships/customXml" Target="../ink/ink2345.xml"/><Relationship Id="rId215" Type="http://schemas.openxmlformats.org/officeDocument/2006/relationships/image" Target="../media/image2366.png"/><Relationship Id="rId236" Type="http://schemas.openxmlformats.org/officeDocument/2006/relationships/customXml" Target="../ink/ink2373.xml"/><Relationship Id="rId257" Type="http://schemas.openxmlformats.org/officeDocument/2006/relationships/image" Target="../media/image2387.png"/><Relationship Id="rId278" Type="http://schemas.openxmlformats.org/officeDocument/2006/relationships/customXml" Target="../ink/ink2394.xml"/><Relationship Id="rId401" Type="http://schemas.openxmlformats.org/officeDocument/2006/relationships/customXml" Target="../ink/ink2456.xml"/><Relationship Id="rId422" Type="http://schemas.openxmlformats.org/officeDocument/2006/relationships/image" Target="../media/image2468.png"/><Relationship Id="rId443" Type="http://schemas.openxmlformats.org/officeDocument/2006/relationships/customXml" Target="../ink/ink2477.xml"/><Relationship Id="rId303" Type="http://schemas.openxmlformats.org/officeDocument/2006/relationships/customXml" Target="../ink/ink2407.xml"/><Relationship Id="rId42" Type="http://schemas.openxmlformats.org/officeDocument/2006/relationships/customXml" Target="../ink/ink2276.xml"/><Relationship Id="rId84" Type="http://schemas.openxmlformats.org/officeDocument/2006/relationships/customXml" Target="../ink/ink2297.xml"/><Relationship Id="rId138" Type="http://schemas.openxmlformats.org/officeDocument/2006/relationships/customXml" Target="../ink/ink2324.xml"/><Relationship Id="rId345" Type="http://schemas.openxmlformats.org/officeDocument/2006/relationships/customXml" Target="../ink/ink2428.xml"/><Relationship Id="rId387" Type="http://schemas.openxmlformats.org/officeDocument/2006/relationships/customXml" Target="../ink/ink2449.xml"/><Relationship Id="rId191" Type="http://schemas.openxmlformats.org/officeDocument/2006/relationships/image" Target="../media/image322.png"/><Relationship Id="rId205" Type="http://schemas.openxmlformats.org/officeDocument/2006/relationships/image" Target="../media/image2265.png"/><Relationship Id="rId247" Type="http://schemas.openxmlformats.org/officeDocument/2006/relationships/image" Target="../media/image2382.png"/><Relationship Id="rId412" Type="http://schemas.openxmlformats.org/officeDocument/2006/relationships/image" Target="../media/image2463.png"/><Relationship Id="rId107" Type="http://schemas.openxmlformats.org/officeDocument/2006/relationships/image" Target="../media/image280.png"/><Relationship Id="rId289" Type="http://schemas.openxmlformats.org/officeDocument/2006/relationships/image" Target="../media/image2403.png"/><Relationship Id="rId454" Type="http://schemas.openxmlformats.org/officeDocument/2006/relationships/image" Target="../media/image2484.png"/><Relationship Id="rId11" Type="http://schemas.openxmlformats.org/officeDocument/2006/relationships/image" Target="../media/image232.png"/><Relationship Id="rId53" Type="http://schemas.openxmlformats.org/officeDocument/2006/relationships/image" Target="../media/image253.png"/><Relationship Id="rId149" Type="http://schemas.openxmlformats.org/officeDocument/2006/relationships/image" Target="../media/image301.png"/><Relationship Id="rId314" Type="http://schemas.openxmlformats.org/officeDocument/2006/relationships/image" Target="../media/image2414.png"/><Relationship Id="rId356" Type="http://schemas.openxmlformats.org/officeDocument/2006/relationships/image" Target="../media/image2435.png"/><Relationship Id="rId398" Type="http://schemas.openxmlformats.org/officeDocument/2006/relationships/image" Target="../media/image2456.png"/><Relationship Id="rId95" Type="http://schemas.openxmlformats.org/officeDocument/2006/relationships/image" Target="../media/image274.png"/><Relationship Id="rId160" Type="http://schemas.openxmlformats.org/officeDocument/2006/relationships/customXml" Target="../ink/ink2335.xml"/><Relationship Id="rId216" Type="http://schemas.openxmlformats.org/officeDocument/2006/relationships/customXml" Target="../ink/ink2363.xml"/><Relationship Id="rId423" Type="http://schemas.openxmlformats.org/officeDocument/2006/relationships/customXml" Target="../ink/ink2467.xml"/><Relationship Id="rId258" Type="http://schemas.openxmlformats.org/officeDocument/2006/relationships/customXml" Target="../ink/ink2384.xml"/><Relationship Id="rId22" Type="http://schemas.openxmlformats.org/officeDocument/2006/relationships/customXml" Target="../ink/ink2266.xml"/><Relationship Id="rId64" Type="http://schemas.openxmlformats.org/officeDocument/2006/relationships/customXml" Target="../ink/ink2287.xml"/><Relationship Id="rId118" Type="http://schemas.openxmlformats.org/officeDocument/2006/relationships/customXml" Target="../ink/ink2314.xml"/><Relationship Id="rId325" Type="http://schemas.openxmlformats.org/officeDocument/2006/relationships/customXml" Target="../ink/ink2418.xml"/><Relationship Id="rId367" Type="http://schemas.openxmlformats.org/officeDocument/2006/relationships/customXml" Target="../ink/ink2439.xml"/><Relationship Id="rId171" Type="http://schemas.openxmlformats.org/officeDocument/2006/relationships/image" Target="../media/image312.png"/><Relationship Id="rId227" Type="http://schemas.openxmlformats.org/officeDocument/2006/relationships/image" Target="../media/image2372.png"/><Relationship Id="rId269" Type="http://schemas.openxmlformats.org/officeDocument/2006/relationships/image" Target="../media/image2393.png"/><Relationship Id="rId434" Type="http://schemas.openxmlformats.org/officeDocument/2006/relationships/image" Target="../media/image2474.png"/><Relationship Id="rId33" Type="http://schemas.openxmlformats.org/officeDocument/2006/relationships/image" Target="../media/image243.png"/><Relationship Id="rId129" Type="http://schemas.openxmlformats.org/officeDocument/2006/relationships/image" Target="../media/image291.png"/><Relationship Id="rId280" Type="http://schemas.openxmlformats.org/officeDocument/2006/relationships/customXml" Target="../ink/ink2395.xml"/><Relationship Id="rId336" Type="http://schemas.openxmlformats.org/officeDocument/2006/relationships/image" Target="../media/image2425.png"/><Relationship Id="rId75" Type="http://schemas.openxmlformats.org/officeDocument/2006/relationships/image" Target="../media/image264.png"/><Relationship Id="rId140" Type="http://schemas.openxmlformats.org/officeDocument/2006/relationships/customXml" Target="../ink/ink2325.xml"/><Relationship Id="rId182" Type="http://schemas.openxmlformats.org/officeDocument/2006/relationships/customXml" Target="../ink/ink2346.xml"/><Relationship Id="rId378" Type="http://schemas.openxmlformats.org/officeDocument/2006/relationships/image" Target="../media/image2446.png"/><Relationship Id="rId403" Type="http://schemas.openxmlformats.org/officeDocument/2006/relationships/customXml" Target="../ink/ink2457.xml"/><Relationship Id="rId6" Type="http://schemas.openxmlformats.org/officeDocument/2006/relationships/customXml" Target="../ink/ink2258.xml"/><Relationship Id="rId238" Type="http://schemas.openxmlformats.org/officeDocument/2006/relationships/customXml" Target="../ink/ink2374.xml"/><Relationship Id="rId445" Type="http://schemas.openxmlformats.org/officeDocument/2006/relationships/customXml" Target="../ink/ink2478.xml"/><Relationship Id="rId291" Type="http://schemas.openxmlformats.org/officeDocument/2006/relationships/image" Target="../media/image2404.png"/><Relationship Id="rId305" Type="http://schemas.openxmlformats.org/officeDocument/2006/relationships/customXml" Target="../ink/ink2408.xml"/><Relationship Id="rId347" Type="http://schemas.openxmlformats.org/officeDocument/2006/relationships/customXml" Target="../ink/ink2429.xml"/><Relationship Id="rId44" Type="http://schemas.openxmlformats.org/officeDocument/2006/relationships/customXml" Target="../ink/ink2277.xml"/><Relationship Id="rId86" Type="http://schemas.openxmlformats.org/officeDocument/2006/relationships/customXml" Target="../ink/ink2298.xml"/><Relationship Id="rId151" Type="http://schemas.openxmlformats.org/officeDocument/2006/relationships/image" Target="../media/image302.png"/><Relationship Id="rId389" Type="http://schemas.openxmlformats.org/officeDocument/2006/relationships/customXml" Target="../ink/ink2450.xml"/><Relationship Id="rId193" Type="http://schemas.openxmlformats.org/officeDocument/2006/relationships/image" Target="../media/image323.png"/><Relationship Id="rId207" Type="http://schemas.openxmlformats.org/officeDocument/2006/relationships/image" Target="../media/image2362.png"/><Relationship Id="rId249" Type="http://schemas.openxmlformats.org/officeDocument/2006/relationships/image" Target="../media/image2383.png"/><Relationship Id="rId414" Type="http://schemas.openxmlformats.org/officeDocument/2006/relationships/image" Target="../media/image2464.png"/><Relationship Id="rId456" Type="http://schemas.openxmlformats.org/officeDocument/2006/relationships/image" Target="../media/image2485.png"/><Relationship Id="rId13" Type="http://schemas.openxmlformats.org/officeDocument/2006/relationships/image" Target="../media/image233.png"/><Relationship Id="rId109" Type="http://schemas.openxmlformats.org/officeDocument/2006/relationships/image" Target="../media/image281.png"/><Relationship Id="rId260" Type="http://schemas.openxmlformats.org/officeDocument/2006/relationships/customXml" Target="../ink/ink2385.xml"/><Relationship Id="rId316" Type="http://schemas.openxmlformats.org/officeDocument/2006/relationships/image" Target="../media/image2415.png"/><Relationship Id="rId55" Type="http://schemas.openxmlformats.org/officeDocument/2006/relationships/image" Target="../media/image254.png"/><Relationship Id="rId97" Type="http://schemas.openxmlformats.org/officeDocument/2006/relationships/image" Target="../media/image275.png"/><Relationship Id="rId120" Type="http://schemas.openxmlformats.org/officeDocument/2006/relationships/customXml" Target="../ink/ink2315.xml"/><Relationship Id="rId358" Type="http://schemas.openxmlformats.org/officeDocument/2006/relationships/image" Target="../media/image2436.png"/><Relationship Id="rId162" Type="http://schemas.openxmlformats.org/officeDocument/2006/relationships/customXml" Target="../ink/ink2336.xml"/><Relationship Id="rId218" Type="http://schemas.openxmlformats.org/officeDocument/2006/relationships/customXml" Target="../ink/ink2364.xml"/><Relationship Id="rId425" Type="http://schemas.openxmlformats.org/officeDocument/2006/relationships/customXml" Target="../ink/ink2468.xml"/><Relationship Id="rId271" Type="http://schemas.openxmlformats.org/officeDocument/2006/relationships/image" Target="../media/image2394.png"/><Relationship Id="rId24" Type="http://schemas.openxmlformats.org/officeDocument/2006/relationships/customXml" Target="../ink/ink2267.xml"/><Relationship Id="rId66" Type="http://schemas.openxmlformats.org/officeDocument/2006/relationships/customXml" Target="../ink/ink2288.xml"/><Relationship Id="rId131" Type="http://schemas.openxmlformats.org/officeDocument/2006/relationships/image" Target="../media/image292.png"/><Relationship Id="rId327" Type="http://schemas.openxmlformats.org/officeDocument/2006/relationships/customXml" Target="../ink/ink2419.xml"/><Relationship Id="rId369" Type="http://schemas.openxmlformats.org/officeDocument/2006/relationships/customXml" Target="../ink/ink2440.xml"/><Relationship Id="rId173" Type="http://schemas.openxmlformats.org/officeDocument/2006/relationships/image" Target="../media/image313.png"/><Relationship Id="rId229" Type="http://schemas.openxmlformats.org/officeDocument/2006/relationships/image" Target="../media/image2373.png"/><Relationship Id="rId380" Type="http://schemas.openxmlformats.org/officeDocument/2006/relationships/image" Target="../media/image2447.png"/><Relationship Id="rId436" Type="http://schemas.openxmlformats.org/officeDocument/2006/relationships/image" Target="../media/image2475.png"/><Relationship Id="rId240" Type="http://schemas.openxmlformats.org/officeDocument/2006/relationships/customXml" Target="../ink/ink2375.xml"/><Relationship Id="rId35" Type="http://schemas.openxmlformats.org/officeDocument/2006/relationships/image" Target="../media/image244.png"/><Relationship Id="rId77" Type="http://schemas.openxmlformats.org/officeDocument/2006/relationships/image" Target="../media/image265.png"/><Relationship Id="rId100" Type="http://schemas.openxmlformats.org/officeDocument/2006/relationships/customXml" Target="../ink/ink2305.xml"/><Relationship Id="rId282" Type="http://schemas.openxmlformats.org/officeDocument/2006/relationships/customXml" Target="../ink/ink2396.xml"/><Relationship Id="rId338" Type="http://schemas.openxmlformats.org/officeDocument/2006/relationships/image" Target="../media/image2426.png"/><Relationship Id="rId8" Type="http://schemas.openxmlformats.org/officeDocument/2006/relationships/customXml" Target="../ink/ink2259.xml"/><Relationship Id="rId142" Type="http://schemas.openxmlformats.org/officeDocument/2006/relationships/customXml" Target="../ink/ink2326.xml"/><Relationship Id="rId184" Type="http://schemas.openxmlformats.org/officeDocument/2006/relationships/customXml" Target="../ink/ink2347.xml"/><Relationship Id="rId391" Type="http://schemas.openxmlformats.org/officeDocument/2006/relationships/customXml" Target="../ink/ink2451.xml"/><Relationship Id="rId405" Type="http://schemas.openxmlformats.org/officeDocument/2006/relationships/customXml" Target="../ink/ink2458.xml"/><Relationship Id="rId447" Type="http://schemas.openxmlformats.org/officeDocument/2006/relationships/customXml" Target="../ink/ink2479.xml"/><Relationship Id="rId251" Type="http://schemas.openxmlformats.org/officeDocument/2006/relationships/image" Target="../media/image2384.png"/><Relationship Id="rId46" Type="http://schemas.openxmlformats.org/officeDocument/2006/relationships/customXml" Target="../ink/ink2278.xml"/><Relationship Id="rId293" Type="http://schemas.openxmlformats.org/officeDocument/2006/relationships/image" Target="../media/image2405.png"/><Relationship Id="rId307" Type="http://schemas.openxmlformats.org/officeDocument/2006/relationships/customXml" Target="../ink/ink2409.xml"/><Relationship Id="rId349" Type="http://schemas.openxmlformats.org/officeDocument/2006/relationships/customXml" Target="../ink/ink2430.xml"/><Relationship Id="rId88" Type="http://schemas.openxmlformats.org/officeDocument/2006/relationships/customXml" Target="../ink/ink2299.xml"/><Relationship Id="rId111" Type="http://schemas.openxmlformats.org/officeDocument/2006/relationships/image" Target="../media/image282.png"/><Relationship Id="rId153" Type="http://schemas.openxmlformats.org/officeDocument/2006/relationships/image" Target="../media/image303.png"/><Relationship Id="rId195" Type="http://schemas.openxmlformats.org/officeDocument/2006/relationships/image" Target="../media/image377.png"/><Relationship Id="rId209" Type="http://schemas.openxmlformats.org/officeDocument/2006/relationships/image" Target="../media/image2363.png"/><Relationship Id="rId360" Type="http://schemas.openxmlformats.org/officeDocument/2006/relationships/image" Target="../media/image2437.png"/><Relationship Id="rId416" Type="http://schemas.openxmlformats.org/officeDocument/2006/relationships/image" Target="../media/image2465.png"/><Relationship Id="rId220" Type="http://schemas.openxmlformats.org/officeDocument/2006/relationships/customXml" Target="../ink/ink2365.xml"/><Relationship Id="rId458" Type="http://schemas.openxmlformats.org/officeDocument/2006/relationships/image" Target="../media/image2486.png"/><Relationship Id="rId15" Type="http://schemas.openxmlformats.org/officeDocument/2006/relationships/image" Target="../media/image234.png"/><Relationship Id="rId57" Type="http://schemas.openxmlformats.org/officeDocument/2006/relationships/image" Target="../media/image255.png"/><Relationship Id="rId262" Type="http://schemas.openxmlformats.org/officeDocument/2006/relationships/customXml" Target="../ink/ink2386.xml"/><Relationship Id="rId318" Type="http://schemas.openxmlformats.org/officeDocument/2006/relationships/image" Target="../media/image2416.png"/><Relationship Id="rId99" Type="http://schemas.openxmlformats.org/officeDocument/2006/relationships/image" Target="../media/image276.png"/><Relationship Id="rId122" Type="http://schemas.openxmlformats.org/officeDocument/2006/relationships/customXml" Target="../ink/ink2316.xml"/><Relationship Id="rId164" Type="http://schemas.openxmlformats.org/officeDocument/2006/relationships/customXml" Target="../ink/ink2337.xml"/><Relationship Id="rId371" Type="http://schemas.openxmlformats.org/officeDocument/2006/relationships/customXml" Target="../ink/ink2441.xml"/><Relationship Id="rId427" Type="http://schemas.openxmlformats.org/officeDocument/2006/relationships/customXml" Target="../ink/ink2469.xml"/><Relationship Id="rId26" Type="http://schemas.openxmlformats.org/officeDocument/2006/relationships/customXml" Target="../ink/ink2268.xml"/><Relationship Id="rId231" Type="http://schemas.openxmlformats.org/officeDocument/2006/relationships/image" Target="../media/image2374.png"/><Relationship Id="rId273" Type="http://schemas.openxmlformats.org/officeDocument/2006/relationships/image" Target="../media/image2395.png"/><Relationship Id="rId329" Type="http://schemas.openxmlformats.org/officeDocument/2006/relationships/customXml" Target="../ink/ink2420.xml"/><Relationship Id="rId68" Type="http://schemas.openxmlformats.org/officeDocument/2006/relationships/customXml" Target="../ink/ink2289.xml"/><Relationship Id="rId133" Type="http://schemas.openxmlformats.org/officeDocument/2006/relationships/image" Target="../media/image293.png"/><Relationship Id="rId175" Type="http://schemas.openxmlformats.org/officeDocument/2006/relationships/image" Target="../media/image314.png"/><Relationship Id="rId340" Type="http://schemas.openxmlformats.org/officeDocument/2006/relationships/image" Target="../media/image2427.png"/><Relationship Id="rId200" Type="http://schemas.openxmlformats.org/officeDocument/2006/relationships/customXml" Target="../ink/ink2355.xml"/><Relationship Id="rId382" Type="http://schemas.openxmlformats.org/officeDocument/2006/relationships/image" Target="../media/image2448.png"/><Relationship Id="rId438" Type="http://schemas.openxmlformats.org/officeDocument/2006/relationships/image" Target="../media/image2476.png"/><Relationship Id="rId242" Type="http://schemas.openxmlformats.org/officeDocument/2006/relationships/customXml" Target="../ink/ink2376.xml"/><Relationship Id="rId284" Type="http://schemas.openxmlformats.org/officeDocument/2006/relationships/customXml" Target="../ink/ink2397.xml"/><Relationship Id="rId37" Type="http://schemas.openxmlformats.org/officeDocument/2006/relationships/image" Target="../media/image245.png"/><Relationship Id="rId79" Type="http://schemas.openxmlformats.org/officeDocument/2006/relationships/image" Target="../media/image266.png"/><Relationship Id="rId102" Type="http://schemas.openxmlformats.org/officeDocument/2006/relationships/customXml" Target="../ink/ink2306.xml"/><Relationship Id="rId144" Type="http://schemas.openxmlformats.org/officeDocument/2006/relationships/customXml" Target="../ink/ink2327.xml"/><Relationship Id="rId90" Type="http://schemas.openxmlformats.org/officeDocument/2006/relationships/customXml" Target="../ink/ink2300.xml"/><Relationship Id="rId186" Type="http://schemas.openxmlformats.org/officeDocument/2006/relationships/customXml" Target="../ink/ink2348.xml"/><Relationship Id="rId351" Type="http://schemas.openxmlformats.org/officeDocument/2006/relationships/customXml" Target="../ink/ink2431.xml"/><Relationship Id="rId393" Type="http://schemas.openxmlformats.org/officeDocument/2006/relationships/customXml" Target="../ink/ink2452.xml"/><Relationship Id="rId407" Type="http://schemas.openxmlformats.org/officeDocument/2006/relationships/customXml" Target="../ink/ink2459.xml"/><Relationship Id="rId449" Type="http://schemas.openxmlformats.org/officeDocument/2006/relationships/customXml" Target="../ink/ink2480.xml"/><Relationship Id="rId211" Type="http://schemas.openxmlformats.org/officeDocument/2006/relationships/image" Target="../media/image2364.png"/><Relationship Id="rId253" Type="http://schemas.openxmlformats.org/officeDocument/2006/relationships/image" Target="../media/image2385.png"/><Relationship Id="rId295" Type="http://schemas.openxmlformats.org/officeDocument/2006/relationships/image" Target="../media/image8.png"/><Relationship Id="rId309" Type="http://schemas.openxmlformats.org/officeDocument/2006/relationships/customXml" Target="../ink/ink2410.xml"/><Relationship Id="rId460" Type="http://schemas.openxmlformats.org/officeDocument/2006/relationships/image" Target="../media/image2487.png"/><Relationship Id="rId48" Type="http://schemas.openxmlformats.org/officeDocument/2006/relationships/customXml" Target="../ink/ink2279.xml"/><Relationship Id="rId113" Type="http://schemas.openxmlformats.org/officeDocument/2006/relationships/image" Target="../media/image283.png"/><Relationship Id="rId320" Type="http://schemas.openxmlformats.org/officeDocument/2006/relationships/image" Target="../media/image2417.png"/><Relationship Id="rId155" Type="http://schemas.openxmlformats.org/officeDocument/2006/relationships/image" Target="../media/image304.png"/><Relationship Id="rId197" Type="http://schemas.openxmlformats.org/officeDocument/2006/relationships/image" Target="../media/image402.png"/><Relationship Id="rId362" Type="http://schemas.openxmlformats.org/officeDocument/2006/relationships/image" Target="../media/image2438.png"/><Relationship Id="rId418" Type="http://schemas.openxmlformats.org/officeDocument/2006/relationships/image" Target="../media/image2466.png"/><Relationship Id="rId222" Type="http://schemas.openxmlformats.org/officeDocument/2006/relationships/customXml" Target="../ink/ink2366.xml"/><Relationship Id="rId264" Type="http://schemas.openxmlformats.org/officeDocument/2006/relationships/customXml" Target="../ink/ink2387.xml"/><Relationship Id="rId17" Type="http://schemas.openxmlformats.org/officeDocument/2006/relationships/image" Target="../media/image235.png"/><Relationship Id="rId59" Type="http://schemas.openxmlformats.org/officeDocument/2006/relationships/image" Target="../media/image256.png"/><Relationship Id="rId124" Type="http://schemas.openxmlformats.org/officeDocument/2006/relationships/customXml" Target="../ink/ink2317.xml"/><Relationship Id="rId70" Type="http://schemas.openxmlformats.org/officeDocument/2006/relationships/customXml" Target="../ink/ink2290.xml"/><Relationship Id="rId166" Type="http://schemas.openxmlformats.org/officeDocument/2006/relationships/customXml" Target="../ink/ink2338.xml"/><Relationship Id="rId331" Type="http://schemas.openxmlformats.org/officeDocument/2006/relationships/customXml" Target="../ink/ink2421.xml"/><Relationship Id="rId373" Type="http://schemas.openxmlformats.org/officeDocument/2006/relationships/customXml" Target="../ink/ink2442.xml"/><Relationship Id="rId429" Type="http://schemas.openxmlformats.org/officeDocument/2006/relationships/customXml" Target="../ink/ink2470.xml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2375.png"/><Relationship Id="rId440" Type="http://schemas.openxmlformats.org/officeDocument/2006/relationships/image" Target="../media/image2477.png"/><Relationship Id="rId28" Type="http://schemas.openxmlformats.org/officeDocument/2006/relationships/customXml" Target="../ink/ink2269.xml"/><Relationship Id="rId275" Type="http://schemas.openxmlformats.org/officeDocument/2006/relationships/image" Target="../media/image2396.png"/><Relationship Id="rId300" Type="http://schemas.openxmlformats.org/officeDocument/2006/relationships/image" Target="../media/image2407.png"/><Relationship Id="rId81" Type="http://schemas.openxmlformats.org/officeDocument/2006/relationships/image" Target="../media/image267.png"/><Relationship Id="rId135" Type="http://schemas.openxmlformats.org/officeDocument/2006/relationships/image" Target="../media/image294.png"/><Relationship Id="rId177" Type="http://schemas.openxmlformats.org/officeDocument/2006/relationships/image" Target="../media/image315.png"/><Relationship Id="rId342" Type="http://schemas.openxmlformats.org/officeDocument/2006/relationships/image" Target="../media/image2428.png"/><Relationship Id="rId384" Type="http://schemas.openxmlformats.org/officeDocument/2006/relationships/image" Target="../media/image2449.png"/><Relationship Id="rId202" Type="http://schemas.openxmlformats.org/officeDocument/2006/relationships/customXml" Target="../ink/ink2356.xml"/><Relationship Id="rId244" Type="http://schemas.openxmlformats.org/officeDocument/2006/relationships/customXml" Target="../ink/ink2377.xml"/><Relationship Id="rId39" Type="http://schemas.openxmlformats.org/officeDocument/2006/relationships/image" Target="../media/image246.png"/><Relationship Id="rId286" Type="http://schemas.openxmlformats.org/officeDocument/2006/relationships/customXml" Target="../ink/ink2398.xml"/><Relationship Id="rId451" Type="http://schemas.openxmlformats.org/officeDocument/2006/relationships/customXml" Target="../ink/ink2481.xml"/><Relationship Id="rId50" Type="http://schemas.openxmlformats.org/officeDocument/2006/relationships/customXml" Target="../ink/ink2280.xml"/><Relationship Id="rId104" Type="http://schemas.openxmlformats.org/officeDocument/2006/relationships/customXml" Target="../ink/ink2307.xml"/><Relationship Id="rId146" Type="http://schemas.openxmlformats.org/officeDocument/2006/relationships/customXml" Target="../ink/ink2328.xml"/><Relationship Id="rId188" Type="http://schemas.openxmlformats.org/officeDocument/2006/relationships/customXml" Target="../ink/ink2349.xml"/><Relationship Id="rId311" Type="http://schemas.openxmlformats.org/officeDocument/2006/relationships/customXml" Target="../ink/ink2411.xml"/><Relationship Id="rId353" Type="http://schemas.openxmlformats.org/officeDocument/2006/relationships/customXml" Target="../ink/ink2432.xml"/><Relationship Id="rId395" Type="http://schemas.openxmlformats.org/officeDocument/2006/relationships/customXml" Target="../ink/ink2453.xml"/><Relationship Id="rId409" Type="http://schemas.openxmlformats.org/officeDocument/2006/relationships/customXml" Target="../ink/ink2460.xml"/><Relationship Id="rId92" Type="http://schemas.openxmlformats.org/officeDocument/2006/relationships/customXml" Target="../ink/ink2301.xml"/><Relationship Id="rId213" Type="http://schemas.openxmlformats.org/officeDocument/2006/relationships/image" Target="../media/image2365.png"/><Relationship Id="rId420" Type="http://schemas.openxmlformats.org/officeDocument/2006/relationships/image" Target="../media/image246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45.png"/><Relationship Id="rId21" Type="http://schemas.openxmlformats.org/officeDocument/2006/relationships/image" Target="../media/image2497.png"/><Relationship Id="rId324" Type="http://schemas.openxmlformats.org/officeDocument/2006/relationships/customXml" Target="../ink/ink2646.xml"/><Relationship Id="rId170" Type="http://schemas.openxmlformats.org/officeDocument/2006/relationships/customXml" Target="../ink/ink2569.xml"/><Relationship Id="rId226" Type="http://schemas.openxmlformats.org/officeDocument/2006/relationships/customXml" Target="../ink/ink2597.xml"/><Relationship Id="rId433" Type="http://schemas.openxmlformats.org/officeDocument/2006/relationships/image" Target="../media/image2703.png"/><Relationship Id="rId268" Type="http://schemas.openxmlformats.org/officeDocument/2006/relationships/customXml" Target="../ink/ink2618.xml"/><Relationship Id="rId475" Type="http://schemas.openxmlformats.org/officeDocument/2006/relationships/image" Target="../media/image2724.png"/><Relationship Id="rId32" Type="http://schemas.openxmlformats.org/officeDocument/2006/relationships/customXml" Target="../ink/ink2500.xml"/><Relationship Id="rId74" Type="http://schemas.openxmlformats.org/officeDocument/2006/relationships/customXml" Target="../ink/ink2521.xml"/><Relationship Id="rId128" Type="http://schemas.openxmlformats.org/officeDocument/2006/relationships/customXml" Target="../ink/ink2548.xml"/><Relationship Id="rId335" Type="http://schemas.openxmlformats.org/officeDocument/2006/relationships/image" Target="../media/image2654.png"/><Relationship Id="rId377" Type="http://schemas.openxmlformats.org/officeDocument/2006/relationships/image" Target="../media/image2675.png"/><Relationship Id="rId500" Type="http://schemas.openxmlformats.org/officeDocument/2006/relationships/customXml" Target="../ink/ink2734.xml"/><Relationship Id="rId5" Type="http://schemas.openxmlformats.org/officeDocument/2006/relationships/image" Target="../media/image2489.png"/><Relationship Id="rId181" Type="http://schemas.openxmlformats.org/officeDocument/2006/relationships/image" Target="../media/image2577.png"/><Relationship Id="rId237" Type="http://schemas.openxmlformats.org/officeDocument/2006/relationships/image" Target="../media/image2605.png"/><Relationship Id="rId402" Type="http://schemas.openxmlformats.org/officeDocument/2006/relationships/customXml" Target="../ink/ink2685.xml"/><Relationship Id="rId279" Type="http://schemas.openxmlformats.org/officeDocument/2006/relationships/image" Target="../media/image2626.png"/><Relationship Id="rId444" Type="http://schemas.openxmlformats.org/officeDocument/2006/relationships/customXml" Target="../ink/ink2706.xml"/><Relationship Id="rId486" Type="http://schemas.openxmlformats.org/officeDocument/2006/relationships/customXml" Target="../ink/ink2727.xml"/><Relationship Id="rId43" Type="http://schemas.openxmlformats.org/officeDocument/2006/relationships/image" Target="../media/image2508.png"/><Relationship Id="rId139" Type="http://schemas.openxmlformats.org/officeDocument/2006/relationships/image" Target="../media/image2556.png"/><Relationship Id="rId290" Type="http://schemas.openxmlformats.org/officeDocument/2006/relationships/customXml" Target="../ink/ink2629.xml"/><Relationship Id="rId304" Type="http://schemas.openxmlformats.org/officeDocument/2006/relationships/customXml" Target="../ink/ink2636.xml"/><Relationship Id="rId346" Type="http://schemas.openxmlformats.org/officeDocument/2006/relationships/customXml" Target="../ink/ink2657.xml"/><Relationship Id="rId388" Type="http://schemas.openxmlformats.org/officeDocument/2006/relationships/customXml" Target="../ink/ink2678.xml"/><Relationship Id="rId511" Type="http://schemas.openxmlformats.org/officeDocument/2006/relationships/image" Target="../media/image2742.png"/><Relationship Id="rId85" Type="http://schemas.openxmlformats.org/officeDocument/2006/relationships/image" Target="../media/image2529.png"/><Relationship Id="rId150" Type="http://schemas.openxmlformats.org/officeDocument/2006/relationships/customXml" Target="../ink/ink2559.xml"/><Relationship Id="rId192" Type="http://schemas.openxmlformats.org/officeDocument/2006/relationships/customXml" Target="../ink/ink2580.xml"/><Relationship Id="rId206" Type="http://schemas.openxmlformats.org/officeDocument/2006/relationships/customXml" Target="../ink/ink2587.xml"/><Relationship Id="rId413" Type="http://schemas.openxmlformats.org/officeDocument/2006/relationships/image" Target="../media/image2693.png"/><Relationship Id="rId248" Type="http://schemas.openxmlformats.org/officeDocument/2006/relationships/customXml" Target="../ink/ink2608.xml"/><Relationship Id="rId455" Type="http://schemas.openxmlformats.org/officeDocument/2006/relationships/image" Target="../media/image2714.png"/><Relationship Id="rId497" Type="http://schemas.openxmlformats.org/officeDocument/2006/relationships/image" Target="../media/image2735.png"/><Relationship Id="rId12" Type="http://schemas.openxmlformats.org/officeDocument/2006/relationships/customXml" Target="../ink/ink2490.xml"/><Relationship Id="rId108" Type="http://schemas.openxmlformats.org/officeDocument/2006/relationships/customXml" Target="../ink/ink2538.xml"/><Relationship Id="rId315" Type="http://schemas.openxmlformats.org/officeDocument/2006/relationships/image" Target="../media/image2644.png"/><Relationship Id="rId357" Type="http://schemas.openxmlformats.org/officeDocument/2006/relationships/image" Target="../media/image2665.png"/><Relationship Id="rId54" Type="http://schemas.openxmlformats.org/officeDocument/2006/relationships/customXml" Target="../ink/ink2511.xml"/><Relationship Id="rId96" Type="http://schemas.openxmlformats.org/officeDocument/2006/relationships/customXml" Target="../ink/ink2532.xml"/><Relationship Id="rId161" Type="http://schemas.openxmlformats.org/officeDocument/2006/relationships/image" Target="../media/image2567.png"/><Relationship Id="rId217" Type="http://schemas.openxmlformats.org/officeDocument/2006/relationships/image" Target="../media/image2595.png"/><Relationship Id="rId399" Type="http://schemas.openxmlformats.org/officeDocument/2006/relationships/image" Target="../media/image2686.png"/><Relationship Id="rId259" Type="http://schemas.openxmlformats.org/officeDocument/2006/relationships/image" Target="../media/image2616.png"/><Relationship Id="rId424" Type="http://schemas.openxmlformats.org/officeDocument/2006/relationships/customXml" Target="../ink/ink2696.xml"/><Relationship Id="rId466" Type="http://schemas.openxmlformats.org/officeDocument/2006/relationships/customXml" Target="../ink/ink2717.xml"/><Relationship Id="rId23" Type="http://schemas.openxmlformats.org/officeDocument/2006/relationships/image" Target="../media/image2498.png"/><Relationship Id="rId119" Type="http://schemas.openxmlformats.org/officeDocument/2006/relationships/image" Target="../media/image2546.png"/><Relationship Id="rId270" Type="http://schemas.openxmlformats.org/officeDocument/2006/relationships/customXml" Target="../ink/ink2619.xml"/><Relationship Id="rId326" Type="http://schemas.openxmlformats.org/officeDocument/2006/relationships/customXml" Target="../ink/ink2647.xml"/><Relationship Id="rId65" Type="http://schemas.openxmlformats.org/officeDocument/2006/relationships/image" Target="../media/image2519.png"/><Relationship Id="rId130" Type="http://schemas.openxmlformats.org/officeDocument/2006/relationships/customXml" Target="../ink/ink2549.xml"/><Relationship Id="rId368" Type="http://schemas.openxmlformats.org/officeDocument/2006/relationships/customXml" Target="../ink/ink2668.xml"/><Relationship Id="rId172" Type="http://schemas.openxmlformats.org/officeDocument/2006/relationships/customXml" Target="../ink/ink2570.xml"/><Relationship Id="rId228" Type="http://schemas.openxmlformats.org/officeDocument/2006/relationships/customXml" Target="../ink/ink2598.xml"/><Relationship Id="rId435" Type="http://schemas.openxmlformats.org/officeDocument/2006/relationships/image" Target="../media/image2704.png"/><Relationship Id="rId477" Type="http://schemas.openxmlformats.org/officeDocument/2006/relationships/image" Target="../media/image2725.png"/><Relationship Id="rId281" Type="http://schemas.openxmlformats.org/officeDocument/2006/relationships/image" Target="../media/image2627.png"/><Relationship Id="rId337" Type="http://schemas.openxmlformats.org/officeDocument/2006/relationships/image" Target="../media/image2655.png"/><Relationship Id="rId502" Type="http://schemas.openxmlformats.org/officeDocument/2006/relationships/customXml" Target="../ink/ink2735.xml"/><Relationship Id="rId34" Type="http://schemas.openxmlformats.org/officeDocument/2006/relationships/customXml" Target="../ink/ink2501.xml"/><Relationship Id="rId76" Type="http://schemas.openxmlformats.org/officeDocument/2006/relationships/customXml" Target="../ink/ink2522.xml"/><Relationship Id="rId141" Type="http://schemas.openxmlformats.org/officeDocument/2006/relationships/image" Target="../media/image2557.png"/><Relationship Id="rId379" Type="http://schemas.openxmlformats.org/officeDocument/2006/relationships/image" Target="../media/image2676.png"/><Relationship Id="rId7" Type="http://schemas.openxmlformats.org/officeDocument/2006/relationships/image" Target="../media/image2490.png"/><Relationship Id="rId183" Type="http://schemas.openxmlformats.org/officeDocument/2006/relationships/image" Target="../media/image2578.png"/><Relationship Id="rId239" Type="http://schemas.openxmlformats.org/officeDocument/2006/relationships/image" Target="../media/image2606.png"/><Relationship Id="rId390" Type="http://schemas.openxmlformats.org/officeDocument/2006/relationships/customXml" Target="../ink/ink2679.xml"/><Relationship Id="rId404" Type="http://schemas.openxmlformats.org/officeDocument/2006/relationships/customXml" Target="../ink/ink2686.xml"/><Relationship Id="rId446" Type="http://schemas.openxmlformats.org/officeDocument/2006/relationships/customXml" Target="../ink/ink2707.xml"/><Relationship Id="rId250" Type="http://schemas.openxmlformats.org/officeDocument/2006/relationships/customXml" Target="../ink/ink2609.xml"/><Relationship Id="rId292" Type="http://schemas.openxmlformats.org/officeDocument/2006/relationships/customXml" Target="../ink/ink2630.xml"/><Relationship Id="rId306" Type="http://schemas.openxmlformats.org/officeDocument/2006/relationships/customXml" Target="../ink/ink2637.xml"/><Relationship Id="rId488" Type="http://schemas.openxmlformats.org/officeDocument/2006/relationships/customXml" Target="../ink/ink2728.xml"/><Relationship Id="rId45" Type="http://schemas.openxmlformats.org/officeDocument/2006/relationships/image" Target="../media/image2509.png"/><Relationship Id="rId87" Type="http://schemas.openxmlformats.org/officeDocument/2006/relationships/image" Target="../media/image2530.png"/><Relationship Id="rId110" Type="http://schemas.openxmlformats.org/officeDocument/2006/relationships/customXml" Target="../ink/ink2539.xml"/><Relationship Id="rId348" Type="http://schemas.openxmlformats.org/officeDocument/2006/relationships/customXml" Target="../ink/ink2658.xml"/><Relationship Id="rId513" Type="http://schemas.openxmlformats.org/officeDocument/2006/relationships/image" Target="../media/image2743.png"/><Relationship Id="rId152" Type="http://schemas.openxmlformats.org/officeDocument/2006/relationships/customXml" Target="../ink/ink2560.xml"/><Relationship Id="rId194" Type="http://schemas.openxmlformats.org/officeDocument/2006/relationships/customXml" Target="../ink/ink2581.xml"/><Relationship Id="rId208" Type="http://schemas.openxmlformats.org/officeDocument/2006/relationships/customXml" Target="../ink/ink2588.xml"/><Relationship Id="rId415" Type="http://schemas.openxmlformats.org/officeDocument/2006/relationships/image" Target="../media/image2694.png"/><Relationship Id="rId457" Type="http://schemas.openxmlformats.org/officeDocument/2006/relationships/image" Target="../media/image2715.png"/><Relationship Id="rId261" Type="http://schemas.openxmlformats.org/officeDocument/2006/relationships/image" Target="../media/image2617.png"/><Relationship Id="rId499" Type="http://schemas.openxmlformats.org/officeDocument/2006/relationships/image" Target="../media/image2736.png"/><Relationship Id="rId14" Type="http://schemas.openxmlformats.org/officeDocument/2006/relationships/customXml" Target="../ink/ink2491.xml"/><Relationship Id="rId56" Type="http://schemas.openxmlformats.org/officeDocument/2006/relationships/customXml" Target="../ink/ink2512.xml"/><Relationship Id="rId317" Type="http://schemas.openxmlformats.org/officeDocument/2006/relationships/image" Target="../media/image2645.png"/><Relationship Id="rId359" Type="http://schemas.openxmlformats.org/officeDocument/2006/relationships/image" Target="../media/image2666.png"/><Relationship Id="rId98" Type="http://schemas.openxmlformats.org/officeDocument/2006/relationships/customXml" Target="../ink/ink2533.xml"/><Relationship Id="rId121" Type="http://schemas.openxmlformats.org/officeDocument/2006/relationships/image" Target="../media/image2547.png"/><Relationship Id="rId163" Type="http://schemas.openxmlformats.org/officeDocument/2006/relationships/image" Target="../media/image2568.png"/><Relationship Id="rId219" Type="http://schemas.openxmlformats.org/officeDocument/2006/relationships/image" Target="../media/image2596.png"/><Relationship Id="rId370" Type="http://schemas.openxmlformats.org/officeDocument/2006/relationships/customXml" Target="../ink/ink2669.xml"/><Relationship Id="rId426" Type="http://schemas.openxmlformats.org/officeDocument/2006/relationships/customXml" Target="../ink/ink2697.xml"/><Relationship Id="rId230" Type="http://schemas.openxmlformats.org/officeDocument/2006/relationships/customXml" Target="../ink/ink2599.xml"/><Relationship Id="rId468" Type="http://schemas.openxmlformats.org/officeDocument/2006/relationships/customXml" Target="../ink/ink2718.xml"/><Relationship Id="rId25" Type="http://schemas.openxmlformats.org/officeDocument/2006/relationships/image" Target="../media/image2499.png"/><Relationship Id="rId67" Type="http://schemas.openxmlformats.org/officeDocument/2006/relationships/image" Target="../media/image2520.png"/><Relationship Id="rId272" Type="http://schemas.openxmlformats.org/officeDocument/2006/relationships/customXml" Target="../ink/ink2620.xml"/><Relationship Id="rId328" Type="http://schemas.openxmlformats.org/officeDocument/2006/relationships/customXml" Target="../ink/ink2648.xml"/><Relationship Id="rId132" Type="http://schemas.openxmlformats.org/officeDocument/2006/relationships/customXml" Target="../ink/ink2550.xml"/><Relationship Id="rId174" Type="http://schemas.openxmlformats.org/officeDocument/2006/relationships/customXml" Target="../ink/ink2571.xml"/><Relationship Id="rId381" Type="http://schemas.openxmlformats.org/officeDocument/2006/relationships/image" Target="../media/image2677.png"/><Relationship Id="rId241" Type="http://schemas.openxmlformats.org/officeDocument/2006/relationships/image" Target="../media/image2607.png"/><Relationship Id="rId437" Type="http://schemas.openxmlformats.org/officeDocument/2006/relationships/image" Target="../media/image2705.png"/><Relationship Id="rId479" Type="http://schemas.openxmlformats.org/officeDocument/2006/relationships/image" Target="../media/image2726.png"/><Relationship Id="rId36" Type="http://schemas.openxmlformats.org/officeDocument/2006/relationships/customXml" Target="../ink/ink2502.xml"/><Relationship Id="rId283" Type="http://schemas.openxmlformats.org/officeDocument/2006/relationships/image" Target="../media/image2628.png"/><Relationship Id="rId339" Type="http://schemas.openxmlformats.org/officeDocument/2006/relationships/image" Target="../media/image2656.png"/><Relationship Id="rId490" Type="http://schemas.openxmlformats.org/officeDocument/2006/relationships/customXml" Target="../ink/ink2729.xml"/><Relationship Id="rId504" Type="http://schemas.openxmlformats.org/officeDocument/2006/relationships/customXml" Target="../ink/ink2736.xml"/><Relationship Id="rId78" Type="http://schemas.openxmlformats.org/officeDocument/2006/relationships/customXml" Target="../ink/ink2523.xml"/><Relationship Id="rId101" Type="http://schemas.openxmlformats.org/officeDocument/2006/relationships/image" Target="../media/image2537.png"/><Relationship Id="rId143" Type="http://schemas.openxmlformats.org/officeDocument/2006/relationships/image" Target="../media/image2558.png"/><Relationship Id="rId185" Type="http://schemas.openxmlformats.org/officeDocument/2006/relationships/image" Target="../media/image2579.png"/><Relationship Id="rId350" Type="http://schemas.openxmlformats.org/officeDocument/2006/relationships/customXml" Target="../ink/ink2659.xml"/><Relationship Id="rId406" Type="http://schemas.openxmlformats.org/officeDocument/2006/relationships/customXml" Target="../ink/ink2687.xml"/><Relationship Id="rId9" Type="http://schemas.openxmlformats.org/officeDocument/2006/relationships/image" Target="../media/image2491.png"/><Relationship Id="rId210" Type="http://schemas.openxmlformats.org/officeDocument/2006/relationships/customXml" Target="../ink/ink2589.xml"/><Relationship Id="rId392" Type="http://schemas.openxmlformats.org/officeDocument/2006/relationships/customXml" Target="../ink/ink2680.xml"/><Relationship Id="rId448" Type="http://schemas.openxmlformats.org/officeDocument/2006/relationships/customXml" Target="../ink/ink2708.xml"/><Relationship Id="rId252" Type="http://schemas.openxmlformats.org/officeDocument/2006/relationships/customXml" Target="../ink/ink2610.xml"/><Relationship Id="rId294" Type="http://schemas.openxmlformats.org/officeDocument/2006/relationships/customXml" Target="../ink/ink2631.xml"/><Relationship Id="rId308" Type="http://schemas.openxmlformats.org/officeDocument/2006/relationships/customXml" Target="../ink/ink2638.xml"/><Relationship Id="rId515" Type="http://schemas.openxmlformats.org/officeDocument/2006/relationships/image" Target="../media/image2744.png"/><Relationship Id="rId47" Type="http://schemas.openxmlformats.org/officeDocument/2006/relationships/image" Target="../media/image2510.png"/><Relationship Id="rId89" Type="http://schemas.openxmlformats.org/officeDocument/2006/relationships/image" Target="../media/image2531.png"/><Relationship Id="rId112" Type="http://schemas.openxmlformats.org/officeDocument/2006/relationships/customXml" Target="../ink/ink2540.xml"/><Relationship Id="rId154" Type="http://schemas.openxmlformats.org/officeDocument/2006/relationships/customXml" Target="../ink/ink2561.xml"/><Relationship Id="rId361" Type="http://schemas.openxmlformats.org/officeDocument/2006/relationships/image" Target="../media/image2667.png"/><Relationship Id="rId196" Type="http://schemas.openxmlformats.org/officeDocument/2006/relationships/customXml" Target="../ink/ink2582.xml"/><Relationship Id="rId417" Type="http://schemas.openxmlformats.org/officeDocument/2006/relationships/image" Target="../media/image2695.png"/><Relationship Id="rId459" Type="http://schemas.openxmlformats.org/officeDocument/2006/relationships/image" Target="../media/image2716.png"/><Relationship Id="rId16" Type="http://schemas.openxmlformats.org/officeDocument/2006/relationships/customXml" Target="../ink/ink2492.xml"/><Relationship Id="rId221" Type="http://schemas.openxmlformats.org/officeDocument/2006/relationships/image" Target="../media/image2597.png"/><Relationship Id="rId263" Type="http://schemas.openxmlformats.org/officeDocument/2006/relationships/image" Target="../media/image2618.png"/><Relationship Id="rId319" Type="http://schemas.openxmlformats.org/officeDocument/2006/relationships/image" Target="../media/image2646.png"/><Relationship Id="rId470" Type="http://schemas.openxmlformats.org/officeDocument/2006/relationships/customXml" Target="../ink/ink2719.xml"/><Relationship Id="rId58" Type="http://schemas.openxmlformats.org/officeDocument/2006/relationships/customXml" Target="../ink/ink2513.xml"/><Relationship Id="rId123" Type="http://schemas.openxmlformats.org/officeDocument/2006/relationships/image" Target="../media/image2548.png"/><Relationship Id="rId330" Type="http://schemas.openxmlformats.org/officeDocument/2006/relationships/customXml" Target="../ink/ink2649.xml"/><Relationship Id="rId165" Type="http://schemas.openxmlformats.org/officeDocument/2006/relationships/image" Target="../media/image2569.png"/><Relationship Id="rId372" Type="http://schemas.openxmlformats.org/officeDocument/2006/relationships/customXml" Target="../ink/ink2670.xml"/><Relationship Id="rId428" Type="http://schemas.openxmlformats.org/officeDocument/2006/relationships/customXml" Target="../ink/ink2698.xml"/><Relationship Id="rId232" Type="http://schemas.openxmlformats.org/officeDocument/2006/relationships/customXml" Target="../ink/ink2600.xml"/><Relationship Id="rId274" Type="http://schemas.openxmlformats.org/officeDocument/2006/relationships/customXml" Target="../ink/ink2621.xml"/><Relationship Id="rId481" Type="http://schemas.openxmlformats.org/officeDocument/2006/relationships/image" Target="../media/image2727.png"/><Relationship Id="rId27" Type="http://schemas.openxmlformats.org/officeDocument/2006/relationships/image" Target="../media/image2500.png"/><Relationship Id="rId69" Type="http://schemas.openxmlformats.org/officeDocument/2006/relationships/image" Target="../media/image2521.png"/><Relationship Id="rId134" Type="http://schemas.openxmlformats.org/officeDocument/2006/relationships/customXml" Target="../ink/ink2551.xml"/><Relationship Id="rId80" Type="http://schemas.openxmlformats.org/officeDocument/2006/relationships/customXml" Target="../ink/ink2524.xml"/><Relationship Id="rId176" Type="http://schemas.openxmlformats.org/officeDocument/2006/relationships/customXml" Target="../ink/ink2572.xml"/><Relationship Id="rId341" Type="http://schemas.openxmlformats.org/officeDocument/2006/relationships/image" Target="../media/image2657.png"/><Relationship Id="rId383" Type="http://schemas.openxmlformats.org/officeDocument/2006/relationships/image" Target="../media/image2678.png"/><Relationship Id="rId439" Type="http://schemas.openxmlformats.org/officeDocument/2006/relationships/image" Target="../media/image2706.png"/><Relationship Id="rId201" Type="http://schemas.openxmlformats.org/officeDocument/2006/relationships/image" Target="../media/image2587.png"/><Relationship Id="rId243" Type="http://schemas.openxmlformats.org/officeDocument/2006/relationships/image" Target="../media/image2608.png"/><Relationship Id="rId285" Type="http://schemas.openxmlformats.org/officeDocument/2006/relationships/image" Target="../media/image2629.png"/><Relationship Id="rId450" Type="http://schemas.openxmlformats.org/officeDocument/2006/relationships/customXml" Target="../ink/ink2709.xml"/><Relationship Id="rId506" Type="http://schemas.openxmlformats.org/officeDocument/2006/relationships/customXml" Target="../ink/ink2737.xml"/><Relationship Id="rId38" Type="http://schemas.openxmlformats.org/officeDocument/2006/relationships/customXml" Target="../ink/ink2503.xml"/><Relationship Id="rId103" Type="http://schemas.openxmlformats.org/officeDocument/2006/relationships/image" Target="../media/image2538.png"/><Relationship Id="rId310" Type="http://schemas.openxmlformats.org/officeDocument/2006/relationships/customXml" Target="../ink/ink2639.xml"/><Relationship Id="rId492" Type="http://schemas.openxmlformats.org/officeDocument/2006/relationships/customXml" Target="../ink/ink2730.xml"/><Relationship Id="rId91" Type="http://schemas.openxmlformats.org/officeDocument/2006/relationships/image" Target="../media/image2532.png"/><Relationship Id="rId145" Type="http://schemas.openxmlformats.org/officeDocument/2006/relationships/image" Target="../media/image2559.png"/><Relationship Id="rId187" Type="http://schemas.openxmlformats.org/officeDocument/2006/relationships/image" Target="../media/image2580.png"/><Relationship Id="rId352" Type="http://schemas.openxmlformats.org/officeDocument/2006/relationships/customXml" Target="../ink/ink2660.xml"/><Relationship Id="rId394" Type="http://schemas.openxmlformats.org/officeDocument/2006/relationships/customXml" Target="../ink/ink2681.xml"/><Relationship Id="rId408" Type="http://schemas.openxmlformats.org/officeDocument/2006/relationships/customXml" Target="../ink/ink2688.xml"/><Relationship Id="rId212" Type="http://schemas.openxmlformats.org/officeDocument/2006/relationships/customXml" Target="../ink/ink2590.xml"/><Relationship Id="rId254" Type="http://schemas.openxmlformats.org/officeDocument/2006/relationships/customXml" Target="../ink/ink2611.xml"/><Relationship Id="rId49" Type="http://schemas.openxmlformats.org/officeDocument/2006/relationships/image" Target="../media/image2511.png"/><Relationship Id="rId114" Type="http://schemas.openxmlformats.org/officeDocument/2006/relationships/customXml" Target="../ink/ink2541.xml"/><Relationship Id="rId296" Type="http://schemas.openxmlformats.org/officeDocument/2006/relationships/customXml" Target="../ink/ink2632.xml"/><Relationship Id="rId461" Type="http://schemas.openxmlformats.org/officeDocument/2006/relationships/image" Target="../media/image2717.png"/><Relationship Id="rId517" Type="http://schemas.openxmlformats.org/officeDocument/2006/relationships/image" Target="../media/image2745.png"/><Relationship Id="rId60" Type="http://schemas.openxmlformats.org/officeDocument/2006/relationships/customXml" Target="../ink/ink2514.xml"/><Relationship Id="rId156" Type="http://schemas.openxmlformats.org/officeDocument/2006/relationships/customXml" Target="../ink/ink2562.xml"/><Relationship Id="rId198" Type="http://schemas.openxmlformats.org/officeDocument/2006/relationships/customXml" Target="../ink/ink2583.xml"/><Relationship Id="rId321" Type="http://schemas.openxmlformats.org/officeDocument/2006/relationships/image" Target="../media/image2647.png"/><Relationship Id="rId363" Type="http://schemas.openxmlformats.org/officeDocument/2006/relationships/image" Target="../media/image2668.png"/><Relationship Id="rId419" Type="http://schemas.openxmlformats.org/officeDocument/2006/relationships/image" Target="../media/image2696.png"/><Relationship Id="rId223" Type="http://schemas.openxmlformats.org/officeDocument/2006/relationships/image" Target="../media/image2598.png"/><Relationship Id="rId430" Type="http://schemas.openxmlformats.org/officeDocument/2006/relationships/customXml" Target="../ink/ink2699.xml"/><Relationship Id="rId18" Type="http://schemas.openxmlformats.org/officeDocument/2006/relationships/customXml" Target="../ink/ink2493.xml"/><Relationship Id="rId265" Type="http://schemas.openxmlformats.org/officeDocument/2006/relationships/image" Target="../media/image2619.png"/><Relationship Id="rId472" Type="http://schemas.openxmlformats.org/officeDocument/2006/relationships/customXml" Target="../ink/ink2720.xml"/><Relationship Id="rId125" Type="http://schemas.openxmlformats.org/officeDocument/2006/relationships/image" Target="../media/image2549.png"/><Relationship Id="rId167" Type="http://schemas.openxmlformats.org/officeDocument/2006/relationships/image" Target="../media/image2570.png"/><Relationship Id="rId332" Type="http://schemas.openxmlformats.org/officeDocument/2006/relationships/customXml" Target="../ink/ink2650.xml"/><Relationship Id="rId374" Type="http://schemas.openxmlformats.org/officeDocument/2006/relationships/customXml" Target="../ink/ink2671.xml"/><Relationship Id="rId71" Type="http://schemas.openxmlformats.org/officeDocument/2006/relationships/image" Target="../media/image2522.png"/><Relationship Id="rId234" Type="http://schemas.openxmlformats.org/officeDocument/2006/relationships/customXml" Target="../ink/ink2601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2501.png"/><Relationship Id="rId276" Type="http://schemas.openxmlformats.org/officeDocument/2006/relationships/customXml" Target="../ink/ink2622.xml"/><Relationship Id="rId441" Type="http://schemas.openxmlformats.org/officeDocument/2006/relationships/image" Target="../media/image2707.png"/><Relationship Id="rId483" Type="http://schemas.openxmlformats.org/officeDocument/2006/relationships/image" Target="../media/image2728.png"/><Relationship Id="rId40" Type="http://schemas.openxmlformats.org/officeDocument/2006/relationships/customXml" Target="../ink/ink2504.xml"/><Relationship Id="rId136" Type="http://schemas.openxmlformats.org/officeDocument/2006/relationships/customXml" Target="../ink/ink2552.xml"/><Relationship Id="rId178" Type="http://schemas.openxmlformats.org/officeDocument/2006/relationships/customXml" Target="../ink/ink2573.xml"/><Relationship Id="rId301" Type="http://schemas.openxmlformats.org/officeDocument/2006/relationships/image" Target="../media/image2637.png"/><Relationship Id="rId343" Type="http://schemas.openxmlformats.org/officeDocument/2006/relationships/image" Target="../media/image2658.png"/><Relationship Id="rId82" Type="http://schemas.openxmlformats.org/officeDocument/2006/relationships/customXml" Target="../ink/ink2525.xml"/><Relationship Id="rId203" Type="http://schemas.openxmlformats.org/officeDocument/2006/relationships/image" Target="../media/image2588.png"/><Relationship Id="rId385" Type="http://schemas.openxmlformats.org/officeDocument/2006/relationships/image" Target="../media/image2679.png"/><Relationship Id="rId245" Type="http://schemas.openxmlformats.org/officeDocument/2006/relationships/image" Target="../media/image2609.png"/><Relationship Id="rId287" Type="http://schemas.openxmlformats.org/officeDocument/2006/relationships/image" Target="../media/image2630.png"/><Relationship Id="rId410" Type="http://schemas.openxmlformats.org/officeDocument/2006/relationships/customXml" Target="../ink/ink2689.xml"/><Relationship Id="rId452" Type="http://schemas.openxmlformats.org/officeDocument/2006/relationships/customXml" Target="../ink/ink2710.xml"/><Relationship Id="rId494" Type="http://schemas.openxmlformats.org/officeDocument/2006/relationships/customXml" Target="../ink/ink2731.xml"/><Relationship Id="rId508" Type="http://schemas.openxmlformats.org/officeDocument/2006/relationships/customXml" Target="../ink/ink2738.xml"/><Relationship Id="rId105" Type="http://schemas.openxmlformats.org/officeDocument/2006/relationships/image" Target="../media/image2539.png"/><Relationship Id="rId147" Type="http://schemas.openxmlformats.org/officeDocument/2006/relationships/image" Target="../media/image2560.png"/><Relationship Id="rId312" Type="http://schemas.openxmlformats.org/officeDocument/2006/relationships/customXml" Target="../ink/ink2640.xml"/><Relationship Id="rId354" Type="http://schemas.openxmlformats.org/officeDocument/2006/relationships/customXml" Target="../ink/ink2661.xml"/><Relationship Id="rId51" Type="http://schemas.openxmlformats.org/officeDocument/2006/relationships/image" Target="../media/image2512.png"/><Relationship Id="rId93" Type="http://schemas.openxmlformats.org/officeDocument/2006/relationships/image" Target="../media/image2533.png"/><Relationship Id="rId189" Type="http://schemas.openxmlformats.org/officeDocument/2006/relationships/image" Target="../media/image2581.png"/><Relationship Id="rId396" Type="http://schemas.openxmlformats.org/officeDocument/2006/relationships/customXml" Target="../ink/ink2682.xml"/><Relationship Id="rId214" Type="http://schemas.openxmlformats.org/officeDocument/2006/relationships/customXml" Target="../ink/ink2591.xml"/><Relationship Id="rId256" Type="http://schemas.openxmlformats.org/officeDocument/2006/relationships/customXml" Target="../ink/ink2612.xml"/><Relationship Id="rId298" Type="http://schemas.openxmlformats.org/officeDocument/2006/relationships/customXml" Target="../ink/ink2633.xml"/><Relationship Id="rId421" Type="http://schemas.openxmlformats.org/officeDocument/2006/relationships/image" Target="../media/image2697.png"/><Relationship Id="rId463" Type="http://schemas.openxmlformats.org/officeDocument/2006/relationships/image" Target="../media/image2718.png"/><Relationship Id="rId519" Type="http://schemas.openxmlformats.org/officeDocument/2006/relationships/image" Target="../media/image2746.png"/><Relationship Id="rId116" Type="http://schemas.openxmlformats.org/officeDocument/2006/relationships/customXml" Target="../ink/ink2542.xml"/><Relationship Id="rId158" Type="http://schemas.openxmlformats.org/officeDocument/2006/relationships/customXml" Target="../ink/ink2563.xml"/><Relationship Id="rId323" Type="http://schemas.openxmlformats.org/officeDocument/2006/relationships/image" Target="../media/image2648.png"/><Relationship Id="rId20" Type="http://schemas.openxmlformats.org/officeDocument/2006/relationships/customXml" Target="../ink/ink2494.xml"/><Relationship Id="rId62" Type="http://schemas.openxmlformats.org/officeDocument/2006/relationships/customXml" Target="../ink/ink2515.xml"/><Relationship Id="rId365" Type="http://schemas.openxmlformats.org/officeDocument/2006/relationships/image" Target="../media/image2669.png"/><Relationship Id="rId225" Type="http://schemas.openxmlformats.org/officeDocument/2006/relationships/image" Target="../media/image2599.png"/><Relationship Id="rId267" Type="http://schemas.openxmlformats.org/officeDocument/2006/relationships/image" Target="../media/image2620.png"/><Relationship Id="rId432" Type="http://schemas.openxmlformats.org/officeDocument/2006/relationships/customXml" Target="../ink/ink2700.xml"/><Relationship Id="rId474" Type="http://schemas.openxmlformats.org/officeDocument/2006/relationships/customXml" Target="../ink/ink2721.xml"/><Relationship Id="rId127" Type="http://schemas.openxmlformats.org/officeDocument/2006/relationships/image" Target="../media/image2550.png"/><Relationship Id="rId31" Type="http://schemas.openxmlformats.org/officeDocument/2006/relationships/image" Target="../media/image2502.png"/><Relationship Id="rId73" Type="http://schemas.openxmlformats.org/officeDocument/2006/relationships/image" Target="../media/image2523.png"/><Relationship Id="rId169" Type="http://schemas.openxmlformats.org/officeDocument/2006/relationships/image" Target="../media/image2571.png"/><Relationship Id="rId334" Type="http://schemas.openxmlformats.org/officeDocument/2006/relationships/customXml" Target="../ink/ink2651.xml"/><Relationship Id="rId376" Type="http://schemas.openxmlformats.org/officeDocument/2006/relationships/customXml" Target="../ink/ink2672.xml"/><Relationship Id="rId4" Type="http://schemas.openxmlformats.org/officeDocument/2006/relationships/customXml" Target="../ink/ink2486.xml"/><Relationship Id="rId180" Type="http://schemas.openxmlformats.org/officeDocument/2006/relationships/customXml" Target="../ink/ink2574.xml"/><Relationship Id="rId236" Type="http://schemas.openxmlformats.org/officeDocument/2006/relationships/customXml" Target="../ink/ink2602.xml"/><Relationship Id="rId278" Type="http://schemas.openxmlformats.org/officeDocument/2006/relationships/customXml" Target="../ink/ink2623.xml"/><Relationship Id="rId401" Type="http://schemas.openxmlformats.org/officeDocument/2006/relationships/image" Target="../media/image2687.png"/><Relationship Id="rId443" Type="http://schemas.openxmlformats.org/officeDocument/2006/relationships/image" Target="../media/image2708.png"/><Relationship Id="rId303" Type="http://schemas.openxmlformats.org/officeDocument/2006/relationships/image" Target="../media/image2638.png"/><Relationship Id="rId485" Type="http://schemas.openxmlformats.org/officeDocument/2006/relationships/image" Target="../media/image2729.png"/><Relationship Id="rId42" Type="http://schemas.openxmlformats.org/officeDocument/2006/relationships/customXml" Target="../ink/ink2505.xml"/><Relationship Id="rId84" Type="http://schemas.openxmlformats.org/officeDocument/2006/relationships/customXml" Target="../ink/ink2526.xml"/><Relationship Id="rId138" Type="http://schemas.openxmlformats.org/officeDocument/2006/relationships/customXml" Target="../ink/ink2553.xml"/><Relationship Id="rId345" Type="http://schemas.openxmlformats.org/officeDocument/2006/relationships/image" Target="../media/image2659.png"/><Relationship Id="rId387" Type="http://schemas.openxmlformats.org/officeDocument/2006/relationships/image" Target="../media/image2680.png"/><Relationship Id="rId510" Type="http://schemas.openxmlformats.org/officeDocument/2006/relationships/customXml" Target="../ink/ink2739.xml"/><Relationship Id="rId191" Type="http://schemas.openxmlformats.org/officeDocument/2006/relationships/image" Target="../media/image2582.png"/><Relationship Id="rId205" Type="http://schemas.openxmlformats.org/officeDocument/2006/relationships/image" Target="../media/image2589.png"/><Relationship Id="rId247" Type="http://schemas.openxmlformats.org/officeDocument/2006/relationships/image" Target="../media/image2610.png"/><Relationship Id="rId412" Type="http://schemas.openxmlformats.org/officeDocument/2006/relationships/customXml" Target="../ink/ink2690.xml"/><Relationship Id="rId107" Type="http://schemas.openxmlformats.org/officeDocument/2006/relationships/image" Target="../media/image2540.png"/><Relationship Id="rId289" Type="http://schemas.openxmlformats.org/officeDocument/2006/relationships/image" Target="../media/image2631.png"/><Relationship Id="rId454" Type="http://schemas.openxmlformats.org/officeDocument/2006/relationships/customXml" Target="../ink/ink2711.xml"/><Relationship Id="rId496" Type="http://schemas.openxmlformats.org/officeDocument/2006/relationships/customXml" Target="../ink/ink2732.xml"/><Relationship Id="rId11" Type="http://schemas.openxmlformats.org/officeDocument/2006/relationships/image" Target="../media/image2492.png"/><Relationship Id="rId53" Type="http://schemas.openxmlformats.org/officeDocument/2006/relationships/image" Target="../media/image2513.png"/><Relationship Id="rId149" Type="http://schemas.openxmlformats.org/officeDocument/2006/relationships/image" Target="../media/image2561.png"/><Relationship Id="rId314" Type="http://schemas.openxmlformats.org/officeDocument/2006/relationships/customXml" Target="../ink/ink2641.xml"/><Relationship Id="rId356" Type="http://schemas.openxmlformats.org/officeDocument/2006/relationships/customXml" Target="../ink/ink2662.xml"/><Relationship Id="rId398" Type="http://schemas.openxmlformats.org/officeDocument/2006/relationships/customXml" Target="../ink/ink2683.xml"/><Relationship Id="rId95" Type="http://schemas.openxmlformats.org/officeDocument/2006/relationships/image" Target="../media/image2534.png"/><Relationship Id="rId160" Type="http://schemas.openxmlformats.org/officeDocument/2006/relationships/customXml" Target="../ink/ink2564.xml"/><Relationship Id="rId216" Type="http://schemas.openxmlformats.org/officeDocument/2006/relationships/customXml" Target="../ink/ink2592.xml"/><Relationship Id="rId423" Type="http://schemas.openxmlformats.org/officeDocument/2006/relationships/image" Target="../media/image2698.png"/><Relationship Id="rId258" Type="http://schemas.openxmlformats.org/officeDocument/2006/relationships/customXml" Target="../ink/ink2613.xml"/><Relationship Id="rId465" Type="http://schemas.openxmlformats.org/officeDocument/2006/relationships/image" Target="../media/image2719.png"/><Relationship Id="rId22" Type="http://schemas.openxmlformats.org/officeDocument/2006/relationships/customXml" Target="../ink/ink2495.xml"/><Relationship Id="rId64" Type="http://schemas.openxmlformats.org/officeDocument/2006/relationships/customXml" Target="../ink/ink2516.xml"/><Relationship Id="rId118" Type="http://schemas.openxmlformats.org/officeDocument/2006/relationships/customXml" Target="../ink/ink2543.xml"/><Relationship Id="rId325" Type="http://schemas.openxmlformats.org/officeDocument/2006/relationships/image" Target="../media/image2649.png"/><Relationship Id="rId367" Type="http://schemas.openxmlformats.org/officeDocument/2006/relationships/image" Target="../media/image2670.png"/><Relationship Id="rId171" Type="http://schemas.openxmlformats.org/officeDocument/2006/relationships/image" Target="../media/image2572.png"/><Relationship Id="rId227" Type="http://schemas.openxmlformats.org/officeDocument/2006/relationships/image" Target="../media/image2600.png"/><Relationship Id="rId269" Type="http://schemas.openxmlformats.org/officeDocument/2006/relationships/image" Target="../media/image2621.png"/><Relationship Id="rId434" Type="http://schemas.openxmlformats.org/officeDocument/2006/relationships/customXml" Target="../ink/ink2701.xml"/><Relationship Id="rId476" Type="http://schemas.openxmlformats.org/officeDocument/2006/relationships/customXml" Target="../ink/ink2722.xml"/><Relationship Id="rId33" Type="http://schemas.openxmlformats.org/officeDocument/2006/relationships/image" Target="../media/image2503.png"/><Relationship Id="rId129" Type="http://schemas.openxmlformats.org/officeDocument/2006/relationships/image" Target="../media/image2551.png"/><Relationship Id="rId280" Type="http://schemas.openxmlformats.org/officeDocument/2006/relationships/customXml" Target="../ink/ink2624.xml"/><Relationship Id="rId336" Type="http://schemas.openxmlformats.org/officeDocument/2006/relationships/customXml" Target="../ink/ink2652.xml"/><Relationship Id="rId501" Type="http://schemas.openxmlformats.org/officeDocument/2006/relationships/image" Target="../media/image2737.png"/><Relationship Id="rId75" Type="http://schemas.openxmlformats.org/officeDocument/2006/relationships/image" Target="../media/image2524.png"/><Relationship Id="rId140" Type="http://schemas.openxmlformats.org/officeDocument/2006/relationships/customXml" Target="../ink/ink2554.xml"/><Relationship Id="rId182" Type="http://schemas.openxmlformats.org/officeDocument/2006/relationships/customXml" Target="../ink/ink2575.xml"/><Relationship Id="rId378" Type="http://schemas.openxmlformats.org/officeDocument/2006/relationships/customXml" Target="../ink/ink2673.xml"/><Relationship Id="rId403" Type="http://schemas.openxmlformats.org/officeDocument/2006/relationships/image" Target="../media/image2688.png"/><Relationship Id="rId6" Type="http://schemas.openxmlformats.org/officeDocument/2006/relationships/customXml" Target="../ink/ink2487.xml"/><Relationship Id="rId238" Type="http://schemas.openxmlformats.org/officeDocument/2006/relationships/customXml" Target="../ink/ink2603.xml"/><Relationship Id="rId445" Type="http://schemas.openxmlformats.org/officeDocument/2006/relationships/image" Target="../media/image2709.png"/><Relationship Id="rId487" Type="http://schemas.openxmlformats.org/officeDocument/2006/relationships/image" Target="../media/image2730.png"/><Relationship Id="rId291" Type="http://schemas.openxmlformats.org/officeDocument/2006/relationships/image" Target="../media/image2632.png"/><Relationship Id="rId305" Type="http://schemas.openxmlformats.org/officeDocument/2006/relationships/image" Target="../media/image2639.png"/><Relationship Id="rId347" Type="http://schemas.openxmlformats.org/officeDocument/2006/relationships/image" Target="../media/image2660.png"/><Relationship Id="rId512" Type="http://schemas.openxmlformats.org/officeDocument/2006/relationships/customXml" Target="../ink/ink2740.xml"/><Relationship Id="rId44" Type="http://schemas.openxmlformats.org/officeDocument/2006/relationships/customXml" Target="../ink/ink2506.xml"/><Relationship Id="rId86" Type="http://schemas.openxmlformats.org/officeDocument/2006/relationships/customXml" Target="../ink/ink2527.xml"/><Relationship Id="rId151" Type="http://schemas.openxmlformats.org/officeDocument/2006/relationships/image" Target="../media/image2562.png"/><Relationship Id="rId389" Type="http://schemas.openxmlformats.org/officeDocument/2006/relationships/image" Target="../media/image2681.png"/><Relationship Id="rId193" Type="http://schemas.openxmlformats.org/officeDocument/2006/relationships/image" Target="../media/image2583.png"/><Relationship Id="rId207" Type="http://schemas.openxmlformats.org/officeDocument/2006/relationships/image" Target="../media/image2590.png"/><Relationship Id="rId249" Type="http://schemas.openxmlformats.org/officeDocument/2006/relationships/image" Target="../media/image2611.png"/><Relationship Id="rId414" Type="http://schemas.openxmlformats.org/officeDocument/2006/relationships/customXml" Target="../ink/ink2691.xml"/><Relationship Id="rId456" Type="http://schemas.openxmlformats.org/officeDocument/2006/relationships/customXml" Target="../ink/ink2712.xml"/><Relationship Id="rId498" Type="http://schemas.openxmlformats.org/officeDocument/2006/relationships/customXml" Target="../ink/ink2733.xml"/><Relationship Id="rId13" Type="http://schemas.openxmlformats.org/officeDocument/2006/relationships/image" Target="../media/image2493.png"/><Relationship Id="rId109" Type="http://schemas.openxmlformats.org/officeDocument/2006/relationships/image" Target="../media/image2541.png"/><Relationship Id="rId260" Type="http://schemas.openxmlformats.org/officeDocument/2006/relationships/customXml" Target="../ink/ink2614.xml"/><Relationship Id="rId316" Type="http://schemas.openxmlformats.org/officeDocument/2006/relationships/customXml" Target="../ink/ink2642.xml"/><Relationship Id="rId55" Type="http://schemas.openxmlformats.org/officeDocument/2006/relationships/image" Target="../media/image2514.png"/><Relationship Id="rId97" Type="http://schemas.openxmlformats.org/officeDocument/2006/relationships/image" Target="../media/image2535.png"/><Relationship Id="rId120" Type="http://schemas.openxmlformats.org/officeDocument/2006/relationships/customXml" Target="../ink/ink2544.xml"/><Relationship Id="rId358" Type="http://schemas.openxmlformats.org/officeDocument/2006/relationships/customXml" Target="../ink/ink2663.xml"/><Relationship Id="rId162" Type="http://schemas.openxmlformats.org/officeDocument/2006/relationships/customXml" Target="../ink/ink2565.xml"/><Relationship Id="rId218" Type="http://schemas.openxmlformats.org/officeDocument/2006/relationships/customXml" Target="../ink/ink2593.xml"/><Relationship Id="rId425" Type="http://schemas.openxmlformats.org/officeDocument/2006/relationships/image" Target="../media/image2699.png"/><Relationship Id="rId467" Type="http://schemas.openxmlformats.org/officeDocument/2006/relationships/image" Target="../media/image2720.png"/><Relationship Id="rId271" Type="http://schemas.openxmlformats.org/officeDocument/2006/relationships/image" Target="../media/image2622.png"/><Relationship Id="rId24" Type="http://schemas.openxmlformats.org/officeDocument/2006/relationships/customXml" Target="../ink/ink2496.xml"/><Relationship Id="rId66" Type="http://schemas.openxmlformats.org/officeDocument/2006/relationships/customXml" Target="../ink/ink2517.xml"/><Relationship Id="rId131" Type="http://schemas.openxmlformats.org/officeDocument/2006/relationships/image" Target="../media/image2552.png"/><Relationship Id="rId327" Type="http://schemas.openxmlformats.org/officeDocument/2006/relationships/image" Target="../media/image2650.png"/><Relationship Id="rId369" Type="http://schemas.openxmlformats.org/officeDocument/2006/relationships/image" Target="../media/image2671.png"/><Relationship Id="rId173" Type="http://schemas.openxmlformats.org/officeDocument/2006/relationships/image" Target="../media/image2573.png"/><Relationship Id="rId229" Type="http://schemas.openxmlformats.org/officeDocument/2006/relationships/image" Target="../media/image2601.png"/><Relationship Id="rId380" Type="http://schemas.openxmlformats.org/officeDocument/2006/relationships/customXml" Target="../ink/ink2674.xml"/><Relationship Id="rId436" Type="http://schemas.openxmlformats.org/officeDocument/2006/relationships/customXml" Target="../ink/ink2702.xml"/><Relationship Id="rId240" Type="http://schemas.openxmlformats.org/officeDocument/2006/relationships/customXml" Target="../ink/ink2604.xml"/><Relationship Id="rId478" Type="http://schemas.openxmlformats.org/officeDocument/2006/relationships/customXml" Target="../ink/ink2723.xml"/><Relationship Id="rId35" Type="http://schemas.openxmlformats.org/officeDocument/2006/relationships/image" Target="../media/image2504.png"/><Relationship Id="rId77" Type="http://schemas.openxmlformats.org/officeDocument/2006/relationships/image" Target="../media/image2525.png"/><Relationship Id="rId100" Type="http://schemas.openxmlformats.org/officeDocument/2006/relationships/customXml" Target="../ink/ink2534.xml"/><Relationship Id="rId282" Type="http://schemas.openxmlformats.org/officeDocument/2006/relationships/customXml" Target="../ink/ink2625.xml"/><Relationship Id="rId338" Type="http://schemas.openxmlformats.org/officeDocument/2006/relationships/customXml" Target="../ink/ink2653.xml"/><Relationship Id="rId503" Type="http://schemas.openxmlformats.org/officeDocument/2006/relationships/image" Target="../media/image2738.png"/><Relationship Id="rId8" Type="http://schemas.openxmlformats.org/officeDocument/2006/relationships/customXml" Target="../ink/ink2488.xml"/><Relationship Id="rId142" Type="http://schemas.openxmlformats.org/officeDocument/2006/relationships/customXml" Target="../ink/ink2555.xml"/><Relationship Id="rId184" Type="http://schemas.openxmlformats.org/officeDocument/2006/relationships/customXml" Target="../ink/ink2576.xml"/><Relationship Id="rId391" Type="http://schemas.openxmlformats.org/officeDocument/2006/relationships/image" Target="../media/image2682.png"/><Relationship Id="rId405" Type="http://schemas.openxmlformats.org/officeDocument/2006/relationships/image" Target="../media/image2689.png"/><Relationship Id="rId447" Type="http://schemas.openxmlformats.org/officeDocument/2006/relationships/image" Target="../media/image2710.png"/><Relationship Id="rId251" Type="http://schemas.openxmlformats.org/officeDocument/2006/relationships/image" Target="../media/image2612.png"/><Relationship Id="rId489" Type="http://schemas.openxmlformats.org/officeDocument/2006/relationships/image" Target="../media/image2731.png"/><Relationship Id="rId46" Type="http://schemas.openxmlformats.org/officeDocument/2006/relationships/customXml" Target="../ink/ink2507.xml"/><Relationship Id="rId293" Type="http://schemas.openxmlformats.org/officeDocument/2006/relationships/image" Target="../media/image2633.png"/><Relationship Id="rId307" Type="http://schemas.openxmlformats.org/officeDocument/2006/relationships/image" Target="../media/image2640.png"/><Relationship Id="rId349" Type="http://schemas.openxmlformats.org/officeDocument/2006/relationships/image" Target="../media/image2661.png"/><Relationship Id="rId514" Type="http://schemas.openxmlformats.org/officeDocument/2006/relationships/customXml" Target="../ink/ink2741.xml"/><Relationship Id="rId88" Type="http://schemas.openxmlformats.org/officeDocument/2006/relationships/customXml" Target="../ink/ink2528.xml"/><Relationship Id="rId111" Type="http://schemas.openxmlformats.org/officeDocument/2006/relationships/image" Target="../media/image2542.png"/><Relationship Id="rId153" Type="http://schemas.openxmlformats.org/officeDocument/2006/relationships/image" Target="../media/image2563.png"/><Relationship Id="rId195" Type="http://schemas.openxmlformats.org/officeDocument/2006/relationships/image" Target="../media/image2584.png"/><Relationship Id="rId209" Type="http://schemas.openxmlformats.org/officeDocument/2006/relationships/image" Target="../media/image2591.png"/><Relationship Id="rId360" Type="http://schemas.openxmlformats.org/officeDocument/2006/relationships/customXml" Target="../ink/ink2664.xml"/><Relationship Id="rId416" Type="http://schemas.openxmlformats.org/officeDocument/2006/relationships/customXml" Target="../ink/ink2692.xml"/><Relationship Id="rId220" Type="http://schemas.openxmlformats.org/officeDocument/2006/relationships/customXml" Target="../ink/ink2594.xml"/><Relationship Id="rId458" Type="http://schemas.openxmlformats.org/officeDocument/2006/relationships/customXml" Target="../ink/ink2713.xml"/><Relationship Id="rId15" Type="http://schemas.openxmlformats.org/officeDocument/2006/relationships/image" Target="../media/image2494.png"/><Relationship Id="rId57" Type="http://schemas.openxmlformats.org/officeDocument/2006/relationships/image" Target="../media/image2515.png"/><Relationship Id="rId262" Type="http://schemas.openxmlformats.org/officeDocument/2006/relationships/customXml" Target="../ink/ink2615.xml"/><Relationship Id="rId318" Type="http://schemas.openxmlformats.org/officeDocument/2006/relationships/customXml" Target="../ink/ink2643.xml"/><Relationship Id="rId99" Type="http://schemas.openxmlformats.org/officeDocument/2006/relationships/image" Target="../media/image2536.png"/><Relationship Id="rId122" Type="http://schemas.openxmlformats.org/officeDocument/2006/relationships/customXml" Target="../ink/ink2545.xml"/><Relationship Id="rId164" Type="http://schemas.openxmlformats.org/officeDocument/2006/relationships/customXml" Target="../ink/ink2566.xml"/><Relationship Id="rId371" Type="http://schemas.openxmlformats.org/officeDocument/2006/relationships/image" Target="../media/image2672.png"/><Relationship Id="rId427" Type="http://schemas.openxmlformats.org/officeDocument/2006/relationships/image" Target="../media/image2700.png"/><Relationship Id="rId469" Type="http://schemas.openxmlformats.org/officeDocument/2006/relationships/image" Target="../media/image2721.png"/><Relationship Id="rId26" Type="http://schemas.openxmlformats.org/officeDocument/2006/relationships/customXml" Target="../ink/ink2497.xml"/><Relationship Id="rId231" Type="http://schemas.openxmlformats.org/officeDocument/2006/relationships/image" Target="../media/image2602.png"/><Relationship Id="rId273" Type="http://schemas.openxmlformats.org/officeDocument/2006/relationships/image" Target="../media/image2623.png"/><Relationship Id="rId329" Type="http://schemas.openxmlformats.org/officeDocument/2006/relationships/image" Target="../media/image2651.png"/><Relationship Id="rId480" Type="http://schemas.openxmlformats.org/officeDocument/2006/relationships/customXml" Target="../ink/ink2724.xml"/><Relationship Id="rId68" Type="http://schemas.openxmlformats.org/officeDocument/2006/relationships/customXml" Target="../ink/ink2518.xml"/><Relationship Id="rId133" Type="http://schemas.openxmlformats.org/officeDocument/2006/relationships/image" Target="../media/image2553.png"/><Relationship Id="rId175" Type="http://schemas.openxmlformats.org/officeDocument/2006/relationships/image" Target="../media/image2574.png"/><Relationship Id="rId340" Type="http://schemas.openxmlformats.org/officeDocument/2006/relationships/customXml" Target="../ink/ink2654.xml"/><Relationship Id="rId200" Type="http://schemas.openxmlformats.org/officeDocument/2006/relationships/customXml" Target="../ink/ink2584.xml"/><Relationship Id="rId382" Type="http://schemas.openxmlformats.org/officeDocument/2006/relationships/customXml" Target="../ink/ink2675.xml"/><Relationship Id="rId438" Type="http://schemas.openxmlformats.org/officeDocument/2006/relationships/customXml" Target="../ink/ink2703.xml"/><Relationship Id="rId242" Type="http://schemas.openxmlformats.org/officeDocument/2006/relationships/customXml" Target="../ink/ink2605.xml"/><Relationship Id="rId284" Type="http://schemas.openxmlformats.org/officeDocument/2006/relationships/customXml" Target="../ink/ink2626.xml"/><Relationship Id="rId491" Type="http://schemas.openxmlformats.org/officeDocument/2006/relationships/image" Target="../media/image2732.png"/><Relationship Id="rId505" Type="http://schemas.openxmlformats.org/officeDocument/2006/relationships/image" Target="../media/image2739.png"/><Relationship Id="rId37" Type="http://schemas.openxmlformats.org/officeDocument/2006/relationships/image" Target="../media/image2505.png"/><Relationship Id="rId79" Type="http://schemas.openxmlformats.org/officeDocument/2006/relationships/image" Target="../media/image2526.png"/><Relationship Id="rId102" Type="http://schemas.openxmlformats.org/officeDocument/2006/relationships/customXml" Target="../ink/ink2535.xml"/><Relationship Id="rId144" Type="http://schemas.openxmlformats.org/officeDocument/2006/relationships/customXml" Target="../ink/ink2556.xml"/><Relationship Id="rId90" Type="http://schemas.openxmlformats.org/officeDocument/2006/relationships/customXml" Target="../ink/ink2529.xml"/><Relationship Id="rId186" Type="http://schemas.openxmlformats.org/officeDocument/2006/relationships/customXml" Target="../ink/ink2577.xml"/><Relationship Id="rId351" Type="http://schemas.openxmlformats.org/officeDocument/2006/relationships/image" Target="../media/image2662.png"/><Relationship Id="rId393" Type="http://schemas.openxmlformats.org/officeDocument/2006/relationships/image" Target="../media/image2683.png"/><Relationship Id="rId407" Type="http://schemas.openxmlformats.org/officeDocument/2006/relationships/image" Target="../media/image2690.png"/><Relationship Id="rId449" Type="http://schemas.openxmlformats.org/officeDocument/2006/relationships/image" Target="../media/image2711.png"/><Relationship Id="rId211" Type="http://schemas.openxmlformats.org/officeDocument/2006/relationships/image" Target="../media/image2592.png"/><Relationship Id="rId253" Type="http://schemas.openxmlformats.org/officeDocument/2006/relationships/image" Target="../media/image2613.png"/><Relationship Id="rId295" Type="http://schemas.openxmlformats.org/officeDocument/2006/relationships/image" Target="../media/image2634.png"/><Relationship Id="rId309" Type="http://schemas.openxmlformats.org/officeDocument/2006/relationships/image" Target="../media/image2641.png"/><Relationship Id="rId460" Type="http://schemas.openxmlformats.org/officeDocument/2006/relationships/customXml" Target="../ink/ink2714.xml"/><Relationship Id="rId516" Type="http://schemas.openxmlformats.org/officeDocument/2006/relationships/customXml" Target="../ink/ink2742.xml"/><Relationship Id="rId48" Type="http://schemas.openxmlformats.org/officeDocument/2006/relationships/customXml" Target="../ink/ink2508.xml"/><Relationship Id="rId113" Type="http://schemas.openxmlformats.org/officeDocument/2006/relationships/image" Target="../media/image2543.png"/><Relationship Id="rId320" Type="http://schemas.openxmlformats.org/officeDocument/2006/relationships/customXml" Target="../ink/ink2644.xml"/><Relationship Id="rId155" Type="http://schemas.openxmlformats.org/officeDocument/2006/relationships/image" Target="../media/image2564.png"/><Relationship Id="rId197" Type="http://schemas.openxmlformats.org/officeDocument/2006/relationships/image" Target="../media/image2585.png"/><Relationship Id="rId362" Type="http://schemas.openxmlformats.org/officeDocument/2006/relationships/customXml" Target="../ink/ink2665.xml"/><Relationship Id="rId418" Type="http://schemas.openxmlformats.org/officeDocument/2006/relationships/customXml" Target="../ink/ink2693.xml"/><Relationship Id="rId222" Type="http://schemas.openxmlformats.org/officeDocument/2006/relationships/customXml" Target="../ink/ink2595.xml"/><Relationship Id="rId264" Type="http://schemas.openxmlformats.org/officeDocument/2006/relationships/customXml" Target="../ink/ink2616.xml"/><Relationship Id="rId471" Type="http://schemas.openxmlformats.org/officeDocument/2006/relationships/image" Target="../media/image2722.png"/><Relationship Id="rId17" Type="http://schemas.openxmlformats.org/officeDocument/2006/relationships/image" Target="../media/image2495.png"/><Relationship Id="rId59" Type="http://schemas.openxmlformats.org/officeDocument/2006/relationships/image" Target="../media/image2516.png"/><Relationship Id="rId124" Type="http://schemas.openxmlformats.org/officeDocument/2006/relationships/customXml" Target="../ink/ink2546.xml"/><Relationship Id="rId70" Type="http://schemas.openxmlformats.org/officeDocument/2006/relationships/customXml" Target="../ink/ink2519.xml"/><Relationship Id="rId166" Type="http://schemas.openxmlformats.org/officeDocument/2006/relationships/customXml" Target="../ink/ink2567.xml"/><Relationship Id="rId331" Type="http://schemas.openxmlformats.org/officeDocument/2006/relationships/image" Target="../media/image2652.png"/><Relationship Id="rId373" Type="http://schemas.openxmlformats.org/officeDocument/2006/relationships/image" Target="../media/image2673.png"/><Relationship Id="rId429" Type="http://schemas.openxmlformats.org/officeDocument/2006/relationships/image" Target="../media/image2701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2603.png"/><Relationship Id="rId440" Type="http://schemas.openxmlformats.org/officeDocument/2006/relationships/customXml" Target="../ink/ink2704.xml"/><Relationship Id="rId28" Type="http://schemas.openxmlformats.org/officeDocument/2006/relationships/customXml" Target="../ink/ink2498.xml"/><Relationship Id="rId275" Type="http://schemas.openxmlformats.org/officeDocument/2006/relationships/image" Target="../media/image2624.png"/><Relationship Id="rId300" Type="http://schemas.openxmlformats.org/officeDocument/2006/relationships/customXml" Target="../ink/ink2634.xml"/><Relationship Id="rId482" Type="http://schemas.openxmlformats.org/officeDocument/2006/relationships/customXml" Target="../ink/ink2725.xml"/><Relationship Id="rId81" Type="http://schemas.openxmlformats.org/officeDocument/2006/relationships/image" Target="../media/image2527.png"/><Relationship Id="rId135" Type="http://schemas.openxmlformats.org/officeDocument/2006/relationships/image" Target="../media/image2554.png"/><Relationship Id="rId177" Type="http://schemas.openxmlformats.org/officeDocument/2006/relationships/image" Target="../media/image2575.png"/><Relationship Id="rId342" Type="http://schemas.openxmlformats.org/officeDocument/2006/relationships/customXml" Target="../ink/ink2655.xml"/><Relationship Id="rId384" Type="http://schemas.openxmlformats.org/officeDocument/2006/relationships/customXml" Target="../ink/ink2676.xml"/><Relationship Id="rId202" Type="http://schemas.openxmlformats.org/officeDocument/2006/relationships/customXml" Target="../ink/ink2585.xml"/><Relationship Id="rId244" Type="http://schemas.openxmlformats.org/officeDocument/2006/relationships/customXml" Target="../ink/ink2606.xml"/><Relationship Id="rId39" Type="http://schemas.openxmlformats.org/officeDocument/2006/relationships/image" Target="../media/image2506.png"/><Relationship Id="rId286" Type="http://schemas.openxmlformats.org/officeDocument/2006/relationships/customXml" Target="../ink/ink2627.xml"/><Relationship Id="rId451" Type="http://schemas.openxmlformats.org/officeDocument/2006/relationships/image" Target="../media/image2712.png"/><Relationship Id="rId493" Type="http://schemas.openxmlformats.org/officeDocument/2006/relationships/image" Target="../media/image2733.png"/><Relationship Id="rId507" Type="http://schemas.openxmlformats.org/officeDocument/2006/relationships/image" Target="../media/image2740.png"/><Relationship Id="rId50" Type="http://schemas.openxmlformats.org/officeDocument/2006/relationships/customXml" Target="../ink/ink2509.xml"/><Relationship Id="rId104" Type="http://schemas.openxmlformats.org/officeDocument/2006/relationships/customXml" Target="../ink/ink2536.xml"/><Relationship Id="rId146" Type="http://schemas.openxmlformats.org/officeDocument/2006/relationships/customXml" Target="../ink/ink2557.xml"/><Relationship Id="rId188" Type="http://schemas.openxmlformats.org/officeDocument/2006/relationships/customXml" Target="../ink/ink2578.xml"/><Relationship Id="rId311" Type="http://schemas.openxmlformats.org/officeDocument/2006/relationships/image" Target="../media/image2642.png"/><Relationship Id="rId353" Type="http://schemas.openxmlformats.org/officeDocument/2006/relationships/image" Target="../media/image2663.png"/><Relationship Id="rId395" Type="http://schemas.openxmlformats.org/officeDocument/2006/relationships/image" Target="../media/image2684.png"/><Relationship Id="rId409" Type="http://schemas.openxmlformats.org/officeDocument/2006/relationships/image" Target="../media/image2691.png"/><Relationship Id="rId92" Type="http://schemas.openxmlformats.org/officeDocument/2006/relationships/customXml" Target="../ink/ink2530.xml"/><Relationship Id="rId213" Type="http://schemas.openxmlformats.org/officeDocument/2006/relationships/image" Target="../media/image2593.png"/><Relationship Id="rId420" Type="http://schemas.openxmlformats.org/officeDocument/2006/relationships/customXml" Target="../ink/ink2694.xml"/><Relationship Id="rId255" Type="http://schemas.openxmlformats.org/officeDocument/2006/relationships/image" Target="../media/image2614.png"/><Relationship Id="rId297" Type="http://schemas.openxmlformats.org/officeDocument/2006/relationships/image" Target="../media/image2635.png"/><Relationship Id="rId462" Type="http://schemas.openxmlformats.org/officeDocument/2006/relationships/customXml" Target="../ink/ink2715.xml"/><Relationship Id="rId518" Type="http://schemas.openxmlformats.org/officeDocument/2006/relationships/customXml" Target="../ink/ink2743.xml"/><Relationship Id="rId115" Type="http://schemas.openxmlformats.org/officeDocument/2006/relationships/image" Target="../media/image2544.png"/><Relationship Id="rId157" Type="http://schemas.openxmlformats.org/officeDocument/2006/relationships/image" Target="../media/image2565.png"/><Relationship Id="rId322" Type="http://schemas.openxmlformats.org/officeDocument/2006/relationships/customXml" Target="../ink/ink2645.xml"/><Relationship Id="rId364" Type="http://schemas.openxmlformats.org/officeDocument/2006/relationships/customXml" Target="../ink/ink2666.xml"/><Relationship Id="rId61" Type="http://schemas.openxmlformats.org/officeDocument/2006/relationships/image" Target="../media/image2517.png"/><Relationship Id="rId199" Type="http://schemas.openxmlformats.org/officeDocument/2006/relationships/image" Target="../media/image2586.png"/><Relationship Id="rId19" Type="http://schemas.openxmlformats.org/officeDocument/2006/relationships/image" Target="../media/image2496.png"/><Relationship Id="rId224" Type="http://schemas.openxmlformats.org/officeDocument/2006/relationships/customXml" Target="../ink/ink2596.xml"/><Relationship Id="rId266" Type="http://schemas.openxmlformats.org/officeDocument/2006/relationships/customXml" Target="../ink/ink2617.xml"/><Relationship Id="rId431" Type="http://schemas.openxmlformats.org/officeDocument/2006/relationships/image" Target="../media/image2702.png"/><Relationship Id="rId473" Type="http://schemas.openxmlformats.org/officeDocument/2006/relationships/image" Target="../media/image2723.png"/><Relationship Id="rId30" Type="http://schemas.openxmlformats.org/officeDocument/2006/relationships/customXml" Target="../ink/ink2499.xml"/><Relationship Id="rId126" Type="http://schemas.openxmlformats.org/officeDocument/2006/relationships/customXml" Target="../ink/ink2547.xml"/><Relationship Id="rId168" Type="http://schemas.openxmlformats.org/officeDocument/2006/relationships/customXml" Target="../ink/ink2568.xml"/><Relationship Id="rId333" Type="http://schemas.openxmlformats.org/officeDocument/2006/relationships/image" Target="../media/image2653.png"/><Relationship Id="rId72" Type="http://schemas.openxmlformats.org/officeDocument/2006/relationships/customXml" Target="../ink/ink2520.xml"/><Relationship Id="rId375" Type="http://schemas.openxmlformats.org/officeDocument/2006/relationships/image" Target="../media/image2674.png"/><Relationship Id="rId3" Type="http://schemas.openxmlformats.org/officeDocument/2006/relationships/image" Target="../media/image2488.emf"/><Relationship Id="rId235" Type="http://schemas.openxmlformats.org/officeDocument/2006/relationships/image" Target="../media/image2604.png"/><Relationship Id="rId277" Type="http://schemas.openxmlformats.org/officeDocument/2006/relationships/image" Target="../media/image2625.png"/><Relationship Id="rId400" Type="http://schemas.openxmlformats.org/officeDocument/2006/relationships/customXml" Target="../ink/ink2684.xml"/><Relationship Id="rId442" Type="http://schemas.openxmlformats.org/officeDocument/2006/relationships/customXml" Target="../ink/ink2705.xml"/><Relationship Id="rId484" Type="http://schemas.openxmlformats.org/officeDocument/2006/relationships/customXml" Target="../ink/ink2726.xml"/><Relationship Id="rId137" Type="http://schemas.openxmlformats.org/officeDocument/2006/relationships/image" Target="../media/image2555.png"/><Relationship Id="rId302" Type="http://schemas.openxmlformats.org/officeDocument/2006/relationships/customXml" Target="../ink/ink2635.xml"/><Relationship Id="rId344" Type="http://schemas.openxmlformats.org/officeDocument/2006/relationships/customXml" Target="../ink/ink2656.xml"/><Relationship Id="rId41" Type="http://schemas.openxmlformats.org/officeDocument/2006/relationships/image" Target="../media/image2507.png"/><Relationship Id="rId83" Type="http://schemas.openxmlformats.org/officeDocument/2006/relationships/image" Target="../media/image2528.png"/><Relationship Id="rId179" Type="http://schemas.openxmlformats.org/officeDocument/2006/relationships/image" Target="../media/image2576.png"/><Relationship Id="rId386" Type="http://schemas.openxmlformats.org/officeDocument/2006/relationships/customXml" Target="../ink/ink2677.xml"/><Relationship Id="rId190" Type="http://schemas.openxmlformats.org/officeDocument/2006/relationships/customXml" Target="../ink/ink2579.xml"/><Relationship Id="rId204" Type="http://schemas.openxmlformats.org/officeDocument/2006/relationships/customXml" Target="../ink/ink2586.xml"/><Relationship Id="rId246" Type="http://schemas.openxmlformats.org/officeDocument/2006/relationships/customXml" Target="../ink/ink2607.xml"/><Relationship Id="rId288" Type="http://schemas.openxmlformats.org/officeDocument/2006/relationships/customXml" Target="../ink/ink2628.xml"/><Relationship Id="rId411" Type="http://schemas.openxmlformats.org/officeDocument/2006/relationships/image" Target="../media/image2692.png"/><Relationship Id="rId453" Type="http://schemas.openxmlformats.org/officeDocument/2006/relationships/image" Target="../media/image2713.png"/><Relationship Id="rId509" Type="http://schemas.openxmlformats.org/officeDocument/2006/relationships/image" Target="../media/image2741.png"/><Relationship Id="rId106" Type="http://schemas.openxmlformats.org/officeDocument/2006/relationships/customXml" Target="../ink/ink2537.xml"/><Relationship Id="rId313" Type="http://schemas.openxmlformats.org/officeDocument/2006/relationships/image" Target="../media/image2643.png"/><Relationship Id="rId495" Type="http://schemas.openxmlformats.org/officeDocument/2006/relationships/image" Target="../media/image2734.png"/><Relationship Id="rId10" Type="http://schemas.openxmlformats.org/officeDocument/2006/relationships/customXml" Target="../ink/ink2489.xml"/><Relationship Id="rId52" Type="http://schemas.openxmlformats.org/officeDocument/2006/relationships/customXml" Target="../ink/ink2510.xml"/><Relationship Id="rId94" Type="http://schemas.openxmlformats.org/officeDocument/2006/relationships/customXml" Target="../ink/ink2531.xml"/><Relationship Id="rId148" Type="http://schemas.openxmlformats.org/officeDocument/2006/relationships/customXml" Target="../ink/ink2558.xml"/><Relationship Id="rId355" Type="http://schemas.openxmlformats.org/officeDocument/2006/relationships/image" Target="../media/image2664.png"/><Relationship Id="rId397" Type="http://schemas.openxmlformats.org/officeDocument/2006/relationships/image" Target="../media/image2685.png"/><Relationship Id="rId215" Type="http://schemas.openxmlformats.org/officeDocument/2006/relationships/image" Target="../media/image2594.png"/><Relationship Id="rId257" Type="http://schemas.openxmlformats.org/officeDocument/2006/relationships/image" Target="../media/image2615.png"/><Relationship Id="rId422" Type="http://schemas.openxmlformats.org/officeDocument/2006/relationships/customXml" Target="../ink/ink2695.xml"/><Relationship Id="rId464" Type="http://schemas.openxmlformats.org/officeDocument/2006/relationships/customXml" Target="../ink/ink2716.xml"/><Relationship Id="rId299" Type="http://schemas.openxmlformats.org/officeDocument/2006/relationships/image" Target="../media/image2636.png"/><Relationship Id="rId63" Type="http://schemas.openxmlformats.org/officeDocument/2006/relationships/image" Target="../media/image2518.png"/><Relationship Id="rId159" Type="http://schemas.openxmlformats.org/officeDocument/2006/relationships/image" Target="../media/image2566.png"/><Relationship Id="rId366" Type="http://schemas.openxmlformats.org/officeDocument/2006/relationships/customXml" Target="../ink/ink266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46.xml"/><Relationship Id="rId13" Type="http://schemas.openxmlformats.org/officeDocument/2006/relationships/image" Target="../media/image2752.png"/><Relationship Id="rId3" Type="http://schemas.openxmlformats.org/officeDocument/2006/relationships/image" Target="../media/image2747.emf"/><Relationship Id="rId7" Type="http://schemas.openxmlformats.org/officeDocument/2006/relationships/image" Target="../media/image2749.png"/><Relationship Id="rId12" Type="http://schemas.openxmlformats.org/officeDocument/2006/relationships/customXml" Target="../ink/ink274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745.xml"/><Relationship Id="rId11" Type="http://schemas.openxmlformats.org/officeDocument/2006/relationships/image" Target="../media/image2751.png"/><Relationship Id="rId5" Type="http://schemas.openxmlformats.org/officeDocument/2006/relationships/image" Target="../media/image2748.png"/><Relationship Id="rId15" Type="http://schemas.openxmlformats.org/officeDocument/2006/relationships/image" Target="../media/image2753.png"/><Relationship Id="rId10" Type="http://schemas.openxmlformats.org/officeDocument/2006/relationships/customXml" Target="../ink/ink2747.xml"/><Relationship Id="rId4" Type="http://schemas.openxmlformats.org/officeDocument/2006/relationships/customXml" Target="../ink/ink2744.xml"/><Relationship Id="rId9" Type="http://schemas.openxmlformats.org/officeDocument/2006/relationships/image" Target="../media/image2750.png"/><Relationship Id="rId14" Type="http://schemas.openxmlformats.org/officeDocument/2006/relationships/customXml" Target="../ink/ink2749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61.xml"/><Relationship Id="rId21" Type="http://schemas.openxmlformats.org/officeDocument/2006/relationships/image" Target="../media/image2762.png"/><Relationship Id="rId42" Type="http://schemas.openxmlformats.org/officeDocument/2006/relationships/customXml" Target="../ink/ink2769.xml"/><Relationship Id="rId47" Type="http://schemas.openxmlformats.org/officeDocument/2006/relationships/image" Target="../media/image2775.png"/><Relationship Id="rId63" Type="http://schemas.openxmlformats.org/officeDocument/2006/relationships/image" Target="../media/image2783.png"/><Relationship Id="rId68" Type="http://schemas.openxmlformats.org/officeDocument/2006/relationships/customXml" Target="../ink/ink2782.xml"/><Relationship Id="rId84" Type="http://schemas.openxmlformats.org/officeDocument/2006/relationships/customXml" Target="../ink/ink2790.xml"/><Relationship Id="rId89" Type="http://schemas.openxmlformats.org/officeDocument/2006/relationships/image" Target="../media/image2796.png"/><Relationship Id="rId112" Type="http://schemas.openxmlformats.org/officeDocument/2006/relationships/customXml" Target="../ink/ink2804.xml"/><Relationship Id="rId16" Type="http://schemas.openxmlformats.org/officeDocument/2006/relationships/customXml" Target="../ink/ink2756.xml"/><Relationship Id="rId107" Type="http://schemas.openxmlformats.org/officeDocument/2006/relationships/image" Target="../media/image2805.png"/><Relationship Id="rId11" Type="http://schemas.openxmlformats.org/officeDocument/2006/relationships/image" Target="../media/image2758.png"/><Relationship Id="rId32" Type="http://schemas.openxmlformats.org/officeDocument/2006/relationships/customXml" Target="../ink/ink2764.xml"/><Relationship Id="rId37" Type="http://schemas.openxmlformats.org/officeDocument/2006/relationships/image" Target="../media/image2770.png"/><Relationship Id="rId53" Type="http://schemas.openxmlformats.org/officeDocument/2006/relationships/image" Target="../media/image2778.png"/><Relationship Id="rId58" Type="http://schemas.openxmlformats.org/officeDocument/2006/relationships/customXml" Target="../ink/ink2777.xml"/><Relationship Id="rId74" Type="http://schemas.openxmlformats.org/officeDocument/2006/relationships/customXml" Target="../ink/ink2785.xml"/><Relationship Id="rId79" Type="http://schemas.openxmlformats.org/officeDocument/2006/relationships/image" Target="../media/image2791.png"/><Relationship Id="rId102" Type="http://schemas.openxmlformats.org/officeDocument/2006/relationships/customXml" Target="../ink/ink2799.xml"/><Relationship Id="rId5" Type="http://schemas.openxmlformats.org/officeDocument/2006/relationships/image" Target="../media/image2755.png"/><Relationship Id="rId90" Type="http://schemas.openxmlformats.org/officeDocument/2006/relationships/customXml" Target="../ink/ink2793.xml"/><Relationship Id="rId95" Type="http://schemas.openxmlformats.org/officeDocument/2006/relationships/image" Target="../media/image2799.png"/><Relationship Id="rId22" Type="http://schemas.openxmlformats.org/officeDocument/2006/relationships/customXml" Target="../ink/ink2759.xml"/><Relationship Id="rId27" Type="http://schemas.openxmlformats.org/officeDocument/2006/relationships/image" Target="../media/image2765.png"/><Relationship Id="rId43" Type="http://schemas.openxmlformats.org/officeDocument/2006/relationships/image" Target="../media/image2773.png"/><Relationship Id="rId48" Type="http://schemas.openxmlformats.org/officeDocument/2006/relationships/customXml" Target="../ink/ink2772.xml"/><Relationship Id="rId64" Type="http://schemas.openxmlformats.org/officeDocument/2006/relationships/customXml" Target="../ink/ink2780.xml"/><Relationship Id="rId69" Type="http://schemas.openxmlformats.org/officeDocument/2006/relationships/image" Target="../media/image2786.png"/><Relationship Id="rId113" Type="http://schemas.openxmlformats.org/officeDocument/2006/relationships/image" Target="../media/image2808.png"/><Relationship Id="rId80" Type="http://schemas.openxmlformats.org/officeDocument/2006/relationships/customXml" Target="../ink/ink2788.xml"/><Relationship Id="rId85" Type="http://schemas.openxmlformats.org/officeDocument/2006/relationships/image" Target="../media/image2794.png"/><Relationship Id="rId12" Type="http://schemas.openxmlformats.org/officeDocument/2006/relationships/customXml" Target="../ink/ink2754.xml"/><Relationship Id="rId17" Type="http://schemas.openxmlformats.org/officeDocument/2006/relationships/image" Target="../media/image2449.png"/><Relationship Id="rId33" Type="http://schemas.openxmlformats.org/officeDocument/2006/relationships/image" Target="../media/image2768.png"/><Relationship Id="rId38" Type="http://schemas.openxmlformats.org/officeDocument/2006/relationships/customXml" Target="../ink/ink2767.xml"/><Relationship Id="rId59" Type="http://schemas.openxmlformats.org/officeDocument/2006/relationships/image" Target="../media/image2781.png"/><Relationship Id="rId103" Type="http://schemas.openxmlformats.org/officeDocument/2006/relationships/image" Target="../media/image2803.png"/><Relationship Id="rId108" Type="http://schemas.openxmlformats.org/officeDocument/2006/relationships/customXml" Target="../ink/ink2802.xml"/><Relationship Id="rId54" Type="http://schemas.openxmlformats.org/officeDocument/2006/relationships/customXml" Target="../ink/ink2775.xml"/><Relationship Id="rId70" Type="http://schemas.openxmlformats.org/officeDocument/2006/relationships/customXml" Target="../ink/ink2783.xml"/><Relationship Id="rId75" Type="http://schemas.openxmlformats.org/officeDocument/2006/relationships/image" Target="../media/image2789.png"/><Relationship Id="rId91" Type="http://schemas.openxmlformats.org/officeDocument/2006/relationships/image" Target="../media/image2797.png"/><Relationship Id="rId96" Type="http://schemas.openxmlformats.org/officeDocument/2006/relationships/customXml" Target="../ink/ink2796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751.xml"/><Relationship Id="rId15" Type="http://schemas.openxmlformats.org/officeDocument/2006/relationships/image" Target="../media/image2760.png"/><Relationship Id="rId23" Type="http://schemas.openxmlformats.org/officeDocument/2006/relationships/image" Target="../media/image2763.png"/><Relationship Id="rId28" Type="http://schemas.openxmlformats.org/officeDocument/2006/relationships/customXml" Target="../ink/ink2762.xml"/><Relationship Id="rId36" Type="http://schemas.openxmlformats.org/officeDocument/2006/relationships/customXml" Target="../ink/ink2766.xml"/><Relationship Id="rId49" Type="http://schemas.openxmlformats.org/officeDocument/2006/relationships/image" Target="../media/image2776.png"/><Relationship Id="rId57" Type="http://schemas.openxmlformats.org/officeDocument/2006/relationships/image" Target="../media/image2780.png"/><Relationship Id="rId106" Type="http://schemas.openxmlformats.org/officeDocument/2006/relationships/customXml" Target="../ink/ink2801.xml"/><Relationship Id="rId114" Type="http://schemas.openxmlformats.org/officeDocument/2006/relationships/customXml" Target="../ink/ink2805.xml"/><Relationship Id="rId10" Type="http://schemas.openxmlformats.org/officeDocument/2006/relationships/customXml" Target="../ink/ink2753.xml"/><Relationship Id="rId31" Type="http://schemas.openxmlformats.org/officeDocument/2006/relationships/image" Target="../media/image2767.png"/><Relationship Id="rId44" Type="http://schemas.openxmlformats.org/officeDocument/2006/relationships/customXml" Target="../ink/ink2770.xml"/><Relationship Id="rId52" Type="http://schemas.openxmlformats.org/officeDocument/2006/relationships/customXml" Target="../ink/ink2774.xml"/><Relationship Id="rId60" Type="http://schemas.openxmlformats.org/officeDocument/2006/relationships/customXml" Target="../ink/ink2778.xml"/><Relationship Id="rId65" Type="http://schemas.openxmlformats.org/officeDocument/2006/relationships/image" Target="../media/image2784.png"/><Relationship Id="rId73" Type="http://schemas.openxmlformats.org/officeDocument/2006/relationships/image" Target="../media/image2788.png"/><Relationship Id="rId78" Type="http://schemas.openxmlformats.org/officeDocument/2006/relationships/customXml" Target="../ink/ink2787.xml"/><Relationship Id="rId81" Type="http://schemas.openxmlformats.org/officeDocument/2006/relationships/image" Target="../media/image2792.png"/><Relationship Id="rId86" Type="http://schemas.openxmlformats.org/officeDocument/2006/relationships/customXml" Target="../ink/ink2791.xml"/><Relationship Id="rId94" Type="http://schemas.openxmlformats.org/officeDocument/2006/relationships/customXml" Target="../ink/ink2795.xml"/><Relationship Id="rId99" Type="http://schemas.openxmlformats.org/officeDocument/2006/relationships/image" Target="../media/image2801.png"/><Relationship Id="rId101" Type="http://schemas.openxmlformats.org/officeDocument/2006/relationships/image" Target="../media/image2802.png"/><Relationship Id="rId4" Type="http://schemas.openxmlformats.org/officeDocument/2006/relationships/customXml" Target="../ink/ink2750.xml"/><Relationship Id="rId9" Type="http://schemas.openxmlformats.org/officeDocument/2006/relationships/image" Target="../media/image2757.png"/><Relationship Id="rId13" Type="http://schemas.openxmlformats.org/officeDocument/2006/relationships/image" Target="../media/image2759.png"/><Relationship Id="rId18" Type="http://schemas.openxmlformats.org/officeDocument/2006/relationships/customXml" Target="../ink/ink2757.xml"/><Relationship Id="rId39" Type="http://schemas.openxmlformats.org/officeDocument/2006/relationships/image" Target="../media/image2771.png"/><Relationship Id="rId109" Type="http://schemas.openxmlformats.org/officeDocument/2006/relationships/image" Target="../media/image2806.png"/><Relationship Id="rId34" Type="http://schemas.openxmlformats.org/officeDocument/2006/relationships/customXml" Target="../ink/ink2765.xml"/><Relationship Id="rId50" Type="http://schemas.openxmlformats.org/officeDocument/2006/relationships/customXml" Target="../ink/ink2773.xml"/><Relationship Id="rId55" Type="http://schemas.openxmlformats.org/officeDocument/2006/relationships/image" Target="../media/image2779.png"/><Relationship Id="rId76" Type="http://schemas.openxmlformats.org/officeDocument/2006/relationships/customXml" Target="../ink/ink2786.xml"/><Relationship Id="rId97" Type="http://schemas.openxmlformats.org/officeDocument/2006/relationships/image" Target="../media/image2800.png"/><Relationship Id="rId104" Type="http://schemas.openxmlformats.org/officeDocument/2006/relationships/customXml" Target="../ink/ink2800.xml"/><Relationship Id="rId7" Type="http://schemas.openxmlformats.org/officeDocument/2006/relationships/image" Target="../media/image2756.png"/><Relationship Id="rId71" Type="http://schemas.openxmlformats.org/officeDocument/2006/relationships/image" Target="../media/image2787.png"/><Relationship Id="rId92" Type="http://schemas.openxmlformats.org/officeDocument/2006/relationships/customXml" Target="../ink/ink2794.xml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2766.png"/><Relationship Id="rId24" Type="http://schemas.openxmlformats.org/officeDocument/2006/relationships/customXml" Target="../ink/ink2760.xml"/><Relationship Id="rId40" Type="http://schemas.openxmlformats.org/officeDocument/2006/relationships/customXml" Target="../ink/ink2768.xml"/><Relationship Id="rId45" Type="http://schemas.openxmlformats.org/officeDocument/2006/relationships/image" Target="../media/image2774.png"/><Relationship Id="rId66" Type="http://schemas.openxmlformats.org/officeDocument/2006/relationships/customXml" Target="../ink/ink2781.xml"/><Relationship Id="rId87" Type="http://schemas.openxmlformats.org/officeDocument/2006/relationships/image" Target="../media/image2795.png"/><Relationship Id="rId110" Type="http://schemas.openxmlformats.org/officeDocument/2006/relationships/customXml" Target="../ink/ink2803.xml"/><Relationship Id="rId115" Type="http://schemas.openxmlformats.org/officeDocument/2006/relationships/image" Target="../media/image2809.png"/><Relationship Id="rId61" Type="http://schemas.openxmlformats.org/officeDocument/2006/relationships/image" Target="../media/image2782.png"/><Relationship Id="rId82" Type="http://schemas.openxmlformats.org/officeDocument/2006/relationships/customXml" Target="../ink/ink2789.xml"/><Relationship Id="rId19" Type="http://schemas.openxmlformats.org/officeDocument/2006/relationships/image" Target="../media/image2761.png"/><Relationship Id="rId14" Type="http://schemas.openxmlformats.org/officeDocument/2006/relationships/customXml" Target="../ink/ink2755.xml"/><Relationship Id="rId30" Type="http://schemas.openxmlformats.org/officeDocument/2006/relationships/customXml" Target="../ink/ink2763.xml"/><Relationship Id="rId35" Type="http://schemas.openxmlformats.org/officeDocument/2006/relationships/image" Target="../media/image2769.png"/><Relationship Id="rId56" Type="http://schemas.openxmlformats.org/officeDocument/2006/relationships/customXml" Target="../ink/ink2776.xml"/><Relationship Id="rId77" Type="http://schemas.openxmlformats.org/officeDocument/2006/relationships/image" Target="../media/image2790.png"/><Relationship Id="rId100" Type="http://schemas.openxmlformats.org/officeDocument/2006/relationships/customXml" Target="../ink/ink2798.xml"/><Relationship Id="rId105" Type="http://schemas.openxmlformats.org/officeDocument/2006/relationships/image" Target="../media/image2804.png"/><Relationship Id="rId8" Type="http://schemas.openxmlformats.org/officeDocument/2006/relationships/customXml" Target="../ink/ink2752.xml"/><Relationship Id="rId51" Type="http://schemas.openxmlformats.org/officeDocument/2006/relationships/image" Target="../media/image2777.png"/><Relationship Id="rId72" Type="http://schemas.openxmlformats.org/officeDocument/2006/relationships/customXml" Target="../ink/ink2784.xml"/><Relationship Id="rId93" Type="http://schemas.openxmlformats.org/officeDocument/2006/relationships/image" Target="../media/image2798.png"/><Relationship Id="rId98" Type="http://schemas.openxmlformats.org/officeDocument/2006/relationships/customXml" Target="../ink/ink2797.xml"/><Relationship Id="rId3" Type="http://schemas.openxmlformats.org/officeDocument/2006/relationships/image" Target="../media/image2754.emf"/><Relationship Id="rId25" Type="http://schemas.openxmlformats.org/officeDocument/2006/relationships/image" Target="../media/image2764.png"/><Relationship Id="rId46" Type="http://schemas.openxmlformats.org/officeDocument/2006/relationships/customXml" Target="../ink/ink2771.xml"/><Relationship Id="rId67" Type="http://schemas.openxmlformats.org/officeDocument/2006/relationships/image" Target="../media/image2785.png"/><Relationship Id="rId20" Type="http://schemas.openxmlformats.org/officeDocument/2006/relationships/customXml" Target="../ink/ink2758.xml"/><Relationship Id="rId41" Type="http://schemas.openxmlformats.org/officeDocument/2006/relationships/image" Target="../media/image2772.png"/><Relationship Id="rId62" Type="http://schemas.openxmlformats.org/officeDocument/2006/relationships/customXml" Target="../ink/ink2779.xml"/><Relationship Id="rId83" Type="http://schemas.openxmlformats.org/officeDocument/2006/relationships/image" Target="../media/image2793.png"/><Relationship Id="rId88" Type="http://schemas.openxmlformats.org/officeDocument/2006/relationships/customXml" Target="../ink/ink2792.xml"/><Relationship Id="rId111" Type="http://schemas.openxmlformats.org/officeDocument/2006/relationships/image" Target="../media/image2807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67.png"/><Relationship Id="rId671" Type="http://schemas.openxmlformats.org/officeDocument/2006/relationships/image" Target="../media/image3143.png"/><Relationship Id="rId769" Type="http://schemas.openxmlformats.org/officeDocument/2006/relationships/image" Target="../media/image2573.png"/><Relationship Id="rId21" Type="http://schemas.openxmlformats.org/officeDocument/2006/relationships/image" Target="../media/image2819.png"/><Relationship Id="rId324" Type="http://schemas.openxmlformats.org/officeDocument/2006/relationships/customXml" Target="../ink/ink2966.xml"/><Relationship Id="rId531" Type="http://schemas.openxmlformats.org/officeDocument/2006/relationships/image" Target="../media/image3073.png"/><Relationship Id="rId629" Type="http://schemas.openxmlformats.org/officeDocument/2006/relationships/image" Target="../media/image3122.png"/><Relationship Id="rId170" Type="http://schemas.openxmlformats.org/officeDocument/2006/relationships/customXml" Target="../ink/ink2889.xml"/><Relationship Id="rId268" Type="http://schemas.openxmlformats.org/officeDocument/2006/relationships/customXml" Target="../ink/ink2938.xml"/><Relationship Id="rId475" Type="http://schemas.openxmlformats.org/officeDocument/2006/relationships/image" Target="../media/image3045.png"/><Relationship Id="rId682" Type="http://schemas.openxmlformats.org/officeDocument/2006/relationships/customXml" Target="../ink/ink3145.xml"/><Relationship Id="rId32" Type="http://schemas.openxmlformats.org/officeDocument/2006/relationships/customXml" Target="../ink/ink2820.xml"/><Relationship Id="rId128" Type="http://schemas.openxmlformats.org/officeDocument/2006/relationships/customXml" Target="../ink/ink2868.xml"/><Relationship Id="rId335" Type="http://schemas.openxmlformats.org/officeDocument/2006/relationships/image" Target="../media/image2975.png"/><Relationship Id="rId542" Type="http://schemas.openxmlformats.org/officeDocument/2006/relationships/customXml" Target="../ink/ink3075.xml"/><Relationship Id="rId181" Type="http://schemas.openxmlformats.org/officeDocument/2006/relationships/image" Target="../media/image2899.png"/><Relationship Id="rId402" Type="http://schemas.openxmlformats.org/officeDocument/2006/relationships/customXml" Target="../ink/ink3005.xml"/><Relationship Id="rId279" Type="http://schemas.openxmlformats.org/officeDocument/2006/relationships/image" Target="../media/image2948.png"/><Relationship Id="rId486" Type="http://schemas.openxmlformats.org/officeDocument/2006/relationships/customXml" Target="../ink/ink3047.xml"/><Relationship Id="rId693" Type="http://schemas.openxmlformats.org/officeDocument/2006/relationships/image" Target="../media/image3154.png"/><Relationship Id="rId707" Type="http://schemas.openxmlformats.org/officeDocument/2006/relationships/image" Target="../media/image3161.png"/><Relationship Id="rId43" Type="http://schemas.openxmlformats.org/officeDocument/2006/relationships/image" Target="../media/image2830.png"/><Relationship Id="rId139" Type="http://schemas.openxmlformats.org/officeDocument/2006/relationships/image" Target="../media/image2878.png"/><Relationship Id="rId346" Type="http://schemas.openxmlformats.org/officeDocument/2006/relationships/customXml" Target="../ink/ink2977.xml"/><Relationship Id="rId553" Type="http://schemas.openxmlformats.org/officeDocument/2006/relationships/image" Target="../media/image3084.png"/><Relationship Id="rId760" Type="http://schemas.openxmlformats.org/officeDocument/2006/relationships/customXml" Target="../ink/ink3184.xml"/><Relationship Id="rId192" Type="http://schemas.openxmlformats.org/officeDocument/2006/relationships/customXml" Target="../ink/ink2900.xml"/><Relationship Id="rId206" Type="http://schemas.openxmlformats.org/officeDocument/2006/relationships/customXml" Target="../ink/ink2907.xml"/><Relationship Id="rId413" Type="http://schemas.openxmlformats.org/officeDocument/2006/relationships/image" Target="../media/image3014.png"/><Relationship Id="rId497" Type="http://schemas.openxmlformats.org/officeDocument/2006/relationships/image" Target="../media/image3056.png"/><Relationship Id="rId620" Type="http://schemas.openxmlformats.org/officeDocument/2006/relationships/customXml" Target="../ink/ink3114.xml"/><Relationship Id="rId718" Type="http://schemas.openxmlformats.org/officeDocument/2006/relationships/customXml" Target="../ink/ink3163.xml"/><Relationship Id="rId357" Type="http://schemas.openxmlformats.org/officeDocument/2006/relationships/image" Target="../media/image2986.png"/><Relationship Id="rId54" Type="http://schemas.openxmlformats.org/officeDocument/2006/relationships/customXml" Target="../ink/ink2831.xml"/><Relationship Id="rId217" Type="http://schemas.openxmlformats.org/officeDocument/2006/relationships/image" Target="../media/image2917.png"/><Relationship Id="rId564" Type="http://schemas.openxmlformats.org/officeDocument/2006/relationships/customXml" Target="../ink/ink3086.xml"/><Relationship Id="rId771" Type="http://schemas.openxmlformats.org/officeDocument/2006/relationships/image" Target="../media/image3191.png"/><Relationship Id="rId424" Type="http://schemas.openxmlformats.org/officeDocument/2006/relationships/customXml" Target="../ink/ink3016.xml"/><Relationship Id="rId631" Type="http://schemas.openxmlformats.org/officeDocument/2006/relationships/image" Target="../media/image3123.png"/><Relationship Id="rId729" Type="http://schemas.openxmlformats.org/officeDocument/2006/relationships/image" Target="../media/image3171.png"/><Relationship Id="rId270" Type="http://schemas.openxmlformats.org/officeDocument/2006/relationships/customXml" Target="../ink/ink2939.xml"/><Relationship Id="rId65" Type="http://schemas.openxmlformats.org/officeDocument/2006/relationships/image" Target="../media/image2841.png"/><Relationship Id="rId130" Type="http://schemas.openxmlformats.org/officeDocument/2006/relationships/customXml" Target="../ink/ink2869.xml"/><Relationship Id="rId368" Type="http://schemas.openxmlformats.org/officeDocument/2006/relationships/customXml" Target="../ink/ink2988.xml"/><Relationship Id="rId575" Type="http://schemas.openxmlformats.org/officeDocument/2006/relationships/image" Target="../media/image3095.png"/><Relationship Id="rId782" Type="http://schemas.openxmlformats.org/officeDocument/2006/relationships/customXml" Target="../ink/ink3195.xml"/><Relationship Id="rId228" Type="http://schemas.openxmlformats.org/officeDocument/2006/relationships/customXml" Target="../ink/ink2918.xml"/><Relationship Id="rId435" Type="http://schemas.openxmlformats.org/officeDocument/2006/relationships/image" Target="../media/image3025.png"/><Relationship Id="rId642" Type="http://schemas.openxmlformats.org/officeDocument/2006/relationships/customXml" Target="../ink/ink3125.xml"/><Relationship Id="rId281" Type="http://schemas.openxmlformats.org/officeDocument/2006/relationships/image" Target="../media/image2949.png"/><Relationship Id="rId502" Type="http://schemas.openxmlformats.org/officeDocument/2006/relationships/customXml" Target="../ink/ink3055.xml"/><Relationship Id="rId76" Type="http://schemas.openxmlformats.org/officeDocument/2006/relationships/customXml" Target="../ink/ink2842.xml"/><Relationship Id="rId141" Type="http://schemas.openxmlformats.org/officeDocument/2006/relationships/image" Target="../media/image2879.png"/><Relationship Id="rId379" Type="http://schemas.openxmlformats.org/officeDocument/2006/relationships/image" Target="../media/image2997.png"/><Relationship Id="rId586" Type="http://schemas.openxmlformats.org/officeDocument/2006/relationships/customXml" Target="../ink/ink3097.xml"/><Relationship Id="rId793" Type="http://schemas.openxmlformats.org/officeDocument/2006/relationships/image" Target="../media/image3202.png"/><Relationship Id="rId7" Type="http://schemas.openxmlformats.org/officeDocument/2006/relationships/image" Target="../media/image2812.png"/><Relationship Id="rId239" Type="http://schemas.openxmlformats.org/officeDocument/2006/relationships/image" Target="../media/image2928.png"/><Relationship Id="rId446" Type="http://schemas.openxmlformats.org/officeDocument/2006/relationships/customXml" Target="../ink/ink3027.xml"/><Relationship Id="rId653" Type="http://schemas.openxmlformats.org/officeDocument/2006/relationships/image" Target="../media/image3134.png"/><Relationship Id="rId292" Type="http://schemas.openxmlformats.org/officeDocument/2006/relationships/customXml" Target="../ink/ink2950.xml"/><Relationship Id="rId306" Type="http://schemas.openxmlformats.org/officeDocument/2006/relationships/customXml" Target="../ink/ink2957.xml"/><Relationship Id="rId87" Type="http://schemas.openxmlformats.org/officeDocument/2006/relationships/image" Target="../media/image2852.png"/><Relationship Id="rId513" Type="http://schemas.openxmlformats.org/officeDocument/2006/relationships/image" Target="../media/image3064.png"/><Relationship Id="rId597" Type="http://schemas.openxmlformats.org/officeDocument/2006/relationships/image" Target="../media/image3106.png"/><Relationship Id="rId720" Type="http://schemas.openxmlformats.org/officeDocument/2006/relationships/customXml" Target="../ink/ink3164.xml"/><Relationship Id="rId152" Type="http://schemas.openxmlformats.org/officeDocument/2006/relationships/customXml" Target="../ink/ink2880.xml"/><Relationship Id="rId457" Type="http://schemas.openxmlformats.org/officeDocument/2006/relationships/image" Target="../media/image3036.png"/><Relationship Id="rId664" Type="http://schemas.openxmlformats.org/officeDocument/2006/relationships/customXml" Target="../ink/ink3136.xml"/><Relationship Id="rId14" Type="http://schemas.openxmlformats.org/officeDocument/2006/relationships/customXml" Target="../ink/ink2811.xml"/><Relationship Id="rId317" Type="http://schemas.openxmlformats.org/officeDocument/2006/relationships/image" Target="../media/image2966.png"/><Relationship Id="rId524" Type="http://schemas.openxmlformats.org/officeDocument/2006/relationships/customXml" Target="../ink/ink3066.xml"/><Relationship Id="rId731" Type="http://schemas.openxmlformats.org/officeDocument/2006/relationships/image" Target="../media/image3172.png"/><Relationship Id="rId98" Type="http://schemas.openxmlformats.org/officeDocument/2006/relationships/customXml" Target="../ink/ink2853.xml"/><Relationship Id="rId163" Type="http://schemas.openxmlformats.org/officeDocument/2006/relationships/image" Target="../media/image2890.png"/><Relationship Id="rId370" Type="http://schemas.openxmlformats.org/officeDocument/2006/relationships/customXml" Target="../ink/ink2989.xml"/><Relationship Id="rId230" Type="http://schemas.openxmlformats.org/officeDocument/2006/relationships/customXml" Target="../ink/ink2919.xml"/><Relationship Id="rId468" Type="http://schemas.openxmlformats.org/officeDocument/2006/relationships/customXml" Target="../ink/ink3038.xml"/><Relationship Id="rId675" Type="http://schemas.openxmlformats.org/officeDocument/2006/relationships/image" Target="../media/image3145.png"/><Relationship Id="rId25" Type="http://schemas.openxmlformats.org/officeDocument/2006/relationships/image" Target="../media/image2821.png"/><Relationship Id="rId328" Type="http://schemas.openxmlformats.org/officeDocument/2006/relationships/customXml" Target="../ink/ink2968.xml"/><Relationship Id="rId535" Type="http://schemas.openxmlformats.org/officeDocument/2006/relationships/image" Target="../media/image3075.png"/><Relationship Id="rId742" Type="http://schemas.openxmlformats.org/officeDocument/2006/relationships/customXml" Target="../ink/ink3175.xml"/><Relationship Id="rId174" Type="http://schemas.openxmlformats.org/officeDocument/2006/relationships/customXml" Target="../ink/ink2891.xml"/><Relationship Id="rId381" Type="http://schemas.openxmlformats.org/officeDocument/2006/relationships/image" Target="../media/image2998.png"/><Relationship Id="rId602" Type="http://schemas.openxmlformats.org/officeDocument/2006/relationships/customXml" Target="../ink/ink3105.xml"/><Relationship Id="rId241" Type="http://schemas.openxmlformats.org/officeDocument/2006/relationships/image" Target="../media/image2929.png"/><Relationship Id="rId479" Type="http://schemas.openxmlformats.org/officeDocument/2006/relationships/image" Target="../media/image3047.png"/><Relationship Id="rId686" Type="http://schemas.openxmlformats.org/officeDocument/2006/relationships/customXml" Target="../ink/ink3147.xml"/><Relationship Id="rId36" Type="http://schemas.openxmlformats.org/officeDocument/2006/relationships/customXml" Target="../ink/ink2822.xml"/><Relationship Id="rId339" Type="http://schemas.openxmlformats.org/officeDocument/2006/relationships/image" Target="../media/image2977.png"/><Relationship Id="rId546" Type="http://schemas.openxmlformats.org/officeDocument/2006/relationships/customXml" Target="../ink/ink3077.xml"/><Relationship Id="rId753" Type="http://schemas.openxmlformats.org/officeDocument/2006/relationships/image" Target="../media/image3183.png"/><Relationship Id="rId101" Type="http://schemas.openxmlformats.org/officeDocument/2006/relationships/image" Target="../media/image2859.png"/><Relationship Id="rId185" Type="http://schemas.openxmlformats.org/officeDocument/2006/relationships/image" Target="../media/image2901.png"/><Relationship Id="rId406" Type="http://schemas.openxmlformats.org/officeDocument/2006/relationships/customXml" Target="../ink/ink3007.xml"/><Relationship Id="rId392" Type="http://schemas.openxmlformats.org/officeDocument/2006/relationships/customXml" Target="../ink/ink3000.xml"/><Relationship Id="rId613" Type="http://schemas.openxmlformats.org/officeDocument/2006/relationships/image" Target="../media/image3114.png"/><Relationship Id="rId697" Type="http://schemas.openxmlformats.org/officeDocument/2006/relationships/image" Target="../media/image3156.png"/><Relationship Id="rId252" Type="http://schemas.openxmlformats.org/officeDocument/2006/relationships/customXml" Target="../ink/ink2930.xml"/><Relationship Id="rId47" Type="http://schemas.openxmlformats.org/officeDocument/2006/relationships/image" Target="../media/image2832.png"/><Relationship Id="rId112" Type="http://schemas.openxmlformats.org/officeDocument/2006/relationships/customXml" Target="../ink/ink2860.xml"/><Relationship Id="rId557" Type="http://schemas.openxmlformats.org/officeDocument/2006/relationships/image" Target="../media/image3086.png"/><Relationship Id="rId764" Type="http://schemas.openxmlformats.org/officeDocument/2006/relationships/customXml" Target="../ink/ink3186.xml"/><Relationship Id="rId196" Type="http://schemas.openxmlformats.org/officeDocument/2006/relationships/customXml" Target="../ink/ink2902.xml"/><Relationship Id="rId417" Type="http://schemas.openxmlformats.org/officeDocument/2006/relationships/image" Target="../media/image3016.png"/><Relationship Id="rId624" Type="http://schemas.openxmlformats.org/officeDocument/2006/relationships/customXml" Target="../ink/ink3116.xml"/><Relationship Id="rId263" Type="http://schemas.openxmlformats.org/officeDocument/2006/relationships/image" Target="../media/image2940.png"/><Relationship Id="rId470" Type="http://schemas.openxmlformats.org/officeDocument/2006/relationships/customXml" Target="../ink/ink3039.xml"/><Relationship Id="rId58" Type="http://schemas.openxmlformats.org/officeDocument/2006/relationships/customXml" Target="../ink/ink2833.xml"/><Relationship Id="rId123" Type="http://schemas.openxmlformats.org/officeDocument/2006/relationships/image" Target="../media/image2870.png"/><Relationship Id="rId330" Type="http://schemas.openxmlformats.org/officeDocument/2006/relationships/customXml" Target="../ink/ink2969.xml"/><Relationship Id="rId568" Type="http://schemas.openxmlformats.org/officeDocument/2006/relationships/customXml" Target="../ink/ink3088.xml"/><Relationship Id="rId775" Type="http://schemas.openxmlformats.org/officeDocument/2006/relationships/image" Target="../media/image3193.png"/><Relationship Id="rId428" Type="http://schemas.openxmlformats.org/officeDocument/2006/relationships/customXml" Target="../ink/ink3018.xml"/><Relationship Id="rId635" Type="http://schemas.openxmlformats.org/officeDocument/2006/relationships/image" Target="../media/image3125.png"/><Relationship Id="rId274" Type="http://schemas.openxmlformats.org/officeDocument/2006/relationships/customXml" Target="../ink/ink2941.xml"/><Relationship Id="rId481" Type="http://schemas.openxmlformats.org/officeDocument/2006/relationships/image" Target="../media/image3048.png"/><Relationship Id="rId702" Type="http://schemas.openxmlformats.org/officeDocument/2006/relationships/customXml" Target="../ink/ink3155.xml"/><Relationship Id="rId69" Type="http://schemas.openxmlformats.org/officeDocument/2006/relationships/image" Target="../media/image2843.png"/><Relationship Id="rId134" Type="http://schemas.openxmlformats.org/officeDocument/2006/relationships/customXml" Target="../ink/ink2871.xml"/><Relationship Id="rId579" Type="http://schemas.openxmlformats.org/officeDocument/2006/relationships/image" Target="../media/image3097.png"/><Relationship Id="rId786" Type="http://schemas.openxmlformats.org/officeDocument/2006/relationships/customXml" Target="../ink/ink3197.xml"/><Relationship Id="rId341" Type="http://schemas.openxmlformats.org/officeDocument/2006/relationships/image" Target="../media/image2978.png"/><Relationship Id="rId439" Type="http://schemas.openxmlformats.org/officeDocument/2006/relationships/image" Target="../media/image3027.png"/><Relationship Id="rId646" Type="http://schemas.openxmlformats.org/officeDocument/2006/relationships/customXml" Target="../ink/ink3127.xml"/><Relationship Id="rId201" Type="http://schemas.openxmlformats.org/officeDocument/2006/relationships/image" Target="../media/image2909.png"/><Relationship Id="rId285" Type="http://schemas.openxmlformats.org/officeDocument/2006/relationships/image" Target="../media/image58.png"/><Relationship Id="rId506" Type="http://schemas.openxmlformats.org/officeDocument/2006/relationships/customXml" Target="../ink/ink3057.xml"/><Relationship Id="rId492" Type="http://schemas.openxmlformats.org/officeDocument/2006/relationships/customXml" Target="../ink/ink3050.xml"/><Relationship Id="rId713" Type="http://schemas.openxmlformats.org/officeDocument/2006/relationships/image" Target="../media/image2451.png"/><Relationship Id="rId797" Type="http://schemas.openxmlformats.org/officeDocument/2006/relationships/image" Target="../media/image3204.png"/><Relationship Id="rId145" Type="http://schemas.openxmlformats.org/officeDocument/2006/relationships/image" Target="../media/image2881.png"/><Relationship Id="rId352" Type="http://schemas.openxmlformats.org/officeDocument/2006/relationships/customXml" Target="../ink/ink2980.xml"/><Relationship Id="rId212" Type="http://schemas.openxmlformats.org/officeDocument/2006/relationships/customXml" Target="../ink/ink2910.xml"/><Relationship Id="rId657" Type="http://schemas.openxmlformats.org/officeDocument/2006/relationships/image" Target="../media/image3136.png"/><Relationship Id="rId296" Type="http://schemas.openxmlformats.org/officeDocument/2006/relationships/customXml" Target="../ink/ink2952.xml"/><Relationship Id="rId517" Type="http://schemas.openxmlformats.org/officeDocument/2006/relationships/image" Target="../media/image3066.png"/><Relationship Id="rId724" Type="http://schemas.openxmlformats.org/officeDocument/2006/relationships/customXml" Target="../ink/ink3166.xml"/><Relationship Id="rId60" Type="http://schemas.openxmlformats.org/officeDocument/2006/relationships/customXml" Target="../ink/ink2834.xml"/><Relationship Id="rId156" Type="http://schemas.openxmlformats.org/officeDocument/2006/relationships/customXml" Target="../ink/ink2882.xml"/><Relationship Id="rId363" Type="http://schemas.openxmlformats.org/officeDocument/2006/relationships/image" Target="../media/image2989.png"/><Relationship Id="rId570" Type="http://schemas.openxmlformats.org/officeDocument/2006/relationships/customXml" Target="../ink/ink3089.xml"/><Relationship Id="rId223" Type="http://schemas.openxmlformats.org/officeDocument/2006/relationships/image" Target="../media/image2920.png"/><Relationship Id="rId430" Type="http://schemas.openxmlformats.org/officeDocument/2006/relationships/customXml" Target="../ink/ink3019.xml"/><Relationship Id="rId668" Type="http://schemas.openxmlformats.org/officeDocument/2006/relationships/customXml" Target="../ink/ink3138.xml"/><Relationship Id="rId18" Type="http://schemas.openxmlformats.org/officeDocument/2006/relationships/customXml" Target="../ink/ink2813.xml"/><Relationship Id="rId528" Type="http://schemas.openxmlformats.org/officeDocument/2006/relationships/customXml" Target="../ink/ink3068.xml"/><Relationship Id="rId735" Type="http://schemas.openxmlformats.org/officeDocument/2006/relationships/image" Target="../media/image3174.png"/><Relationship Id="rId167" Type="http://schemas.openxmlformats.org/officeDocument/2006/relationships/image" Target="../media/image2892.png"/><Relationship Id="rId374" Type="http://schemas.openxmlformats.org/officeDocument/2006/relationships/customXml" Target="../ink/ink2991.xml"/><Relationship Id="rId581" Type="http://schemas.openxmlformats.org/officeDocument/2006/relationships/image" Target="../media/image3098.png"/><Relationship Id="rId71" Type="http://schemas.openxmlformats.org/officeDocument/2006/relationships/image" Target="../media/image2844.png"/><Relationship Id="rId234" Type="http://schemas.openxmlformats.org/officeDocument/2006/relationships/customXml" Target="../ink/ink2921.xml"/><Relationship Id="rId679" Type="http://schemas.openxmlformats.org/officeDocument/2006/relationships/image" Target="../media/image3147.png"/><Relationship Id="rId2" Type="http://schemas.openxmlformats.org/officeDocument/2006/relationships/notesSlide" Target="../notesSlides/notesSlide15.xml"/><Relationship Id="rId29" Type="http://schemas.openxmlformats.org/officeDocument/2006/relationships/image" Target="../media/image2823.png"/><Relationship Id="rId441" Type="http://schemas.openxmlformats.org/officeDocument/2006/relationships/image" Target="../media/image3028.png"/><Relationship Id="rId539" Type="http://schemas.openxmlformats.org/officeDocument/2006/relationships/image" Target="../media/image3077.png"/><Relationship Id="rId746" Type="http://schemas.openxmlformats.org/officeDocument/2006/relationships/customXml" Target="../ink/ink3177.xml"/><Relationship Id="rId178" Type="http://schemas.openxmlformats.org/officeDocument/2006/relationships/customXml" Target="../ink/ink2893.xml"/><Relationship Id="rId301" Type="http://schemas.openxmlformats.org/officeDocument/2006/relationships/image" Target="../media/image2958.png"/><Relationship Id="rId82" Type="http://schemas.openxmlformats.org/officeDocument/2006/relationships/customXml" Target="../ink/ink2845.xml"/><Relationship Id="rId385" Type="http://schemas.openxmlformats.org/officeDocument/2006/relationships/image" Target="../media/image3000.png"/><Relationship Id="rId592" Type="http://schemas.openxmlformats.org/officeDocument/2006/relationships/customXml" Target="../ink/ink3100.xml"/><Relationship Id="rId606" Type="http://schemas.openxmlformats.org/officeDocument/2006/relationships/customXml" Target="../ink/ink3107.xml"/><Relationship Id="rId245" Type="http://schemas.openxmlformats.org/officeDocument/2006/relationships/image" Target="../media/image2931.png"/><Relationship Id="rId452" Type="http://schemas.openxmlformats.org/officeDocument/2006/relationships/customXml" Target="../ink/ink3030.xml"/><Relationship Id="rId105" Type="http://schemas.openxmlformats.org/officeDocument/2006/relationships/image" Target="../media/image2861.png"/><Relationship Id="rId312" Type="http://schemas.openxmlformats.org/officeDocument/2006/relationships/customXml" Target="../ink/ink2960.xml"/><Relationship Id="rId757" Type="http://schemas.openxmlformats.org/officeDocument/2006/relationships/image" Target="../media/image3185.png"/><Relationship Id="rId93" Type="http://schemas.openxmlformats.org/officeDocument/2006/relationships/image" Target="../media/image2855.png"/><Relationship Id="rId189" Type="http://schemas.openxmlformats.org/officeDocument/2006/relationships/image" Target="../media/image2903.png"/><Relationship Id="rId396" Type="http://schemas.openxmlformats.org/officeDocument/2006/relationships/customXml" Target="../ink/ink3002.xml"/><Relationship Id="rId617" Type="http://schemas.openxmlformats.org/officeDocument/2006/relationships/image" Target="../media/image3116.png"/><Relationship Id="rId256" Type="http://schemas.openxmlformats.org/officeDocument/2006/relationships/customXml" Target="../ink/ink2932.xml"/><Relationship Id="rId463" Type="http://schemas.openxmlformats.org/officeDocument/2006/relationships/image" Target="../media/image3039.png"/><Relationship Id="rId670" Type="http://schemas.openxmlformats.org/officeDocument/2006/relationships/customXml" Target="../ink/ink3139.xml"/><Relationship Id="rId116" Type="http://schemas.openxmlformats.org/officeDocument/2006/relationships/customXml" Target="../ink/ink2862.xml"/><Relationship Id="rId323" Type="http://schemas.openxmlformats.org/officeDocument/2006/relationships/image" Target="../media/image2969.png"/><Relationship Id="rId530" Type="http://schemas.openxmlformats.org/officeDocument/2006/relationships/customXml" Target="../ink/ink3069.xml"/><Relationship Id="rId768" Type="http://schemas.openxmlformats.org/officeDocument/2006/relationships/customXml" Target="../ink/ink3188.xml"/><Relationship Id="rId20" Type="http://schemas.openxmlformats.org/officeDocument/2006/relationships/customXml" Target="../ink/ink2814.xml"/><Relationship Id="rId628" Type="http://schemas.openxmlformats.org/officeDocument/2006/relationships/customXml" Target="../ink/ink3118.xml"/><Relationship Id="rId267" Type="http://schemas.openxmlformats.org/officeDocument/2006/relationships/image" Target="../media/image2942.png"/><Relationship Id="rId474" Type="http://schemas.openxmlformats.org/officeDocument/2006/relationships/customXml" Target="../ink/ink3041.xml"/><Relationship Id="rId127" Type="http://schemas.openxmlformats.org/officeDocument/2006/relationships/image" Target="../media/image2872.png"/><Relationship Id="rId681" Type="http://schemas.openxmlformats.org/officeDocument/2006/relationships/image" Target="../media/image3148.png"/><Relationship Id="rId779" Type="http://schemas.openxmlformats.org/officeDocument/2006/relationships/image" Target="../media/image3195.png"/><Relationship Id="rId31" Type="http://schemas.openxmlformats.org/officeDocument/2006/relationships/image" Target="../media/image2824.png"/><Relationship Id="rId334" Type="http://schemas.openxmlformats.org/officeDocument/2006/relationships/customXml" Target="../ink/ink2971.xml"/><Relationship Id="rId541" Type="http://schemas.openxmlformats.org/officeDocument/2006/relationships/image" Target="../media/image3078.png"/><Relationship Id="rId639" Type="http://schemas.openxmlformats.org/officeDocument/2006/relationships/image" Target="../media/image3127.png"/><Relationship Id="rId180" Type="http://schemas.openxmlformats.org/officeDocument/2006/relationships/customXml" Target="../ink/ink2894.xml"/><Relationship Id="rId278" Type="http://schemas.openxmlformats.org/officeDocument/2006/relationships/customXml" Target="../ink/ink2943.xml"/><Relationship Id="rId401" Type="http://schemas.openxmlformats.org/officeDocument/2006/relationships/image" Target="../media/image3008.png"/><Relationship Id="rId485" Type="http://schemas.openxmlformats.org/officeDocument/2006/relationships/image" Target="../media/image3050.png"/><Relationship Id="rId692" Type="http://schemas.openxmlformats.org/officeDocument/2006/relationships/customXml" Target="../ink/ink3150.xml"/><Relationship Id="rId706" Type="http://schemas.openxmlformats.org/officeDocument/2006/relationships/customXml" Target="../ink/ink3157.xml"/><Relationship Id="rId42" Type="http://schemas.openxmlformats.org/officeDocument/2006/relationships/customXml" Target="../ink/ink2825.xml"/><Relationship Id="rId138" Type="http://schemas.openxmlformats.org/officeDocument/2006/relationships/customXml" Target="../ink/ink2873.xml"/><Relationship Id="rId345" Type="http://schemas.openxmlformats.org/officeDocument/2006/relationships/image" Target="../media/image2980.png"/><Relationship Id="rId552" Type="http://schemas.openxmlformats.org/officeDocument/2006/relationships/customXml" Target="../ink/ink3080.xml"/><Relationship Id="rId191" Type="http://schemas.openxmlformats.org/officeDocument/2006/relationships/image" Target="../media/image2904.png"/><Relationship Id="rId205" Type="http://schemas.openxmlformats.org/officeDocument/2006/relationships/image" Target="../media/image2911.png"/><Relationship Id="rId412" Type="http://schemas.openxmlformats.org/officeDocument/2006/relationships/customXml" Target="../ink/ink3010.xml"/><Relationship Id="rId289" Type="http://schemas.openxmlformats.org/officeDocument/2006/relationships/image" Target="../media/image2952.png"/><Relationship Id="rId496" Type="http://schemas.openxmlformats.org/officeDocument/2006/relationships/customXml" Target="../ink/ink3052.xml"/><Relationship Id="rId717" Type="http://schemas.openxmlformats.org/officeDocument/2006/relationships/image" Target="../media/image3165.png"/><Relationship Id="rId53" Type="http://schemas.openxmlformats.org/officeDocument/2006/relationships/image" Target="../media/image2835.png"/><Relationship Id="rId149" Type="http://schemas.openxmlformats.org/officeDocument/2006/relationships/image" Target="../media/image2883.png"/><Relationship Id="rId356" Type="http://schemas.openxmlformats.org/officeDocument/2006/relationships/customXml" Target="../ink/ink2982.xml"/><Relationship Id="rId563" Type="http://schemas.openxmlformats.org/officeDocument/2006/relationships/image" Target="../media/image3089.png"/><Relationship Id="rId770" Type="http://schemas.openxmlformats.org/officeDocument/2006/relationships/customXml" Target="../ink/ink3189.xml"/><Relationship Id="rId216" Type="http://schemas.openxmlformats.org/officeDocument/2006/relationships/customXml" Target="../ink/ink2912.xml"/><Relationship Id="rId423" Type="http://schemas.openxmlformats.org/officeDocument/2006/relationships/image" Target="../media/image3019.png"/><Relationship Id="rId630" Type="http://schemas.openxmlformats.org/officeDocument/2006/relationships/customXml" Target="../ink/ink3119.xml"/><Relationship Id="rId728" Type="http://schemas.openxmlformats.org/officeDocument/2006/relationships/customXml" Target="../ink/ink3168.xml"/><Relationship Id="rId64" Type="http://schemas.openxmlformats.org/officeDocument/2006/relationships/customXml" Target="../ink/ink2836.xml"/><Relationship Id="rId367" Type="http://schemas.openxmlformats.org/officeDocument/2006/relationships/image" Target="../media/image2991.png"/><Relationship Id="rId574" Type="http://schemas.openxmlformats.org/officeDocument/2006/relationships/customXml" Target="../ink/ink3091.xml"/><Relationship Id="rId171" Type="http://schemas.openxmlformats.org/officeDocument/2006/relationships/image" Target="../media/image2894.png"/><Relationship Id="rId227" Type="http://schemas.openxmlformats.org/officeDocument/2006/relationships/image" Target="../media/image2922.png"/><Relationship Id="rId781" Type="http://schemas.openxmlformats.org/officeDocument/2006/relationships/image" Target="../media/image3196.png"/><Relationship Id="rId269" Type="http://schemas.openxmlformats.org/officeDocument/2006/relationships/image" Target="../media/image2943.png"/><Relationship Id="rId434" Type="http://schemas.openxmlformats.org/officeDocument/2006/relationships/customXml" Target="../ink/ink3021.xml"/><Relationship Id="rId476" Type="http://schemas.openxmlformats.org/officeDocument/2006/relationships/customXml" Target="../ink/ink3042.xml"/><Relationship Id="rId641" Type="http://schemas.openxmlformats.org/officeDocument/2006/relationships/image" Target="../media/image3128.png"/><Relationship Id="rId683" Type="http://schemas.openxmlformats.org/officeDocument/2006/relationships/image" Target="../media/image3149.png"/><Relationship Id="rId739" Type="http://schemas.openxmlformats.org/officeDocument/2006/relationships/image" Target="../media/image3176.png"/><Relationship Id="rId33" Type="http://schemas.openxmlformats.org/officeDocument/2006/relationships/image" Target="../media/image2825.png"/><Relationship Id="rId129" Type="http://schemas.openxmlformats.org/officeDocument/2006/relationships/image" Target="../media/image2873.png"/><Relationship Id="rId280" Type="http://schemas.openxmlformats.org/officeDocument/2006/relationships/customXml" Target="../ink/ink2944.xml"/><Relationship Id="rId336" Type="http://schemas.openxmlformats.org/officeDocument/2006/relationships/customXml" Target="../ink/ink2972.xml"/><Relationship Id="rId501" Type="http://schemas.openxmlformats.org/officeDocument/2006/relationships/image" Target="../media/image3058.png"/><Relationship Id="rId543" Type="http://schemas.openxmlformats.org/officeDocument/2006/relationships/image" Target="../media/image3079.png"/><Relationship Id="rId75" Type="http://schemas.openxmlformats.org/officeDocument/2006/relationships/image" Target="../media/image2846.png"/><Relationship Id="rId140" Type="http://schemas.openxmlformats.org/officeDocument/2006/relationships/customXml" Target="../ink/ink2874.xml"/><Relationship Id="rId182" Type="http://schemas.openxmlformats.org/officeDocument/2006/relationships/customXml" Target="../ink/ink2895.xml"/><Relationship Id="rId378" Type="http://schemas.openxmlformats.org/officeDocument/2006/relationships/customXml" Target="../ink/ink2993.xml"/><Relationship Id="rId403" Type="http://schemas.openxmlformats.org/officeDocument/2006/relationships/image" Target="../media/image3009.png"/><Relationship Id="rId585" Type="http://schemas.openxmlformats.org/officeDocument/2006/relationships/image" Target="../media/image3100.png"/><Relationship Id="rId750" Type="http://schemas.openxmlformats.org/officeDocument/2006/relationships/customXml" Target="../ink/ink3179.xml"/><Relationship Id="rId792" Type="http://schemas.openxmlformats.org/officeDocument/2006/relationships/customXml" Target="../ink/ink3200.xml"/><Relationship Id="rId6" Type="http://schemas.openxmlformats.org/officeDocument/2006/relationships/customXml" Target="../ink/ink2807.xml"/><Relationship Id="rId238" Type="http://schemas.openxmlformats.org/officeDocument/2006/relationships/customXml" Target="../ink/ink2923.xml"/><Relationship Id="rId445" Type="http://schemas.openxmlformats.org/officeDocument/2006/relationships/image" Target="../media/image3030.png"/><Relationship Id="rId487" Type="http://schemas.openxmlformats.org/officeDocument/2006/relationships/image" Target="../media/image3051.png"/><Relationship Id="rId610" Type="http://schemas.openxmlformats.org/officeDocument/2006/relationships/customXml" Target="../ink/ink3109.xml"/><Relationship Id="rId652" Type="http://schemas.openxmlformats.org/officeDocument/2006/relationships/customXml" Target="../ink/ink3130.xml"/><Relationship Id="rId694" Type="http://schemas.openxmlformats.org/officeDocument/2006/relationships/customXml" Target="../ink/ink3151.xml"/><Relationship Id="rId708" Type="http://schemas.openxmlformats.org/officeDocument/2006/relationships/customXml" Target="../ink/ink3158.xml"/><Relationship Id="rId291" Type="http://schemas.openxmlformats.org/officeDocument/2006/relationships/image" Target="../media/image2953.png"/><Relationship Id="rId305" Type="http://schemas.openxmlformats.org/officeDocument/2006/relationships/image" Target="../media/image2960.png"/><Relationship Id="rId347" Type="http://schemas.openxmlformats.org/officeDocument/2006/relationships/image" Target="../media/image2981.png"/><Relationship Id="rId512" Type="http://schemas.openxmlformats.org/officeDocument/2006/relationships/customXml" Target="../ink/ink3060.xml"/><Relationship Id="rId44" Type="http://schemas.openxmlformats.org/officeDocument/2006/relationships/customXml" Target="../ink/ink2826.xml"/><Relationship Id="rId86" Type="http://schemas.openxmlformats.org/officeDocument/2006/relationships/customXml" Target="../ink/ink2847.xml"/><Relationship Id="rId151" Type="http://schemas.openxmlformats.org/officeDocument/2006/relationships/image" Target="../media/image2884.png"/><Relationship Id="rId389" Type="http://schemas.openxmlformats.org/officeDocument/2006/relationships/image" Target="../media/image3002.png"/><Relationship Id="rId554" Type="http://schemas.openxmlformats.org/officeDocument/2006/relationships/customXml" Target="../ink/ink3081.xml"/><Relationship Id="rId596" Type="http://schemas.openxmlformats.org/officeDocument/2006/relationships/customXml" Target="../ink/ink3102.xml"/><Relationship Id="rId761" Type="http://schemas.openxmlformats.org/officeDocument/2006/relationships/image" Target="../media/image3187.png"/><Relationship Id="rId193" Type="http://schemas.openxmlformats.org/officeDocument/2006/relationships/image" Target="../media/image2905.png"/><Relationship Id="rId207" Type="http://schemas.openxmlformats.org/officeDocument/2006/relationships/image" Target="../media/image2912.png"/><Relationship Id="rId249" Type="http://schemas.openxmlformats.org/officeDocument/2006/relationships/image" Target="../media/image2933.png"/><Relationship Id="rId414" Type="http://schemas.openxmlformats.org/officeDocument/2006/relationships/customXml" Target="../ink/ink3011.xml"/><Relationship Id="rId456" Type="http://schemas.openxmlformats.org/officeDocument/2006/relationships/customXml" Target="../ink/ink3032.xml"/><Relationship Id="rId498" Type="http://schemas.openxmlformats.org/officeDocument/2006/relationships/customXml" Target="../ink/ink3053.xml"/><Relationship Id="rId621" Type="http://schemas.openxmlformats.org/officeDocument/2006/relationships/image" Target="../media/image3118.png"/><Relationship Id="rId663" Type="http://schemas.openxmlformats.org/officeDocument/2006/relationships/image" Target="../media/image3139.png"/><Relationship Id="rId13" Type="http://schemas.openxmlformats.org/officeDocument/2006/relationships/image" Target="../media/image2815.png"/><Relationship Id="rId109" Type="http://schemas.openxmlformats.org/officeDocument/2006/relationships/image" Target="../media/image2863.png"/><Relationship Id="rId260" Type="http://schemas.openxmlformats.org/officeDocument/2006/relationships/customXml" Target="../ink/ink2934.xml"/><Relationship Id="rId316" Type="http://schemas.openxmlformats.org/officeDocument/2006/relationships/customXml" Target="../ink/ink2962.xml"/><Relationship Id="rId523" Type="http://schemas.openxmlformats.org/officeDocument/2006/relationships/image" Target="../media/image3069.png"/><Relationship Id="rId719" Type="http://schemas.openxmlformats.org/officeDocument/2006/relationships/image" Target="../media/image3166.png"/><Relationship Id="rId55" Type="http://schemas.openxmlformats.org/officeDocument/2006/relationships/image" Target="../media/image2836.png"/><Relationship Id="rId97" Type="http://schemas.openxmlformats.org/officeDocument/2006/relationships/image" Target="../media/image2857.png"/><Relationship Id="rId120" Type="http://schemas.openxmlformats.org/officeDocument/2006/relationships/customXml" Target="../ink/ink2864.xml"/><Relationship Id="rId358" Type="http://schemas.openxmlformats.org/officeDocument/2006/relationships/customXml" Target="../ink/ink2983.xml"/><Relationship Id="rId565" Type="http://schemas.openxmlformats.org/officeDocument/2006/relationships/image" Target="../media/image3090.png"/><Relationship Id="rId730" Type="http://schemas.openxmlformats.org/officeDocument/2006/relationships/customXml" Target="../ink/ink3169.xml"/><Relationship Id="rId772" Type="http://schemas.openxmlformats.org/officeDocument/2006/relationships/customXml" Target="../ink/ink3190.xml"/><Relationship Id="rId162" Type="http://schemas.openxmlformats.org/officeDocument/2006/relationships/customXml" Target="../ink/ink2885.xml"/><Relationship Id="rId218" Type="http://schemas.openxmlformats.org/officeDocument/2006/relationships/customXml" Target="../ink/ink2913.xml"/><Relationship Id="rId425" Type="http://schemas.openxmlformats.org/officeDocument/2006/relationships/image" Target="../media/image3020.png"/><Relationship Id="rId467" Type="http://schemas.openxmlformats.org/officeDocument/2006/relationships/image" Target="../media/image3041.png"/><Relationship Id="rId632" Type="http://schemas.openxmlformats.org/officeDocument/2006/relationships/customXml" Target="../ink/ink3120.xml"/><Relationship Id="rId271" Type="http://schemas.openxmlformats.org/officeDocument/2006/relationships/image" Target="../media/image2944.png"/><Relationship Id="rId674" Type="http://schemas.openxmlformats.org/officeDocument/2006/relationships/customXml" Target="../ink/ink3141.xml"/><Relationship Id="rId24" Type="http://schemas.openxmlformats.org/officeDocument/2006/relationships/customXml" Target="../ink/ink2816.xml"/><Relationship Id="rId66" Type="http://schemas.openxmlformats.org/officeDocument/2006/relationships/customXml" Target="../ink/ink2837.xml"/><Relationship Id="rId131" Type="http://schemas.openxmlformats.org/officeDocument/2006/relationships/image" Target="../media/image2874.png"/><Relationship Id="rId327" Type="http://schemas.openxmlformats.org/officeDocument/2006/relationships/image" Target="../media/image2971.png"/><Relationship Id="rId369" Type="http://schemas.openxmlformats.org/officeDocument/2006/relationships/image" Target="../media/image2992.png"/><Relationship Id="rId534" Type="http://schemas.openxmlformats.org/officeDocument/2006/relationships/customXml" Target="../ink/ink3071.xml"/><Relationship Id="rId576" Type="http://schemas.openxmlformats.org/officeDocument/2006/relationships/customXml" Target="../ink/ink3092.xml"/><Relationship Id="rId741" Type="http://schemas.openxmlformats.org/officeDocument/2006/relationships/image" Target="../media/image3177.png"/><Relationship Id="rId783" Type="http://schemas.openxmlformats.org/officeDocument/2006/relationships/image" Target="../media/image3197.png"/><Relationship Id="rId173" Type="http://schemas.openxmlformats.org/officeDocument/2006/relationships/image" Target="../media/image2895.png"/><Relationship Id="rId229" Type="http://schemas.openxmlformats.org/officeDocument/2006/relationships/image" Target="../media/image2923.png"/><Relationship Id="rId380" Type="http://schemas.openxmlformats.org/officeDocument/2006/relationships/customXml" Target="../ink/ink2994.xml"/><Relationship Id="rId436" Type="http://schemas.openxmlformats.org/officeDocument/2006/relationships/customXml" Target="../ink/ink3022.xml"/><Relationship Id="rId601" Type="http://schemas.openxmlformats.org/officeDocument/2006/relationships/image" Target="../media/image3108.png"/><Relationship Id="rId643" Type="http://schemas.openxmlformats.org/officeDocument/2006/relationships/image" Target="../media/image3129.png"/><Relationship Id="rId240" Type="http://schemas.openxmlformats.org/officeDocument/2006/relationships/customXml" Target="../ink/ink2924.xml"/><Relationship Id="rId478" Type="http://schemas.openxmlformats.org/officeDocument/2006/relationships/customXml" Target="../ink/ink3043.xml"/><Relationship Id="rId685" Type="http://schemas.openxmlformats.org/officeDocument/2006/relationships/image" Target="../media/image3150.png"/><Relationship Id="rId35" Type="http://schemas.openxmlformats.org/officeDocument/2006/relationships/image" Target="../media/image2826.png"/><Relationship Id="rId77" Type="http://schemas.openxmlformats.org/officeDocument/2006/relationships/image" Target="../media/image2847.png"/><Relationship Id="rId100" Type="http://schemas.openxmlformats.org/officeDocument/2006/relationships/customXml" Target="../ink/ink2854.xml"/><Relationship Id="rId282" Type="http://schemas.openxmlformats.org/officeDocument/2006/relationships/customXml" Target="../ink/ink2945.xml"/><Relationship Id="rId338" Type="http://schemas.openxmlformats.org/officeDocument/2006/relationships/customXml" Target="../ink/ink2973.xml"/><Relationship Id="rId503" Type="http://schemas.openxmlformats.org/officeDocument/2006/relationships/image" Target="../media/image3059.png"/><Relationship Id="rId545" Type="http://schemas.openxmlformats.org/officeDocument/2006/relationships/image" Target="../media/image3080.png"/><Relationship Id="rId587" Type="http://schemas.openxmlformats.org/officeDocument/2006/relationships/image" Target="../media/image3101.png"/><Relationship Id="rId710" Type="http://schemas.openxmlformats.org/officeDocument/2006/relationships/customXml" Target="../ink/ink3159.xml"/><Relationship Id="rId752" Type="http://schemas.openxmlformats.org/officeDocument/2006/relationships/customXml" Target="../ink/ink3180.xml"/><Relationship Id="rId8" Type="http://schemas.openxmlformats.org/officeDocument/2006/relationships/customXml" Target="../ink/ink2808.xml"/><Relationship Id="rId142" Type="http://schemas.openxmlformats.org/officeDocument/2006/relationships/customXml" Target="../ink/ink2875.xml"/><Relationship Id="rId184" Type="http://schemas.openxmlformats.org/officeDocument/2006/relationships/customXml" Target="../ink/ink2896.xml"/><Relationship Id="rId391" Type="http://schemas.openxmlformats.org/officeDocument/2006/relationships/image" Target="../media/image3003.png"/><Relationship Id="rId405" Type="http://schemas.openxmlformats.org/officeDocument/2006/relationships/image" Target="../media/image3010.png"/><Relationship Id="rId447" Type="http://schemas.openxmlformats.org/officeDocument/2006/relationships/image" Target="../media/image3031.png"/><Relationship Id="rId612" Type="http://schemas.openxmlformats.org/officeDocument/2006/relationships/customXml" Target="../ink/ink3110.xml"/><Relationship Id="rId794" Type="http://schemas.openxmlformats.org/officeDocument/2006/relationships/customXml" Target="../ink/ink3201.xml"/><Relationship Id="rId251" Type="http://schemas.openxmlformats.org/officeDocument/2006/relationships/image" Target="../media/image2934.png"/><Relationship Id="rId489" Type="http://schemas.openxmlformats.org/officeDocument/2006/relationships/image" Target="../media/image3052.png"/><Relationship Id="rId654" Type="http://schemas.openxmlformats.org/officeDocument/2006/relationships/customXml" Target="../ink/ink3131.xml"/><Relationship Id="rId696" Type="http://schemas.openxmlformats.org/officeDocument/2006/relationships/customXml" Target="../ink/ink3152.xml"/><Relationship Id="rId46" Type="http://schemas.openxmlformats.org/officeDocument/2006/relationships/customXml" Target="../ink/ink2827.xml"/><Relationship Id="rId293" Type="http://schemas.openxmlformats.org/officeDocument/2006/relationships/image" Target="../media/image2954.png"/><Relationship Id="rId307" Type="http://schemas.openxmlformats.org/officeDocument/2006/relationships/image" Target="../media/image2961.png"/><Relationship Id="rId349" Type="http://schemas.openxmlformats.org/officeDocument/2006/relationships/image" Target="../media/image2982.png"/><Relationship Id="rId514" Type="http://schemas.openxmlformats.org/officeDocument/2006/relationships/customXml" Target="../ink/ink3061.xml"/><Relationship Id="rId556" Type="http://schemas.openxmlformats.org/officeDocument/2006/relationships/customXml" Target="../ink/ink3082.xml"/><Relationship Id="rId721" Type="http://schemas.openxmlformats.org/officeDocument/2006/relationships/image" Target="../media/image3167.png"/><Relationship Id="rId763" Type="http://schemas.openxmlformats.org/officeDocument/2006/relationships/image" Target="../media/image3188.png"/><Relationship Id="rId88" Type="http://schemas.openxmlformats.org/officeDocument/2006/relationships/customXml" Target="../ink/ink2848.xml"/><Relationship Id="rId111" Type="http://schemas.openxmlformats.org/officeDocument/2006/relationships/image" Target="../media/image2864.png"/><Relationship Id="rId153" Type="http://schemas.openxmlformats.org/officeDocument/2006/relationships/image" Target="../media/image2885.png"/><Relationship Id="rId195" Type="http://schemas.openxmlformats.org/officeDocument/2006/relationships/image" Target="../media/image2906.png"/><Relationship Id="rId209" Type="http://schemas.openxmlformats.org/officeDocument/2006/relationships/image" Target="../media/image2913.png"/><Relationship Id="rId360" Type="http://schemas.openxmlformats.org/officeDocument/2006/relationships/customXml" Target="../ink/ink2984.xml"/><Relationship Id="rId416" Type="http://schemas.openxmlformats.org/officeDocument/2006/relationships/customXml" Target="../ink/ink3012.xml"/><Relationship Id="rId598" Type="http://schemas.openxmlformats.org/officeDocument/2006/relationships/customXml" Target="../ink/ink3103.xml"/><Relationship Id="rId220" Type="http://schemas.openxmlformats.org/officeDocument/2006/relationships/customXml" Target="../ink/ink2914.xml"/><Relationship Id="rId458" Type="http://schemas.openxmlformats.org/officeDocument/2006/relationships/customXml" Target="../ink/ink3033.xml"/><Relationship Id="rId623" Type="http://schemas.openxmlformats.org/officeDocument/2006/relationships/image" Target="../media/image3119.png"/><Relationship Id="rId665" Type="http://schemas.openxmlformats.org/officeDocument/2006/relationships/image" Target="../media/image3140.png"/><Relationship Id="rId15" Type="http://schemas.openxmlformats.org/officeDocument/2006/relationships/image" Target="../media/image2816.png"/><Relationship Id="rId57" Type="http://schemas.openxmlformats.org/officeDocument/2006/relationships/image" Target="../media/image2837.png"/><Relationship Id="rId262" Type="http://schemas.openxmlformats.org/officeDocument/2006/relationships/customXml" Target="../ink/ink2935.xml"/><Relationship Id="rId318" Type="http://schemas.openxmlformats.org/officeDocument/2006/relationships/customXml" Target="../ink/ink2963.xml"/><Relationship Id="rId525" Type="http://schemas.openxmlformats.org/officeDocument/2006/relationships/image" Target="../media/image3070.png"/><Relationship Id="rId567" Type="http://schemas.openxmlformats.org/officeDocument/2006/relationships/image" Target="../media/image3091.png"/><Relationship Id="rId732" Type="http://schemas.openxmlformats.org/officeDocument/2006/relationships/customXml" Target="../ink/ink3170.xml"/><Relationship Id="rId99" Type="http://schemas.openxmlformats.org/officeDocument/2006/relationships/image" Target="../media/image2858.png"/><Relationship Id="rId122" Type="http://schemas.openxmlformats.org/officeDocument/2006/relationships/customXml" Target="../ink/ink2865.xml"/><Relationship Id="rId164" Type="http://schemas.openxmlformats.org/officeDocument/2006/relationships/customXml" Target="../ink/ink2886.xml"/><Relationship Id="rId371" Type="http://schemas.openxmlformats.org/officeDocument/2006/relationships/image" Target="../media/image2993.png"/><Relationship Id="rId774" Type="http://schemas.openxmlformats.org/officeDocument/2006/relationships/customXml" Target="../ink/ink3191.xml"/><Relationship Id="rId427" Type="http://schemas.openxmlformats.org/officeDocument/2006/relationships/image" Target="../media/image3021.png"/><Relationship Id="rId469" Type="http://schemas.openxmlformats.org/officeDocument/2006/relationships/image" Target="../media/image3042.png"/><Relationship Id="rId634" Type="http://schemas.openxmlformats.org/officeDocument/2006/relationships/customXml" Target="../ink/ink3121.xml"/><Relationship Id="rId676" Type="http://schemas.openxmlformats.org/officeDocument/2006/relationships/customXml" Target="../ink/ink3142.xml"/><Relationship Id="rId26" Type="http://schemas.openxmlformats.org/officeDocument/2006/relationships/customXml" Target="../ink/ink2817.xml"/><Relationship Id="rId231" Type="http://schemas.openxmlformats.org/officeDocument/2006/relationships/image" Target="../media/image2924.png"/><Relationship Id="rId273" Type="http://schemas.openxmlformats.org/officeDocument/2006/relationships/image" Target="../media/image2945.png"/><Relationship Id="rId329" Type="http://schemas.openxmlformats.org/officeDocument/2006/relationships/image" Target="../media/image2972.png"/><Relationship Id="rId480" Type="http://schemas.openxmlformats.org/officeDocument/2006/relationships/customXml" Target="../ink/ink3044.xml"/><Relationship Id="rId536" Type="http://schemas.openxmlformats.org/officeDocument/2006/relationships/customXml" Target="../ink/ink3072.xml"/><Relationship Id="rId701" Type="http://schemas.openxmlformats.org/officeDocument/2006/relationships/image" Target="../media/image3158.png"/><Relationship Id="rId68" Type="http://schemas.openxmlformats.org/officeDocument/2006/relationships/customXml" Target="../ink/ink2838.xml"/><Relationship Id="rId133" Type="http://schemas.openxmlformats.org/officeDocument/2006/relationships/image" Target="../media/image2875.png"/><Relationship Id="rId175" Type="http://schemas.openxmlformats.org/officeDocument/2006/relationships/image" Target="../media/image2896.png"/><Relationship Id="rId340" Type="http://schemas.openxmlformats.org/officeDocument/2006/relationships/customXml" Target="../ink/ink2974.xml"/><Relationship Id="rId578" Type="http://schemas.openxmlformats.org/officeDocument/2006/relationships/customXml" Target="../ink/ink3093.xml"/><Relationship Id="rId743" Type="http://schemas.openxmlformats.org/officeDocument/2006/relationships/image" Target="../media/image3178.png"/><Relationship Id="rId785" Type="http://schemas.openxmlformats.org/officeDocument/2006/relationships/image" Target="../media/image3198.png"/><Relationship Id="rId200" Type="http://schemas.openxmlformats.org/officeDocument/2006/relationships/customXml" Target="../ink/ink2904.xml"/><Relationship Id="rId382" Type="http://schemas.openxmlformats.org/officeDocument/2006/relationships/customXml" Target="../ink/ink2995.xml"/><Relationship Id="rId438" Type="http://schemas.openxmlformats.org/officeDocument/2006/relationships/customXml" Target="../ink/ink3023.xml"/><Relationship Id="rId603" Type="http://schemas.openxmlformats.org/officeDocument/2006/relationships/image" Target="../media/image3109.png"/><Relationship Id="rId645" Type="http://schemas.openxmlformats.org/officeDocument/2006/relationships/image" Target="../media/image3130.png"/><Relationship Id="rId687" Type="http://schemas.openxmlformats.org/officeDocument/2006/relationships/image" Target="../media/image3151.png"/><Relationship Id="rId242" Type="http://schemas.openxmlformats.org/officeDocument/2006/relationships/customXml" Target="../ink/ink2925.xml"/><Relationship Id="rId284" Type="http://schemas.openxmlformats.org/officeDocument/2006/relationships/customXml" Target="../ink/ink2946.xml"/><Relationship Id="rId491" Type="http://schemas.openxmlformats.org/officeDocument/2006/relationships/image" Target="../media/image3053.png"/><Relationship Id="rId505" Type="http://schemas.openxmlformats.org/officeDocument/2006/relationships/image" Target="../media/image3060.png"/><Relationship Id="rId712" Type="http://schemas.openxmlformats.org/officeDocument/2006/relationships/customXml" Target="../ink/ink3160.xml"/><Relationship Id="rId37" Type="http://schemas.openxmlformats.org/officeDocument/2006/relationships/image" Target="../media/image2827.png"/><Relationship Id="rId79" Type="http://schemas.openxmlformats.org/officeDocument/2006/relationships/image" Target="../media/image2848.png"/><Relationship Id="rId102" Type="http://schemas.openxmlformats.org/officeDocument/2006/relationships/customXml" Target="../ink/ink2855.xml"/><Relationship Id="rId144" Type="http://schemas.openxmlformats.org/officeDocument/2006/relationships/customXml" Target="../ink/ink2876.xml"/><Relationship Id="rId547" Type="http://schemas.openxmlformats.org/officeDocument/2006/relationships/image" Target="../media/image3081.png"/><Relationship Id="rId589" Type="http://schemas.openxmlformats.org/officeDocument/2006/relationships/image" Target="../media/image3102.png"/><Relationship Id="rId754" Type="http://schemas.openxmlformats.org/officeDocument/2006/relationships/customXml" Target="../ink/ink3181.xml"/><Relationship Id="rId796" Type="http://schemas.openxmlformats.org/officeDocument/2006/relationships/customXml" Target="../ink/ink3202.xml"/><Relationship Id="rId90" Type="http://schemas.openxmlformats.org/officeDocument/2006/relationships/customXml" Target="../ink/ink2849.xml"/><Relationship Id="rId186" Type="http://schemas.openxmlformats.org/officeDocument/2006/relationships/customXml" Target="../ink/ink2897.xml"/><Relationship Id="rId351" Type="http://schemas.openxmlformats.org/officeDocument/2006/relationships/image" Target="../media/image2983.png"/><Relationship Id="rId393" Type="http://schemas.openxmlformats.org/officeDocument/2006/relationships/image" Target="../media/image3004.png"/><Relationship Id="rId407" Type="http://schemas.openxmlformats.org/officeDocument/2006/relationships/image" Target="../media/image3011.png"/><Relationship Id="rId449" Type="http://schemas.openxmlformats.org/officeDocument/2006/relationships/image" Target="../media/image3032.png"/><Relationship Id="rId614" Type="http://schemas.openxmlformats.org/officeDocument/2006/relationships/customXml" Target="../ink/ink3111.xml"/><Relationship Id="rId656" Type="http://schemas.openxmlformats.org/officeDocument/2006/relationships/customXml" Target="../ink/ink3132.xml"/><Relationship Id="rId211" Type="http://schemas.openxmlformats.org/officeDocument/2006/relationships/image" Target="../media/image2914.png"/><Relationship Id="rId253" Type="http://schemas.openxmlformats.org/officeDocument/2006/relationships/image" Target="../media/image2935.png"/><Relationship Id="rId295" Type="http://schemas.openxmlformats.org/officeDocument/2006/relationships/image" Target="../media/image2955.png"/><Relationship Id="rId309" Type="http://schemas.openxmlformats.org/officeDocument/2006/relationships/image" Target="../media/image2962.png"/><Relationship Id="rId460" Type="http://schemas.openxmlformats.org/officeDocument/2006/relationships/customXml" Target="../ink/ink3034.xml"/><Relationship Id="rId516" Type="http://schemas.openxmlformats.org/officeDocument/2006/relationships/customXml" Target="../ink/ink3062.xml"/><Relationship Id="rId698" Type="http://schemas.openxmlformats.org/officeDocument/2006/relationships/customXml" Target="../ink/ink3153.xml"/><Relationship Id="rId48" Type="http://schemas.openxmlformats.org/officeDocument/2006/relationships/customXml" Target="../ink/ink2828.xml"/><Relationship Id="rId113" Type="http://schemas.openxmlformats.org/officeDocument/2006/relationships/image" Target="../media/image2865.png"/><Relationship Id="rId320" Type="http://schemas.openxmlformats.org/officeDocument/2006/relationships/customXml" Target="../ink/ink2964.xml"/><Relationship Id="rId558" Type="http://schemas.openxmlformats.org/officeDocument/2006/relationships/customXml" Target="../ink/ink3083.xml"/><Relationship Id="rId723" Type="http://schemas.openxmlformats.org/officeDocument/2006/relationships/image" Target="../media/image3168.png"/><Relationship Id="rId765" Type="http://schemas.openxmlformats.org/officeDocument/2006/relationships/image" Target="../media/image3189.png"/><Relationship Id="rId155" Type="http://schemas.openxmlformats.org/officeDocument/2006/relationships/image" Target="../media/image2886.png"/><Relationship Id="rId197" Type="http://schemas.openxmlformats.org/officeDocument/2006/relationships/image" Target="../media/image2907.png"/><Relationship Id="rId362" Type="http://schemas.openxmlformats.org/officeDocument/2006/relationships/customXml" Target="../ink/ink2985.xml"/><Relationship Id="rId418" Type="http://schemas.openxmlformats.org/officeDocument/2006/relationships/customXml" Target="../ink/ink3013.xml"/><Relationship Id="rId625" Type="http://schemas.openxmlformats.org/officeDocument/2006/relationships/image" Target="../media/image3120.png"/><Relationship Id="rId222" Type="http://schemas.openxmlformats.org/officeDocument/2006/relationships/customXml" Target="../ink/ink2915.xml"/><Relationship Id="rId264" Type="http://schemas.openxmlformats.org/officeDocument/2006/relationships/customXml" Target="../ink/ink2936.xml"/><Relationship Id="rId471" Type="http://schemas.openxmlformats.org/officeDocument/2006/relationships/image" Target="../media/image3043.png"/><Relationship Id="rId667" Type="http://schemas.openxmlformats.org/officeDocument/2006/relationships/image" Target="../media/image3141.png"/><Relationship Id="rId17" Type="http://schemas.openxmlformats.org/officeDocument/2006/relationships/image" Target="../media/image2817.png"/><Relationship Id="rId59" Type="http://schemas.openxmlformats.org/officeDocument/2006/relationships/image" Target="../media/image2838.png"/><Relationship Id="rId124" Type="http://schemas.openxmlformats.org/officeDocument/2006/relationships/customXml" Target="../ink/ink2866.xml"/><Relationship Id="rId527" Type="http://schemas.openxmlformats.org/officeDocument/2006/relationships/image" Target="../media/image3071.png"/><Relationship Id="rId569" Type="http://schemas.openxmlformats.org/officeDocument/2006/relationships/image" Target="../media/image3092.png"/><Relationship Id="rId734" Type="http://schemas.openxmlformats.org/officeDocument/2006/relationships/customXml" Target="../ink/ink3171.xml"/><Relationship Id="rId776" Type="http://schemas.openxmlformats.org/officeDocument/2006/relationships/customXml" Target="../ink/ink3192.xml"/><Relationship Id="rId70" Type="http://schemas.openxmlformats.org/officeDocument/2006/relationships/customXml" Target="../ink/ink2839.xml"/><Relationship Id="rId166" Type="http://schemas.openxmlformats.org/officeDocument/2006/relationships/customXml" Target="../ink/ink2887.xml"/><Relationship Id="rId331" Type="http://schemas.openxmlformats.org/officeDocument/2006/relationships/image" Target="../media/image2973.png"/><Relationship Id="rId373" Type="http://schemas.openxmlformats.org/officeDocument/2006/relationships/image" Target="../media/image2994.png"/><Relationship Id="rId429" Type="http://schemas.openxmlformats.org/officeDocument/2006/relationships/image" Target="../media/image3022.png"/><Relationship Id="rId580" Type="http://schemas.openxmlformats.org/officeDocument/2006/relationships/customXml" Target="../ink/ink3094.xml"/><Relationship Id="rId636" Type="http://schemas.openxmlformats.org/officeDocument/2006/relationships/customXml" Target="../ink/ink3122.xml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2925.png"/><Relationship Id="rId440" Type="http://schemas.openxmlformats.org/officeDocument/2006/relationships/customXml" Target="../ink/ink3024.xml"/><Relationship Id="rId678" Type="http://schemas.openxmlformats.org/officeDocument/2006/relationships/customXml" Target="../ink/ink3143.xml"/><Relationship Id="rId28" Type="http://schemas.openxmlformats.org/officeDocument/2006/relationships/customXml" Target="../ink/ink2818.xml"/><Relationship Id="rId275" Type="http://schemas.openxmlformats.org/officeDocument/2006/relationships/image" Target="../media/image2946.png"/><Relationship Id="rId300" Type="http://schemas.openxmlformats.org/officeDocument/2006/relationships/customXml" Target="../ink/ink2954.xml"/><Relationship Id="rId482" Type="http://schemas.openxmlformats.org/officeDocument/2006/relationships/customXml" Target="../ink/ink3045.xml"/><Relationship Id="rId538" Type="http://schemas.openxmlformats.org/officeDocument/2006/relationships/customXml" Target="../ink/ink3073.xml"/><Relationship Id="rId703" Type="http://schemas.openxmlformats.org/officeDocument/2006/relationships/image" Target="../media/image3159.png"/><Relationship Id="rId745" Type="http://schemas.openxmlformats.org/officeDocument/2006/relationships/image" Target="../media/image3179.png"/><Relationship Id="rId81" Type="http://schemas.openxmlformats.org/officeDocument/2006/relationships/image" Target="../media/image2849.png"/><Relationship Id="rId135" Type="http://schemas.openxmlformats.org/officeDocument/2006/relationships/image" Target="../media/image2876.png"/><Relationship Id="rId177" Type="http://schemas.openxmlformats.org/officeDocument/2006/relationships/image" Target="../media/image2897.png"/><Relationship Id="rId342" Type="http://schemas.openxmlformats.org/officeDocument/2006/relationships/customXml" Target="../ink/ink2975.xml"/><Relationship Id="rId384" Type="http://schemas.openxmlformats.org/officeDocument/2006/relationships/customXml" Target="../ink/ink2996.xml"/><Relationship Id="rId591" Type="http://schemas.openxmlformats.org/officeDocument/2006/relationships/image" Target="../media/image3103.png"/><Relationship Id="rId605" Type="http://schemas.openxmlformats.org/officeDocument/2006/relationships/image" Target="../media/image3110.png"/><Relationship Id="rId787" Type="http://schemas.openxmlformats.org/officeDocument/2006/relationships/image" Target="../media/image3199.png"/><Relationship Id="rId202" Type="http://schemas.openxmlformats.org/officeDocument/2006/relationships/customXml" Target="../ink/ink2905.xml"/><Relationship Id="rId244" Type="http://schemas.openxmlformats.org/officeDocument/2006/relationships/customXml" Target="../ink/ink2926.xml"/><Relationship Id="rId647" Type="http://schemas.openxmlformats.org/officeDocument/2006/relationships/image" Target="../media/image3131.png"/><Relationship Id="rId689" Type="http://schemas.openxmlformats.org/officeDocument/2006/relationships/image" Target="../media/image3152.png"/><Relationship Id="rId39" Type="http://schemas.openxmlformats.org/officeDocument/2006/relationships/image" Target="../media/image2828.png"/><Relationship Id="rId286" Type="http://schemas.openxmlformats.org/officeDocument/2006/relationships/customXml" Target="../ink/ink2947.xml"/><Relationship Id="rId451" Type="http://schemas.openxmlformats.org/officeDocument/2006/relationships/image" Target="../media/image3033.png"/><Relationship Id="rId493" Type="http://schemas.openxmlformats.org/officeDocument/2006/relationships/image" Target="../media/image3054.png"/><Relationship Id="rId507" Type="http://schemas.openxmlformats.org/officeDocument/2006/relationships/image" Target="../media/image3061.png"/><Relationship Id="rId549" Type="http://schemas.openxmlformats.org/officeDocument/2006/relationships/image" Target="../media/image3082.png"/><Relationship Id="rId714" Type="http://schemas.openxmlformats.org/officeDocument/2006/relationships/customXml" Target="../ink/ink3161.xml"/><Relationship Id="rId756" Type="http://schemas.openxmlformats.org/officeDocument/2006/relationships/customXml" Target="../ink/ink3182.xml"/><Relationship Id="rId50" Type="http://schemas.openxmlformats.org/officeDocument/2006/relationships/customXml" Target="../ink/ink2829.xml"/><Relationship Id="rId104" Type="http://schemas.openxmlformats.org/officeDocument/2006/relationships/customXml" Target="../ink/ink2856.xml"/><Relationship Id="rId146" Type="http://schemas.openxmlformats.org/officeDocument/2006/relationships/customXml" Target="../ink/ink2877.xml"/><Relationship Id="rId188" Type="http://schemas.openxmlformats.org/officeDocument/2006/relationships/customXml" Target="../ink/ink2898.xml"/><Relationship Id="rId311" Type="http://schemas.openxmlformats.org/officeDocument/2006/relationships/image" Target="../media/image2963.png"/><Relationship Id="rId353" Type="http://schemas.openxmlformats.org/officeDocument/2006/relationships/image" Target="../media/image2984.png"/><Relationship Id="rId395" Type="http://schemas.openxmlformats.org/officeDocument/2006/relationships/image" Target="../media/image3005.png"/><Relationship Id="rId409" Type="http://schemas.openxmlformats.org/officeDocument/2006/relationships/image" Target="../media/image3012.png"/><Relationship Id="rId560" Type="http://schemas.openxmlformats.org/officeDocument/2006/relationships/customXml" Target="../ink/ink3084.xml"/><Relationship Id="rId92" Type="http://schemas.openxmlformats.org/officeDocument/2006/relationships/customXml" Target="../ink/ink2850.xml"/><Relationship Id="rId213" Type="http://schemas.openxmlformats.org/officeDocument/2006/relationships/image" Target="../media/image2915.png"/><Relationship Id="rId420" Type="http://schemas.openxmlformats.org/officeDocument/2006/relationships/customXml" Target="../ink/ink3014.xml"/><Relationship Id="rId616" Type="http://schemas.openxmlformats.org/officeDocument/2006/relationships/customXml" Target="../ink/ink3112.xml"/><Relationship Id="rId658" Type="http://schemas.openxmlformats.org/officeDocument/2006/relationships/customXml" Target="../ink/ink3133.xml"/><Relationship Id="rId255" Type="http://schemas.openxmlformats.org/officeDocument/2006/relationships/image" Target="../media/image2936.png"/><Relationship Id="rId297" Type="http://schemas.openxmlformats.org/officeDocument/2006/relationships/image" Target="../media/image2956.png"/><Relationship Id="rId462" Type="http://schemas.openxmlformats.org/officeDocument/2006/relationships/customXml" Target="../ink/ink3035.xml"/><Relationship Id="rId518" Type="http://schemas.openxmlformats.org/officeDocument/2006/relationships/customXml" Target="../ink/ink3063.xml"/><Relationship Id="rId725" Type="http://schemas.openxmlformats.org/officeDocument/2006/relationships/image" Target="../media/image3169.png"/><Relationship Id="rId115" Type="http://schemas.openxmlformats.org/officeDocument/2006/relationships/image" Target="../media/image2866.png"/><Relationship Id="rId157" Type="http://schemas.openxmlformats.org/officeDocument/2006/relationships/image" Target="../media/image2887.png"/><Relationship Id="rId322" Type="http://schemas.openxmlformats.org/officeDocument/2006/relationships/customXml" Target="../ink/ink2965.xml"/><Relationship Id="rId364" Type="http://schemas.openxmlformats.org/officeDocument/2006/relationships/customXml" Target="../ink/ink2986.xml"/><Relationship Id="rId767" Type="http://schemas.openxmlformats.org/officeDocument/2006/relationships/image" Target="../media/image3190.png"/><Relationship Id="rId61" Type="http://schemas.openxmlformats.org/officeDocument/2006/relationships/image" Target="../media/image2839.png"/><Relationship Id="rId199" Type="http://schemas.openxmlformats.org/officeDocument/2006/relationships/image" Target="../media/image2908.png"/><Relationship Id="rId571" Type="http://schemas.openxmlformats.org/officeDocument/2006/relationships/image" Target="../media/image3093.png"/><Relationship Id="rId627" Type="http://schemas.openxmlformats.org/officeDocument/2006/relationships/image" Target="../media/image3121.png"/><Relationship Id="rId669" Type="http://schemas.openxmlformats.org/officeDocument/2006/relationships/image" Target="../media/image3142.png"/><Relationship Id="rId19" Type="http://schemas.openxmlformats.org/officeDocument/2006/relationships/image" Target="../media/image2818.png"/><Relationship Id="rId224" Type="http://schemas.openxmlformats.org/officeDocument/2006/relationships/customXml" Target="../ink/ink2916.xml"/><Relationship Id="rId266" Type="http://schemas.openxmlformats.org/officeDocument/2006/relationships/customXml" Target="../ink/ink2937.xml"/><Relationship Id="rId431" Type="http://schemas.openxmlformats.org/officeDocument/2006/relationships/image" Target="../media/image3023.png"/><Relationship Id="rId473" Type="http://schemas.openxmlformats.org/officeDocument/2006/relationships/image" Target="../media/image3044.png"/><Relationship Id="rId529" Type="http://schemas.openxmlformats.org/officeDocument/2006/relationships/image" Target="../media/image3072.png"/><Relationship Id="rId680" Type="http://schemas.openxmlformats.org/officeDocument/2006/relationships/customXml" Target="../ink/ink3144.xml"/><Relationship Id="rId736" Type="http://schemas.openxmlformats.org/officeDocument/2006/relationships/customXml" Target="../ink/ink3172.xml"/><Relationship Id="rId30" Type="http://schemas.openxmlformats.org/officeDocument/2006/relationships/customXml" Target="../ink/ink2819.xml"/><Relationship Id="rId126" Type="http://schemas.openxmlformats.org/officeDocument/2006/relationships/customXml" Target="../ink/ink2867.xml"/><Relationship Id="rId168" Type="http://schemas.openxmlformats.org/officeDocument/2006/relationships/customXml" Target="../ink/ink2888.xml"/><Relationship Id="rId333" Type="http://schemas.openxmlformats.org/officeDocument/2006/relationships/image" Target="../media/image2974.png"/><Relationship Id="rId540" Type="http://schemas.openxmlformats.org/officeDocument/2006/relationships/customXml" Target="../ink/ink3074.xml"/><Relationship Id="rId778" Type="http://schemas.openxmlformats.org/officeDocument/2006/relationships/customXml" Target="../ink/ink3193.xml"/><Relationship Id="rId72" Type="http://schemas.openxmlformats.org/officeDocument/2006/relationships/customXml" Target="../ink/ink2840.xml"/><Relationship Id="rId375" Type="http://schemas.openxmlformats.org/officeDocument/2006/relationships/image" Target="../media/image2995.png"/><Relationship Id="rId582" Type="http://schemas.openxmlformats.org/officeDocument/2006/relationships/customXml" Target="../ink/ink3095.xml"/><Relationship Id="rId638" Type="http://schemas.openxmlformats.org/officeDocument/2006/relationships/customXml" Target="../ink/ink3123.xml"/><Relationship Id="rId3" Type="http://schemas.openxmlformats.org/officeDocument/2006/relationships/image" Target="../media/image2810.emf"/><Relationship Id="rId235" Type="http://schemas.openxmlformats.org/officeDocument/2006/relationships/image" Target="../media/image2926.png"/><Relationship Id="rId277" Type="http://schemas.openxmlformats.org/officeDocument/2006/relationships/image" Target="../media/image2947.png"/><Relationship Id="rId400" Type="http://schemas.openxmlformats.org/officeDocument/2006/relationships/customXml" Target="../ink/ink3004.xml"/><Relationship Id="rId442" Type="http://schemas.openxmlformats.org/officeDocument/2006/relationships/customXml" Target="../ink/ink3025.xml"/><Relationship Id="rId484" Type="http://schemas.openxmlformats.org/officeDocument/2006/relationships/customXml" Target="../ink/ink3046.xml"/><Relationship Id="rId705" Type="http://schemas.openxmlformats.org/officeDocument/2006/relationships/image" Target="../media/image3160.png"/><Relationship Id="rId137" Type="http://schemas.openxmlformats.org/officeDocument/2006/relationships/image" Target="../media/image2877.png"/><Relationship Id="rId302" Type="http://schemas.openxmlformats.org/officeDocument/2006/relationships/customXml" Target="../ink/ink2955.xml"/><Relationship Id="rId344" Type="http://schemas.openxmlformats.org/officeDocument/2006/relationships/customXml" Target="../ink/ink2976.xml"/><Relationship Id="rId691" Type="http://schemas.openxmlformats.org/officeDocument/2006/relationships/image" Target="../media/image3153.png"/><Relationship Id="rId747" Type="http://schemas.openxmlformats.org/officeDocument/2006/relationships/image" Target="../media/image3180.png"/><Relationship Id="rId789" Type="http://schemas.openxmlformats.org/officeDocument/2006/relationships/image" Target="../media/image3200.png"/><Relationship Id="rId41" Type="http://schemas.openxmlformats.org/officeDocument/2006/relationships/image" Target="../media/image2829.png"/><Relationship Id="rId83" Type="http://schemas.openxmlformats.org/officeDocument/2006/relationships/image" Target="../media/image2850.png"/><Relationship Id="rId179" Type="http://schemas.openxmlformats.org/officeDocument/2006/relationships/image" Target="../media/image2898.png"/><Relationship Id="rId386" Type="http://schemas.openxmlformats.org/officeDocument/2006/relationships/customXml" Target="../ink/ink2997.xml"/><Relationship Id="rId551" Type="http://schemas.openxmlformats.org/officeDocument/2006/relationships/image" Target="../media/image3083.png"/><Relationship Id="rId593" Type="http://schemas.openxmlformats.org/officeDocument/2006/relationships/image" Target="../media/image3104.png"/><Relationship Id="rId607" Type="http://schemas.openxmlformats.org/officeDocument/2006/relationships/image" Target="../media/image3111.png"/><Relationship Id="rId649" Type="http://schemas.openxmlformats.org/officeDocument/2006/relationships/image" Target="../media/image3132.png"/><Relationship Id="rId190" Type="http://schemas.openxmlformats.org/officeDocument/2006/relationships/customXml" Target="../ink/ink2899.xml"/><Relationship Id="rId204" Type="http://schemas.openxmlformats.org/officeDocument/2006/relationships/customXml" Target="../ink/ink2906.xml"/><Relationship Id="rId246" Type="http://schemas.openxmlformats.org/officeDocument/2006/relationships/customXml" Target="../ink/ink2927.xml"/><Relationship Id="rId288" Type="http://schemas.openxmlformats.org/officeDocument/2006/relationships/customXml" Target="../ink/ink2948.xml"/><Relationship Id="rId411" Type="http://schemas.openxmlformats.org/officeDocument/2006/relationships/image" Target="../media/image3013.png"/><Relationship Id="rId453" Type="http://schemas.openxmlformats.org/officeDocument/2006/relationships/image" Target="../media/image3034.png"/><Relationship Id="rId509" Type="http://schemas.openxmlformats.org/officeDocument/2006/relationships/image" Target="../media/image3062.png"/><Relationship Id="rId660" Type="http://schemas.openxmlformats.org/officeDocument/2006/relationships/customXml" Target="../ink/ink3134.xml"/><Relationship Id="rId106" Type="http://schemas.openxmlformats.org/officeDocument/2006/relationships/customXml" Target="../ink/ink2857.xml"/><Relationship Id="rId313" Type="http://schemas.openxmlformats.org/officeDocument/2006/relationships/image" Target="../media/image2964.png"/><Relationship Id="rId495" Type="http://schemas.openxmlformats.org/officeDocument/2006/relationships/image" Target="../media/image3055.png"/><Relationship Id="rId716" Type="http://schemas.openxmlformats.org/officeDocument/2006/relationships/customXml" Target="../ink/ink3162.xml"/><Relationship Id="rId758" Type="http://schemas.openxmlformats.org/officeDocument/2006/relationships/customXml" Target="../ink/ink3183.xml"/><Relationship Id="rId10" Type="http://schemas.openxmlformats.org/officeDocument/2006/relationships/customXml" Target="../ink/ink2809.xml"/><Relationship Id="rId52" Type="http://schemas.openxmlformats.org/officeDocument/2006/relationships/customXml" Target="../ink/ink2830.xml"/><Relationship Id="rId94" Type="http://schemas.openxmlformats.org/officeDocument/2006/relationships/customXml" Target="../ink/ink2851.xml"/><Relationship Id="rId148" Type="http://schemas.openxmlformats.org/officeDocument/2006/relationships/customXml" Target="../ink/ink2878.xml"/><Relationship Id="rId355" Type="http://schemas.openxmlformats.org/officeDocument/2006/relationships/image" Target="../media/image2985.png"/><Relationship Id="rId397" Type="http://schemas.openxmlformats.org/officeDocument/2006/relationships/image" Target="../media/image3006.png"/><Relationship Id="rId520" Type="http://schemas.openxmlformats.org/officeDocument/2006/relationships/customXml" Target="../ink/ink3064.xml"/><Relationship Id="rId562" Type="http://schemas.openxmlformats.org/officeDocument/2006/relationships/customXml" Target="../ink/ink3085.xml"/><Relationship Id="rId618" Type="http://schemas.openxmlformats.org/officeDocument/2006/relationships/customXml" Target="../ink/ink3113.xml"/><Relationship Id="rId215" Type="http://schemas.openxmlformats.org/officeDocument/2006/relationships/image" Target="../media/image2916.png"/><Relationship Id="rId257" Type="http://schemas.openxmlformats.org/officeDocument/2006/relationships/image" Target="../media/image2937.png"/><Relationship Id="rId422" Type="http://schemas.openxmlformats.org/officeDocument/2006/relationships/customXml" Target="../ink/ink3015.xml"/><Relationship Id="rId464" Type="http://schemas.openxmlformats.org/officeDocument/2006/relationships/customXml" Target="../ink/ink3036.xml"/><Relationship Id="rId299" Type="http://schemas.openxmlformats.org/officeDocument/2006/relationships/image" Target="../media/image2957.png"/><Relationship Id="rId727" Type="http://schemas.openxmlformats.org/officeDocument/2006/relationships/image" Target="../media/image3170.png"/><Relationship Id="rId63" Type="http://schemas.openxmlformats.org/officeDocument/2006/relationships/image" Target="../media/image2840.png"/><Relationship Id="rId159" Type="http://schemas.openxmlformats.org/officeDocument/2006/relationships/image" Target="../media/image2888.png"/><Relationship Id="rId366" Type="http://schemas.openxmlformats.org/officeDocument/2006/relationships/customXml" Target="../ink/ink2987.xml"/><Relationship Id="rId573" Type="http://schemas.openxmlformats.org/officeDocument/2006/relationships/image" Target="../media/image3094.png"/><Relationship Id="rId780" Type="http://schemas.openxmlformats.org/officeDocument/2006/relationships/customXml" Target="../ink/ink3194.xml"/><Relationship Id="rId226" Type="http://schemas.openxmlformats.org/officeDocument/2006/relationships/customXml" Target="../ink/ink2917.xml"/><Relationship Id="rId433" Type="http://schemas.openxmlformats.org/officeDocument/2006/relationships/image" Target="../media/image3024.png"/><Relationship Id="rId640" Type="http://schemas.openxmlformats.org/officeDocument/2006/relationships/customXml" Target="../ink/ink3124.xml"/><Relationship Id="rId738" Type="http://schemas.openxmlformats.org/officeDocument/2006/relationships/customXml" Target="../ink/ink3173.xml"/><Relationship Id="rId74" Type="http://schemas.openxmlformats.org/officeDocument/2006/relationships/customXml" Target="../ink/ink2841.xml"/><Relationship Id="rId377" Type="http://schemas.openxmlformats.org/officeDocument/2006/relationships/image" Target="../media/image2996.png"/><Relationship Id="rId500" Type="http://schemas.openxmlformats.org/officeDocument/2006/relationships/customXml" Target="../ink/ink3054.xml"/><Relationship Id="rId584" Type="http://schemas.openxmlformats.org/officeDocument/2006/relationships/customXml" Target="../ink/ink3096.xml"/><Relationship Id="rId5" Type="http://schemas.openxmlformats.org/officeDocument/2006/relationships/image" Target="../media/image2811.png"/><Relationship Id="rId237" Type="http://schemas.openxmlformats.org/officeDocument/2006/relationships/image" Target="../media/image2927.png"/><Relationship Id="rId791" Type="http://schemas.openxmlformats.org/officeDocument/2006/relationships/image" Target="../media/image3201.png"/><Relationship Id="rId444" Type="http://schemas.openxmlformats.org/officeDocument/2006/relationships/customXml" Target="../ink/ink3026.xml"/><Relationship Id="rId651" Type="http://schemas.openxmlformats.org/officeDocument/2006/relationships/image" Target="../media/image3133.png"/><Relationship Id="rId749" Type="http://schemas.openxmlformats.org/officeDocument/2006/relationships/image" Target="../media/image3181.png"/><Relationship Id="rId290" Type="http://schemas.openxmlformats.org/officeDocument/2006/relationships/customXml" Target="../ink/ink2949.xml"/><Relationship Id="rId304" Type="http://schemas.openxmlformats.org/officeDocument/2006/relationships/customXml" Target="../ink/ink2956.xml"/><Relationship Id="rId388" Type="http://schemas.openxmlformats.org/officeDocument/2006/relationships/customXml" Target="../ink/ink2998.xml"/><Relationship Id="rId511" Type="http://schemas.openxmlformats.org/officeDocument/2006/relationships/image" Target="../media/image3063.png"/><Relationship Id="rId609" Type="http://schemas.openxmlformats.org/officeDocument/2006/relationships/image" Target="../media/image3112.png"/><Relationship Id="rId85" Type="http://schemas.openxmlformats.org/officeDocument/2006/relationships/image" Target="../media/image2851.png"/><Relationship Id="rId150" Type="http://schemas.openxmlformats.org/officeDocument/2006/relationships/customXml" Target="../ink/ink2879.xml"/><Relationship Id="rId595" Type="http://schemas.openxmlformats.org/officeDocument/2006/relationships/image" Target="../media/image3105.png"/><Relationship Id="rId248" Type="http://schemas.openxmlformats.org/officeDocument/2006/relationships/customXml" Target="../ink/ink2928.xml"/><Relationship Id="rId455" Type="http://schemas.openxmlformats.org/officeDocument/2006/relationships/image" Target="../media/image3035.png"/><Relationship Id="rId662" Type="http://schemas.openxmlformats.org/officeDocument/2006/relationships/customXml" Target="../ink/ink3135.xml"/><Relationship Id="rId12" Type="http://schemas.openxmlformats.org/officeDocument/2006/relationships/customXml" Target="../ink/ink2810.xml"/><Relationship Id="rId108" Type="http://schemas.openxmlformats.org/officeDocument/2006/relationships/customXml" Target="../ink/ink2858.xml"/><Relationship Id="rId315" Type="http://schemas.openxmlformats.org/officeDocument/2006/relationships/image" Target="../media/image2965.png"/><Relationship Id="rId522" Type="http://schemas.openxmlformats.org/officeDocument/2006/relationships/customXml" Target="../ink/ink3065.xml"/><Relationship Id="rId96" Type="http://schemas.openxmlformats.org/officeDocument/2006/relationships/customXml" Target="../ink/ink2852.xml"/><Relationship Id="rId161" Type="http://schemas.openxmlformats.org/officeDocument/2006/relationships/image" Target="../media/image2889.png"/><Relationship Id="rId399" Type="http://schemas.openxmlformats.org/officeDocument/2006/relationships/image" Target="../media/image3007.png"/><Relationship Id="rId259" Type="http://schemas.openxmlformats.org/officeDocument/2006/relationships/image" Target="../media/image2938.png"/><Relationship Id="rId466" Type="http://schemas.openxmlformats.org/officeDocument/2006/relationships/customXml" Target="../ink/ink3037.xml"/><Relationship Id="rId673" Type="http://schemas.openxmlformats.org/officeDocument/2006/relationships/image" Target="../media/image3144.png"/><Relationship Id="rId23" Type="http://schemas.openxmlformats.org/officeDocument/2006/relationships/image" Target="../media/image2820.png"/><Relationship Id="rId119" Type="http://schemas.openxmlformats.org/officeDocument/2006/relationships/image" Target="../media/image2868.png"/><Relationship Id="rId326" Type="http://schemas.openxmlformats.org/officeDocument/2006/relationships/customXml" Target="../ink/ink2967.xml"/><Relationship Id="rId533" Type="http://schemas.openxmlformats.org/officeDocument/2006/relationships/image" Target="../media/image3074.png"/><Relationship Id="rId740" Type="http://schemas.openxmlformats.org/officeDocument/2006/relationships/customXml" Target="../ink/ink3174.xml"/><Relationship Id="rId172" Type="http://schemas.openxmlformats.org/officeDocument/2006/relationships/customXml" Target="../ink/ink2890.xml"/><Relationship Id="rId477" Type="http://schemas.openxmlformats.org/officeDocument/2006/relationships/image" Target="../media/image3046.png"/><Relationship Id="rId600" Type="http://schemas.openxmlformats.org/officeDocument/2006/relationships/customXml" Target="../ink/ink3104.xml"/><Relationship Id="rId684" Type="http://schemas.openxmlformats.org/officeDocument/2006/relationships/customXml" Target="../ink/ink3146.xml"/><Relationship Id="rId337" Type="http://schemas.openxmlformats.org/officeDocument/2006/relationships/image" Target="../media/image2976.png"/><Relationship Id="rId34" Type="http://schemas.openxmlformats.org/officeDocument/2006/relationships/customXml" Target="../ink/ink2821.xml"/><Relationship Id="rId544" Type="http://schemas.openxmlformats.org/officeDocument/2006/relationships/customXml" Target="../ink/ink3076.xml"/><Relationship Id="rId751" Type="http://schemas.openxmlformats.org/officeDocument/2006/relationships/image" Target="../media/image3182.png"/><Relationship Id="rId183" Type="http://schemas.openxmlformats.org/officeDocument/2006/relationships/image" Target="../media/image2900.png"/><Relationship Id="rId390" Type="http://schemas.openxmlformats.org/officeDocument/2006/relationships/customXml" Target="../ink/ink2999.xml"/><Relationship Id="rId404" Type="http://schemas.openxmlformats.org/officeDocument/2006/relationships/customXml" Target="../ink/ink3006.xml"/><Relationship Id="rId611" Type="http://schemas.openxmlformats.org/officeDocument/2006/relationships/image" Target="../media/image3113.png"/><Relationship Id="rId250" Type="http://schemas.openxmlformats.org/officeDocument/2006/relationships/customXml" Target="../ink/ink2929.xml"/><Relationship Id="rId488" Type="http://schemas.openxmlformats.org/officeDocument/2006/relationships/customXml" Target="../ink/ink3048.xml"/><Relationship Id="rId695" Type="http://schemas.openxmlformats.org/officeDocument/2006/relationships/image" Target="../media/image3155.png"/><Relationship Id="rId709" Type="http://schemas.openxmlformats.org/officeDocument/2006/relationships/image" Target="../media/image3162.png"/><Relationship Id="rId45" Type="http://schemas.openxmlformats.org/officeDocument/2006/relationships/image" Target="../media/image2831.png"/><Relationship Id="rId110" Type="http://schemas.openxmlformats.org/officeDocument/2006/relationships/customXml" Target="../ink/ink2859.xml"/><Relationship Id="rId348" Type="http://schemas.openxmlformats.org/officeDocument/2006/relationships/customXml" Target="../ink/ink2978.xml"/><Relationship Id="rId555" Type="http://schemas.openxmlformats.org/officeDocument/2006/relationships/image" Target="../media/image3085.png"/><Relationship Id="rId762" Type="http://schemas.openxmlformats.org/officeDocument/2006/relationships/customXml" Target="../ink/ink3185.xml"/><Relationship Id="rId194" Type="http://schemas.openxmlformats.org/officeDocument/2006/relationships/customXml" Target="../ink/ink2901.xml"/><Relationship Id="rId208" Type="http://schemas.openxmlformats.org/officeDocument/2006/relationships/customXml" Target="../ink/ink2908.xml"/><Relationship Id="rId415" Type="http://schemas.openxmlformats.org/officeDocument/2006/relationships/image" Target="../media/image3015.png"/><Relationship Id="rId622" Type="http://schemas.openxmlformats.org/officeDocument/2006/relationships/customXml" Target="../ink/ink3115.xml"/><Relationship Id="rId261" Type="http://schemas.openxmlformats.org/officeDocument/2006/relationships/image" Target="../media/image2939.png"/><Relationship Id="rId499" Type="http://schemas.openxmlformats.org/officeDocument/2006/relationships/image" Target="../media/image3057.png"/><Relationship Id="rId56" Type="http://schemas.openxmlformats.org/officeDocument/2006/relationships/customXml" Target="../ink/ink2832.xml"/><Relationship Id="rId359" Type="http://schemas.openxmlformats.org/officeDocument/2006/relationships/image" Target="../media/image2987.png"/><Relationship Id="rId566" Type="http://schemas.openxmlformats.org/officeDocument/2006/relationships/customXml" Target="../ink/ink3087.xml"/><Relationship Id="rId773" Type="http://schemas.openxmlformats.org/officeDocument/2006/relationships/image" Target="../media/image3192.png"/><Relationship Id="rId121" Type="http://schemas.openxmlformats.org/officeDocument/2006/relationships/image" Target="../media/image2869.png"/><Relationship Id="rId219" Type="http://schemas.openxmlformats.org/officeDocument/2006/relationships/image" Target="../media/image2918.png"/><Relationship Id="rId426" Type="http://schemas.openxmlformats.org/officeDocument/2006/relationships/customXml" Target="../ink/ink3017.xml"/><Relationship Id="rId633" Type="http://schemas.openxmlformats.org/officeDocument/2006/relationships/image" Target="../media/image3124.png"/><Relationship Id="rId67" Type="http://schemas.openxmlformats.org/officeDocument/2006/relationships/image" Target="../media/image2842.png"/><Relationship Id="rId272" Type="http://schemas.openxmlformats.org/officeDocument/2006/relationships/customXml" Target="../ink/ink2940.xml"/><Relationship Id="rId577" Type="http://schemas.openxmlformats.org/officeDocument/2006/relationships/image" Target="../media/image3096.png"/><Relationship Id="rId700" Type="http://schemas.openxmlformats.org/officeDocument/2006/relationships/customXml" Target="../ink/ink3154.xml"/><Relationship Id="rId132" Type="http://schemas.openxmlformats.org/officeDocument/2006/relationships/customXml" Target="../ink/ink2870.xml"/><Relationship Id="rId784" Type="http://schemas.openxmlformats.org/officeDocument/2006/relationships/customXml" Target="../ink/ink3196.xml"/><Relationship Id="rId437" Type="http://schemas.openxmlformats.org/officeDocument/2006/relationships/image" Target="../media/image3026.png"/><Relationship Id="rId644" Type="http://schemas.openxmlformats.org/officeDocument/2006/relationships/customXml" Target="../ink/ink3126.xml"/><Relationship Id="rId283" Type="http://schemas.openxmlformats.org/officeDocument/2006/relationships/image" Target="../media/image2950.png"/><Relationship Id="rId490" Type="http://schemas.openxmlformats.org/officeDocument/2006/relationships/customXml" Target="../ink/ink3049.xml"/><Relationship Id="rId504" Type="http://schemas.openxmlformats.org/officeDocument/2006/relationships/customXml" Target="../ink/ink3056.xml"/><Relationship Id="rId711" Type="http://schemas.openxmlformats.org/officeDocument/2006/relationships/image" Target="../media/image3163.png"/><Relationship Id="rId78" Type="http://schemas.openxmlformats.org/officeDocument/2006/relationships/customXml" Target="../ink/ink2843.xml"/><Relationship Id="rId143" Type="http://schemas.openxmlformats.org/officeDocument/2006/relationships/image" Target="../media/image2880.png"/><Relationship Id="rId350" Type="http://schemas.openxmlformats.org/officeDocument/2006/relationships/customXml" Target="../ink/ink2979.xml"/><Relationship Id="rId588" Type="http://schemas.openxmlformats.org/officeDocument/2006/relationships/customXml" Target="../ink/ink3098.xml"/><Relationship Id="rId795" Type="http://schemas.openxmlformats.org/officeDocument/2006/relationships/image" Target="../media/image3203.png"/><Relationship Id="rId9" Type="http://schemas.openxmlformats.org/officeDocument/2006/relationships/image" Target="../media/image2813.png"/><Relationship Id="rId210" Type="http://schemas.openxmlformats.org/officeDocument/2006/relationships/customXml" Target="../ink/ink2909.xml"/><Relationship Id="rId448" Type="http://schemas.openxmlformats.org/officeDocument/2006/relationships/customXml" Target="../ink/ink3028.xml"/><Relationship Id="rId655" Type="http://schemas.openxmlformats.org/officeDocument/2006/relationships/image" Target="../media/image3135.png"/><Relationship Id="rId294" Type="http://schemas.openxmlformats.org/officeDocument/2006/relationships/customXml" Target="../ink/ink2951.xml"/><Relationship Id="rId308" Type="http://schemas.openxmlformats.org/officeDocument/2006/relationships/customXml" Target="../ink/ink2958.xml"/><Relationship Id="rId515" Type="http://schemas.openxmlformats.org/officeDocument/2006/relationships/image" Target="../media/image3065.png"/><Relationship Id="rId722" Type="http://schemas.openxmlformats.org/officeDocument/2006/relationships/customXml" Target="../ink/ink3165.xml"/><Relationship Id="rId89" Type="http://schemas.openxmlformats.org/officeDocument/2006/relationships/image" Target="../media/image2853.png"/><Relationship Id="rId154" Type="http://schemas.openxmlformats.org/officeDocument/2006/relationships/customXml" Target="../ink/ink2881.xml"/><Relationship Id="rId361" Type="http://schemas.openxmlformats.org/officeDocument/2006/relationships/image" Target="../media/image2988.png"/><Relationship Id="rId599" Type="http://schemas.openxmlformats.org/officeDocument/2006/relationships/image" Target="../media/image3107.png"/><Relationship Id="rId459" Type="http://schemas.openxmlformats.org/officeDocument/2006/relationships/image" Target="../media/image3037.png"/><Relationship Id="rId666" Type="http://schemas.openxmlformats.org/officeDocument/2006/relationships/customXml" Target="../ink/ink3137.xml"/><Relationship Id="rId16" Type="http://schemas.openxmlformats.org/officeDocument/2006/relationships/customXml" Target="../ink/ink2812.xml"/><Relationship Id="rId221" Type="http://schemas.openxmlformats.org/officeDocument/2006/relationships/image" Target="../media/image2919.png"/><Relationship Id="rId319" Type="http://schemas.openxmlformats.org/officeDocument/2006/relationships/image" Target="../media/image2967.png"/><Relationship Id="rId526" Type="http://schemas.openxmlformats.org/officeDocument/2006/relationships/customXml" Target="../ink/ink3067.xml"/><Relationship Id="rId733" Type="http://schemas.openxmlformats.org/officeDocument/2006/relationships/image" Target="../media/image3173.png"/><Relationship Id="rId165" Type="http://schemas.openxmlformats.org/officeDocument/2006/relationships/image" Target="../media/image2891.png"/><Relationship Id="rId372" Type="http://schemas.openxmlformats.org/officeDocument/2006/relationships/customXml" Target="../ink/ink2990.xml"/><Relationship Id="rId677" Type="http://schemas.openxmlformats.org/officeDocument/2006/relationships/image" Target="../media/image3146.png"/><Relationship Id="rId232" Type="http://schemas.openxmlformats.org/officeDocument/2006/relationships/customXml" Target="../ink/ink2920.xml"/><Relationship Id="rId27" Type="http://schemas.openxmlformats.org/officeDocument/2006/relationships/image" Target="../media/image2822.png"/><Relationship Id="rId537" Type="http://schemas.openxmlformats.org/officeDocument/2006/relationships/image" Target="../media/image3076.png"/><Relationship Id="rId744" Type="http://schemas.openxmlformats.org/officeDocument/2006/relationships/customXml" Target="../ink/ink3176.xml"/><Relationship Id="rId80" Type="http://schemas.openxmlformats.org/officeDocument/2006/relationships/customXml" Target="../ink/ink2844.xml"/><Relationship Id="rId176" Type="http://schemas.openxmlformats.org/officeDocument/2006/relationships/customXml" Target="../ink/ink2892.xml"/><Relationship Id="rId383" Type="http://schemas.openxmlformats.org/officeDocument/2006/relationships/image" Target="../media/image2999.png"/><Relationship Id="rId590" Type="http://schemas.openxmlformats.org/officeDocument/2006/relationships/customXml" Target="../ink/ink3099.xml"/><Relationship Id="rId604" Type="http://schemas.openxmlformats.org/officeDocument/2006/relationships/customXml" Target="../ink/ink3106.xml"/><Relationship Id="rId243" Type="http://schemas.openxmlformats.org/officeDocument/2006/relationships/image" Target="../media/image2930.png"/><Relationship Id="rId450" Type="http://schemas.openxmlformats.org/officeDocument/2006/relationships/customXml" Target="../ink/ink3029.xml"/><Relationship Id="rId688" Type="http://schemas.openxmlformats.org/officeDocument/2006/relationships/customXml" Target="../ink/ink3148.xml"/><Relationship Id="rId38" Type="http://schemas.openxmlformats.org/officeDocument/2006/relationships/customXml" Target="../ink/ink2823.xml"/><Relationship Id="rId103" Type="http://schemas.openxmlformats.org/officeDocument/2006/relationships/image" Target="../media/image2860.png"/><Relationship Id="rId310" Type="http://schemas.openxmlformats.org/officeDocument/2006/relationships/customXml" Target="../ink/ink2959.xml"/><Relationship Id="rId548" Type="http://schemas.openxmlformats.org/officeDocument/2006/relationships/customXml" Target="../ink/ink3078.xml"/><Relationship Id="rId755" Type="http://schemas.openxmlformats.org/officeDocument/2006/relationships/image" Target="../media/image3184.png"/><Relationship Id="rId91" Type="http://schemas.openxmlformats.org/officeDocument/2006/relationships/image" Target="../media/image2854.png"/><Relationship Id="rId187" Type="http://schemas.openxmlformats.org/officeDocument/2006/relationships/image" Target="../media/image2902.png"/><Relationship Id="rId394" Type="http://schemas.openxmlformats.org/officeDocument/2006/relationships/customXml" Target="../ink/ink3001.xml"/><Relationship Id="rId408" Type="http://schemas.openxmlformats.org/officeDocument/2006/relationships/customXml" Target="../ink/ink3008.xml"/><Relationship Id="rId615" Type="http://schemas.openxmlformats.org/officeDocument/2006/relationships/image" Target="../media/image3115.png"/><Relationship Id="rId254" Type="http://schemas.openxmlformats.org/officeDocument/2006/relationships/customXml" Target="../ink/ink2931.xml"/><Relationship Id="rId699" Type="http://schemas.openxmlformats.org/officeDocument/2006/relationships/image" Target="../media/image3157.png"/><Relationship Id="rId49" Type="http://schemas.openxmlformats.org/officeDocument/2006/relationships/image" Target="../media/image2833.png"/><Relationship Id="rId114" Type="http://schemas.openxmlformats.org/officeDocument/2006/relationships/customXml" Target="../ink/ink2861.xml"/><Relationship Id="rId461" Type="http://schemas.openxmlformats.org/officeDocument/2006/relationships/image" Target="../media/image3038.png"/><Relationship Id="rId559" Type="http://schemas.openxmlformats.org/officeDocument/2006/relationships/image" Target="../media/image3087.png"/><Relationship Id="rId766" Type="http://schemas.openxmlformats.org/officeDocument/2006/relationships/customXml" Target="../ink/ink3187.xml"/><Relationship Id="rId198" Type="http://schemas.openxmlformats.org/officeDocument/2006/relationships/customXml" Target="../ink/ink2903.xml"/><Relationship Id="rId321" Type="http://schemas.openxmlformats.org/officeDocument/2006/relationships/image" Target="../media/image2968.png"/><Relationship Id="rId419" Type="http://schemas.openxmlformats.org/officeDocument/2006/relationships/image" Target="../media/image3017.png"/><Relationship Id="rId626" Type="http://schemas.openxmlformats.org/officeDocument/2006/relationships/customXml" Target="../ink/ink3117.xml"/><Relationship Id="rId265" Type="http://schemas.openxmlformats.org/officeDocument/2006/relationships/image" Target="../media/image2941.png"/><Relationship Id="rId472" Type="http://schemas.openxmlformats.org/officeDocument/2006/relationships/customXml" Target="../ink/ink3040.xml"/><Relationship Id="rId125" Type="http://schemas.openxmlformats.org/officeDocument/2006/relationships/image" Target="../media/image2871.png"/><Relationship Id="rId332" Type="http://schemas.openxmlformats.org/officeDocument/2006/relationships/customXml" Target="../ink/ink2970.xml"/><Relationship Id="rId777" Type="http://schemas.openxmlformats.org/officeDocument/2006/relationships/image" Target="../media/image3194.png"/><Relationship Id="rId637" Type="http://schemas.openxmlformats.org/officeDocument/2006/relationships/image" Target="../media/image3126.png"/><Relationship Id="rId276" Type="http://schemas.openxmlformats.org/officeDocument/2006/relationships/customXml" Target="../ink/ink2942.xml"/><Relationship Id="rId483" Type="http://schemas.openxmlformats.org/officeDocument/2006/relationships/image" Target="../media/image3049.png"/><Relationship Id="rId690" Type="http://schemas.openxmlformats.org/officeDocument/2006/relationships/customXml" Target="../ink/ink3149.xml"/><Relationship Id="rId704" Type="http://schemas.openxmlformats.org/officeDocument/2006/relationships/customXml" Target="../ink/ink3156.xml"/><Relationship Id="rId40" Type="http://schemas.openxmlformats.org/officeDocument/2006/relationships/customXml" Target="../ink/ink2824.xml"/><Relationship Id="rId136" Type="http://schemas.openxmlformats.org/officeDocument/2006/relationships/customXml" Target="../ink/ink2872.xml"/><Relationship Id="rId343" Type="http://schemas.openxmlformats.org/officeDocument/2006/relationships/image" Target="../media/image2979.png"/><Relationship Id="rId550" Type="http://schemas.openxmlformats.org/officeDocument/2006/relationships/customXml" Target="../ink/ink3079.xml"/><Relationship Id="rId788" Type="http://schemas.openxmlformats.org/officeDocument/2006/relationships/customXml" Target="../ink/ink3198.xml"/><Relationship Id="rId203" Type="http://schemas.openxmlformats.org/officeDocument/2006/relationships/image" Target="../media/image2910.png"/><Relationship Id="rId648" Type="http://schemas.openxmlformats.org/officeDocument/2006/relationships/customXml" Target="../ink/ink3128.xml"/><Relationship Id="rId287" Type="http://schemas.openxmlformats.org/officeDocument/2006/relationships/image" Target="../media/image2951.png"/><Relationship Id="rId410" Type="http://schemas.openxmlformats.org/officeDocument/2006/relationships/customXml" Target="../ink/ink3009.xml"/><Relationship Id="rId494" Type="http://schemas.openxmlformats.org/officeDocument/2006/relationships/customXml" Target="../ink/ink3051.xml"/><Relationship Id="rId508" Type="http://schemas.openxmlformats.org/officeDocument/2006/relationships/customXml" Target="../ink/ink3058.xml"/><Relationship Id="rId715" Type="http://schemas.openxmlformats.org/officeDocument/2006/relationships/image" Target="../media/image3164.png"/><Relationship Id="rId147" Type="http://schemas.openxmlformats.org/officeDocument/2006/relationships/image" Target="../media/image2882.png"/><Relationship Id="rId354" Type="http://schemas.openxmlformats.org/officeDocument/2006/relationships/customXml" Target="../ink/ink2981.xml"/><Relationship Id="rId51" Type="http://schemas.openxmlformats.org/officeDocument/2006/relationships/image" Target="../media/image2834.png"/><Relationship Id="rId561" Type="http://schemas.openxmlformats.org/officeDocument/2006/relationships/image" Target="../media/image3088.png"/><Relationship Id="rId659" Type="http://schemas.openxmlformats.org/officeDocument/2006/relationships/image" Target="../media/image3137.png"/><Relationship Id="rId214" Type="http://schemas.openxmlformats.org/officeDocument/2006/relationships/customXml" Target="../ink/ink2911.xml"/><Relationship Id="rId298" Type="http://schemas.openxmlformats.org/officeDocument/2006/relationships/customXml" Target="../ink/ink2953.xml"/><Relationship Id="rId421" Type="http://schemas.openxmlformats.org/officeDocument/2006/relationships/image" Target="../media/image3018.png"/><Relationship Id="rId519" Type="http://schemas.openxmlformats.org/officeDocument/2006/relationships/image" Target="../media/image3067.png"/><Relationship Id="rId158" Type="http://schemas.openxmlformats.org/officeDocument/2006/relationships/customXml" Target="../ink/ink2883.xml"/><Relationship Id="rId726" Type="http://schemas.openxmlformats.org/officeDocument/2006/relationships/customXml" Target="../ink/ink3167.xml"/><Relationship Id="rId62" Type="http://schemas.openxmlformats.org/officeDocument/2006/relationships/customXml" Target="../ink/ink2835.xml"/><Relationship Id="rId365" Type="http://schemas.openxmlformats.org/officeDocument/2006/relationships/image" Target="../media/image2990.png"/><Relationship Id="rId572" Type="http://schemas.openxmlformats.org/officeDocument/2006/relationships/customXml" Target="../ink/ink3090.xml"/><Relationship Id="rId225" Type="http://schemas.openxmlformats.org/officeDocument/2006/relationships/image" Target="../media/image2921.png"/><Relationship Id="rId432" Type="http://schemas.openxmlformats.org/officeDocument/2006/relationships/customXml" Target="../ink/ink3020.xml"/><Relationship Id="rId737" Type="http://schemas.openxmlformats.org/officeDocument/2006/relationships/image" Target="../media/image3175.png"/><Relationship Id="rId73" Type="http://schemas.openxmlformats.org/officeDocument/2006/relationships/image" Target="../media/image2845.png"/><Relationship Id="rId169" Type="http://schemas.openxmlformats.org/officeDocument/2006/relationships/image" Target="../media/image2893.png"/><Relationship Id="rId376" Type="http://schemas.openxmlformats.org/officeDocument/2006/relationships/customXml" Target="../ink/ink2992.xml"/><Relationship Id="rId583" Type="http://schemas.openxmlformats.org/officeDocument/2006/relationships/image" Target="../media/image3099.png"/><Relationship Id="rId790" Type="http://schemas.openxmlformats.org/officeDocument/2006/relationships/customXml" Target="../ink/ink3199.xml"/><Relationship Id="rId4" Type="http://schemas.openxmlformats.org/officeDocument/2006/relationships/customXml" Target="../ink/ink2806.xml"/><Relationship Id="rId236" Type="http://schemas.openxmlformats.org/officeDocument/2006/relationships/customXml" Target="../ink/ink2922.xml"/><Relationship Id="rId443" Type="http://schemas.openxmlformats.org/officeDocument/2006/relationships/image" Target="../media/image3029.png"/><Relationship Id="rId650" Type="http://schemas.openxmlformats.org/officeDocument/2006/relationships/customXml" Target="../ink/ink3129.xml"/><Relationship Id="rId303" Type="http://schemas.openxmlformats.org/officeDocument/2006/relationships/image" Target="../media/image2959.png"/><Relationship Id="rId748" Type="http://schemas.openxmlformats.org/officeDocument/2006/relationships/customXml" Target="../ink/ink3178.xml"/><Relationship Id="rId84" Type="http://schemas.openxmlformats.org/officeDocument/2006/relationships/customXml" Target="../ink/ink2846.xml"/><Relationship Id="rId387" Type="http://schemas.openxmlformats.org/officeDocument/2006/relationships/image" Target="../media/image3001.png"/><Relationship Id="rId510" Type="http://schemas.openxmlformats.org/officeDocument/2006/relationships/customXml" Target="../ink/ink3059.xml"/><Relationship Id="rId594" Type="http://schemas.openxmlformats.org/officeDocument/2006/relationships/customXml" Target="../ink/ink3101.xml"/><Relationship Id="rId608" Type="http://schemas.openxmlformats.org/officeDocument/2006/relationships/customXml" Target="../ink/ink3108.xml"/><Relationship Id="rId247" Type="http://schemas.openxmlformats.org/officeDocument/2006/relationships/image" Target="../media/image2932.png"/><Relationship Id="rId107" Type="http://schemas.openxmlformats.org/officeDocument/2006/relationships/image" Target="../media/image2862.png"/><Relationship Id="rId454" Type="http://schemas.openxmlformats.org/officeDocument/2006/relationships/customXml" Target="../ink/ink3031.xml"/><Relationship Id="rId661" Type="http://schemas.openxmlformats.org/officeDocument/2006/relationships/image" Target="../media/image3138.png"/><Relationship Id="rId759" Type="http://schemas.openxmlformats.org/officeDocument/2006/relationships/image" Target="../media/image3186.png"/><Relationship Id="rId11" Type="http://schemas.openxmlformats.org/officeDocument/2006/relationships/image" Target="../media/image2814.png"/><Relationship Id="rId314" Type="http://schemas.openxmlformats.org/officeDocument/2006/relationships/customXml" Target="../ink/ink2961.xml"/><Relationship Id="rId398" Type="http://schemas.openxmlformats.org/officeDocument/2006/relationships/customXml" Target="../ink/ink3003.xml"/><Relationship Id="rId521" Type="http://schemas.openxmlformats.org/officeDocument/2006/relationships/image" Target="../media/image3068.png"/><Relationship Id="rId619" Type="http://schemas.openxmlformats.org/officeDocument/2006/relationships/image" Target="../media/image3117.png"/><Relationship Id="rId95" Type="http://schemas.openxmlformats.org/officeDocument/2006/relationships/image" Target="../media/image2856.png"/><Relationship Id="rId160" Type="http://schemas.openxmlformats.org/officeDocument/2006/relationships/customXml" Target="../ink/ink2884.xml"/><Relationship Id="rId258" Type="http://schemas.openxmlformats.org/officeDocument/2006/relationships/customXml" Target="../ink/ink2933.xml"/><Relationship Id="rId465" Type="http://schemas.openxmlformats.org/officeDocument/2006/relationships/image" Target="../media/image3040.png"/><Relationship Id="rId672" Type="http://schemas.openxmlformats.org/officeDocument/2006/relationships/customXml" Target="../ink/ink3140.xml"/><Relationship Id="rId22" Type="http://schemas.openxmlformats.org/officeDocument/2006/relationships/customXml" Target="../ink/ink2815.xml"/><Relationship Id="rId118" Type="http://schemas.openxmlformats.org/officeDocument/2006/relationships/customXml" Target="../ink/ink2863.xml"/><Relationship Id="rId325" Type="http://schemas.openxmlformats.org/officeDocument/2006/relationships/image" Target="../media/image2970.png"/><Relationship Id="rId532" Type="http://schemas.openxmlformats.org/officeDocument/2006/relationships/customXml" Target="../ink/ink3070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14.xml"/><Relationship Id="rId117" Type="http://schemas.openxmlformats.org/officeDocument/2006/relationships/image" Target="../media/image3262.png"/><Relationship Id="rId21" Type="http://schemas.openxmlformats.org/officeDocument/2006/relationships/image" Target="../media/image3214.png"/><Relationship Id="rId42" Type="http://schemas.openxmlformats.org/officeDocument/2006/relationships/customXml" Target="../ink/ink3222.xml"/><Relationship Id="rId47" Type="http://schemas.openxmlformats.org/officeDocument/2006/relationships/image" Target="../media/image3227.png"/><Relationship Id="rId63" Type="http://schemas.openxmlformats.org/officeDocument/2006/relationships/image" Target="../media/image3235.png"/><Relationship Id="rId68" Type="http://schemas.openxmlformats.org/officeDocument/2006/relationships/customXml" Target="../ink/ink3235.xml"/><Relationship Id="rId84" Type="http://schemas.openxmlformats.org/officeDocument/2006/relationships/customXml" Target="../ink/ink3243.xml"/><Relationship Id="rId89" Type="http://schemas.openxmlformats.org/officeDocument/2006/relationships/image" Target="../media/image3248.png"/><Relationship Id="rId112" Type="http://schemas.openxmlformats.org/officeDocument/2006/relationships/customXml" Target="../ink/ink3257.xml"/><Relationship Id="rId16" Type="http://schemas.openxmlformats.org/officeDocument/2006/relationships/customXml" Target="../ink/ink3209.xml"/><Relationship Id="rId107" Type="http://schemas.openxmlformats.org/officeDocument/2006/relationships/image" Target="../media/image3257.png"/><Relationship Id="rId11" Type="http://schemas.openxmlformats.org/officeDocument/2006/relationships/image" Target="../media/image3209.png"/><Relationship Id="rId32" Type="http://schemas.openxmlformats.org/officeDocument/2006/relationships/customXml" Target="../ink/ink3217.xml"/><Relationship Id="rId37" Type="http://schemas.openxmlformats.org/officeDocument/2006/relationships/image" Target="../media/image3222.png"/><Relationship Id="rId53" Type="http://schemas.openxmlformats.org/officeDocument/2006/relationships/image" Target="../media/image3230.png"/><Relationship Id="rId58" Type="http://schemas.openxmlformats.org/officeDocument/2006/relationships/customXml" Target="../ink/ink3230.xml"/><Relationship Id="rId74" Type="http://schemas.openxmlformats.org/officeDocument/2006/relationships/customXml" Target="../ink/ink3238.xml"/><Relationship Id="rId79" Type="http://schemas.openxmlformats.org/officeDocument/2006/relationships/image" Target="../media/image3243.png"/><Relationship Id="rId102" Type="http://schemas.openxmlformats.org/officeDocument/2006/relationships/customXml" Target="../ink/ink3252.xml"/><Relationship Id="rId5" Type="http://schemas.openxmlformats.org/officeDocument/2006/relationships/image" Target="../media/image3206.png"/><Relationship Id="rId90" Type="http://schemas.openxmlformats.org/officeDocument/2006/relationships/customXml" Target="../ink/ink3246.xml"/><Relationship Id="rId95" Type="http://schemas.openxmlformats.org/officeDocument/2006/relationships/image" Target="../media/image3251.png"/><Relationship Id="rId22" Type="http://schemas.openxmlformats.org/officeDocument/2006/relationships/customXml" Target="../ink/ink3212.xml"/><Relationship Id="rId27" Type="http://schemas.openxmlformats.org/officeDocument/2006/relationships/image" Target="../media/image3217.png"/><Relationship Id="rId43" Type="http://schemas.openxmlformats.org/officeDocument/2006/relationships/image" Target="../media/image3225.png"/><Relationship Id="rId48" Type="http://schemas.openxmlformats.org/officeDocument/2006/relationships/customXml" Target="../ink/ink3225.xml"/><Relationship Id="rId64" Type="http://schemas.openxmlformats.org/officeDocument/2006/relationships/customXml" Target="../ink/ink3233.xml"/><Relationship Id="rId69" Type="http://schemas.openxmlformats.org/officeDocument/2006/relationships/image" Target="../media/image3238.png"/><Relationship Id="rId113" Type="http://schemas.openxmlformats.org/officeDocument/2006/relationships/image" Target="../media/image3260.png"/><Relationship Id="rId118" Type="http://schemas.openxmlformats.org/officeDocument/2006/relationships/customXml" Target="../ink/ink3260.xml"/><Relationship Id="rId80" Type="http://schemas.openxmlformats.org/officeDocument/2006/relationships/customXml" Target="../ink/ink3241.xml"/><Relationship Id="rId85" Type="http://schemas.openxmlformats.org/officeDocument/2006/relationships/image" Target="../media/image3246.png"/><Relationship Id="rId12" Type="http://schemas.openxmlformats.org/officeDocument/2006/relationships/customXml" Target="../ink/ink3207.xml"/><Relationship Id="rId17" Type="http://schemas.openxmlformats.org/officeDocument/2006/relationships/image" Target="../media/image3212.png"/><Relationship Id="rId33" Type="http://schemas.openxmlformats.org/officeDocument/2006/relationships/image" Target="../media/image3220.png"/><Relationship Id="rId38" Type="http://schemas.openxmlformats.org/officeDocument/2006/relationships/customXml" Target="../ink/ink3220.xml"/><Relationship Id="rId59" Type="http://schemas.openxmlformats.org/officeDocument/2006/relationships/image" Target="../media/image3233.png"/><Relationship Id="rId103" Type="http://schemas.openxmlformats.org/officeDocument/2006/relationships/image" Target="../media/image3255.png"/><Relationship Id="rId108" Type="http://schemas.openxmlformats.org/officeDocument/2006/relationships/customXml" Target="../ink/ink3255.xml"/><Relationship Id="rId54" Type="http://schemas.openxmlformats.org/officeDocument/2006/relationships/customXml" Target="../ink/ink3228.xml"/><Relationship Id="rId70" Type="http://schemas.openxmlformats.org/officeDocument/2006/relationships/customXml" Target="../ink/ink3236.xml"/><Relationship Id="rId75" Type="http://schemas.openxmlformats.org/officeDocument/2006/relationships/image" Target="../media/image3241.png"/><Relationship Id="rId91" Type="http://schemas.openxmlformats.org/officeDocument/2006/relationships/image" Target="../media/image3249.png"/><Relationship Id="rId96" Type="http://schemas.openxmlformats.org/officeDocument/2006/relationships/customXml" Target="../ink/ink3249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204.xml"/><Relationship Id="rId23" Type="http://schemas.openxmlformats.org/officeDocument/2006/relationships/image" Target="../media/image3215.png"/><Relationship Id="rId28" Type="http://schemas.openxmlformats.org/officeDocument/2006/relationships/customXml" Target="../ink/ink3215.xml"/><Relationship Id="rId49" Type="http://schemas.openxmlformats.org/officeDocument/2006/relationships/image" Target="../media/image3228.png"/><Relationship Id="rId114" Type="http://schemas.openxmlformats.org/officeDocument/2006/relationships/customXml" Target="../ink/ink3258.xml"/><Relationship Id="rId119" Type="http://schemas.openxmlformats.org/officeDocument/2006/relationships/image" Target="../media/image3263.png"/><Relationship Id="rId44" Type="http://schemas.openxmlformats.org/officeDocument/2006/relationships/customXml" Target="../ink/ink3223.xml"/><Relationship Id="rId60" Type="http://schemas.openxmlformats.org/officeDocument/2006/relationships/customXml" Target="../ink/ink3231.xml"/><Relationship Id="rId65" Type="http://schemas.openxmlformats.org/officeDocument/2006/relationships/image" Target="../media/image3236.png"/><Relationship Id="rId81" Type="http://schemas.openxmlformats.org/officeDocument/2006/relationships/image" Target="../media/image3244.png"/><Relationship Id="rId86" Type="http://schemas.openxmlformats.org/officeDocument/2006/relationships/customXml" Target="../ink/ink3244.xml"/><Relationship Id="rId4" Type="http://schemas.openxmlformats.org/officeDocument/2006/relationships/customXml" Target="../ink/ink3203.xml"/><Relationship Id="rId9" Type="http://schemas.openxmlformats.org/officeDocument/2006/relationships/image" Target="../media/image3208.png"/><Relationship Id="rId13" Type="http://schemas.openxmlformats.org/officeDocument/2006/relationships/image" Target="../media/image3210.png"/><Relationship Id="rId18" Type="http://schemas.openxmlformats.org/officeDocument/2006/relationships/customXml" Target="../ink/ink3210.xml"/><Relationship Id="rId39" Type="http://schemas.openxmlformats.org/officeDocument/2006/relationships/image" Target="../media/image3223.png"/><Relationship Id="rId109" Type="http://schemas.openxmlformats.org/officeDocument/2006/relationships/image" Target="../media/image3258.png"/><Relationship Id="rId34" Type="http://schemas.openxmlformats.org/officeDocument/2006/relationships/customXml" Target="../ink/ink3218.xml"/><Relationship Id="rId50" Type="http://schemas.openxmlformats.org/officeDocument/2006/relationships/customXml" Target="../ink/ink3226.xml"/><Relationship Id="rId55" Type="http://schemas.openxmlformats.org/officeDocument/2006/relationships/image" Target="../media/image3231.png"/><Relationship Id="rId76" Type="http://schemas.openxmlformats.org/officeDocument/2006/relationships/customXml" Target="../ink/ink3239.xml"/><Relationship Id="rId97" Type="http://schemas.openxmlformats.org/officeDocument/2006/relationships/image" Target="../media/image3252.png"/><Relationship Id="rId104" Type="http://schemas.openxmlformats.org/officeDocument/2006/relationships/customXml" Target="../ink/ink3253.xml"/><Relationship Id="rId120" Type="http://schemas.openxmlformats.org/officeDocument/2006/relationships/customXml" Target="../ink/ink3261.xml"/><Relationship Id="rId7" Type="http://schemas.openxmlformats.org/officeDocument/2006/relationships/image" Target="../media/image3207.png"/><Relationship Id="rId71" Type="http://schemas.openxmlformats.org/officeDocument/2006/relationships/image" Target="../media/image3239.png"/><Relationship Id="rId92" Type="http://schemas.openxmlformats.org/officeDocument/2006/relationships/customXml" Target="../ink/ink3247.xml"/><Relationship Id="rId2" Type="http://schemas.openxmlformats.org/officeDocument/2006/relationships/notesSlide" Target="../notesSlides/notesSlide16.xml"/><Relationship Id="rId29" Type="http://schemas.openxmlformats.org/officeDocument/2006/relationships/image" Target="../media/image3218.png"/><Relationship Id="rId24" Type="http://schemas.openxmlformats.org/officeDocument/2006/relationships/customXml" Target="../ink/ink3213.xml"/><Relationship Id="rId40" Type="http://schemas.openxmlformats.org/officeDocument/2006/relationships/customXml" Target="../ink/ink3221.xml"/><Relationship Id="rId45" Type="http://schemas.openxmlformats.org/officeDocument/2006/relationships/image" Target="../media/image3226.png"/><Relationship Id="rId66" Type="http://schemas.openxmlformats.org/officeDocument/2006/relationships/customXml" Target="../ink/ink3234.xml"/><Relationship Id="rId87" Type="http://schemas.openxmlformats.org/officeDocument/2006/relationships/image" Target="../media/image3247.png"/><Relationship Id="rId110" Type="http://schemas.openxmlformats.org/officeDocument/2006/relationships/customXml" Target="../ink/ink3256.xml"/><Relationship Id="rId115" Type="http://schemas.openxmlformats.org/officeDocument/2006/relationships/image" Target="../media/image3261.png"/><Relationship Id="rId61" Type="http://schemas.openxmlformats.org/officeDocument/2006/relationships/image" Target="../media/image3234.png"/><Relationship Id="rId82" Type="http://schemas.openxmlformats.org/officeDocument/2006/relationships/customXml" Target="../ink/ink3242.xml"/><Relationship Id="rId19" Type="http://schemas.openxmlformats.org/officeDocument/2006/relationships/image" Target="../media/image3213.png"/><Relationship Id="rId14" Type="http://schemas.openxmlformats.org/officeDocument/2006/relationships/customXml" Target="../ink/ink3208.xml"/><Relationship Id="rId30" Type="http://schemas.openxmlformats.org/officeDocument/2006/relationships/customXml" Target="../ink/ink3216.xml"/><Relationship Id="rId35" Type="http://schemas.openxmlformats.org/officeDocument/2006/relationships/image" Target="../media/image3221.png"/><Relationship Id="rId56" Type="http://schemas.openxmlformats.org/officeDocument/2006/relationships/customXml" Target="../ink/ink3229.xml"/><Relationship Id="rId77" Type="http://schemas.openxmlformats.org/officeDocument/2006/relationships/image" Target="../media/image3242.png"/><Relationship Id="rId100" Type="http://schemas.openxmlformats.org/officeDocument/2006/relationships/customXml" Target="../ink/ink3251.xml"/><Relationship Id="rId105" Type="http://schemas.openxmlformats.org/officeDocument/2006/relationships/image" Target="../media/image3256.png"/><Relationship Id="rId8" Type="http://schemas.openxmlformats.org/officeDocument/2006/relationships/customXml" Target="../ink/ink3205.xml"/><Relationship Id="rId51" Type="http://schemas.openxmlformats.org/officeDocument/2006/relationships/image" Target="../media/image3229.png"/><Relationship Id="rId72" Type="http://schemas.openxmlformats.org/officeDocument/2006/relationships/customXml" Target="../ink/ink3237.xml"/><Relationship Id="rId93" Type="http://schemas.openxmlformats.org/officeDocument/2006/relationships/image" Target="../media/image3250.png"/><Relationship Id="rId98" Type="http://schemas.openxmlformats.org/officeDocument/2006/relationships/customXml" Target="../ink/ink3250.xml"/><Relationship Id="rId121" Type="http://schemas.openxmlformats.org/officeDocument/2006/relationships/image" Target="../media/image3264.png"/><Relationship Id="rId3" Type="http://schemas.openxmlformats.org/officeDocument/2006/relationships/image" Target="../media/image3205.emf"/><Relationship Id="rId25" Type="http://schemas.openxmlformats.org/officeDocument/2006/relationships/image" Target="../media/image3216.png"/><Relationship Id="rId46" Type="http://schemas.openxmlformats.org/officeDocument/2006/relationships/customXml" Target="../ink/ink3224.xml"/><Relationship Id="rId67" Type="http://schemas.openxmlformats.org/officeDocument/2006/relationships/image" Target="../media/image3237.png"/><Relationship Id="rId116" Type="http://schemas.openxmlformats.org/officeDocument/2006/relationships/customXml" Target="../ink/ink3259.xml"/><Relationship Id="rId20" Type="http://schemas.openxmlformats.org/officeDocument/2006/relationships/customXml" Target="../ink/ink3211.xml"/><Relationship Id="rId41" Type="http://schemas.openxmlformats.org/officeDocument/2006/relationships/image" Target="../media/image3224.png"/><Relationship Id="rId62" Type="http://schemas.openxmlformats.org/officeDocument/2006/relationships/customXml" Target="../ink/ink3232.xml"/><Relationship Id="rId83" Type="http://schemas.openxmlformats.org/officeDocument/2006/relationships/image" Target="../media/image3245.png"/><Relationship Id="rId88" Type="http://schemas.openxmlformats.org/officeDocument/2006/relationships/customXml" Target="../ink/ink3245.xml"/><Relationship Id="rId111" Type="http://schemas.openxmlformats.org/officeDocument/2006/relationships/image" Target="../media/image3259.png"/><Relationship Id="rId15" Type="http://schemas.openxmlformats.org/officeDocument/2006/relationships/image" Target="../media/image3211.png"/><Relationship Id="rId36" Type="http://schemas.openxmlformats.org/officeDocument/2006/relationships/customXml" Target="../ink/ink3219.xml"/><Relationship Id="rId57" Type="http://schemas.openxmlformats.org/officeDocument/2006/relationships/image" Target="../media/image3232.png"/><Relationship Id="rId106" Type="http://schemas.openxmlformats.org/officeDocument/2006/relationships/customXml" Target="../ink/ink3254.xml"/><Relationship Id="rId10" Type="http://schemas.openxmlformats.org/officeDocument/2006/relationships/customXml" Target="../ink/ink3206.xml"/><Relationship Id="rId31" Type="http://schemas.openxmlformats.org/officeDocument/2006/relationships/image" Target="../media/image3219.png"/><Relationship Id="rId52" Type="http://schemas.openxmlformats.org/officeDocument/2006/relationships/customXml" Target="../ink/ink3227.xml"/><Relationship Id="rId73" Type="http://schemas.openxmlformats.org/officeDocument/2006/relationships/image" Target="../media/image3240.png"/><Relationship Id="rId78" Type="http://schemas.openxmlformats.org/officeDocument/2006/relationships/customXml" Target="../ink/ink3240.xml"/><Relationship Id="rId94" Type="http://schemas.openxmlformats.org/officeDocument/2006/relationships/customXml" Target="../ink/ink3248.xml"/><Relationship Id="rId99" Type="http://schemas.openxmlformats.org/officeDocument/2006/relationships/image" Target="../media/image3253.png"/><Relationship Id="rId101" Type="http://schemas.openxmlformats.org/officeDocument/2006/relationships/image" Target="../media/image3254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21.png"/><Relationship Id="rId21" Type="http://schemas.openxmlformats.org/officeDocument/2006/relationships/image" Target="../media/image3274.png"/><Relationship Id="rId42" Type="http://schemas.openxmlformats.org/officeDocument/2006/relationships/customXml" Target="../ink/ink3281.xml"/><Relationship Id="rId63" Type="http://schemas.openxmlformats.org/officeDocument/2006/relationships/image" Target="../media/image3295.png"/><Relationship Id="rId84" Type="http://schemas.openxmlformats.org/officeDocument/2006/relationships/customXml" Target="../ink/ink3302.xml"/><Relationship Id="rId138" Type="http://schemas.openxmlformats.org/officeDocument/2006/relationships/customXml" Target="../ink/ink3329.xml"/><Relationship Id="rId107" Type="http://schemas.openxmlformats.org/officeDocument/2006/relationships/image" Target="../media/image3316.png"/><Relationship Id="rId11" Type="http://schemas.openxmlformats.org/officeDocument/2006/relationships/image" Target="../media/image3269.png"/><Relationship Id="rId32" Type="http://schemas.openxmlformats.org/officeDocument/2006/relationships/customXml" Target="../ink/ink3276.xml"/><Relationship Id="rId53" Type="http://schemas.openxmlformats.org/officeDocument/2006/relationships/image" Target="../media/image3290.png"/><Relationship Id="rId74" Type="http://schemas.openxmlformats.org/officeDocument/2006/relationships/customXml" Target="../ink/ink3297.xml"/><Relationship Id="rId128" Type="http://schemas.openxmlformats.org/officeDocument/2006/relationships/customXml" Target="../ink/ink3324.xml"/><Relationship Id="rId5" Type="http://schemas.openxmlformats.org/officeDocument/2006/relationships/image" Target="../media/image3266.png"/><Relationship Id="rId90" Type="http://schemas.openxmlformats.org/officeDocument/2006/relationships/customXml" Target="../ink/ink3305.xml"/><Relationship Id="rId95" Type="http://schemas.openxmlformats.org/officeDocument/2006/relationships/image" Target="../media/image3310.png"/><Relationship Id="rId22" Type="http://schemas.openxmlformats.org/officeDocument/2006/relationships/customXml" Target="../ink/ink3271.xml"/><Relationship Id="rId27" Type="http://schemas.openxmlformats.org/officeDocument/2006/relationships/image" Target="../media/image3277.png"/><Relationship Id="rId43" Type="http://schemas.openxmlformats.org/officeDocument/2006/relationships/image" Target="../media/image3285.png"/><Relationship Id="rId48" Type="http://schemas.openxmlformats.org/officeDocument/2006/relationships/customXml" Target="../ink/ink3284.xml"/><Relationship Id="rId64" Type="http://schemas.openxmlformats.org/officeDocument/2006/relationships/customXml" Target="../ink/ink3292.xml"/><Relationship Id="rId69" Type="http://schemas.openxmlformats.org/officeDocument/2006/relationships/image" Target="../media/image3298.png"/><Relationship Id="rId113" Type="http://schemas.openxmlformats.org/officeDocument/2006/relationships/image" Target="../media/image3319.png"/><Relationship Id="rId118" Type="http://schemas.openxmlformats.org/officeDocument/2006/relationships/customXml" Target="../ink/ink3319.xml"/><Relationship Id="rId134" Type="http://schemas.openxmlformats.org/officeDocument/2006/relationships/customXml" Target="../ink/ink3327.xml"/><Relationship Id="rId139" Type="http://schemas.openxmlformats.org/officeDocument/2006/relationships/image" Target="../media/image3332.png"/><Relationship Id="rId80" Type="http://schemas.openxmlformats.org/officeDocument/2006/relationships/customXml" Target="../ink/ink3300.xml"/><Relationship Id="rId85" Type="http://schemas.openxmlformats.org/officeDocument/2006/relationships/image" Target="../media/image3305.png"/><Relationship Id="rId12" Type="http://schemas.openxmlformats.org/officeDocument/2006/relationships/customXml" Target="../ink/ink3266.xml"/><Relationship Id="rId17" Type="http://schemas.openxmlformats.org/officeDocument/2006/relationships/image" Target="../media/image3272.png"/><Relationship Id="rId33" Type="http://schemas.openxmlformats.org/officeDocument/2006/relationships/image" Target="../media/image3280.png"/><Relationship Id="rId38" Type="http://schemas.openxmlformats.org/officeDocument/2006/relationships/customXml" Target="../ink/ink3279.xml"/><Relationship Id="rId59" Type="http://schemas.openxmlformats.org/officeDocument/2006/relationships/image" Target="../media/image3293.png"/><Relationship Id="rId103" Type="http://schemas.openxmlformats.org/officeDocument/2006/relationships/image" Target="../media/image3314.png"/><Relationship Id="rId108" Type="http://schemas.openxmlformats.org/officeDocument/2006/relationships/customXml" Target="../ink/ink3314.xml"/><Relationship Id="rId124" Type="http://schemas.openxmlformats.org/officeDocument/2006/relationships/customXml" Target="../ink/ink3322.xml"/><Relationship Id="rId129" Type="http://schemas.openxmlformats.org/officeDocument/2006/relationships/image" Target="../media/image3327.png"/><Relationship Id="rId54" Type="http://schemas.openxmlformats.org/officeDocument/2006/relationships/customXml" Target="../ink/ink3287.xml"/><Relationship Id="rId70" Type="http://schemas.openxmlformats.org/officeDocument/2006/relationships/customXml" Target="../ink/ink3295.xml"/><Relationship Id="rId75" Type="http://schemas.openxmlformats.org/officeDocument/2006/relationships/image" Target="../media/image3301.png"/><Relationship Id="rId91" Type="http://schemas.openxmlformats.org/officeDocument/2006/relationships/image" Target="../media/image3308.png"/><Relationship Id="rId96" Type="http://schemas.openxmlformats.org/officeDocument/2006/relationships/customXml" Target="../ink/ink3308.xml"/><Relationship Id="rId140" Type="http://schemas.openxmlformats.org/officeDocument/2006/relationships/customXml" Target="../ink/ink3330.xml"/><Relationship Id="rId145" Type="http://schemas.openxmlformats.org/officeDocument/2006/relationships/image" Target="../media/image3335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263.xml"/><Relationship Id="rId23" Type="http://schemas.openxmlformats.org/officeDocument/2006/relationships/image" Target="../media/image3275.png"/><Relationship Id="rId28" Type="http://schemas.openxmlformats.org/officeDocument/2006/relationships/customXml" Target="../ink/ink3274.xml"/><Relationship Id="rId49" Type="http://schemas.openxmlformats.org/officeDocument/2006/relationships/image" Target="../media/image3288.png"/><Relationship Id="rId114" Type="http://schemas.openxmlformats.org/officeDocument/2006/relationships/customXml" Target="../ink/ink3317.xml"/><Relationship Id="rId119" Type="http://schemas.openxmlformats.org/officeDocument/2006/relationships/image" Target="../media/image3322.png"/><Relationship Id="rId44" Type="http://schemas.openxmlformats.org/officeDocument/2006/relationships/customXml" Target="../ink/ink3282.xml"/><Relationship Id="rId60" Type="http://schemas.openxmlformats.org/officeDocument/2006/relationships/customXml" Target="../ink/ink3290.xml"/><Relationship Id="rId65" Type="http://schemas.openxmlformats.org/officeDocument/2006/relationships/image" Target="../media/image3296.png"/><Relationship Id="rId81" Type="http://schemas.openxmlformats.org/officeDocument/2006/relationships/image" Target="../media/image3304.png"/><Relationship Id="rId86" Type="http://schemas.openxmlformats.org/officeDocument/2006/relationships/customXml" Target="../ink/ink3303.xml"/><Relationship Id="rId130" Type="http://schemas.openxmlformats.org/officeDocument/2006/relationships/customXml" Target="../ink/ink3325.xml"/><Relationship Id="rId135" Type="http://schemas.openxmlformats.org/officeDocument/2006/relationships/image" Target="../media/image3330.png"/><Relationship Id="rId13" Type="http://schemas.openxmlformats.org/officeDocument/2006/relationships/image" Target="../media/image3270.png"/><Relationship Id="rId18" Type="http://schemas.openxmlformats.org/officeDocument/2006/relationships/customXml" Target="../ink/ink3269.xml"/><Relationship Id="rId39" Type="http://schemas.openxmlformats.org/officeDocument/2006/relationships/image" Target="../media/image3283.png"/><Relationship Id="rId109" Type="http://schemas.openxmlformats.org/officeDocument/2006/relationships/image" Target="../media/image3317.png"/><Relationship Id="rId34" Type="http://schemas.openxmlformats.org/officeDocument/2006/relationships/customXml" Target="../ink/ink3277.xml"/><Relationship Id="rId50" Type="http://schemas.openxmlformats.org/officeDocument/2006/relationships/customXml" Target="../ink/ink3285.xml"/><Relationship Id="rId55" Type="http://schemas.openxmlformats.org/officeDocument/2006/relationships/image" Target="../media/image3291.png"/><Relationship Id="rId76" Type="http://schemas.openxmlformats.org/officeDocument/2006/relationships/customXml" Target="../ink/ink3298.xml"/><Relationship Id="rId97" Type="http://schemas.openxmlformats.org/officeDocument/2006/relationships/image" Target="../media/image3311.png"/><Relationship Id="rId104" Type="http://schemas.openxmlformats.org/officeDocument/2006/relationships/customXml" Target="../ink/ink3312.xml"/><Relationship Id="rId120" Type="http://schemas.openxmlformats.org/officeDocument/2006/relationships/customXml" Target="../ink/ink3320.xml"/><Relationship Id="rId125" Type="http://schemas.openxmlformats.org/officeDocument/2006/relationships/image" Target="../media/image3325.png"/><Relationship Id="rId141" Type="http://schemas.openxmlformats.org/officeDocument/2006/relationships/image" Target="../media/image3333.png"/><Relationship Id="rId146" Type="http://schemas.openxmlformats.org/officeDocument/2006/relationships/customXml" Target="../ink/ink3333.xml"/><Relationship Id="rId7" Type="http://schemas.openxmlformats.org/officeDocument/2006/relationships/image" Target="../media/image3267.png"/><Relationship Id="rId71" Type="http://schemas.openxmlformats.org/officeDocument/2006/relationships/image" Target="../media/image3299.png"/><Relationship Id="rId92" Type="http://schemas.openxmlformats.org/officeDocument/2006/relationships/customXml" Target="../ink/ink3306.xml"/><Relationship Id="rId2" Type="http://schemas.openxmlformats.org/officeDocument/2006/relationships/notesSlide" Target="../notesSlides/notesSlide17.xml"/><Relationship Id="rId29" Type="http://schemas.openxmlformats.org/officeDocument/2006/relationships/image" Target="../media/image3278.png"/><Relationship Id="rId24" Type="http://schemas.openxmlformats.org/officeDocument/2006/relationships/customXml" Target="../ink/ink3272.xml"/><Relationship Id="rId40" Type="http://schemas.openxmlformats.org/officeDocument/2006/relationships/customXml" Target="../ink/ink3280.xml"/><Relationship Id="rId45" Type="http://schemas.openxmlformats.org/officeDocument/2006/relationships/image" Target="../media/image3286.png"/><Relationship Id="rId66" Type="http://schemas.openxmlformats.org/officeDocument/2006/relationships/customXml" Target="../ink/ink3293.xml"/><Relationship Id="rId87" Type="http://schemas.openxmlformats.org/officeDocument/2006/relationships/image" Target="../media/image3306.png"/><Relationship Id="rId110" Type="http://schemas.openxmlformats.org/officeDocument/2006/relationships/customXml" Target="../ink/ink3315.xml"/><Relationship Id="rId115" Type="http://schemas.openxmlformats.org/officeDocument/2006/relationships/image" Target="../media/image3320.png"/><Relationship Id="rId131" Type="http://schemas.openxmlformats.org/officeDocument/2006/relationships/image" Target="../media/image3328.png"/><Relationship Id="rId136" Type="http://schemas.openxmlformats.org/officeDocument/2006/relationships/customXml" Target="../ink/ink3328.xml"/><Relationship Id="rId61" Type="http://schemas.openxmlformats.org/officeDocument/2006/relationships/image" Target="../media/image3294.png"/><Relationship Id="rId82" Type="http://schemas.openxmlformats.org/officeDocument/2006/relationships/customXml" Target="../ink/ink3301.xml"/><Relationship Id="rId19" Type="http://schemas.openxmlformats.org/officeDocument/2006/relationships/image" Target="../media/image3273.png"/><Relationship Id="rId14" Type="http://schemas.openxmlformats.org/officeDocument/2006/relationships/customXml" Target="../ink/ink3267.xml"/><Relationship Id="rId30" Type="http://schemas.openxmlformats.org/officeDocument/2006/relationships/customXml" Target="../ink/ink3275.xml"/><Relationship Id="rId35" Type="http://schemas.openxmlformats.org/officeDocument/2006/relationships/image" Target="../media/image3281.png"/><Relationship Id="rId56" Type="http://schemas.openxmlformats.org/officeDocument/2006/relationships/customXml" Target="../ink/ink3288.xml"/><Relationship Id="rId77" Type="http://schemas.openxmlformats.org/officeDocument/2006/relationships/image" Target="../media/image3302.png"/><Relationship Id="rId100" Type="http://schemas.openxmlformats.org/officeDocument/2006/relationships/customXml" Target="../ink/ink3310.xml"/><Relationship Id="rId105" Type="http://schemas.openxmlformats.org/officeDocument/2006/relationships/image" Target="../media/image3315.png"/><Relationship Id="rId126" Type="http://schemas.openxmlformats.org/officeDocument/2006/relationships/customXml" Target="../ink/ink3323.xml"/><Relationship Id="rId147" Type="http://schemas.openxmlformats.org/officeDocument/2006/relationships/image" Target="../media/image3336.png"/><Relationship Id="rId8" Type="http://schemas.openxmlformats.org/officeDocument/2006/relationships/customXml" Target="../ink/ink3264.xml"/><Relationship Id="rId51" Type="http://schemas.openxmlformats.org/officeDocument/2006/relationships/image" Target="../media/image3289.png"/><Relationship Id="rId72" Type="http://schemas.openxmlformats.org/officeDocument/2006/relationships/customXml" Target="../ink/ink3296.xml"/><Relationship Id="rId93" Type="http://schemas.openxmlformats.org/officeDocument/2006/relationships/image" Target="../media/image3309.png"/><Relationship Id="rId98" Type="http://schemas.openxmlformats.org/officeDocument/2006/relationships/customXml" Target="../ink/ink3309.xml"/><Relationship Id="rId121" Type="http://schemas.openxmlformats.org/officeDocument/2006/relationships/image" Target="../media/image3323.png"/><Relationship Id="rId142" Type="http://schemas.openxmlformats.org/officeDocument/2006/relationships/customXml" Target="../ink/ink3331.xml"/><Relationship Id="rId3" Type="http://schemas.openxmlformats.org/officeDocument/2006/relationships/image" Target="../media/image3265.emf"/><Relationship Id="rId25" Type="http://schemas.openxmlformats.org/officeDocument/2006/relationships/image" Target="../media/image3276.png"/><Relationship Id="rId46" Type="http://schemas.openxmlformats.org/officeDocument/2006/relationships/customXml" Target="../ink/ink3283.xml"/><Relationship Id="rId67" Type="http://schemas.openxmlformats.org/officeDocument/2006/relationships/image" Target="../media/image3297.png"/><Relationship Id="rId116" Type="http://schemas.openxmlformats.org/officeDocument/2006/relationships/customXml" Target="../ink/ink3318.xml"/><Relationship Id="rId137" Type="http://schemas.openxmlformats.org/officeDocument/2006/relationships/image" Target="../media/image3331.png"/><Relationship Id="rId20" Type="http://schemas.openxmlformats.org/officeDocument/2006/relationships/customXml" Target="../ink/ink3270.xml"/><Relationship Id="rId41" Type="http://schemas.openxmlformats.org/officeDocument/2006/relationships/image" Target="../media/image3284.png"/><Relationship Id="rId62" Type="http://schemas.openxmlformats.org/officeDocument/2006/relationships/customXml" Target="../ink/ink3291.xml"/><Relationship Id="rId83" Type="http://schemas.openxmlformats.org/officeDocument/2006/relationships/image" Target="../media/image2573.png"/><Relationship Id="rId88" Type="http://schemas.openxmlformats.org/officeDocument/2006/relationships/customXml" Target="../ink/ink3304.xml"/><Relationship Id="rId111" Type="http://schemas.openxmlformats.org/officeDocument/2006/relationships/image" Target="../media/image3318.png"/><Relationship Id="rId132" Type="http://schemas.openxmlformats.org/officeDocument/2006/relationships/customXml" Target="../ink/ink3326.xml"/><Relationship Id="rId15" Type="http://schemas.openxmlformats.org/officeDocument/2006/relationships/image" Target="../media/image3271.png"/><Relationship Id="rId36" Type="http://schemas.openxmlformats.org/officeDocument/2006/relationships/customXml" Target="../ink/ink3278.xml"/><Relationship Id="rId57" Type="http://schemas.openxmlformats.org/officeDocument/2006/relationships/image" Target="../media/image3292.png"/><Relationship Id="rId106" Type="http://schemas.openxmlformats.org/officeDocument/2006/relationships/customXml" Target="../ink/ink3313.xml"/><Relationship Id="rId127" Type="http://schemas.openxmlformats.org/officeDocument/2006/relationships/image" Target="../media/image3326.png"/><Relationship Id="rId10" Type="http://schemas.openxmlformats.org/officeDocument/2006/relationships/customXml" Target="../ink/ink3265.xml"/><Relationship Id="rId31" Type="http://schemas.openxmlformats.org/officeDocument/2006/relationships/image" Target="../media/image3279.png"/><Relationship Id="rId52" Type="http://schemas.openxmlformats.org/officeDocument/2006/relationships/customXml" Target="../ink/ink3286.xml"/><Relationship Id="rId73" Type="http://schemas.openxmlformats.org/officeDocument/2006/relationships/image" Target="../media/image3300.png"/><Relationship Id="rId78" Type="http://schemas.openxmlformats.org/officeDocument/2006/relationships/customXml" Target="../ink/ink3299.xml"/><Relationship Id="rId94" Type="http://schemas.openxmlformats.org/officeDocument/2006/relationships/customXml" Target="../ink/ink3307.xml"/><Relationship Id="rId99" Type="http://schemas.openxmlformats.org/officeDocument/2006/relationships/image" Target="../media/image3312.png"/><Relationship Id="rId101" Type="http://schemas.openxmlformats.org/officeDocument/2006/relationships/image" Target="../media/image3313.png"/><Relationship Id="rId122" Type="http://schemas.openxmlformats.org/officeDocument/2006/relationships/customXml" Target="../ink/ink3321.xml"/><Relationship Id="rId143" Type="http://schemas.openxmlformats.org/officeDocument/2006/relationships/image" Target="../media/image3334.png"/><Relationship Id="rId4" Type="http://schemas.openxmlformats.org/officeDocument/2006/relationships/customXml" Target="../ink/ink3262.xml"/><Relationship Id="rId9" Type="http://schemas.openxmlformats.org/officeDocument/2006/relationships/image" Target="../media/image3268.png"/><Relationship Id="rId26" Type="http://schemas.openxmlformats.org/officeDocument/2006/relationships/customXml" Target="../ink/ink3273.xml"/><Relationship Id="rId47" Type="http://schemas.openxmlformats.org/officeDocument/2006/relationships/image" Target="../media/image3287.png"/><Relationship Id="rId68" Type="http://schemas.openxmlformats.org/officeDocument/2006/relationships/customXml" Target="../ink/ink3294.xml"/><Relationship Id="rId89" Type="http://schemas.openxmlformats.org/officeDocument/2006/relationships/image" Target="../media/image3307.png"/><Relationship Id="rId112" Type="http://schemas.openxmlformats.org/officeDocument/2006/relationships/customXml" Target="../ink/ink3316.xml"/><Relationship Id="rId133" Type="http://schemas.openxmlformats.org/officeDocument/2006/relationships/image" Target="../media/image3329.png"/><Relationship Id="rId16" Type="http://schemas.openxmlformats.org/officeDocument/2006/relationships/customXml" Target="../ink/ink3268.xml"/><Relationship Id="rId37" Type="http://schemas.openxmlformats.org/officeDocument/2006/relationships/image" Target="../media/image3282.png"/><Relationship Id="rId58" Type="http://schemas.openxmlformats.org/officeDocument/2006/relationships/customXml" Target="../ink/ink3289.xml"/><Relationship Id="rId79" Type="http://schemas.openxmlformats.org/officeDocument/2006/relationships/image" Target="../media/image3303.png"/><Relationship Id="rId102" Type="http://schemas.openxmlformats.org/officeDocument/2006/relationships/customXml" Target="../ink/ink3311.xml"/><Relationship Id="rId123" Type="http://schemas.openxmlformats.org/officeDocument/2006/relationships/image" Target="../media/image3324.png"/><Relationship Id="rId144" Type="http://schemas.openxmlformats.org/officeDocument/2006/relationships/customXml" Target="../ink/ink333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94.png"/><Relationship Id="rId21" Type="http://schemas.openxmlformats.org/officeDocument/2006/relationships/image" Target="../media/image3346.png"/><Relationship Id="rId42" Type="http://schemas.openxmlformats.org/officeDocument/2006/relationships/customXml" Target="../ink/ink3353.xml"/><Relationship Id="rId63" Type="http://schemas.openxmlformats.org/officeDocument/2006/relationships/image" Target="../media/image3367.png"/><Relationship Id="rId84" Type="http://schemas.openxmlformats.org/officeDocument/2006/relationships/customXml" Target="../ink/ink3374.xml"/><Relationship Id="rId138" Type="http://schemas.openxmlformats.org/officeDocument/2006/relationships/customXml" Target="../ink/ink3401.xml"/><Relationship Id="rId159" Type="http://schemas.openxmlformats.org/officeDocument/2006/relationships/image" Target="../media/image3415.png"/><Relationship Id="rId170" Type="http://schemas.openxmlformats.org/officeDocument/2006/relationships/customXml" Target="../ink/ink3417.xml"/><Relationship Id="rId191" Type="http://schemas.openxmlformats.org/officeDocument/2006/relationships/image" Target="../media/image3431.png"/><Relationship Id="rId205" Type="http://schemas.openxmlformats.org/officeDocument/2006/relationships/image" Target="../media/image3438.png"/><Relationship Id="rId107" Type="http://schemas.openxmlformats.org/officeDocument/2006/relationships/image" Target="../media/image3389.png"/><Relationship Id="rId11" Type="http://schemas.openxmlformats.org/officeDocument/2006/relationships/image" Target="../media/image3341.png"/><Relationship Id="rId32" Type="http://schemas.openxmlformats.org/officeDocument/2006/relationships/customXml" Target="../ink/ink3348.xml"/><Relationship Id="rId53" Type="http://schemas.openxmlformats.org/officeDocument/2006/relationships/image" Target="../media/image3362.png"/><Relationship Id="rId74" Type="http://schemas.openxmlformats.org/officeDocument/2006/relationships/customXml" Target="../ink/ink3369.xml"/><Relationship Id="rId128" Type="http://schemas.openxmlformats.org/officeDocument/2006/relationships/customXml" Target="../ink/ink3396.xml"/><Relationship Id="rId149" Type="http://schemas.openxmlformats.org/officeDocument/2006/relationships/image" Target="../media/image3410.png"/><Relationship Id="rId5" Type="http://schemas.openxmlformats.org/officeDocument/2006/relationships/image" Target="../media/image3338.png"/><Relationship Id="rId95" Type="http://schemas.openxmlformats.org/officeDocument/2006/relationships/image" Target="../media/image3383.png"/><Relationship Id="rId160" Type="http://schemas.openxmlformats.org/officeDocument/2006/relationships/customXml" Target="../ink/ink3412.xml"/><Relationship Id="rId181" Type="http://schemas.openxmlformats.org/officeDocument/2006/relationships/image" Target="../media/image3426.png"/><Relationship Id="rId22" Type="http://schemas.openxmlformats.org/officeDocument/2006/relationships/customXml" Target="../ink/ink3343.xml"/><Relationship Id="rId43" Type="http://schemas.openxmlformats.org/officeDocument/2006/relationships/image" Target="../media/image3357.png"/><Relationship Id="rId64" Type="http://schemas.openxmlformats.org/officeDocument/2006/relationships/customXml" Target="../ink/ink3364.xml"/><Relationship Id="rId118" Type="http://schemas.openxmlformats.org/officeDocument/2006/relationships/customXml" Target="../ink/ink3391.xml"/><Relationship Id="rId139" Type="http://schemas.openxmlformats.org/officeDocument/2006/relationships/image" Target="../media/image3405.png"/><Relationship Id="rId85" Type="http://schemas.openxmlformats.org/officeDocument/2006/relationships/image" Target="../media/image3378.png"/><Relationship Id="rId150" Type="http://schemas.openxmlformats.org/officeDocument/2006/relationships/customXml" Target="../ink/ink3407.xml"/><Relationship Id="rId171" Type="http://schemas.openxmlformats.org/officeDocument/2006/relationships/image" Target="../media/image3421.png"/><Relationship Id="rId192" Type="http://schemas.openxmlformats.org/officeDocument/2006/relationships/customXml" Target="../ink/ink3428.xml"/><Relationship Id="rId12" Type="http://schemas.openxmlformats.org/officeDocument/2006/relationships/customXml" Target="../ink/ink3338.xml"/><Relationship Id="rId33" Type="http://schemas.openxmlformats.org/officeDocument/2006/relationships/image" Target="../media/image3352.png"/><Relationship Id="rId108" Type="http://schemas.openxmlformats.org/officeDocument/2006/relationships/customXml" Target="../ink/ink3386.xml"/><Relationship Id="rId129" Type="http://schemas.openxmlformats.org/officeDocument/2006/relationships/image" Target="../media/image3400.png"/><Relationship Id="rId54" Type="http://schemas.openxmlformats.org/officeDocument/2006/relationships/customXml" Target="../ink/ink3359.xml"/><Relationship Id="rId75" Type="http://schemas.openxmlformats.org/officeDocument/2006/relationships/image" Target="../media/image3373.png"/><Relationship Id="rId96" Type="http://schemas.openxmlformats.org/officeDocument/2006/relationships/customXml" Target="../ink/ink3380.xml"/><Relationship Id="rId140" Type="http://schemas.openxmlformats.org/officeDocument/2006/relationships/customXml" Target="../ink/ink3402.xml"/><Relationship Id="rId161" Type="http://schemas.openxmlformats.org/officeDocument/2006/relationships/image" Target="../media/image3416.png"/><Relationship Id="rId182" Type="http://schemas.openxmlformats.org/officeDocument/2006/relationships/customXml" Target="../ink/ink3423.xml"/><Relationship Id="rId6" Type="http://schemas.openxmlformats.org/officeDocument/2006/relationships/customXml" Target="../ink/ink3335.xml"/><Relationship Id="rId23" Type="http://schemas.openxmlformats.org/officeDocument/2006/relationships/image" Target="../media/image3347.png"/><Relationship Id="rId119" Type="http://schemas.openxmlformats.org/officeDocument/2006/relationships/image" Target="../media/image3395.png"/><Relationship Id="rId44" Type="http://schemas.openxmlformats.org/officeDocument/2006/relationships/customXml" Target="../ink/ink3354.xml"/><Relationship Id="rId65" Type="http://schemas.openxmlformats.org/officeDocument/2006/relationships/image" Target="../media/image3368.png"/><Relationship Id="rId86" Type="http://schemas.openxmlformats.org/officeDocument/2006/relationships/customXml" Target="../ink/ink3375.xml"/><Relationship Id="rId130" Type="http://schemas.openxmlformats.org/officeDocument/2006/relationships/customXml" Target="../ink/ink3397.xml"/><Relationship Id="rId151" Type="http://schemas.openxmlformats.org/officeDocument/2006/relationships/image" Target="../media/image3411.png"/><Relationship Id="rId172" Type="http://schemas.openxmlformats.org/officeDocument/2006/relationships/customXml" Target="../ink/ink3418.xml"/><Relationship Id="rId193" Type="http://schemas.openxmlformats.org/officeDocument/2006/relationships/image" Target="../media/image3432.png"/><Relationship Id="rId13" Type="http://schemas.openxmlformats.org/officeDocument/2006/relationships/image" Target="../media/image3342.png"/><Relationship Id="rId109" Type="http://schemas.openxmlformats.org/officeDocument/2006/relationships/image" Target="../media/image3390.png"/><Relationship Id="rId34" Type="http://schemas.openxmlformats.org/officeDocument/2006/relationships/customXml" Target="../ink/ink3349.xml"/><Relationship Id="rId55" Type="http://schemas.openxmlformats.org/officeDocument/2006/relationships/image" Target="../media/image3363.png"/><Relationship Id="rId76" Type="http://schemas.openxmlformats.org/officeDocument/2006/relationships/customXml" Target="../ink/ink3370.xml"/><Relationship Id="rId97" Type="http://schemas.openxmlformats.org/officeDocument/2006/relationships/image" Target="../media/image3384.png"/><Relationship Id="rId120" Type="http://schemas.openxmlformats.org/officeDocument/2006/relationships/customXml" Target="../ink/ink3392.xml"/><Relationship Id="rId141" Type="http://schemas.openxmlformats.org/officeDocument/2006/relationships/image" Target="../media/image3406.png"/><Relationship Id="rId7" Type="http://schemas.openxmlformats.org/officeDocument/2006/relationships/image" Target="../media/image3339.png"/><Relationship Id="rId162" Type="http://schemas.openxmlformats.org/officeDocument/2006/relationships/customXml" Target="../ink/ink3413.xml"/><Relationship Id="rId183" Type="http://schemas.openxmlformats.org/officeDocument/2006/relationships/image" Target="../media/image3427.png"/><Relationship Id="rId24" Type="http://schemas.openxmlformats.org/officeDocument/2006/relationships/customXml" Target="../ink/ink3344.xml"/><Relationship Id="rId40" Type="http://schemas.openxmlformats.org/officeDocument/2006/relationships/customXml" Target="../ink/ink3352.xml"/><Relationship Id="rId45" Type="http://schemas.openxmlformats.org/officeDocument/2006/relationships/image" Target="../media/image3358.png"/><Relationship Id="rId66" Type="http://schemas.openxmlformats.org/officeDocument/2006/relationships/customXml" Target="../ink/ink3365.xml"/><Relationship Id="rId87" Type="http://schemas.openxmlformats.org/officeDocument/2006/relationships/image" Target="../media/image3379.png"/><Relationship Id="rId110" Type="http://schemas.openxmlformats.org/officeDocument/2006/relationships/customXml" Target="../ink/ink3387.xml"/><Relationship Id="rId115" Type="http://schemas.openxmlformats.org/officeDocument/2006/relationships/image" Target="../media/image3393.png"/><Relationship Id="rId131" Type="http://schemas.openxmlformats.org/officeDocument/2006/relationships/image" Target="../media/image3401.png"/><Relationship Id="rId136" Type="http://schemas.openxmlformats.org/officeDocument/2006/relationships/customXml" Target="../ink/ink3400.xml"/><Relationship Id="rId157" Type="http://schemas.openxmlformats.org/officeDocument/2006/relationships/image" Target="../media/image3414.png"/><Relationship Id="rId178" Type="http://schemas.openxmlformats.org/officeDocument/2006/relationships/customXml" Target="../ink/ink3421.xml"/><Relationship Id="rId61" Type="http://schemas.openxmlformats.org/officeDocument/2006/relationships/image" Target="../media/image3366.png"/><Relationship Id="rId82" Type="http://schemas.openxmlformats.org/officeDocument/2006/relationships/customXml" Target="../ink/ink3373.xml"/><Relationship Id="rId152" Type="http://schemas.openxmlformats.org/officeDocument/2006/relationships/customXml" Target="../ink/ink3408.xml"/><Relationship Id="rId173" Type="http://schemas.openxmlformats.org/officeDocument/2006/relationships/image" Target="../media/image3422.png"/><Relationship Id="rId194" Type="http://schemas.openxmlformats.org/officeDocument/2006/relationships/customXml" Target="../ink/ink3429.xml"/><Relationship Id="rId199" Type="http://schemas.openxmlformats.org/officeDocument/2006/relationships/image" Target="../media/image3435.png"/><Relationship Id="rId203" Type="http://schemas.openxmlformats.org/officeDocument/2006/relationships/image" Target="../media/image3437.png"/><Relationship Id="rId19" Type="http://schemas.openxmlformats.org/officeDocument/2006/relationships/image" Target="../media/image3345.png"/><Relationship Id="rId14" Type="http://schemas.openxmlformats.org/officeDocument/2006/relationships/customXml" Target="../ink/ink3339.xml"/><Relationship Id="rId30" Type="http://schemas.openxmlformats.org/officeDocument/2006/relationships/customXml" Target="../ink/ink3347.xml"/><Relationship Id="rId35" Type="http://schemas.openxmlformats.org/officeDocument/2006/relationships/image" Target="../media/image3353.png"/><Relationship Id="rId56" Type="http://schemas.openxmlformats.org/officeDocument/2006/relationships/customXml" Target="../ink/ink3360.xml"/><Relationship Id="rId77" Type="http://schemas.openxmlformats.org/officeDocument/2006/relationships/image" Target="../media/image3374.png"/><Relationship Id="rId100" Type="http://schemas.openxmlformats.org/officeDocument/2006/relationships/customXml" Target="../ink/ink3382.xml"/><Relationship Id="rId105" Type="http://schemas.openxmlformats.org/officeDocument/2006/relationships/image" Target="../media/image3388.png"/><Relationship Id="rId126" Type="http://schemas.openxmlformats.org/officeDocument/2006/relationships/customXml" Target="../ink/ink3395.xml"/><Relationship Id="rId147" Type="http://schemas.openxmlformats.org/officeDocument/2006/relationships/image" Target="../media/image3409.png"/><Relationship Id="rId168" Type="http://schemas.openxmlformats.org/officeDocument/2006/relationships/customXml" Target="../ink/ink3416.xml"/><Relationship Id="rId8" Type="http://schemas.openxmlformats.org/officeDocument/2006/relationships/customXml" Target="../ink/ink3336.xml"/><Relationship Id="rId51" Type="http://schemas.openxmlformats.org/officeDocument/2006/relationships/image" Target="../media/image3361.png"/><Relationship Id="rId72" Type="http://schemas.openxmlformats.org/officeDocument/2006/relationships/customXml" Target="../ink/ink3368.xml"/><Relationship Id="rId93" Type="http://schemas.openxmlformats.org/officeDocument/2006/relationships/image" Target="../media/image3382.png"/><Relationship Id="rId98" Type="http://schemas.openxmlformats.org/officeDocument/2006/relationships/customXml" Target="../ink/ink3381.xml"/><Relationship Id="rId121" Type="http://schemas.openxmlformats.org/officeDocument/2006/relationships/image" Target="../media/image3396.png"/><Relationship Id="rId142" Type="http://schemas.openxmlformats.org/officeDocument/2006/relationships/customXml" Target="../ink/ink3403.xml"/><Relationship Id="rId163" Type="http://schemas.openxmlformats.org/officeDocument/2006/relationships/image" Target="../media/image3417.png"/><Relationship Id="rId184" Type="http://schemas.openxmlformats.org/officeDocument/2006/relationships/customXml" Target="../ink/ink3424.xml"/><Relationship Id="rId189" Type="http://schemas.openxmlformats.org/officeDocument/2006/relationships/image" Target="../media/image3430.png"/><Relationship Id="rId3" Type="http://schemas.openxmlformats.org/officeDocument/2006/relationships/image" Target="../media/image3337.emf"/><Relationship Id="rId25" Type="http://schemas.openxmlformats.org/officeDocument/2006/relationships/image" Target="../media/image3348.png"/><Relationship Id="rId46" Type="http://schemas.openxmlformats.org/officeDocument/2006/relationships/customXml" Target="../ink/ink3355.xml"/><Relationship Id="rId67" Type="http://schemas.openxmlformats.org/officeDocument/2006/relationships/image" Target="../media/image3369.png"/><Relationship Id="rId116" Type="http://schemas.openxmlformats.org/officeDocument/2006/relationships/customXml" Target="../ink/ink3390.xml"/><Relationship Id="rId137" Type="http://schemas.openxmlformats.org/officeDocument/2006/relationships/image" Target="../media/image3404.png"/><Relationship Id="rId158" Type="http://schemas.openxmlformats.org/officeDocument/2006/relationships/customXml" Target="../ink/ink3411.xml"/><Relationship Id="rId20" Type="http://schemas.openxmlformats.org/officeDocument/2006/relationships/customXml" Target="../ink/ink3342.xml"/><Relationship Id="rId41" Type="http://schemas.openxmlformats.org/officeDocument/2006/relationships/image" Target="../media/image3356.png"/><Relationship Id="rId62" Type="http://schemas.openxmlformats.org/officeDocument/2006/relationships/customXml" Target="../ink/ink3363.xml"/><Relationship Id="rId83" Type="http://schemas.openxmlformats.org/officeDocument/2006/relationships/image" Target="../media/image3377.png"/><Relationship Id="rId88" Type="http://schemas.openxmlformats.org/officeDocument/2006/relationships/customXml" Target="../ink/ink3376.xml"/><Relationship Id="rId111" Type="http://schemas.openxmlformats.org/officeDocument/2006/relationships/image" Target="../media/image3391.png"/><Relationship Id="rId132" Type="http://schemas.openxmlformats.org/officeDocument/2006/relationships/customXml" Target="../ink/ink3398.xml"/><Relationship Id="rId153" Type="http://schemas.openxmlformats.org/officeDocument/2006/relationships/image" Target="../media/image3412.png"/><Relationship Id="rId174" Type="http://schemas.openxmlformats.org/officeDocument/2006/relationships/customXml" Target="../ink/ink3419.xml"/><Relationship Id="rId179" Type="http://schemas.openxmlformats.org/officeDocument/2006/relationships/image" Target="../media/image3425.png"/><Relationship Id="rId195" Type="http://schemas.openxmlformats.org/officeDocument/2006/relationships/image" Target="../media/image3433.png"/><Relationship Id="rId190" Type="http://schemas.openxmlformats.org/officeDocument/2006/relationships/customXml" Target="../ink/ink3427.xml"/><Relationship Id="rId204" Type="http://schemas.openxmlformats.org/officeDocument/2006/relationships/customXml" Target="../ink/ink3434.xml"/><Relationship Id="rId15" Type="http://schemas.openxmlformats.org/officeDocument/2006/relationships/image" Target="../media/image3343.png"/><Relationship Id="rId36" Type="http://schemas.openxmlformats.org/officeDocument/2006/relationships/customXml" Target="../ink/ink3350.xml"/><Relationship Id="rId57" Type="http://schemas.openxmlformats.org/officeDocument/2006/relationships/image" Target="../media/image3364.png"/><Relationship Id="rId106" Type="http://schemas.openxmlformats.org/officeDocument/2006/relationships/customXml" Target="../ink/ink3385.xml"/><Relationship Id="rId127" Type="http://schemas.openxmlformats.org/officeDocument/2006/relationships/image" Target="../media/image3399.png"/><Relationship Id="rId10" Type="http://schemas.openxmlformats.org/officeDocument/2006/relationships/customXml" Target="../ink/ink3337.xml"/><Relationship Id="rId31" Type="http://schemas.openxmlformats.org/officeDocument/2006/relationships/image" Target="../media/image3351.png"/><Relationship Id="rId52" Type="http://schemas.openxmlformats.org/officeDocument/2006/relationships/customXml" Target="../ink/ink3358.xml"/><Relationship Id="rId73" Type="http://schemas.openxmlformats.org/officeDocument/2006/relationships/image" Target="../media/image3372.png"/><Relationship Id="rId78" Type="http://schemas.openxmlformats.org/officeDocument/2006/relationships/customXml" Target="../ink/ink3371.xml"/><Relationship Id="rId94" Type="http://schemas.openxmlformats.org/officeDocument/2006/relationships/customXml" Target="../ink/ink3379.xml"/><Relationship Id="rId99" Type="http://schemas.openxmlformats.org/officeDocument/2006/relationships/image" Target="../media/image3385.png"/><Relationship Id="rId101" Type="http://schemas.openxmlformats.org/officeDocument/2006/relationships/image" Target="../media/image3386.png"/><Relationship Id="rId122" Type="http://schemas.openxmlformats.org/officeDocument/2006/relationships/customXml" Target="../ink/ink3393.xml"/><Relationship Id="rId143" Type="http://schemas.openxmlformats.org/officeDocument/2006/relationships/image" Target="../media/image3407.png"/><Relationship Id="rId148" Type="http://schemas.openxmlformats.org/officeDocument/2006/relationships/customXml" Target="../ink/ink3406.xml"/><Relationship Id="rId164" Type="http://schemas.openxmlformats.org/officeDocument/2006/relationships/customXml" Target="../ink/ink3414.xml"/><Relationship Id="rId169" Type="http://schemas.openxmlformats.org/officeDocument/2006/relationships/image" Target="../media/image3420.png"/><Relationship Id="rId185" Type="http://schemas.openxmlformats.org/officeDocument/2006/relationships/image" Target="../media/image3428.png"/><Relationship Id="rId4" Type="http://schemas.openxmlformats.org/officeDocument/2006/relationships/customXml" Target="../ink/ink3334.xml"/><Relationship Id="rId9" Type="http://schemas.openxmlformats.org/officeDocument/2006/relationships/image" Target="../media/image3340.png"/><Relationship Id="rId180" Type="http://schemas.openxmlformats.org/officeDocument/2006/relationships/customXml" Target="../ink/ink3422.xml"/><Relationship Id="rId26" Type="http://schemas.openxmlformats.org/officeDocument/2006/relationships/customXml" Target="../ink/ink3345.xml"/><Relationship Id="rId47" Type="http://schemas.openxmlformats.org/officeDocument/2006/relationships/image" Target="../media/image3359.png"/><Relationship Id="rId68" Type="http://schemas.openxmlformats.org/officeDocument/2006/relationships/customXml" Target="../ink/ink3366.xml"/><Relationship Id="rId89" Type="http://schemas.openxmlformats.org/officeDocument/2006/relationships/image" Target="../media/image3380.png"/><Relationship Id="rId112" Type="http://schemas.openxmlformats.org/officeDocument/2006/relationships/customXml" Target="../ink/ink3388.xml"/><Relationship Id="rId133" Type="http://schemas.openxmlformats.org/officeDocument/2006/relationships/image" Target="../media/image3402.png"/><Relationship Id="rId154" Type="http://schemas.openxmlformats.org/officeDocument/2006/relationships/customXml" Target="../ink/ink3409.xml"/><Relationship Id="rId175" Type="http://schemas.openxmlformats.org/officeDocument/2006/relationships/image" Target="../media/image3423.png"/><Relationship Id="rId196" Type="http://schemas.openxmlformats.org/officeDocument/2006/relationships/customXml" Target="../ink/ink3430.xml"/><Relationship Id="rId200" Type="http://schemas.openxmlformats.org/officeDocument/2006/relationships/customXml" Target="../ink/ink3432.xml"/><Relationship Id="rId16" Type="http://schemas.openxmlformats.org/officeDocument/2006/relationships/customXml" Target="../ink/ink3340.xml"/><Relationship Id="rId37" Type="http://schemas.openxmlformats.org/officeDocument/2006/relationships/image" Target="../media/image3354.png"/><Relationship Id="rId58" Type="http://schemas.openxmlformats.org/officeDocument/2006/relationships/customXml" Target="../ink/ink3361.xml"/><Relationship Id="rId79" Type="http://schemas.openxmlformats.org/officeDocument/2006/relationships/image" Target="../media/image3375.png"/><Relationship Id="rId102" Type="http://schemas.openxmlformats.org/officeDocument/2006/relationships/customXml" Target="../ink/ink3383.xml"/><Relationship Id="rId123" Type="http://schemas.openxmlformats.org/officeDocument/2006/relationships/image" Target="../media/image3397.png"/><Relationship Id="rId144" Type="http://schemas.openxmlformats.org/officeDocument/2006/relationships/customXml" Target="../ink/ink3404.xml"/><Relationship Id="rId90" Type="http://schemas.openxmlformats.org/officeDocument/2006/relationships/customXml" Target="../ink/ink3377.xml"/><Relationship Id="rId165" Type="http://schemas.openxmlformats.org/officeDocument/2006/relationships/image" Target="../media/image3418.png"/><Relationship Id="rId186" Type="http://schemas.openxmlformats.org/officeDocument/2006/relationships/customXml" Target="../ink/ink3425.xml"/><Relationship Id="rId27" Type="http://schemas.openxmlformats.org/officeDocument/2006/relationships/image" Target="../media/image3349.png"/><Relationship Id="rId48" Type="http://schemas.openxmlformats.org/officeDocument/2006/relationships/customXml" Target="../ink/ink3356.xml"/><Relationship Id="rId69" Type="http://schemas.openxmlformats.org/officeDocument/2006/relationships/image" Target="../media/image3370.png"/><Relationship Id="rId113" Type="http://schemas.openxmlformats.org/officeDocument/2006/relationships/image" Target="../media/image3392.png"/><Relationship Id="rId134" Type="http://schemas.openxmlformats.org/officeDocument/2006/relationships/customXml" Target="../ink/ink3399.xml"/><Relationship Id="rId80" Type="http://schemas.openxmlformats.org/officeDocument/2006/relationships/customXml" Target="../ink/ink3372.xml"/><Relationship Id="rId155" Type="http://schemas.openxmlformats.org/officeDocument/2006/relationships/image" Target="../media/image3413.png"/><Relationship Id="rId176" Type="http://schemas.openxmlformats.org/officeDocument/2006/relationships/customXml" Target="../ink/ink3420.xml"/><Relationship Id="rId197" Type="http://schemas.openxmlformats.org/officeDocument/2006/relationships/image" Target="../media/image3434.png"/><Relationship Id="rId201" Type="http://schemas.openxmlformats.org/officeDocument/2006/relationships/image" Target="../media/image3436.png"/><Relationship Id="rId17" Type="http://schemas.openxmlformats.org/officeDocument/2006/relationships/image" Target="../media/image3344.png"/><Relationship Id="rId38" Type="http://schemas.openxmlformats.org/officeDocument/2006/relationships/customXml" Target="../ink/ink3351.xml"/><Relationship Id="rId59" Type="http://schemas.openxmlformats.org/officeDocument/2006/relationships/image" Target="../media/image3365.png"/><Relationship Id="rId103" Type="http://schemas.openxmlformats.org/officeDocument/2006/relationships/image" Target="../media/image3387.png"/><Relationship Id="rId124" Type="http://schemas.openxmlformats.org/officeDocument/2006/relationships/customXml" Target="../ink/ink3394.xml"/><Relationship Id="rId70" Type="http://schemas.openxmlformats.org/officeDocument/2006/relationships/customXml" Target="../ink/ink3367.xml"/><Relationship Id="rId91" Type="http://schemas.openxmlformats.org/officeDocument/2006/relationships/image" Target="../media/image3381.png"/><Relationship Id="rId145" Type="http://schemas.openxmlformats.org/officeDocument/2006/relationships/image" Target="../media/image3408.png"/><Relationship Id="rId166" Type="http://schemas.openxmlformats.org/officeDocument/2006/relationships/customXml" Target="../ink/ink3415.xml"/><Relationship Id="rId187" Type="http://schemas.openxmlformats.org/officeDocument/2006/relationships/image" Target="../media/image3429.png"/><Relationship Id="rId1" Type="http://schemas.openxmlformats.org/officeDocument/2006/relationships/slideLayout" Target="../slideLayouts/slideLayout12.xml"/><Relationship Id="rId28" Type="http://schemas.openxmlformats.org/officeDocument/2006/relationships/customXml" Target="../ink/ink3346.xml"/><Relationship Id="rId49" Type="http://schemas.openxmlformats.org/officeDocument/2006/relationships/image" Target="../media/image3360.png"/><Relationship Id="rId114" Type="http://schemas.openxmlformats.org/officeDocument/2006/relationships/customXml" Target="../ink/ink3389.xml"/><Relationship Id="rId60" Type="http://schemas.openxmlformats.org/officeDocument/2006/relationships/customXml" Target="../ink/ink3362.xml"/><Relationship Id="rId81" Type="http://schemas.openxmlformats.org/officeDocument/2006/relationships/image" Target="../media/image3376.png"/><Relationship Id="rId135" Type="http://schemas.openxmlformats.org/officeDocument/2006/relationships/image" Target="../media/image3403.png"/><Relationship Id="rId156" Type="http://schemas.openxmlformats.org/officeDocument/2006/relationships/customXml" Target="../ink/ink3410.xml"/><Relationship Id="rId177" Type="http://schemas.openxmlformats.org/officeDocument/2006/relationships/image" Target="../media/image3424.png"/><Relationship Id="rId198" Type="http://schemas.openxmlformats.org/officeDocument/2006/relationships/customXml" Target="../ink/ink3431.xml"/><Relationship Id="rId202" Type="http://schemas.openxmlformats.org/officeDocument/2006/relationships/customXml" Target="../ink/ink3433.xml"/><Relationship Id="rId18" Type="http://schemas.openxmlformats.org/officeDocument/2006/relationships/customXml" Target="../ink/ink3341.xml"/><Relationship Id="rId39" Type="http://schemas.openxmlformats.org/officeDocument/2006/relationships/image" Target="../media/image3355.png"/><Relationship Id="rId50" Type="http://schemas.openxmlformats.org/officeDocument/2006/relationships/customXml" Target="../ink/ink3357.xml"/><Relationship Id="rId104" Type="http://schemas.openxmlformats.org/officeDocument/2006/relationships/customXml" Target="../ink/ink3384.xml"/><Relationship Id="rId125" Type="http://schemas.openxmlformats.org/officeDocument/2006/relationships/image" Target="../media/image3398.png"/><Relationship Id="rId146" Type="http://schemas.openxmlformats.org/officeDocument/2006/relationships/customXml" Target="../ink/ink3405.xml"/><Relationship Id="rId167" Type="http://schemas.openxmlformats.org/officeDocument/2006/relationships/image" Target="../media/image3419.png"/><Relationship Id="rId188" Type="http://schemas.openxmlformats.org/officeDocument/2006/relationships/customXml" Target="../ink/ink3426.xml"/><Relationship Id="rId71" Type="http://schemas.openxmlformats.org/officeDocument/2006/relationships/image" Target="../media/image3371.png"/><Relationship Id="rId92" Type="http://schemas.openxmlformats.org/officeDocument/2006/relationships/customXml" Target="../ink/ink3378.xml"/><Relationship Id="rId2" Type="http://schemas.openxmlformats.org/officeDocument/2006/relationships/notesSlide" Target="../notesSlides/notesSlide18.xml"/><Relationship Id="rId29" Type="http://schemas.openxmlformats.org/officeDocument/2006/relationships/image" Target="../media/image3350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496.png"/><Relationship Id="rId21" Type="http://schemas.openxmlformats.org/officeDocument/2006/relationships/image" Target="../media/image3448.png"/><Relationship Id="rId42" Type="http://schemas.openxmlformats.org/officeDocument/2006/relationships/customXml" Target="../ink/ink3454.xml"/><Relationship Id="rId63" Type="http://schemas.openxmlformats.org/officeDocument/2006/relationships/image" Target="../media/image3469.png"/><Relationship Id="rId84" Type="http://schemas.openxmlformats.org/officeDocument/2006/relationships/customXml" Target="../ink/ink3475.xml"/><Relationship Id="rId138" Type="http://schemas.openxmlformats.org/officeDocument/2006/relationships/customXml" Target="../ink/ink3502.xml"/><Relationship Id="rId16" Type="http://schemas.openxmlformats.org/officeDocument/2006/relationships/customXml" Target="../ink/ink3441.xml"/><Relationship Id="rId107" Type="http://schemas.openxmlformats.org/officeDocument/2006/relationships/image" Target="../media/image3491.png"/><Relationship Id="rId11" Type="http://schemas.openxmlformats.org/officeDocument/2006/relationships/image" Target="../media/image3443.png"/><Relationship Id="rId32" Type="http://schemas.openxmlformats.org/officeDocument/2006/relationships/customXml" Target="../ink/ink3449.xml"/><Relationship Id="rId37" Type="http://schemas.openxmlformats.org/officeDocument/2006/relationships/image" Target="../media/image3456.png"/><Relationship Id="rId53" Type="http://schemas.openxmlformats.org/officeDocument/2006/relationships/image" Target="../media/image3464.png"/><Relationship Id="rId58" Type="http://schemas.openxmlformats.org/officeDocument/2006/relationships/customXml" Target="../ink/ink3462.xml"/><Relationship Id="rId74" Type="http://schemas.openxmlformats.org/officeDocument/2006/relationships/customXml" Target="../ink/ink3470.xml"/><Relationship Id="rId79" Type="http://schemas.openxmlformats.org/officeDocument/2006/relationships/image" Target="../media/image3477.png"/><Relationship Id="rId102" Type="http://schemas.openxmlformats.org/officeDocument/2006/relationships/customXml" Target="../ink/ink3484.xml"/><Relationship Id="rId123" Type="http://schemas.openxmlformats.org/officeDocument/2006/relationships/image" Target="../media/image3499.png"/><Relationship Id="rId128" Type="http://schemas.openxmlformats.org/officeDocument/2006/relationships/customXml" Target="../ink/ink3497.xml"/><Relationship Id="rId5" Type="http://schemas.openxmlformats.org/officeDocument/2006/relationships/image" Target="../media/image3440.png"/><Relationship Id="rId90" Type="http://schemas.openxmlformats.org/officeDocument/2006/relationships/customXml" Target="../ink/ink3478.xml"/><Relationship Id="rId95" Type="http://schemas.openxmlformats.org/officeDocument/2006/relationships/image" Target="../media/image3485.png"/><Relationship Id="rId22" Type="http://schemas.openxmlformats.org/officeDocument/2006/relationships/customXml" Target="../ink/ink3444.xml"/><Relationship Id="rId27" Type="http://schemas.openxmlformats.org/officeDocument/2006/relationships/image" Target="../media/image3451.png"/><Relationship Id="rId43" Type="http://schemas.openxmlformats.org/officeDocument/2006/relationships/image" Target="../media/image3459.png"/><Relationship Id="rId48" Type="http://schemas.openxmlformats.org/officeDocument/2006/relationships/customXml" Target="../ink/ink3457.xml"/><Relationship Id="rId64" Type="http://schemas.openxmlformats.org/officeDocument/2006/relationships/customXml" Target="../ink/ink3465.xml"/><Relationship Id="rId69" Type="http://schemas.openxmlformats.org/officeDocument/2006/relationships/image" Target="../media/image3472.png"/><Relationship Id="rId113" Type="http://schemas.openxmlformats.org/officeDocument/2006/relationships/image" Target="../media/image3494.png"/><Relationship Id="rId118" Type="http://schemas.openxmlformats.org/officeDocument/2006/relationships/customXml" Target="../ink/ink3492.xml"/><Relationship Id="rId134" Type="http://schemas.openxmlformats.org/officeDocument/2006/relationships/customXml" Target="../ink/ink3500.xml"/><Relationship Id="rId139" Type="http://schemas.openxmlformats.org/officeDocument/2006/relationships/image" Target="../media/image3507.png"/><Relationship Id="rId80" Type="http://schemas.openxmlformats.org/officeDocument/2006/relationships/customXml" Target="../ink/ink3473.xml"/><Relationship Id="rId85" Type="http://schemas.openxmlformats.org/officeDocument/2006/relationships/image" Target="../media/image3480.png"/><Relationship Id="rId12" Type="http://schemas.openxmlformats.org/officeDocument/2006/relationships/customXml" Target="../ink/ink3439.xml"/><Relationship Id="rId17" Type="http://schemas.openxmlformats.org/officeDocument/2006/relationships/image" Target="../media/image3446.png"/><Relationship Id="rId33" Type="http://schemas.openxmlformats.org/officeDocument/2006/relationships/image" Target="../media/image3454.png"/><Relationship Id="rId38" Type="http://schemas.openxmlformats.org/officeDocument/2006/relationships/customXml" Target="../ink/ink3452.xml"/><Relationship Id="rId59" Type="http://schemas.openxmlformats.org/officeDocument/2006/relationships/image" Target="../media/image3467.png"/><Relationship Id="rId103" Type="http://schemas.openxmlformats.org/officeDocument/2006/relationships/image" Target="../media/image3489.png"/><Relationship Id="rId108" Type="http://schemas.openxmlformats.org/officeDocument/2006/relationships/customXml" Target="../ink/ink3487.xml"/><Relationship Id="rId124" Type="http://schemas.openxmlformats.org/officeDocument/2006/relationships/customXml" Target="../ink/ink3495.xml"/><Relationship Id="rId129" Type="http://schemas.openxmlformats.org/officeDocument/2006/relationships/image" Target="../media/image3502.png"/><Relationship Id="rId54" Type="http://schemas.openxmlformats.org/officeDocument/2006/relationships/customXml" Target="../ink/ink3460.xml"/><Relationship Id="rId70" Type="http://schemas.openxmlformats.org/officeDocument/2006/relationships/customXml" Target="../ink/ink3468.xml"/><Relationship Id="rId75" Type="http://schemas.openxmlformats.org/officeDocument/2006/relationships/image" Target="../media/image3475.png"/><Relationship Id="rId91" Type="http://schemas.openxmlformats.org/officeDocument/2006/relationships/image" Target="../media/image3483.png"/><Relationship Id="rId96" Type="http://schemas.openxmlformats.org/officeDocument/2006/relationships/customXml" Target="../ink/ink348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436.xml"/><Relationship Id="rId23" Type="http://schemas.openxmlformats.org/officeDocument/2006/relationships/image" Target="../media/image3449.png"/><Relationship Id="rId28" Type="http://schemas.openxmlformats.org/officeDocument/2006/relationships/customXml" Target="../ink/ink3447.xml"/><Relationship Id="rId49" Type="http://schemas.openxmlformats.org/officeDocument/2006/relationships/image" Target="../media/image3462.png"/><Relationship Id="rId114" Type="http://schemas.openxmlformats.org/officeDocument/2006/relationships/customXml" Target="../ink/ink3490.xml"/><Relationship Id="rId119" Type="http://schemas.openxmlformats.org/officeDocument/2006/relationships/image" Target="../media/image3497.png"/><Relationship Id="rId44" Type="http://schemas.openxmlformats.org/officeDocument/2006/relationships/customXml" Target="../ink/ink3455.xml"/><Relationship Id="rId60" Type="http://schemas.openxmlformats.org/officeDocument/2006/relationships/customXml" Target="../ink/ink3463.xml"/><Relationship Id="rId65" Type="http://schemas.openxmlformats.org/officeDocument/2006/relationships/image" Target="../media/image3470.png"/><Relationship Id="rId81" Type="http://schemas.openxmlformats.org/officeDocument/2006/relationships/image" Target="../media/image3478.png"/><Relationship Id="rId86" Type="http://schemas.openxmlformats.org/officeDocument/2006/relationships/customXml" Target="../ink/ink3476.xml"/><Relationship Id="rId130" Type="http://schemas.openxmlformats.org/officeDocument/2006/relationships/customXml" Target="../ink/ink3498.xml"/><Relationship Id="rId135" Type="http://schemas.openxmlformats.org/officeDocument/2006/relationships/image" Target="../media/image3505.png"/><Relationship Id="rId13" Type="http://schemas.openxmlformats.org/officeDocument/2006/relationships/image" Target="../media/image3444.png"/><Relationship Id="rId18" Type="http://schemas.openxmlformats.org/officeDocument/2006/relationships/customXml" Target="../ink/ink3442.xml"/><Relationship Id="rId39" Type="http://schemas.openxmlformats.org/officeDocument/2006/relationships/image" Target="../media/image3457.png"/><Relationship Id="rId109" Type="http://schemas.openxmlformats.org/officeDocument/2006/relationships/image" Target="../media/image3492.png"/><Relationship Id="rId34" Type="http://schemas.openxmlformats.org/officeDocument/2006/relationships/customXml" Target="../ink/ink3450.xml"/><Relationship Id="rId50" Type="http://schemas.openxmlformats.org/officeDocument/2006/relationships/customXml" Target="../ink/ink3458.xml"/><Relationship Id="rId55" Type="http://schemas.openxmlformats.org/officeDocument/2006/relationships/image" Target="../media/image3465.png"/><Relationship Id="rId76" Type="http://schemas.openxmlformats.org/officeDocument/2006/relationships/customXml" Target="../ink/ink3471.xml"/><Relationship Id="rId97" Type="http://schemas.openxmlformats.org/officeDocument/2006/relationships/image" Target="../media/image3486.png"/><Relationship Id="rId104" Type="http://schemas.openxmlformats.org/officeDocument/2006/relationships/customXml" Target="../ink/ink3485.xml"/><Relationship Id="rId120" Type="http://schemas.openxmlformats.org/officeDocument/2006/relationships/customXml" Target="../ink/ink3493.xml"/><Relationship Id="rId125" Type="http://schemas.openxmlformats.org/officeDocument/2006/relationships/image" Target="../media/image3500.png"/><Relationship Id="rId7" Type="http://schemas.openxmlformats.org/officeDocument/2006/relationships/image" Target="../media/image3441.png"/><Relationship Id="rId71" Type="http://schemas.openxmlformats.org/officeDocument/2006/relationships/image" Target="../media/image3473.png"/><Relationship Id="rId92" Type="http://schemas.openxmlformats.org/officeDocument/2006/relationships/customXml" Target="../ink/ink3479.xml"/><Relationship Id="rId2" Type="http://schemas.openxmlformats.org/officeDocument/2006/relationships/notesSlide" Target="../notesSlides/notesSlide19.xml"/><Relationship Id="rId29" Type="http://schemas.openxmlformats.org/officeDocument/2006/relationships/image" Target="../media/image3452.png"/><Relationship Id="rId24" Type="http://schemas.openxmlformats.org/officeDocument/2006/relationships/customXml" Target="../ink/ink3445.xml"/><Relationship Id="rId40" Type="http://schemas.openxmlformats.org/officeDocument/2006/relationships/customXml" Target="../ink/ink3453.xml"/><Relationship Id="rId45" Type="http://schemas.openxmlformats.org/officeDocument/2006/relationships/image" Target="../media/image3460.png"/><Relationship Id="rId66" Type="http://schemas.openxmlformats.org/officeDocument/2006/relationships/customXml" Target="../ink/ink3466.xml"/><Relationship Id="rId87" Type="http://schemas.openxmlformats.org/officeDocument/2006/relationships/image" Target="../media/image3481.png"/><Relationship Id="rId110" Type="http://schemas.openxmlformats.org/officeDocument/2006/relationships/customXml" Target="../ink/ink3488.xml"/><Relationship Id="rId115" Type="http://schemas.openxmlformats.org/officeDocument/2006/relationships/image" Target="../media/image3495.png"/><Relationship Id="rId131" Type="http://schemas.openxmlformats.org/officeDocument/2006/relationships/image" Target="../media/image3503.png"/><Relationship Id="rId136" Type="http://schemas.openxmlformats.org/officeDocument/2006/relationships/customXml" Target="../ink/ink3501.xml"/><Relationship Id="rId61" Type="http://schemas.openxmlformats.org/officeDocument/2006/relationships/image" Target="../media/image3468.png"/><Relationship Id="rId82" Type="http://schemas.openxmlformats.org/officeDocument/2006/relationships/customXml" Target="../ink/ink3474.xml"/><Relationship Id="rId19" Type="http://schemas.openxmlformats.org/officeDocument/2006/relationships/image" Target="../media/image3447.png"/><Relationship Id="rId14" Type="http://schemas.openxmlformats.org/officeDocument/2006/relationships/customXml" Target="../ink/ink3440.xml"/><Relationship Id="rId30" Type="http://schemas.openxmlformats.org/officeDocument/2006/relationships/customXml" Target="../ink/ink3448.xml"/><Relationship Id="rId35" Type="http://schemas.openxmlformats.org/officeDocument/2006/relationships/image" Target="../media/image3455.png"/><Relationship Id="rId56" Type="http://schemas.openxmlformats.org/officeDocument/2006/relationships/customXml" Target="../ink/ink3461.xml"/><Relationship Id="rId77" Type="http://schemas.openxmlformats.org/officeDocument/2006/relationships/image" Target="../media/image3476.png"/><Relationship Id="rId100" Type="http://schemas.openxmlformats.org/officeDocument/2006/relationships/customXml" Target="../ink/ink3483.xml"/><Relationship Id="rId105" Type="http://schemas.openxmlformats.org/officeDocument/2006/relationships/image" Target="../media/image3490.png"/><Relationship Id="rId126" Type="http://schemas.openxmlformats.org/officeDocument/2006/relationships/customXml" Target="../ink/ink3496.xml"/><Relationship Id="rId8" Type="http://schemas.openxmlformats.org/officeDocument/2006/relationships/customXml" Target="../ink/ink3437.xml"/><Relationship Id="rId51" Type="http://schemas.openxmlformats.org/officeDocument/2006/relationships/image" Target="../media/image3463.png"/><Relationship Id="rId72" Type="http://schemas.openxmlformats.org/officeDocument/2006/relationships/customXml" Target="../ink/ink3469.xml"/><Relationship Id="rId93" Type="http://schemas.openxmlformats.org/officeDocument/2006/relationships/image" Target="../media/image3484.png"/><Relationship Id="rId98" Type="http://schemas.openxmlformats.org/officeDocument/2006/relationships/customXml" Target="../ink/ink3482.xml"/><Relationship Id="rId121" Type="http://schemas.openxmlformats.org/officeDocument/2006/relationships/image" Target="../media/image3498.png"/><Relationship Id="rId3" Type="http://schemas.openxmlformats.org/officeDocument/2006/relationships/image" Target="../media/image3439.emf"/><Relationship Id="rId25" Type="http://schemas.openxmlformats.org/officeDocument/2006/relationships/image" Target="../media/image3450.png"/><Relationship Id="rId46" Type="http://schemas.openxmlformats.org/officeDocument/2006/relationships/customXml" Target="../ink/ink3456.xml"/><Relationship Id="rId67" Type="http://schemas.openxmlformats.org/officeDocument/2006/relationships/image" Target="../media/image3471.png"/><Relationship Id="rId116" Type="http://schemas.openxmlformats.org/officeDocument/2006/relationships/customXml" Target="../ink/ink3491.xml"/><Relationship Id="rId137" Type="http://schemas.openxmlformats.org/officeDocument/2006/relationships/image" Target="../media/image3506.png"/><Relationship Id="rId20" Type="http://schemas.openxmlformats.org/officeDocument/2006/relationships/customXml" Target="../ink/ink3443.xml"/><Relationship Id="rId41" Type="http://schemas.openxmlformats.org/officeDocument/2006/relationships/image" Target="../media/image3458.png"/><Relationship Id="rId62" Type="http://schemas.openxmlformats.org/officeDocument/2006/relationships/customXml" Target="../ink/ink3464.xml"/><Relationship Id="rId83" Type="http://schemas.openxmlformats.org/officeDocument/2006/relationships/image" Target="../media/image3479.png"/><Relationship Id="rId88" Type="http://schemas.openxmlformats.org/officeDocument/2006/relationships/customXml" Target="../ink/ink3477.xml"/><Relationship Id="rId111" Type="http://schemas.openxmlformats.org/officeDocument/2006/relationships/image" Target="../media/image3493.png"/><Relationship Id="rId132" Type="http://schemas.openxmlformats.org/officeDocument/2006/relationships/customXml" Target="../ink/ink3499.xml"/><Relationship Id="rId15" Type="http://schemas.openxmlformats.org/officeDocument/2006/relationships/image" Target="../media/image3445.png"/><Relationship Id="rId36" Type="http://schemas.openxmlformats.org/officeDocument/2006/relationships/customXml" Target="../ink/ink3451.xml"/><Relationship Id="rId57" Type="http://schemas.openxmlformats.org/officeDocument/2006/relationships/image" Target="../media/image3466.png"/><Relationship Id="rId106" Type="http://schemas.openxmlformats.org/officeDocument/2006/relationships/customXml" Target="../ink/ink3486.xml"/><Relationship Id="rId127" Type="http://schemas.openxmlformats.org/officeDocument/2006/relationships/image" Target="../media/image3501.png"/><Relationship Id="rId10" Type="http://schemas.openxmlformats.org/officeDocument/2006/relationships/customXml" Target="../ink/ink3438.xml"/><Relationship Id="rId31" Type="http://schemas.openxmlformats.org/officeDocument/2006/relationships/image" Target="../media/image3453.png"/><Relationship Id="rId52" Type="http://schemas.openxmlformats.org/officeDocument/2006/relationships/customXml" Target="../ink/ink3459.xml"/><Relationship Id="rId73" Type="http://schemas.openxmlformats.org/officeDocument/2006/relationships/image" Target="../media/image3474.png"/><Relationship Id="rId78" Type="http://schemas.openxmlformats.org/officeDocument/2006/relationships/customXml" Target="../ink/ink3472.xml"/><Relationship Id="rId94" Type="http://schemas.openxmlformats.org/officeDocument/2006/relationships/customXml" Target="../ink/ink3480.xml"/><Relationship Id="rId99" Type="http://schemas.openxmlformats.org/officeDocument/2006/relationships/image" Target="../media/image3487.png"/><Relationship Id="rId101" Type="http://schemas.openxmlformats.org/officeDocument/2006/relationships/image" Target="../media/image3488.png"/><Relationship Id="rId122" Type="http://schemas.openxmlformats.org/officeDocument/2006/relationships/customXml" Target="../ink/ink3494.xml"/><Relationship Id="rId4" Type="http://schemas.openxmlformats.org/officeDocument/2006/relationships/customXml" Target="../ink/ink3435.xml"/><Relationship Id="rId9" Type="http://schemas.openxmlformats.org/officeDocument/2006/relationships/image" Target="../media/image3442.png"/><Relationship Id="rId26" Type="http://schemas.openxmlformats.org/officeDocument/2006/relationships/customXml" Target="../ink/ink3446.xml"/><Relationship Id="rId47" Type="http://schemas.openxmlformats.org/officeDocument/2006/relationships/image" Target="../media/image3461.png"/><Relationship Id="rId68" Type="http://schemas.openxmlformats.org/officeDocument/2006/relationships/customXml" Target="../ink/ink3467.xml"/><Relationship Id="rId89" Type="http://schemas.openxmlformats.org/officeDocument/2006/relationships/image" Target="../media/image3482.png"/><Relationship Id="rId112" Type="http://schemas.openxmlformats.org/officeDocument/2006/relationships/customXml" Target="../ink/ink3489.xml"/><Relationship Id="rId133" Type="http://schemas.openxmlformats.org/officeDocument/2006/relationships/image" Target="../media/image3504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117" Type="http://schemas.openxmlformats.org/officeDocument/2006/relationships/image" Target="../media/image6.png"/><Relationship Id="rId21" Type="http://schemas.openxmlformats.org/officeDocument/2006/relationships/image" Target="../media/image332.png"/><Relationship Id="rId42" Type="http://schemas.openxmlformats.org/officeDocument/2006/relationships/customXml" Target="../ink/ink20.xml"/><Relationship Id="rId47" Type="http://schemas.openxmlformats.org/officeDocument/2006/relationships/image" Target="../media/image345.png"/><Relationship Id="rId63" Type="http://schemas.openxmlformats.org/officeDocument/2006/relationships/image" Target="../media/image353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366.png"/><Relationship Id="rId112" Type="http://schemas.openxmlformats.org/officeDocument/2006/relationships/customXml" Target="../ink/ink55.xml"/><Relationship Id="rId16" Type="http://schemas.openxmlformats.org/officeDocument/2006/relationships/customXml" Target="../ink/ink7.xml"/><Relationship Id="rId107" Type="http://schemas.openxmlformats.org/officeDocument/2006/relationships/image" Target="../media/image375.png"/><Relationship Id="rId11" Type="http://schemas.openxmlformats.org/officeDocument/2006/relationships/image" Target="../media/image327.png"/><Relationship Id="rId32" Type="http://schemas.openxmlformats.org/officeDocument/2006/relationships/customXml" Target="../ink/ink15.xml"/><Relationship Id="rId37" Type="http://schemas.openxmlformats.org/officeDocument/2006/relationships/image" Target="../media/image340.png"/><Relationship Id="rId53" Type="http://schemas.openxmlformats.org/officeDocument/2006/relationships/image" Target="../media/image348.png"/><Relationship Id="rId58" Type="http://schemas.openxmlformats.org/officeDocument/2006/relationships/customXml" Target="../ink/ink28.xml"/><Relationship Id="rId74" Type="http://schemas.openxmlformats.org/officeDocument/2006/relationships/customXml" Target="../ink/ink36.xml"/><Relationship Id="rId79" Type="http://schemas.openxmlformats.org/officeDocument/2006/relationships/image" Target="../media/image361.png"/><Relationship Id="rId102" Type="http://schemas.openxmlformats.org/officeDocument/2006/relationships/customXml" Target="../ink/ink50.xml"/><Relationship Id="rId5" Type="http://schemas.openxmlformats.org/officeDocument/2006/relationships/image" Target="../media/image324.png"/><Relationship Id="rId90" Type="http://schemas.openxmlformats.org/officeDocument/2006/relationships/customXml" Target="../ink/ink44.xml"/><Relationship Id="rId95" Type="http://schemas.openxmlformats.org/officeDocument/2006/relationships/image" Target="../media/image369.png"/><Relationship Id="rId22" Type="http://schemas.openxmlformats.org/officeDocument/2006/relationships/customXml" Target="../ink/ink10.xml"/><Relationship Id="rId27" Type="http://schemas.openxmlformats.org/officeDocument/2006/relationships/image" Target="../media/image335.png"/><Relationship Id="rId43" Type="http://schemas.openxmlformats.org/officeDocument/2006/relationships/image" Target="../media/image343.png"/><Relationship Id="rId48" Type="http://schemas.openxmlformats.org/officeDocument/2006/relationships/customXml" Target="../ink/ink23.xml"/><Relationship Id="rId64" Type="http://schemas.openxmlformats.org/officeDocument/2006/relationships/customXml" Target="../ink/ink31.xml"/><Relationship Id="rId69" Type="http://schemas.openxmlformats.org/officeDocument/2006/relationships/image" Target="../media/image356.png"/><Relationship Id="rId113" Type="http://schemas.openxmlformats.org/officeDocument/2006/relationships/image" Target="../media/image4.png"/><Relationship Id="rId80" Type="http://schemas.openxmlformats.org/officeDocument/2006/relationships/customXml" Target="../ink/ink39.xml"/><Relationship Id="rId85" Type="http://schemas.openxmlformats.org/officeDocument/2006/relationships/image" Target="../media/image364.png"/><Relationship Id="rId12" Type="http://schemas.openxmlformats.org/officeDocument/2006/relationships/customXml" Target="../ink/ink5.xml"/><Relationship Id="rId17" Type="http://schemas.openxmlformats.org/officeDocument/2006/relationships/image" Target="../media/image330.png"/><Relationship Id="rId33" Type="http://schemas.openxmlformats.org/officeDocument/2006/relationships/image" Target="../media/image338.png"/><Relationship Id="rId38" Type="http://schemas.openxmlformats.org/officeDocument/2006/relationships/customXml" Target="../ink/ink18.xml"/><Relationship Id="rId59" Type="http://schemas.openxmlformats.org/officeDocument/2006/relationships/image" Target="../media/image351.png"/><Relationship Id="rId103" Type="http://schemas.openxmlformats.org/officeDocument/2006/relationships/image" Target="../media/image373.png"/><Relationship Id="rId108" Type="http://schemas.openxmlformats.org/officeDocument/2006/relationships/customXml" Target="../ink/ink53.xml"/><Relationship Id="rId54" Type="http://schemas.openxmlformats.org/officeDocument/2006/relationships/customXml" Target="../ink/ink26.xml"/><Relationship Id="rId70" Type="http://schemas.openxmlformats.org/officeDocument/2006/relationships/customXml" Target="../ink/ink34.xml"/><Relationship Id="rId75" Type="http://schemas.openxmlformats.org/officeDocument/2006/relationships/image" Target="../media/image359.png"/><Relationship Id="rId91" Type="http://schemas.openxmlformats.org/officeDocument/2006/relationships/image" Target="../media/image367.png"/><Relationship Id="rId96" Type="http://schemas.openxmlformats.org/officeDocument/2006/relationships/customXml" Target="../ink/ink47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23" Type="http://schemas.openxmlformats.org/officeDocument/2006/relationships/image" Target="../media/image333.png"/><Relationship Id="rId28" Type="http://schemas.openxmlformats.org/officeDocument/2006/relationships/customXml" Target="../ink/ink13.xml"/><Relationship Id="rId49" Type="http://schemas.openxmlformats.org/officeDocument/2006/relationships/image" Target="../media/image346.png"/><Relationship Id="rId114" Type="http://schemas.openxmlformats.org/officeDocument/2006/relationships/customXml" Target="../ink/ink56.xml"/><Relationship Id="rId10" Type="http://schemas.openxmlformats.org/officeDocument/2006/relationships/customXml" Target="../ink/ink4.xml"/><Relationship Id="rId31" Type="http://schemas.openxmlformats.org/officeDocument/2006/relationships/image" Target="../media/image337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354.png"/><Relationship Id="rId73" Type="http://schemas.openxmlformats.org/officeDocument/2006/relationships/image" Target="../media/image358.png"/><Relationship Id="rId78" Type="http://schemas.openxmlformats.org/officeDocument/2006/relationships/customXml" Target="../ink/ink38.xml"/><Relationship Id="rId81" Type="http://schemas.openxmlformats.org/officeDocument/2006/relationships/image" Target="../media/image362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371.png"/><Relationship Id="rId101" Type="http://schemas.openxmlformats.org/officeDocument/2006/relationships/image" Target="../media/image372.png"/><Relationship Id="rId4" Type="http://schemas.openxmlformats.org/officeDocument/2006/relationships/customXml" Target="../ink/ink1.xml"/><Relationship Id="rId9" Type="http://schemas.openxmlformats.org/officeDocument/2006/relationships/image" Target="../media/image326.png"/><Relationship Id="rId13" Type="http://schemas.openxmlformats.org/officeDocument/2006/relationships/image" Target="../media/image328.png"/><Relationship Id="rId18" Type="http://schemas.openxmlformats.org/officeDocument/2006/relationships/customXml" Target="../ink/ink8.xml"/><Relationship Id="rId39" Type="http://schemas.openxmlformats.org/officeDocument/2006/relationships/image" Target="../media/image341.png"/><Relationship Id="rId109" Type="http://schemas.openxmlformats.org/officeDocument/2006/relationships/image" Target="../media/image376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349.png"/><Relationship Id="rId76" Type="http://schemas.openxmlformats.org/officeDocument/2006/relationships/customXml" Target="../ink/ink37.xml"/><Relationship Id="rId97" Type="http://schemas.openxmlformats.org/officeDocument/2006/relationships/image" Target="../media/image370.png"/><Relationship Id="rId104" Type="http://schemas.openxmlformats.org/officeDocument/2006/relationships/customXml" Target="../ink/ink51.xml"/><Relationship Id="rId7" Type="http://schemas.openxmlformats.org/officeDocument/2006/relationships/image" Target="../media/image325.png"/><Relationship Id="rId71" Type="http://schemas.openxmlformats.org/officeDocument/2006/relationships/image" Target="../media/image357.png"/><Relationship Id="rId92" Type="http://schemas.openxmlformats.org/officeDocument/2006/relationships/customXml" Target="../ink/ink45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36.png"/><Relationship Id="rId24" Type="http://schemas.openxmlformats.org/officeDocument/2006/relationships/customXml" Target="../ink/ink11.xml"/><Relationship Id="rId40" Type="http://schemas.openxmlformats.org/officeDocument/2006/relationships/customXml" Target="../ink/ink19.xml"/><Relationship Id="rId45" Type="http://schemas.openxmlformats.org/officeDocument/2006/relationships/image" Target="../media/image344.png"/><Relationship Id="rId66" Type="http://schemas.openxmlformats.org/officeDocument/2006/relationships/customXml" Target="../ink/ink32.xml"/><Relationship Id="rId87" Type="http://schemas.openxmlformats.org/officeDocument/2006/relationships/image" Target="../media/image365.png"/><Relationship Id="rId110" Type="http://schemas.openxmlformats.org/officeDocument/2006/relationships/customXml" Target="../ink/ink54.xml"/><Relationship Id="rId115" Type="http://schemas.openxmlformats.org/officeDocument/2006/relationships/image" Target="../media/image5.png"/><Relationship Id="rId61" Type="http://schemas.openxmlformats.org/officeDocument/2006/relationships/image" Target="../media/image352.png"/><Relationship Id="rId82" Type="http://schemas.openxmlformats.org/officeDocument/2006/relationships/customXml" Target="../ink/ink40.xml"/><Relationship Id="rId19" Type="http://schemas.openxmlformats.org/officeDocument/2006/relationships/image" Target="../media/image331.png"/><Relationship Id="rId14" Type="http://schemas.openxmlformats.org/officeDocument/2006/relationships/customXml" Target="../ink/ink6.xml"/><Relationship Id="rId30" Type="http://schemas.openxmlformats.org/officeDocument/2006/relationships/customXml" Target="../ink/ink14.xml"/><Relationship Id="rId35" Type="http://schemas.openxmlformats.org/officeDocument/2006/relationships/image" Target="../media/image339.png"/><Relationship Id="rId56" Type="http://schemas.openxmlformats.org/officeDocument/2006/relationships/customXml" Target="../ink/ink27.xml"/><Relationship Id="rId77" Type="http://schemas.openxmlformats.org/officeDocument/2006/relationships/image" Target="../media/image360.png"/><Relationship Id="rId100" Type="http://schemas.openxmlformats.org/officeDocument/2006/relationships/customXml" Target="../ink/ink49.xml"/><Relationship Id="rId105" Type="http://schemas.openxmlformats.org/officeDocument/2006/relationships/image" Target="../media/image374.png"/><Relationship Id="rId8" Type="http://schemas.openxmlformats.org/officeDocument/2006/relationships/customXml" Target="../ink/ink3.xml"/><Relationship Id="rId51" Type="http://schemas.openxmlformats.org/officeDocument/2006/relationships/image" Target="../media/image347.png"/><Relationship Id="rId72" Type="http://schemas.openxmlformats.org/officeDocument/2006/relationships/customXml" Target="../ink/ink35.xml"/><Relationship Id="rId93" Type="http://schemas.openxmlformats.org/officeDocument/2006/relationships/image" Target="../media/image368.png"/><Relationship Id="rId98" Type="http://schemas.openxmlformats.org/officeDocument/2006/relationships/customXml" Target="../ink/ink48.xml"/><Relationship Id="rId3" Type="http://schemas.openxmlformats.org/officeDocument/2006/relationships/image" Target="../media/image2.emf"/><Relationship Id="rId25" Type="http://schemas.openxmlformats.org/officeDocument/2006/relationships/image" Target="../media/image334.png"/><Relationship Id="rId46" Type="http://schemas.openxmlformats.org/officeDocument/2006/relationships/customXml" Target="../ink/ink22.xml"/><Relationship Id="rId67" Type="http://schemas.openxmlformats.org/officeDocument/2006/relationships/image" Target="../media/image355.png"/><Relationship Id="rId116" Type="http://schemas.openxmlformats.org/officeDocument/2006/relationships/customXml" Target="../ink/ink57.xml"/><Relationship Id="rId20" Type="http://schemas.openxmlformats.org/officeDocument/2006/relationships/customXml" Target="../ink/ink9.xml"/><Relationship Id="rId41" Type="http://schemas.openxmlformats.org/officeDocument/2006/relationships/image" Target="../media/image342.png"/><Relationship Id="rId62" Type="http://schemas.openxmlformats.org/officeDocument/2006/relationships/customXml" Target="../ink/ink30.xml"/><Relationship Id="rId83" Type="http://schemas.openxmlformats.org/officeDocument/2006/relationships/image" Target="../media/image363.png"/><Relationship Id="rId88" Type="http://schemas.openxmlformats.org/officeDocument/2006/relationships/customXml" Target="../ink/ink43.xml"/><Relationship Id="rId111" Type="http://schemas.openxmlformats.org/officeDocument/2006/relationships/image" Target="../media/image3.png"/><Relationship Id="rId15" Type="http://schemas.openxmlformats.org/officeDocument/2006/relationships/image" Target="../media/image329.png"/><Relationship Id="rId36" Type="http://schemas.openxmlformats.org/officeDocument/2006/relationships/customXml" Target="../ink/ink17.xml"/><Relationship Id="rId57" Type="http://schemas.openxmlformats.org/officeDocument/2006/relationships/image" Target="../media/image350.png"/><Relationship Id="rId106" Type="http://schemas.openxmlformats.org/officeDocument/2006/relationships/customXml" Target="../ink/ink5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13.png"/><Relationship Id="rId18" Type="http://schemas.openxmlformats.org/officeDocument/2006/relationships/customXml" Target="../ink/ink3510.xml"/><Relationship Id="rId26" Type="http://schemas.openxmlformats.org/officeDocument/2006/relationships/customXml" Target="../ink/ink3514.xml"/><Relationship Id="rId39" Type="http://schemas.openxmlformats.org/officeDocument/2006/relationships/image" Target="../media/image3526.png"/><Relationship Id="rId21" Type="http://schemas.openxmlformats.org/officeDocument/2006/relationships/image" Target="../media/image3517.png"/><Relationship Id="rId34" Type="http://schemas.openxmlformats.org/officeDocument/2006/relationships/customXml" Target="../ink/ink3518.xml"/><Relationship Id="rId7" Type="http://schemas.openxmlformats.org/officeDocument/2006/relationships/image" Target="../media/image3510.png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3509.xml"/><Relationship Id="rId20" Type="http://schemas.openxmlformats.org/officeDocument/2006/relationships/customXml" Target="../ink/ink3511.xml"/><Relationship Id="rId29" Type="http://schemas.openxmlformats.org/officeDocument/2006/relationships/image" Target="../media/image3521.png"/><Relationship Id="rId41" Type="http://schemas.openxmlformats.org/officeDocument/2006/relationships/image" Target="../media/image3527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504.xml"/><Relationship Id="rId11" Type="http://schemas.openxmlformats.org/officeDocument/2006/relationships/image" Target="../media/image3512.png"/><Relationship Id="rId24" Type="http://schemas.openxmlformats.org/officeDocument/2006/relationships/customXml" Target="../ink/ink3513.xml"/><Relationship Id="rId32" Type="http://schemas.openxmlformats.org/officeDocument/2006/relationships/customXml" Target="../ink/ink3517.xml"/><Relationship Id="rId37" Type="http://schemas.openxmlformats.org/officeDocument/2006/relationships/image" Target="../media/image3525.png"/><Relationship Id="rId40" Type="http://schemas.openxmlformats.org/officeDocument/2006/relationships/customXml" Target="../ink/ink3521.xml"/><Relationship Id="rId5" Type="http://schemas.openxmlformats.org/officeDocument/2006/relationships/image" Target="../media/image3509.png"/><Relationship Id="rId15" Type="http://schemas.openxmlformats.org/officeDocument/2006/relationships/image" Target="../media/image3514.png"/><Relationship Id="rId23" Type="http://schemas.openxmlformats.org/officeDocument/2006/relationships/image" Target="../media/image3518.png"/><Relationship Id="rId28" Type="http://schemas.openxmlformats.org/officeDocument/2006/relationships/customXml" Target="../ink/ink3515.xml"/><Relationship Id="rId36" Type="http://schemas.openxmlformats.org/officeDocument/2006/relationships/customXml" Target="../ink/ink3519.xml"/><Relationship Id="rId10" Type="http://schemas.openxmlformats.org/officeDocument/2006/relationships/customXml" Target="../ink/ink3506.xml"/><Relationship Id="rId19" Type="http://schemas.openxmlformats.org/officeDocument/2006/relationships/image" Target="../media/image3516.png"/><Relationship Id="rId31" Type="http://schemas.openxmlformats.org/officeDocument/2006/relationships/image" Target="../media/image3522.png"/><Relationship Id="rId4" Type="http://schemas.openxmlformats.org/officeDocument/2006/relationships/customXml" Target="../ink/ink3503.xml"/><Relationship Id="rId9" Type="http://schemas.openxmlformats.org/officeDocument/2006/relationships/image" Target="../media/image3511.png"/><Relationship Id="rId14" Type="http://schemas.openxmlformats.org/officeDocument/2006/relationships/customXml" Target="../ink/ink3508.xml"/><Relationship Id="rId22" Type="http://schemas.openxmlformats.org/officeDocument/2006/relationships/customXml" Target="../ink/ink3512.xml"/><Relationship Id="rId27" Type="http://schemas.openxmlformats.org/officeDocument/2006/relationships/image" Target="../media/image3520.png"/><Relationship Id="rId30" Type="http://schemas.openxmlformats.org/officeDocument/2006/relationships/customXml" Target="../ink/ink3516.xml"/><Relationship Id="rId35" Type="http://schemas.openxmlformats.org/officeDocument/2006/relationships/image" Target="../media/image3524.png"/><Relationship Id="rId8" Type="http://schemas.openxmlformats.org/officeDocument/2006/relationships/customXml" Target="../ink/ink3505.xml"/><Relationship Id="rId3" Type="http://schemas.openxmlformats.org/officeDocument/2006/relationships/image" Target="../media/image3508.emf"/><Relationship Id="rId12" Type="http://schemas.openxmlformats.org/officeDocument/2006/relationships/customXml" Target="../ink/ink3507.xml"/><Relationship Id="rId17" Type="http://schemas.openxmlformats.org/officeDocument/2006/relationships/image" Target="../media/image3515.png"/><Relationship Id="rId25" Type="http://schemas.openxmlformats.org/officeDocument/2006/relationships/image" Target="../media/image3519.png"/><Relationship Id="rId33" Type="http://schemas.openxmlformats.org/officeDocument/2006/relationships/image" Target="../media/image3523.png"/><Relationship Id="rId38" Type="http://schemas.openxmlformats.org/officeDocument/2006/relationships/customXml" Target="../ink/ink3520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33.xml"/><Relationship Id="rId21" Type="http://schemas.openxmlformats.org/officeDocument/2006/relationships/image" Target="../media/image3537.png"/><Relationship Id="rId42" Type="http://schemas.openxmlformats.org/officeDocument/2006/relationships/customXml" Target="../ink/ink3541.xml"/><Relationship Id="rId47" Type="http://schemas.openxmlformats.org/officeDocument/2006/relationships/image" Target="../media/image3550.png"/><Relationship Id="rId63" Type="http://schemas.openxmlformats.org/officeDocument/2006/relationships/image" Target="../media/image3558.png"/><Relationship Id="rId68" Type="http://schemas.openxmlformats.org/officeDocument/2006/relationships/customXml" Target="../ink/ink3554.xml"/><Relationship Id="rId7" Type="http://schemas.openxmlformats.org/officeDocument/2006/relationships/image" Target="../media/image3530.png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3528.xml"/><Relationship Id="rId29" Type="http://schemas.openxmlformats.org/officeDocument/2006/relationships/image" Target="../media/image3541.png"/><Relationship Id="rId11" Type="http://schemas.openxmlformats.org/officeDocument/2006/relationships/image" Target="../media/image3532.png"/><Relationship Id="rId24" Type="http://schemas.openxmlformats.org/officeDocument/2006/relationships/customXml" Target="../ink/ink3532.xml"/><Relationship Id="rId32" Type="http://schemas.openxmlformats.org/officeDocument/2006/relationships/customXml" Target="../ink/ink3536.xml"/><Relationship Id="rId37" Type="http://schemas.openxmlformats.org/officeDocument/2006/relationships/image" Target="../media/image3545.png"/><Relationship Id="rId40" Type="http://schemas.openxmlformats.org/officeDocument/2006/relationships/customXml" Target="../ink/ink3540.xml"/><Relationship Id="rId45" Type="http://schemas.openxmlformats.org/officeDocument/2006/relationships/image" Target="../media/image3549.png"/><Relationship Id="rId53" Type="http://schemas.openxmlformats.org/officeDocument/2006/relationships/image" Target="../media/image3553.png"/><Relationship Id="rId58" Type="http://schemas.openxmlformats.org/officeDocument/2006/relationships/customXml" Target="../ink/ink3549.xml"/><Relationship Id="rId66" Type="http://schemas.openxmlformats.org/officeDocument/2006/relationships/customXml" Target="../ink/ink3553.xml"/><Relationship Id="rId5" Type="http://schemas.openxmlformats.org/officeDocument/2006/relationships/image" Target="../media/image3529.png"/><Relationship Id="rId61" Type="http://schemas.openxmlformats.org/officeDocument/2006/relationships/image" Target="../media/image3557.png"/><Relationship Id="rId19" Type="http://schemas.openxmlformats.org/officeDocument/2006/relationships/image" Target="../media/image3536.png"/><Relationship Id="rId14" Type="http://schemas.openxmlformats.org/officeDocument/2006/relationships/customXml" Target="../ink/ink3527.xml"/><Relationship Id="rId22" Type="http://schemas.openxmlformats.org/officeDocument/2006/relationships/customXml" Target="../ink/ink3531.xml"/><Relationship Id="rId27" Type="http://schemas.openxmlformats.org/officeDocument/2006/relationships/image" Target="../media/image3540.png"/><Relationship Id="rId30" Type="http://schemas.openxmlformats.org/officeDocument/2006/relationships/customXml" Target="../ink/ink3535.xml"/><Relationship Id="rId35" Type="http://schemas.openxmlformats.org/officeDocument/2006/relationships/image" Target="../media/image3544.png"/><Relationship Id="rId43" Type="http://schemas.openxmlformats.org/officeDocument/2006/relationships/image" Target="../media/image3548.png"/><Relationship Id="rId48" Type="http://schemas.openxmlformats.org/officeDocument/2006/relationships/customXml" Target="../ink/ink3544.xml"/><Relationship Id="rId56" Type="http://schemas.openxmlformats.org/officeDocument/2006/relationships/customXml" Target="../ink/ink3548.xml"/><Relationship Id="rId64" Type="http://schemas.openxmlformats.org/officeDocument/2006/relationships/customXml" Target="../ink/ink3552.xml"/><Relationship Id="rId69" Type="http://schemas.openxmlformats.org/officeDocument/2006/relationships/image" Target="../media/image3561.png"/><Relationship Id="rId8" Type="http://schemas.openxmlformats.org/officeDocument/2006/relationships/customXml" Target="../ink/ink3524.xml"/><Relationship Id="rId51" Type="http://schemas.openxmlformats.org/officeDocument/2006/relationships/image" Target="../media/image3552.png"/><Relationship Id="rId3" Type="http://schemas.openxmlformats.org/officeDocument/2006/relationships/image" Target="../media/image3528.emf"/><Relationship Id="rId12" Type="http://schemas.openxmlformats.org/officeDocument/2006/relationships/customXml" Target="../ink/ink3526.xml"/><Relationship Id="rId17" Type="http://schemas.openxmlformats.org/officeDocument/2006/relationships/image" Target="../media/image3535.png"/><Relationship Id="rId25" Type="http://schemas.openxmlformats.org/officeDocument/2006/relationships/image" Target="../media/image3539.png"/><Relationship Id="rId33" Type="http://schemas.openxmlformats.org/officeDocument/2006/relationships/image" Target="../media/image3543.png"/><Relationship Id="rId38" Type="http://schemas.openxmlformats.org/officeDocument/2006/relationships/customXml" Target="../ink/ink3539.xml"/><Relationship Id="rId46" Type="http://schemas.openxmlformats.org/officeDocument/2006/relationships/customXml" Target="../ink/ink3543.xml"/><Relationship Id="rId59" Type="http://schemas.openxmlformats.org/officeDocument/2006/relationships/image" Target="../media/image3556.png"/><Relationship Id="rId67" Type="http://schemas.openxmlformats.org/officeDocument/2006/relationships/image" Target="../media/image3560.png"/><Relationship Id="rId20" Type="http://schemas.openxmlformats.org/officeDocument/2006/relationships/customXml" Target="../ink/ink3530.xml"/><Relationship Id="rId41" Type="http://schemas.openxmlformats.org/officeDocument/2006/relationships/image" Target="../media/image3547.png"/><Relationship Id="rId54" Type="http://schemas.openxmlformats.org/officeDocument/2006/relationships/customXml" Target="../ink/ink3547.xml"/><Relationship Id="rId62" Type="http://schemas.openxmlformats.org/officeDocument/2006/relationships/customXml" Target="../ink/ink3551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3523.xml"/><Relationship Id="rId15" Type="http://schemas.openxmlformats.org/officeDocument/2006/relationships/image" Target="../media/image3534.png"/><Relationship Id="rId23" Type="http://schemas.openxmlformats.org/officeDocument/2006/relationships/image" Target="../media/image3538.png"/><Relationship Id="rId28" Type="http://schemas.openxmlformats.org/officeDocument/2006/relationships/customXml" Target="../ink/ink3534.xml"/><Relationship Id="rId36" Type="http://schemas.openxmlformats.org/officeDocument/2006/relationships/customXml" Target="../ink/ink3538.xml"/><Relationship Id="rId49" Type="http://schemas.openxmlformats.org/officeDocument/2006/relationships/image" Target="../media/image3551.png"/><Relationship Id="rId57" Type="http://schemas.openxmlformats.org/officeDocument/2006/relationships/image" Target="../media/image3555.png"/><Relationship Id="rId10" Type="http://schemas.openxmlformats.org/officeDocument/2006/relationships/customXml" Target="../ink/ink3525.xml"/><Relationship Id="rId31" Type="http://schemas.openxmlformats.org/officeDocument/2006/relationships/image" Target="../media/image3542.png"/><Relationship Id="rId44" Type="http://schemas.openxmlformats.org/officeDocument/2006/relationships/customXml" Target="../ink/ink3542.xml"/><Relationship Id="rId52" Type="http://schemas.openxmlformats.org/officeDocument/2006/relationships/customXml" Target="../ink/ink3546.xml"/><Relationship Id="rId60" Type="http://schemas.openxmlformats.org/officeDocument/2006/relationships/customXml" Target="../ink/ink3550.xml"/><Relationship Id="rId65" Type="http://schemas.openxmlformats.org/officeDocument/2006/relationships/image" Target="../media/image3559.png"/><Relationship Id="rId4" Type="http://schemas.openxmlformats.org/officeDocument/2006/relationships/customXml" Target="../ink/ink3522.xml"/><Relationship Id="rId9" Type="http://schemas.openxmlformats.org/officeDocument/2006/relationships/image" Target="../media/image3531.png"/><Relationship Id="rId13" Type="http://schemas.openxmlformats.org/officeDocument/2006/relationships/image" Target="../media/image3533.png"/><Relationship Id="rId18" Type="http://schemas.openxmlformats.org/officeDocument/2006/relationships/customXml" Target="../ink/ink3529.xml"/><Relationship Id="rId39" Type="http://schemas.openxmlformats.org/officeDocument/2006/relationships/image" Target="../media/image3546.png"/><Relationship Id="rId34" Type="http://schemas.openxmlformats.org/officeDocument/2006/relationships/customXml" Target="../ink/ink3537.xml"/><Relationship Id="rId50" Type="http://schemas.openxmlformats.org/officeDocument/2006/relationships/customXml" Target="../ink/ink3545.xml"/><Relationship Id="rId55" Type="http://schemas.openxmlformats.org/officeDocument/2006/relationships/image" Target="../media/image3554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619.png"/><Relationship Id="rId21" Type="http://schemas.openxmlformats.org/officeDocument/2006/relationships/image" Target="../media/image3571.png"/><Relationship Id="rId63" Type="http://schemas.openxmlformats.org/officeDocument/2006/relationships/image" Target="../media/image3592.png"/><Relationship Id="rId159" Type="http://schemas.openxmlformats.org/officeDocument/2006/relationships/image" Target="../media/image3640.png"/><Relationship Id="rId170" Type="http://schemas.openxmlformats.org/officeDocument/2006/relationships/customXml" Target="../ink/ink3638.xml"/><Relationship Id="rId226" Type="http://schemas.openxmlformats.org/officeDocument/2006/relationships/customXml" Target="../ink/ink3666.xml"/><Relationship Id="rId268" Type="http://schemas.openxmlformats.org/officeDocument/2006/relationships/customXml" Target="../ink/ink3687.xml"/><Relationship Id="rId11" Type="http://schemas.openxmlformats.org/officeDocument/2006/relationships/image" Target="../media/image3566.png"/><Relationship Id="rId32" Type="http://schemas.openxmlformats.org/officeDocument/2006/relationships/customXml" Target="../ink/ink3569.xml"/><Relationship Id="rId53" Type="http://schemas.openxmlformats.org/officeDocument/2006/relationships/image" Target="../media/image3587.png"/><Relationship Id="rId74" Type="http://schemas.openxmlformats.org/officeDocument/2006/relationships/customXml" Target="../ink/ink3590.xml"/><Relationship Id="rId128" Type="http://schemas.openxmlformats.org/officeDocument/2006/relationships/customXml" Target="../ink/ink3617.xml"/><Relationship Id="rId149" Type="http://schemas.openxmlformats.org/officeDocument/2006/relationships/image" Target="../media/image3635.png"/><Relationship Id="rId5" Type="http://schemas.openxmlformats.org/officeDocument/2006/relationships/image" Target="../media/image3563.png"/><Relationship Id="rId95" Type="http://schemas.openxmlformats.org/officeDocument/2006/relationships/image" Target="../media/image3608.png"/><Relationship Id="rId160" Type="http://schemas.openxmlformats.org/officeDocument/2006/relationships/customXml" Target="../ink/ink3633.xml"/><Relationship Id="rId181" Type="http://schemas.openxmlformats.org/officeDocument/2006/relationships/image" Target="../media/image3651.png"/><Relationship Id="rId216" Type="http://schemas.openxmlformats.org/officeDocument/2006/relationships/customXml" Target="../ink/ink3661.xml"/><Relationship Id="rId237" Type="http://schemas.openxmlformats.org/officeDocument/2006/relationships/image" Target="../media/image3679.png"/><Relationship Id="rId258" Type="http://schemas.openxmlformats.org/officeDocument/2006/relationships/customXml" Target="../ink/ink3682.xml"/><Relationship Id="rId22" Type="http://schemas.openxmlformats.org/officeDocument/2006/relationships/customXml" Target="../ink/ink3564.xml"/><Relationship Id="rId43" Type="http://schemas.openxmlformats.org/officeDocument/2006/relationships/image" Target="../media/image3582.png"/><Relationship Id="rId64" Type="http://schemas.openxmlformats.org/officeDocument/2006/relationships/customXml" Target="../ink/ink3585.xml"/><Relationship Id="rId118" Type="http://schemas.openxmlformats.org/officeDocument/2006/relationships/customXml" Target="../ink/ink3612.xml"/><Relationship Id="rId139" Type="http://schemas.openxmlformats.org/officeDocument/2006/relationships/image" Target="../media/image3630.png"/><Relationship Id="rId85" Type="http://schemas.openxmlformats.org/officeDocument/2006/relationships/image" Target="../media/image3603.png"/><Relationship Id="rId150" Type="http://schemas.openxmlformats.org/officeDocument/2006/relationships/customXml" Target="../ink/ink3628.xml"/><Relationship Id="rId171" Type="http://schemas.openxmlformats.org/officeDocument/2006/relationships/image" Target="../media/image3646.png"/><Relationship Id="rId192" Type="http://schemas.openxmlformats.org/officeDocument/2006/relationships/customXml" Target="../ink/ink3649.xml"/><Relationship Id="rId206" Type="http://schemas.openxmlformats.org/officeDocument/2006/relationships/customXml" Target="../ink/ink3656.xml"/><Relationship Id="rId227" Type="http://schemas.openxmlformats.org/officeDocument/2006/relationships/image" Target="../media/image3674.png"/><Relationship Id="rId248" Type="http://schemas.openxmlformats.org/officeDocument/2006/relationships/customXml" Target="../ink/ink3677.xml"/><Relationship Id="rId269" Type="http://schemas.openxmlformats.org/officeDocument/2006/relationships/image" Target="../media/image3695.png"/><Relationship Id="rId12" Type="http://schemas.openxmlformats.org/officeDocument/2006/relationships/customXml" Target="../ink/ink3559.xml"/><Relationship Id="rId33" Type="http://schemas.openxmlformats.org/officeDocument/2006/relationships/image" Target="../media/image3577.png"/><Relationship Id="rId108" Type="http://schemas.openxmlformats.org/officeDocument/2006/relationships/customXml" Target="../ink/ink3607.xml"/><Relationship Id="rId129" Type="http://schemas.openxmlformats.org/officeDocument/2006/relationships/image" Target="../media/image3625.png"/><Relationship Id="rId54" Type="http://schemas.openxmlformats.org/officeDocument/2006/relationships/customXml" Target="../ink/ink3580.xml"/><Relationship Id="rId75" Type="http://schemas.openxmlformats.org/officeDocument/2006/relationships/image" Target="../media/image3598.png"/><Relationship Id="rId96" Type="http://schemas.openxmlformats.org/officeDocument/2006/relationships/customXml" Target="../ink/ink3601.xml"/><Relationship Id="rId140" Type="http://schemas.openxmlformats.org/officeDocument/2006/relationships/customXml" Target="../ink/ink3623.xml"/><Relationship Id="rId161" Type="http://schemas.openxmlformats.org/officeDocument/2006/relationships/image" Target="../media/image3641.png"/><Relationship Id="rId182" Type="http://schemas.openxmlformats.org/officeDocument/2006/relationships/customXml" Target="../ink/ink3644.xml"/><Relationship Id="rId217" Type="http://schemas.openxmlformats.org/officeDocument/2006/relationships/image" Target="../media/image3669.png"/><Relationship Id="rId6" Type="http://schemas.openxmlformats.org/officeDocument/2006/relationships/customXml" Target="../ink/ink3556.xml"/><Relationship Id="rId238" Type="http://schemas.openxmlformats.org/officeDocument/2006/relationships/customXml" Target="../ink/ink3672.xml"/><Relationship Id="rId259" Type="http://schemas.openxmlformats.org/officeDocument/2006/relationships/image" Target="../media/image3690.png"/><Relationship Id="rId23" Type="http://schemas.openxmlformats.org/officeDocument/2006/relationships/image" Target="../media/image3572.png"/><Relationship Id="rId119" Type="http://schemas.openxmlformats.org/officeDocument/2006/relationships/image" Target="../media/image3620.png"/><Relationship Id="rId44" Type="http://schemas.openxmlformats.org/officeDocument/2006/relationships/customXml" Target="../ink/ink3575.xml"/><Relationship Id="rId65" Type="http://schemas.openxmlformats.org/officeDocument/2006/relationships/image" Target="../media/image3593.png"/><Relationship Id="rId86" Type="http://schemas.openxmlformats.org/officeDocument/2006/relationships/customXml" Target="../ink/ink3596.xml"/><Relationship Id="rId130" Type="http://schemas.openxmlformats.org/officeDocument/2006/relationships/customXml" Target="../ink/ink3618.xml"/><Relationship Id="rId151" Type="http://schemas.openxmlformats.org/officeDocument/2006/relationships/image" Target="../media/image3636.png"/><Relationship Id="rId172" Type="http://schemas.openxmlformats.org/officeDocument/2006/relationships/customXml" Target="../ink/ink3639.xml"/><Relationship Id="rId193" Type="http://schemas.openxmlformats.org/officeDocument/2006/relationships/image" Target="../media/image3657.png"/><Relationship Id="rId207" Type="http://schemas.openxmlformats.org/officeDocument/2006/relationships/image" Target="../media/image3664.png"/><Relationship Id="rId228" Type="http://schemas.openxmlformats.org/officeDocument/2006/relationships/customXml" Target="../ink/ink3667.xml"/><Relationship Id="rId249" Type="http://schemas.openxmlformats.org/officeDocument/2006/relationships/image" Target="../media/image3685.png"/><Relationship Id="rId13" Type="http://schemas.openxmlformats.org/officeDocument/2006/relationships/image" Target="../media/image3567.png"/><Relationship Id="rId109" Type="http://schemas.openxmlformats.org/officeDocument/2006/relationships/image" Target="../media/image3615.png"/><Relationship Id="rId260" Type="http://schemas.openxmlformats.org/officeDocument/2006/relationships/customXml" Target="../ink/ink3683.xml"/><Relationship Id="rId34" Type="http://schemas.openxmlformats.org/officeDocument/2006/relationships/customXml" Target="../ink/ink3570.xml"/><Relationship Id="rId55" Type="http://schemas.openxmlformats.org/officeDocument/2006/relationships/image" Target="../media/image3588.png"/><Relationship Id="rId76" Type="http://schemas.openxmlformats.org/officeDocument/2006/relationships/customXml" Target="../ink/ink3591.xml"/><Relationship Id="rId97" Type="http://schemas.openxmlformats.org/officeDocument/2006/relationships/image" Target="../media/image3609.png"/><Relationship Id="rId120" Type="http://schemas.openxmlformats.org/officeDocument/2006/relationships/customXml" Target="../ink/ink3613.xml"/><Relationship Id="rId141" Type="http://schemas.openxmlformats.org/officeDocument/2006/relationships/image" Target="../media/image3631.png"/><Relationship Id="rId7" Type="http://schemas.openxmlformats.org/officeDocument/2006/relationships/image" Target="../media/image3564.png"/><Relationship Id="rId162" Type="http://schemas.openxmlformats.org/officeDocument/2006/relationships/customXml" Target="../ink/ink3634.xml"/><Relationship Id="rId183" Type="http://schemas.openxmlformats.org/officeDocument/2006/relationships/image" Target="../media/image3652.png"/><Relationship Id="rId218" Type="http://schemas.openxmlformats.org/officeDocument/2006/relationships/customXml" Target="../ink/ink3662.xml"/><Relationship Id="rId239" Type="http://schemas.openxmlformats.org/officeDocument/2006/relationships/image" Target="../media/image3680.png"/><Relationship Id="rId250" Type="http://schemas.openxmlformats.org/officeDocument/2006/relationships/customXml" Target="../ink/ink3678.xml"/><Relationship Id="rId24" Type="http://schemas.openxmlformats.org/officeDocument/2006/relationships/customXml" Target="../ink/ink3565.xml"/><Relationship Id="rId45" Type="http://schemas.openxmlformats.org/officeDocument/2006/relationships/image" Target="../media/image3583.png"/><Relationship Id="rId66" Type="http://schemas.openxmlformats.org/officeDocument/2006/relationships/customXml" Target="../ink/ink3586.xml"/><Relationship Id="rId87" Type="http://schemas.openxmlformats.org/officeDocument/2006/relationships/image" Target="../media/image3604.png"/><Relationship Id="rId110" Type="http://schemas.openxmlformats.org/officeDocument/2006/relationships/customXml" Target="../ink/ink3608.xml"/><Relationship Id="rId131" Type="http://schemas.openxmlformats.org/officeDocument/2006/relationships/image" Target="../media/image3626.png"/><Relationship Id="rId152" Type="http://schemas.openxmlformats.org/officeDocument/2006/relationships/customXml" Target="../ink/ink3629.xml"/><Relationship Id="rId173" Type="http://schemas.openxmlformats.org/officeDocument/2006/relationships/image" Target="../media/image3647.png"/><Relationship Id="rId194" Type="http://schemas.openxmlformats.org/officeDocument/2006/relationships/customXml" Target="../ink/ink3650.xml"/><Relationship Id="rId208" Type="http://schemas.openxmlformats.org/officeDocument/2006/relationships/customXml" Target="../ink/ink3657.xml"/><Relationship Id="rId229" Type="http://schemas.openxmlformats.org/officeDocument/2006/relationships/image" Target="../media/image3675.png"/><Relationship Id="rId240" Type="http://schemas.openxmlformats.org/officeDocument/2006/relationships/customXml" Target="../ink/ink3673.xml"/><Relationship Id="rId261" Type="http://schemas.openxmlformats.org/officeDocument/2006/relationships/image" Target="../media/image3691.png"/><Relationship Id="rId14" Type="http://schemas.openxmlformats.org/officeDocument/2006/relationships/customXml" Target="../ink/ink3560.xml"/><Relationship Id="rId35" Type="http://schemas.openxmlformats.org/officeDocument/2006/relationships/image" Target="../media/image3578.png"/><Relationship Id="rId56" Type="http://schemas.openxmlformats.org/officeDocument/2006/relationships/customXml" Target="../ink/ink3581.xml"/><Relationship Id="rId77" Type="http://schemas.openxmlformats.org/officeDocument/2006/relationships/image" Target="../media/image3599.png"/><Relationship Id="rId100" Type="http://schemas.openxmlformats.org/officeDocument/2006/relationships/customXml" Target="../ink/ink3603.xml"/><Relationship Id="rId8" Type="http://schemas.openxmlformats.org/officeDocument/2006/relationships/customXml" Target="../ink/ink3557.xml"/><Relationship Id="rId98" Type="http://schemas.openxmlformats.org/officeDocument/2006/relationships/customXml" Target="../ink/ink3602.xml"/><Relationship Id="rId121" Type="http://schemas.openxmlformats.org/officeDocument/2006/relationships/image" Target="../media/image3621.png"/><Relationship Id="rId142" Type="http://schemas.openxmlformats.org/officeDocument/2006/relationships/customXml" Target="../ink/ink3624.xml"/><Relationship Id="rId163" Type="http://schemas.openxmlformats.org/officeDocument/2006/relationships/image" Target="../media/image3642.png"/><Relationship Id="rId184" Type="http://schemas.openxmlformats.org/officeDocument/2006/relationships/customXml" Target="../ink/ink3645.xml"/><Relationship Id="rId219" Type="http://schemas.openxmlformats.org/officeDocument/2006/relationships/image" Target="../media/image3670.png"/><Relationship Id="rId230" Type="http://schemas.openxmlformats.org/officeDocument/2006/relationships/customXml" Target="../ink/ink3668.xml"/><Relationship Id="rId251" Type="http://schemas.openxmlformats.org/officeDocument/2006/relationships/image" Target="../media/image3686.png"/><Relationship Id="rId25" Type="http://schemas.openxmlformats.org/officeDocument/2006/relationships/image" Target="../media/image3573.png"/><Relationship Id="rId46" Type="http://schemas.openxmlformats.org/officeDocument/2006/relationships/customXml" Target="../ink/ink3576.xml"/><Relationship Id="rId67" Type="http://schemas.openxmlformats.org/officeDocument/2006/relationships/image" Target="../media/image3594.png"/><Relationship Id="rId88" Type="http://schemas.openxmlformats.org/officeDocument/2006/relationships/customXml" Target="../ink/ink3597.xml"/><Relationship Id="rId111" Type="http://schemas.openxmlformats.org/officeDocument/2006/relationships/image" Target="../media/image3616.png"/><Relationship Id="rId132" Type="http://schemas.openxmlformats.org/officeDocument/2006/relationships/customXml" Target="../ink/ink3619.xml"/><Relationship Id="rId153" Type="http://schemas.openxmlformats.org/officeDocument/2006/relationships/image" Target="../media/image3637.png"/><Relationship Id="rId174" Type="http://schemas.openxmlformats.org/officeDocument/2006/relationships/customXml" Target="../ink/ink3640.xml"/><Relationship Id="rId195" Type="http://schemas.openxmlformats.org/officeDocument/2006/relationships/image" Target="../media/image3658.png"/><Relationship Id="rId209" Type="http://schemas.openxmlformats.org/officeDocument/2006/relationships/image" Target="../media/image3665.png"/><Relationship Id="rId220" Type="http://schemas.openxmlformats.org/officeDocument/2006/relationships/customXml" Target="../ink/ink3663.xml"/><Relationship Id="rId241" Type="http://schemas.openxmlformats.org/officeDocument/2006/relationships/image" Target="../media/image3681.png"/><Relationship Id="rId15" Type="http://schemas.openxmlformats.org/officeDocument/2006/relationships/image" Target="../media/image3568.png"/><Relationship Id="rId36" Type="http://schemas.openxmlformats.org/officeDocument/2006/relationships/customXml" Target="../ink/ink3571.xml"/><Relationship Id="rId57" Type="http://schemas.openxmlformats.org/officeDocument/2006/relationships/image" Target="../media/image3589.png"/><Relationship Id="rId262" Type="http://schemas.openxmlformats.org/officeDocument/2006/relationships/customXml" Target="../ink/ink3684.xml"/><Relationship Id="rId78" Type="http://schemas.openxmlformats.org/officeDocument/2006/relationships/customXml" Target="../ink/ink3592.xml"/><Relationship Id="rId99" Type="http://schemas.openxmlformats.org/officeDocument/2006/relationships/image" Target="../media/image3610.png"/><Relationship Id="rId101" Type="http://schemas.openxmlformats.org/officeDocument/2006/relationships/image" Target="../media/image3611.png"/><Relationship Id="rId122" Type="http://schemas.openxmlformats.org/officeDocument/2006/relationships/customXml" Target="../ink/ink3614.xml"/><Relationship Id="rId143" Type="http://schemas.openxmlformats.org/officeDocument/2006/relationships/image" Target="../media/image3632.png"/><Relationship Id="rId164" Type="http://schemas.openxmlformats.org/officeDocument/2006/relationships/customXml" Target="../ink/ink3635.xml"/><Relationship Id="rId185" Type="http://schemas.openxmlformats.org/officeDocument/2006/relationships/image" Target="../media/image3653.png"/><Relationship Id="rId9" Type="http://schemas.openxmlformats.org/officeDocument/2006/relationships/image" Target="../media/image3565.png"/><Relationship Id="rId210" Type="http://schemas.openxmlformats.org/officeDocument/2006/relationships/customXml" Target="../ink/ink3658.xml"/><Relationship Id="rId26" Type="http://schemas.openxmlformats.org/officeDocument/2006/relationships/customXml" Target="../ink/ink3566.xml"/><Relationship Id="rId231" Type="http://schemas.openxmlformats.org/officeDocument/2006/relationships/image" Target="../media/image3676.png"/><Relationship Id="rId252" Type="http://schemas.openxmlformats.org/officeDocument/2006/relationships/customXml" Target="../ink/ink3679.xml"/><Relationship Id="rId47" Type="http://schemas.openxmlformats.org/officeDocument/2006/relationships/image" Target="../media/image3584.png"/><Relationship Id="rId68" Type="http://schemas.openxmlformats.org/officeDocument/2006/relationships/customXml" Target="../ink/ink3587.xml"/><Relationship Id="rId89" Type="http://schemas.openxmlformats.org/officeDocument/2006/relationships/image" Target="../media/image3605.png"/><Relationship Id="rId112" Type="http://schemas.openxmlformats.org/officeDocument/2006/relationships/customXml" Target="../ink/ink3609.xml"/><Relationship Id="rId133" Type="http://schemas.openxmlformats.org/officeDocument/2006/relationships/image" Target="../media/image3627.png"/><Relationship Id="rId154" Type="http://schemas.openxmlformats.org/officeDocument/2006/relationships/customXml" Target="../ink/ink3630.xml"/><Relationship Id="rId175" Type="http://schemas.openxmlformats.org/officeDocument/2006/relationships/image" Target="../media/image3648.png"/><Relationship Id="rId196" Type="http://schemas.openxmlformats.org/officeDocument/2006/relationships/customXml" Target="../ink/ink3651.xml"/><Relationship Id="rId200" Type="http://schemas.openxmlformats.org/officeDocument/2006/relationships/customXml" Target="../ink/ink3653.xml"/><Relationship Id="rId16" Type="http://schemas.openxmlformats.org/officeDocument/2006/relationships/customXml" Target="../ink/ink3561.xml"/><Relationship Id="rId221" Type="http://schemas.openxmlformats.org/officeDocument/2006/relationships/image" Target="../media/image3671.png"/><Relationship Id="rId242" Type="http://schemas.openxmlformats.org/officeDocument/2006/relationships/customXml" Target="../ink/ink3674.xml"/><Relationship Id="rId263" Type="http://schemas.openxmlformats.org/officeDocument/2006/relationships/image" Target="../media/image3692.png"/><Relationship Id="rId37" Type="http://schemas.openxmlformats.org/officeDocument/2006/relationships/image" Target="../media/image3579.png"/><Relationship Id="rId58" Type="http://schemas.openxmlformats.org/officeDocument/2006/relationships/customXml" Target="../ink/ink3582.xml"/><Relationship Id="rId79" Type="http://schemas.openxmlformats.org/officeDocument/2006/relationships/image" Target="../media/image3600.png"/><Relationship Id="rId102" Type="http://schemas.openxmlformats.org/officeDocument/2006/relationships/customXml" Target="../ink/ink3604.xml"/><Relationship Id="rId123" Type="http://schemas.openxmlformats.org/officeDocument/2006/relationships/image" Target="../media/image3622.png"/><Relationship Id="rId144" Type="http://schemas.openxmlformats.org/officeDocument/2006/relationships/customXml" Target="../ink/ink3625.xml"/><Relationship Id="rId90" Type="http://schemas.openxmlformats.org/officeDocument/2006/relationships/customXml" Target="../ink/ink3598.xml"/><Relationship Id="rId165" Type="http://schemas.openxmlformats.org/officeDocument/2006/relationships/image" Target="../media/image3643.png"/><Relationship Id="rId186" Type="http://schemas.openxmlformats.org/officeDocument/2006/relationships/customXml" Target="../ink/ink3646.xml"/><Relationship Id="rId211" Type="http://schemas.openxmlformats.org/officeDocument/2006/relationships/image" Target="../media/image3666.png"/><Relationship Id="rId232" Type="http://schemas.openxmlformats.org/officeDocument/2006/relationships/customXml" Target="../ink/ink3669.xml"/><Relationship Id="rId253" Type="http://schemas.openxmlformats.org/officeDocument/2006/relationships/image" Target="../media/image3687.png"/><Relationship Id="rId27" Type="http://schemas.openxmlformats.org/officeDocument/2006/relationships/image" Target="../media/image3574.png"/><Relationship Id="rId48" Type="http://schemas.openxmlformats.org/officeDocument/2006/relationships/customXml" Target="../ink/ink3577.xml"/><Relationship Id="rId69" Type="http://schemas.openxmlformats.org/officeDocument/2006/relationships/image" Target="../media/image3595.png"/><Relationship Id="rId113" Type="http://schemas.openxmlformats.org/officeDocument/2006/relationships/image" Target="../media/image3617.png"/><Relationship Id="rId134" Type="http://schemas.openxmlformats.org/officeDocument/2006/relationships/customXml" Target="../ink/ink3620.xml"/><Relationship Id="rId80" Type="http://schemas.openxmlformats.org/officeDocument/2006/relationships/customXml" Target="../ink/ink3593.xml"/><Relationship Id="rId155" Type="http://schemas.openxmlformats.org/officeDocument/2006/relationships/image" Target="../media/image3638.png"/><Relationship Id="rId176" Type="http://schemas.openxmlformats.org/officeDocument/2006/relationships/customXml" Target="../ink/ink3641.xml"/><Relationship Id="rId197" Type="http://schemas.openxmlformats.org/officeDocument/2006/relationships/image" Target="../media/image3659.png"/><Relationship Id="rId201" Type="http://schemas.openxmlformats.org/officeDocument/2006/relationships/image" Target="../media/image3661.png"/><Relationship Id="rId222" Type="http://schemas.openxmlformats.org/officeDocument/2006/relationships/customXml" Target="../ink/ink3664.xml"/><Relationship Id="rId243" Type="http://schemas.openxmlformats.org/officeDocument/2006/relationships/image" Target="../media/image3682.png"/><Relationship Id="rId264" Type="http://schemas.openxmlformats.org/officeDocument/2006/relationships/customXml" Target="../ink/ink3685.xml"/><Relationship Id="rId17" Type="http://schemas.openxmlformats.org/officeDocument/2006/relationships/image" Target="../media/image3569.png"/><Relationship Id="rId38" Type="http://schemas.openxmlformats.org/officeDocument/2006/relationships/customXml" Target="../ink/ink3572.xml"/><Relationship Id="rId59" Type="http://schemas.openxmlformats.org/officeDocument/2006/relationships/image" Target="../media/image3590.png"/><Relationship Id="rId103" Type="http://schemas.openxmlformats.org/officeDocument/2006/relationships/image" Target="../media/image3612.png"/><Relationship Id="rId124" Type="http://schemas.openxmlformats.org/officeDocument/2006/relationships/customXml" Target="../ink/ink3615.xml"/><Relationship Id="rId70" Type="http://schemas.openxmlformats.org/officeDocument/2006/relationships/customXml" Target="../ink/ink3588.xml"/><Relationship Id="rId91" Type="http://schemas.openxmlformats.org/officeDocument/2006/relationships/image" Target="../media/image3606.png"/><Relationship Id="rId145" Type="http://schemas.openxmlformats.org/officeDocument/2006/relationships/image" Target="../media/image3633.png"/><Relationship Id="rId166" Type="http://schemas.openxmlformats.org/officeDocument/2006/relationships/customXml" Target="../ink/ink3636.xml"/><Relationship Id="rId187" Type="http://schemas.openxmlformats.org/officeDocument/2006/relationships/image" Target="../media/image3654.png"/><Relationship Id="rId1" Type="http://schemas.openxmlformats.org/officeDocument/2006/relationships/slideLayout" Target="../slideLayouts/slideLayout12.xml"/><Relationship Id="rId212" Type="http://schemas.openxmlformats.org/officeDocument/2006/relationships/customXml" Target="../ink/ink3659.xml"/><Relationship Id="rId233" Type="http://schemas.openxmlformats.org/officeDocument/2006/relationships/image" Target="../media/image3677.png"/><Relationship Id="rId254" Type="http://schemas.openxmlformats.org/officeDocument/2006/relationships/customXml" Target="../ink/ink3680.xml"/><Relationship Id="rId28" Type="http://schemas.openxmlformats.org/officeDocument/2006/relationships/customXml" Target="../ink/ink3567.xml"/><Relationship Id="rId49" Type="http://schemas.openxmlformats.org/officeDocument/2006/relationships/image" Target="../media/image3585.png"/><Relationship Id="rId114" Type="http://schemas.openxmlformats.org/officeDocument/2006/relationships/customXml" Target="../ink/ink3610.xml"/><Relationship Id="rId60" Type="http://schemas.openxmlformats.org/officeDocument/2006/relationships/customXml" Target="../ink/ink3583.xml"/><Relationship Id="rId81" Type="http://schemas.openxmlformats.org/officeDocument/2006/relationships/image" Target="../media/image3601.png"/><Relationship Id="rId135" Type="http://schemas.openxmlformats.org/officeDocument/2006/relationships/image" Target="../media/image3628.png"/><Relationship Id="rId156" Type="http://schemas.openxmlformats.org/officeDocument/2006/relationships/customXml" Target="../ink/ink3631.xml"/><Relationship Id="rId177" Type="http://schemas.openxmlformats.org/officeDocument/2006/relationships/image" Target="../media/image3649.png"/><Relationship Id="rId198" Type="http://schemas.openxmlformats.org/officeDocument/2006/relationships/customXml" Target="../ink/ink3652.xml"/><Relationship Id="rId202" Type="http://schemas.openxmlformats.org/officeDocument/2006/relationships/customXml" Target="../ink/ink3654.xml"/><Relationship Id="rId223" Type="http://schemas.openxmlformats.org/officeDocument/2006/relationships/image" Target="../media/image3672.png"/><Relationship Id="rId244" Type="http://schemas.openxmlformats.org/officeDocument/2006/relationships/customXml" Target="../ink/ink3675.xml"/><Relationship Id="rId18" Type="http://schemas.openxmlformats.org/officeDocument/2006/relationships/customXml" Target="../ink/ink3562.xml"/><Relationship Id="rId39" Type="http://schemas.openxmlformats.org/officeDocument/2006/relationships/image" Target="../media/image3580.png"/><Relationship Id="rId265" Type="http://schemas.openxmlformats.org/officeDocument/2006/relationships/image" Target="../media/image3693.png"/><Relationship Id="rId50" Type="http://schemas.openxmlformats.org/officeDocument/2006/relationships/customXml" Target="../ink/ink3578.xml"/><Relationship Id="rId104" Type="http://schemas.openxmlformats.org/officeDocument/2006/relationships/customXml" Target="../ink/ink3605.xml"/><Relationship Id="rId125" Type="http://schemas.openxmlformats.org/officeDocument/2006/relationships/image" Target="../media/image3623.png"/><Relationship Id="rId146" Type="http://schemas.openxmlformats.org/officeDocument/2006/relationships/customXml" Target="../ink/ink3626.xml"/><Relationship Id="rId167" Type="http://schemas.openxmlformats.org/officeDocument/2006/relationships/image" Target="../media/image3644.png"/><Relationship Id="rId188" Type="http://schemas.openxmlformats.org/officeDocument/2006/relationships/customXml" Target="../ink/ink3647.xml"/><Relationship Id="rId71" Type="http://schemas.openxmlformats.org/officeDocument/2006/relationships/image" Target="../media/image3596.png"/><Relationship Id="rId92" Type="http://schemas.openxmlformats.org/officeDocument/2006/relationships/customXml" Target="../ink/ink3599.xml"/><Relationship Id="rId213" Type="http://schemas.openxmlformats.org/officeDocument/2006/relationships/image" Target="../media/image3667.png"/><Relationship Id="rId234" Type="http://schemas.openxmlformats.org/officeDocument/2006/relationships/customXml" Target="../ink/ink3670.xml"/><Relationship Id="rId2" Type="http://schemas.openxmlformats.org/officeDocument/2006/relationships/notesSlide" Target="../notesSlides/notesSlide22.xml"/><Relationship Id="rId29" Type="http://schemas.openxmlformats.org/officeDocument/2006/relationships/image" Target="../media/image3575.png"/><Relationship Id="rId255" Type="http://schemas.openxmlformats.org/officeDocument/2006/relationships/image" Target="../media/image3688.png"/><Relationship Id="rId40" Type="http://schemas.openxmlformats.org/officeDocument/2006/relationships/customXml" Target="../ink/ink3573.xml"/><Relationship Id="rId115" Type="http://schemas.openxmlformats.org/officeDocument/2006/relationships/image" Target="../media/image3618.png"/><Relationship Id="rId136" Type="http://schemas.openxmlformats.org/officeDocument/2006/relationships/customXml" Target="../ink/ink3621.xml"/><Relationship Id="rId157" Type="http://schemas.openxmlformats.org/officeDocument/2006/relationships/image" Target="../media/image3639.png"/><Relationship Id="rId178" Type="http://schemas.openxmlformats.org/officeDocument/2006/relationships/customXml" Target="../ink/ink3642.xml"/><Relationship Id="rId61" Type="http://schemas.openxmlformats.org/officeDocument/2006/relationships/image" Target="../media/image3591.png"/><Relationship Id="rId82" Type="http://schemas.openxmlformats.org/officeDocument/2006/relationships/customXml" Target="../ink/ink3594.xml"/><Relationship Id="rId199" Type="http://schemas.openxmlformats.org/officeDocument/2006/relationships/image" Target="../media/image3660.png"/><Relationship Id="rId203" Type="http://schemas.openxmlformats.org/officeDocument/2006/relationships/image" Target="../media/image3662.png"/><Relationship Id="rId19" Type="http://schemas.openxmlformats.org/officeDocument/2006/relationships/image" Target="../media/image3570.png"/><Relationship Id="rId224" Type="http://schemas.openxmlformats.org/officeDocument/2006/relationships/customXml" Target="../ink/ink3665.xml"/><Relationship Id="rId245" Type="http://schemas.openxmlformats.org/officeDocument/2006/relationships/image" Target="../media/image3683.png"/><Relationship Id="rId266" Type="http://schemas.openxmlformats.org/officeDocument/2006/relationships/customXml" Target="../ink/ink3686.xml"/><Relationship Id="rId30" Type="http://schemas.openxmlformats.org/officeDocument/2006/relationships/customXml" Target="../ink/ink3568.xml"/><Relationship Id="rId105" Type="http://schemas.openxmlformats.org/officeDocument/2006/relationships/image" Target="../media/image3613.png"/><Relationship Id="rId126" Type="http://schemas.openxmlformats.org/officeDocument/2006/relationships/customXml" Target="../ink/ink3616.xml"/><Relationship Id="rId147" Type="http://schemas.openxmlformats.org/officeDocument/2006/relationships/image" Target="../media/image3634.png"/><Relationship Id="rId168" Type="http://schemas.openxmlformats.org/officeDocument/2006/relationships/customXml" Target="../ink/ink3637.xml"/><Relationship Id="rId51" Type="http://schemas.openxmlformats.org/officeDocument/2006/relationships/image" Target="../media/image3586.png"/><Relationship Id="rId72" Type="http://schemas.openxmlformats.org/officeDocument/2006/relationships/customXml" Target="../ink/ink3589.xml"/><Relationship Id="rId93" Type="http://schemas.openxmlformats.org/officeDocument/2006/relationships/image" Target="../media/image3607.png"/><Relationship Id="rId189" Type="http://schemas.openxmlformats.org/officeDocument/2006/relationships/image" Target="../media/image3655.png"/><Relationship Id="rId3" Type="http://schemas.openxmlformats.org/officeDocument/2006/relationships/image" Target="../media/image3562.emf"/><Relationship Id="rId214" Type="http://schemas.openxmlformats.org/officeDocument/2006/relationships/customXml" Target="../ink/ink3660.xml"/><Relationship Id="rId235" Type="http://schemas.openxmlformats.org/officeDocument/2006/relationships/image" Target="../media/image3678.png"/><Relationship Id="rId256" Type="http://schemas.openxmlformats.org/officeDocument/2006/relationships/customXml" Target="../ink/ink3681.xml"/><Relationship Id="rId116" Type="http://schemas.openxmlformats.org/officeDocument/2006/relationships/customXml" Target="../ink/ink3611.xml"/><Relationship Id="rId137" Type="http://schemas.openxmlformats.org/officeDocument/2006/relationships/image" Target="../media/image3629.png"/><Relationship Id="rId158" Type="http://schemas.openxmlformats.org/officeDocument/2006/relationships/customXml" Target="../ink/ink3632.xml"/><Relationship Id="rId20" Type="http://schemas.openxmlformats.org/officeDocument/2006/relationships/customXml" Target="../ink/ink3563.xml"/><Relationship Id="rId41" Type="http://schemas.openxmlformats.org/officeDocument/2006/relationships/image" Target="../media/image3581.png"/><Relationship Id="rId62" Type="http://schemas.openxmlformats.org/officeDocument/2006/relationships/customXml" Target="../ink/ink3584.xml"/><Relationship Id="rId83" Type="http://schemas.openxmlformats.org/officeDocument/2006/relationships/image" Target="../media/image3602.png"/><Relationship Id="rId179" Type="http://schemas.openxmlformats.org/officeDocument/2006/relationships/image" Target="../media/image3650.png"/><Relationship Id="rId190" Type="http://schemas.openxmlformats.org/officeDocument/2006/relationships/customXml" Target="../ink/ink3648.xml"/><Relationship Id="rId204" Type="http://schemas.openxmlformats.org/officeDocument/2006/relationships/customXml" Target="../ink/ink3655.xml"/><Relationship Id="rId225" Type="http://schemas.openxmlformats.org/officeDocument/2006/relationships/image" Target="../media/image3673.png"/><Relationship Id="rId246" Type="http://schemas.openxmlformats.org/officeDocument/2006/relationships/customXml" Target="../ink/ink3676.xml"/><Relationship Id="rId267" Type="http://schemas.openxmlformats.org/officeDocument/2006/relationships/image" Target="../media/image3694.png"/><Relationship Id="rId106" Type="http://schemas.openxmlformats.org/officeDocument/2006/relationships/customXml" Target="../ink/ink3606.xml"/><Relationship Id="rId127" Type="http://schemas.openxmlformats.org/officeDocument/2006/relationships/image" Target="../media/image3624.png"/><Relationship Id="rId10" Type="http://schemas.openxmlformats.org/officeDocument/2006/relationships/customXml" Target="../ink/ink3558.xml"/><Relationship Id="rId31" Type="http://schemas.openxmlformats.org/officeDocument/2006/relationships/image" Target="../media/image3576.png"/><Relationship Id="rId52" Type="http://schemas.openxmlformats.org/officeDocument/2006/relationships/customXml" Target="../ink/ink3579.xml"/><Relationship Id="rId73" Type="http://schemas.openxmlformats.org/officeDocument/2006/relationships/image" Target="../media/image3597.png"/><Relationship Id="rId94" Type="http://schemas.openxmlformats.org/officeDocument/2006/relationships/customXml" Target="../ink/ink3600.xml"/><Relationship Id="rId148" Type="http://schemas.openxmlformats.org/officeDocument/2006/relationships/customXml" Target="../ink/ink3627.xml"/><Relationship Id="rId169" Type="http://schemas.openxmlformats.org/officeDocument/2006/relationships/image" Target="../media/image3645.png"/><Relationship Id="rId4" Type="http://schemas.openxmlformats.org/officeDocument/2006/relationships/customXml" Target="../ink/ink3555.xml"/><Relationship Id="rId180" Type="http://schemas.openxmlformats.org/officeDocument/2006/relationships/customXml" Target="../ink/ink3643.xml"/><Relationship Id="rId215" Type="http://schemas.openxmlformats.org/officeDocument/2006/relationships/image" Target="../media/image3668.png"/><Relationship Id="rId236" Type="http://schemas.openxmlformats.org/officeDocument/2006/relationships/customXml" Target="../ink/ink3671.xml"/><Relationship Id="rId257" Type="http://schemas.openxmlformats.org/officeDocument/2006/relationships/image" Target="../media/image3689.png"/><Relationship Id="rId42" Type="http://schemas.openxmlformats.org/officeDocument/2006/relationships/customXml" Target="../ink/ink3574.xml"/><Relationship Id="rId84" Type="http://schemas.openxmlformats.org/officeDocument/2006/relationships/customXml" Target="../ink/ink3595.xml"/><Relationship Id="rId138" Type="http://schemas.openxmlformats.org/officeDocument/2006/relationships/customXml" Target="../ink/ink3622.xml"/><Relationship Id="rId191" Type="http://schemas.openxmlformats.org/officeDocument/2006/relationships/image" Target="../media/image3656.png"/><Relationship Id="rId205" Type="http://schemas.openxmlformats.org/officeDocument/2006/relationships/image" Target="../media/image3663.png"/><Relationship Id="rId247" Type="http://schemas.openxmlformats.org/officeDocument/2006/relationships/image" Target="../media/image3684.png"/><Relationship Id="rId107" Type="http://schemas.openxmlformats.org/officeDocument/2006/relationships/image" Target="../media/image36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9.xml"/><Relationship Id="rId21" Type="http://schemas.openxmlformats.org/officeDocument/2006/relationships/image" Target="../media/image386.png"/><Relationship Id="rId34" Type="http://schemas.openxmlformats.org/officeDocument/2006/relationships/customXml" Target="../ink/ink73.xml"/><Relationship Id="rId42" Type="http://schemas.openxmlformats.org/officeDocument/2006/relationships/customXml" Target="../ink/ink77.xml"/><Relationship Id="rId47" Type="http://schemas.openxmlformats.org/officeDocument/2006/relationships/image" Target="../media/image399.png"/><Relationship Id="rId50" Type="http://schemas.openxmlformats.org/officeDocument/2006/relationships/customXml" Target="../ink/ink81.xml"/><Relationship Id="rId55" Type="http://schemas.openxmlformats.org/officeDocument/2006/relationships/image" Target="../media/image9.png"/><Relationship Id="rId63" Type="http://schemas.openxmlformats.org/officeDocument/2006/relationships/image" Target="../media/image13.png"/><Relationship Id="rId7" Type="http://schemas.openxmlformats.org/officeDocument/2006/relationships/image" Target="../media/image379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64.xml"/><Relationship Id="rId29" Type="http://schemas.openxmlformats.org/officeDocument/2006/relationships/image" Target="../media/image390.png"/><Relationship Id="rId11" Type="http://schemas.openxmlformats.org/officeDocument/2006/relationships/image" Target="../media/image381.png"/><Relationship Id="rId24" Type="http://schemas.openxmlformats.org/officeDocument/2006/relationships/customXml" Target="../ink/ink68.xml"/><Relationship Id="rId32" Type="http://schemas.openxmlformats.org/officeDocument/2006/relationships/customXml" Target="../ink/ink72.xml"/><Relationship Id="rId37" Type="http://schemas.openxmlformats.org/officeDocument/2006/relationships/image" Target="../media/image394.png"/><Relationship Id="rId40" Type="http://schemas.openxmlformats.org/officeDocument/2006/relationships/customXml" Target="../ink/ink76.xml"/><Relationship Id="rId45" Type="http://schemas.openxmlformats.org/officeDocument/2006/relationships/image" Target="../media/image398.png"/><Relationship Id="rId53" Type="http://schemas.openxmlformats.org/officeDocument/2006/relationships/image" Target="../media/image8.png"/><Relationship Id="rId58" Type="http://schemas.openxmlformats.org/officeDocument/2006/relationships/customXml" Target="../ink/ink85.xml"/><Relationship Id="rId5" Type="http://schemas.openxmlformats.org/officeDocument/2006/relationships/image" Target="../media/image378.png"/><Relationship Id="rId61" Type="http://schemas.openxmlformats.org/officeDocument/2006/relationships/image" Target="../media/image12.png"/><Relationship Id="rId19" Type="http://schemas.openxmlformats.org/officeDocument/2006/relationships/image" Target="../media/image385.png"/><Relationship Id="rId14" Type="http://schemas.openxmlformats.org/officeDocument/2006/relationships/customXml" Target="../ink/ink63.xml"/><Relationship Id="rId22" Type="http://schemas.openxmlformats.org/officeDocument/2006/relationships/customXml" Target="../ink/ink67.xml"/><Relationship Id="rId27" Type="http://schemas.openxmlformats.org/officeDocument/2006/relationships/image" Target="../media/image389.png"/><Relationship Id="rId30" Type="http://schemas.openxmlformats.org/officeDocument/2006/relationships/customXml" Target="../ink/ink71.xml"/><Relationship Id="rId35" Type="http://schemas.openxmlformats.org/officeDocument/2006/relationships/image" Target="../media/image393.png"/><Relationship Id="rId43" Type="http://schemas.openxmlformats.org/officeDocument/2006/relationships/image" Target="../media/image397.png"/><Relationship Id="rId48" Type="http://schemas.openxmlformats.org/officeDocument/2006/relationships/customXml" Target="../ink/ink80.xml"/><Relationship Id="rId56" Type="http://schemas.openxmlformats.org/officeDocument/2006/relationships/customXml" Target="../ink/ink84.xml"/><Relationship Id="rId64" Type="http://schemas.openxmlformats.org/officeDocument/2006/relationships/customXml" Target="../ink/ink88.xml"/><Relationship Id="rId8" Type="http://schemas.openxmlformats.org/officeDocument/2006/relationships/customXml" Target="../ink/ink60.xml"/><Relationship Id="rId51" Type="http://schemas.openxmlformats.org/officeDocument/2006/relationships/image" Target="../media/image401.png"/><Relationship Id="rId3" Type="http://schemas.openxmlformats.org/officeDocument/2006/relationships/image" Target="../media/image7.emf"/><Relationship Id="rId12" Type="http://schemas.openxmlformats.org/officeDocument/2006/relationships/customXml" Target="../ink/ink62.xml"/><Relationship Id="rId17" Type="http://schemas.openxmlformats.org/officeDocument/2006/relationships/image" Target="../media/image384.png"/><Relationship Id="rId25" Type="http://schemas.openxmlformats.org/officeDocument/2006/relationships/image" Target="../media/image388.png"/><Relationship Id="rId33" Type="http://schemas.openxmlformats.org/officeDocument/2006/relationships/image" Target="../media/image392.png"/><Relationship Id="rId38" Type="http://schemas.openxmlformats.org/officeDocument/2006/relationships/customXml" Target="../ink/ink75.xml"/><Relationship Id="rId46" Type="http://schemas.openxmlformats.org/officeDocument/2006/relationships/customXml" Target="../ink/ink79.xml"/><Relationship Id="rId59" Type="http://schemas.openxmlformats.org/officeDocument/2006/relationships/image" Target="../media/image11.png"/><Relationship Id="rId20" Type="http://schemas.openxmlformats.org/officeDocument/2006/relationships/customXml" Target="../ink/ink66.xml"/><Relationship Id="rId41" Type="http://schemas.openxmlformats.org/officeDocument/2006/relationships/image" Target="../media/image396.png"/><Relationship Id="rId54" Type="http://schemas.openxmlformats.org/officeDocument/2006/relationships/customXml" Target="../ink/ink83.xml"/><Relationship Id="rId62" Type="http://schemas.openxmlformats.org/officeDocument/2006/relationships/customXml" Target="../ink/ink87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59.xml"/><Relationship Id="rId15" Type="http://schemas.openxmlformats.org/officeDocument/2006/relationships/image" Target="../media/image383.png"/><Relationship Id="rId23" Type="http://schemas.openxmlformats.org/officeDocument/2006/relationships/image" Target="../media/image387.png"/><Relationship Id="rId28" Type="http://schemas.openxmlformats.org/officeDocument/2006/relationships/customXml" Target="../ink/ink70.xml"/><Relationship Id="rId36" Type="http://schemas.openxmlformats.org/officeDocument/2006/relationships/customXml" Target="../ink/ink74.xml"/><Relationship Id="rId49" Type="http://schemas.openxmlformats.org/officeDocument/2006/relationships/image" Target="../media/image400.png"/><Relationship Id="rId57" Type="http://schemas.openxmlformats.org/officeDocument/2006/relationships/image" Target="../media/image10.png"/><Relationship Id="rId10" Type="http://schemas.openxmlformats.org/officeDocument/2006/relationships/customXml" Target="../ink/ink61.xml"/><Relationship Id="rId31" Type="http://schemas.openxmlformats.org/officeDocument/2006/relationships/image" Target="../media/image391.png"/><Relationship Id="rId44" Type="http://schemas.openxmlformats.org/officeDocument/2006/relationships/customXml" Target="../ink/ink78.xml"/><Relationship Id="rId52" Type="http://schemas.openxmlformats.org/officeDocument/2006/relationships/customXml" Target="../ink/ink82.xml"/><Relationship Id="rId60" Type="http://schemas.openxmlformats.org/officeDocument/2006/relationships/customXml" Target="../ink/ink86.xml"/><Relationship Id="rId65" Type="http://schemas.openxmlformats.org/officeDocument/2006/relationships/image" Target="../media/image14.png"/><Relationship Id="rId4" Type="http://schemas.openxmlformats.org/officeDocument/2006/relationships/customXml" Target="../ink/ink58.xml"/><Relationship Id="rId9" Type="http://schemas.openxmlformats.org/officeDocument/2006/relationships/image" Target="../media/image380.png"/><Relationship Id="rId13" Type="http://schemas.openxmlformats.org/officeDocument/2006/relationships/image" Target="../media/image382.png"/><Relationship Id="rId18" Type="http://schemas.openxmlformats.org/officeDocument/2006/relationships/customXml" Target="../ink/ink65.xml"/><Relationship Id="rId39" Type="http://schemas.openxmlformats.org/officeDocument/2006/relationships/image" Target="../media/image39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9.png"/><Relationship Id="rId671" Type="http://schemas.openxmlformats.org/officeDocument/2006/relationships/image" Target="../media/image736.png"/><Relationship Id="rId769" Type="http://schemas.openxmlformats.org/officeDocument/2006/relationships/image" Target="../media/image785.png"/><Relationship Id="rId21" Type="http://schemas.openxmlformats.org/officeDocument/2006/relationships/image" Target="../media/image411.png"/><Relationship Id="rId324" Type="http://schemas.openxmlformats.org/officeDocument/2006/relationships/customXml" Target="../ink/ink249.xml"/><Relationship Id="rId531" Type="http://schemas.openxmlformats.org/officeDocument/2006/relationships/image" Target="../media/image666.png"/><Relationship Id="rId629" Type="http://schemas.openxmlformats.org/officeDocument/2006/relationships/image" Target="../media/image715.png"/><Relationship Id="rId170" Type="http://schemas.openxmlformats.org/officeDocument/2006/relationships/customXml" Target="../ink/ink172.xml"/><Relationship Id="rId836" Type="http://schemas.openxmlformats.org/officeDocument/2006/relationships/customXml" Target="../ink/ink505.xml"/><Relationship Id="rId268" Type="http://schemas.openxmlformats.org/officeDocument/2006/relationships/customXml" Target="../ink/ink221.xml"/><Relationship Id="rId475" Type="http://schemas.openxmlformats.org/officeDocument/2006/relationships/image" Target="../media/image638.png"/><Relationship Id="rId682" Type="http://schemas.openxmlformats.org/officeDocument/2006/relationships/customXml" Target="../ink/ink428.xml"/><Relationship Id="rId32" Type="http://schemas.openxmlformats.org/officeDocument/2006/relationships/customXml" Target="../ink/ink103.xml"/><Relationship Id="rId128" Type="http://schemas.openxmlformats.org/officeDocument/2006/relationships/customXml" Target="../ink/ink151.xml"/><Relationship Id="rId335" Type="http://schemas.openxmlformats.org/officeDocument/2006/relationships/image" Target="../media/image568.png"/><Relationship Id="rId542" Type="http://schemas.openxmlformats.org/officeDocument/2006/relationships/customXml" Target="../ink/ink358.xml"/><Relationship Id="rId181" Type="http://schemas.openxmlformats.org/officeDocument/2006/relationships/image" Target="../media/image491.png"/><Relationship Id="rId402" Type="http://schemas.openxmlformats.org/officeDocument/2006/relationships/customXml" Target="../ink/ink288.xml"/><Relationship Id="rId847" Type="http://schemas.openxmlformats.org/officeDocument/2006/relationships/image" Target="../media/image20.png"/><Relationship Id="rId279" Type="http://schemas.openxmlformats.org/officeDocument/2006/relationships/image" Target="../media/image540.png"/><Relationship Id="rId486" Type="http://schemas.openxmlformats.org/officeDocument/2006/relationships/customXml" Target="../ink/ink330.xml"/><Relationship Id="rId693" Type="http://schemas.openxmlformats.org/officeDocument/2006/relationships/image" Target="../media/image747.png"/><Relationship Id="rId707" Type="http://schemas.openxmlformats.org/officeDocument/2006/relationships/image" Target="../media/image754.png"/><Relationship Id="rId43" Type="http://schemas.openxmlformats.org/officeDocument/2006/relationships/image" Target="../media/image422.png"/><Relationship Id="rId139" Type="http://schemas.openxmlformats.org/officeDocument/2006/relationships/image" Target="../media/image470.png"/><Relationship Id="rId346" Type="http://schemas.openxmlformats.org/officeDocument/2006/relationships/customXml" Target="../ink/ink260.xml"/><Relationship Id="rId553" Type="http://schemas.openxmlformats.org/officeDocument/2006/relationships/image" Target="../media/image677.png"/><Relationship Id="rId760" Type="http://schemas.openxmlformats.org/officeDocument/2006/relationships/customXml" Target="../ink/ink467.xml"/><Relationship Id="rId192" Type="http://schemas.openxmlformats.org/officeDocument/2006/relationships/customXml" Target="../ink/ink183.xml"/><Relationship Id="rId206" Type="http://schemas.openxmlformats.org/officeDocument/2006/relationships/customXml" Target="../ink/ink190.xml"/><Relationship Id="rId413" Type="http://schemas.openxmlformats.org/officeDocument/2006/relationships/image" Target="../media/image607.png"/><Relationship Id="rId858" Type="http://schemas.openxmlformats.org/officeDocument/2006/relationships/customXml" Target="../ink/ink516.xml"/><Relationship Id="rId497" Type="http://schemas.openxmlformats.org/officeDocument/2006/relationships/image" Target="../media/image649.png"/><Relationship Id="rId620" Type="http://schemas.openxmlformats.org/officeDocument/2006/relationships/customXml" Target="../ink/ink397.xml"/><Relationship Id="rId718" Type="http://schemas.openxmlformats.org/officeDocument/2006/relationships/customXml" Target="../ink/ink446.xml"/><Relationship Id="rId357" Type="http://schemas.openxmlformats.org/officeDocument/2006/relationships/image" Target="../media/image579.png"/><Relationship Id="rId54" Type="http://schemas.openxmlformats.org/officeDocument/2006/relationships/customXml" Target="../ink/ink114.xml"/><Relationship Id="rId217" Type="http://schemas.openxmlformats.org/officeDocument/2006/relationships/image" Target="../media/image509.png"/><Relationship Id="rId564" Type="http://schemas.openxmlformats.org/officeDocument/2006/relationships/customXml" Target="../ink/ink369.xml"/><Relationship Id="rId771" Type="http://schemas.openxmlformats.org/officeDocument/2006/relationships/image" Target="../media/image786.png"/><Relationship Id="rId869" Type="http://schemas.openxmlformats.org/officeDocument/2006/relationships/image" Target="../media/image31.png"/><Relationship Id="rId424" Type="http://schemas.openxmlformats.org/officeDocument/2006/relationships/customXml" Target="../ink/ink299.xml"/><Relationship Id="rId631" Type="http://schemas.openxmlformats.org/officeDocument/2006/relationships/image" Target="../media/image716.png"/><Relationship Id="rId729" Type="http://schemas.openxmlformats.org/officeDocument/2006/relationships/image" Target="../media/image765.png"/><Relationship Id="rId270" Type="http://schemas.openxmlformats.org/officeDocument/2006/relationships/customXml" Target="../ink/ink222.xml"/><Relationship Id="rId65" Type="http://schemas.openxmlformats.org/officeDocument/2006/relationships/image" Target="../media/image433.png"/><Relationship Id="rId130" Type="http://schemas.openxmlformats.org/officeDocument/2006/relationships/customXml" Target="../ink/ink152.xml"/><Relationship Id="rId368" Type="http://schemas.openxmlformats.org/officeDocument/2006/relationships/customXml" Target="../ink/ink271.xml"/><Relationship Id="rId575" Type="http://schemas.openxmlformats.org/officeDocument/2006/relationships/image" Target="../media/image688.png"/><Relationship Id="rId782" Type="http://schemas.openxmlformats.org/officeDocument/2006/relationships/customXml" Target="../ink/ink478.xml"/><Relationship Id="rId228" Type="http://schemas.openxmlformats.org/officeDocument/2006/relationships/customXml" Target="../ink/ink201.xml"/><Relationship Id="rId435" Type="http://schemas.openxmlformats.org/officeDocument/2006/relationships/image" Target="../media/image618.png"/><Relationship Id="rId642" Type="http://schemas.openxmlformats.org/officeDocument/2006/relationships/customXml" Target="../ink/ink408.xml"/><Relationship Id="rId281" Type="http://schemas.openxmlformats.org/officeDocument/2006/relationships/image" Target="../media/image541.png"/><Relationship Id="rId502" Type="http://schemas.openxmlformats.org/officeDocument/2006/relationships/customXml" Target="../ink/ink338.xml"/><Relationship Id="rId76" Type="http://schemas.openxmlformats.org/officeDocument/2006/relationships/customXml" Target="../ink/ink125.xml"/><Relationship Id="rId141" Type="http://schemas.openxmlformats.org/officeDocument/2006/relationships/image" Target="../media/image471.png"/><Relationship Id="rId379" Type="http://schemas.openxmlformats.org/officeDocument/2006/relationships/image" Target="../media/image590.png"/><Relationship Id="rId586" Type="http://schemas.openxmlformats.org/officeDocument/2006/relationships/customXml" Target="../ink/ink380.xml"/><Relationship Id="rId793" Type="http://schemas.openxmlformats.org/officeDocument/2006/relationships/image" Target="../media/image797.png"/><Relationship Id="rId807" Type="http://schemas.openxmlformats.org/officeDocument/2006/relationships/image" Target="../media/image804.png"/><Relationship Id="rId7" Type="http://schemas.openxmlformats.org/officeDocument/2006/relationships/image" Target="../media/image404.png"/><Relationship Id="rId239" Type="http://schemas.openxmlformats.org/officeDocument/2006/relationships/image" Target="../media/image520.png"/><Relationship Id="rId446" Type="http://schemas.openxmlformats.org/officeDocument/2006/relationships/customXml" Target="../ink/ink310.xml"/><Relationship Id="rId653" Type="http://schemas.openxmlformats.org/officeDocument/2006/relationships/image" Target="../media/image727.png"/><Relationship Id="rId292" Type="http://schemas.openxmlformats.org/officeDocument/2006/relationships/customXml" Target="../ink/ink233.xml"/><Relationship Id="rId306" Type="http://schemas.openxmlformats.org/officeDocument/2006/relationships/customXml" Target="../ink/ink240.xml"/><Relationship Id="rId860" Type="http://schemas.openxmlformats.org/officeDocument/2006/relationships/customXml" Target="../ink/ink517.xml"/><Relationship Id="rId87" Type="http://schemas.openxmlformats.org/officeDocument/2006/relationships/image" Target="../media/image444.png"/><Relationship Id="rId513" Type="http://schemas.openxmlformats.org/officeDocument/2006/relationships/image" Target="../media/image657.png"/><Relationship Id="rId597" Type="http://schemas.openxmlformats.org/officeDocument/2006/relationships/image" Target="../media/image699.png"/><Relationship Id="rId720" Type="http://schemas.openxmlformats.org/officeDocument/2006/relationships/customXml" Target="../ink/ink447.xml"/><Relationship Id="rId818" Type="http://schemas.openxmlformats.org/officeDocument/2006/relationships/customXml" Target="../ink/ink496.xml"/><Relationship Id="rId152" Type="http://schemas.openxmlformats.org/officeDocument/2006/relationships/customXml" Target="../ink/ink163.xml"/><Relationship Id="rId457" Type="http://schemas.openxmlformats.org/officeDocument/2006/relationships/image" Target="../media/image629.png"/><Relationship Id="rId664" Type="http://schemas.openxmlformats.org/officeDocument/2006/relationships/customXml" Target="../ink/ink419.xml"/><Relationship Id="rId871" Type="http://schemas.openxmlformats.org/officeDocument/2006/relationships/image" Target="../media/image32.png"/><Relationship Id="rId14" Type="http://schemas.openxmlformats.org/officeDocument/2006/relationships/customXml" Target="../ink/ink94.xml"/><Relationship Id="rId317" Type="http://schemas.openxmlformats.org/officeDocument/2006/relationships/image" Target="../media/image559.png"/><Relationship Id="rId524" Type="http://schemas.openxmlformats.org/officeDocument/2006/relationships/customXml" Target="../ink/ink349.xml"/><Relationship Id="rId731" Type="http://schemas.openxmlformats.org/officeDocument/2006/relationships/image" Target="../media/image766.png"/><Relationship Id="rId98" Type="http://schemas.openxmlformats.org/officeDocument/2006/relationships/customXml" Target="../ink/ink136.xml"/><Relationship Id="rId163" Type="http://schemas.openxmlformats.org/officeDocument/2006/relationships/image" Target="../media/image482.png"/><Relationship Id="rId370" Type="http://schemas.openxmlformats.org/officeDocument/2006/relationships/customXml" Target="../ink/ink272.xml"/><Relationship Id="rId829" Type="http://schemas.openxmlformats.org/officeDocument/2006/relationships/image" Target="../media/image815.png"/><Relationship Id="rId230" Type="http://schemas.openxmlformats.org/officeDocument/2006/relationships/customXml" Target="../ink/ink202.xml"/><Relationship Id="rId468" Type="http://schemas.openxmlformats.org/officeDocument/2006/relationships/customXml" Target="../ink/ink321.xml"/><Relationship Id="rId675" Type="http://schemas.openxmlformats.org/officeDocument/2006/relationships/image" Target="../media/image738.png"/><Relationship Id="rId882" Type="http://schemas.openxmlformats.org/officeDocument/2006/relationships/customXml" Target="../ink/ink528.xml"/><Relationship Id="rId25" Type="http://schemas.openxmlformats.org/officeDocument/2006/relationships/image" Target="../media/image413.png"/><Relationship Id="rId328" Type="http://schemas.openxmlformats.org/officeDocument/2006/relationships/customXml" Target="../ink/ink251.xml"/><Relationship Id="rId535" Type="http://schemas.openxmlformats.org/officeDocument/2006/relationships/image" Target="../media/image668.png"/><Relationship Id="rId742" Type="http://schemas.openxmlformats.org/officeDocument/2006/relationships/customXml" Target="../ink/ink458.xml"/><Relationship Id="rId174" Type="http://schemas.openxmlformats.org/officeDocument/2006/relationships/customXml" Target="../ink/ink174.xml"/><Relationship Id="rId381" Type="http://schemas.openxmlformats.org/officeDocument/2006/relationships/image" Target="../media/image591.png"/><Relationship Id="rId602" Type="http://schemas.openxmlformats.org/officeDocument/2006/relationships/customXml" Target="../ink/ink388.xml"/><Relationship Id="rId241" Type="http://schemas.openxmlformats.org/officeDocument/2006/relationships/image" Target="../media/image521.png"/><Relationship Id="rId479" Type="http://schemas.openxmlformats.org/officeDocument/2006/relationships/image" Target="../media/image640.png"/><Relationship Id="rId686" Type="http://schemas.openxmlformats.org/officeDocument/2006/relationships/customXml" Target="../ink/ink430.xml"/><Relationship Id="rId36" Type="http://schemas.openxmlformats.org/officeDocument/2006/relationships/customXml" Target="../ink/ink105.xml"/><Relationship Id="rId339" Type="http://schemas.openxmlformats.org/officeDocument/2006/relationships/image" Target="../media/image570.png"/><Relationship Id="rId546" Type="http://schemas.openxmlformats.org/officeDocument/2006/relationships/customXml" Target="../ink/ink360.xml"/><Relationship Id="rId753" Type="http://schemas.openxmlformats.org/officeDocument/2006/relationships/image" Target="../media/image777.png"/><Relationship Id="rId101" Type="http://schemas.openxmlformats.org/officeDocument/2006/relationships/image" Target="../media/image451.png"/><Relationship Id="rId185" Type="http://schemas.openxmlformats.org/officeDocument/2006/relationships/image" Target="../media/image493.png"/><Relationship Id="rId406" Type="http://schemas.openxmlformats.org/officeDocument/2006/relationships/customXml" Target="../ink/ink290.xml"/><Relationship Id="rId392" Type="http://schemas.openxmlformats.org/officeDocument/2006/relationships/customXml" Target="../ink/ink283.xml"/><Relationship Id="rId613" Type="http://schemas.openxmlformats.org/officeDocument/2006/relationships/image" Target="../media/image707.png"/><Relationship Id="rId697" Type="http://schemas.openxmlformats.org/officeDocument/2006/relationships/image" Target="../media/image749.png"/><Relationship Id="rId820" Type="http://schemas.openxmlformats.org/officeDocument/2006/relationships/customXml" Target="../ink/ink497.xml"/><Relationship Id="rId252" Type="http://schemas.openxmlformats.org/officeDocument/2006/relationships/customXml" Target="../ink/ink213.xml"/><Relationship Id="rId47" Type="http://schemas.openxmlformats.org/officeDocument/2006/relationships/image" Target="../media/image424.png"/><Relationship Id="rId112" Type="http://schemas.openxmlformats.org/officeDocument/2006/relationships/customXml" Target="../ink/ink143.xml"/><Relationship Id="rId557" Type="http://schemas.openxmlformats.org/officeDocument/2006/relationships/image" Target="../media/image679.png"/><Relationship Id="rId764" Type="http://schemas.openxmlformats.org/officeDocument/2006/relationships/customXml" Target="../ink/ink469.xml"/><Relationship Id="rId196" Type="http://schemas.openxmlformats.org/officeDocument/2006/relationships/customXml" Target="../ink/ink185.xml"/><Relationship Id="rId417" Type="http://schemas.openxmlformats.org/officeDocument/2006/relationships/image" Target="../media/image609.png"/><Relationship Id="rId624" Type="http://schemas.openxmlformats.org/officeDocument/2006/relationships/customXml" Target="../ink/ink399.xml"/><Relationship Id="rId831" Type="http://schemas.openxmlformats.org/officeDocument/2006/relationships/image" Target="../media/image816.png"/><Relationship Id="rId263" Type="http://schemas.openxmlformats.org/officeDocument/2006/relationships/image" Target="../media/image532.png"/><Relationship Id="rId470" Type="http://schemas.openxmlformats.org/officeDocument/2006/relationships/customXml" Target="../ink/ink322.xml"/><Relationship Id="rId58" Type="http://schemas.openxmlformats.org/officeDocument/2006/relationships/customXml" Target="../ink/ink116.xml"/><Relationship Id="rId123" Type="http://schemas.openxmlformats.org/officeDocument/2006/relationships/image" Target="../media/image462.png"/><Relationship Id="rId330" Type="http://schemas.openxmlformats.org/officeDocument/2006/relationships/customXml" Target="../ink/ink252.xml"/><Relationship Id="rId568" Type="http://schemas.openxmlformats.org/officeDocument/2006/relationships/customXml" Target="../ink/ink371.xml"/><Relationship Id="rId775" Type="http://schemas.openxmlformats.org/officeDocument/2006/relationships/image" Target="../media/image788.png"/><Relationship Id="rId428" Type="http://schemas.openxmlformats.org/officeDocument/2006/relationships/customXml" Target="../ink/ink301.xml"/><Relationship Id="rId635" Type="http://schemas.openxmlformats.org/officeDocument/2006/relationships/image" Target="../media/image718.png"/><Relationship Id="rId842" Type="http://schemas.openxmlformats.org/officeDocument/2006/relationships/customXml" Target="../ink/ink508.xml"/><Relationship Id="rId274" Type="http://schemas.openxmlformats.org/officeDocument/2006/relationships/customXml" Target="../ink/ink224.xml"/><Relationship Id="rId481" Type="http://schemas.openxmlformats.org/officeDocument/2006/relationships/image" Target="../media/image641.png"/><Relationship Id="rId702" Type="http://schemas.openxmlformats.org/officeDocument/2006/relationships/customXml" Target="../ink/ink438.xml"/><Relationship Id="rId69" Type="http://schemas.openxmlformats.org/officeDocument/2006/relationships/image" Target="../media/image435.png"/><Relationship Id="rId134" Type="http://schemas.openxmlformats.org/officeDocument/2006/relationships/customXml" Target="../ink/ink154.xml"/><Relationship Id="rId579" Type="http://schemas.openxmlformats.org/officeDocument/2006/relationships/image" Target="../media/image690.png"/><Relationship Id="rId786" Type="http://schemas.openxmlformats.org/officeDocument/2006/relationships/customXml" Target="../ink/ink480.xml"/><Relationship Id="rId341" Type="http://schemas.openxmlformats.org/officeDocument/2006/relationships/image" Target="../media/image571.png"/><Relationship Id="rId439" Type="http://schemas.openxmlformats.org/officeDocument/2006/relationships/image" Target="../media/image620.png"/><Relationship Id="rId646" Type="http://schemas.openxmlformats.org/officeDocument/2006/relationships/customXml" Target="../ink/ink410.xml"/><Relationship Id="rId201" Type="http://schemas.openxmlformats.org/officeDocument/2006/relationships/image" Target="../media/image501.png"/><Relationship Id="rId285" Type="http://schemas.openxmlformats.org/officeDocument/2006/relationships/image" Target="../media/image543.png"/><Relationship Id="rId506" Type="http://schemas.openxmlformats.org/officeDocument/2006/relationships/customXml" Target="../ink/ink340.xml"/><Relationship Id="rId853" Type="http://schemas.openxmlformats.org/officeDocument/2006/relationships/image" Target="../media/image23.png"/><Relationship Id="rId492" Type="http://schemas.openxmlformats.org/officeDocument/2006/relationships/customXml" Target="../ink/ink333.xml"/><Relationship Id="rId713" Type="http://schemas.openxmlformats.org/officeDocument/2006/relationships/image" Target="../media/image757.png"/><Relationship Id="rId797" Type="http://schemas.openxmlformats.org/officeDocument/2006/relationships/image" Target="../media/image799.png"/><Relationship Id="rId145" Type="http://schemas.openxmlformats.org/officeDocument/2006/relationships/image" Target="../media/image473.png"/><Relationship Id="rId352" Type="http://schemas.openxmlformats.org/officeDocument/2006/relationships/customXml" Target="../ink/ink263.xml"/><Relationship Id="rId212" Type="http://schemas.openxmlformats.org/officeDocument/2006/relationships/customXml" Target="../ink/ink193.xml"/><Relationship Id="rId657" Type="http://schemas.openxmlformats.org/officeDocument/2006/relationships/image" Target="../media/image729.png"/><Relationship Id="rId864" Type="http://schemas.openxmlformats.org/officeDocument/2006/relationships/customXml" Target="../ink/ink519.xml"/><Relationship Id="rId296" Type="http://schemas.openxmlformats.org/officeDocument/2006/relationships/customXml" Target="../ink/ink235.xml"/><Relationship Id="rId517" Type="http://schemas.openxmlformats.org/officeDocument/2006/relationships/image" Target="../media/image659.png"/><Relationship Id="rId724" Type="http://schemas.openxmlformats.org/officeDocument/2006/relationships/customXml" Target="../ink/ink449.xml"/><Relationship Id="rId60" Type="http://schemas.openxmlformats.org/officeDocument/2006/relationships/customXml" Target="../ink/ink117.xml"/><Relationship Id="rId156" Type="http://schemas.openxmlformats.org/officeDocument/2006/relationships/customXml" Target="../ink/ink165.xml"/><Relationship Id="rId363" Type="http://schemas.openxmlformats.org/officeDocument/2006/relationships/image" Target="../media/image582.png"/><Relationship Id="rId570" Type="http://schemas.openxmlformats.org/officeDocument/2006/relationships/customXml" Target="../ink/ink372.xml"/><Relationship Id="rId223" Type="http://schemas.openxmlformats.org/officeDocument/2006/relationships/image" Target="../media/image512.png"/><Relationship Id="rId430" Type="http://schemas.openxmlformats.org/officeDocument/2006/relationships/customXml" Target="../ink/ink302.xml"/><Relationship Id="rId668" Type="http://schemas.openxmlformats.org/officeDocument/2006/relationships/customXml" Target="../ink/ink421.xml"/><Relationship Id="rId875" Type="http://schemas.openxmlformats.org/officeDocument/2006/relationships/image" Target="../media/image34.png"/><Relationship Id="rId18" Type="http://schemas.openxmlformats.org/officeDocument/2006/relationships/customXml" Target="../ink/ink96.xml"/><Relationship Id="rId528" Type="http://schemas.openxmlformats.org/officeDocument/2006/relationships/customXml" Target="../ink/ink351.xml"/><Relationship Id="rId735" Type="http://schemas.openxmlformats.org/officeDocument/2006/relationships/image" Target="../media/image768.png"/><Relationship Id="rId167" Type="http://schemas.openxmlformats.org/officeDocument/2006/relationships/image" Target="../media/image484.png"/><Relationship Id="rId374" Type="http://schemas.openxmlformats.org/officeDocument/2006/relationships/customXml" Target="../ink/ink274.xml"/><Relationship Id="rId581" Type="http://schemas.openxmlformats.org/officeDocument/2006/relationships/image" Target="../media/image691.png"/><Relationship Id="rId71" Type="http://schemas.openxmlformats.org/officeDocument/2006/relationships/image" Target="../media/image436.png"/><Relationship Id="rId234" Type="http://schemas.openxmlformats.org/officeDocument/2006/relationships/customXml" Target="../ink/ink204.xml"/><Relationship Id="rId679" Type="http://schemas.openxmlformats.org/officeDocument/2006/relationships/image" Target="../media/image740.png"/><Relationship Id="rId802" Type="http://schemas.openxmlformats.org/officeDocument/2006/relationships/customXml" Target="../ink/ink488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415.png"/><Relationship Id="rId441" Type="http://schemas.openxmlformats.org/officeDocument/2006/relationships/image" Target="../media/image621.png"/><Relationship Id="rId539" Type="http://schemas.openxmlformats.org/officeDocument/2006/relationships/image" Target="../media/image670.png"/><Relationship Id="rId746" Type="http://schemas.openxmlformats.org/officeDocument/2006/relationships/customXml" Target="../ink/ink460.xml"/><Relationship Id="rId178" Type="http://schemas.openxmlformats.org/officeDocument/2006/relationships/customXml" Target="../ink/ink176.xml"/><Relationship Id="rId301" Type="http://schemas.openxmlformats.org/officeDocument/2006/relationships/image" Target="../media/image551.png"/><Relationship Id="rId82" Type="http://schemas.openxmlformats.org/officeDocument/2006/relationships/customXml" Target="../ink/ink128.xml"/><Relationship Id="rId385" Type="http://schemas.openxmlformats.org/officeDocument/2006/relationships/image" Target="../media/image593.png"/><Relationship Id="rId592" Type="http://schemas.openxmlformats.org/officeDocument/2006/relationships/customXml" Target="../ink/ink383.xml"/><Relationship Id="rId606" Type="http://schemas.openxmlformats.org/officeDocument/2006/relationships/customXml" Target="../ink/ink390.xml"/><Relationship Id="rId813" Type="http://schemas.openxmlformats.org/officeDocument/2006/relationships/image" Target="../media/image807.png"/><Relationship Id="rId245" Type="http://schemas.openxmlformats.org/officeDocument/2006/relationships/image" Target="../media/image523.png"/><Relationship Id="rId452" Type="http://schemas.openxmlformats.org/officeDocument/2006/relationships/customXml" Target="../ink/ink313.xml"/><Relationship Id="rId105" Type="http://schemas.openxmlformats.org/officeDocument/2006/relationships/image" Target="../media/image453.png"/><Relationship Id="rId312" Type="http://schemas.openxmlformats.org/officeDocument/2006/relationships/customXml" Target="../ink/ink243.xml"/><Relationship Id="rId757" Type="http://schemas.openxmlformats.org/officeDocument/2006/relationships/image" Target="../media/image779.png"/><Relationship Id="rId93" Type="http://schemas.openxmlformats.org/officeDocument/2006/relationships/image" Target="../media/image447.png"/><Relationship Id="rId189" Type="http://schemas.openxmlformats.org/officeDocument/2006/relationships/image" Target="../media/image495.png"/><Relationship Id="rId396" Type="http://schemas.openxmlformats.org/officeDocument/2006/relationships/customXml" Target="../ink/ink285.xml"/><Relationship Id="rId617" Type="http://schemas.openxmlformats.org/officeDocument/2006/relationships/image" Target="../media/image709.png"/><Relationship Id="rId824" Type="http://schemas.openxmlformats.org/officeDocument/2006/relationships/customXml" Target="../ink/ink499.xml"/><Relationship Id="rId256" Type="http://schemas.openxmlformats.org/officeDocument/2006/relationships/customXml" Target="../ink/ink215.xml"/><Relationship Id="rId463" Type="http://schemas.openxmlformats.org/officeDocument/2006/relationships/image" Target="../media/image632.png"/><Relationship Id="rId670" Type="http://schemas.openxmlformats.org/officeDocument/2006/relationships/customXml" Target="../ink/ink422.xml"/><Relationship Id="rId116" Type="http://schemas.openxmlformats.org/officeDocument/2006/relationships/customXml" Target="../ink/ink145.xml"/><Relationship Id="rId323" Type="http://schemas.openxmlformats.org/officeDocument/2006/relationships/image" Target="../media/image562.png"/><Relationship Id="rId530" Type="http://schemas.openxmlformats.org/officeDocument/2006/relationships/customXml" Target="../ink/ink352.xml"/><Relationship Id="rId768" Type="http://schemas.openxmlformats.org/officeDocument/2006/relationships/customXml" Target="../ink/ink471.xml"/><Relationship Id="rId20" Type="http://schemas.openxmlformats.org/officeDocument/2006/relationships/customXml" Target="../ink/ink97.xml"/><Relationship Id="rId628" Type="http://schemas.openxmlformats.org/officeDocument/2006/relationships/customXml" Target="../ink/ink401.xml"/><Relationship Id="rId835" Type="http://schemas.openxmlformats.org/officeDocument/2006/relationships/image" Target="../media/image818.png"/><Relationship Id="rId267" Type="http://schemas.openxmlformats.org/officeDocument/2006/relationships/image" Target="../media/image534.png"/><Relationship Id="rId474" Type="http://schemas.openxmlformats.org/officeDocument/2006/relationships/customXml" Target="../ink/ink324.xml"/><Relationship Id="rId127" Type="http://schemas.openxmlformats.org/officeDocument/2006/relationships/image" Target="../media/image464.png"/><Relationship Id="rId681" Type="http://schemas.openxmlformats.org/officeDocument/2006/relationships/image" Target="../media/image741.png"/><Relationship Id="rId779" Type="http://schemas.openxmlformats.org/officeDocument/2006/relationships/image" Target="../media/image790.png"/><Relationship Id="rId31" Type="http://schemas.openxmlformats.org/officeDocument/2006/relationships/image" Target="../media/image416.png"/><Relationship Id="rId334" Type="http://schemas.openxmlformats.org/officeDocument/2006/relationships/customXml" Target="../ink/ink254.xml"/><Relationship Id="rId541" Type="http://schemas.openxmlformats.org/officeDocument/2006/relationships/image" Target="../media/image671.png"/><Relationship Id="rId639" Type="http://schemas.openxmlformats.org/officeDocument/2006/relationships/image" Target="../media/image720.png"/><Relationship Id="rId180" Type="http://schemas.openxmlformats.org/officeDocument/2006/relationships/customXml" Target="../ink/ink177.xml"/><Relationship Id="rId278" Type="http://schemas.openxmlformats.org/officeDocument/2006/relationships/customXml" Target="../ink/ink226.xml"/><Relationship Id="rId401" Type="http://schemas.openxmlformats.org/officeDocument/2006/relationships/image" Target="../media/image601.png"/><Relationship Id="rId846" Type="http://schemas.openxmlformats.org/officeDocument/2006/relationships/customXml" Target="../ink/ink510.xml"/><Relationship Id="rId485" Type="http://schemas.openxmlformats.org/officeDocument/2006/relationships/image" Target="../media/image643.png"/><Relationship Id="rId692" Type="http://schemas.openxmlformats.org/officeDocument/2006/relationships/customXml" Target="../ink/ink433.xml"/><Relationship Id="rId706" Type="http://schemas.openxmlformats.org/officeDocument/2006/relationships/customXml" Target="../ink/ink440.xml"/><Relationship Id="rId42" Type="http://schemas.openxmlformats.org/officeDocument/2006/relationships/customXml" Target="../ink/ink108.xml"/><Relationship Id="rId138" Type="http://schemas.openxmlformats.org/officeDocument/2006/relationships/customXml" Target="../ink/ink156.xml"/><Relationship Id="rId345" Type="http://schemas.openxmlformats.org/officeDocument/2006/relationships/image" Target="../media/image573.png"/><Relationship Id="rId552" Type="http://schemas.openxmlformats.org/officeDocument/2006/relationships/customXml" Target="../ink/ink363.xml"/><Relationship Id="rId191" Type="http://schemas.openxmlformats.org/officeDocument/2006/relationships/image" Target="../media/image496.png"/><Relationship Id="rId205" Type="http://schemas.openxmlformats.org/officeDocument/2006/relationships/image" Target="../media/image503.png"/><Relationship Id="rId412" Type="http://schemas.openxmlformats.org/officeDocument/2006/relationships/customXml" Target="../ink/ink293.xml"/><Relationship Id="rId857" Type="http://schemas.openxmlformats.org/officeDocument/2006/relationships/image" Target="../media/image25.png"/><Relationship Id="rId289" Type="http://schemas.openxmlformats.org/officeDocument/2006/relationships/image" Target="../media/image545.png"/><Relationship Id="rId496" Type="http://schemas.openxmlformats.org/officeDocument/2006/relationships/customXml" Target="../ink/ink335.xml"/><Relationship Id="rId717" Type="http://schemas.openxmlformats.org/officeDocument/2006/relationships/image" Target="../media/image759.png"/><Relationship Id="rId53" Type="http://schemas.openxmlformats.org/officeDocument/2006/relationships/image" Target="../media/image427.png"/><Relationship Id="rId149" Type="http://schemas.openxmlformats.org/officeDocument/2006/relationships/image" Target="../media/image475.png"/><Relationship Id="rId356" Type="http://schemas.openxmlformats.org/officeDocument/2006/relationships/customXml" Target="../ink/ink265.xml"/><Relationship Id="rId563" Type="http://schemas.openxmlformats.org/officeDocument/2006/relationships/image" Target="../media/image682.png"/><Relationship Id="rId770" Type="http://schemas.openxmlformats.org/officeDocument/2006/relationships/customXml" Target="../ink/ink472.xml"/><Relationship Id="rId216" Type="http://schemas.openxmlformats.org/officeDocument/2006/relationships/customXml" Target="../ink/ink195.xml"/><Relationship Id="rId423" Type="http://schemas.openxmlformats.org/officeDocument/2006/relationships/image" Target="../media/image612.png"/><Relationship Id="rId868" Type="http://schemas.openxmlformats.org/officeDocument/2006/relationships/customXml" Target="../ink/ink521.xml"/><Relationship Id="rId630" Type="http://schemas.openxmlformats.org/officeDocument/2006/relationships/customXml" Target="../ink/ink402.xml"/><Relationship Id="rId728" Type="http://schemas.openxmlformats.org/officeDocument/2006/relationships/customXml" Target="../ink/ink451.xml"/><Relationship Id="rId64" Type="http://schemas.openxmlformats.org/officeDocument/2006/relationships/customXml" Target="../ink/ink119.xml"/><Relationship Id="rId367" Type="http://schemas.openxmlformats.org/officeDocument/2006/relationships/image" Target="../media/image584.png"/><Relationship Id="rId574" Type="http://schemas.openxmlformats.org/officeDocument/2006/relationships/customXml" Target="../ink/ink374.xml"/><Relationship Id="rId227" Type="http://schemas.openxmlformats.org/officeDocument/2006/relationships/image" Target="../media/image514.png"/><Relationship Id="rId781" Type="http://schemas.openxmlformats.org/officeDocument/2006/relationships/image" Target="../media/image791.png"/><Relationship Id="rId879" Type="http://schemas.openxmlformats.org/officeDocument/2006/relationships/image" Target="../media/image36.png"/><Relationship Id="rId434" Type="http://schemas.openxmlformats.org/officeDocument/2006/relationships/customXml" Target="../ink/ink304.xml"/><Relationship Id="rId641" Type="http://schemas.openxmlformats.org/officeDocument/2006/relationships/image" Target="../media/image721.png"/><Relationship Id="rId739" Type="http://schemas.openxmlformats.org/officeDocument/2006/relationships/image" Target="../media/image770.png"/><Relationship Id="rId280" Type="http://schemas.openxmlformats.org/officeDocument/2006/relationships/customXml" Target="../ink/ink227.xml"/><Relationship Id="rId501" Type="http://schemas.openxmlformats.org/officeDocument/2006/relationships/image" Target="../media/image651.png"/><Relationship Id="rId75" Type="http://schemas.openxmlformats.org/officeDocument/2006/relationships/image" Target="../media/image438.png"/><Relationship Id="rId140" Type="http://schemas.openxmlformats.org/officeDocument/2006/relationships/customXml" Target="../ink/ink157.xml"/><Relationship Id="rId378" Type="http://schemas.openxmlformats.org/officeDocument/2006/relationships/customXml" Target="../ink/ink276.xml"/><Relationship Id="rId585" Type="http://schemas.openxmlformats.org/officeDocument/2006/relationships/image" Target="../media/image693.png"/><Relationship Id="rId792" Type="http://schemas.openxmlformats.org/officeDocument/2006/relationships/customXml" Target="../ink/ink483.xml"/><Relationship Id="rId806" Type="http://schemas.openxmlformats.org/officeDocument/2006/relationships/customXml" Target="../ink/ink490.xml"/><Relationship Id="rId6" Type="http://schemas.openxmlformats.org/officeDocument/2006/relationships/customXml" Target="../ink/ink90.xml"/><Relationship Id="rId238" Type="http://schemas.openxmlformats.org/officeDocument/2006/relationships/customXml" Target="../ink/ink206.xml"/><Relationship Id="rId445" Type="http://schemas.openxmlformats.org/officeDocument/2006/relationships/image" Target="../media/image623.png"/><Relationship Id="rId652" Type="http://schemas.openxmlformats.org/officeDocument/2006/relationships/customXml" Target="../ink/ink413.xml"/><Relationship Id="rId291" Type="http://schemas.openxmlformats.org/officeDocument/2006/relationships/image" Target="../media/image546.png"/><Relationship Id="rId305" Type="http://schemas.openxmlformats.org/officeDocument/2006/relationships/image" Target="../media/image553.png"/><Relationship Id="rId512" Type="http://schemas.openxmlformats.org/officeDocument/2006/relationships/customXml" Target="../ink/ink343.xml"/><Relationship Id="rId86" Type="http://schemas.openxmlformats.org/officeDocument/2006/relationships/customXml" Target="../ink/ink130.xml"/><Relationship Id="rId151" Type="http://schemas.openxmlformats.org/officeDocument/2006/relationships/image" Target="../media/image476.png"/><Relationship Id="rId389" Type="http://schemas.openxmlformats.org/officeDocument/2006/relationships/image" Target="../media/image595.png"/><Relationship Id="rId596" Type="http://schemas.openxmlformats.org/officeDocument/2006/relationships/customXml" Target="../ink/ink385.xml"/><Relationship Id="rId817" Type="http://schemas.openxmlformats.org/officeDocument/2006/relationships/image" Target="../media/image809.png"/><Relationship Id="rId249" Type="http://schemas.openxmlformats.org/officeDocument/2006/relationships/image" Target="../media/image525.png"/><Relationship Id="rId456" Type="http://schemas.openxmlformats.org/officeDocument/2006/relationships/customXml" Target="../ink/ink315.xml"/><Relationship Id="rId663" Type="http://schemas.openxmlformats.org/officeDocument/2006/relationships/image" Target="../media/image732.png"/><Relationship Id="rId870" Type="http://schemas.openxmlformats.org/officeDocument/2006/relationships/customXml" Target="../ink/ink522.xml"/><Relationship Id="rId13" Type="http://schemas.openxmlformats.org/officeDocument/2006/relationships/image" Target="../media/image407.png"/><Relationship Id="rId109" Type="http://schemas.openxmlformats.org/officeDocument/2006/relationships/image" Target="../media/image455.png"/><Relationship Id="rId316" Type="http://schemas.openxmlformats.org/officeDocument/2006/relationships/customXml" Target="../ink/ink245.xml"/><Relationship Id="rId523" Type="http://schemas.openxmlformats.org/officeDocument/2006/relationships/image" Target="../media/image662.png"/><Relationship Id="rId97" Type="http://schemas.openxmlformats.org/officeDocument/2006/relationships/image" Target="../media/image449.png"/><Relationship Id="rId730" Type="http://schemas.openxmlformats.org/officeDocument/2006/relationships/customXml" Target="../ink/ink452.xml"/><Relationship Id="rId828" Type="http://schemas.openxmlformats.org/officeDocument/2006/relationships/customXml" Target="../ink/ink501.xml"/><Relationship Id="rId162" Type="http://schemas.openxmlformats.org/officeDocument/2006/relationships/customXml" Target="../ink/ink168.xml"/><Relationship Id="rId467" Type="http://schemas.openxmlformats.org/officeDocument/2006/relationships/image" Target="../media/image634.png"/><Relationship Id="rId674" Type="http://schemas.openxmlformats.org/officeDocument/2006/relationships/customXml" Target="../ink/ink424.xml"/><Relationship Id="rId881" Type="http://schemas.openxmlformats.org/officeDocument/2006/relationships/image" Target="../media/image37.png"/><Relationship Id="rId24" Type="http://schemas.openxmlformats.org/officeDocument/2006/relationships/customXml" Target="../ink/ink99.xml"/><Relationship Id="rId327" Type="http://schemas.openxmlformats.org/officeDocument/2006/relationships/image" Target="../media/image564.png"/><Relationship Id="rId534" Type="http://schemas.openxmlformats.org/officeDocument/2006/relationships/customXml" Target="../ink/ink354.xml"/><Relationship Id="rId741" Type="http://schemas.openxmlformats.org/officeDocument/2006/relationships/image" Target="../media/image771.png"/><Relationship Id="rId839" Type="http://schemas.openxmlformats.org/officeDocument/2006/relationships/image" Target="../media/image16.png"/><Relationship Id="rId173" Type="http://schemas.openxmlformats.org/officeDocument/2006/relationships/image" Target="../media/image487.png"/><Relationship Id="rId380" Type="http://schemas.openxmlformats.org/officeDocument/2006/relationships/customXml" Target="../ink/ink277.xml"/><Relationship Id="rId601" Type="http://schemas.openxmlformats.org/officeDocument/2006/relationships/image" Target="../media/image701.png"/><Relationship Id="rId240" Type="http://schemas.openxmlformats.org/officeDocument/2006/relationships/customXml" Target="../ink/ink207.xml"/><Relationship Id="rId478" Type="http://schemas.openxmlformats.org/officeDocument/2006/relationships/customXml" Target="../ink/ink326.xml"/><Relationship Id="rId685" Type="http://schemas.openxmlformats.org/officeDocument/2006/relationships/image" Target="../media/image743.png"/><Relationship Id="rId35" Type="http://schemas.openxmlformats.org/officeDocument/2006/relationships/image" Target="../media/image418.png"/><Relationship Id="rId100" Type="http://schemas.openxmlformats.org/officeDocument/2006/relationships/customXml" Target="../ink/ink137.xml"/><Relationship Id="rId338" Type="http://schemas.openxmlformats.org/officeDocument/2006/relationships/customXml" Target="../ink/ink256.xml"/><Relationship Id="rId545" Type="http://schemas.openxmlformats.org/officeDocument/2006/relationships/image" Target="../media/image673.png"/><Relationship Id="rId752" Type="http://schemas.openxmlformats.org/officeDocument/2006/relationships/customXml" Target="../ink/ink463.xml"/><Relationship Id="rId184" Type="http://schemas.openxmlformats.org/officeDocument/2006/relationships/customXml" Target="../ink/ink179.xml"/><Relationship Id="rId391" Type="http://schemas.openxmlformats.org/officeDocument/2006/relationships/image" Target="../media/image596.png"/><Relationship Id="rId405" Type="http://schemas.openxmlformats.org/officeDocument/2006/relationships/image" Target="../media/image603.png"/><Relationship Id="rId612" Type="http://schemas.openxmlformats.org/officeDocument/2006/relationships/customXml" Target="../ink/ink393.xml"/><Relationship Id="rId251" Type="http://schemas.openxmlformats.org/officeDocument/2006/relationships/image" Target="../media/image526.png"/><Relationship Id="rId489" Type="http://schemas.openxmlformats.org/officeDocument/2006/relationships/image" Target="../media/image645.png"/><Relationship Id="rId696" Type="http://schemas.openxmlformats.org/officeDocument/2006/relationships/customXml" Target="../ink/ink435.xml"/><Relationship Id="rId46" Type="http://schemas.openxmlformats.org/officeDocument/2006/relationships/customXml" Target="../ink/ink110.xml"/><Relationship Id="rId349" Type="http://schemas.openxmlformats.org/officeDocument/2006/relationships/image" Target="../media/image575.png"/><Relationship Id="rId556" Type="http://schemas.openxmlformats.org/officeDocument/2006/relationships/customXml" Target="../ink/ink365.xml"/><Relationship Id="rId763" Type="http://schemas.openxmlformats.org/officeDocument/2006/relationships/image" Target="../media/image782.png"/><Relationship Id="rId111" Type="http://schemas.openxmlformats.org/officeDocument/2006/relationships/image" Target="../media/image456.png"/><Relationship Id="rId195" Type="http://schemas.openxmlformats.org/officeDocument/2006/relationships/image" Target="../media/image498.png"/><Relationship Id="rId209" Type="http://schemas.openxmlformats.org/officeDocument/2006/relationships/image" Target="../media/image505.png"/><Relationship Id="rId416" Type="http://schemas.openxmlformats.org/officeDocument/2006/relationships/customXml" Target="../ink/ink295.xml"/><Relationship Id="rId623" Type="http://schemas.openxmlformats.org/officeDocument/2006/relationships/image" Target="../media/image712.png"/><Relationship Id="rId830" Type="http://schemas.openxmlformats.org/officeDocument/2006/relationships/customXml" Target="../ink/ink502.xml"/><Relationship Id="rId57" Type="http://schemas.openxmlformats.org/officeDocument/2006/relationships/image" Target="../media/image429.png"/><Relationship Id="rId262" Type="http://schemas.openxmlformats.org/officeDocument/2006/relationships/customXml" Target="../ink/ink218.xml"/><Relationship Id="rId567" Type="http://schemas.openxmlformats.org/officeDocument/2006/relationships/image" Target="../media/image684.png"/><Relationship Id="rId99" Type="http://schemas.openxmlformats.org/officeDocument/2006/relationships/image" Target="../media/image450.png"/><Relationship Id="rId122" Type="http://schemas.openxmlformats.org/officeDocument/2006/relationships/customXml" Target="../ink/ink148.xml"/><Relationship Id="rId164" Type="http://schemas.openxmlformats.org/officeDocument/2006/relationships/customXml" Target="../ink/ink169.xml"/><Relationship Id="rId371" Type="http://schemas.openxmlformats.org/officeDocument/2006/relationships/image" Target="../media/image586.png"/><Relationship Id="rId774" Type="http://schemas.openxmlformats.org/officeDocument/2006/relationships/customXml" Target="../ink/ink474.xml"/><Relationship Id="rId427" Type="http://schemas.openxmlformats.org/officeDocument/2006/relationships/image" Target="../media/image614.png"/><Relationship Id="rId469" Type="http://schemas.openxmlformats.org/officeDocument/2006/relationships/image" Target="../media/image635.png"/><Relationship Id="rId634" Type="http://schemas.openxmlformats.org/officeDocument/2006/relationships/customXml" Target="../ink/ink404.xml"/><Relationship Id="rId676" Type="http://schemas.openxmlformats.org/officeDocument/2006/relationships/customXml" Target="../ink/ink425.xml"/><Relationship Id="rId841" Type="http://schemas.openxmlformats.org/officeDocument/2006/relationships/image" Target="../media/image17.png"/><Relationship Id="rId883" Type="http://schemas.openxmlformats.org/officeDocument/2006/relationships/image" Target="../media/image38.png"/><Relationship Id="rId26" Type="http://schemas.openxmlformats.org/officeDocument/2006/relationships/customXml" Target="../ink/ink100.xml"/><Relationship Id="rId231" Type="http://schemas.openxmlformats.org/officeDocument/2006/relationships/image" Target="../media/image516.png"/><Relationship Id="rId273" Type="http://schemas.openxmlformats.org/officeDocument/2006/relationships/image" Target="../media/image537.png"/><Relationship Id="rId329" Type="http://schemas.openxmlformats.org/officeDocument/2006/relationships/image" Target="../media/image565.png"/><Relationship Id="rId480" Type="http://schemas.openxmlformats.org/officeDocument/2006/relationships/customXml" Target="../ink/ink327.xml"/><Relationship Id="rId536" Type="http://schemas.openxmlformats.org/officeDocument/2006/relationships/customXml" Target="../ink/ink355.xml"/><Relationship Id="rId701" Type="http://schemas.openxmlformats.org/officeDocument/2006/relationships/image" Target="../media/image751.png"/><Relationship Id="rId68" Type="http://schemas.openxmlformats.org/officeDocument/2006/relationships/customXml" Target="../ink/ink121.xml"/><Relationship Id="rId133" Type="http://schemas.openxmlformats.org/officeDocument/2006/relationships/image" Target="../media/image467.png"/><Relationship Id="rId175" Type="http://schemas.openxmlformats.org/officeDocument/2006/relationships/image" Target="../media/image488.png"/><Relationship Id="rId340" Type="http://schemas.openxmlformats.org/officeDocument/2006/relationships/customXml" Target="../ink/ink257.xml"/><Relationship Id="rId578" Type="http://schemas.openxmlformats.org/officeDocument/2006/relationships/customXml" Target="../ink/ink376.xml"/><Relationship Id="rId743" Type="http://schemas.openxmlformats.org/officeDocument/2006/relationships/image" Target="../media/image772.png"/><Relationship Id="rId785" Type="http://schemas.openxmlformats.org/officeDocument/2006/relationships/image" Target="../media/image793.png"/><Relationship Id="rId200" Type="http://schemas.openxmlformats.org/officeDocument/2006/relationships/customXml" Target="../ink/ink187.xml"/><Relationship Id="rId382" Type="http://schemas.openxmlformats.org/officeDocument/2006/relationships/customXml" Target="../ink/ink278.xml"/><Relationship Id="rId438" Type="http://schemas.openxmlformats.org/officeDocument/2006/relationships/customXml" Target="../ink/ink306.xml"/><Relationship Id="rId603" Type="http://schemas.openxmlformats.org/officeDocument/2006/relationships/image" Target="../media/image702.png"/><Relationship Id="rId645" Type="http://schemas.openxmlformats.org/officeDocument/2006/relationships/image" Target="../media/image723.png"/><Relationship Id="rId687" Type="http://schemas.openxmlformats.org/officeDocument/2006/relationships/image" Target="../media/image744.png"/><Relationship Id="rId810" Type="http://schemas.openxmlformats.org/officeDocument/2006/relationships/customXml" Target="../ink/ink492.xml"/><Relationship Id="rId852" Type="http://schemas.openxmlformats.org/officeDocument/2006/relationships/customXml" Target="../ink/ink513.xml"/><Relationship Id="rId242" Type="http://schemas.openxmlformats.org/officeDocument/2006/relationships/customXml" Target="../ink/ink208.xml"/><Relationship Id="rId284" Type="http://schemas.openxmlformats.org/officeDocument/2006/relationships/customXml" Target="../ink/ink229.xml"/><Relationship Id="rId491" Type="http://schemas.openxmlformats.org/officeDocument/2006/relationships/image" Target="../media/image646.png"/><Relationship Id="rId505" Type="http://schemas.openxmlformats.org/officeDocument/2006/relationships/image" Target="../media/image653.png"/><Relationship Id="rId712" Type="http://schemas.openxmlformats.org/officeDocument/2006/relationships/customXml" Target="../ink/ink443.xml"/><Relationship Id="rId37" Type="http://schemas.openxmlformats.org/officeDocument/2006/relationships/image" Target="../media/image419.png"/><Relationship Id="rId79" Type="http://schemas.openxmlformats.org/officeDocument/2006/relationships/image" Target="../media/image440.png"/><Relationship Id="rId102" Type="http://schemas.openxmlformats.org/officeDocument/2006/relationships/customXml" Target="../ink/ink138.xml"/><Relationship Id="rId144" Type="http://schemas.openxmlformats.org/officeDocument/2006/relationships/customXml" Target="../ink/ink159.xml"/><Relationship Id="rId547" Type="http://schemas.openxmlformats.org/officeDocument/2006/relationships/image" Target="../media/image674.png"/><Relationship Id="rId589" Type="http://schemas.openxmlformats.org/officeDocument/2006/relationships/image" Target="../media/image695.png"/><Relationship Id="rId754" Type="http://schemas.openxmlformats.org/officeDocument/2006/relationships/customXml" Target="../ink/ink464.xml"/><Relationship Id="rId796" Type="http://schemas.openxmlformats.org/officeDocument/2006/relationships/customXml" Target="../ink/ink485.xml"/><Relationship Id="rId90" Type="http://schemas.openxmlformats.org/officeDocument/2006/relationships/customXml" Target="../ink/ink132.xml"/><Relationship Id="rId186" Type="http://schemas.openxmlformats.org/officeDocument/2006/relationships/customXml" Target="../ink/ink180.xml"/><Relationship Id="rId351" Type="http://schemas.openxmlformats.org/officeDocument/2006/relationships/image" Target="../media/image576.png"/><Relationship Id="rId393" Type="http://schemas.openxmlformats.org/officeDocument/2006/relationships/image" Target="../media/image597.png"/><Relationship Id="rId407" Type="http://schemas.openxmlformats.org/officeDocument/2006/relationships/image" Target="../media/image604.png"/><Relationship Id="rId449" Type="http://schemas.openxmlformats.org/officeDocument/2006/relationships/image" Target="../media/image625.png"/><Relationship Id="rId614" Type="http://schemas.openxmlformats.org/officeDocument/2006/relationships/customXml" Target="../ink/ink394.xml"/><Relationship Id="rId656" Type="http://schemas.openxmlformats.org/officeDocument/2006/relationships/customXml" Target="../ink/ink415.xml"/><Relationship Id="rId821" Type="http://schemas.openxmlformats.org/officeDocument/2006/relationships/image" Target="../media/image811.png"/><Relationship Id="rId863" Type="http://schemas.openxmlformats.org/officeDocument/2006/relationships/image" Target="../media/image28.png"/><Relationship Id="rId211" Type="http://schemas.openxmlformats.org/officeDocument/2006/relationships/image" Target="../media/image506.png"/><Relationship Id="rId253" Type="http://schemas.openxmlformats.org/officeDocument/2006/relationships/image" Target="../media/image527.png"/><Relationship Id="rId295" Type="http://schemas.openxmlformats.org/officeDocument/2006/relationships/image" Target="../media/image548.png"/><Relationship Id="rId309" Type="http://schemas.openxmlformats.org/officeDocument/2006/relationships/image" Target="../media/image555.png"/><Relationship Id="rId460" Type="http://schemas.openxmlformats.org/officeDocument/2006/relationships/customXml" Target="../ink/ink317.xml"/><Relationship Id="rId516" Type="http://schemas.openxmlformats.org/officeDocument/2006/relationships/customXml" Target="../ink/ink345.xml"/><Relationship Id="rId698" Type="http://schemas.openxmlformats.org/officeDocument/2006/relationships/customXml" Target="../ink/ink436.xml"/><Relationship Id="rId48" Type="http://schemas.openxmlformats.org/officeDocument/2006/relationships/customXml" Target="../ink/ink111.xml"/><Relationship Id="rId113" Type="http://schemas.openxmlformats.org/officeDocument/2006/relationships/image" Target="../media/image457.png"/><Relationship Id="rId320" Type="http://schemas.openxmlformats.org/officeDocument/2006/relationships/customXml" Target="../ink/ink247.xml"/><Relationship Id="rId558" Type="http://schemas.openxmlformats.org/officeDocument/2006/relationships/customXml" Target="../ink/ink366.xml"/><Relationship Id="rId723" Type="http://schemas.openxmlformats.org/officeDocument/2006/relationships/image" Target="../media/image762.png"/><Relationship Id="rId765" Type="http://schemas.openxmlformats.org/officeDocument/2006/relationships/image" Target="../media/image783.png"/><Relationship Id="rId155" Type="http://schemas.openxmlformats.org/officeDocument/2006/relationships/image" Target="../media/image478.png"/><Relationship Id="rId197" Type="http://schemas.openxmlformats.org/officeDocument/2006/relationships/image" Target="../media/image499.png"/><Relationship Id="rId362" Type="http://schemas.openxmlformats.org/officeDocument/2006/relationships/customXml" Target="../ink/ink268.xml"/><Relationship Id="rId418" Type="http://schemas.openxmlformats.org/officeDocument/2006/relationships/customXml" Target="../ink/ink296.xml"/><Relationship Id="rId625" Type="http://schemas.openxmlformats.org/officeDocument/2006/relationships/image" Target="../media/image713.png"/><Relationship Id="rId832" Type="http://schemas.openxmlformats.org/officeDocument/2006/relationships/customXml" Target="../ink/ink503.xml"/><Relationship Id="rId222" Type="http://schemas.openxmlformats.org/officeDocument/2006/relationships/customXml" Target="../ink/ink198.xml"/><Relationship Id="rId264" Type="http://schemas.openxmlformats.org/officeDocument/2006/relationships/customXml" Target="../ink/ink219.xml"/><Relationship Id="rId471" Type="http://schemas.openxmlformats.org/officeDocument/2006/relationships/image" Target="../media/image636.png"/><Relationship Id="rId667" Type="http://schemas.openxmlformats.org/officeDocument/2006/relationships/image" Target="../media/image734.png"/><Relationship Id="rId874" Type="http://schemas.openxmlformats.org/officeDocument/2006/relationships/customXml" Target="../ink/ink524.xml"/><Relationship Id="rId17" Type="http://schemas.openxmlformats.org/officeDocument/2006/relationships/image" Target="../media/image409.png"/><Relationship Id="rId59" Type="http://schemas.openxmlformats.org/officeDocument/2006/relationships/image" Target="../media/image430.png"/><Relationship Id="rId124" Type="http://schemas.openxmlformats.org/officeDocument/2006/relationships/customXml" Target="../ink/ink149.xml"/><Relationship Id="rId527" Type="http://schemas.openxmlformats.org/officeDocument/2006/relationships/image" Target="../media/image664.png"/><Relationship Id="rId569" Type="http://schemas.openxmlformats.org/officeDocument/2006/relationships/image" Target="../media/image685.png"/><Relationship Id="rId734" Type="http://schemas.openxmlformats.org/officeDocument/2006/relationships/customXml" Target="../ink/ink454.xml"/><Relationship Id="rId776" Type="http://schemas.openxmlformats.org/officeDocument/2006/relationships/customXml" Target="../ink/ink475.xml"/><Relationship Id="rId70" Type="http://schemas.openxmlformats.org/officeDocument/2006/relationships/customXml" Target="../ink/ink122.xml"/><Relationship Id="rId166" Type="http://schemas.openxmlformats.org/officeDocument/2006/relationships/customXml" Target="../ink/ink170.xml"/><Relationship Id="rId331" Type="http://schemas.openxmlformats.org/officeDocument/2006/relationships/image" Target="../media/image566.png"/><Relationship Id="rId373" Type="http://schemas.openxmlformats.org/officeDocument/2006/relationships/image" Target="../media/image587.png"/><Relationship Id="rId429" Type="http://schemas.openxmlformats.org/officeDocument/2006/relationships/image" Target="../media/image615.png"/><Relationship Id="rId580" Type="http://schemas.openxmlformats.org/officeDocument/2006/relationships/customXml" Target="../ink/ink377.xml"/><Relationship Id="rId636" Type="http://schemas.openxmlformats.org/officeDocument/2006/relationships/customXml" Target="../ink/ink405.xml"/><Relationship Id="rId801" Type="http://schemas.openxmlformats.org/officeDocument/2006/relationships/image" Target="../media/image801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517.png"/><Relationship Id="rId440" Type="http://schemas.openxmlformats.org/officeDocument/2006/relationships/customXml" Target="../ink/ink307.xml"/><Relationship Id="rId678" Type="http://schemas.openxmlformats.org/officeDocument/2006/relationships/customXml" Target="../ink/ink426.xml"/><Relationship Id="rId843" Type="http://schemas.openxmlformats.org/officeDocument/2006/relationships/image" Target="../media/image18.png"/><Relationship Id="rId885" Type="http://schemas.openxmlformats.org/officeDocument/2006/relationships/image" Target="../media/image39.png"/><Relationship Id="rId28" Type="http://schemas.openxmlformats.org/officeDocument/2006/relationships/customXml" Target="../ink/ink101.xml"/><Relationship Id="rId275" Type="http://schemas.openxmlformats.org/officeDocument/2006/relationships/image" Target="../media/image538.png"/><Relationship Id="rId300" Type="http://schemas.openxmlformats.org/officeDocument/2006/relationships/customXml" Target="../ink/ink237.xml"/><Relationship Id="rId482" Type="http://schemas.openxmlformats.org/officeDocument/2006/relationships/customXml" Target="../ink/ink328.xml"/><Relationship Id="rId538" Type="http://schemas.openxmlformats.org/officeDocument/2006/relationships/customXml" Target="../ink/ink356.xml"/><Relationship Id="rId703" Type="http://schemas.openxmlformats.org/officeDocument/2006/relationships/image" Target="../media/image752.png"/><Relationship Id="rId745" Type="http://schemas.openxmlformats.org/officeDocument/2006/relationships/image" Target="../media/image773.png"/><Relationship Id="rId81" Type="http://schemas.openxmlformats.org/officeDocument/2006/relationships/image" Target="../media/image441.png"/><Relationship Id="rId135" Type="http://schemas.openxmlformats.org/officeDocument/2006/relationships/image" Target="../media/image468.png"/><Relationship Id="rId177" Type="http://schemas.openxmlformats.org/officeDocument/2006/relationships/image" Target="../media/image489.png"/><Relationship Id="rId342" Type="http://schemas.openxmlformats.org/officeDocument/2006/relationships/customXml" Target="../ink/ink258.xml"/><Relationship Id="rId384" Type="http://schemas.openxmlformats.org/officeDocument/2006/relationships/customXml" Target="../ink/ink279.xml"/><Relationship Id="rId591" Type="http://schemas.openxmlformats.org/officeDocument/2006/relationships/image" Target="../media/image696.png"/><Relationship Id="rId605" Type="http://schemas.openxmlformats.org/officeDocument/2006/relationships/image" Target="../media/image703.png"/><Relationship Id="rId787" Type="http://schemas.openxmlformats.org/officeDocument/2006/relationships/image" Target="../media/image794.png"/><Relationship Id="rId812" Type="http://schemas.openxmlformats.org/officeDocument/2006/relationships/customXml" Target="../ink/ink493.xml"/><Relationship Id="rId202" Type="http://schemas.openxmlformats.org/officeDocument/2006/relationships/customXml" Target="../ink/ink188.xml"/><Relationship Id="rId244" Type="http://schemas.openxmlformats.org/officeDocument/2006/relationships/customXml" Target="../ink/ink209.xml"/><Relationship Id="rId647" Type="http://schemas.openxmlformats.org/officeDocument/2006/relationships/image" Target="../media/image724.png"/><Relationship Id="rId689" Type="http://schemas.openxmlformats.org/officeDocument/2006/relationships/image" Target="../media/image745.png"/><Relationship Id="rId854" Type="http://schemas.openxmlformats.org/officeDocument/2006/relationships/customXml" Target="../ink/ink514.xml"/><Relationship Id="rId39" Type="http://schemas.openxmlformats.org/officeDocument/2006/relationships/image" Target="../media/image420.png"/><Relationship Id="rId286" Type="http://schemas.openxmlformats.org/officeDocument/2006/relationships/customXml" Target="../ink/ink230.xml"/><Relationship Id="rId451" Type="http://schemas.openxmlformats.org/officeDocument/2006/relationships/image" Target="../media/image626.png"/><Relationship Id="rId493" Type="http://schemas.openxmlformats.org/officeDocument/2006/relationships/image" Target="../media/image647.png"/><Relationship Id="rId507" Type="http://schemas.openxmlformats.org/officeDocument/2006/relationships/image" Target="../media/image654.png"/><Relationship Id="rId549" Type="http://schemas.openxmlformats.org/officeDocument/2006/relationships/image" Target="../media/image675.png"/><Relationship Id="rId714" Type="http://schemas.openxmlformats.org/officeDocument/2006/relationships/customXml" Target="../ink/ink444.xml"/><Relationship Id="rId756" Type="http://schemas.openxmlformats.org/officeDocument/2006/relationships/customXml" Target="../ink/ink465.xml"/><Relationship Id="rId50" Type="http://schemas.openxmlformats.org/officeDocument/2006/relationships/customXml" Target="../ink/ink112.xml"/><Relationship Id="rId104" Type="http://schemas.openxmlformats.org/officeDocument/2006/relationships/customXml" Target="../ink/ink139.xml"/><Relationship Id="rId146" Type="http://schemas.openxmlformats.org/officeDocument/2006/relationships/customXml" Target="../ink/ink160.xml"/><Relationship Id="rId188" Type="http://schemas.openxmlformats.org/officeDocument/2006/relationships/customXml" Target="../ink/ink181.xml"/><Relationship Id="rId311" Type="http://schemas.openxmlformats.org/officeDocument/2006/relationships/image" Target="../media/image556.png"/><Relationship Id="rId353" Type="http://schemas.openxmlformats.org/officeDocument/2006/relationships/image" Target="../media/image577.png"/><Relationship Id="rId395" Type="http://schemas.openxmlformats.org/officeDocument/2006/relationships/image" Target="../media/image598.png"/><Relationship Id="rId409" Type="http://schemas.openxmlformats.org/officeDocument/2006/relationships/image" Target="../media/image605.png"/><Relationship Id="rId560" Type="http://schemas.openxmlformats.org/officeDocument/2006/relationships/customXml" Target="../ink/ink367.xml"/><Relationship Id="rId798" Type="http://schemas.openxmlformats.org/officeDocument/2006/relationships/customXml" Target="../ink/ink486.xml"/><Relationship Id="rId92" Type="http://schemas.openxmlformats.org/officeDocument/2006/relationships/customXml" Target="../ink/ink133.xml"/><Relationship Id="rId213" Type="http://schemas.openxmlformats.org/officeDocument/2006/relationships/image" Target="../media/image507.png"/><Relationship Id="rId420" Type="http://schemas.openxmlformats.org/officeDocument/2006/relationships/customXml" Target="../ink/ink297.xml"/><Relationship Id="rId616" Type="http://schemas.openxmlformats.org/officeDocument/2006/relationships/customXml" Target="../ink/ink395.xml"/><Relationship Id="rId658" Type="http://schemas.openxmlformats.org/officeDocument/2006/relationships/customXml" Target="../ink/ink416.xml"/><Relationship Id="rId823" Type="http://schemas.openxmlformats.org/officeDocument/2006/relationships/image" Target="../media/image812.png"/><Relationship Id="rId865" Type="http://schemas.openxmlformats.org/officeDocument/2006/relationships/image" Target="../media/image29.png"/><Relationship Id="rId255" Type="http://schemas.openxmlformats.org/officeDocument/2006/relationships/image" Target="../media/image528.png"/><Relationship Id="rId297" Type="http://schemas.openxmlformats.org/officeDocument/2006/relationships/image" Target="../media/image549.png"/><Relationship Id="rId462" Type="http://schemas.openxmlformats.org/officeDocument/2006/relationships/customXml" Target="../ink/ink318.xml"/><Relationship Id="rId518" Type="http://schemas.openxmlformats.org/officeDocument/2006/relationships/customXml" Target="../ink/ink346.xml"/><Relationship Id="rId725" Type="http://schemas.openxmlformats.org/officeDocument/2006/relationships/image" Target="../media/image763.png"/><Relationship Id="rId115" Type="http://schemas.openxmlformats.org/officeDocument/2006/relationships/image" Target="../media/image458.png"/><Relationship Id="rId157" Type="http://schemas.openxmlformats.org/officeDocument/2006/relationships/image" Target="../media/image479.png"/><Relationship Id="rId322" Type="http://schemas.openxmlformats.org/officeDocument/2006/relationships/customXml" Target="../ink/ink248.xml"/><Relationship Id="rId364" Type="http://schemas.openxmlformats.org/officeDocument/2006/relationships/customXml" Target="../ink/ink269.xml"/><Relationship Id="rId767" Type="http://schemas.openxmlformats.org/officeDocument/2006/relationships/image" Target="../media/image784.png"/><Relationship Id="rId61" Type="http://schemas.openxmlformats.org/officeDocument/2006/relationships/image" Target="../media/image431.png"/><Relationship Id="rId199" Type="http://schemas.openxmlformats.org/officeDocument/2006/relationships/image" Target="../media/image500.png"/><Relationship Id="rId571" Type="http://schemas.openxmlformats.org/officeDocument/2006/relationships/image" Target="../media/image686.png"/><Relationship Id="rId627" Type="http://schemas.openxmlformats.org/officeDocument/2006/relationships/image" Target="../media/image714.png"/><Relationship Id="rId669" Type="http://schemas.openxmlformats.org/officeDocument/2006/relationships/image" Target="../media/image735.png"/><Relationship Id="rId834" Type="http://schemas.openxmlformats.org/officeDocument/2006/relationships/customXml" Target="../ink/ink504.xml"/><Relationship Id="rId876" Type="http://schemas.openxmlformats.org/officeDocument/2006/relationships/customXml" Target="../ink/ink525.xml"/><Relationship Id="rId19" Type="http://schemas.openxmlformats.org/officeDocument/2006/relationships/image" Target="../media/image410.png"/><Relationship Id="rId224" Type="http://schemas.openxmlformats.org/officeDocument/2006/relationships/customXml" Target="../ink/ink199.xml"/><Relationship Id="rId266" Type="http://schemas.openxmlformats.org/officeDocument/2006/relationships/customXml" Target="../ink/ink220.xml"/><Relationship Id="rId431" Type="http://schemas.openxmlformats.org/officeDocument/2006/relationships/image" Target="../media/image616.png"/><Relationship Id="rId473" Type="http://schemas.openxmlformats.org/officeDocument/2006/relationships/image" Target="../media/image637.png"/><Relationship Id="rId529" Type="http://schemas.openxmlformats.org/officeDocument/2006/relationships/image" Target="../media/image665.png"/><Relationship Id="rId680" Type="http://schemas.openxmlformats.org/officeDocument/2006/relationships/customXml" Target="../ink/ink427.xml"/><Relationship Id="rId736" Type="http://schemas.openxmlformats.org/officeDocument/2006/relationships/customXml" Target="../ink/ink455.xml"/><Relationship Id="rId30" Type="http://schemas.openxmlformats.org/officeDocument/2006/relationships/customXml" Target="../ink/ink102.xml"/><Relationship Id="rId126" Type="http://schemas.openxmlformats.org/officeDocument/2006/relationships/customXml" Target="../ink/ink150.xml"/><Relationship Id="rId168" Type="http://schemas.openxmlformats.org/officeDocument/2006/relationships/customXml" Target="../ink/ink171.xml"/><Relationship Id="rId333" Type="http://schemas.openxmlformats.org/officeDocument/2006/relationships/image" Target="../media/image567.png"/><Relationship Id="rId540" Type="http://schemas.openxmlformats.org/officeDocument/2006/relationships/customXml" Target="../ink/ink357.xml"/><Relationship Id="rId778" Type="http://schemas.openxmlformats.org/officeDocument/2006/relationships/customXml" Target="../ink/ink476.xml"/><Relationship Id="rId72" Type="http://schemas.openxmlformats.org/officeDocument/2006/relationships/customXml" Target="../ink/ink123.xml"/><Relationship Id="rId375" Type="http://schemas.openxmlformats.org/officeDocument/2006/relationships/image" Target="../media/image588.png"/><Relationship Id="rId582" Type="http://schemas.openxmlformats.org/officeDocument/2006/relationships/customXml" Target="../ink/ink378.xml"/><Relationship Id="rId638" Type="http://schemas.openxmlformats.org/officeDocument/2006/relationships/customXml" Target="../ink/ink406.xml"/><Relationship Id="rId803" Type="http://schemas.openxmlformats.org/officeDocument/2006/relationships/image" Target="../media/image802.png"/><Relationship Id="rId845" Type="http://schemas.openxmlformats.org/officeDocument/2006/relationships/image" Target="../media/image19.png"/><Relationship Id="rId3" Type="http://schemas.openxmlformats.org/officeDocument/2006/relationships/image" Target="../media/image15.emf"/><Relationship Id="rId235" Type="http://schemas.openxmlformats.org/officeDocument/2006/relationships/image" Target="../media/image518.png"/><Relationship Id="rId277" Type="http://schemas.openxmlformats.org/officeDocument/2006/relationships/image" Target="../media/image539.png"/><Relationship Id="rId400" Type="http://schemas.openxmlformats.org/officeDocument/2006/relationships/customXml" Target="../ink/ink287.xml"/><Relationship Id="rId442" Type="http://schemas.openxmlformats.org/officeDocument/2006/relationships/customXml" Target="../ink/ink308.xml"/><Relationship Id="rId484" Type="http://schemas.openxmlformats.org/officeDocument/2006/relationships/customXml" Target="../ink/ink329.xml"/><Relationship Id="rId705" Type="http://schemas.openxmlformats.org/officeDocument/2006/relationships/image" Target="../media/image753.png"/><Relationship Id="rId137" Type="http://schemas.openxmlformats.org/officeDocument/2006/relationships/image" Target="../media/image469.png"/><Relationship Id="rId302" Type="http://schemas.openxmlformats.org/officeDocument/2006/relationships/customXml" Target="../ink/ink238.xml"/><Relationship Id="rId344" Type="http://schemas.openxmlformats.org/officeDocument/2006/relationships/customXml" Target="../ink/ink259.xml"/><Relationship Id="rId691" Type="http://schemas.openxmlformats.org/officeDocument/2006/relationships/image" Target="../media/image746.png"/><Relationship Id="rId747" Type="http://schemas.openxmlformats.org/officeDocument/2006/relationships/image" Target="../media/image774.png"/><Relationship Id="rId789" Type="http://schemas.openxmlformats.org/officeDocument/2006/relationships/image" Target="../media/image795.png"/><Relationship Id="rId41" Type="http://schemas.openxmlformats.org/officeDocument/2006/relationships/image" Target="../media/image421.png"/><Relationship Id="rId83" Type="http://schemas.openxmlformats.org/officeDocument/2006/relationships/image" Target="../media/image442.png"/><Relationship Id="rId179" Type="http://schemas.openxmlformats.org/officeDocument/2006/relationships/image" Target="../media/image490.png"/><Relationship Id="rId386" Type="http://schemas.openxmlformats.org/officeDocument/2006/relationships/customXml" Target="../ink/ink280.xml"/><Relationship Id="rId551" Type="http://schemas.openxmlformats.org/officeDocument/2006/relationships/image" Target="../media/image676.png"/><Relationship Id="rId593" Type="http://schemas.openxmlformats.org/officeDocument/2006/relationships/image" Target="../media/image697.png"/><Relationship Id="rId607" Type="http://schemas.openxmlformats.org/officeDocument/2006/relationships/image" Target="../media/image704.png"/><Relationship Id="rId649" Type="http://schemas.openxmlformats.org/officeDocument/2006/relationships/image" Target="../media/image725.png"/><Relationship Id="rId814" Type="http://schemas.openxmlformats.org/officeDocument/2006/relationships/customXml" Target="../ink/ink494.xml"/><Relationship Id="rId856" Type="http://schemas.openxmlformats.org/officeDocument/2006/relationships/customXml" Target="../ink/ink515.xml"/><Relationship Id="rId190" Type="http://schemas.openxmlformats.org/officeDocument/2006/relationships/customXml" Target="../ink/ink182.xml"/><Relationship Id="rId204" Type="http://schemas.openxmlformats.org/officeDocument/2006/relationships/customXml" Target="../ink/ink189.xml"/><Relationship Id="rId246" Type="http://schemas.openxmlformats.org/officeDocument/2006/relationships/customXml" Target="../ink/ink210.xml"/><Relationship Id="rId288" Type="http://schemas.openxmlformats.org/officeDocument/2006/relationships/customXml" Target="../ink/ink231.xml"/><Relationship Id="rId411" Type="http://schemas.openxmlformats.org/officeDocument/2006/relationships/image" Target="../media/image606.png"/><Relationship Id="rId453" Type="http://schemas.openxmlformats.org/officeDocument/2006/relationships/image" Target="../media/image627.png"/><Relationship Id="rId509" Type="http://schemas.openxmlformats.org/officeDocument/2006/relationships/image" Target="../media/image655.png"/><Relationship Id="rId660" Type="http://schemas.openxmlformats.org/officeDocument/2006/relationships/customXml" Target="../ink/ink417.xml"/><Relationship Id="rId106" Type="http://schemas.openxmlformats.org/officeDocument/2006/relationships/customXml" Target="../ink/ink140.xml"/><Relationship Id="rId313" Type="http://schemas.openxmlformats.org/officeDocument/2006/relationships/image" Target="../media/image557.png"/><Relationship Id="rId495" Type="http://schemas.openxmlformats.org/officeDocument/2006/relationships/image" Target="../media/image648.png"/><Relationship Id="rId716" Type="http://schemas.openxmlformats.org/officeDocument/2006/relationships/customXml" Target="../ink/ink445.xml"/><Relationship Id="rId758" Type="http://schemas.openxmlformats.org/officeDocument/2006/relationships/customXml" Target="../ink/ink466.xml"/><Relationship Id="rId10" Type="http://schemas.openxmlformats.org/officeDocument/2006/relationships/customXml" Target="../ink/ink92.xml"/><Relationship Id="rId52" Type="http://schemas.openxmlformats.org/officeDocument/2006/relationships/customXml" Target="../ink/ink113.xml"/><Relationship Id="rId94" Type="http://schemas.openxmlformats.org/officeDocument/2006/relationships/customXml" Target="../ink/ink134.xml"/><Relationship Id="rId148" Type="http://schemas.openxmlformats.org/officeDocument/2006/relationships/customXml" Target="../ink/ink161.xml"/><Relationship Id="rId355" Type="http://schemas.openxmlformats.org/officeDocument/2006/relationships/image" Target="../media/image578.png"/><Relationship Id="rId397" Type="http://schemas.openxmlformats.org/officeDocument/2006/relationships/image" Target="../media/image599.png"/><Relationship Id="rId520" Type="http://schemas.openxmlformats.org/officeDocument/2006/relationships/customXml" Target="../ink/ink347.xml"/><Relationship Id="rId562" Type="http://schemas.openxmlformats.org/officeDocument/2006/relationships/customXml" Target="../ink/ink368.xml"/><Relationship Id="rId618" Type="http://schemas.openxmlformats.org/officeDocument/2006/relationships/customXml" Target="../ink/ink396.xml"/><Relationship Id="rId825" Type="http://schemas.openxmlformats.org/officeDocument/2006/relationships/image" Target="../media/image813.png"/><Relationship Id="rId215" Type="http://schemas.openxmlformats.org/officeDocument/2006/relationships/image" Target="../media/image508.png"/><Relationship Id="rId257" Type="http://schemas.openxmlformats.org/officeDocument/2006/relationships/image" Target="../media/image529.png"/><Relationship Id="rId422" Type="http://schemas.openxmlformats.org/officeDocument/2006/relationships/customXml" Target="../ink/ink298.xml"/><Relationship Id="rId464" Type="http://schemas.openxmlformats.org/officeDocument/2006/relationships/customXml" Target="../ink/ink319.xml"/><Relationship Id="rId867" Type="http://schemas.openxmlformats.org/officeDocument/2006/relationships/image" Target="../media/image30.png"/><Relationship Id="rId299" Type="http://schemas.openxmlformats.org/officeDocument/2006/relationships/image" Target="../media/image550.png"/><Relationship Id="rId727" Type="http://schemas.openxmlformats.org/officeDocument/2006/relationships/image" Target="../media/image764.png"/><Relationship Id="rId63" Type="http://schemas.openxmlformats.org/officeDocument/2006/relationships/image" Target="../media/image432.png"/><Relationship Id="rId159" Type="http://schemas.openxmlformats.org/officeDocument/2006/relationships/image" Target="../media/image480.png"/><Relationship Id="rId366" Type="http://schemas.openxmlformats.org/officeDocument/2006/relationships/customXml" Target="../ink/ink270.xml"/><Relationship Id="rId573" Type="http://schemas.openxmlformats.org/officeDocument/2006/relationships/image" Target="../media/image687.png"/><Relationship Id="rId780" Type="http://schemas.openxmlformats.org/officeDocument/2006/relationships/customXml" Target="../ink/ink477.xml"/><Relationship Id="rId226" Type="http://schemas.openxmlformats.org/officeDocument/2006/relationships/customXml" Target="../ink/ink200.xml"/><Relationship Id="rId433" Type="http://schemas.openxmlformats.org/officeDocument/2006/relationships/image" Target="../media/image617.png"/><Relationship Id="rId878" Type="http://schemas.openxmlformats.org/officeDocument/2006/relationships/customXml" Target="../ink/ink526.xml"/><Relationship Id="rId640" Type="http://schemas.openxmlformats.org/officeDocument/2006/relationships/customXml" Target="../ink/ink407.xml"/><Relationship Id="rId738" Type="http://schemas.openxmlformats.org/officeDocument/2006/relationships/customXml" Target="../ink/ink456.xml"/><Relationship Id="rId74" Type="http://schemas.openxmlformats.org/officeDocument/2006/relationships/customXml" Target="../ink/ink124.xml"/><Relationship Id="rId377" Type="http://schemas.openxmlformats.org/officeDocument/2006/relationships/image" Target="../media/image589.png"/><Relationship Id="rId500" Type="http://schemas.openxmlformats.org/officeDocument/2006/relationships/customXml" Target="../ink/ink337.xml"/><Relationship Id="rId584" Type="http://schemas.openxmlformats.org/officeDocument/2006/relationships/customXml" Target="../ink/ink379.xml"/><Relationship Id="rId805" Type="http://schemas.openxmlformats.org/officeDocument/2006/relationships/image" Target="../media/image803.png"/><Relationship Id="rId5" Type="http://schemas.openxmlformats.org/officeDocument/2006/relationships/image" Target="../media/image403.png"/><Relationship Id="rId237" Type="http://schemas.openxmlformats.org/officeDocument/2006/relationships/image" Target="../media/image519.png"/><Relationship Id="rId791" Type="http://schemas.openxmlformats.org/officeDocument/2006/relationships/image" Target="../media/image796.png"/><Relationship Id="rId444" Type="http://schemas.openxmlformats.org/officeDocument/2006/relationships/customXml" Target="../ink/ink309.xml"/><Relationship Id="rId651" Type="http://schemas.openxmlformats.org/officeDocument/2006/relationships/image" Target="../media/image726.png"/><Relationship Id="rId749" Type="http://schemas.openxmlformats.org/officeDocument/2006/relationships/image" Target="../media/image775.png"/><Relationship Id="rId290" Type="http://schemas.openxmlformats.org/officeDocument/2006/relationships/customXml" Target="../ink/ink232.xml"/><Relationship Id="rId304" Type="http://schemas.openxmlformats.org/officeDocument/2006/relationships/customXml" Target="../ink/ink239.xml"/><Relationship Id="rId388" Type="http://schemas.openxmlformats.org/officeDocument/2006/relationships/customXml" Target="../ink/ink281.xml"/><Relationship Id="rId511" Type="http://schemas.openxmlformats.org/officeDocument/2006/relationships/image" Target="../media/image656.png"/><Relationship Id="rId609" Type="http://schemas.openxmlformats.org/officeDocument/2006/relationships/image" Target="../media/image705.png"/><Relationship Id="rId85" Type="http://schemas.openxmlformats.org/officeDocument/2006/relationships/image" Target="../media/image443.png"/><Relationship Id="rId150" Type="http://schemas.openxmlformats.org/officeDocument/2006/relationships/customXml" Target="../ink/ink162.xml"/><Relationship Id="rId595" Type="http://schemas.openxmlformats.org/officeDocument/2006/relationships/image" Target="../media/image698.png"/><Relationship Id="rId816" Type="http://schemas.openxmlformats.org/officeDocument/2006/relationships/customXml" Target="../ink/ink495.xml"/><Relationship Id="rId248" Type="http://schemas.openxmlformats.org/officeDocument/2006/relationships/customXml" Target="../ink/ink211.xml"/><Relationship Id="rId455" Type="http://schemas.openxmlformats.org/officeDocument/2006/relationships/image" Target="../media/image628.png"/><Relationship Id="rId662" Type="http://schemas.openxmlformats.org/officeDocument/2006/relationships/customXml" Target="../ink/ink418.xml"/><Relationship Id="rId12" Type="http://schemas.openxmlformats.org/officeDocument/2006/relationships/customXml" Target="../ink/ink93.xml"/><Relationship Id="rId108" Type="http://schemas.openxmlformats.org/officeDocument/2006/relationships/customXml" Target="../ink/ink141.xml"/><Relationship Id="rId315" Type="http://schemas.openxmlformats.org/officeDocument/2006/relationships/image" Target="../media/image558.png"/><Relationship Id="rId522" Type="http://schemas.openxmlformats.org/officeDocument/2006/relationships/customXml" Target="../ink/ink348.xml"/><Relationship Id="rId96" Type="http://schemas.openxmlformats.org/officeDocument/2006/relationships/customXml" Target="../ink/ink135.xml"/><Relationship Id="rId161" Type="http://schemas.openxmlformats.org/officeDocument/2006/relationships/image" Target="../media/image481.png"/><Relationship Id="rId399" Type="http://schemas.openxmlformats.org/officeDocument/2006/relationships/image" Target="../media/image600.png"/><Relationship Id="rId827" Type="http://schemas.openxmlformats.org/officeDocument/2006/relationships/image" Target="../media/image814.png"/><Relationship Id="rId259" Type="http://schemas.openxmlformats.org/officeDocument/2006/relationships/image" Target="../media/image530.png"/><Relationship Id="rId466" Type="http://schemas.openxmlformats.org/officeDocument/2006/relationships/customXml" Target="../ink/ink320.xml"/><Relationship Id="rId673" Type="http://schemas.openxmlformats.org/officeDocument/2006/relationships/image" Target="../media/image737.png"/><Relationship Id="rId880" Type="http://schemas.openxmlformats.org/officeDocument/2006/relationships/customXml" Target="../ink/ink527.xml"/><Relationship Id="rId23" Type="http://schemas.openxmlformats.org/officeDocument/2006/relationships/image" Target="../media/image412.png"/><Relationship Id="rId119" Type="http://schemas.openxmlformats.org/officeDocument/2006/relationships/image" Target="../media/image460.png"/><Relationship Id="rId326" Type="http://schemas.openxmlformats.org/officeDocument/2006/relationships/customXml" Target="../ink/ink250.xml"/><Relationship Id="rId533" Type="http://schemas.openxmlformats.org/officeDocument/2006/relationships/image" Target="../media/image667.png"/><Relationship Id="rId740" Type="http://schemas.openxmlformats.org/officeDocument/2006/relationships/customXml" Target="../ink/ink457.xml"/><Relationship Id="rId838" Type="http://schemas.openxmlformats.org/officeDocument/2006/relationships/customXml" Target="../ink/ink506.xml"/><Relationship Id="rId172" Type="http://schemas.openxmlformats.org/officeDocument/2006/relationships/customXml" Target="../ink/ink173.xml"/><Relationship Id="rId477" Type="http://schemas.openxmlformats.org/officeDocument/2006/relationships/image" Target="../media/image639.png"/><Relationship Id="rId600" Type="http://schemas.openxmlformats.org/officeDocument/2006/relationships/customXml" Target="../ink/ink387.xml"/><Relationship Id="rId684" Type="http://schemas.openxmlformats.org/officeDocument/2006/relationships/customXml" Target="../ink/ink429.xml"/><Relationship Id="rId337" Type="http://schemas.openxmlformats.org/officeDocument/2006/relationships/image" Target="../media/image569.png"/><Relationship Id="rId34" Type="http://schemas.openxmlformats.org/officeDocument/2006/relationships/customXml" Target="../ink/ink104.xml"/><Relationship Id="rId544" Type="http://schemas.openxmlformats.org/officeDocument/2006/relationships/customXml" Target="../ink/ink359.xml"/><Relationship Id="rId751" Type="http://schemas.openxmlformats.org/officeDocument/2006/relationships/image" Target="../media/image776.png"/><Relationship Id="rId849" Type="http://schemas.openxmlformats.org/officeDocument/2006/relationships/image" Target="../media/image21.png"/><Relationship Id="rId183" Type="http://schemas.openxmlformats.org/officeDocument/2006/relationships/image" Target="../media/image492.png"/><Relationship Id="rId390" Type="http://schemas.openxmlformats.org/officeDocument/2006/relationships/customXml" Target="../ink/ink282.xml"/><Relationship Id="rId404" Type="http://schemas.openxmlformats.org/officeDocument/2006/relationships/customXml" Target="../ink/ink289.xml"/><Relationship Id="rId611" Type="http://schemas.openxmlformats.org/officeDocument/2006/relationships/image" Target="../media/image706.png"/><Relationship Id="rId250" Type="http://schemas.openxmlformats.org/officeDocument/2006/relationships/customXml" Target="../ink/ink212.xml"/><Relationship Id="rId488" Type="http://schemas.openxmlformats.org/officeDocument/2006/relationships/customXml" Target="../ink/ink331.xml"/><Relationship Id="rId695" Type="http://schemas.openxmlformats.org/officeDocument/2006/relationships/image" Target="../media/image748.png"/><Relationship Id="rId709" Type="http://schemas.openxmlformats.org/officeDocument/2006/relationships/image" Target="../media/image755.png"/><Relationship Id="rId45" Type="http://schemas.openxmlformats.org/officeDocument/2006/relationships/image" Target="../media/image423.png"/><Relationship Id="rId110" Type="http://schemas.openxmlformats.org/officeDocument/2006/relationships/customXml" Target="../ink/ink142.xml"/><Relationship Id="rId348" Type="http://schemas.openxmlformats.org/officeDocument/2006/relationships/customXml" Target="../ink/ink261.xml"/><Relationship Id="rId555" Type="http://schemas.openxmlformats.org/officeDocument/2006/relationships/image" Target="../media/image678.png"/><Relationship Id="rId762" Type="http://schemas.openxmlformats.org/officeDocument/2006/relationships/customXml" Target="../ink/ink468.xml"/><Relationship Id="rId194" Type="http://schemas.openxmlformats.org/officeDocument/2006/relationships/customXml" Target="../ink/ink184.xml"/><Relationship Id="rId208" Type="http://schemas.openxmlformats.org/officeDocument/2006/relationships/customXml" Target="../ink/ink191.xml"/><Relationship Id="rId415" Type="http://schemas.openxmlformats.org/officeDocument/2006/relationships/image" Target="../media/image608.png"/><Relationship Id="rId622" Type="http://schemas.openxmlformats.org/officeDocument/2006/relationships/customXml" Target="../ink/ink398.xml"/><Relationship Id="rId261" Type="http://schemas.openxmlformats.org/officeDocument/2006/relationships/image" Target="../media/image531.png"/><Relationship Id="rId499" Type="http://schemas.openxmlformats.org/officeDocument/2006/relationships/image" Target="../media/image650.png"/><Relationship Id="rId56" Type="http://schemas.openxmlformats.org/officeDocument/2006/relationships/customXml" Target="../ink/ink115.xml"/><Relationship Id="rId359" Type="http://schemas.openxmlformats.org/officeDocument/2006/relationships/image" Target="../media/image580.png"/><Relationship Id="rId566" Type="http://schemas.openxmlformats.org/officeDocument/2006/relationships/customXml" Target="../ink/ink370.xml"/><Relationship Id="rId773" Type="http://schemas.openxmlformats.org/officeDocument/2006/relationships/image" Target="../media/image787.png"/><Relationship Id="rId121" Type="http://schemas.openxmlformats.org/officeDocument/2006/relationships/image" Target="../media/image461.png"/><Relationship Id="rId219" Type="http://schemas.openxmlformats.org/officeDocument/2006/relationships/image" Target="../media/image510.png"/><Relationship Id="rId426" Type="http://schemas.openxmlformats.org/officeDocument/2006/relationships/customXml" Target="../ink/ink300.xml"/><Relationship Id="rId633" Type="http://schemas.openxmlformats.org/officeDocument/2006/relationships/image" Target="../media/image717.png"/><Relationship Id="rId840" Type="http://schemas.openxmlformats.org/officeDocument/2006/relationships/customXml" Target="../ink/ink507.xml"/><Relationship Id="rId67" Type="http://schemas.openxmlformats.org/officeDocument/2006/relationships/image" Target="../media/image434.png"/><Relationship Id="rId272" Type="http://schemas.openxmlformats.org/officeDocument/2006/relationships/customXml" Target="../ink/ink223.xml"/><Relationship Id="rId577" Type="http://schemas.openxmlformats.org/officeDocument/2006/relationships/image" Target="../media/image689.png"/><Relationship Id="rId700" Type="http://schemas.openxmlformats.org/officeDocument/2006/relationships/customXml" Target="../ink/ink437.xml"/><Relationship Id="rId132" Type="http://schemas.openxmlformats.org/officeDocument/2006/relationships/customXml" Target="../ink/ink153.xml"/><Relationship Id="rId784" Type="http://schemas.openxmlformats.org/officeDocument/2006/relationships/customXml" Target="../ink/ink479.xml"/><Relationship Id="rId437" Type="http://schemas.openxmlformats.org/officeDocument/2006/relationships/image" Target="../media/image619.png"/><Relationship Id="rId644" Type="http://schemas.openxmlformats.org/officeDocument/2006/relationships/customXml" Target="../ink/ink409.xml"/><Relationship Id="rId851" Type="http://schemas.openxmlformats.org/officeDocument/2006/relationships/image" Target="../media/image22.png"/><Relationship Id="rId283" Type="http://schemas.openxmlformats.org/officeDocument/2006/relationships/image" Target="../media/image542.png"/><Relationship Id="rId490" Type="http://schemas.openxmlformats.org/officeDocument/2006/relationships/customXml" Target="../ink/ink332.xml"/><Relationship Id="rId504" Type="http://schemas.openxmlformats.org/officeDocument/2006/relationships/customXml" Target="../ink/ink339.xml"/><Relationship Id="rId711" Type="http://schemas.openxmlformats.org/officeDocument/2006/relationships/image" Target="../media/image756.png"/><Relationship Id="rId78" Type="http://schemas.openxmlformats.org/officeDocument/2006/relationships/customXml" Target="../ink/ink126.xml"/><Relationship Id="rId143" Type="http://schemas.openxmlformats.org/officeDocument/2006/relationships/image" Target="../media/image472.png"/><Relationship Id="rId350" Type="http://schemas.openxmlformats.org/officeDocument/2006/relationships/customXml" Target="../ink/ink262.xml"/><Relationship Id="rId588" Type="http://schemas.openxmlformats.org/officeDocument/2006/relationships/customXml" Target="../ink/ink381.xml"/><Relationship Id="rId795" Type="http://schemas.openxmlformats.org/officeDocument/2006/relationships/image" Target="../media/image798.png"/><Relationship Id="rId809" Type="http://schemas.openxmlformats.org/officeDocument/2006/relationships/image" Target="../media/image805.png"/><Relationship Id="rId9" Type="http://schemas.openxmlformats.org/officeDocument/2006/relationships/image" Target="../media/image405.png"/><Relationship Id="rId210" Type="http://schemas.openxmlformats.org/officeDocument/2006/relationships/customXml" Target="../ink/ink192.xml"/><Relationship Id="rId448" Type="http://schemas.openxmlformats.org/officeDocument/2006/relationships/customXml" Target="../ink/ink311.xml"/><Relationship Id="rId655" Type="http://schemas.openxmlformats.org/officeDocument/2006/relationships/image" Target="../media/image728.png"/><Relationship Id="rId862" Type="http://schemas.openxmlformats.org/officeDocument/2006/relationships/customXml" Target="../ink/ink518.xml"/><Relationship Id="rId294" Type="http://schemas.openxmlformats.org/officeDocument/2006/relationships/customXml" Target="../ink/ink234.xml"/><Relationship Id="rId308" Type="http://schemas.openxmlformats.org/officeDocument/2006/relationships/customXml" Target="../ink/ink241.xml"/><Relationship Id="rId515" Type="http://schemas.openxmlformats.org/officeDocument/2006/relationships/image" Target="../media/image658.png"/><Relationship Id="rId722" Type="http://schemas.openxmlformats.org/officeDocument/2006/relationships/customXml" Target="../ink/ink448.xml"/><Relationship Id="rId89" Type="http://schemas.openxmlformats.org/officeDocument/2006/relationships/image" Target="../media/image445.png"/><Relationship Id="rId154" Type="http://schemas.openxmlformats.org/officeDocument/2006/relationships/customXml" Target="../ink/ink164.xml"/><Relationship Id="rId361" Type="http://schemas.openxmlformats.org/officeDocument/2006/relationships/image" Target="../media/image581.png"/><Relationship Id="rId599" Type="http://schemas.openxmlformats.org/officeDocument/2006/relationships/image" Target="../media/image700.png"/><Relationship Id="rId459" Type="http://schemas.openxmlformats.org/officeDocument/2006/relationships/image" Target="../media/image630.png"/><Relationship Id="rId666" Type="http://schemas.openxmlformats.org/officeDocument/2006/relationships/customXml" Target="../ink/ink420.xml"/><Relationship Id="rId873" Type="http://schemas.openxmlformats.org/officeDocument/2006/relationships/image" Target="../media/image33.png"/><Relationship Id="rId16" Type="http://schemas.openxmlformats.org/officeDocument/2006/relationships/customXml" Target="../ink/ink95.xml"/><Relationship Id="rId221" Type="http://schemas.openxmlformats.org/officeDocument/2006/relationships/image" Target="../media/image511.png"/><Relationship Id="rId319" Type="http://schemas.openxmlformats.org/officeDocument/2006/relationships/image" Target="../media/image560.png"/><Relationship Id="rId526" Type="http://schemas.openxmlformats.org/officeDocument/2006/relationships/customXml" Target="../ink/ink350.xml"/><Relationship Id="rId733" Type="http://schemas.openxmlformats.org/officeDocument/2006/relationships/image" Target="../media/image767.png"/><Relationship Id="rId165" Type="http://schemas.openxmlformats.org/officeDocument/2006/relationships/image" Target="../media/image483.png"/><Relationship Id="rId372" Type="http://schemas.openxmlformats.org/officeDocument/2006/relationships/customXml" Target="../ink/ink273.xml"/><Relationship Id="rId677" Type="http://schemas.openxmlformats.org/officeDocument/2006/relationships/image" Target="../media/image739.png"/><Relationship Id="rId800" Type="http://schemas.openxmlformats.org/officeDocument/2006/relationships/customXml" Target="../ink/ink487.xml"/><Relationship Id="rId232" Type="http://schemas.openxmlformats.org/officeDocument/2006/relationships/customXml" Target="../ink/ink203.xml"/><Relationship Id="rId884" Type="http://schemas.openxmlformats.org/officeDocument/2006/relationships/customXml" Target="../ink/ink529.xml"/><Relationship Id="rId27" Type="http://schemas.openxmlformats.org/officeDocument/2006/relationships/image" Target="../media/image414.png"/><Relationship Id="rId537" Type="http://schemas.openxmlformats.org/officeDocument/2006/relationships/image" Target="../media/image669.png"/><Relationship Id="rId744" Type="http://schemas.openxmlformats.org/officeDocument/2006/relationships/customXml" Target="../ink/ink459.xml"/><Relationship Id="rId80" Type="http://schemas.openxmlformats.org/officeDocument/2006/relationships/customXml" Target="../ink/ink127.xml"/><Relationship Id="rId176" Type="http://schemas.openxmlformats.org/officeDocument/2006/relationships/customXml" Target="../ink/ink175.xml"/><Relationship Id="rId383" Type="http://schemas.openxmlformats.org/officeDocument/2006/relationships/image" Target="../media/image592.png"/><Relationship Id="rId590" Type="http://schemas.openxmlformats.org/officeDocument/2006/relationships/customXml" Target="../ink/ink382.xml"/><Relationship Id="rId604" Type="http://schemas.openxmlformats.org/officeDocument/2006/relationships/customXml" Target="../ink/ink389.xml"/><Relationship Id="rId811" Type="http://schemas.openxmlformats.org/officeDocument/2006/relationships/image" Target="../media/image806.png"/><Relationship Id="rId243" Type="http://schemas.openxmlformats.org/officeDocument/2006/relationships/image" Target="../media/image522.png"/><Relationship Id="rId450" Type="http://schemas.openxmlformats.org/officeDocument/2006/relationships/customXml" Target="../ink/ink312.xml"/><Relationship Id="rId688" Type="http://schemas.openxmlformats.org/officeDocument/2006/relationships/customXml" Target="../ink/ink431.xml"/><Relationship Id="rId38" Type="http://schemas.openxmlformats.org/officeDocument/2006/relationships/customXml" Target="../ink/ink106.xml"/><Relationship Id="rId103" Type="http://schemas.openxmlformats.org/officeDocument/2006/relationships/image" Target="../media/image452.png"/><Relationship Id="rId310" Type="http://schemas.openxmlformats.org/officeDocument/2006/relationships/customXml" Target="../ink/ink242.xml"/><Relationship Id="rId548" Type="http://schemas.openxmlformats.org/officeDocument/2006/relationships/customXml" Target="../ink/ink361.xml"/><Relationship Id="rId755" Type="http://schemas.openxmlformats.org/officeDocument/2006/relationships/image" Target="../media/image778.png"/><Relationship Id="rId91" Type="http://schemas.openxmlformats.org/officeDocument/2006/relationships/image" Target="../media/image446.png"/><Relationship Id="rId187" Type="http://schemas.openxmlformats.org/officeDocument/2006/relationships/image" Target="../media/image494.png"/><Relationship Id="rId394" Type="http://schemas.openxmlformats.org/officeDocument/2006/relationships/customXml" Target="../ink/ink284.xml"/><Relationship Id="rId408" Type="http://schemas.openxmlformats.org/officeDocument/2006/relationships/customXml" Target="../ink/ink291.xml"/><Relationship Id="rId615" Type="http://schemas.openxmlformats.org/officeDocument/2006/relationships/image" Target="../media/image708.png"/><Relationship Id="rId822" Type="http://schemas.openxmlformats.org/officeDocument/2006/relationships/customXml" Target="../ink/ink498.xml"/><Relationship Id="rId254" Type="http://schemas.openxmlformats.org/officeDocument/2006/relationships/customXml" Target="../ink/ink214.xml"/><Relationship Id="rId699" Type="http://schemas.openxmlformats.org/officeDocument/2006/relationships/image" Target="../media/image750.png"/><Relationship Id="rId49" Type="http://schemas.openxmlformats.org/officeDocument/2006/relationships/image" Target="../media/image425.png"/><Relationship Id="rId114" Type="http://schemas.openxmlformats.org/officeDocument/2006/relationships/customXml" Target="../ink/ink144.xml"/><Relationship Id="rId461" Type="http://schemas.openxmlformats.org/officeDocument/2006/relationships/image" Target="../media/image631.png"/><Relationship Id="rId559" Type="http://schemas.openxmlformats.org/officeDocument/2006/relationships/image" Target="../media/image680.png"/><Relationship Id="rId766" Type="http://schemas.openxmlformats.org/officeDocument/2006/relationships/customXml" Target="../ink/ink470.xml"/><Relationship Id="rId198" Type="http://schemas.openxmlformats.org/officeDocument/2006/relationships/customXml" Target="../ink/ink186.xml"/><Relationship Id="rId321" Type="http://schemas.openxmlformats.org/officeDocument/2006/relationships/image" Target="../media/image561.png"/><Relationship Id="rId419" Type="http://schemas.openxmlformats.org/officeDocument/2006/relationships/image" Target="../media/image610.png"/><Relationship Id="rId626" Type="http://schemas.openxmlformats.org/officeDocument/2006/relationships/customXml" Target="../ink/ink400.xml"/><Relationship Id="rId833" Type="http://schemas.openxmlformats.org/officeDocument/2006/relationships/image" Target="../media/image817.png"/><Relationship Id="rId265" Type="http://schemas.openxmlformats.org/officeDocument/2006/relationships/image" Target="../media/image533.png"/><Relationship Id="rId472" Type="http://schemas.openxmlformats.org/officeDocument/2006/relationships/customXml" Target="../ink/ink323.xml"/><Relationship Id="rId125" Type="http://schemas.openxmlformats.org/officeDocument/2006/relationships/image" Target="../media/image463.png"/><Relationship Id="rId332" Type="http://schemas.openxmlformats.org/officeDocument/2006/relationships/customXml" Target="../ink/ink253.xml"/><Relationship Id="rId777" Type="http://schemas.openxmlformats.org/officeDocument/2006/relationships/image" Target="../media/image789.png"/><Relationship Id="rId637" Type="http://schemas.openxmlformats.org/officeDocument/2006/relationships/image" Target="../media/image719.png"/><Relationship Id="rId844" Type="http://schemas.openxmlformats.org/officeDocument/2006/relationships/customXml" Target="../ink/ink509.xml"/><Relationship Id="rId276" Type="http://schemas.openxmlformats.org/officeDocument/2006/relationships/customXml" Target="../ink/ink225.xml"/><Relationship Id="rId483" Type="http://schemas.openxmlformats.org/officeDocument/2006/relationships/image" Target="../media/image642.png"/><Relationship Id="rId690" Type="http://schemas.openxmlformats.org/officeDocument/2006/relationships/customXml" Target="../ink/ink432.xml"/><Relationship Id="rId704" Type="http://schemas.openxmlformats.org/officeDocument/2006/relationships/customXml" Target="../ink/ink439.xml"/><Relationship Id="rId40" Type="http://schemas.openxmlformats.org/officeDocument/2006/relationships/customXml" Target="../ink/ink107.xml"/><Relationship Id="rId136" Type="http://schemas.openxmlformats.org/officeDocument/2006/relationships/customXml" Target="../ink/ink155.xml"/><Relationship Id="rId343" Type="http://schemas.openxmlformats.org/officeDocument/2006/relationships/image" Target="../media/image572.png"/><Relationship Id="rId550" Type="http://schemas.openxmlformats.org/officeDocument/2006/relationships/customXml" Target="../ink/ink362.xml"/><Relationship Id="rId788" Type="http://schemas.openxmlformats.org/officeDocument/2006/relationships/customXml" Target="../ink/ink481.xml"/><Relationship Id="rId203" Type="http://schemas.openxmlformats.org/officeDocument/2006/relationships/image" Target="../media/image502.png"/><Relationship Id="rId648" Type="http://schemas.openxmlformats.org/officeDocument/2006/relationships/customXml" Target="../ink/ink411.xml"/><Relationship Id="rId855" Type="http://schemas.openxmlformats.org/officeDocument/2006/relationships/image" Target="../media/image24.png"/><Relationship Id="rId287" Type="http://schemas.openxmlformats.org/officeDocument/2006/relationships/image" Target="../media/image544.png"/><Relationship Id="rId410" Type="http://schemas.openxmlformats.org/officeDocument/2006/relationships/customXml" Target="../ink/ink292.xml"/><Relationship Id="rId494" Type="http://schemas.openxmlformats.org/officeDocument/2006/relationships/customXml" Target="../ink/ink334.xml"/><Relationship Id="rId508" Type="http://schemas.openxmlformats.org/officeDocument/2006/relationships/customXml" Target="../ink/ink341.xml"/><Relationship Id="rId715" Type="http://schemas.openxmlformats.org/officeDocument/2006/relationships/image" Target="../media/image758.png"/><Relationship Id="rId147" Type="http://schemas.openxmlformats.org/officeDocument/2006/relationships/image" Target="../media/image474.png"/><Relationship Id="rId354" Type="http://schemas.openxmlformats.org/officeDocument/2006/relationships/customXml" Target="../ink/ink264.xml"/><Relationship Id="rId799" Type="http://schemas.openxmlformats.org/officeDocument/2006/relationships/image" Target="../media/image800.png"/><Relationship Id="rId51" Type="http://schemas.openxmlformats.org/officeDocument/2006/relationships/image" Target="../media/image426.png"/><Relationship Id="rId561" Type="http://schemas.openxmlformats.org/officeDocument/2006/relationships/image" Target="../media/image681.png"/><Relationship Id="rId659" Type="http://schemas.openxmlformats.org/officeDocument/2006/relationships/image" Target="../media/image730.png"/><Relationship Id="rId866" Type="http://schemas.openxmlformats.org/officeDocument/2006/relationships/customXml" Target="../ink/ink520.xml"/><Relationship Id="rId214" Type="http://schemas.openxmlformats.org/officeDocument/2006/relationships/customXml" Target="../ink/ink194.xml"/><Relationship Id="rId298" Type="http://schemas.openxmlformats.org/officeDocument/2006/relationships/customXml" Target="../ink/ink236.xml"/><Relationship Id="rId421" Type="http://schemas.openxmlformats.org/officeDocument/2006/relationships/image" Target="../media/image611.png"/><Relationship Id="rId519" Type="http://schemas.openxmlformats.org/officeDocument/2006/relationships/image" Target="../media/image660.png"/><Relationship Id="rId158" Type="http://schemas.openxmlformats.org/officeDocument/2006/relationships/customXml" Target="../ink/ink166.xml"/><Relationship Id="rId726" Type="http://schemas.openxmlformats.org/officeDocument/2006/relationships/customXml" Target="../ink/ink450.xml"/><Relationship Id="rId62" Type="http://schemas.openxmlformats.org/officeDocument/2006/relationships/customXml" Target="../ink/ink118.xml"/><Relationship Id="rId365" Type="http://schemas.openxmlformats.org/officeDocument/2006/relationships/image" Target="../media/image583.png"/><Relationship Id="rId572" Type="http://schemas.openxmlformats.org/officeDocument/2006/relationships/customXml" Target="../ink/ink373.xml"/><Relationship Id="rId225" Type="http://schemas.openxmlformats.org/officeDocument/2006/relationships/image" Target="../media/image513.png"/><Relationship Id="rId432" Type="http://schemas.openxmlformats.org/officeDocument/2006/relationships/customXml" Target="../ink/ink303.xml"/><Relationship Id="rId877" Type="http://schemas.openxmlformats.org/officeDocument/2006/relationships/image" Target="../media/image35.png"/><Relationship Id="rId737" Type="http://schemas.openxmlformats.org/officeDocument/2006/relationships/image" Target="../media/image769.png"/><Relationship Id="rId73" Type="http://schemas.openxmlformats.org/officeDocument/2006/relationships/image" Target="../media/image437.png"/><Relationship Id="rId169" Type="http://schemas.openxmlformats.org/officeDocument/2006/relationships/image" Target="../media/image485.png"/><Relationship Id="rId376" Type="http://schemas.openxmlformats.org/officeDocument/2006/relationships/customXml" Target="../ink/ink275.xml"/><Relationship Id="rId583" Type="http://schemas.openxmlformats.org/officeDocument/2006/relationships/image" Target="../media/image692.png"/><Relationship Id="rId790" Type="http://schemas.openxmlformats.org/officeDocument/2006/relationships/customXml" Target="../ink/ink482.xml"/><Relationship Id="rId804" Type="http://schemas.openxmlformats.org/officeDocument/2006/relationships/customXml" Target="../ink/ink489.xml"/><Relationship Id="rId4" Type="http://schemas.openxmlformats.org/officeDocument/2006/relationships/customXml" Target="../ink/ink89.xml"/><Relationship Id="rId236" Type="http://schemas.openxmlformats.org/officeDocument/2006/relationships/customXml" Target="../ink/ink205.xml"/><Relationship Id="rId443" Type="http://schemas.openxmlformats.org/officeDocument/2006/relationships/image" Target="../media/image622.png"/><Relationship Id="rId650" Type="http://schemas.openxmlformats.org/officeDocument/2006/relationships/customXml" Target="../ink/ink412.xml"/><Relationship Id="rId303" Type="http://schemas.openxmlformats.org/officeDocument/2006/relationships/image" Target="../media/image552.png"/><Relationship Id="rId748" Type="http://schemas.openxmlformats.org/officeDocument/2006/relationships/customXml" Target="../ink/ink461.xml"/><Relationship Id="rId84" Type="http://schemas.openxmlformats.org/officeDocument/2006/relationships/customXml" Target="../ink/ink129.xml"/><Relationship Id="rId387" Type="http://schemas.openxmlformats.org/officeDocument/2006/relationships/image" Target="../media/image594.png"/><Relationship Id="rId510" Type="http://schemas.openxmlformats.org/officeDocument/2006/relationships/customXml" Target="../ink/ink342.xml"/><Relationship Id="rId594" Type="http://schemas.openxmlformats.org/officeDocument/2006/relationships/customXml" Target="../ink/ink384.xml"/><Relationship Id="rId608" Type="http://schemas.openxmlformats.org/officeDocument/2006/relationships/customXml" Target="../ink/ink391.xml"/><Relationship Id="rId815" Type="http://schemas.openxmlformats.org/officeDocument/2006/relationships/image" Target="../media/image808.png"/><Relationship Id="rId247" Type="http://schemas.openxmlformats.org/officeDocument/2006/relationships/image" Target="../media/image524.png"/><Relationship Id="rId107" Type="http://schemas.openxmlformats.org/officeDocument/2006/relationships/image" Target="../media/image454.png"/><Relationship Id="rId454" Type="http://schemas.openxmlformats.org/officeDocument/2006/relationships/customXml" Target="../ink/ink314.xml"/><Relationship Id="rId661" Type="http://schemas.openxmlformats.org/officeDocument/2006/relationships/image" Target="../media/image731.png"/><Relationship Id="rId759" Type="http://schemas.openxmlformats.org/officeDocument/2006/relationships/image" Target="../media/image780.png"/><Relationship Id="rId11" Type="http://schemas.openxmlformats.org/officeDocument/2006/relationships/image" Target="../media/image406.png"/><Relationship Id="rId314" Type="http://schemas.openxmlformats.org/officeDocument/2006/relationships/customXml" Target="../ink/ink244.xml"/><Relationship Id="rId398" Type="http://schemas.openxmlformats.org/officeDocument/2006/relationships/customXml" Target="../ink/ink286.xml"/><Relationship Id="rId521" Type="http://schemas.openxmlformats.org/officeDocument/2006/relationships/image" Target="../media/image661.png"/><Relationship Id="rId619" Type="http://schemas.openxmlformats.org/officeDocument/2006/relationships/image" Target="../media/image710.png"/><Relationship Id="rId95" Type="http://schemas.openxmlformats.org/officeDocument/2006/relationships/image" Target="../media/image448.png"/><Relationship Id="rId160" Type="http://schemas.openxmlformats.org/officeDocument/2006/relationships/customXml" Target="../ink/ink167.xml"/><Relationship Id="rId826" Type="http://schemas.openxmlformats.org/officeDocument/2006/relationships/customXml" Target="../ink/ink500.xml"/><Relationship Id="rId258" Type="http://schemas.openxmlformats.org/officeDocument/2006/relationships/customXml" Target="../ink/ink216.xml"/><Relationship Id="rId465" Type="http://schemas.openxmlformats.org/officeDocument/2006/relationships/image" Target="../media/image633.png"/><Relationship Id="rId672" Type="http://schemas.openxmlformats.org/officeDocument/2006/relationships/customXml" Target="../ink/ink423.xml"/><Relationship Id="rId22" Type="http://schemas.openxmlformats.org/officeDocument/2006/relationships/customXml" Target="../ink/ink98.xml"/><Relationship Id="rId118" Type="http://schemas.openxmlformats.org/officeDocument/2006/relationships/customXml" Target="../ink/ink146.xml"/><Relationship Id="rId325" Type="http://schemas.openxmlformats.org/officeDocument/2006/relationships/image" Target="../media/image563.png"/><Relationship Id="rId532" Type="http://schemas.openxmlformats.org/officeDocument/2006/relationships/customXml" Target="../ink/ink353.xml"/><Relationship Id="rId171" Type="http://schemas.openxmlformats.org/officeDocument/2006/relationships/image" Target="../media/image486.png"/><Relationship Id="rId837" Type="http://schemas.openxmlformats.org/officeDocument/2006/relationships/image" Target="../media/image819.png"/><Relationship Id="rId269" Type="http://schemas.openxmlformats.org/officeDocument/2006/relationships/image" Target="../media/image535.png"/><Relationship Id="rId476" Type="http://schemas.openxmlformats.org/officeDocument/2006/relationships/customXml" Target="../ink/ink325.xml"/><Relationship Id="rId683" Type="http://schemas.openxmlformats.org/officeDocument/2006/relationships/image" Target="../media/image742.png"/><Relationship Id="rId33" Type="http://schemas.openxmlformats.org/officeDocument/2006/relationships/image" Target="../media/image417.png"/><Relationship Id="rId129" Type="http://schemas.openxmlformats.org/officeDocument/2006/relationships/image" Target="../media/image465.png"/><Relationship Id="rId336" Type="http://schemas.openxmlformats.org/officeDocument/2006/relationships/customXml" Target="../ink/ink255.xml"/><Relationship Id="rId543" Type="http://schemas.openxmlformats.org/officeDocument/2006/relationships/image" Target="../media/image672.png"/><Relationship Id="rId182" Type="http://schemas.openxmlformats.org/officeDocument/2006/relationships/customXml" Target="../ink/ink178.xml"/><Relationship Id="rId403" Type="http://schemas.openxmlformats.org/officeDocument/2006/relationships/image" Target="../media/image602.png"/><Relationship Id="rId750" Type="http://schemas.openxmlformats.org/officeDocument/2006/relationships/customXml" Target="../ink/ink462.xml"/><Relationship Id="rId848" Type="http://schemas.openxmlformats.org/officeDocument/2006/relationships/customXml" Target="../ink/ink511.xml"/><Relationship Id="rId487" Type="http://schemas.openxmlformats.org/officeDocument/2006/relationships/image" Target="../media/image644.png"/><Relationship Id="rId610" Type="http://schemas.openxmlformats.org/officeDocument/2006/relationships/customXml" Target="../ink/ink392.xml"/><Relationship Id="rId694" Type="http://schemas.openxmlformats.org/officeDocument/2006/relationships/customXml" Target="../ink/ink434.xml"/><Relationship Id="rId708" Type="http://schemas.openxmlformats.org/officeDocument/2006/relationships/customXml" Target="../ink/ink441.xml"/><Relationship Id="rId347" Type="http://schemas.openxmlformats.org/officeDocument/2006/relationships/image" Target="../media/image574.png"/><Relationship Id="rId44" Type="http://schemas.openxmlformats.org/officeDocument/2006/relationships/customXml" Target="../ink/ink109.xml"/><Relationship Id="rId554" Type="http://schemas.openxmlformats.org/officeDocument/2006/relationships/customXml" Target="../ink/ink364.xml"/><Relationship Id="rId761" Type="http://schemas.openxmlformats.org/officeDocument/2006/relationships/image" Target="../media/image781.png"/><Relationship Id="rId859" Type="http://schemas.openxmlformats.org/officeDocument/2006/relationships/image" Target="../media/image26.png"/><Relationship Id="rId193" Type="http://schemas.openxmlformats.org/officeDocument/2006/relationships/image" Target="../media/image497.png"/><Relationship Id="rId207" Type="http://schemas.openxmlformats.org/officeDocument/2006/relationships/image" Target="../media/image504.png"/><Relationship Id="rId414" Type="http://schemas.openxmlformats.org/officeDocument/2006/relationships/customXml" Target="../ink/ink294.xml"/><Relationship Id="rId498" Type="http://schemas.openxmlformats.org/officeDocument/2006/relationships/customXml" Target="../ink/ink336.xml"/><Relationship Id="rId621" Type="http://schemas.openxmlformats.org/officeDocument/2006/relationships/image" Target="../media/image711.png"/><Relationship Id="rId260" Type="http://schemas.openxmlformats.org/officeDocument/2006/relationships/customXml" Target="../ink/ink217.xml"/><Relationship Id="rId719" Type="http://schemas.openxmlformats.org/officeDocument/2006/relationships/image" Target="../media/image760.png"/><Relationship Id="rId55" Type="http://schemas.openxmlformats.org/officeDocument/2006/relationships/image" Target="../media/image428.png"/><Relationship Id="rId120" Type="http://schemas.openxmlformats.org/officeDocument/2006/relationships/customXml" Target="../ink/ink147.xml"/><Relationship Id="rId358" Type="http://schemas.openxmlformats.org/officeDocument/2006/relationships/customXml" Target="../ink/ink266.xml"/><Relationship Id="rId565" Type="http://schemas.openxmlformats.org/officeDocument/2006/relationships/image" Target="../media/image683.png"/><Relationship Id="rId772" Type="http://schemas.openxmlformats.org/officeDocument/2006/relationships/customXml" Target="../ink/ink473.xml"/><Relationship Id="rId218" Type="http://schemas.openxmlformats.org/officeDocument/2006/relationships/customXml" Target="../ink/ink196.xml"/><Relationship Id="rId425" Type="http://schemas.openxmlformats.org/officeDocument/2006/relationships/image" Target="../media/image613.png"/><Relationship Id="rId632" Type="http://schemas.openxmlformats.org/officeDocument/2006/relationships/customXml" Target="../ink/ink403.xml"/><Relationship Id="rId271" Type="http://schemas.openxmlformats.org/officeDocument/2006/relationships/image" Target="../media/image536.png"/><Relationship Id="rId66" Type="http://schemas.openxmlformats.org/officeDocument/2006/relationships/customXml" Target="../ink/ink120.xml"/><Relationship Id="rId131" Type="http://schemas.openxmlformats.org/officeDocument/2006/relationships/image" Target="../media/image466.png"/><Relationship Id="rId369" Type="http://schemas.openxmlformats.org/officeDocument/2006/relationships/image" Target="../media/image585.png"/><Relationship Id="rId576" Type="http://schemas.openxmlformats.org/officeDocument/2006/relationships/customXml" Target="../ink/ink375.xml"/><Relationship Id="rId783" Type="http://schemas.openxmlformats.org/officeDocument/2006/relationships/image" Target="../media/image792.png"/><Relationship Id="rId229" Type="http://schemas.openxmlformats.org/officeDocument/2006/relationships/image" Target="../media/image515.png"/><Relationship Id="rId436" Type="http://schemas.openxmlformats.org/officeDocument/2006/relationships/customXml" Target="../ink/ink305.xml"/><Relationship Id="rId643" Type="http://schemas.openxmlformats.org/officeDocument/2006/relationships/image" Target="../media/image722.png"/><Relationship Id="rId850" Type="http://schemas.openxmlformats.org/officeDocument/2006/relationships/customXml" Target="../ink/ink512.xml"/><Relationship Id="rId77" Type="http://schemas.openxmlformats.org/officeDocument/2006/relationships/image" Target="../media/image439.png"/><Relationship Id="rId282" Type="http://schemas.openxmlformats.org/officeDocument/2006/relationships/customXml" Target="../ink/ink228.xml"/><Relationship Id="rId503" Type="http://schemas.openxmlformats.org/officeDocument/2006/relationships/image" Target="../media/image652.png"/><Relationship Id="rId587" Type="http://schemas.openxmlformats.org/officeDocument/2006/relationships/image" Target="../media/image694.png"/><Relationship Id="rId710" Type="http://schemas.openxmlformats.org/officeDocument/2006/relationships/customXml" Target="../ink/ink442.xml"/><Relationship Id="rId808" Type="http://schemas.openxmlformats.org/officeDocument/2006/relationships/customXml" Target="../ink/ink491.xml"/><Relationship Id="rId8" Type="http://schemas.openxmlformats.org/officeDocument/2006/relationships/customXml" Target="../ink/ink91.xml"/><Relationship Id="rId142" Type="http://schemas.openxmlformats.org/officeDocument/2006/relationships/customXml" Target="../ink/ink158.xml"/><Relationship Id="rId447" Type="http://schemas.openxmlformats.org/officeDocument/2006/relationships/image" Target="../media/image624.png"/><Relationship Id="rId794" Type="http://schemas.openxmlformats.org/officeDocument/2006/relationships/customXml" Target="../ink/ink484.xml"/><Relationship Id="rId654" Type="http://schemas.openxmlformats.org/officeDocument/2006/relationships/customXml" Target="../ink/ink414.xml"/><Relationship Id="rId861" Type="http://schemas.openxmlformats.org/officeDocument/2006/relationships/image" Target="../media/image27.png"/><Relationship Id="rId293" Type="http://schemas.openxmlformats.org/officeDocument/2006/relationships/image" Target="../media/image547.png"/><Relationship Id="rId307" Type="http://schemas.openxmlformats.org/officeDocument/2006/relationships/image" Target="../media/image554.png"/><Relationship Id="rId514" Type="http://schemas.openxmlformats.org/officeDocument/2006/relationships/customXml" Target="../ink/ink344.xml"/><Relationship Id="rId721" Type="http://schemas.openxmlformats.org/officeDocument/2006/relationships/image" Target="../media/image761.png"/><Relationship Id="rId88" Type="http://schemas.openxmlformats.org/officeDocument/2006/relationships/customXml" Target="../ink/ink131.xml"/><Relationship Id="rId153" Type="http://schemas.openxmlformats.org/officeDocument/2006/relationships/image" Target="../media/image477.png"/><Relationship Id="rId360" Type="http://schemas.openxmlformats.org/officeDocument/2006/relationships/customXml" Target="../ink/ink267.xml"/><Relationship Id="rId598" Type="http://schemas.openxmlformats.org/officeDocument/2006/relationships/customXml" Target="../ink/ink386.xml"/><Relationship Id="rId819" Type="http://schemas.openxmlformats.org/officeDocument/2006/relationships/image" Target="../media/image810.png"/><Relationship Id="rId220" Type="http://schemas.openxmlformats.org/officeDocument/2006/relationships/customXml" Target="../ink/ink197.xml"/><Relationship Id="rId458" Type="http://schemas.openxmlformats.org/officeDocument/2006/relationships/customXml" Target="../ink/ink316.xml"/><Relationship Id="rId665" Type="http://schemas.openxmlformats.org/officeDocument/2006/relationships/image" Target="../media/image733.png"/><Relationship Id="rId872" Type="http://schemas.openxmlformats.org/officeDocument/2006/relationships/customXml" Target="../ink/ink523.xml"/><Relationship Id="rId15" Type="http://schemas.openxmlformats.org/officeDocument/2006/relationships/image" Target="../media/image408.png"/><Relationship Id="rId318" Type="http://schemas.openxmlformats.org/officeDocument/2006/relationships/customXml" Target="../ink/ink246.xml"/><Relationship Id="rId525" Type="http://schemas.openxmlformats.org/officeDocument/2006/relationships/image" Target="../media/image663.png"/><Relationship Id="rId732" Type="http://schemas.openxmlformats.org/officeDocument/2006/relationships/customXml" Target="../ink/ink45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7.png"/><Relationship Id="rId671" Type="http://schemas.openxmlformats.org/officeDocument/2006/relationships/image" Target="../media/image1154.png"/><Relationship Id="rId769" Type="http://schemas.openxmlformats.org/officeDocument/2006/relationships/image" Target="../media/image1203.png"/><Relationship Id="rId21" Type="http://schemas.openxmlformats.org/officeDocument/2006/relationships/image" Target="../media/image829.png"/><Relationship Id="rId324" Type="http://schemas.openxmlformats.org/officeDocument/2006/relationships/customXml" Target="../ink/ink690.xml"/><Relationship Id="rId531" Type="http://schemas.openxmlformats.org/officeDocument/2006/relationships/image" Target="../media/image1084.png"/><Relationship Id="rId629" Type="http://schemas.openxmlformats.org/officeDocument/2006/relationships/image" Target="../media/image1133.png"/><Relationship Id="rId170" Type="http://schemas.openxmlformats.org/officeDocument/2006/relationships/customXml" Target="../ink/ink613.xml"/><Relationship Id="rId836" Type="http://schemas.openxmlformats.org/officeDocument/2006/relationships/customXml" Target="../ink/ink946.xml"/><Relationship Id="rId268" Type="http://schemas.openxmlformats.org/officeDocument/2006/relationships/customXml" Target="../ink/ink662.xml"/><Relationship Id="rId475" Type="http://schemas.openxmlformats.org/officeDocument/2006/relationships/image" Target="../media/image1056.png"/><Relationship Id="rId682" Type="http://schemas.openxmlformats.org/officeDocument/2006/relationships/customXml" Target="../ink/ink869.xml"/><Relationship Id="rId32" Type="http://schemas.openxmlformats.org/officeDocument/2006/relationships/customXml" Target="../ink/ink544.xml"/><Relationship Id="rId128" Type="http://schemas.openxmlformats.org/officeDocument/2006/relationships/customXml" Target="../ink/ink592.xml"/><Relationship Id="rId335" Type="http://schemas.openxmlformats.org/officeDocument/2006/relationships/image" Target="../media/image986.png"/><Relationship Id="rId542" Type="http://schemas.openxmlformats.org/officeDocument/2006/relationships/customXml" Target="../ink/ink799.xml"/><Relationship Id="rId181" Type="http://schemas.openxmlformats.org/officeDocument/2006/relationships/image" Target="../media/image909.png"/><Relationship Id="rId402" Type="http://schemas.openxmlformats.org/officeDocument/2006/relationships/customXml" Target="../ink/ink729.xml"/><Relationship Id="rId279" Type="http://schemas.openxmlformats.org/officeDocument/2006/relationships/image" Target="../media/image958.png"/><Relationship Id="rId486" Type="http://schemas.openxmlformats.org/officeDocument/2006/relationships/customXml" Target="../ink/ink771.xml"/><Relationship Id="rId693" Type="http://schemas.openxmlformats.org/officeDocument/2006/relationships/image" Target="../media/image1165.png"/><Relationship Id="rId707" Type="http://schemas.openxmlformats.org/officeDocument/2006/relationships/image" Target="../media/image1172.png"/><Relationship Id="rId43" Type="http://schemas.openxmlformats.org/officeDocument/2006/relationships/image" Target="../media/image840.png"/><Relationship Id="rId139" Type="http://schemas.openxmlformats.org/officeDocument/2006/relationships/image" Target="../media/image888.png"/><Relationship Id="rId346" Type="http://schemas.openxmlformats.org/officeDocument/2006/relationships/customXml" Target="../ink/ink701.xml"/><Relationship Id="rId553" Type="http://schemas.openxmlformats.org/officeDocument/2006/relationships/image" Target="../media/image1095.png"/><Relationship Id="rId760" Type="http://schemas.openxmlformats.org/officeDocument/2006/relationships/customXml" Target="../ink/ink908.xml"/><Relationship Id="rId192" Type="http://schemas.openxmlformats.org/officeDocument/2006/relationships/customXml" Target="../ink/ink624.xml"/><Relationship Id="rId206" Type="http://schemas.openxmlformats.org/officeDocument/2006/relationships/customXml" Target="../ink/ink631.xml"/><Relationship Id="rId413" Type="http://schemas.openxmlformats.org/officeDocument/2006/relationships/image" Target="../media/image1025.png"/><Relationship Id="rId497" Type="http://schemas.openxmlformats.org/officeDocument/2006/relationships/image" Target="../media/image1067.png"/><Relationship Id="rId620" Type="http://schemas.openxmlformats.org/officeDocument/2006/relationships/customXml" Target="../ink/ink838.xml"/><Relationship Id="rId718" Type="http://schemas.openxmlformats.org/officeDocument/2006/relationships/customXml" Target="../ink/ink887.xml"/><Relationship Id="rId357" Type="http://schemas.openxmlformats.org/officeDocument/2006/relationships/image" Target="../media/image997.png"/><Relationship Id="rId54" Type="http://schemas.openxmlformats.org/officeDocument/2006/relationships/customXml" Target="../ink/ink555.xml"/><Relationship Id="rId217" Type="http://schemas.openxmlformats.org/officeDocument/2006/relationships/image" Target="../media/image927.png"/><Relationship Id="rId564" Type="http://schemas.openxmlformats.org/officeDocument/2006/relationships/customXml" Target="../ink/ink810.xml"/><Relationship Id="rId771" Type="http://schemas.openxmlformats.org/officeDocument/2006/relationships/image" Target="../media/image1204.png"/><Relationship Id="rId424" Type="http://schemas.openxmlformats.org/officeDocument/2006/relationships/customXml" Target="../ink/ink740.xml"/><Relationship Id="rId631" Type="http://schemas.openxmlformats.org/officeDocument/2006/relationships/image" Target="../media/image1134.png"/><Relationship Id="rId729" Type="http://schemas.openxmlformats.org/officeDocument/2006/relationships/image" Target="../media/image1183.png"/><Relationship Id="rId270" Type="http://schemas.openxmlformats.org/officeDocument/2006/relationships/customXml" Target="../ink/ink663.xml"/><Relationship Id="rId65" Type="http://schemas.openxmlformats.org/officeDocument/2006/relationships/image" Target="../media/image851.png"/><Relationship Id="rId130" Type="http://schemas.openxmlformats.org/officeDocument/2006/relationships/customXml" Target="../ink/ink593.xml"/><Relationship Id="rId368" Type="http://schemas.openxmlformats.org/officeDocument/2006/relationships/customXml" Target="../ink/ink712.xml"/><Relationship Id="rId575" Type="http://schemas.openxmlformats.org/officeDocument/2006/relationships/image" Target="../media/image1106.png"/><Relationship Id="rId782" Type="http://schemas.openxmlformats.org/officeDocument/2006/relationships/customXml" Target="../ink/ink919.xml"/><Relationship Id="rId228" Type="http://schemas.openxmlformats.org/officeDocument/2006/relationships/customXml" Target="../ink/ink642.xml"/><Relationship Id="rId435" Type="http://schemas.openxmlformats.org/officeDocument/2006/relationships/image" Target="../media/image1036.png"/><Relationship Id="rId642" Type="http://schemas.openxmlformats.org/officeDocument/2006/relationships/customXml" Target="../ink/ink849.xml"/><Relationship Id="rId281" Type="http://schemas.openxmlformats.org/officeDocument/2006/relationships/image" Target="../media/image959.png"/><Relationship Id="rId502" Type="http://schemas.openxmlformats.org/officeDocument/2006/relationships/customXml" Target="../ink/ink779.xml"/><Relationship Id="rId76" Type="http://schemas.openxmlformats.org/officeDocument/2006/relationships/customXml" Target="../ink/ink566.xml"/><Relationship Id="rId141" Type="http://schemas.openxmlformats.org/officeDocument/2006/relationships/image" Target="../media/image889.png"/><Relationship Id="rId379" Type="http://schemas.openxmlformats.org/officeDocument/2006/relationships/image" Target="../media/image1008.png"/><Relationship Id="rId586" Type="http://schemas.openxmlformats.org/officeDocument/2006/relationships/customXml" Target="../ink/ink821.xml"/><Relationship Id="rId793" Type="http://schemas.openxmlformats.org/officeDocument/2006/relationships/image" Target="../media/image1215.png"/><Relationship Id="rId807" Type="http://schemas.openxmlformats.org/officeDocument/2006/relationships/image" Target="../media/image1222.png"/><Relationship Id="rId7" Type="http://schemas.openxmlformats.org/officeDocument/2006/relationships/image" Target="../media/image822.png"/><Relationship Id="rId239" Type="http://schemas.openxmlformats.org/officeDocument/2006/relationships/image" Target="../media/image938.png"/><Relationship Id="rId446" Type="http://schemas.openxmlformats.org/officeDocument/2006/relationships/customXml" Target="../ink/ink751.xml"/><Relationship Id="rId653" Type="http://schemas.openxmlformats.org/officeDocument/2006/relationships/image" Target="../media/image1145.png"/><Relationship Id="rId292" Type="http://schemas.openxmlformats.org/officeDocument/2006/relationships/customXml" Target="../ink/ink674.xml"/><Relationship Id="rId306" Type="http://schemas.openxmlformats.org/officeDocument/2006/relationships/customXml" Target="../ink/ink681.xml"/><Relationship Id="rId87" Type="http://schemas.openxmlformats.org/officeDocument/2006/relationships/image" Target="../media/image862.png"/><Relationship Id="rId513" Type="http://schemas.openxmlformats.org/officeDocument/2006/relationships/image" Target="../media/image1075.png"/><Relationship Id="rId597" Type="http://schemas.openxmlformats.org/officeDocument/2006/relationships/image" Target="../media/image1117.png"/><Relationship Id="rId720" Type="http://schemas.openxmlformats.org/officeDocument/2006/relationships/customXml" Target="../ink/ink888.xml"/><Relationship Id="rId818" Type="http://schemas.openxmlformats.org/officeDocument/2006/relationships/customXml" Target="../ink/ink937.xml"/><Relationship Id="rId152" Type="http://schemas.openxmlformats.org/officeDocument/2006/relationships/customXml" Target="../ink/ink604.xml"/><Relationship Id="rId457" Type="http://schemas.openxmlformats.org/officeDocument/2006/relationships/image" Target="../media/image1047.png"/><Relationship Id="rId664" Type="http://schemas.openxmlformats.org/officeDocument/2006/relationships/customXml" Target="../ink/ink860.xml"/><Relationship Id="rId14" Type="http://schemas.openxmlformats.org/officeDocument/2006/relationships/customXml" Target="../ink/ink535.xml"/><Relationship Id="rId317" Type="http://schemas.openxmlformats.org/officeDocument/2006/relationships/image" Target="../media/image977.png"/><Relationship Id="rId524" Type="http://schemas.openxmlformats.org/officeDocument/2006/relationships/customXml" Target="../ink/ink790.xml"/><Relationship Id="rId731" Type="http://schemas.openxmlformats.org/officeDocument/2006/relationships/image" Target="../media/image1184.png"/><Relationship Id="rId98" Type="http://schemas.openxmlformats.org/officeDocument/2006/relationships/customXml" Target="../ink/ink577.xml"/><Relationship Id="rId163" Type="http://schemas.openxmlformats.org/officeDocument/2006/relationships/image" Target="../media/image900.png"/><Relationship Id="rId370" Type="http://schemas.openxmlformats.org/officeDocument/2006/relationships/customXml" Target="../ink/ink713.xml"/><Relationship Id="rId829" Type="http://schemas.openxmlformats.org/officeDocument/2006/relationships/image" Target="../media/image47.png"/><Relationship Id="rId230" Type="http://schemas.openxmlformats.org/officeDocument/2006/relationships/customXml" Target="../ink/ink643.xml"/><Relationship Id="rId468" Type="http://schemas.openxmlformats.org/officeDocument/2006/relationships/customXml" Target="../ink/ink762.xml"/><Relationship Id="rId675" Type="http://schemas.openxmlformats.org/officeDocument/2006/relationships/image" Target="../media/image1156.png"/><Relationship Id="rId25" Type="http://schemas.openxmlformats.org/officeDocument/2006/relationships/image" Target="../media/image831.png"/><Relationship Id="rId328" Type="http://schemas.openxmlformats.org/officeDocument/2006/relationships/customXml" Target="../ink/ink692.xml"/><Relationship Id="rId535" Type="http://schemas.openxmlformats.org/officeDocument/2006/relationships/image" Target="../media/image1086.png"/><Relationship Id="rId742" Type="http://schemas.openxmlformats.org/officeDocument/2006/relationships/customXml" Target="../ink/ink899.xml"/><Relationship Id="rId174" Type="http://schemas.openxmlformats.org/officeDocument/2006/relationships/customXml" Target="../ink/ink615.xml"/><Relationship Id="rId381" Type="http://schemas.openxmlformats.org/officeDocument/2006/relationships/image" Target="../media/image1009.png"/><Relationship Id="rId602" Type="http://schemas.openxmlformats.org/officeDocument/2006/relationships/customXml" Target="../ink/ink829.xml"/><Relationship Id="rId241" Type="http://schemas.openxmlformats.org/officeDocument/2006/relationships/image" Target="../media/image939.png"/><Relationship Id="rId479" Type="http://schemas.openxmlformats.org/officeDocument/2006/relationships/image" Target="../media/image1058.png"/><Relationship Id="rId686" Type="http://schemas.openxmlformats.org/officeDocument/2006/relationships/customXml" Target="../ink/ink871.xml"/><Relationship Id="rId36" Type="http://schemas.openxmlformats.org/officeDocument/2006/relationships/customXml" Target="../ink/ink546.xml"/><Relationship Id="rId339" Type="http://schemas.openxmlformats.org/officeDocument/2006/relationships/image" Target="../media/image988.png"/><Relationship Id="rId546" Type="http://schemas.openxmlformats.org/officeDocument/2006/relationships/customXml" Target="../ink/ink801.xml"/><Relationship Id="rId753" Type="http://schemas.openxmlformats.org/officeDocument/2006/relationships/image" Target="../media/image1195.png"/><Relationship Id="rId101" Type="http://schemas.openxmlformats.org/officeDocument/2006/relationships/image" Target="../media/image869.png"/><Relationship Id="rId185" Type="http://schemas.openxmlformats.org/officeDocument/2006/relationships/image" Target="../media/image911.png"/><Relationship Id="rId406" Type="http://schemas.openxmlformats.org/officeDocument/2006/relationships/customXml" Target="../ink/ink731.xml"/><Relationship Id="rId392" Type="http://schemas.openxmlformats.org/officeDocument/2006/relationships/customXml" Target="../ink/ink724.xml"/><Relationship Id="rId613" Type="http://schemas.openxmlformats.org/officeDocument/2006/relationships/image" Target="../media/image1125.png"/><Relationship Id="rId697" Type="http://schemas.openxmlformats.org/officeDocument/2006/relationships/image" Target="../media/image1167.png"/><Relationship Id="rId820" Type="http://schemas.openxmlformats.org/officeDocument/2006/relationships/customXml" Target="../ink/ink938.xml"/><Relationship Id="rId252" Type="http://schemas.openxmlformats.org/officeDocument/2006/relationships/customXml" Target="../ink/ink654.xml"/><Relationship Id="rId47" Type="http://schemas.openxmlformats.org/officeDocument/2006/relationships/image" Target="../media/image842.png"/><Relationship Id="rId112" Type="http://schemas.openxmlformats.org/officeDocument/2006/relationships/customXml" Target="../ink/ink584.xml"/><Relationship Id="rId557" Type="http://schemas.openxmlformats.org/officeDocument/2006/relationships/image" Target="../media/image1097.png"/><Relationship Id="rId764" Type="http://schemas.openxmlformats.org/officeDocument/2006/relationships/customXml" Target="../ink/ink910.xml"/><Relationship Id="rId196" Type="http://schemas.openxmlformats.org/officeDocument/2006/relationships/customXml" Target="../ink/ink626.xml"/><Relationship Id="rId417" Type="http://schemas.openxmlformats.org/officeDocument/2006/relationships/image" Target="../media/image1027.png"/><Relationship Id="rId624" Type="http://schemas.openxmlformats.org/officeDocument/2006/relationships/customXml" Target="../ink/ink840.xml"/><Relationship Id="rId831" Type="http://schemas.openxmlformats.org/officeDocument/2006/relationships/image" Target="../media/image48.png"/><Relationship Id="rId263" Type="http://schemas.openxmlformats.org/officeDocument/2006/relationships/image" Target="../media/image950.png"/><Relationship Id="rId470" Type="http://schemas.openxmlformats.org/officeDocument/2006/relationships/customXml" Target="../ink/ink763.xml"/><Relationship Id="rId58" Type="http://schemas.openxmlformats.org/officeDocument/2006/relationships/customXml" Target="../ink/ink557.xml"/><Relationship Id="rId123" Type="http://schemas.openxmlformats.org/officeDocument/2006/relationships/image" Target="../media/image880.png"/><Relationship Id="rId330" Type="http://schemas.openxmlformats.org/officeDocument/2006/relationships/customXml" Target="../ink/ink693.xml"/><Relationship Id="rId568" Type="http://schemas.openxmlformats.org/officeDocument/2006/relationships/customXml" Target="../ink/ink812.xml"/><Relationship Id="rId775" Type="http://schemas.openxmlformats.org/officeDocument/2006/relationships/image" Target="../media/image1206.png"/><Relationship Id="rId428" Type="http://schemas.openxmlformats.org/officeDocument/2006/relationships/customXml" Target="../ink/ink742.xml"/><Relationship Id="rId635" Type="http://schemas.openxmlformats.org/officeDocument/2006/relationships/image" Target="../media/image1136.png"/><Relationship Id="rId842" Type="http://schemas.openxmlformats.org/officeDocument/2006/relationships/customXml" Target="../ink/ink949.xml"/><Relationship Id="rId274" Type="http://schemas.openxmlformats.org/officeDocument/2006/relationships/customXml" Target="../ink/ink665.xml"/><Relationship Id="rId481" Type="http://schemas.openxmlformats.org/officeDocument/2006/relationships/image" Target="../media/image1059.png"/><Relationship Id="rId702" Type="http://schemas.openxmlformats.org/officeDocument/2006/relationships/customXml" Target="../ink/ink879.xml"/><Relationship Id="rId69" Type="http://schemas.openxmlformats.org/officeDocument/2006/relationships/image" Target="../media/image853.png"/><Relationship Id="rId134" Type="http://schemas.openxmlformats.org/officeDocument/2006/relationships/customXml" Target="../ink/ink595.xml"/><Relationship Id="rId579" Type="http://schemas.openxmlformats.org/officeDocument/2006/relationships/image" Target="../media/image1108.png"/><Relationship Id="rId786" Type="http://schemas.openxmlformats.org/officeDocument/2006/relationships/customXml" Target="../ink/ink921.xml"/><Relationship Id="rId341" Type="http://schemas.openxmlformats.org/officeDocument/2006/relationships/image" Target="../media/image989.png"/><Relationship Id="rId439" Type="http://schemas.openxmlformats.org/officeDocument/2006/relationships/image" Target="../media/image1038.png"/><Relationship Id="rId646" Type="http://schemas.openxmlformats.org/officeDocument/2006/relationships/customXml" Target="../ink/ink851.xml"/><Relationship Id="rId201" Type="http://schemas.openxmlformats.org/officeDocument/2006/relationships/image" Target="../media/image919.png"/><Relationship Id="rId285" Type="http://schemas.openxmlformats.org/officeDocument/2006/relationships/image" Target="../media/image961.png"/><Relationship Id="rId506" Type="http://schemas.openxmlformats.org/officeDocument/2006/relationships/customXml" Target="../ink/ink781.xml"/><Relationship Id="rId492" Type="http://schemas.openxmlformats.org/officeDocument/2006/relationships/customXml" Target="../ink/ink774.xml"/><Relationship Id="rId713" Type="http://schemas.openxmlformats.org/officeDocument/2006/relationships/image" Target="../media/image1175.png"/><Relationship Id="rId797" Type="http://schemas.openxmlformats.org/officeDocument/2006/relationships/image" Target="../media/image1217.png"/><Relationship Id="rId145" Type="http://schemas.openxmlformats.org/officeDocument/2006/relationships/image" Target="../media/image891.png"/><Relationship Id="rId352" Type="http://schemas.openxmlformats.org/officeDocument/2006/relationships/customXml" Target="../ink/ink704.xml"/><Relationship Id="rId212" Type="http://schemas.openxmlformats.org/officeDocument/2006/relationships/customXml" Target="../ink/ink634.xml"/><Relationship Id="rId657" Type="http://schemas.openxmlformats.org/officeDocument/2006/relationships/image" Target="../media/image1147.png"/><Relationship Id="rId296" Type="http://schemas.openxmlformats.org/officeDocument/2006/relationships/customXml" Target="../ink/ink676.xml"/><Relationship Id="rId517" Type="http://schemas.openxmlformats.org/officeDocument/2006/relationships/image" Target="../media/image1077.png"/><Relationship Id="rId724" Type="http://schemas.openxmlformats.org/officeDocument/2006/relationships/customXml" Target="../ink/ink890.xml"/><Relationship Id="rId60" Type="http://schemas.openxmlformats.org/officeDocument/2006/relationships/customXml" Target="../ink/ink558.xml"/><Relationship Id="rId156" Type="http://schemas.openxmlformats.org/officeDocument/2006/relationships/customXml" Target="../ink/ink606.xml"/><Relationship Id="rId363" Type="http://schemas.openxmlformats.org/officeDocument/2006/relationships/image" Target="../media/image1000.png"/><Relationship Id="rId570" Type="http://schemas.openxmlformats.org/officeDocument/2006/relationships/customXml" Target="../ink/ink813.xml"/><Relationship Id="rId223" Type="http://schemas.openxmlformats.org/officeDocument/2006/relationships/image" Target="../media/image930.png"/><Relationship Id="rId430" Type="http://schemas.openxmlformats.org/officeDocument/2006/relationships/customXml" Target="../ink/ink743.xml"/><Relationship Id="rId668" Type="http://schemas.openxmlformats.org/officeDocument/2006/relationships/customXml" Target="../ink/ink862.xml"/><Relationship Id="rId18" Type="http://schemas.openxmlformats.org/officeDocument/2006/relationships/customXml" Target="../ink/ink537.xml"/><Relationship Id="rId528" Type="http://schemas.openxmlformats.org/officeDocument/2006/relationships/customXml" Target="../ink/ink792.xml"/><Relationship Id="rId735" Type="http://schemas.openxmlformats.org/officeDocument/2006/relationships/image" Target="../media/image1186.png"/><Relationship Id="rId167" Type="http://schemas.openxmlformats.org/officeDocument/2006/relationships/image" Target="../media/image902.png"/><Relationship Id="rId374" Type="http://schemas.openxmlformats.org/officeDocument/2006/relationships/customXml" Target="../ink/ink715.xml"/><Relationship Id="rId581" Type="http://schemas.openxmlformats.org/officeDocument/2006/relationships/image" Target="../media/image1109.png"/><Relationship Id="rId71" Type="http://schemas.openxmlformats.org/officeDocument/2006/relationships/image" Target="../media/image854.png"/><Relationship Id="rId234" Type="http://schemas.openxmlformats.org/officeDocument/2006/relationships/customXml" Target="../ink/ink645.xml"/><Relationship Id="rId679" Type="http://schemas.openxmlformats.org/officeDocument/2006/relationships/image" Target="../media/image1158.png"/><Relationship Id="rId802" Type="http://schemas.openxmlformats.org/officeDocument/2006/relationships/customXml" Target="../ink/ink929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833.png"/><Relationship Id="rId441" Type="http://schemas.openxmlformats.org/officeDocument/2006/relationships/image" Target="../media/image1039.png"/><Relationship Id="rId539" Type="http://schemas.openxmlformats.org/officeDocument/2006/relationships/image" Target="../media/image1088.png"/><Relationship Id="rId746" Type="http://schemas.openxmlformats.org/officeDocument/2006/relationships/customXml" Target="../ink/ink901.xml"/><Relationship Id="rId178" Type="http://schemas.openxmlformats.org/officeDocument/2006/relationships/customXml" Target="../ink/ink617.xml"/><Relationship Id="rId301" Type="http://schemas.openxmlformats.org/officeDocument/2006/relationships/image" Target="../media/image969.png"/><Relationship Id="rId82" Type="http://schemas.openxmlformats.org/officeDocument/2006/relationships/customXml" Target="../ink/ink569.xml"/><Relationship Id="rId385" Type="http://schemas.openxmlformats.org/officeDocument/2006/relationships/image" Target="../media/image1011.png"/><Relationship Id="rId592" Type="http://schemas.openxmlformats.org/officeDocument/2006/relationships/customXml" Target="../ink/ink824.xml"/><Relationship Id="rId606" Type="http://schemas.openxmlformats.org/officeDocument/2006/relationships/customXml" Target="../ink/ink831.xml"/><Relationship Id="rId813" Type="http://schemas.openxmlformats.org/officeDocument/2006/relationships/image" Target="../media/image1225.png"/><Relationship Id="rId245" Type="http://schemas.openxmlformats.org/officeDocument/2006/relationships/image" Target="../media/image941.png"/><Relationship Id="rId452" Type="http://schemas.openxmlformats.org/officeDocument/2006/relationships/customXml" Target="../ink/ink754.xml"/><Relationship Id="rId105" Type="http://schemas.openxmlformats.org/officeDocument/2006/relationships/image" Target="../media/image871.png"/><Relationship Id="rId312" Type="http://schemas.openxmlformats.org/officeDocument/2006/relationships/customXml" Target="../ink/ink684.xml"/><Relationship Id="rId757" Type="http://schemas.openxmlformats.org/officeDocument/2006/relationships/image" Target="../media/image1197.png"/><Relationship Id="rId93" Type="http://schemas.openxmlformats.org/officeDocument/2006/relationships/image" Target="../media/image865.png"/><Relationship Id="rId189" Type="http://schemas.openxmlformats.org/officeDocument/2006/relationships/image" Target="../media/image913.png"/><Relationship Id="rId396" Type="http://schemas.openxmlformats.org/officeDocument/2006/relationships/customXml" Target="../ink/ink726.xml"/><Relationship Id="rId617" Type="http://schemas.openxmlformats.org/officeDocument/2006/relationships/image" Target="../media/image1127.png"/><Relationship Id="rId824" Type="http://schemas.openxmlformats.org/officeDocument/2006/relationships/customXml" Target="../ink/ink940.xml"/><Relationship Id="rId256" Type="http://schemas.openxmlformats.org/officeDocument/2006/relationships/customXml" Target="../ink/ink656.xml"/><Relationship Id="rId463" Type="http://schemas.openxmlformats.org/officeDocument/2006/relationships/image" Target="../media/image1050.png"/><Relationship Id="rId670" Type="http://schemas.openxmlformats.org/officeDocument/2006/relationships/customXml" Target="../ink/ink863.xml"/><Relationship Id="rId116" Type="http://schemas.openxmlformats.org/officeDocument/2006/relationships/customXml" Target="../ink/ink586.xml"/><Relationship Id="rId323" Type="http://schemas.openxmlformats.org/officeDocument/2006/relationships/image" Target="../media/image980.png"/><Relationship Id="rId530" Type="http://schemas.openxmlformats.org/officeDocument/2006/relationships/customXml" Target="../ink/ink793.xml"/><Relationship Id="rId768" Type="http://schemas.openxmlformats.org/officeDocument/2006/relationships/customXml" Target="../ink/ink912.xml"/><Relationship Id="rId20" Type="http://schemas.openxmlformats.org/officeDocument/2006/relationships/customXml" Target="../ink/ink538.xml"/><Relationship Id="rId628" Type="http://schemas.openxmlformats.org/officeDocument/2006/relationships/customXml" Target="../ink/ink842.xml"/><Relationship Id="rId835" Type="http://schemas.openxmlformats.org/officeDocument/2006/relationships/image" Target="../media/image50.png"/><Relationship Id="rId267" Type="http://schemas.openxmlformats.org/officeDocument/2006/relationships/image" Target="../media/image952.png"/><Relationship Id="rId474" Type="http://schemas.openxmlformats.org/officeDocument/2006/relationships/customXml" Target="../ink/ink765.xml"/><Relationship Id="rId127" Type="http://schemas.openxmlformats.org/officeDocument/2006/relationships/image" Target="../media/image882.png"/><Relationship Id="rId681" Type="http://schemas.openxmlformats.org/officeDocument/2006/relationships/image" Target="../media/image1159.png"/><Relationship Id="rId779" Type="http://schemas.openxmlformats.org/officeDocument/2006/relationships/image" Target="../media/image1208.png"/><Relationship Id="rId31" Type="http://schemas.openxmlformats.org/officeDocument/2006/relationships/image" Target="../media/image834.png"/><Relationship Id="rId334" Type="http://schemas.openxmlformats.org/officeDocument/2006/relationships/customXml" Target="../ink/ink695.xml"/><Relationship Id="rId541" Type="http://schemas.openxmlformats.org/officeDocument/2006/relationships/image" Target="../media/image1089.png"/><Relationship Id="rId639" Type="http://schemas.openxmlformats.org/officeDocument/2006/relationships/image" Target="../media/image1138.png"/><Relationship Id="rId180" Type="http://schemas.openxmlformats.org/officeDocument/2006/relationships/customXml" Target="../ink/ink618.xml"/><Relationship Id="rId278" Type="http://schemas.openxmlformats.org/officeDocument/2006/relationships/customXml" Target="../ink/ink667.xml"/><Relationship Id="rId401" Type="http://schemas.openxmlformats.org/officeDocument/2006/relationships/image" Target="../media/image1019.png"/><Relationship Id="rId485" Type="http://schemas.openxmlformats.org/officeDocument/2006/relationships/image" Target="../media/image1061.png"/><Relationship Id="rId692" Type="http://schemas.openxmlformats.org/officeDocument/2006/relationships/customXml" Target="../ink/ink874.xml"/><Relationship Id="rId706" Type="http://schemas.openxmlformats.org/officeDocument/2006/relationships/customXml" Target="../ink/ink881.xml"/><Relationship Id="rId42" Type="http://schemas.openxmlformats.org/officeDocument/2006/relationships/customXml" Target="../ink/ink549.xml"/><Relationship Id="rId138" Type="http://schemas.openxmlformats.org/officeDocument/2006/relationships/customXml" Target="../ink/ink597.xml"/><Relationship Id="rId345" Type="http://schemas.openxmlformats.org/officeDocument/2006/relationships/image" Target="../media/image991.png"/><Relationship Id="rId552" Type="http://schemas.openxmlformats.org/officeDocument/2006/relationships/customXml" Target="../ink/ink804.xml"/><Relationship Id="rId191" Type="http://schemas.openxmlformats.org/officeDocument/2006/relationships/image" Target="../media/image914.png"/><Relationship Id="rId205" Type="http://schemas.openxmlformats.org/officeDocument/2006/relationships/image" Target="../media/image921.png"/><Relationship Id="rId412" Type="http://schemas.openxmlformats.org/officeDocument/2006/relationships/customXml" Target="../ink/ink734.xml"/><Relationship Id="rId289" Type="http://schemas.openxmlformats.org/officeDocument/2006/relationships/image" Target="../media/image963.png"/><Relationship Id="rId496" Type="http://schemas.openxmlformats.org/officeDocument/2006/relationships/customXml" Target="../ink/ink776.xml"/><Relationship Id="rId717" Type="http://schemas.openxmlformats.org/officeDocument/2006/relationships/image" Target="../media/image1177.png"/><Relationship Id="rId53" Type="http://schemas.openxmlformats.org/officeDocument/2006/relationships/image" Target="../media/image845.png"/><Relationship Id="rId149" Type="http://schemas.openxmlformats.org/officeDocument/2006/relationships/image" Target="../media/image893.png"/><Relationship Id="rId356" Type="http://schemas.openxmlformats.org/officeDocument/2006/relationships/customXml" Target="../ink/ink706.xml"/><Relationship Id="rId563" Type="http://schemas.openxmlformats.org/officeDocument/2006/relationships/image" Target="../media/image1100.png"/><Relationship Id="rId770" Type="http://schemas.openxmlformats.org/officeDocument/2006/relationships/customXml" Target="../ink/ink913.xml"/><Relationship Id="rId216" Type="http://schemas.openxmlformats.org/officeDocument/2006/relationships/customXml" Target="../ink/ink636.xml"/><Relationship Id="rId423" Type="http://schemas.openxmlformats.org/officeDocument/2006/relationships/image" Target="../media/image1030.png"/><Relationship Id="rId630" Type="http://schemas.openxmlformats.org/officeDocument/2006/relationships/customXml" Target="../ink/ink843.xml"/><Relationship Id="rId728" Type="http://schemas.openxmlformats.org/officeDocument/2006/relationships/customXml" Target="../ink/ink892.xml"/><Relationship Id="rId64" Type="http://schemas.openxmlformats.org/officeDocument/2006/relationships/customXml" Target="../ink/ink560.xml"/><Relationship Id="rId367" Type="http://schemas.openxmlformats.org/officeDocument/2006/relationships/image" Target="../media/image1002.png"/><Relationship Id="rId574" Type="http://schemas.openxmlformats.org/officeDocument/2006/relationships/customXml" Target="../ink/ink815.xml"/><Relationship Id="rId227" Type="http://schemas.openxmlformats.org/officeDocument/2006/relationships/image" Target="../media/image932.png"/><Relationship Id="rId781" Type="http://schemas.openxmlformats.org/officeDocument/2006/relationships/image" Target="../media/image1209.png"/><Relationship Id="rId434" Type="http://schemas.openxmlformats.org/officeDocument/2006/relationships/customXml" Target="../ink/ink745.xml"/><Relationship Id="rId641" Type="http://schemas.openxmlformats.org/officeDocument/2006/relationships/image" Target="../media/image1139.png"/><Relationship Id="rId739" Type="http://schemas.openxmlformats.org/officeDocument/2006/relationships/image" Target="../media/image1188.png"/><Relationship Id="rId280" Type="http://schemas.openxmlformats.org/officeDocument/2006/relationships/customXml" Target="../ink/ink668.xml"/><Relationship Id="rId501" Type="http://schemas.openxmlformats.org/officeDocument/2006/relationships/image" Target="../media/image1069.png"/><Relationship Id="rId75" Type="http://schemas.openxmlformats.org/officeDocument/2006/relationships/image" Target="../media/image856.png"/><Relationship Id="rId140" Type="http://schemas.openxmlformats.org/officeDocument/2006/relationships/customXml" Target="../ink/ink598.xml"/><Relationship Id="rId378" Type="http://schemas.openxmlformats.org/officeDocument/2006/relationships/customXml" Target="../ink/ink717.xml"/><Relationship Id="rId585" Type="http://schemas.openxmlformats.org/officeDocument/2006/relationships/image" Target="../media/image1111.png"/><Relationship Id="rId792" Type="http://schemas.openxmlformats.org/officeDocument/2006/relationships/customXml" Target="../ink/ink924.xml"/><Relationship Id="rId806" Type="http://schemas.openxmlformats.org/officeDocument/2006/relationships/customXml" Target="../ink/ink931.xml"/><Relationship Id="rId6" Type="http://schemas.openxmlformats.org/officeDocument/2006/relationships/customXml" Target="../ink/ink531.xml"/><Relationship Id="rId238" Type="http://schemas.openxmlformats.org/officeDocument/2006/relationships/customXml" Target="../ink/ink647.xml"/><Relationship Id="rId445" Type="http://schemas.openxmlformats.org/officeDocument/2006/relationships/image" Target="../media/image1041.png"/><Relationship Id="rId652" Type="http://schemas.openxmlformats.org/officeDocument/2006/relationships/customXml" Target="../ink/ink854.xml"/><Relationship Id="rId291" Type="http://schemas.openxmlformats.org/officeDocument/2006/relationships/image" Target="../media/image964.png"/><Relationship Id="rId305" Type="http://schemas.openxmlformats.org/officeDocument/2006/relationships/image" Target="../media/image971.png"/><Relationship Id="rId512" Type="http://schemas.openxmlformats.org/officeDocument/2006/relationships/customXml" Target="../ink/ink784.xml"/><Relationship Id="rId86" Type="http://schemas.openxmlformats.org/officeDocument/2006/relationships/customXml" Target="../ink/ink571.xml"/><Relationship Id="rId151" Type="http://schemas.openxmlformats.org/officeDocument/2006/relationships/image" Target="../media/image894.png"/><Relationship Id="rId389" Type="http://schemas.openxmlformats.org/officeDocument/2006/relationships/image" Target="../media/image1013.png"/><Relationship Id="rId596" Type="http://schemas.openxmlformats.org/officeDocument/2006/relationships/customXml" Target="../ink/ink826.xml"/><Relationship Id="rId817" Type="http://schemas.openxmlformats.org/officeDocument/2006/relationships/image" Target="../media/image41.png"/><Relationship Id="rId249" Type="http://schemas.openxmlformats.org/officeDocument/2006/relationships/image" Target="../media/image943.png"/><Relationship Id="rId456" Type="http://schemas.openxmlformats.org/officeDocument/2006/relationships/customXml" Target="../ink/ink756.xml"/><Relationship Id="rId663" Type="http://schemas.openxmlformats.org/officeDocument/2006/relationships/image" Target="../media/image1150.png"/><Relationship Id="rId13" Type="http://schemas.openxmlformats.org/officeDocument/2006/relationships/image" Target="../media/image825.png"/><Relationship Id="rId109" Type="http://schemas.openxmlformats.org/officeDocument/2006/relationships/image" Target="../media/image873.png"/><Relationship Id="rId316" Type="http://schemas.openxmlformats.org/officeDocument/2006/relationships/customXml" Target="../ink/ink686.xml"/><Relationship Id="rId523" Type="http://schemas.openxmlformats.org/officeDocument/2006/relationships/image" Target="../media/image1080.png"/><Relationship Id="rId97" Type="http://schemas.openxmlformats.org/officeDocument/2006/relationships/image" Target="../media/image867.png"/><Relationship Id="rId730" Type="http://schemas.openxmlformats.org/officeDocument/2006/relationships/customXml" Target="../ink/ink893.xml"/><Relationship Id="rId828" Type="http://schemas.openxmlformats.org/officeDocument/2006/relationships/customXml" Target="../ink/ink942.xml"/><Relationship Id="rId162" Type="http://schemas.openxmlformats.org/officeDocument/2006/relationships/customXml" Target="../ink/ink609.xml"/><Relationship Id="rId467" Type="http://schemas.openxmlformats.org/officeDocument/2006/relationships/image" Target="../media/image1052.png"/><Relationship Id="rId674" Type="http://schemas.openxmlformats.org/officeDocument/2006/relationships/customXml" Target="../ink/ink865.xml"/><Relationship Id="rId24" Type="http://schemas.openxmlformats.org/officeDocument/2006/relationships/customXml" Target="../ink/ink540.xml"/><Relationship Id="rId66" Type="http://schemas.openxmlformats.org/officeDocument/2006/relationships/customXml" Target="../ink/ink561.xml"/><Relationship Id="rId131" Type="http://schemas.openxmlformats.org/officeDocument/2006/relationships/image" Target="../media/image884.png"/><Relationship Id="rId327" Type="http://schemas.openxmlformats.org/officeDocument/2006/relationships/image" Target="../media/image982.png"/><Relationship Id="rId369" Type="http://schemas.openxmlformats.org/officeDocument/2006/relationships/image" Target="../media/image1003.png"/><Relationship Id="rId534" Type="http://schemas.openxmlformats.org/officeDocument/2006/relationships/customXml" Target="../ink/ink795.xml"/><Relationship Id="rId576" Type="http://schemas.openxmlformats.org/officeDocument/2006/relationships/customXml" Target="../ink/ink816.xml"/><Relationship Id="rId741" Type="http://schemas.openxmlformats.org/officeDocument/2006/relationships/image" Target="../media/image1189.png"/><Relationship Id="rId783" Type="http://schemas.openxmlformats.org/officeDocument/2006/relationships/image" Target="../media/image1210.png"/><Relationship Id="rId839" Type="http://schemas.openxmlformats.org/officeDocument/2006/relationships/image" Target="../media/image52.png"/><Relationship Id="rId173" Type="http://schemas.openxmlformats.org/officeDocument/2006/relationships/image" Target="../media/image905.png"/><Relationship Id="rId229" Type="http://schemas.openxmlformats.org/officeDocument/2006/relationships/image" Target="../media/image933.png"/><Relationship Id="rId380" Type="http://schemas.openxmlformats.org/officeDocument/2006/relationships/customXml" Target="../ink/ink718.xml"/><Relationship Id="rId436" Type="http://schemas.openxmlformats.org/officeDocument/2006/relationships/customXml" Target="../ink/ink746.xml"/><Relationship Id="rId601" Type="http://schemas.openxmlformats.org/officeDocument/2006/relationships/image" Target="../media/image1119.png"/><Relationship Id="rId643" Type="http://schemas.openxmlformats.org/officeDocument/2006/relationships/image" Target="../media/image1140.png"/><Relationship Id="rId240" Type="http://schemas.openxmlformats.org/officeDocument/2006/relationships/customXml" Target="../ink/ink648.xml"/><Relationship Id="rId478" Type="http://schemas.openxmlformats.org/officeDocument/2006/relationships/customXml" Target="../ink/ink767.xml"/><Relationship Id="rId685" Type="http://schemas.openxmlformats.org/officeDocument/2006/relationships/image" Target="../media/image1161.png"/><Relationship Id="rId35" Type="http://schemas.openxmlformats.org/officeDocument/2006/relationships/image" Target="../media/image836.png"/><Relationship Id="rId77" Type="http://schemas.openxmlformats.org/officeDocument/2006/relationships/image" Target="../media/image857.png"/><Relationship Id="rId100" Type="http://schemas.openxmlformats.org/officeDocument/2006/relationships/customXml" Target="../ink/ink578.xml"/><Relationship Id="rId282" Type="http://schemas.openxmlformats.org/officeDocument/2006/relationships/customXml" Target="../ink/ink669.xml"/><Relationship Id="rId338" Type="http://schemas.openxmlformats.org/officeDocument/2006/relationships/customXml" Target="../ink/ink697.xml"/><Relationship Id="rId503" Type="http://schemas.openxmlformats.org/officeDocument/2006/relationships/image" Target="../media/image1070.png"/><Relationship Id="rId545" Type="http://schemas.openxmlformats.org/officeDocument/2006/relationships/image" Target="../media/image1091.png"/><Relationship Id="rId587" Type="http://schemas.openxmlformats.org/officeDocument/2006/relationships/image" Target="../media/image1112.png"/><Relationship Id="rId710" Type="http://schemas.openxmlformats.org/officeDocument/2006/relationships/customXml" Target="../ink/ink883.xml"/><Relationship Id="rId752" Type="http://schemas.openxmlformats.org/officeDocument/2006/relationships/customXml" Target="../ink/ink904.xml"/><Relationship Id="rId808" Type="http://schemas.openxmlformats.org/officeDocument/2006/relationships/customXml" Target="../ink/ink932.xml"/><Relationship Id="rId8" Type="http://schemas.openxmlformats.org/officeDocument/2006/relationships/customXml" Target="../ink/ink532.xml"/><Relationship Id="rId142" Type="http://schemas.openxmlformats.org/officeDocument/2006/relationships/customXml" Target="../ink/ink599.xml"/><Relationship Id="rId184" Type="http://schemas.openxmlformats.org/officeDocument/2006/relationships/customXml" Target="../ink/ink620.xml"/><Relationship Id="rId391" Type="http://schemas.openxmlformats.org/officeDocument/2006/relationships/image" Target="../media/image1014.png"/><Relationship Id="rId405" Type="http://schemas.openxmlformats.org/officeDocument/2006/relationships/image" Target="../media/image1021.png"/><Relationship Id="rId447" Type="http://schemas.openxmlformats.org/officeDocument/2006/relationships/image" Target="../media/image1042.png"/><Relationship Id="rId612" Type="http://schemas.openxmlformats.org/officeDocument/2006/relationships/customXml" Target="../ink/ink834.xml"/><Relationship Id="rId794" Type="http://schemas.openxmlformats.org/officeDocument/2006/relationships/customXml" Target="../ink/ink925.xml"/><Relationship Id="rId251" Type="http://schemas.openxmlformats.org/officeDocument/2006/relationships/image" Target="../media/image944.png"/><Relationship Id="rId489" Type="http://schemas.openxmlformats.org/officeDocument/2006/relationships/image" Target="../media/image1063.png"/><Relationship Id="rId654" Type="http://schemas.openxmlformats.org/officeDocument/2006/relationships/customXml" Target="../ink/ink855.xml"/><Relationship Id="rId696" Type="http://schemas.openxmlformats.org/officeDocument/2006/relationships/customXml" Target="../ink/ink876.xml"/><Relationship Id="rId46" Type="http://schemas.openxmlformats.org/officeDocument/2006/relationships/customXml" Target="../ink/ink551.xml"/><Relationship Id="rId293" Type="http://schemas.openxmlformats.org/officeDocument/2006/relationships/image" Target="../media/image965.png"/><Relationship Id="rId307" Type="http://schemas.openxmlformats.org/officeDocument/2006/relationships/image" Target="../media/image972.png"/><Relationship Id="rId349" Type="http://schemas.openxmlformats.org/officeDocument/2006/relationships/image" Target="../media/image993.png"/><Relationship Id="rId514" Type="http://schemas.openxmlformats.org/officeDocument/2006/relationships/customXml" Target="../ink/ink785.xml"/><Relationship Id="rId556" Type="http://schemas.openxmlformats.org/officeDocument/2006/relationships/customXml" Target="../ink/ink806.xml"/><Relationship Id="rId721" Type="http://schemas.openxmlformats.org/officeDocument/2006/relationships/image" Target="../media/image1179.png"/><Relationship Id="rId763" Type="http://schemas.openxmlformats.org/officeDocument/2006/relationships/image" Target="../media/image1200.png"/><Relationship Id="rId88" Type="http://schemas.openxmlformats.org/officeDocument/2006/relationships/customXml" Target="../ink/ink572.xml"/><Relationship Id="rId111" Type="http://schemas.openxmlformats.org/officeDocument/2006/relationships/image" Target="../media/image874.png"/><Relationship Id="rId153" Type="http://schemas.openxmlformats.org/officeDocument/2006/relationships/image" Target="../media/image895.png"/><Relationship Id="rId195" Type="http://schemas.openxmlformats.org/officeDocument/2006/relationships/image" Target="../media/image916.png"/><Relationship Id="rId209" Type="http://schemas.openxmlformats.org/officeDocument/2006/relationships/image" Target="../media/image923.png"/><Relationship Id="rId360" Type="http://schemas.openxmlformats.org/officeDocument/2006/relationships/customXml" Target="../ink/ink708.xml"/><Relationship Id="rId416" Type="http://schemas.openxmlformats.org/officeDocument/2006/relationships/customXml" Target="../ink/ink736.xml"/><Relationship Id="rId598" Type="http://schemas.openxmlformats.org/officeDocument/2006/relationships/customXml" Target="../ink/ink827.xml"/><Relationship Id="rId819" Type="http://schemas.openxmlformats.org/officeDocument/2006/relationships/image" Target="../media/image42.png"/><Relationship Id="rId220" Type="http://schemas.openxmlformats.org/officeDocument/2006/relationships/customXml" Target="../ink/ink638.xml"/><Relationship Id="rId458" Type="http://schemas.openxmlformats.org/officeDocument/2006/relationships/customXml" Target="../ink/ink757.xml"/><Relationship Id="rId623" Type="http://schemas.openxmlformats.org/officeDocument/2006/relationships/image" Target="../media/image1130.png"/><Relationship Id="rId665" Type="http://schemas.openxmlformats.org/officeDocument/2006/relationships/image" Target="../media/image1151.png"/><Relationship Id="rId830" Type="http://schemas.openxmlformats.org/officeDocument/2006/relationships/customXml" Target="../ink/ink943.xml"/><Relationship Id="rId15" Type="http://schemas.openxmlformats.org/officeDocument/2006/relationships/image" Target="../media/image826.png"/><Relationship Id="rId57" Type="http://schemas.openxmlformats.org/officeDocument/2006/relationships/image" Target="../media/image847.png"/><Relationship Id="rId262" Type="http://schemas.openxmlformats.org/officeDocument/2006/relationships/customXml" Target="../ink/ink659.xml"/><Relationship Id="rId318" Type="http://schemas.openxmlformats.org/officeDocument/2006/relationships/customXml" Target="../ink/ink687.xml"/><Relationship Id="rId525" Type="http://schemas.openxmlformats.org/officeDocument/2006/relationships/image" Target="../media/image1081.png"/><Relationship Id="rId567" Type="http://schemas.openxmlformats.org/officeDocument/2006/relationships/image" Target="../media/image1102.png"/><Relationship Id="rId732" Type="http://schemas.openxmlformats.org/officeDocument/2006/relationships/customXml" Target="../ink/ink894.xml"/><Relationship Id="rId99" Type="http://schemas.openxmlformats.org/officeDocument/2006/relationships/image" Target="../media/image868.png"/><Relationship Id="rId122" Type="http://schemas.openxmlformats.org/officeDocument/2006/relationships/customXml" Target="../ink/ink589.xml"/><Relationship Id="rId164" Type="http://schemas.openxmlformats.org/officeDocument/2006/relationships/customXml" Target="../ink/ink610.xml"/><Relationship Id="rId371" Type="http://schemas.openxmlformats.org/officeDocument/2006/relationships/image" Target="../media/image1004.png"/><Relationship Id="rId774" Type="http://schemas.openxmlformats.org/officeDocument/2006/relationships/customXml" Target="../ink/ink915.xml"/><Relationship Id="rId427" Type="http://schemas.openxmlformats.org/officeDocument/2006/relationships/image" Target="../media/image1032.png"/><Relationship Id="rId469" Type="http://schemas.openxmlformats.org/officeDocument/2006/relationships/image" Target="../media/image1053.png"/><Relationship Id="rId634" Type="http://schemas.openxmlformats.org/officeDocument/2006/relationships/customXml" Target="../ink/ink845.xml"/><Relationship Id="rId676" Type="http://schemas.openxmlformats.org/officeDocument/2006/relationships/customXml" Target="../ink/ink866.xml"/><Relationship Id="rId841" Type="http://schemas.openxmlformats.org/officeDocument/2006/relationships/image" Target="../media/image53.png"/><Relationship Id="rId26" Type="http://schemas.openxmlformats.org/officeDocument/2006/relationships/customXml" Target="../ink/ink541.xml"/><Relationship Id="rId231" Type="http://schemas.openxmlformats.org/officeDocument/2006/relationships/image" Target="../media/image934.png"/><Relationship Id="rId273" Type="http://schemas.openxmlformats.org/officeDocument/2006/relationships/image" Target="../media/image955.png"/><Relationship Id="rId329" Type="http://schemas.openxmlformats.org/officeDocument/2006/relationships/image" Target="../media/image983.png"/><Relationship Id="rId480" Type="http://schemas.openxmlformats.org/officeDocument/2006/relationships/customXml" Target="../ink/ink768.xml"/><Relationship Id="rId536" Type="http://schemas.openxmlformats.org/officeDocument/2006/relationships/customXml" Target="../ink/ink796.xml"/><Relationship Id="rId701" Type="http://schemas.openxmlformats.org/officeDocument/2006/relationships/image" Target="../media/image1169.png"/><Relationship Id="rId68" Type="http://schemas.openxmlformats.org/officeDocument/2006/relationships/customXml" Target="../ink/ink562.xml"/><Relationship Id="rId133" Type="http://schemas.openxmlformats.org/officeDocument/2006/relationships/image" Target="../media/image885.png"/><Relationship Id="rId175" Type="http://schemas.openxmlformats.org/officeDocument/2006/relationships/image" Target="../media/image906.png"/><Relationship Id="rId340" Type="http://schemas.openxmlformats.org/officeDocument/2006/relationships/customXml" Target="../ink/ink698.xml"/><Relationship Id="rId578" Type="http://schemas.openxmlformats.org/officeDocument/2006/relationships/customXml" Target="../ink/ink817.xml"/><Relationship Id="rId743" Type="http://schemas.openxmlformats.org/officeDocument/2006/relationships/image" Target="../media/image1190.png"/><Relationship Id="rId785" Type="http://schemas.openxmlformats.org/officeDocument/2006/relationships/image" Target="../media/image1211.png"/><Relationship Id="rId200" Type="http://schemas.openxmlformats.org/officeDocument/2006/relationships/customXml" Target="../ink/ink628.xml"/><Relationship Id="rId382" Type="http://schemas.openxmlformats.org/officeDocument/2006/relationships/customXml" Target="../ink/ink719.xml"/><Relationship Id="rId438" Type="http://schemas.openxmlformats.org/officeDocument/2006/relationships/customXml" Target="../ink/ink747.xml"/><Relationship Id="rId603" Type="http://schemas.openxmlformats.org/officeDocument/2006/relationships/image" Target="../media/image1120.png"/><Relationship Id="rId645" Type="http://schemas.openxmlformats.org/officeDocument/2006/relationships/image" Target="../media/image1141.png"/><Relationship Id="rId687" Type="http://schemas.openxmlformats.org/officeDocument/2006/relationships/image" Target="../media/image1162.png"/><Relationship Id="rId810" Type="http://schemas.openxmlformats.org/officeDocument/2006/relationships/customXml" Target="../ink/ink933.xml"/><Relationship Id="rId242" Type="http://schemas.openxmlformats.org/officeDocument/2006/relationships/customXml" Target="../ink/ink649.xml"/><Relationship Id="rId284" Type="http://schemas.openxmlformats.org/officeDocument/2006/relationships/customXml" Target="../ink/ink670.xml"/><Relationship Id="rId491" Type="http://schemas.openxmlformats.org/officeDocument/2006/relationships/image" Target="../media/image1064.png"/><Relationship Id="rId505" Type="http://schemas.openxmlformats.org/officeDocument/2006/relationships/image" Target="../media/image1071.png"/><Relationship Id="rId712" Type="http://schemas.openxmlformats.org/officeDocument/2006/relationships/customXml" Target="../ink/ink884.xml"/><Relationship Id="rId37" Type="http://schemas.openxmlformats.org/officeDocument/2006/relationships/image" Target="../media/image837.png"/><Relationship Id="rId79" Type="http://schemas.openxmlformats.org/officeDocument/2006/relationships/image" Target="../media/image858.png"/><Relationship Id="rId102" Type="http://schemas.openxmlformats.org/officeDocument/2006/relationships/customXml" Target="../ink/ink579.xml"/><Relationship Id="rId144" Type="http://schemas.openxmlformats.org/officeDocument/2006/relationships/customXml" Target="../ink/ink600.xml"/><Relationship Id="rId547" Type="http://schemas.openxmlformats.org/officeDocument/2006/relationships/image" Target="../media/image1092.png"/><Relationship Id="rId589" Type="http://schemas.openxmlformats.org/officeDocument/2006/relationships/image" Target="../media/image1113.png"/><Relationship Id="rId754" Type="http://schemas.openxmlformats.org/officeDocument/2006/relationships/customXml" Target="../ink/ink905.xml"/><Relationship Id="rId796" Type="http://schemas.openxmlformats.org/officeDocument/2006/relationships/customXml" Target="../ink/ink926.xml"/><Relationship Id="rId90" Type="http://schemas.openxmlformats.org/officeDocument/2006/relationships/customXml" Target="../ink/ink573.xml"/><Relationship Id="rId186" Type="http://schemas.openxmlformats.org/officeDocument/2006/relationships/customXml" Target="../ink/ink621.xml"/><Relationship Id="rId351" Type="http://schemas.openxmlformats.org/officeDocument/2006/relationships/image" Target="../media/image994.png"/><Relationship Id="rId393" Type="http://schemas.openxmlformats.org/officeDocument/2006/relationships/image" Target="../media/image1015.png"/><Relationship Id="rId407" Type="http://schemas.openxmlformats.org/officeDocument/2006/relationships/image" Target="../media/image1022.png"/><Relationship Id="rId449" Type="http://schemas.openxmlformats.org/officeDocument/2006/relationships/image" Target="../media/image1043.png"/><Relationship Id="rId614" Type="http://schemas.openxmlformats.org/officeDocument/2006/relationships/customXml" Target="../ink/ink835.xml"/><Relationship Id="rId656" Type="http://schemas.openxmlformats.org/officeDocument/2006/relationships/customXml" Target="../ink/ink856.xml"/><Relationship Id="rId821" Type="http://schemas.openxmlformats.org/officeDocument/2006/relationships/image" Target="../media/image43.png"/><Relationship Id="rId211" Type="http://schemas.openxmlformats.org/officeDocument/2006/relationships/image" Target="../media/image924.png"/><Relationship Id="rId253" Type="http://schemas.openxmlformats.org/officeDocument/2006/relationships/image" Target="../media/image945.png"/><Relationship Id="rId295" Type="http://schemas.openxmlformats.org/officeDocument/2006/relationships/image" Target="../media/image966.png"/><Relationship Id="rId309" Type="http://schemas.openxmlformats.org/officeDocument/2006/relationships/image" Target="../media/image973.png"/><Relationship Id="rId460" Type="http://schemas.openxmlformats.org/officeDocument/2006/relationships/customXml" Target="../ink/ink758.xml"/><Relationship Id="rId516" Type="http://schemas.openxmlformats.org/officeDocument/2006/relationships/customXml" Target="../ink/ink786.xml"/><Relationship Id="rId698" Type="http://schemas.openxmlformats.org/officeDocument/2006/relationships/customXml" Target="../ink/ink877.xml"/><Relationship Id="rId48" Type="http://schemas.openxmlformats.org/officeDocument/2006/relationships/customXml" Target="../ink/ink552.xml"/><Relationship Id="rId113" Type="http://schemas.openxmlformats.org/officeDocument/2006/relationships/image" Target="../media/image875.png"/><Relationship Id="rId320" Type="http://schemas.openxmlformats.org/officeDocument/2006/relationships/customXml" Target="../ink/ink688.xml"/><Relationship Id="rId558" Type="http://schemas.openxmlformats.org/officeDocument/2006/relationships/customXml" Target="../ink/ink807.xml"/><Relationship Id="rId723" Type="http://schemas.openxmlformats.org/officeDocument/2006/relationships/image" Target="../media/image1180.png"/><Relationship Id="rId765" Type="http://schemas.openxmlformats.org/officeDocument/2006/relationships/image" Target="../media/image1201.png"/><Relationship Id="rId155" Type="http://schemas.openxmlformats.org/officeDocument/2006/relationships/image" Target="../media/image896.png"/><Relationship Id="rId197" Type="http://schemas.openxmlformats.org/officeDocument/2006/relationships/image" Target="../media/image917.png"/><Relationship Id="rId362" Type="http://schemas.openxmlformats.org/officeDocument/2006/relationships/customXml" Target="../ink/ink709.xml"/><Relationship Id="rId418" Type="http://schemas.openxmlformats.org/officeDocument/2006/relationships/customXml" Target="../ink/ink737.xml"/><Relationship Id="rId625" Type="http://schemas.openxmlformats.org/officeDocument/2006/relationships/image" Target="../media/image1131.png"/><Relationship Id="rId832" Type="http://schemas.openxmlformats.org/officeDocument/2006/relationships/customXml" Target="../ink/ink944.xml"/><Relationship Id="rId222" Type="http://schemas.openxmlformats.org/officeDocument/2006/relationships/customXml" Target="../ink/ink639.xml"/><Relationship Id="rId264" Type="http://schemas.openxmlformats.org/officeDocument/2006/relationships/customXml" Target="../ink/ink660.xml"/><Relationship Id="rId471" Type="http://schemas.openxmlformats.org/officeDocument/2006/relationships/image" Target="../media/image1054.png"/><Relationship Id="rId667" Type="http://schemas.openxmlformats.org/officeDocument/2006/relationships/image" Target="../media/image1152.png"/><Relationship Id="rId17" Type="http://schemas.openxmlformats.org/officeDocument/2006/relationships/image" Target="../media/image827.png"/><Relationship Id="rId59" Type="http://schemas.openxmlformats.org/officeDocument/2006/relationships/image" Target="../media/image848.png"/><Relationship Id="rId124" Type="http://schemas.openxmlformats.org/officeDocument/2006/relationships/customXml" Target="../ink/ink590.xml"/><Relationship Id="rId527" Type="http://schemas.openxmlformats.org/officeDocument/2006/relationships/image" Target="../media/image1082.png"/><Relationship Id="rId569" Type="http://schemas.openxmlformats.org/officeDocument/2006/relationships/image" Target="../media/image1103.png"/><Relationship Id="rId734" Type="http://schemas.openxmlformats.org/officeDocument/2006/relationships/customXml" Target="../ink/ink895.xml"/><Relationship Id="rId776" Type="http://schemas.openxmlformats.org/officeDocument/2006/relationships/customXml" Target="../ink/ink916.xml"/><Relationship Id="rId70" Type="http://schemas.openxmlformats.org/officeDocument/2006/relationships/customXml" Target="../ink/ink563.xml"/><Relationship Id="rId166" Type="http://schemas.openxmlformats.org/officeDocument/2006/relationships/customXml" Target="../ink/ink611.xml"/><Relationship Id="rId331" Type="http://schemas.openxmlformats.org/officeDocument/2006/relationships/image" Target="../media/image984.png"/><Relationship Id="rId373" Type="http://schemas.openxmlformats.org/officeDocument/2006/relationships/image" Target="../media/image1005.png"/><Relationship Id="rId429" Type="http://schemas.openxmlformats.org/officeDocument/2006/relationships/image" Target="../media/image1033.png"/><Relationship Id="rId580" Type="http://schemas.openxmlformats.org/officeDocument/2006/relationships/customXml" Target="../ink/ink818.xml"/><Relationship Id="rId636" Type="http://schemas.openxmlformats.org/officeDocument/2006/relationships/customXml" Target="../ink/ink846.xml"/><Relationship Id="rId801" Type="http://schemas.openxmlformats.org/officeDocument/2006/relationships/image" Target="../media/image1219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935.png"/><Relationship Id="rId440" Type="http://schemas.openxmlformats.org/officeDocument/2006/relationships/customXml" Target="../ink/ink748.xml"/><Relationship Id="rId678" Type="http://schemas.openxmlformats.org/officeDocument/2006/relationships/customXml" Target="../ink/ink867.xml"/><Relationship Id="rId843" Type="http://schemas.openxmlformats.org/officeDocument/2006/relationships/image" Target="../media/image54.png"/><Relationship Id="rId28" Type="http://schemas.openxmlformats.org/officeDocument/2006/relationships/customXml" Target="../ink/ink542.xml"/><Relationship Id="rId275" Type="http://schemas.openxmlformats.org/officeDocument/2006/relationships/image" Target="../media/image956.png"/><Relationship Id="rId300" Type="http://schemas.openxmlformats.org/officeDocument/2006/relationships/customXml" Target="../ink/ink678.xml"/><Relationship Id="rId482" Type="http://schemas.openxmlformats.org/officeDocument/2006/relationships/customXml" Target="../ink/ink769.xml"/><Relationship Id="rId538" Type="http://schemas.openxmlformats.org/officeDocument/2006/relationships/customXml" Target="../ink/ink797.xml"/><Relationship Id="rId703" Type="http://schemas.openxmlformats.org/officeDocument/2006/relationships/image" Target="../media/image1170.png"/><Relationship Id="rId745" Type="http://schemas.openxmlformats.org/officeDocument/2006/relationships/image" Target="../media/image1191.png"/><Relationship Id="rId81" Type="http://schemas.openxmlformats.org/officeDocument/2006/relationships/image" Target="../media/image859.png"/><Relationship Id="rId135" Type="http://schemas.openxmlformats.org/officeDocument/2006/relationships/image" Target="../media/image886.png"/><Relationship Id="rId177" Type="http://schemas.openxmlformats.org/officeDocument/2006/relationships/image" Target="../media/image907.png"/><Relationship Id="rId342" Type="http://schemas.openxmlformats.org/officeDocument/2006/relationships/customXml" Target="../ink/ink699.xml"/><Relationship Id="rId384" Type="http://schemas.openxmlformats.org/officeDocument/2006/relationships/customXml" Target="../ink/ink720.xml"/><Relationship Id="rId591" Type="http://schemas.openxmlformats.org/officeDocument/2006/relationships/image" Target="../media/image1114.png"/><Relationship Id="rId605" Type="http://schemas.openxmlformats.org/officeDocument/2006/relationships/image" Target="../media/image1121.png"/><Relationship Id="rId787" Type="http://schemas.openxmlformats.org/officeDocument/2006/relationships/image" Target="../media/image1212.png"/><Relationship Id="rId812" Type="http://schemas.openxmlformats.org/officeDocument/2006/relationships/customXml" Target="../ink/ink934.xml"/><Relationship Id="rId202" Type="http://schemas.openxmlformats.org/officeDocument/2006/relationships/customXml" Target="../ink/ink629.xml"/><Relationship Id="rId244" Type="http://schemas.openxmlformats.org/officeDocument/2006/relationships/customXml" Target="../ink/ink650.xml"/><Relationship Id="rId647" Type="http://schemas.openxmlformats.org/officeDocument/2006/relationships/image" Target="../media/image1142.png"/><Relationship Id="rId689" Type="http://schemas.openxmlformats.org/officeDocument/2006/relationships/image" Target="../media/image1163.png"/><Relationship Id="rId39" Type="http://schemas.openxmlformats.org/officeDocument/2006/relationships/image" Target="../media/image838.png"/><Relationship Id="rId286" Type="http://schemas.openxmlformats.org/officeDocument/2006/relationships/customXml" Target="../ink/ink671.xml"/><Relationship Id="rId451" Type="http://schemas.openxmlformats.org/officeDocument/2006/relationships/image" Target="../media/image1044.png"/><Relationship Id="rId493" Type="http://schemas.openxmlformats.org/officeDocument/2006/relationships/image" Target="../media/image1065.png"/><Relationship Id="rId507" Type="http://schemas.openxmlformats.org/officeDocument/2006/relationships/image" Target="../media/image1072.png"/><Relationship Id="rId549" Type="http://schemas.openxmlformats.org/officeDocument/2006/relationships/image" Target="../media/image1093.png"/><Relationship Id="rId714" Type="http://schemas.openxmlformats.org/officeDocument/2006/relationships/customXml" Target="../ink/ink885.xml"/><Relationship Id="rId756" Type="http://schemas.openxmlformats.org/officeDocument/2006/relationships/customXml" Target="../ink/ink906.xml"/><Relationship Id="rId50" Type="http://schemas.openxmlformats.org/officeDocument/2006/relationships/customXml" Target="../ink/ink553.xml"/><Relationship Id="rId104" Type="http://schemas.openxmlformats.org/officeDocument/2006/relationships/customXml" Target="../ink/ink580.xml"/><Relationship Id="rId146" Type="http://schemas.openxmlformats.org/officeDocument/2006/relationships/customXml" Target="../ink/ink601.xml"/><Relationship Id="rId188" Type="http://schemas.openxmlformats.org/officeDocument/2006/relationships/customXml" Target="../ink/ink622.xml"/><Relationship Id="rId311" Type="http://schemas.openxmlformats.org/officeDocument/2006/relationships/image" Target="../media/image974.png"/><Relationship Id="rId353" Type="http://schemas.openxmlformats.org/officeDocument/2006/relationships/image" Target="../media/image995.png"/><Relationship Id="rId395" Type="http://schemas.openxmlformats.org/officeDocument/2006/relationships/image" Target="../media/image1016.png"/><Relationship Id="rId409" Type="http://schemas.openxmlformats.org/officeDocument/2006/relationships/image" Target="../media/image1023.png"/><Relationship Id="rId560" Type="http://schemas.openxmlformats.org/officeDocument/2006/relationships/customXml" Target="../ink/ink808.xml"/><Relationship Id="rId798" Type="http://schemas.openxmlformats.org/officeDocument/2006/relationships/customXml" Target="../ink/ink927.xml"/><Relationship Id="rId92" Type="http://schemas.openxmlformats.org/officeDocument/2006/relationships/customXml" Target="../ink/ink574.xml"/><Relationship Id="rId213" Type="http://schemas.openxmlformats.org/officeDocument/2006/relationships/image" Target="../media/image925.png"/><Relationship Id="rId420" Type="http://schemas.openxmlformats.org/officeDocument/2006/relationships/customXml" Target="../ink/ink738.xml"/><Relationship Id="rId616" Type="http://schemas.openxmlformats.org/officeDocument/2006/relationships/customXml" Target="../ink/ink836.xml"/><Relationship Id="rId658" Type="http://schemas.openxmlformats.org/officeDocument/2006/relationships/customXml" Target="../ink/ink857.xml"/><Relationship Id="rId823" Type="http://schemas.openxmlformats.org/officeDocument/2006/relationships/image" Target="../media/image44.png"/><Relationship Id="rId255" Type="http://schemas.openxmlformats.org/officeDocument/2006/relationships/image" Target="../media/image946.png"/><Relationship Id="rId297" Type="http://schemas.openxmlformats.org/officeDocument/2006/relationships/image" Target="../media/image967.png"/><Relationship Id="rId462" Type="http://schemas.openxmlformats.org/officeDocument/2006/relationships/customXml" Target="../ink/ink759.xml"/><Relationship Id="rId518" Type="http://schemas.openxmlformats.org/officeDocument/2006/relationships/customXml" Target="../ink/ink787.xml"/><Relationship Id="rId725" Type="http://schemas.openxmlformats.org/officeDocument/2006/relationships/image" Target="../media/image1181.png"/><Relationship Id="rId115" Type="http://schemas.openxmlformats.org/officeDocument/2006/relationships/image" Target="../media/image876.png"/><Relationship Id="rId157" Type="http://schemas.openxmlformats.org/officeDocument/2006/relationships/image" Target="../media/image897.png"/><Relationship Id="rId322" Type="http://schemas.openxmlformats.org/officeDocument/2006/relationships/customXml" Target="../ink/ink689.xml"/><Relationship Id="rId364" Type="http://schemas.openxmlformats.org/officeDocument/2006/relationships/customXml" Target="../ink/ink710.xml"/><Relationship Id="rId767" Type="http://schemas.openxmlformats.org/officeDocument/2006/relationships/image" Target="../media/image1202.png"/><Relationship Id="rId61" Type="http://schemas.openxmlformats.org/officeDocument/2006/relationships/image" Target="../media/image849.png"/><Relationship Id="rId199" Type="http://schemas.openxmlformats.org/officeDocument/2006/relationships/image" Target="../media/image918.png"/><Relationship Id="rId571" Type="http://schemas.openxmlformats.org/officeDocument/2006/relationships/image" Target="../media/image1104.png"/><Relationship Id="rId627" Type="http://schemas.openxmlformats.org/officeDocument/2006/relationships/image" Target="../media/image1132.png"/><Relationship Id="rId669" Type="http://schemas.openxmlformats.org/officeDocument/2006/relationships/image" Target="../media/image1153.png"/><Relationship Id="rId834" Type="http://schemas.openxmlformats.org/officeDocument/2006/relationships/customXml" Target="../ink/ink945.xml"/><Relationship Id="rId19" Type="http://schemas.openxmlformats.org/officeDocument/2006/relationships/image" Target="../media/image828.png"/><Relationship Id="rId224" Type="http://schemas.openxmlformats.org/officeDocument/2006/relationships/customXml" Target="../ink/ink640.xml"/><Relationship Id="rId266" Type="http://schemas.openxmlformats.org/officeDocument/2006/relationships/customXml" Target="../ink/ink661.xml"/><Relationship Id="rId431" Type="http://schemas.openxmlformats.org/officeDocument/2006/relationships/image" Target="../media/image1034.png"/><Relationship Id="rId473" Type="http://schemas.openxmlformats.org/officeDocument/2006/relationships/image" Target="../media/image1055.png"/><Relationship Id="rId529" Type="http://schemas.openxmlformats.org/officeDocument/2006/relationships/image" Target="../media/image1083.png"/><Relationship Id="rId680" Type="http://schemas.openxmlformats.org/officeDocument/2006/relationships/customXml" Target="../ink/ink868.xml"/><Relationship Id="rId736" Type="http://schemas.openxmlformats.org/officeDocument/2006/relationships/customXml" Target="../ink/ink896.xml"/><Relationship Id="rId30" Type="http://schemas.openxmlformats.org/officeDocument/2006/relationships/customXml" Target="../ink/ink543.xml"/><Relationship Id="rId126" Type="http://schemas.openxmlformats.org/officeDocument/2006/relationships/customXml" Target="../ink/ink591.xml"/><Relationship Id="rId168" Type="http://schemas.openxmlformats.org/officeDocument/2006/relationships/customXml" Target="../ink/ink612.xml"/><Relationship Id="rId333" Type="http://schemas.openxmlformats.org/officeDocument/2006/relationships/image" Target="../media/image985.png"/><Relationship Id="rId540" Type="http://schemas.openxmlformats.org/officeDocument/2006/relationships/customXml" Target="../ink/ink798.xml"/><Relationship Id="rId778" Type="http://schemas.openxmlformats.org/officeDocument/2006/relationships/customXml" Target="../ink/ink917.xml"/><Relationship Id="rId72" Type="http://schemas.openxmlformats.org/officeDocument/2006/relationships/customXml" Target="../ink/ink564.xml"/><Relationship Id="rId375" Type="http://schemas.openxmlformats.org/officeDocument/2006/relationships/image" Target="../media/image1006.png"/><Relationship Id="rId582" Type="http://schemas.openxmlformats.org/officeDocument/2006/relationships/customXml" Target="../ink/ink819.xml"/><Relationship Id="rId638" Type="http://schemas.openxmlformats.org/officeDocument/2006/relationships/customXml" Target="../ink/ink847.xml"/><Relationship Id="rId803" Type="http://schemas.openxmlformats.org/officeDocument/2006/relationships/image" Target="../media/image1220.png"/><Relationship Id="rId845" Type="http://schemas.openxmlformats.org/officeDocument/2006/relationships/image" Target="../media/image55.png"/><Relationship Id="rId3" Type="http://schemas.openxmlformats.org/officeDocument/2006/relationships/customXml" Target="../ink/ink530.xml"/><Relationship Id="rId235" Type="http://schemas.openxmlformats.org/officeDocument/2006/relationships/image" Target="../media/image936.png"/><Relationship Id="rId277" Type="http://schemas.openxmlformats.org/officeDocument/2006/relationships/image" Target="../media/image957.png"/><Relationship Id="rId400" Type="http://schemas.openxmlformats.org/officeDocument/2006/relationships/customXml" Target="../ink/ink728.xml"/><Relationship Id="rId442" Type="http://schemas.openxmlformats.org/officeDocument/2006/relationships/customXml" Target="../ink/ink749.xml"/><Relationship Id="rId484" Type="http://schemas.openxmlformats.org/officeDocument/2006/relationships/customXml" Target="../ink/ink770.xml"/><Relationship Id="rId705" Type="http://schemas.openxmlformats.org/officeDocument/2006/relationships/image" Target="../media/image1171.png"/><Relationship Id="rId137" Type="http://schemas.openxmlformats.org/officeDocument/2006/relationships/image" Target="../media/image887.png"/><Relationship Id="rId302" Type="http://schemas.openxmlformats.org/officeDocument/2006/relationships/customXml" Target="../ink/ink679.xml"/><Relationship Id="rId344" Type="http://schemas.openxmlformats.org/officeDocument/2006/relationships/customXml" Target="../ink/ink700.xml"/><Relationship Id="rId691" Type="http://schemas.openxmlformats.org/officeDocument/2006/relationships/image" Target="../media/image1164.png"/><Relationship Id="rId747" Type="http://schemas.openxmlformats.org/officeDocument/2006/relationships/image" Target="../media/image1192.png"/><Relationship Id="rId789" Type="http://schemas.openxmlformats.org/officeDocument/2006/relationships/image" Target="../media/image1213.png"/><Relationship Id="rId41" Type="http://schemas.openxmlformats.org/officeDocument/2006/relationships/image" Target="../media/image839.png"/><Relationship Id="rId83" Type="http://schemas.openxmlformats.org/officeDocument/2006/relationships/image" Target="../media/image860.png"/><Relationship Id="rId179" Type="http://schemas.openxmlformats.org/officeDocument/2006/relationships/image" Target="../media/image908.png"/><Relationship Id="rId386" Type="http://schemas.openxmlformats.org/officeDocument/2006/relationships/customXml" Target="../ink/ink721.xml"/><Relationship Id="rId551" Type="http://schemas.openxmlformats.org/officeDocument/2006/relationships/image" Target="../media/image1094.png"/><Relationship Id="rId593" Type="http://schemas.openxmlformats.org/officeDocument/2006/relationships/image" Target="../media/image1115.png"/><Relationship Id="rId607" Type="http://schemas.openxmlformats.org/officeDocument/2006/relationships/image" Target="../media/image1122.png"/><Relationship Id="rId649" Type="http://schemas.openxmlformats.org/officeDocument/2006/relationships/image" Target="../media/image1143.png"/><Relationship Id="rId814" Type="http://schemas.openxmlformats.org/officeDocument/2006/relationships/customXml" Target="../ink/ink935.xml"/><Relationship Id="rId190" Type="http://schemas.openxmlformats.org/officeDocument/2006/relationships/customXml" Target="../ink/ink623.xml"/><Relationship Id="rId204" Type="http://schemas.openxmlformats.org/officeDocument/2006/relationships/customXml" Target="../ink/ink630.xml"/><Relationship Id="rId246" Type="http://schemas.openxmlformats.org/officeDocument/2006/relationships/customXml" Target="../ink/ink651.xml"/><Relationship Id="rId288" Type="http://schemas.openxmlformats.org/officeDocument/2006/relationships/customXml" Target="../ink/ink672.xml"/><Relationship Id="rId411" Type="http://schemas.openxmlformats.org/officeDocument/2006/relationships/image" Target="../media/image1024.png"/><Relationship Id="rId453" Type="http://schemas.openxmlformats.org/officeDocument/2006/relationships/image" Target="../media/image1045.png"/><Relationship Id="rId509" Type="http://schemas.openxmlformats.org/officeDocument/2006/relationships/image" Target="../media/image1073.png"/><Relationship Id="rId660" Type="http://schemas.openxmlformats.org/officeDocument/2006/relationships/customXml" Target="../ink/ink858.xml"/><Relationship Id="rId106" Type="http://schemas.openxmlformats.org/officeDocument/2006/relationships/customXml" Target="../ink/ink581.xml"/><Relationship Id="rId313" Type="http://schemas.openxmlformats.org/officeDocument/2006/relationships/image" Target="../media/image975.png"/><Relationship Id="rId495" Type="http://schemas.openxmlformats.org/officeDocument/2006/relationships/image" Target="../media/image1066.png"/><Relationship Id="rId716" Type="http://schemas.openxmlformats.org/officeDocument/2006/relationships/customXml" Target="../ink/ink886.xml"/><Relationship Id="rId758" Type="http://schemas.openxmlformats.org/officeDocument/2006/relationships/customXml" Target="../ink/ink907.xml"/><Relationship Id="rId10" Type="http://schemas.openxmlformats.org/officeDocument/2006/relationships/customXml" Target="../ink/ink533.xml"/><Relationship Id="rId52" Type="http://schemas.openxmlformats.org/officeDocument/2006/relationships/customXml" Target="../ink/ink554.xml"/><Relationship Id="rId94" Type="http://schemas.openxmlformats.org/officeDocument/2006/relationships/customXml" Target="../ink/ink575.xml"/><Relationship Id="rId148" Type="http://schemas.openxmlformats.org/officeDocument/2006/relationships/customXml" Target="../ink/ink602.xml"/><Relationship Id="rId355" Type="http://schemas.openxmlformats.org/officeDocument/2006/relationships/image" Target="../media/image996.png"/><Relationship Id="rId397" Type="http://schemas.openxmlformats.org/officeDocument/2006/relationships/image" Target="../media/image1017.png"/><Relationship Id="rId520" Type="http://schemas.openxmlformats.org/officeDocument/2006/relationships/customXml" Target="../ink/ink788.xml"/><Relationship Id="rId562" Type="http://schemas.openxmlformats.org/officeDocument/2006/relationships/customXml" Target="../ink/ink809.xml"/><Relationship Id="rId618" Type="http://schemas.openxmlformats.org/officeDocument/2006/relationships/customXml" Target="../ink/ink837.xml"/><Relationship Id="rId825" Type="http://schemas.openxmlformats.org/officeDocument/2006/relationships/image" Target="../media/image45.png"/><Relationship Id="rId215" Type="http://schemas.openxmlformats.org/officeDocument/2006/relationships/image" Target="../media/image926.png"/><Relationship Id="rId257" Type="http://schemas.openxmlformats.org/officeDocument/2006/relationships/image" Target="../media/image947.png"/><Relationship Id="rId422" Type="http://schemas.openxmlformats.org/officeDocument/2006/relationships/customXml" Target="../ink/ink739.xml"/><Relationship Id="rId464" Type="http://schemas.openxmlformats.org/officeDocument/2006/relationships/customXml" Target="../ink/ink760.xml"/><Relationship Id="rId299" Type="http://schemas.openxmlformats.org/officeDocument/2006/relationships/image" Target="../media/image968.png"/><Relationship Id="rId727" Type="http://schemas.openxmlformats.org/officeDocument/2006/relationships/image" Target="../media/image1182.png"/><Relationship Id="rId63" Type="http://schemas.openxmlformats.org/officeDocument/2006/relationships/image" Target="../media/image850.png"/><Relationship Id="rId159" Type="http://schemas.openxmlformats.org/officeDocument/2006/relationships/image" Target="../media/image898.png"/><Relationship Id="rId366" Type="http://schemas.openxmlformats.org/officeDocument/2006/relationships/customXml" Target="../ink/ink711.xml"/><Relationship Id="rId573" Type="http://schemas.openxmlformats.org/officeDocument/2006/relationships/image" Target="../media/image1105.png"/><Relationship Id="rId780" Type="http://schemas.openxmlformats.org/officeDocument/2006/relationships/customXml" Target="../ink/ink918.xml"/><Relationship Id="rId226" Type="http://schemas.openxmlformats.org/officeDocument/2006/relationships/customXml" Target="../ink/ink641.xml"/><Relationship Id="rId433" Type="http://schemas.openxmlformats.org/officeDocument/2006/relationships/image" Target="../media/image1035.png"/><Relationship Id="rId640" Type="http://schemas.openxmlformats.org/officeDocument/2006/relationships/customXml" Target="../ink/ink848.xml"/><Relationship Id="rId738" Type="http://schemas.openxmlformats.org/officeDocument/2006/relationships/customXml" Target="../ink/ink897.xml"/><Relationship Id="rId74" Type="http://schemas.openxmlformats.org/officeDocument/2006/relationships/customXml" Target="../ink/ink565.xml"/><Relationship Id="rId377" Type="http://schemas.openxmlformats.org/officeDocument/2006/relationships/image" Target="../media/image1007.png"/><Relationship Id="rId500" Type="http://schemas.openxmlformats.org/officeDocument/2006/relationships/customXml" Target="../ink/ink778.xml"/><Relationship Id="rId584" Type="http://schemas.openxmlformats.org/officeDocument/2006/relationships/customXml" Target="../ink/ink820.xml"/><Relationship Id="rId805" Type="http://schemas.openxmlformats.org/officeDocument/2006/relationships/image" Target="../media/image1221.png"/><Relationship Id="rId5" Type="http://schemas.openxmlformats.org/officeDocument/2006/relationships/image" Target="../media/image40.png"/><Relationship Id="rId237" Type="http://schemas.openxmlformats.org/officeDocument/2006/relationships/image" Target="../media/image937.png"/><Relationship Id="rId791" Type="http://schemas.openxmlformats.org/officeDocument/2006/relationships/image" Target="../media/image1214.png"/><Relationship Id="rId444" Type="http://schemas.openxmlformats.org/officeDocument/2006/relationships/customXml" Target="../ink/ink750.xml"/><Relationship Id="rId651" Type="http://schemas.openxmlformats.org/officeDocument/2006/relationships/image" Target="../media/image1144.png"/><Relationship Id="rId749" Type="http://schemas.openxmlformats.org/officeDocument/2006/relationships/image" Target="../media/image1193.png"/><Relationship Id="rId290" Type="http://schemas.openxmlformats.org/officeDocument/2006/relationships/customXml" Target="../ink/ink673.xml"/><Relationship Id="rId304" Type="http://schemas.openxmlformats.org/officeDocument/2006/relationships/customXml" Target="../ink/ink680.xml"/><Relationship Id="rId388" Type="http://schemas.openxmlformats.org/officeDocument/2006/relationships/customXml" Target="../ink/ink722.xml"/><Relationship Id="rId511" Type="http://schemas.openxmlformats.org/officeDocument/2006/relationships/image" Target="../media/image1074.png"/><Relationship Id="rId609" Type="http://schemas.openxmlformats.org/officeDocument/2006/relationships/image" Target="../media/image1123.png"/><Relationship Id="rId85" Type="http://schemas.openxmlformats.org/officeDocument/2006/relationships/image" Target="../media/image861.png"/><Relationship Id="rId150" Type="http://schemas.openxmlformats.org/officeDocument/2006/relationships/customXml" Target="../ink/ink603.xml"/><Relationship Id="rId595" Type="http://schemas.openxmlformats.org/officeDocument/2006/relationships/image" Target="../media/image1116.png"/><Relationship Id="rId816" Type="http://schemas.openxmlformats.org/officeDocument/2006/relationships/customXml" Target="../ink/ink936.xml"/><Relationship Id="rId248" Type="http://schemas.openxmlformats.org/officeDocument/2006/relationships/customXml" Target="../ink/ink652.xml"/><Relationship Id="rId455" Type="http://schemas.openxmlformats.org/officeDocument/2006/relationships/image" Target="../media/image1046.png"/><Relationship Id="rId662" Type="http://schemas.openxmlformats.org/officeDocument/2006/relationships/customXml" Target="../ink/ink859.xml"/><Relationship Id="rId12" Type="http://schemas.openxmlformats.org/officeDocument/2006/relationships/customXml" Target="../ink/ink534.xml"/><Relationship Id="rId108" Type="http://schemas.openxmlformats.org/officeDocument/2006/relationships/customXml" Target="../ink/ink582.xml"/><Relationship Id="rId315" Type="http://schemas.openxmlformats.org/officeDocument/2006/relationships/image" Target="../media/image976.png"/><Relationship Id="rId522" Type="http://schemas.openxmlformats.org/officeDocument/2006/relationships/customXml" Target="../ink/ink789.xml"/><Relationship Id="rId96" Type="http://schemas.openxmlformats.org/officeDocument/2006/relationships/customXml" Target="../ink/ink576.xml"/><Relationship Id="rId161" Type="http://schemas.openxmlformats.org/officeDocument/2006/relationships/image" Target="../media/image899.png"/><Relationship Id="rId399" Type="http://schemas.openxmlformats.org/officeDocument/2006/relationships/image" Target="../media/image1018.png"/><Relationship Id="rId827" Type="http://schemas.openxmlformats.org/officeDocument/2006/relationships/image" Target="../media/image46.png"/><Relationship Id="rId259" Type="http://schemas.openxmlformats.org/officeDocument/2006/relationships/image" Target="../media/image948.png"/><Relationship Id="rId466" Type="http://schemas.openxmlformats.org/officeDocument/2006/relationships/customXml" Target="../ink/ink761.xml"/><Relationship Id="rId673" Type="http://schemas.openxmlformats.org/officeDocument/2006/relationships/image" Target="../media/image1155.png"/><Relationship Id="rId23" Type="http://schemas.openxmlformats.org/officeDocument/2006/relationships/image" Target="../media/image830.png"/><Relationship Id="rId119" Type="http://schemas.openxmlformats.org/officeDocument/2006/relationships/image" Target="../media/image878.png"/><Relationship Id="rId326" Type="http://schemas.openxmlformats.org/officeDocument/2006/relationships/customXml" Target="../ink/ink691.xml"/><Relationship Id="rId533" Type="http://schemas.openxmlformats.org/officeDocument/2006/relationships/image" Target="../media/image1085.png"/><Relationship Id="rId740" Type="http://schemas.openxmlformats.org/officeDocument/2006/relationships/customXml" Target="../ink/ink898.xml"/><Relationship Id="rId838" Type="http://schemas.openxmlformats.org/officeDocument/2006/relationships/customXml" Target="../ink/ink947.xml"/><Relationship Id="rId172" Type="http://schemas.openxmlformats.org/officeDocument/2006/relationships/customXml" Target="../ink/ink614.xml"/><Relationship Id="rId477" Type="http://schemas.openxmlformats.org/officeDocument/2006/relationships/image" Target="../media/image1057.png"/><Relationship Id="rId600" Type="http://schemas.openxmlformats.org/officeDocument/2006/relationships/customXml" Target="../ink/ink828.xml"/><Relationship Id="rId684" Type="http://schemas.openxmlformats.org/officeDocument/2006/relationships/customXml" Target="../ink/ink870.xml"/><Relationship Id="rId337" Type="http://schemas.openxmlformats.org/officeDocument/2006/relationships/image" Target="../media/image987.png"/><Relationship Id="rId34" Type="http://schemas.openxmlformats.org/officeDocument/2006/relationships/customXml" Target="../ink/ink545.xml"/><Relationship Id="rId544" Type="http://schemas.openxmlformats.org/officeDocument/2006/relationships/customXml" Target="../ink/ink800.xml"/><Relationship Id="rId751" Type="http://schemas.openxmlformats.org/officeDocument/2006/relationships/image" Target="../media/image1194.png"/><Relationship Id="rId183" Type="http://schemas.openxmlformats.org/officeDocument/2006/relationships/image" Target="../media/image910.png"/><Relationship Id="rId390" Type="http://schemas.openxmlformats.org/officeDocument/2006/relationships/customXml" Target="../ink/ink723.xml"/><Relationship Id="rId404" Type="http://schemas.openxmlformats.org/officeDocument/2006/relationships/customXml" Target="../ink/ink730.xml"/><Relationship Id="rId611" Type="http://schemas.openxmlformats.org/officeDocument/2006/relationships/image" Target="../media/image1124.png"/><Relationship Id="rId250" Type="http://schemas.openxmlformats.org/officeDocument/2006/relationships/customXml" Target="../ink/ink653.xml"/><Relationship Id="rId488" Type="http://schemas.openxmlformats.org/officeDocument/2006/relationships/customXml" Target="../ink/ink772.xml"/><Relationship Id="rId695" Type="http://schemas.openxmlformats.org/officeDocument/2006/relationships/image" Target="../media/image1166.png"/><Relationship Id="rId709" Type="http://schemas.openxmlformats.org/officeDocument/2006/relationships/image" Target="../media/image1173.png"/><Relationship Id="rId45" Type="http://schemas.openxmlformats.org/officeDocument/2006/relationships/image" Target="../media/image841.png"/><Relationship Id="rId110" Type="http://schemas.openxmlformats.org/officeDocument/2006/relationships/customXml" Target="../ink/ink583.xml"/><Relationship Id="rId348" Type="http://schemas.openxmlformats.org/officeDocument/2006/relationships/customXml" Target="../ink/ink702.xml"/><Relationship Id="rId555" Type="http://schemas.openxmlformats.org/officeDocument/2006/relationships/image" Target="../media/image1096.png"/><Relationship Id="rId762" Type="http://schemas.openxmlformats.org/officeDocument/2006/relationships/customXml" Target="../ink/ink909.xml"/><Relationship Id="rId194" Type="http://schemas.openxmlformats.org/officeDocument/2006/relationships/customXml" Target="../ink/ink625.xml"/><Relationship Id="rId208" Type="http://schemas.openxmlformats.org/officeDocument/2006/relationships/customXml" Target="../ink/ink632.xml"/><Relationship Id="rId415" Type="http://schemas.openxmlformats.org/officeDocument/2006/relationships/image" Target="../media/image1026.png"/><Relationship Id="rId622" Type="http://schemas.openxmlformats.org/officeDocument/2006/relationships/customXml" Target="../ink/ink839.xml"/><Relationship Id="rId261" Type="http://schemas.openxmlformats.org/officeDocument/2006/relationships/image" Target="../media/image949.png"/><Relationship Id="rId499" Type="http://schemas.openxmlformats.org/officeDocument/2006/relationships/image" Target="../media/image1068.png"/><Relationship Id="rId56" Type="http://schemas.openxmlformats.org/officeDocument/2006/relationships/customXml" Target="../ink/ink556.xml"/><Relationship Id="rId359" Type="http://schemas.openxmlformats.org/officeDocument/2006/relationships/image" Target="../media/image998.png"/><Relationship Id="rId566" Type="http://schemas.openxmlformats.org/officeDocument/2006/relationships/customXml" Target="../ink/ink811.xml"/><Relationship Id="rId773" Type="http://schemas.openxmlformats.org/officeDocument/2006/relationships/image" Target="../media/image1205.png"/><Relationship Id="rId121" Type="http://schemas.openxmlformats.org/officeDocument/2006/relationships/image" Target="../media/image879.png"/><Relationship Id="rId219" Type="http://schemas.openxmlformats.org/officeDocument/2006/relationships/image" Target="../media/image928.png"/><Relationship Id="rId426" Type="http://schemas.openxmlformats.org/officeDocument/2006/relationships/customXml" Target="../ink/ink741.xml"/><Relationship Id="rId633" Type="http://schemas.openxmlformats.org/officeDocument/2006/relationships/image" Target="../media/image1135.png"/><Relationship Id="rId840" Type="http://schemas.openxmlformats.org/officeDocument/2006/relationships/customXml" Target="../ink/ink948.xml"/><Relationship Id="rId67" Type="http://schemas.openxmlformats.org/officeDocument/2006/relationships/image" Target="../media/image852.png"/><Relationship Id="rId272" Type="http://schemas.openxmlformats.org/officeDocument/2006/relationships/customXml" Target="../ink/ink664.xml"/><Relationship Id="rId577" Type="http://schemas.openxmlformats.org/officeDocument/2006/relationships/image" Target="../media/image1107.png"/><Relationship Id="rId700" Type="http://schemas.openxmlformats.org/officeDocument/2006/relationships/customXml" Target="../ink/ink878.xml"/><Relationship Id="rId132" Type="http://schemas.openxmlformats.org/officeDocument/2006/relationships/customXml" Target="../ink/ink594.xml"/><Relationship Id="rId784" Type="http://schemas.openxmlformats.org/officeDocument/2006/relationships/customXml" Target="../ink/ink920.xml"/><Relationship Id="rId437" Type="http://schemas.openxmlformats.org/officeDocument/2006/relationships/image" Target="../media/image1037.png"/><Relationship Id="rId644" Type="http://schemas.openxmlformats.org/officeDocument/2006/relationships/customXml" Target="../ink/ink850.xml"/><Relationship Id="rId283" Type="http://schemas.openxmlformats.org/officeDocument/2006/relationships/image" Target="../media/image960.png"/><Relationship Id="rId490" Type="http://schemas.openxmlformats.org/officeDocument/2006/relationships/customXml" Target="../ink/ink773.xml"/><Relationship Id="rId504" Type="http://schemas.openxmlformats.org/officeDocument/2006/relationships/customXml" Target="../ink/ink780.xml"/><Relationship Id="rId711" Type="http://schemas.openxmlformats.org/officeDocument/2006/relationships/image" Target="../media/image1174.png"/><Relationship Id="rId78" Type="http://schemas.openxmlformats.org/officeDocument/2006/relationships/customXml" Target="../ink/ink567.xml"/><Relationship Id="rId143" Type="http://schemas.openxmlformats.org/officeDocument/2006/relationships/image" Target="../media/image890.png"/><Relationship Id="rId350" Type="http://schemas.openxmlformats.org/officeDocument/2006/relationships/customXml" Target="../ink/ink703.xml"/><Relationship Id="rId588" Type="http://schemas.openxmlformats.org/officeDocument/2006/relationships/customXml" Target="../ink/ink822.xml"/><Relationship Id="rId795" Type="http://schemas.openxmlformats.org/officeDocument/2006/relationships/image" Target="../media/image1216.png"/><Relationship Id="rId809" Type="http://schemas.openxmlformats.org/officeDocument/2006/relationships/image" Target="../media/image1223.png"/><Relationship Id="rId9" Type="http://schemas.openxmlformats.org/officeDocument/2006/relationships/image" Target="../media/image823.png"/><Relationship Id="rId210" Type="http://schemas.openxmlformats.org/officeDocument/2006/relationships/customXml" Target="../ink/ink633.xml"/><Relationship Id="rId448" Type="http://schemas.openxmlformats.org/officeDocument/2006/relationships/customXml" Target="../ink/ink752.xml"/><Relationship Id="rId655" Type="http://schemas.openxmlformats.org/officeDocument/2006/relationships/image" Target="../media/image1146.png"/><Relationship Id="rId294" Type="http://schemas.openxmlformats.org/officeDocument/2006/relationships/customXml" Target="../ink/ink675.xml"/><Relationship Id="rId308" Type="http://schemas.openxmlformats.org/officeDocument/2006/relationships/customXml" Target="../ink/ink682.xml"/><Relationship Id="rId515" Type="http://schemas.openxmlformats.org/officeDocument/2006/relationships/image" Target="../media/image1076.png"/><Relationship Id="rId722" Type="http://schemas.openxmlformats.org/officeDocument/2006/relationships/customXml" Target="../ink/ink889.xml"/><Relationship Id="rId89" Type="http://schemas.openxmlformats.org/officeDocument/2006/relationships/image" Target="../media/image863.png"/><Relationship Id="rId154" Type="http://schemas.openxmlformats.org/officeDocument/2006/relationships/customXml" Target="../ink/ink605.xml"/><Relationship Id="rId361" Type="http://schemas.openxmlformats.org/officeDocument/2006/relationships/image" Target="../media/image999.png"/><Relationship Id="rId599" Type="http://schemas.openxmlformats.org/officeDocument/2006/relationships/image" Target="../media/image1118.png"/><Relationship Id="rId459" Type="http://schemas.openxmlformats.org/officeDocument/2006/relationships/image" Target="../media/image1048.png"/><Relationship Id="rId666" Type="http://schemas.openxmlformats.org/officeDocument/2006/relationships/customXml" Target="../ink/ink861.xml"/><Relationship Id="rId16" Type="http://schemas.openxmlformats.org/officeDocument/2006/relationships/customXml" Target="../ink/ink536.xml"/><Relationship Id="rId221" Type="http://schemas.openxmlformats.org/officeDocument/2006/relationships/image" Target="../media/image929.png"/><Relationship Id="rId319" Type="http://schemas.openxmlformats.org/officeDocument/2006/relationships/image" Target="../media/image978.png"/><Relationship Id="rId526" Type="http://schemas.openxmlformats.org/officeDocument/2006/relationships/customXml" Target="../ink/ink791.xml"/><Relationship Id="rId733" Type="http://schemas.openxmlformats.org/officeDocument/2006/relationships/image" Target="../media/image1185.png"/><Relationship Id="rId165" Type="http://schemas.openxmlformats.org/officeDocument/2006/relationships/image" Target="../media/image901.png"/><Relationship Id="rId372" Type="http://schemas.openxmlformats.org/officeDocument/2006/relationships/customXml" Target="../ink/ink714.xml"/><Relationship Id="rId677" Type="http://schemas.openxmlformats.org/officeDocument/2006/relationships/image" Target="../media/image1157.png"/><Relationship Id="rId800" Type="http://schemas.openxmlformats.org/officeDocument/2006/relationships/customXml" Target="../ink/ink928.xml"/><Relationship Id="rId232" Type="http://schemas.openxmlformats.org/officeDocument/2006/relationships/customXml" Target="../ink/ink644.xml"/><Relationship Id="rId27" Type="http://schemas.openxmlformats.org/officeDocument/2006/relationships/image" Target="../media/image832.png"/><Relationship Id="rId537" Type="http://schemas.openxmlformats.org/officeDocument/2006/relationships/image" Target="../media/image1087.png"/><Relationship Id="rId744" Type="http://schemas.openxmlformats.org/officeDocument/2006/relationships/customXml" Target="../ink/ink900.xml"/><Relationship Id="rId80" Type="http://schemas.openxmlformats.org/officeDocument/2006/relationships/customXml" Target="../ink/ink568.xml"/><Relationship Id="rId176" Type="http://schemas.openxmlformats.org/officeDocument/2006/relationships/customXml" Target="../ink/ink616.xml"/><Relationship Id="rId383" Type="http://schemas.openxmlformats.org/officeDocument/2006/relationships/image" Target="../media/image1010.png"/><Relationship Id="rId590" Type="http://schemas.openxmlformats.org/officeDocument/2006/relationships/customXml" Target="../ink/ink823.xml"/><Relationship Id="rId604" Type="http://schemas.openxmlformats.org/officeDocument/2006/relationships/customXml" Target="../ink/ink830.xml"/><Relationship Id="rId811" Type="http://schemas.openxmlformats.org/officeDocument/2006/relationships/image" Target="../media/image1224.png"/><Relationship Id="rId243" Type="http://schemas.openxmlformats.org/officeDocument/2006/relationships/image" Target="../media/image940.png"/><Relationship Id="rId450" Type="http://schemas.openxmlformats.org/officeDocument/2006/relationships/customXml" Target="../ink/ink753.xml"/><Relationship Id="rId688" Type="http://schemas.openxmlformats.org/officeDocument/2006/relationships/customXml" Target="../ink/ink872.xml"/><Relationship Id="rId38" Type="http://schemas.openxmlformats.org/officeDocument/2006/relationships/customXml" Target="../ink/ink547.xml"/><Relationship Id="rId103" Type="http://schemas.openxmlformats.org/officeDocument/2006/relationships/image" Target="../media/image870.png"/><Relationship Id="rId310" Type="http://schemas.openxmlformats.org/officeDocument/2006/relationships/customXml" Target="../ink/ink683.xml"/><Relationship Id="rId548" Type="http://schemas.openxmlformats.org/officeDocument/2006/relationships/customXml" Target="../ink/ink802.xml"/><Relationship Id="rId755" Type="http://schemas.openxmlformats.org/officeDocument/2006/relationships/image" Target="../media/image1196.png"/><Relationship Id="rId91" Type="http://schemas.openxmlformats.org/officeDocument/2006/relationships/image" Target="../media/image864.png"/><Relationship Id="rId187" Type="http://schemas.openxmlformats.org/officeDocument/2006/relationships/image" Target="../media/image912.png"/><Relationship Id="rId394" Type="http://schemas.openxmlformats.org/officeDocument/2006/relationships/customXml" Target="../ink/ink725.xml"/><Relationship Id="rId408" Type="http://schemas.openxmlformats.org/officeDocument/2006/relationships/customXml" Target="../ink/ink732.xml"/><Relationship Id="rId615" Type="http://schemas.openxmlformats.org/officeDocument/2006/relationships/image" Target="../media/image1126.png"/><Relationship Id="rId822" Type="http://schemas.openxmlformats.org/officeDocument/2006/relationships/customXml" Target="../ink/ink939.xml"/><Relationship Id="rId254" Type="http://schemas.openxmlformats.org/officeDocument/2006/relationships/customXml" Target="../ink/ink655.xml"/><Relationship Id="rId699" Type="http://schemas.openxmlformats.org/officeDocument/2006/relationships/image" Target="../media/image1168.png"/><Relationship Id="rId49" Type="http://schemas.openxmlformats.org/officeDocument/2006/relationships/image" Target="../media/image843.png"/><Relationship Id="rId114" Type="http://schemas.openxmlformats.org/officeDocument/2006/relationships/customXml" Target="../ink/ink585.xml"/><Relationship Id="rId461" Type="http://schemas.openxmlformats.org/officeDocument/2006/relationships/image" Target="../media/image1049.png"/><Relationship Id="rId559" Type="http://schemas.openxmlformats.org/officeDocument/2006/relationships/image" Target="../media/image1098.png"/><Relationship Id="rId766" Type="http://schemas.openxmlformats.org/officeDocument/2006/relationships/customXml" Target="../ink/ink911.xml"/><Relationship Id="rId198" Type="http://schemas.openxmlformats.org/officeDocument/2006/relationships/customXml" Target="../ink/ink627.xml"/><Relationship Id="rId321" Type="http://schemas.openxmlformats.org/officeDocument/2006/relationships/image" Target="../media/image979.png"/><Relationship Id="rId419" Type="http://schemas.openxmlformats.org/officeDocument/2006/relationships/image" Target="../media/image1028.png"/><Relationship Id="rId626" Type="http://schemas.openxmlformats.org/officeDocument/2006/relationships/customXml" Target="../ink/ink841.xml"/><Relationship Id="rId833" Type="http://schemas.openxmlformats.org/officeDocument/2006/relationships/image" Target="../media/image49.png"/><Relationship Id="rId265" Type="http://schemas.openxmlformats.org/officeDocument/2006/relationships/image" Target="../media/image951.png"/><Relationship Id="rId472" Type="http://schemas.openxmlformats.org/officeDocument/2006/relationships/customXml" Target="../ink/ink764.xml"/><Relationship Id="rId125" Type="http://schemas.openxmlformats.org/officeDocument/2006/relationships/image" Target="../media/image881.png"/><Relationship Id="rId332" Type="http://schemas.openxmlformats.org/officeDocument/2006/relationships/customXml" Target="../ink/ink694.xml"/><Relationship Id="rId777" Type="http://schemas.openxmlformats.org/officeDocument/2006/relationships/image" Target="../media/image1207.png"/><Relationship Id="rId637" Type="http://schemas.openxmlformats.org/officeDocument/2006/relationships/image" Target="../media/image1137.png"/><Relationship Id="rId844" Type="http://schemas.openxmlformats.org/officeDocument/2006/relationships/customXml" Target="../ink/ink950.xml"/><Relationship Id="rId276" Type="http://schemas.openxmlformats.org/officeDocument/2006/relationships/customXml" Target="../ink/ink666.xml"/><Relationship Id="rId483" Type="http://schemas.openxmlformats.org/officeDocument/2006/relationships/image" Target="../media/image1060.png"/><Relationship Id="rId690" Type="http://schemas.openxmlformats.org/officeDocument/2006/relationships/customXml" Target="../ink/ink873.xml"/><Relationship Id="rId704" Type="http://schemas.openxmlformats.org/officeDocument/2006/relationships/customXml" Target="../ink/ink880.xml"/><Relationship Id="rId40" Type="http://schemas.openxmlformats.org/officeDocument/2006/relationships/customXml" Target="../ink/ink548.xml"/><Relationship Id="rId136" Type="http://schemas.openxmlformats.org/officeDocument/2006/relationships/customXml" Target="../ink/ink596.xml"/><Relationship Id="rId343" Type="http://schemas.openxmlformats.org/officeDocument/2006/relationships/image" Target="../media/image990.png"/><Relationship Id="rId550" Type="http://schemas.openxmlformats.org/officeDocument/2006/relationships/customXml" Target="../ink/ink803.xml"/><Relationship Id="rId788" Type="http://schemas.openxmlformats.org/officeDocument/2006/relationships/customXml" Target="../ink/ink922.xml"/><Relationship Id="rId203" Type="http://schemas.openxmlformats.org/officeDocument/2006/relationships/image" Target="../media/image920.png"/><Relationship Id="rId648" Type="http://schemas.openxmlformats.org/officeDocument/2006/relationships/customXml" Target="../ink/ink852.xml"/><Relationship Id="rId287" Type="http://schemas.openxmlformats.org/officeDocument/2006/relationships/image" Target="../media/image962.png"/><Relationship Id="rId410" Type="http://schemas.openxmlformats.org/officeDocument/2006/relationships/customXml" Target="../ink/ink733.xml"/><Relationship Id="rId494" Type="http://schemas.openxmlformats.org/officeDocument/2006/relationships/customXml" Target="../ink/ink775.xml"/><Relationship Id="rId508" Type="http://schemas.openxmlformats.org/officeDocument/2006/relationships/customXml" Target="../ink/ink782.xml"/><Relationship Id="rId715" Type="http://schemas.openxmlformats.org/officeDocument/2006/relationships/image" Target="../media/image1176.png"/><Relationship Id="rId147" Type="http://schemas.openxmlformats.org/officeDocument/2006/relationships/image" Target="../media/image892.png"/><Relationship Id="rId354" Type="http://schemas.openxmlformats.org/officeDocument/2006/relationships/customXml" Target="../ink/ink705.xml"/><Relationship Id="rId799" Type="http://schemas.openxmlformats.org/officeDocument/2006/relationships/image" Target="../media/image1218.png"/><Relationship Id="rId51" Type="http://schemas.openxmlformats.org/officeDocument/2006/relationships/image" Target="../media/image844.png"/><Relationship Id="rId561" Type="http://schemas.openxmlformats.org/officeDocument/2006/relationships/image" Target="../media/image1099.png"/><Relationship Id="rId659" Type="http://schemas.openxmlformats.org/officeDocument/2006/relationships/image" Target="../media/image1148.png"/><Relationship Id="rId214" Type="http://schemas.openxmlformats.org/officeDocument/2006/relationships/customXml" Target="../ink/ink635.xml"/><Relationship Id="rId298" Type="http://schemas.openxmlformats.org/officeDocument/2006/relationships/customXml" Target="../ink/ink677.xml"/><Relationship Id="rId421" Type="http://schemas.openxmlformats.org/officeDocument/2006/relationships/image" Target="../media/image1029.png"/><Relationship Id="rId519" Type="http://schemas.openxmlformats.org/officeDocument/2006/relationships/image" Target="../media/image1078.png"/><Relationship Id="rId158" Type="http://schemas.openxmlformats.org/officeDocument/2006/relationships/customXml" Target="../ink/ink607.xml"/><Relationship Id="rId726" Type="http://schemas.openxmlformats.org/officeDocument/2006/relationships/customXml" Target="../ink/ink891.xml"/><Relationship Id="rId62" Type="http://schemas.openxmlformats.org/officeDocument/2006/relationships/customXml" Target="../ink/ink559.xml"/><Relationship Id="rId365" Type="http://schemas.openxmlformats.org/officeDocument/2006/relationships/image" Target="../media/image1001.png"/><Relationship Id="rId572" Type="http://schemas.openxmlformats.org/officeDocument/2006/relationships/customXml" Target="../ink/ink814.xml"/><Relationship Id="rId225" Type="http://schemas.openxmlformats.org/officeDocument/2006/relationships/image" Target="../media/image931.png"/><Relationship Id="rId432" Type="http://schemas.openxmlformats.org/officeDocument/2006/relationships/customXml" Target="../ink/ink744.xml"/><Relationship Id="rId737" Type="http://schemas.openxmlformats.org/officeDocument/2006/relationships/image" Target="../media/image1187.png"/><Relationship Id="rId73" Type="http://schemas.openxmlformats.org/officeDocument/2006/relationships/image" Target="../media/image855.png"/><Relationship Id="rId169" Type="http://schemas.openxmlformats.org/officeDocument/2006/relationships/image" Target="../media/image903.png"/><Relationship Id="rId376" Type="http://schemas.openxmlformats.org/officeDocument/2006/relationships/customXml" Target="../ink/ink716.xml"/><Relationship Id="rId583" Type="http://schemas.openxmlformats.org/officeDocument/2006/relationships/image" Target="../media/image1110.png"/><Relationship Id="rId790" Type="http://schemas.openxmlformats.org/officeDocument/2006/relationships/customXml" Target="../ink/ink923.xml"/><Relationship Id="rId804" Type="http://schemas.openxmlformats.org/officeDocument/2006/relationships/customXml" Target="../ink/ink930.xml"/><Relationship Id="rId4" Type="http://schemas.openxmlformats.org/officeDocument/2006/relationships/image" Target="../media/image820.png"/><Relationship Id="rId236" Type="http://schemas.openxmlformats.org/officeDocument/2006/relationships/customXml" Target="../ink/ink646.xml"/><Relationship Id="rId443" Type="http://schemas.openxmlformats.org/officeDocument/2006/relationships/image" Target="../media/image1040.png"/><Relationship Id="rId650" Type="http://schemas.openxmlformats.org/officeDocument/2006/relationships/customXml" Target="../ink/ink853.xml"/><Relationship Id="rId303" Type="http://schemas.openxmlformats.org/officeDocument/2006/relationships/image" Target="../media/image970.png"/><Relationship Id="rId748" Type="http://schemas.openxmlformats.org/officeDocument/2006/relationships/customXml" Target="../ink/ink902.xml"/><Relationship Id="rId84" Type="http://schemas.openxmlformats.org/officeDocument/2006/relationships/customXml" Target="../ink/ink570.xml"/><Relationship Id="rId387" Type="http://schemas.openxmlformats.org/officeDocument/2006/relationships/image" Target="../media/image1012.png"/><Relationship Id="rId510" Type="http://schemas.openxmlformats.org/officeDocument/2006/relationships/customXml" Target="../ink/ink783.xml"/><Relationship Id="rId594" Type="http://schemas.openxmlformats.org/officeDocument/2006/relationships/customXml" Target="../ink/ink825.xml"/><Relationship Id="rId608" Type="http://schemas.openxmlformats.org/officeDocument/2006/relationships/customXml" Target="../ink/ink832.xml"/><Relationship Id="rId815" Type="http://schemas.openxmlformats.org/officeDocument/2006/relationships/image" Target="../media/image1226.png"/><Relationship Id="rId247" Type="http://schemas.openxmlformats.org/officeDocument/2006/relationships/image" Target="../media/image942.png"/><Relationship Id="rId107" Type="http://schemas.openxmlformats.org/officeDocument/2006/relationships/image" Target="../media/image872.png"/><Relationship Id="rId454" Type="http://schemas.openxmlformats.org/officeDocument/2006/relationships/customXml" Target="../ink/ink755.xml"/><Relationship Id="rId661" Type="http://schemas.openxmlformats.org/officeDocument/2006/relationships/image" Target="../media/image1149.png"/><Relationship Id="rId759" Type="http://schemas.openxmlformats.org/officeDocument/2006/relationships/image" Target="../media/image1198.png"/><Relationship Id="rId11" Type="http://schemas.openxmlformats.org/officeDocument/2006/relationships/image" Target="../media/image824.png"/><Relationship Id="rId314" Type="http://schemas.openxmlformats.org/officeDocument/2006/relationships/customXml" Target="../ink/ink685.xml"/><Relationship Id="rId398" Type="http://schemas.openxmlformats.org/officeDocument/2006/relationships/customXml" Target="../ink/ink727.xml"/><Relationship Id="rId521" Type="http://schemas.openxmlformats.org/officeDocument/2006/relationships/image" Target="../media/image1079.png"/><Relationship Id="rId619" Type="http://schemas.openxmlformats.org/officeDocument/2006/relationships/image" Target="../media/image1128.png"/><Relationship Id="rId95" Type="http://schemas.openxmlformats.org/officeDocument/2006/relationships/image" Target="../media/image866.png"/><Relationship Id="rId160" Type="http://schemas.openxmlformats.org/officeDocument/2006/relationships/customXml" Target="../ink/ink608.xml"/><Relationship Id="rId826" Type="http://schemas.openxmlformats.org/officeDocument/2006/relationships/customXml" Target="../ink/ink941.xml"/><Relationship Id="rId258" Type="http://schemas.openxmlformats.org/officeDocument/2006/relationships/customXml" Target="../ink/ink657.xml"/><Relationship Id="rId465" Type="http://schemas.openxmlformats.org/officeDocument/2006/relationships/image" Target="../media/image1051.png"/><Relationship Id="rId672" Type="http://schemas.openxmlformats.org/officeDocument/2006/relationships/customXml" Target="../ink/ink864.xml"/><Relationship Id="rId22" Type="http://schemas.openxmlformats.org/officeDocument/2006/relationships/customXml" Target="../ink/ink539.xml"/><Relationship Id="rId118" Type="http://schemas.openxmlformats.org/officeDocument/2006/relationships/customXml" Target="../ink/ink587.xml"/><Relationship Id="rId325" Type="http://schemas.openxmlformats.org/officeDocument/2006/relationships/image" Target="../media/image981.png"/><Relationship Id="rId532" Type="http://schemas.openxmlformats.org/officeDocument/2006/relationships/customXml" Target="../ink/ink794.xml"/><Relationship Id="rId171" Type="http://schemas.openxmlformats.org/officeDocument/2006/relationships/image" Target="../media/image904.png"/><Relationship Id="rId837" Type="http://schemas.openxmlformats.org/officeDocument/2006/relationships/image" Target="../media/image51.png"/><Relationship Id="rId269" Type="http://schemas.openxmlformats.org/officeDocument/2006/relationships/image" Target="../media/image953.png"/><Relationship Id="rId476" Type="http://schemas.openxmlformats.org/officeDocument/2006/relationships/customXml" Target="../ink/ink766.xml"/><Relationship Id="rId683" Type="http://schemas.openxmlformats.org/officeDocument/2006/relationships/image" Target="../media/image1160.png"/><Relationship Id="rId33" Type="http://schemas.openxmlformats.org/officeDocument/2006/relationships/image" Target="../media/image835.png"/><Relationship Id="rId129" Type="http://schemas.openxmlformats.org/officeDocument/2006/relationships/image" Target="../media/image883.png"/><Relationship Id="rId336" Type="http://schemas.openxmlformats.org/officeDocument/2006/relationships/customXml" Target="../ink/ink696.xml"/><Relationship Id="rId543" Type="http://schemas.openxmlformats.org/officeDocument/2006/relationships/image" Target="../media/image1090.png"/><Relationship Id="rId182" Type="http://schemas.openxmlformats.org/officeDocument/2006/relationships/customXml" Target="../ink/ink619.xml"/><Relationship Id="rId403" Type="http://schemas.openxmlformats.org/officeDocument/2006/relationships/image" Target="../media/image1020.png"/><Relationship Id="rId750" Type="http://schemas.openxmlformats.org/officeDocument/2006/relationships/customXml" Target="../ink/ink903.xml"/><Relationship Id="rId487" Type="http://schemas.openxmlformats.org/officeDocument/2006/relationships/image" Target="../media/image1062.png"/><Relationship Id="rId610" Type="http://schemas.openxmlformats.org/officeDocument/2006/relationships/customXml" Target="../ink/ink833.xml"/><Relationship Id="rId694" Type="http://schemas.openxmlformats.org/officeDocument/2006/relationships/customXml" Target="../ink/ink875.xml"/><Relationship Id="rId708" Type="http://schemas.openxmlformats.org/officeDocument/2006/relationships/customXml" Target="../ink/ink882.xml"/><Relationship Id="rId347" Type="http://schemas.openxmlformats.org/officeDocument/2006/relationships/image" Target="../media/image992.png"/><Relationship Id="rId44" Type="http://schemas.openxmlformats.org/officeDocument/2006/relationships/customXml" Target="../ink/ink550.xml"/><Relationship Id="rId554" Type="http://schemas.openxmlformats.org/officeDocument/2006/relationships/customXml" Target="../ink/ink805.xml"/><Relationship Id="rId761" Type="http://schemas.openxmlformats.org/officeDocument/2006/relationships/image" Target="../media/image1199.png"/><Relationship Id="rId193" Type="http://schemas.openxmlformats.org/officeDocument/2006/relationships/image" Target="../media/image915.png"/><Relationship Id="rId207" Type="http://schemas.openxmlformats.org/officeDocument/2006/relationships/image" Target="../media/image922.png"/><Relationship Id="rId414" Type="http://schemas.openxmlformats.org/officeDocument/2006/relationships/customXml" Target="../ink/ink735.xml"/><Relationship Id="rId498" Type="http://schemas.openxmlformats.org/officeDocument/2006/relationships/customXml" Target="../ink/ink777.xml"/><Relationship Id="rId621" Type="http://schemas.openxmlformats.org/officeDocument/2006/relationships/image" Target="../media/image1129.png"/><Relationship Id="rId260" Type="http://schemas.openxmlformats.org/officeDocument/2006/relationships/customXml" Target="../ink/ink658.xml"/><Relationship Id="rId719" Type="http://schemas.openxmlformats.org/officeDocument/2006/relationships/image" Target="../media/image1178.png"/><Relationship Id="rId55" Type="http://schemas.openxmlformats.org/officeDocument/2006/relationships/image" Target="../media/image846.png"/><Relationship Id="rId120" Type="http://schemas.openxmlformats.org/officeDocument/2006/relationships/customXml" Target="../ink/ink588.xml"/><Relationship Id="rId358" Type="http://schemas.openxmlformats.org/officeDocument/2006/relationships/customXml" Target="../ink/ink707.xml"/><Relationship Id="rId565" Type="http://schemas.openxmlformats.org/officeDocument/2006/relationships/image" Target="../media/image1101.png"/><Relationship Id="rId772" Type="http://schemas.openxmlformats.org/officeDocument/2006/relationships/customXml" Target="../ink/ink914.xml"/><Relationship Id="rId218" Type="http://schemas.openxmlformats.org/officeDocument/2006/relationships/customXml" Target="../ink/ink637.xml"/><Relationship Id="rId425" Type="http://schemas.openxmlformats.org/officeDocument/2006/relationships/image" Target="../media/image1031.png"/><Relationship Id="rId632" Type="http://schemas.openxmlformats.org/officeDocument/2006/relationships/customXml" Target="../ink/ink844.xml"/><Relationship Id="rId271" Type="http://schemas.openxmlformats.org/officeDocument/2006/relationships/image" Target="../media/image954.png"/></Relationships>
</file>

<file path=ppt/slides/_rels/slide6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235.png"/><Relationship Id="rId170" Type="http://schemas.openxmlformats.org/officeDocument/2006/relationships/customXml" Target="../ink/ink1034.xml"/><Relationship Id="rId268" Type="http://schemas.openxmlformats.org/officeDocument/2006/relationships/customXml" Target="../ink/ink1083.xml"/><Relationship Id="rId475" Type="http://schemas.openxmlformats.org/officeDocument/2006/relationships/customXml" Target="../ink/ink1187.xml"/><Relationship Id="rId682" Type="http://schemas.openxmlformats.org/officeDocument/2006/relationships/image" Target="../media/image1565.png"/><Relationship Id="rId128" Type="http://schemas.openxmlformats.org/officeDocument/2006/relationships/customXml" Target="../ink/ink1013.xml"/><Relationship Id="rId335" Type="http://schemas.openxmlformats.org/officeDocument/2006/relationships/customXml" Target="../ink/ink1117.xml"/><Relationship Id="rId542" Type="http://schemas.openxmlformats.org/officeDocument/2006/relationships/image" Target="../media/image1495.png"/><Relationship Id="rId987" Type="http://schemas.openxmlformats.org/officeDocument/2006/relationships/customXml" Target="../ink/ink1443.xml"/><Relationship Id="rId1172" Type="http://schemas.openxmlformats.org/officeDocument/2006/relationships/image" Target="../media/image1810.png"/><Relationship Id="rId402" Type="http://schemas.openxmlformats.org/officeDocument/2006/relationships/image" Target="../media/image1425.png"/><Relationship Id="rId847" Type="http://schemas.openxmlformats.org/officeDocument/2006/relationships/customXml" Target="../ink/ink1373.xml"/><Relationship Id="rId1032" Type="http://schemas.openxmlformats.org/officeDocument/2006/relationships/image" Target="../media/image1740.png"/><Relationship Id="rId707" Type="http://schemas.openxmlformats.org/officeDocument/2006/relationships/customXml" Target="../ink/ink1303.xml"/><Relationship Id="rId914" Type="http://schemas.openxmlformats.org/officeDocument/2006/relationships/image" Target="../media/image1681.png"/><Relationship Id="rId1337" Type="http://schemas.openxmlformats.org/officeDocument/2006/relationships/image" Target="../media/image1891.png"/><Relationship Id="rId43" Type="http://schemas.openxmlformats.org/officeDocument/2006/relationships/image" Target="../media/image1246.png"/><Relationship Id="rId1404" Type="http://schemas.openxmlformats.org/officeDocument/2006/relationships/customXml" Target="../ink/ink1652.xml"/><Relationship Id="rId192" Type="http://schemas.openxmlformats.org/officeDocument/2006/relationships/customXml" Target="../ink/ink1045.xml"/><Relationship Id="rId497" Type="http://schemas.openxmlformats.org/officeDocument/2006/relationships/customXml" Target="../ink/ink1198.xml"/><Relationship Id="rId357" Type="http://schemas.openxmlformats.org/officeDocument/2006/relationships/customXml" Target="../ink/ink1128.xml"/><Relationship Id="rId1194" Type="http://schemas.openxmlformats.org/officeDocument/2006/relationships/image" Target="../media/image1821.png"/><Relationship Id="rId217" Type="http://schemas.openxmlformats.org/officeDocument/2006/relationships/image" Target="../media/image1333.png"/><Relationship Id="rId564" Type="http://schemas.openxmlformats.org/officeDocument/2006/relationships/image" Target="../media/image1506.png"/><Relationship Id="rId771" Type="http://schemas.openxmlformats.org/officeDocument/2006/relationships/customXml" Target="../ink/ink1335.xml"/><Relationship Id="rId869" Type="http://schemas.openxmlformats.org/officeDocument/2006/relationships/customXml" Target="../ink/ink1384.xml"/><Relationship Id="rId424" Type="http://schemas.openxmlformats.org/officeDocument/2006/relationships/image" Target="../media/image1436.png"/><Relationship Id="rId631" Type="http://schemas.openxmlformats.org/officeDocument/2006/relationships/customXml" Target="../ink/ink1265.xml"/><Relationship Id="rId729" Type="http://schemas.openxmlformats.org/officeDocument/2006/relationships/customXml" Target="../ink/ink1314.xml"/><Relationship Id="rId1054" Type="http://schemas.openxmlformats.org/officeDocument/2006/relationships/image" Target="../media/image1751.png"/><Relationship Id="rId1261" Type="http://schemas.openxmlformats.org/officeDocument/2006/relationships/customXml" Target="../ink/ink1580.xml"/><Relationship Id="rId1359" Type="http://schemas.openxmlformats.org/officeDocument/2006/relationships/image" Target="../media/image1902.png"/><Relationship Id="rId936" Type="http://schemas.openxmlformats.org/officeDocument/2006/relationships/image" Target="../media/image1692.png"/><Relationship Id="rId1121" Type="http://schemas.openxmlformats.org/officeDocument/2006/relationships/customXml" Target="../ink/ink1510.xml"/><Relationship Id="rId1219" Type="http://schemas.openxmlformats.org/officeDocument/2006/relationships/customXml" Target="../ink/ink1559.xml"/><Relationship Id="rId65" Type="http://schemas.openxmlformats.org/officeDocument/2006/relationships/image" Target="../media/image1257.png"/><Relationship Id="rId1426" Type="http://schemas.openxmlformats.org/officeDocument/2006/relationships/customXml" Target="../ink/ink1663.xml"/><Relationship Id="rId281" Type="http://schemas.openxmlformats.org/officeDocument/2006/relationships/image" Target="../media/image1365.png"/><Relationship Id="rId141" Type="http://schemas.openxmlformats.org/officeDocument/2006/relationships/image" Target="../media/image1295.png"/><Relationship Id="rId379" Type="http://schemas.openxmlformats.org/officeDocument/2006/relationships/customXml" Target="../ink/ink1139.xml"/><Relationship Id="rId586" Type="http://schemas.openxmlformats.org/officeDocument/2006/relationships/image" Target="../media/image1517.png"/><Relationship Id="rId793" Type="http://schemas.openxmlformats.org/officeDocument/2006/relationships/customXml" Target="../ink/ink1346.xml"/><Relationship Id="rId7" Type="http://schemas.openxmlformats.org/officeDocument/2006/relationships/image" Target="../media/image1228.png"/><Relationship Id="rId239" Type="http://schemas.openxmlformats.org/officeDocument/2006/relationships/image" Target="../media/image1344.png"/><Relationship Id="rId446" Type="http://schemas.openxmlformats.org/officeDocument/2006/relationships/image" Target="../media/image1447.png"/><Relationship Id="rId653" Type="http://schemas.openxmlformats.org/officeDocument/2006/relationships/customXml" Target="../ink/ink1276.xml"/><Relationship Id="rId1076" Type="http://schemas.openxmlformats.org/officeDocument/2006/relationships/image" Target="../media/image1762.png"/><Relationship Id="rId1283" Type="http://schemas.openxmlformats.org/officeDocument/2006/relationships/customXml" Target="../ink/ink1591.xml"/><Relationship Id="rId306" Type="http://schemas.openxmlformats.org/officeDocument/2006/relationships/image" Target="../media/image1377.png"/><Relationship Id="rId860" Type="http://schemas.openxmlformats.org/officeDocument/2006/relationships/image" Target="../media/image1654.png"/><Relationship Id="rId958" Type="http://schemas.openxmlformats.org/officeDocument/2006/relationships/image" Target="../media/image1703.png"/><Relationship Id="rId1143" Type="http://schemas.openxmlformats.org/officeDocument/2006/relationships/customXml" Target="../ink/ink1521.xml"/><Relationship Id="rId87" Type="http://schemas.openxmlformats.org/officeDocument/2006/relationships/image" Target="../media/image1268.png"/><Relationship Id="rId513" Type="http://schemas.openxmlformats.org/officeDocument/2006/relationships/customXml" Target="../ink/ink1206.xml"/><Relationship Id="rId720" Type="http://schemas.openxmlformats.org/officeDocument/2006/relationships/image" Target="../media/image1584.png"/><Relationship Id="rId818" Type="http://schemas.openxmlformats.org/officeDocument/2006/relationships/image" Target="../media/image1633.png"/><Relationship Id="rId1350" Type="http://schemas.openxmlformats.org/officeDocument/2006/relationships/customXml" Target="../ink/ink1625.xml"/><Relationship Id="rId1003" Type="http://schemas.openxmlformats.org/officeDocument/2006/relationships/customXml" Target="../ink/ink1451.xml"/><Relationship Id="rId1210" Type="http://schemas.openxmlformats.org/officeDocument/2006/relationships/image" Target="../media/image1829.png"/><Relationship Id="rId1308" Type="http://schemas.openxmlformats.org/officeDocument/2006/relationships/customXml" Target="../ink/ink1604.xml"/><Relationship Id="rId14" Type="http://schemas.openxmlformats.org/officeDocument/2006/relationships/customXml" Target="../ink/ink956.xml"/><Relationship Id="rId163" Type="http://schemas.openxmlformats.org/officeDocument/2006/relationships/image" Target="../media/image1306.png"/><Relationship Id="rId370" Type="http://schemas.openxmlformats.org/officeDocument/2006/relationships/image" Target="../media/image1409.png"/><Relationship Id="rId230" Type="http://schemas.openxmlformats.org/officeDocument/2006/relationships/customXml" Target="../ink/ink1064.xml"/><Relationship Id="rId468" Type="http://schemas.openxmlformats.org/officeDocument/2006/relationships/image" Target="../media/image1458.png"/><Relationship Id="rId675" Type="http://schemas.openxmlformats.org/officeDocument/2006/relationships/customXml" Target="../ink/ink1287.xml"/><Relationship Id="rId882" Type="http://schemas.openxmlformats.org/officeDocument/2006/relationships/image" Target="../media/image1665.png"/><Relationship Id="rId1098" Type="http://schemas.openxmlformats.org/officeDocument/2006/relationships/image" Target="../media/image1773.png"/><Relationship Id="rId328" Type="http://schemas.openxmlformats.org/officeDocument/2006/relationships/image" Target="../media/image1388.png"/><Relationship Id="rId535" Type="http://schemas.openxmlformats.org/officeDocument/2006/relationships/customXml" Target="../ink/ink1217.xml"/><Relationship Id="rId742" Type="http://schemas.openxmlformats.org/officeDocument/2006/relationships/image" Target="../media/image1595.png"/><Relationship Id="rId1165" Type="http://schemas.openxmlformats.org/officeDocument/2006/relationships/customXml" Target="../ink/ink1532.xml"/><Relationship Id="rId1372" Type="http://schemas.openxmlformats.org/officeDocument/2006/relationships/customXml" Target="../ink/ink1636.xml"/><Relationship Id="rId602" Type="http://schemas.openxmlformats.org/officeDocument/2006/relationships/image" Target="../media/image1525.png"/><Relationship Id="rId1025" Type="http://schemas.openxmlformats.org/officeDocument/2006/relationships/customXml" Target="../ink/ink1462.xml"/><Relationship Id="rId1232" Type="http://schemas.openxmlformats.org/officeDocument/2006/relationships/image" Target="../media/image1839.png"/><Relationship Id="rId907" Type="http://schemas.openxmlformats.org/officeDocument/2006/relationships/customXml" Target="../ink/ink1403.xml"/><Relationship Id="rId36" Type="http://schemas.openxmlformats.org/officeDocument/2006/relationships/customXml" Target="../ink/ink967.xml"/><Relationship Id="rId185" Type="http://schemas.openxmlformats.org/officeDocument/2006/relationships/image" Target="../media/image1317.png"/><Relationship Id="rId392" Type="http://schemas.openxmlformats.org/officeDocument/2006/relationships/image" Target="../media/image1420.png"/><Relationship Id="rId697" Type="http://schemas.openxmlformats.org/officeDocument/2006/relationships/customXml" Target="../ink/ink1298.xml"/><Relationship Id="rId252" Type="http://schemas.openxmlformats.org/officeDocument/2006/relationships/customXml" Target="../ink/ink1075.xml"/><Relationship Id="rId1187" Type="http://schemas.openxmlformats.org/officeDocument/2006/relationships/customXml" Target="../ink/ink1543.xml"/><Relationship Id="rId112" Type="http://schemas.openxmlformats.org/officeDocument/2006/relationships/customXml" Target="../ink/ink1005.xml"/><Relationship Id="rId557" Type="http://schemas.openxmlformats.org/officeDocument/2006/relationships/customXml" Target="../ink/ink1228.xml"/><Relationship Id="rId764" Type="http://schemas.openxmlformats.org/officeDocument/2006/relationships/image" Target="../media/image1606.png"/><Relationship Id="rId971" Type="http://schemas.openxmlformats.org/officeDocument/2006/relationships/customXml" Target="../ink/ink1435.xml"/><Relationship Id="rId1394" Type="http://schemas.openxmlformats.org/officeDocument/2006/relationships/customXml" Target="../ink/ink1647.xml"/><Relationship Id="rId417" Type="http://schemas.openxmlformats.org/officeDocument/2006/relationships/customXml" Target="../ink/ink1158.xml"/><Relationship Id="rId624" Type="http://schemas.openxmlformats.org/officeDocument/2006/relationships/image" Target="../media/image1536.png"/><Relationship Id="rId831" Type="http://schemas.openxmlformats.org/officeDocument/2006/relationships/customXml" Target="../ink/ink1365.xml"/><Relationship Id="rId1047" Type="http://schemas.openxmlformats.org/officeDocument/2006/relationships/customXml" Target="../ink/ink1473.xml"/><Relationship Id="rId1254" Type="http://schemas.openxmlformats.org/officeDocument/2006/relationships/image" Target="../media/image1850.png"/><Relationship Id="rId929" Type="http://schemas.openxmlformats.org/officeDocument/2006/relationships/customXml" Target="../ink/ink1414.xml"/><Relationship Id="rId1114" Type="http://schemas.openxmlformats.org/officeDocument/2006/relationships/image" Target="../media/image1781.png"/><Relationship Id="rId1321" Type="http://schemas.openxmlformats.org/officeDocument/2006/relationships/image" Target="../media/image1883.png"/><Relationship Id="rId58" Type="http://schemas.openxmlformats.org/officeDocument/2006/relationships/customXml" Target="../ink/ink978.xml"/><Relationship Id="rId1419" Type="http://schemas.openxmlformats.org/officeDocument/2006/relationships/image" Target="../media/image1932.png"/><Relationship Id="rId274" Type="http://schemas.openxmlformats.org/officeDocument/2006/relationships/customXml" Target="../ink/ink1086.xml"/><Relationship Id="rId481" Type="http://schemas.openxmlformats.org/officeDocument/2006/relationships/customXml" Target="../ink/ink1190.xml"/><Relationship Id="rId134" Type="http://schemas.openxmlformats.org/officeDocument/2006/relationships/customXml" Target="../ink/ink1016.xml"/><Relationship Id="rId579" Type="http://schemas.openxmlformats.org/officeDocument/2006/relationships/customXml" Target="../ink/ink1239.xml"/><Relationship Id="rId786" Type="http://schemas.openxmlformats.org/officeDocument/2006/relationships/image" Target="../media/image1617.png"/><Relationship Id="rId993" Type="http://schemas.openxmlformats.org/officeDocument/2006/relationships/customXml" Target="../ink/ink1446.xml"/><Relationship Id="rId341" Type="http://schemas.openxmlformats.org/officeDocument/2006/relationships/customXml" Target="../ink/ink1120.xml"/><Relationship Id="rId439" Type="http://schemas.openxmlformats.org/officeDocument/2006/relationships/customXml" Target="../ink/ink1169.xml"/><Relationship Id="rId646" Type="http://schemas.openxmlformats.org/officeDocument/2006/relationships/image" Target="../media/image1547.png"/><Relationship Id="rId1069" Type="http://schemas.openxmlformats.org/officeDocument/2006/relationships/customXml" Target="../ink/ink1484.xml"/><Relationship Id="rId1276" Type="http://schemas.openxmlformats.org/officeDocument/2006/relationships/image" Target="../media/image1861.png"/><Relationship Id="rId201" Type="http://schemas.openxmlformats.org/officeDocument/2006/relationships/image" Target="../media/image1325.png"/><Relationship Id="rId506" Type="http://schemas.openxmlformats.org/officeDocument/2006/relationships/image" Target="../media/image1477.png"/><Relationship Id="rId853" Type="http://schemas.openxmlformats.org/officeDocument/2006/relationships/customXml" Target="../ink/ink1376.xml"/><Relationship Id="rId1136" Type="http://schemas.openxmlformats.org/officeDocument/2006/relationships/image" Target="../media/image1792.png"/><Relationship Id="rId713" Type="http://schemas.openxmlformats.org/officeDocument/2006/relationships/customXml" Target="../ink/ink1306.xml"/><Relationship Id="rId920" Type="http://schemas.openxmlformats.org/officeDocument/2006/relationships/image" Target="../media/image1684.png"/><Relationship Id="rId1343" Type="http://schemas.openxmlformats.org/officeDocument/2006/relationships/image" Target="../media/image1894.png"/><Relationship Id="rId1203" Type="http://schemas.openxmlformats.org/officeDocument/2006/relationships/customXml" Target="../ink/ink1551.xml"/><Relationship Id="rId1410" Type="http://schemas.openxmlformats.org/officeDocument/2006/relationships/customXml" Target="../ink/ink1655.xml"/><Relationship Id="rId296" Type="http://schemas.openxmlformats.org/officeDocument/2006/relationships/image" Target="../media/image1372.png"/><Relationship Id="rId156" Type="http://schemas.openxmlformats.org/officeDocument/2006/relationships/customXml" Target="../ink/ink1027.xml"/><Relationship Id="rId363" Type="http://schemas.openxmlformats.org/officeDocument/2006/relationships/customXml" Target="../ink/ink1131.xml"/><Relationship Id="rId570" Type="http://schemas.openxmlformats.org/officeDocument/2006/relationships/image" Target="../media/image1509.png"/><Relationship Id="rId223" Type="http://schemas.openxmlformats.org/officeDocument/2006/relationships/image" Target="../media/image1336.png"/><Relationship Id="rId430" Type="http://schemas.openxmlformats.org/officeDocument/2006/relationships/image" Target="../media/image1439.png"/><Relationship Id="rId668" Type="http://schemas.openxmlformats.org/officeDocument/2006/relationships/image" Target="../media/image1558.png"/><Relationship Id="rId875" Type="http://schemas.openxmlformats.org/officeDocument/2006/relationships/customXml" Target="../ink/ink1387.xml"/><Relationship Id="rId1060" Type="http://schemas.openxmlformats.org/officeDocument/2006/relationships/image" Target="../media/image1754.png"/><Relationship Id="rId1298" Type="http://schemas.openxmlformats.org/officeDocument/2006/relationships/customXml" Target="../ink/ink1599.xml"/><Relationship Id="rId528" Type="http://schemas.openxmlformats.org/officeDocument/2006/relationships/image" Target="../media/image1488.png"/><Relationship Id="rId735" Type="http://schemas.openxmlformats.org/officeDocument/2006/relationships/customXml" Target="../ink/ink1317.xml"/><Relationship Id="rId942" Type="http://schemas.openxmlformats.org/officeDocument/2006/relationships/image" Target="../media/image1695.png"/><Relationship Id="rId1158" Type="http://schemas.openxmlformats.org/officeDocument/2006/relationships/image" Target="../media/image1803.png"/><Relationship Id="rId1365" Type="http://schemas.openxmlformats.org/officeDocument/2006/relationships/image" Target="../media/image1905.png"/><Relationship Id="rId1018" Type="http://schemas.openxmlformats.org/officeDocument/2006/relationships/image" Target="../media/image1733.png"/><Relationship Id="rId1225" Type="http://schemas.openxmlformats.org/officeDocument/2006/relationships/customXml" Target="../ink/ink1562.xml"/><Relationship Id="rId1432" Type="http://schemas.openxmlformats.org/officeDocument/2006/relationships/customXml" Target="../ink/ink1666.xml"/><Relationship Id="rId71" Type="http://schemas.openxmlformats.org/officeDocument/2006/relationships/image" Target="../media/image1260.png"/><Relationship Id="rId802" Type="http://schemas.openxmlformats.org/officeDocument/2006/relationships/image" Target="../media/image1625.png"/><Relationship Id="rId29" Type="http://schemas.openxmlformats.org/officeDocument/2006/relationships/image" Target="../media/image1239.png"/><Relationship Id="rId178" Type="http://schemas.openxmlformats.org/officeDocument/2006/relationships/customXml" Target="../ink/ink1038.xml"/><Relationship Id="rId385" Type="http://schemas.openxmlformats.org/officeDocument/2006/relationships/customXml" Target="../ink/ink1142.xml"/><Relationship Id="rId592" Type="http://schemas.openxmlformats.org/officeDocument/2006/relationships/image" Target="../media/image1520.png"/><Relationship Id="rId245" Type="http://schemas.openxmlformats.org/officeDocument/2006/relationships/image" Target="../media/image1347.png"/><Relationship Id="rId452" Type="http://schemas.openxmlformats.org/officeDocument/2006/relationships/image" Target="../media/image1450.png"/><Relationship Id="rId897" Type="http://schemas.openxmlformats.org/officeDocument/2006/relationships/customXml" Target="../ink/ink1398.xml"/><Relationship Id="rId1082" Type="http://schemas.openxmlformats.org/officeDocument/2006/relationships/image" Target="../media/image1765.png"/><Relationship Id="rId105" Type="http://schemas.openxmlformats.org/officeDocument/2006/relationships/image" Target="../media/image1277.png"/><Relationship Id="rId312" Type="http://schemas.openxmlformats.org/officeDocument/2006/relationships/image" Target="../media/image1380.png"/><Relationship Id="rId757" Type="http://schemas.openxmlformats.org/officeDocument/2006/relationships/customXml" Target="../ink/ink1328.xml"/><Relationship Id="rId964" Type="http://schemas.openxmlformats.org/officeDocument/2006/relationships/image" Target="../media/image1706.png"/><Relationship Id="rId1387" Type="http://schemas.openxmlformats.org/officeDocument/2006/relationships/image" Target="../media/image1916.png"/><Relationship Id="rId93" Type="http://schemas.openxmlformats.org/officeDocument/2006/relationships/image" Target="../media/image1271.png"/><Relationship Id="rId617" Type="http://schemas.openxmlformats.org/officeDocument/2006/relationships/customXml" Target="../ink/ink1258.xml"/><Relationship Id="rId824" Type="http://schemas.openxmlformats.org/officeDocument/2006/relationships/image" Target="../media/image1636.png"/><Relationship Id="rId1247" Type="http://schemas.openxmlformats.org/officeDocument/2006/relationships/customXml" Target="../ink/ink1573.xml"/><Relationship Id="rId1107" Type="http://schemas.openxmlformats.org/officeDocument/2006/relationships/customXml" Target="../ink/ink1503.xml"/><Relationship Id="rId1314" Type="http://schemas.openxmlformats.org/officeDocument/2006/relationships/customXml" Target="../ink/ink1607.xml"/><Relationship Id="rId20" Type="http://schemas.openxmlformats.org/officeDocument/2006/relationships/customXml" Target="../ink/ink959.xml"/><Relationship Id="rId267" Type="http://schemas.openxmlformats.org/officeDocument/2006/relationships/image" Target="../media/image1358.png"/><Relationship Id="rId474" Type="http://schemas.openxmlformats.org/officeDocument/2006/relationships/image" Target="../media/image1461.png"/><Relationship Id="rId127" Type="http://schemas.openxmlformats.org/officeDocument/2006/relationships/image" Target="../media/image1288.png"/><Relationship Id="rId681" Type="http://schemas.openxmlformats.org/officeDocument/2006/relationships/customXml" Target="../ink/ink1290.xml"/><Relationship Id="rId779" Type="http://schemas.openxmlformats.org/officeDocument/2006/relationships/customXml" Target="../ink/ink1339.xml"/><Relationship Id="rId986" Type="http://schemas.openxmlformats.org/officeDocument/2006/relationships/image" Target="../media/image1717.png"/><Relationship Id="rId334" Type="http://schemas.openxmlformats.org/officeDocument/2006/relationships/image" Target="../media/image1391.png"/><Relationship Id="rId541" Type="http://schemas.openxmlformats.org/officeDocument/2006/relationships/customXml" Target="../ink/ink1220.xml"/><Relationship Id="rId639" Type="http://schemas.openxmlformats.org/officeDocument/2006/relationships/customXml" Target="../ink/ink1269.xml"/><Relationship Id="rId1171" Type="http://schemas.openxmlformats.org/officeDocument/2006/relationships/customXml" Target="../ink/ink1535.xml"/><Relationship Id="rId1269" Type="http://schemas.openxmlformats.org/officeDocument/2006/relationships/customXml" Target="../ink/ink1584.xml"/><Relationship Id="rId401" Type="http://schemas.openxmlformats.org/officeDocument/2006/relationships/customXml" Target="../ink/ink1150.xml"/><Relationship Id="rId846" Type="http://schemas.openxmlformats.org/officeDocument/2006/relationships/image" Target="../media/image1647.png"/><Relationship Id="rId1031" Type="http://schemas.openxmlformats.org/officeDocument/2006/relationships/customXml" Target="../ink/ink1465.xml"/><Relationship Id="rId1129" Type="http://schemas.openxmlformats.org/officeDocument/2006/relationships/customXml" Target="../ink/ink1514.xml"/><Relationship Id="rId706" Type="http://schemas.openxmlformats.org/officeDocument/2006/relationships/image" Target="../media/image1577.png"/><Relationship Id="rId913" Type="http://schemas.openxmlformats.org/officeDocument/2006/relationships/customXml" Target="../ink/ink1406.xml"/><Relationship Id="rId1336" Type="http://schemas.openxmlformats.org/officeDocument/2006/relationships/customXml" Target="../ink/ink1618.xml"/><Relationship Id="rId42" Type="http://schemas.openxmlformats.org/officeDocument/2006/relationships/customXml" Target="../ink/ink970.xml"/><Relationship Id="rId1403" Type="http://schemas.openxmlformats.org/officeDocument/2006/relationships/image" Target="../media/image1924.png"/><Relationship Id="rId191" Type="http://schemas.openxmlformats.org/officeDocument/2006/relationships/image" Target="../media/image1320.png"/><Relationship Id="rId289" Type="http://schemas.openxmlformats.org/officeDocument/2006/relationships/image" Target="../media/image1369.png"/><Relationship Id="rId496" Type="http://schemas.openxmlformats.org/officeDocument/2006/relationships/image" Target="../media/image1472.png"/><Relationship Id="rId149" Type="http://schemas.openxmlformats.org/officeDocument/2006/relationships/image" Target="../media/image1299.png"/><Relationship Id="rId356" Type="http://schemas.openxmlformats.org/officeDocument/2006/relationships/image" Target="../media/image1402.png"/><Relationship Id="rId563" Type="http://schemas.openxmlformats.org/officeDocument/2006/relationships/customXml" Target="../ink/ink1231.xml"/><Relationship Id="rId770" Type="http://schemas.openxmlformats.org/officeDocument/2006/relationships/image" Target="../media/image1609.png"/><Relationship Id="rId1193" Type="http://schemas.openxmlformats.org/officeDocument/2006/relationships/customXml" Target="../ink/ink1546.xml"/><Relationship Id="rId216" Type="http://schemas.openxmlformats.org/officeDocument/2006/relationships/customXml" Target="../ink/ink1057.xml"/><Relationship Id="rId423" Type="http://schemas.openxmlformats.org/officeDocument/2006/relationships/customXml" Target="../ink/ink1161.xml"/><Relationship Id="rId868" Type="http://schemas.openxmlformats.org/officeDocument/2006/relationships/image" Target="../media/image1658.png"/><Relationship Id="rId1053" Type="http://schemas.openxmlformats.org/officeDocument/2006/relationships/customXml" Target="../ink/ink1476.xml"/><Relationship Id="rId1260" Type="http://schemas.openxmlformats.org/officeDocument/2006/relationships/image" Target="../media/image1853.png"/><Relationship Id="rId630" Type="http://schemas.openxmlformats.org/officeDocument/2006/relationships/image" Target="../media/image1539.png"/><Relationship Id="rId728" Type="http://schemas.openxmlformats.org/officeDocument/2006/relationships/image" Target="../media/image1588.png"/><Relationship Id="rId935" Type="http://schemas.openxmlformats.org/officeDocument/2006/relationships/customXml" Target="../ink/ink1417.xml"/><Relationship Id="rId1358" Type="http://schemas.openxmlformats.org/officeDocument/2006/relationships/customXml" Target="../ink/ink1629.xml"/><Relationship Id="rId64" Type="http://schemas.openxmlformats.org/officeDocument/2006/relationships/customXml" Target="../ink/ink981.xml"/><Relationship Id="rId1120" Type="http://schemas.openxmlformats.org/officeDocument/2006/relationships/image" Target="../media/image1784.png"/><Relationship Id="rId1218" Type="http://schemas.openxmlformats.org/officeDocument/2006/relationships/image" Target="../media/image1833.png"/><Relationship Id="rId1425" Type="http://schemas.openxmlformats.org/officeDocument/2006/relationships/image" Target="../media/image1935.png"/><Relationship Id="rId280" Type="http://schemas.openxmlformats.org/officeDocument/2006/relationships/customXml" Target="../ink/ink1089.xml"/><Relationship Id="rId140" Type="http://schemas.openxmlformats.org/officeDocument/2006/relationships/customXml" Target="../ink/ink1019.xml"/><Relationship Id="rId378" Type="http://schemas.openxmlformats.org/officeDocument/2006/relationships/image" Target="../media/image1413.png"/><Relationship Id="rId585" Type="http://schemas.openxmlformats.org/officeDocument/2006/relationships/customXml" Target="../ink/ink1242.xml"/><Relationship Id="rId792" Type="http://schemas.openxmlformats.org/officeDocument/2006/relationships/image" Target="../media/image1620.png"/><Relationship Id="rId6" Type="http://schemas.openxmlformats.org/officeDocument/2006/relationships/customXml" Target="../ink/ink952.xml"/><Relationship Id="rId238" Type="http://schemas.openxmlformats.org/officeDocument/2006/relationships/customXml" Target="../ink/ink1068.xml"/><Relationship Id="rId445" Type="http://schemas.openxmlformats.org/officeDocument/2006/relationships/customXml" Target="../ink/ink1172.xml"/><Relationship Id="rId652" Type="http://schemas.openxmlformats.org/officeDocument/2006/relationships/image" Target="../media/image1550.png"/><Relationship Id="rId1075" Type="http://schemas.openxmlformats.org/officeDocument/2006/relationships/customXml" Target="../ink/ink1487.xml"/><Relationship Id="rId1282" Type="http://schemas.openxmlformats.org/officeDocument/2006/relationships/image" Target="../media/image1864.png"/><Relationship Id="rId305" Type="http://schemas.openxmlformats.org/officeDocument/2006/relationships/customXml" Target="../ink/ink1102.xml"/><Relationship Id="rId512" Type="http://schemas.openxmlformats.org/officeDocument/2006/relationships/image" Target="../media/image1480.png"/><Relationship Id="rId957" Type="http://schemas.openxmlformats.org/officeDocument/2006/relationships/customXml" Target="../ink/ink1428.xml"/><Relationship Id="rId1142" Type="http://schemas.openxmlformats.org/officeDocument/2006/relationships/image" Target="../media/image1795.png"/><Relationship Id="rId86" Type="http://schemas.openxmlformats.org/officeDocument/2006/relationships/customXml" Target="../ink/ink992.xml"/><Relationship Id="rId817" Type="http://schemas.openxmlformats.org/officeDocument/2006/relationships/customXml" Target="../ink/ink1358.xml"/><Relationship Id="rId1002" Type="http://schemas.openxmlformats.org/officeDocument/2006/relationships/image" Target="../media/image1725.png"/><Relationship Id="rId1307" Type="http://schemas.openxmlformats.org/officeDocument/2006/relationships/image" Target="../media/image1876.png"/><Relationship Id="rId13" Type="http://schemas.openxmlformats.org/officeDocument/2006/relationships/image" Target="../media/image1231.png"/><Relationship Id="rId162" Type="http://schemas.openxmlformats.org/officeDocument/2006/relationships/customXml" Target="../ink/ink1030.xml"/><Relationship Id="rId467" Type="http://schemas.openxmlformats.org/officeDocument/2006/relationships/customXml" Target="../ink/ink1183.xml"/><Relationship Id="rId1097" Type="http://schemas.openxmlformats.org/officeDocument/2006/relationships/customXml" Target="../ink/ink1498.xml"/><Relationship Id="rId674" Type="http://schemas.openxmlformats.org/officeDocument/2006/relationships/image" Target="../media/image1561.png"/><Relationship Id="rId881" Type="http://schemas.openxmlformats.org/officeDocument/2006/relationships/customXml" Target="../ink/ink1390.xml"/><Relationship Id="rId979" Type="http://schemas.openxmlformats.org/officeDocument/2006/relationships/customXml" Target="../ink/ink1439.xml"/><Relationship Id="rId327" Type="http://schemas.openxmlformats.org/officeDocument/2006/relationships/customXml" Target="../ink/ink1113.xml"/><Relationship Id="rId534" Type="http://schemas.openxmlformats.org/officeDocument/2006/relationships/image" Target="../media/image1491.png"/><Relationship Id="rId741" Type="http://schemas.openxmlformats.org/officeDocument/2006/relationships/customXml" Target="../ink/ink1320.xml"/><Relationship Id="rId839" Type="http://schemas.openxmlformats.org/officeDocument/2006/relationships/customXml" Target="../ink/ink1369.xml"/><Relationship Id="rId1164" Type="http://schemas.openxmlformats.org/officeDocument/2006/relationships/image" Target="../media/image1806.png"/><Relationship Id="rId1371" Type="http://schemas.openxmlformats.org/officeDocument/2006/relationships/image" Target="../media/image1908.png"/><Relationship Id="rId601" Type="http://schemas.openxmlformats.org/officeDocument/2006/relationships/customXml" Target="../ink/ink1250.xml"/><Relationship Id="rId1024" Type="http://schemas.openxmlformats.org/officeDocument/2006/relationships/image" Target="../media/image1736.png"/><Relationship Id="rId1231" Type="http://schemas.openxmlformats.org/officeDocument/2006/relationships/customXml" Target="../ink/ink1565.xml"/><Relationship Id="rId906" Type="http://schemas.openxmlformats.org/officeDocument/2006/relationships/image" Target="../media/image1677.png"/><Relationship Id="rId1329" Type="http://schemas.openxmlformats.org/officeDocument/2006/relationships/image" Target="../media/image1887.png"/><Relationship Id="rId35" Type="http://schemas.openxmlformats.org/officeDocument/2006/relationships/image" Target="../media/image1242.png"/><Relationship Id="rId184" Type="http://schemas.openxmlformats.org/officeDocument/2006/relationships/customXml" Target="../ink/ink1041.xml"/><Relationship Id="rId391" Type="http://schemas.openxmlformats.org/officeDocument/2006/relationships/customXml" Target="../ink/ink1145.xml"/><Relationship Id="rId251" Type="http://schemas.openxmlformats.org/officeDocument/2006/relationships/image" Target="../media/image1350.png"/><Relationship Id="rId489" Type="http://schemas.openxmlformats.org/officeDocument/2006/relationships/customXml" Target="../ink/ink1194.xml"/><Relationship Id="rId696" Type="http://schemas.openxmlformats.org/officeDocument/2006/relationships/image" Target="../media/image1572.png"/><Relationship Id="rId349" Type="http://schemas.openxmlformats.org/officeDocument/2006/relationships/customXml" Target="../ink/ink1124.xml"/><Relationship Id="rId556" Type="http://schemas.openxmlformats.org/officeDocument/2006/relationships/image" Target="../media/image1502.png"/><Relationship Id="rId763" Type="http://schemas.openxmlformats.org/officeDocument/2006/relationships/customXml" Target="../ink/ink1331.xml"/><Relationship Id="rId1186" Type="http://schemas.openxmlformats.org/officeDocument/2006/relationships/image" Target="../media/image1817.png"/><Relationship Id="rId1393" Type="http://schemas.openxmlformats.org/officeDocument/2006/relationships/image" Target="../media/image1919.png"/><Relationship Id="rId111" Type="http://schemas.openxmlformats.org/officeDocument/2006/relationships/image" Target="../media/image1280.png"/><Relationship Id="rId209" Type="http://schemas.openxmlformats.org/officeDocument/2006/relationships/image" Target="../media/image1329.png"/><Relationship Id="rId416" Type="http://schemas.openxmlformats.org/officeDocument/2006/relationships/image" Target="../media/image1432.png"/><Relationship Id="rId970" Type="http://schemas.openxmlformats.org/officeDocument/2006/relationships/image" Target="../media/image1709.png"/><Relationship Id="rId1046" Type="http://schemas.openxmlformats.org/officeDocument/2006/relationships/image" Target="../media/image1747.png"/><Relationship Id="rId1253" Type="http://schemas.openxmlformats.org/officeDocument/2006/relationships/customXml" Target="../ink/ink1576.xml"/><Relationship Id="rId623" Type="http://schemas.openxmlformats.org/officeDocument/2006/relationships/customXml" Target="../ink/ink1261.xml"/><Relationship Id="rId830" Type="http://schemas.openxmlformats.org/officeDocument/2006/relationships/image" Target="../media/image1639.png"/><Relationship Id="rId928" Type="http://schemas.openxmlformats.org/officeDocument/2006/relationships/image" Target="../media/image1688.png"/><Relationship Id="rId57" Type="http://schemas.openxmlformats.org/officeDocument/2006/relationships/image" Target="../media/image1253.png"/><Relationship Id="rId1113" Type="http://schemas.openxmlformats.org/officeDocument/2006/relationships/customXml" Target="../ink/ink1506.xml"/><Relationship Id="rId1320" Type="http://schemas.openxmlformats.org/officeDocument/2006/relationships/customXml" Target="../ink/ink1610.xml"/><Relationship Id="rId1418" Type="http://schemas.openxmlformats.org/officeDocument/2006/relationships/customXml" Target="../ink/ink1659.xml"/><Relationship Id="rId273" Type="http://schemas.openxmlformats.org/officeDocument/2006/relationships/image" Target="../media/image1361.png"/><Relationship Id="rId480" Type="http://schemas.openxmlformats.org/officeDocument/2006/relationships/image" Target="../media/image1464.png"/><Relationship Id="rId133" Type="http://schemas.openxmlformats.org/officeDocument/2006/relationships/image" Target="../media/image1291.png"/><Relationship Id="rId340" Type="http://schemas.openxmlformats.org/officeDocument/2006/relationships/image" Target="../media/image1394.png"/><Relationship Id="rId578" Type="http://schemas.openxmlformats.org/officeDocument/2006/relationships/image" Target="../media/image1513.png"/><Relationship Id="rId785" Type="http://schemas.openxmlformats.org/officeDocument/2006/relationships/customXml" Target="../ink/ink1342.xml"/><Relationship Id="rId992" Type="http://schemas.openxmlformats.org/officeDocument/2006/relationships/image" Target="../media/image1720.png"/><Relationship Id="rId200" Type="http://schemas.openxmlformats.org/officeDocument/2006/relationships/customXml" Target="../ink/ink1049.xml"/><Relationship Id="rId438" Type="http://schemas.openxmlformats.org/officeDocument/2006/relationships/image" Target="../media/image1443.png"/><Relationship Id="rId645" Type="http://schemas.openxmlformats.org/officeDocument/2006/relationships/customXml" Target="../ink/ink1272.xml"/><Relationship Id="rId852" Type="http://schemas.openxmlformats.org/officeDocument/2006/relationships/image" Target="../media/image1650.png"/><Relationship Id="rId1068" Type="http://schemas.openxmlformats.org/officeDocument/2006/relationships/image" Target="../media/image1758.png"/><Relationship Id="rId1275" Type="http://schemas.openxmlformats.org/officeDocument/2006/relationships/customXml" Target="../ink/ink1587.xml"/><Relationship Id="rId505" Type="http://schemas.openxmlformats.org/officeDocument/2006/relationships/customXml" Target="../ink/ink1202.xml"/><Relationship Id="rId712" Type="http://schemas.openxmlformats.org/officeDocument/2006/relationships/image" Target="../media/image1580.png"/><Relationship Id="rId1135" Type="http://schemas.openxmlformats.org/officeDocument/2006/relationships/customXml" Target="../ink/ink1517.xml"/><Relationship Id="rId1342" Type="http://schemas.openxmlformats.org/officeDocument/2006/relationships/customXml" Target="../ink/ink1621.xml"/><Relationship Id="rId79" Type="http://schemas.openxmlformats.org/officeDocument/2006/relationships/image" Target="../media/image1264.png"/><Relationship Id="rId1202" Type="http://schemas.openxmlformats.org/officeDocument/2006/relationships/image" Target="../media/image1825.png"/><Relationship Id="rId295" Type="http://schemas.openxmlformats.org/officeDocument/2006/relationships/customXml" Target="../ink/ink1097.xml"/><Relationship Id="rId155" Type="http://schemas.openxmlformats.org/officeDocument/2006/relationships/image" Target="../media/image1302.png"/><Relationship Id="rId362" Type="http://schemas.openxmlformats.org/officeDocument/2006/relationships/image" Target="../media/image1405.png"/><Relationship Id="rId1213" Type="http://schemas.openxmlformats.org/officeDocument/2006/relationships/customXml" Target="../ink/ink1556.xml"/><Relationship Id="rId1297" Type="http://schemas.openxmlformats.org/officeDocument/2006/relationships/image" Target="../media/image1871.png"/><Relationship Id="rId1420" Type="http://schemas.openxmlformats.org/officeDocument/2006/relationships/customXml" Target="../ink/ink1660.xml"/><Relationship Id="rId222" Type="http://schemas.openxmlformats.org/officeDocument/2006/relationships/customXml" Target="../ink/ink1060.xml"/><Relationship Id="rId667" Type="http://schemas.openxmlformats.org/officeDocument/2006/relationships/customXml" Target="../ink/ink1283.xml"/><Relationship Id="rId874" Type="http://schemas.openxmlformats.org/officeDocument/2006/relationships/image" Target="../media/image1661.png"/><Relationship Id="rId17" Type="http://schemas.openxmlformats.org/officeDocument/2006/relationships/image" Target="../media/image1233.png"/><Relationship Id="rId527" Type="http://schemas.openxmlformats.org/officeDocument/2006/relationships/customXml" Target="../ink/ink1213.xml"/><Relationship Id="rId734" Type="http://schemas.openxmlformats.org/officeDocument/2006/relationships/image" Target="../media/image1591.png"/><Relationship Id="rId941" Type="http://schemas.openxmlformats.org/officeDocument/2006/relationships/customXml" Target="../ink/ink1420.xml"/><Relationship Id="rId1157" Type="http://schemas.openxmlformats.org/officeDocument/2006/relationships/customXml" Target="../ink/ink1528.xml"/><Relationship Id="rId1364" Type="http://schemas.openxmlformats.org/officeDocument/2006/relationships/customXml" Target="../ink/ink1632.xml"/><Relationship Id="rId70" Type="http://schemas.openxmlformats.org/officeDocument/2006/relationships/customXml" Target="../ink/ink984.xml"/><Relationship Id="rId166" Type="http://schemas.openxmlformats.org/officeDocument/2006/relationships/customXml" Target="../ink/ink1032.xml"/><Relationship Id="rId373" Type="http://schemas.openxmlformats.org/officeDocument/2006/relationships/customXml" Target="../ink/ink1136.xml"/><Relationship Id="rId580" Type="http://schemas.openxmlformats.org/officeDocument/2006/relationships/image" Target="../media/image1514.png"/><Relationship Id="rId801" Type="http://schemas.openxmlformats.org/officeDocument/2006/relationships/customXml" Target="../ink/ink1350.xml"/><Relationship Id="rId1017" Type="http://schemas.openxmlformats.org/officeDocument/2006/relationships/customXml" Target="../ink/ink1458.xml"/><Relationship Id="rId1224" Type="http://schemas.openxmlformats.org/officeDocument/2006/relationships/image" Target="../media/image1835.png"/><Relationship Id="rId1431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1341.png"/><Relationship Id="rId440" Type="http://schemas.openxmlformats.org/officeDocument/2006/relationships/image" Target="../media/image1444.png"/><Relationship Id="rId678" Type="http://schemas.openxmlformats.org/officeDocument/2006/relationships/image" Target="../media/image1563.png"/><Relationship Id="rId885" Type="http://schemas.openxmlformats.org/officeDocument/2006/relationships/customXml" Target="../ink/ink1392.xml"/><Relationship Id="rId1070" Type="http://schemas.openxmlformats.org/officeDocument/2006/relationships/image" Target="../media/image1759.png"/><Relationship Id="rId28" Type="http://schemas.openxmlformats.org/officeDocument/2006/relationships/customXml" Target="../ink/ink963.xml"/><Relationship Id="rId300" Type="http://schemas.openxmlformats.org/officeDocument/2006/relationships/image" Target="../media/image1374.png"/><Relationship Id="rId538" Type="http://schemas.openxmlformats.org/officeDocument/2006/relationships/image" Target="../media/image1493.png"/><Relationship Id="rId745" Type="http://schemas.openxmlformats.org/officeDocument/2006/relationships/customXml" Target="../ink/ink1322.xml"/><Relationship Id="rId952" Type="http://schemas.openxmlformats.org/officeDocument/2006/relationships/image" Target="../media/image1700.png"/><Relationship Id="rId1168" Type="http://schemas.openxmlformats.org/officeDocument/2006/relationships/image" Target="../media/image1808.png"/><Relationship Id="rId1375" Type="http://schemas.openxmlformats.org/officeDocument/2006/relationships/image" Target="../media/image1910.png"/><Relationship Id="rId81" Type="http://schemas.openxmlformats.org/officeDocument/2006/relationships/image" Target="../media/image1265.png"/><Relationship Id="rId177" Type="http://schemas.openxmlformats.org/officeDocument/2006/relationships/image" Target="../media/image1313.png"/><Relationship Id="rId384" Type="http://schemas.openxmlformats.org/officeDocument/2006/relationships/image" Target="../media/image1416.png"/><Relationship Id="rId591" Type="http://schemas.openxmlformats.org/officeDocument/2006/relationships/customXml" Target="../ink/ink1245.xml"/><Relationship Id="rId605" Type="http://schemas.openxmlformats.org/officeDocument/2006/relationships/customXml" Target="../ink/ink1252.xml"/><Relationship Id="rId812" Type="http://schemas.openxmlformats.org/officeDocument/2006/relationships/image" Target="../media/image1630.png"/><Relationship Id="rId1028" Type="http://schemas.openxmlformats.org/officeDocument/2006/relationships/image" Target="../media/image1738.png"/><Relationship Id="rId1235" Type="http://schemas.openxmlformats.org/officeDocument/2006/relationships/customXml" Target="../ink/ink1567.xml"/><Relationship Id="rId244" Type="http://schemas.openxmlformats.org/officeDocument/2006/relationships/customXml" Target="../ink/ink1071.xml"/><Relationship Id="rId689" Type="http://schemas.openxmlformats.org/officeDocument/2006/relationships/customXml" Target="../ink/ink1294.xml"/><Relationship Id="rId896" Type="http://schemas.openxmlformats.org/officeDocument/2006/relationships/image" Target="../media/image1672.png"/><Relationship Id="rId1081" Type="http://schemas.openxmlformats.org/officeDocument/2006/relationships/customXml" Target="../ink/ink1490.xml"/><Relationship Id="rId1302" Type="http://schemas.openxmlformats.org/officeDocument/2006/relationships/customXml" Target="../ink/ink1601.xml"/><Relationship Id="rId39" Type="http://schemas.openxmlformats.org/officeDocument/2006/relationships/image" Target="../media/image1244.png"/><Relationship Id="rId451" Type="http://schemas.openxmlformats.org/officeDocument/2006/relationships/customXml" Target="../ink/ink1175.xml"/><Relationship Id="rId549" Type="http://schemas.openxmlformats.org/officeDocument/2006/relationships/customXml" Target="../ink/ink1224.xml"/><Relationship Id="rId756" Type="http://schemas.openxmlformats.org/officeDocument/2006/relationships/image" Target="../media/image1602.png"/><Relationship Id="rId1179" Type="http://schemas.openxmlformats.org/officeDocument/2006/relationships/customXml" Target="../ink/ink1539.xml"/><Relationship Id="rId1386" Type="http://schemas.openxmlformats.org/officeDocument/2006/relationships/customXml" Target="../ink/ink1643.xml"/><Relationship Id="rId104" Type="http://schemas.openxmlformats.org/officeDocument/2006/relationships/customXml" Target="../ink/ink1001.xml"/><Relationship Id="rId188" Type="http://schemas.openxmlformats.org/officeDocument/2006/relationships/customXml" Target="../ink/ink1043.xml"/><Relationship Id="rId311" Type="http://schemas.openxmlformats.org/officeDocument/2006/relationships/customXml" Target="../ink/ink1105.xml"/><Relationship Id="rId395" Type="http://schemas.openxmlformats.org/officeDocument/2006/relationships/customXml" Target="../ink/ink1147.xml"/><Relationship Id="rId409" Type="http://schemas.openxmlformats.org/officeDocument/2006/relationships/customXml" Target="../ink/ink1154.xml"/><Relationship Id="rId963" Type="http://schemas.openxmlformats.org/officeDocument/2006/relationships/customXml" Target="../ink/ink1431.xml"/><Relationship Id="rId1039" Type="http://schemas.openxmlformats.org/officeDocument/2006/relationships/customXml" Target="../ink/ink1469.xml"/><Relationship Id="rId1246" Type="http://schemas.openxmlformats.org/officeDocument/2006/relationships/image" Target="../media/image1846.png"/><Relationship Id="rId92" Type="http://schemas.openxmlformats.org/officeDocument/2006/relationships/customXml" Target="../ink/ink995.xml"/><Relationship Id="rId616" Type="http://schemas.openxmlformats.org/officeDocument/2006/relationships/image" Target="../media/image1532.png"/><Relationship Id="rId823" Type="http://schemas.openxmlformats.org/officeDocument/2006/relationships/customXml" Target="../ink/ink1361.xml"/><Relationship Id="rId255" Type="http://schemas.openxmlformats.org/officeDocument/2006/relationships/image" Target="../media/image1352.png"/><Relationship Id="rId462" Type="http://schemas.openxmlformats.org/officeDocument/2006/relationships/image" Target="../media/image1455.png"/><Relationship Id="rId1092" Type="http://schemas.openxmlformats.org/officeDocument/2006/relationships/image" Target="../media/image1770.png"/><Relationship Id="rId1106" Type="http://schemas.openxmlformats.org/officeDocument/2006/relationships/image" Target="../media/image1777.png"/><Relationship Id="rId1313" Type="http://schemas.openxmlformats.org/officeDocument/2006/relationships/image" Target="../media/image1879.png"/><Relationship Id="rId1397" Type="http://schemas.openxmlformats.org/officeDocument/2006/relationships/image" Target="../media/image1921.png"/><Relationship Id="rId115" Type="http://schemas.openxmlformats.org/officeDocument/2006/relationships/image" Target="../media/image1282.png"/><Relationship Id="rId322" Type="http://schemas.openxmlformats.org/officeDocument/2006/relationships/image" Target="../media/image1385.png"/><Relationship Id="rId767" Type="http://schemas.openxmlformats.org/officeDocument/2006/relationships/customXml" Target="../ink/ink1333.xml"/><Relationship Id="rId974" Type="http://schemas.openxmlformats.org/officeDocument/2006/relationships/image" Target="../media/image1711.png"/><Relationship Id="rId199" Type="http://schemas.openxmlformats.org/officeDocument/2006/relationships/image" Target="../media/image1324.png"/><Relationship Id="rId627" Type="http://schemas.openxmlformats.org/officeDocument/2006/relationships/customXml" Target="../ink/ink1263.xml"/><Relationship Id="rId834" Type="http://schemas.openxmlformats.org/officeDocument/2006/relationships/image" Target="../media/image1641.png"/><Relationship Id="rId1257" Type="http://schemas.openxmlformats.org/officeDocument/2006/relationships/customXml" Target="../ink/ink1578.xml"/><Relationship Id="rId266" Type="http://schemas.openxmlformats.org/officeDocument/2006/relationships/customXml" Target="../ink/ink1082.xml"/><Relationship Id="rId473" Type="http://schemas.openxmlformats.org/officeDocument/2006/relationships/customXml" Target="../ink/ink1186.xml"/><Relationship Id="rId680" Type="http://schemas.openxmlformats.org/officeDocument/2006/relationships/image" Target="../media/image1564.png"/><Relationship Id="rId901" Type="http://schemas.openxmlformats.org/officeDocument/2006/relationships/customXml" Target="../ink/ink1400.xml"/><Relationship Id="rId1117" Type="http://schemas.openxmlformats.org/officeDocument/2006/relationships/customXml" Target="../ink/ink1508.xml"/><Relationship Id="rId1324" Type="http://schemas.openxmlformats.org/officeDocument/2006/relationships/customXml" Target="../ink/ink1612.xml"/><Relationship Id="rId30" Type="http://schemas.openxmlformats.org/officeDocument/2006/relationships/customXml" Target="../ink/ink964.xml"/><Relationship Id="rId126" Type="http://schemas.openxmlformats.org/officeDocument/2006/relationships/customXml" Target="../ink/ink1012.xml"/><Relationship Id="rId333" Type="http://schemas.openxmlformats.org/officeDocument/2006/relationships/customXml" Target="../ink/ink1116.xml"/><Relationship Id="rId540" Type="http://schemas.openxmlformats.org/officeDocument/2006/relationships/image" Target="../media/image1494.png"/><Relationship Id="rId778" Type="http://schemas.openxmlformats.org/officeDocument/2006/relationships/image" Target="../media/image1613.png"/><Relationship Id="rId985" Type="http://schemas.openxmlformats.org/officeDocument/2006/relationships/customXml" Target="../ink/ink1442.xml"/><Relationship Id="rId1170" Type="http://schemas.openxmlformats.org/officeDocument/2006/relationships/image" Target="../media/image1809.png"/><Relationship Id="rId638" Type="http://schemas.openxmlformats.org/officeDocument/2006/relationships/image" Target="../media/image1543.png"/><Relationship Id="rId845" Type="http://schemas.openxmlformats.org/officeDocument/2006/relationships/customXml" Target="../ink/ink1372.xml"/><Relationship Id="rId1030" Type="http://schemas.openxmlformats.org/officeDocument/2006/relationships/image" Target="../media/image1739.png"/><Relationship Id="rId1268" Type="http://schemas.openxmlformats.org/officeDocument/2006/relationships/image" Target="../media/image1857.png"/><Relationship Id="rId277" Type="http://schemas.openxmlformats.org/officeDocument/2006/relationships/image" Target="../media/image1363.png"/><Relationship Id="rId400" Type="http://schemas.openxmlformats.org/officeDocument/2006/relationships/image" Target="../media/image1424.png"/><Relationship Id="rId484" Type="http://schemas.openxmlformats.org/officeDocument/2006/relationships/image" Target="../media/image1466.png"/><Relationship Id="rId705" Type="http://schemas.openxmlformats.org/officeDocument/2006/relationships/customXml" Target="../ink/ink1302.xml"/><Relationship Id="rId1128" Type="http://schemas.openxmlformats.org/officeDocument/2006/relationships/image" Target="../media/image1788.png"/><Relationship Id="rId1335" Type="http://schemas.openxmlformats.org/officeDocument/2006/relationships/image" Target="../media/image1890.png"/><Relationship Id="rId137" Type="http://schemas.openxmlformats.org/officeDocument/2006/relationships/image" Target="../media/image1293.png"/><Relationship Id="rId344" Type="http://schemas.openxmlformats.org/officeDocument/2006/relationships/image" Target="../media/image1396.png"/><Relationship Id="rId691" Type="http://schemas.openxmlformats.org/officeDocument/2006/relationships/customXml" Target="../ink/ink1295.xml"/><Relationship Id="rId789" Type="http://schemas.openxmlformats.org/officeDocument/2006/relationships/customXml" Target="../ink/ink1344.xml"/><Relationship Id="rId912" Type="http://schemas.openxmlformats.org/officeDocument/2006/relationships/image" Target="../media/image1680.png"/><Relationship Id="rId996" Type="http://schemas.openxmlformats.org/officeDocument/2006/relationships/image" Target="../media/image1722.png"/><Relationship Id="rId41" Type="http://schemas.openxmlformats.org/officeDocument/2006/relationships/image" Target="../media/image1245.png"/><Relationship Id="rId551" Type="http://schemas.openxmlformats.org/officeDocument/2006/relationships/customXml" Target="../ink/ink1225.xml"/><Relationship Id="rId649" Type="http://schemas.openxmlformats.org/officeDocument/2006/relationships/customXml" Target="../ink/ink1274.xml"/><Relationship Id="rId856" Type="http://schemas.openxmlformats.org/officeDocument/2006/relationships/image" Target="../media/image1652.png"/><Relationship Id="rId1181" Type="http://schemas.openxmlformats.org/officeDocument/2006/relationships/customXml" Target="../ink/ink1540.xml"/><Relationship Id="rId1279" Type="http://schemas.openxmlformats.org/officeDocument/2006/relationships/customXml" Target="../ink/ink1589.xml"/><Relationship Id="rId1402" Type="http://schemas.openxmlformats.org/officeDocument/2006/relationships/customXml" Target="../ink/ink1651.xml"/><Relationship Id="rId190" Type="http://schemas.openxmlformats.org/officeDocument/2006/relationships/customXml" Target="../ink/ink1044.xml"/><Relationship Id="rId204" Type="http://schemas.openxmlformats.org/officeDocument/2006/relationships/customXml" Target="../ink/ink1051.xml"/><Relationship Id="rId288" Type="http://schemas.openxmlformats.org/officeDocument/2006/relationships/customXml" Target="../ink/ink1093.xml"/><Relationship Id="rId411" Type="http://schemas.openxmlformats.org/officeDocument/2006/relationships/customXml" Target="../ink/ink1155.xml"/><Relationship Id="rId509" Type="http://schemas.openxmlformats.org/officeDocument/2006/relationships/customXml" Target="../ink/ink1204.xml"/><Relationship Id="rId1041" Type="http://schemas.openxmlformats.org/officeDocument/2006/relationships/customXml" Target="../ink/ink1470.xml"/><Relationship Id="rId1139" Type="http://schemas.openxmlformats.org/officeDocument/2006/relationships/customXml" Target="../ink/ink1519.xml"/><Relationship Id="rId1346" Type="http://schemas.openxmlformats.org/officeDocument/2006/relationships/customXml" Target="../ink/ink1623.xml"/><Relationship Id="rId495" Type="http://schemas.openxmlformats.org/officeDocument/2006/relationships/customXml" Target="../ink/ink1197.xml"/><Relationship Id="rId716" Type="http://schemas.openxmlformats.org/officeDocument/2006/relationships/image" Target="../media/image1582.png"/><Relationship Id="rId923" Type="http://schemas.openxmlformats.org/officeDocument/2006/relationships/customXml" Target="../ink/ink1411.xml"/><Relationship Id="rId52" Type="http://schemas.openxmlformats.org/officeDocument/2006/relationships/customXml" Target="../ink/ink975.xml"/><Relationship Id="rId148" Type="http://schemas.openxmlformats.org/officeDocument/2006/relationships/customXml" Target="../ink/ink1023.xml"/><Relationship Id="rId355" Type="http://schemas.openxmlformats.org/officeDocument/2006/relationships/customXml" Target="../ink/ink1127.xml"/><Relationship Id="rId562" Type="http://schemas.openxmlformats.org/officeDocument/2006/relationships/image" Target="../media/image1505.png"/><Relationship Id="rId1192" Type="http://schemas.openxmlformats.org/officeDocument/2006/relationships/image" Target="../media/image1820.png"/><Relationship Id="rId1206" Type="http://schemas.openxmlformats.org/officeDocument/2006/relationships/image" Target="../media/image1827.png"/><Relationship Id="rId1413" Type="http://schemas.openxmlformats.org/officeDocument/2006/relationships/image" Target="../media/image1929.png"/><Relationship Id="rId215" Type="http://schemas.openxmlformats.org/officeDocument/2006/relationships/image" Target="../media/image1332.png"/><Relationship Id="rId422" Type="http://schemas.openxmlformats.org/officeDocument/2006/relationships/image" Target="../media/image1435.png"/><Relationship Id="rId867" Type="http://schemas.openxmlformats.org/officeDocument/2006/relationships/customXml" Target="../ink/ink1383.xml"/><Relationship Id="rId1052" Type="http://schemas.openxmlformats.org/officeDocument/2006/relationships/image" Target="../media/image1750.png"/><Relationship Id="rId299" Type="http://schemas.openxmlformats.org/officeDocument/2006/relationships/customXml" Target="../ink/ink1099.xml"/><Relationship Id="rId727" Type="http://schemas.openxmlformats.org/officeDocument/2006/relationships/customXml" Target="../ink/ink1313.xml"/><Relationship Id="rId934" Type="http://schemas.openxmlformats.org/officeDocument/2006/relationships/image" Target="../media/image1691.png"/><Relationship Id="rId1357" Type="http://schemas.openxmlformats.org/officeDocument/2006/relationships/image" Target="../media/image1901.png"/><Relationship Id="rId63" Type="http://schemas.openxmlformats.org/officeDocument/2006/relationships/image" Target="../media/image1256.png"/><Relationship Id="rId159" Type="http://schemas.openxmlformats.org/officeDocument/2006/relationships/image" Target="../media/image1304.png"/><Relationship Id="rId366" Type="http://schemas.openxmlformats.org/officeDocument/2006/relationships/image" Target="../media/image1407.png"/><Relationship Id="rId573" Type="http://schemas.openxmlformats.org/officeDocument/2006/relationships/customXml" Target="../ink/ink1236.xml"/><Relationship Id="rId780" Type="http://schemas.openxmlformats.org/officeDocument/2006/relationships/image" Target="../media/image1614.png"/><Relationship Id="rId1217" Type="http://schemas.openxmlformats.org/officeDocument/2006/relationships/customXml" Target="../ink/ink1558.xml"/><Relationship Id="rId1424" Type="http://schemas.openxmlformats.org/officeDocument/2006/relationships/customXml" Target="../ink/ink1662.xml"/><Relationship Id="rId226" Type="http://schemas.openxmlformats.org/officeDocument/2006/relationships/customXml" Target="../ink/ink1062.xml"/><Relationship Id="rId433" Type="http://schemas.openxmlformats.org/officeDocument/2006/relationships/customXml" Target="../ink/ink1166.xml"/><Relationship Id="rId878" Type="http://schemas.openxmlformats.org/officeDocument/2006/relationships/image" Target="../media/image1663.png"/><Relationship Id="rId1063" Type="http://schemas.openxmlformats.org/officeDocument/2006/relationships/customXml" Target="../ink/ink1481.xml"/><Relationship Id="rId1270" Type="http://schemas.openxmlformats.org/officeDocument/2006/relationships/image" Target="../media/image1858.png"/><Relationship Id="rId640" Type="http://schemas.openxmlformats.org/officeDocument/2006/relationships/image" Target="../media/image1544.png"/><Relationship Id="rId738" Type="http://schemas.openxmlformats.org/officeDocument/2006/relationships/image" Target="../media/image1593.png"/><Relationship Id="rId945" Type="http://schemas.openxmlformats.org/officeDocument/2006/relationships/customXml" Target="../ink/ink1422.xml"/><Relationship Id="rId1368" Type="http://schemas.openxmlformats.org/officeDocument/2006/relationships/customXml" Target="../ink/ink1634.xml"/><Relationship Id="rId74" Type="http://schemas.openxmlformats.org/officeDocument/2006/relationships/customXml" Target="../ink/ink986.xml"/><Relationship Id="rId377" Type="http://schemas.openxmlformats.org/officeDocument/2006/relationships/customXml" Target="../ink/ink1138.xml"/><Relationship Id="rId500" Type="http://schemas.openxmlformats.org/officeDocument/2006/relationships/image" Target="../media/image1474.png"/><Relationship Id="rId584" Type="http://schemas.openxmlformats.org/officeDocument/2006/relationships/image" Target="../media/image1516.png"/><Relationship Id="rId805" Type="http://schemas.openxmlformats.org/officeDocument/2006/relationships/customXml" Target="../ink/ink1352.xml"/><Relationship Id="rId1130" Type="http://schemas.openxmlformats.org/officeDocument/2006/relationships/image" Target="../media/image1789.png"/><Relationship Id="rId1228" Type="http://schemas.openxmlformats.org/officeDocument/2006/relationships/image" Target="../media/image1837.png"/><Relationship Id="rId1435" Type="http://schemas.openxmlformats.org/officeDocument/2006/relationships/image" Target="../media/image60.png"/><Relationship Id="rId5" Type="http://schemas.openxmlformats.org/officeDocument/2006/relationships/image" Target="../media/image1227.png"/><Relationship Id="rId237" Type="http://schemas.openxmlformats.org/officeDocument/2006/relationships/image" Target="../media/image1343.png"/><Relationship Id="rId791" Type="http://schemas.openxmlformats.org/officeDocument/2006/relationships/customXml" Target="../ink/ink1345.xml"/><Relationship Id="rId889" Type="http://schemas.openxmlformats.org/officeDocument/2006/relationships/customXml" Target="../ink/ink1394.xml"/><Relationship Id="rId1074" Type="http://schemas.openxmlformats.org/officeDocument/2006/relationships/image" Target="../media/image1761.png"/><Relationship Id="rId444" Type="http://schemas.openxmlformats.org/officeDocument/2006/relationships/image" Target="../media/image1446.png"/><Relationship Id="rId651" Type="http://schemas.openxmlformats.org/officeDocument/2006/relationships/customXml" Target="../ink/ink1275.xml"/><Relationship Id="rId749" Type="http://schemas.openxmlformats.org/officeDocument/2006/relationships/customXml" Target="../ink/ink1324.xml"/><Relationship Id="rId1281" Type="http://schemas.openxmlformats.org/officeDocument/2006/relationships/customXml" Target="../ink/ink1590.xml"/><Relationship Id="rId1379" Type="http://schemas.openxmlformats.org/officeDocument/2006/relationships/image" Target="../media/image1912.png"/><Relationship Id="rId290" Type="http://schemas.openxmlformats.org/officeDocument/2006/relationships/customXml" Target="../ink/ink1094.xml"/><Relationship Id="rId304" Type="http://schemas.openxmlformats.org/officeDocument/2006/relationships/image" Target="../media/image1376.png"/><Relationship Id="rId388" Type="http://schemas.openxmlformats.org/officeDocument/2006/relationships/image" Target="../media/image1418.png"/><Relationship Id="rId511" Type="http://schemas.openxmlformats.org/officeDocument/2006/relationships/customXml" Target="../ink/ink1205.xml"/><Relationship Id="rId609" Type="http://schemas.openxmlformats.org/officeDocument/2006/relationships/customXml" Target="../ink/ink1254.xml"/><Relationship Id="rId956" Type="http://schemas.openxmlformats.org/officeDocument/2006/relationships/image" Target="../media/image1702.png"/><Relationship Id="rId1141" Type="http://schemas.openxmlformats.org/officeDocument/2006/relationships/customXml" Target="../ink/ink1520.xml"/><Relationship Id="rId1239" Type="http://schemas.openxmlformats.org/officeDocument/2006/relationships/customXml" Target="../ink/ink1569.xml"/><Relationship Id="rId85" Type="http://schemas.openxmlformats.org/officeDocument/2006/relationships/image" Target="../media/image1267.png"/><Relationship Id="rId150" Type="http://schemas.openxmlformats.org/officeDocument/2006/relationships/customXml" Target="../ink/ink1024.xml"/><Relationship Id="rId595" Type="http://schemas.openxmlformats.org/officeDocument/2006/relationships/customXml" Target="../ink/ink1247.xml"/><Relationship Id="rId816" Type="http://schemas.openxmlformats.org/officeDocument/2006/relationships/image" Target="../media/image1632.png"/><Relationship Id="rId1001" Type="http://schemas.openxmlformats.org/officeDocument/2006/relationships/customXml" Target="../ink/ink1450.xml"/><Relationship Id="rId248" Type="http://schemas.openxmlformats.org/officeDocument/2006/relationships/customXml" Target="../ink/ink1073.xml"/><Relationship Id="rId455" Type="http://schemas.openxmlformats.org/officeDocument/2006/relationships/customXml" Target="../ink/ink1177.xml"/><Relationship Id="rId662" Type="http://schemas.openxmlformats.org/officeDocument/2006/relationships/image" Target="../media/image1555.png"/><Relationship Id="rId1085" Type="http://schemas.openxmlformats.org/officeDocument/2006/relationships/customXml" Target="../ink/ink1492.xml"/><Relationship Id="rId1292" Type="http://schemas.openxmlformats.org/officeDocument/2006/relationships/customXml" Target="../ink/ink1596.xml"/><Relationship Id="rId1306" Type="http://schemas.openxmlformats.org/officeDocument/2006/relationships/customXml" Target="../ink/ink1603.xml"/><Relationship Id="rId12" Type="http://schemas.openxmlformats.org/officeDocument/2006/relationships/customXml" Target="../ink/ink955.xml"/><Relationship Id="rId108" Type="http://schemas.openxmlformats.org/officeDocument/2006/relationships/customXml" Target="../ink/ink1003.xml"/><Relationship Id="rId315" Type="http://schemas.openxmlformats.org/officeDocument/2006/relationships/customXml" Target="../ink/ink1107.xml"/><Relationship Id="rId522" Type="http://schemas.openxmlformats.org/officeDocument/2006/relationships/image" Target="../media/image1485.png"/><Relationship Id="rId967" Type="http://schemas.openxmlformats.org/officeDocument/2006/relationships/customXml" Target="../ink/ink1433.xml"/><Relationship Id="rId1152" Type="http://schemas.openxmlformats.org/officeDocument/2006/relationships/image" Target="../media/image1800.png"/><Relationship Id="rId96" Type="http://schemas.openxmlformats.org/officeDocument/2006/relationships/customXml" Target="../ink/ink997.xml"/><Relationship Id="rId161" Type="http://schemas.openxmlformats.org/officeDocument/2006/relationships/image" Target="../media/image1305.png"/><Relationship Id="rId399" Type="http://schemas.openxmlformats.org/officeDocument/2006/relationships/customXml" Target="../ink/ink1149.xml"/><Relationship Id="rId827" Type="http://schemas.openxmlformats.org/officeDocument/2006/relationships/customXml" Target="../ink/ink1363.xml"/><Relationship Id="rId1012" Type="http://schemas.openxmlformats.org/officeDocument/2006/relationships/image" Target="../media/image1730.png"/><Relationship Id="rId259" Type="http://schemas.openxmlformats.org/officeDocument/2006/relationships/image" Target="../media/image1354.png"/><Relationship Id="rId466" Type="http://schemas.openxmlformats.org/officeDocument/2006/relationships/image" Target="../media/image1457.png"/><Relationship Id="rId673" Type="http://schemas.openxmlformats.org/officeDocument/2006/relationships/customXml" Target="../ink/ink1286.xml"/><Relationship Id="rId880" Type="http://schemas.openxmlformats.org/officeDocument/2006/relationships/image" Target="../media/image1664.png"/><Relationship Id="rId1096" Type="http://schemas.openxmlformats.org/officeDocument/2006/relationships/image" Target="../media/image1772.png"/><Relationship Id="rId1317" Type="http://schemas.openxmlformats.org/officeDocument/2006/relationships/image" Target="../media/image1881.png"/><Relationship Id="rId23" Type="http://schemas.openxmlformats.org/officeDocument/2006/relationships/image" Target="../media/image1236.png"/><Relationship Id="rId119" Type="http://schemas.openxmlformats.org/officeDocument/2006/relationships/image" Target="../media/image1284.png"/><Relationship Id="rId326" Type="http://schemas.openxmlformats.org/officeDocument/2006/relationships/image" Target="../media/image1387.png"/><Relationship Id="rId533" Type="http://schemas.openxmlformats.org/officeDocument/2006/relationships/customXml" Target="../ink/ink1216.xml"/><Relationship Id="rId978" Type="http://schemas.openxmlformats.org/officeDocument/2006/relationships/image" Target="../media/image1713.png"/><Relationship Id="rId1163" Type="http://schemas.openxmlformats.org/officeDocument/2006/relationships/customXml" Target="../ink/ink1531.xml"/><Relationship Id="rId1370" Type="http://schemas.openxmlformats.org/officeDocument/2006/relationships/customXml" Target="../ink/ink1635.xml"/><Relationship Id="rId740" Type="http://schemas.openxmlformats.org/officeDocument/2006/relationships/image" Target="../media/image1594.png"/><Relationship Id="rId838" Type="http://schemas.openxmlformats.org/officeDocument/2006/relationships/image" Target="../media/image1643.png"/><Relationship Id="rId1023" Type="http://schemas.openxmlformats.org/officeDocument/2006/relationships/customXml" Target="../ink/ink1461.xml"/><Relationship Id="rId172" Type="http://schemas.openxmlformats.org/officeDocument/2006/relationships/customXml" Target="../ink/ink1035.xml"/><Relationship Id="rId477" Type="http://schemas.openxmlformats.org/officeDocument/2006/relationships/customXml" Target="../ink/ink1188.xml"/><Relationship Id="rId600" Type="http://schemas.openxmlformats.org/officeDocument/2006/relationships/image" Target="../media/image1524.png"/><Relationship Id="rId684" Type="http://schemas.openxmlformats.org/officeDocument/2006/relationships/image" Target="../media/image1566.png"/><Relationship Id="rId1230" Type="http://schemas.openxmlformats.org/officeDocument/2006/relationships/image" Target="../media/image1838.png"/><Relationship Id="rId1328" Type="http://schemas.openxmlformats.org/officeDocument/2006/relationships/customXml" Target="../ink/ink1614.xml"/><Relationship Id="rId337" Type="http://schemas.openxmlformats.org/officeDocument/2006/relationships/customXml" Target="../ink/ink1118.xml"/><Relationship Id="rId891" Type="http://schemas.openxmlformats.org/officeDocument/2006/relationships/customXml" Target="../ink/ink1395.xml"/><Relationship Id="rId905" Type="http://schemas.openxmlformats.org/officeDocument/2006/relationships/customXml" Target="../ink/ink1402.xml"/><Relationship Id="rId989" Type="http://schemas.openxmlformats.org/officeDocument/2006/relationships/customXml" Target="../ink/ink1444.xml"/><Relationship Id="rId34" Type="http://schemas.openxmlformats.org/officeDocument/2006/relationships/customXml" Target="../ink/ink966.xml"/><Relationship Id="rId544" Type="http://schemas.openxmlformats.org/officeDocument/2006/relationships/image" Target="../media/image1496.png"/><Relationship Id="rId751" Type="http://schemas.openxmlformats.org/officeDocument/2006/relationships/customXml" Target="../ink/ink1325.xml"/><Relationship Id="rId849" Type="http://schemas.openxmlformats.org/officeDocument/2006/relationships/customXml" Target="../ink/ink1374.xml"/><Relationship Id="rId1174" Type="http://schemas.openxmlformats.org/officeDocument/2006/relationships/image" Target="../media/image1811.png"/><Relationship Id="rId1381" Type="http://schemas.openxmlformats.org/officeDocument/2006/relationships/image" Target="../media/image1913.png"/><Relationship Id="rId183" Type="http://schemas.openxmlformats.org/officeDocument/2006/relationships/image" Target="../media/image1316.png"/><Relationship Id="rId390" Type="http://schemas.openxmlformats.org/officeDocument/2006/relationships/image" Target="../media/image1419.png"/><Relationship Id="rId404" Type="http://schemas.openxmlformats.org/officeDocument/2006/relationships/image" Target="../media/image1426.png"/><Relationship Id="rId611" Type="http://schemas.openxmlformats.org/officeDocument/2006/relationships/customXml" Target="../ink/ink1255.xml"/><Relationship Id="rId1034" Type="http://schemas.openxmlformats.org/officeDocument/2006/relationships/image" Target="../media/image1741.png"/><Relationship Id="rId1241" Type="http://schemas.openxmlformats.org/officeDocument/2006/relationships/customXml" Target="../ink/ink1570.xml"/><Relationship Id="rId1339" Type="http://schemas.openxmlformats.org/officeDocument/2006/relationships/image" Target="../media/image1892.png"/><Relationship Id="rId250" Type="http://schemas.openxmlformats.org/officeDocument/2006/relationships/customXml" Target="../ink/ink1074.xml"/><Relationship Id="rId488" Type="http://schemas.openxmlformats.org/officeDocument/2006/relationships/image" Target="../media/image1468.png"/><Relationship Id="rId695" Type="http://schemas.openxmlformats.org/officeDocument/2006/relationships/customXml" Target="../ink/ink1297.xml"/><Relationship Id="rId709" Type="http://schemas.openxmlformats.org/officeDocument/2006/relationships/customXml" Target="../ink/ink1304.xml"/><Relationship Id="rId916" Type="http://schemas.openxmlformats.org/officeDocument/2006/relationships/image" Target="../media/image1682.png"/><Relationship Id="rId1101" Type="http://schemas.openxmlformats.org/officeDocument/2006/relationships/customXml" Target="../ink/ink1500.xml"/><Relationship Id="rId45" Type="http://schemas.openxmlformats.org/officeDocument/2006/relationships/image" Target="../media/image1247.png"/><Relationship Id="rId110" Type="http://schemas.openxmlformats.org/officeDocument/2006/relationships/customXml" Target="../ink/ink1004.xml"/><Relationship Id="rId348" Type="http://schemas.openxmlformats.org/officeDocument/2006/relationships/image" Target="../media/image1398.png"/><Relationship Id="rId555" Type="http://schemas.openxmlformats.org/officeDocument/2006/relationships/customXml" Target="../ink/ink1227.xml"/><Relationship Id="rId762" Type="http://schemas.openxmlformats.org/officeDocument/2006/relationships/image" Target="../media/image1605.png"/><Relationship Id="rId1185" Type="http://schemas.openxmlformats.org/officeDocument/2006/relationships/customXml" Target="../ink/ink1542.xml"/><Relationship Id="rId1392" Type="http://schemas.openxmlformats.org/officeDocument/2006/relationships/customXml" Target="../ink/ink1646.xml"/><Relationship Id="rId1406" Type="http://schemas.openxmlformats.org/officeDocument/2006/relationships/customXml" Target="../ink/ink1653.xml"/><Relationship Id="rId194" Type="http://schemas.openxmlformats.org/officeDocument/2006/relationships/customXml" Target="../ink/ink1046.xml"/><Relationship Id="rId208" Type="http://schemas.openxmlformats.org/officeDocument/2006/relationships/customXml" Target="../ink/ink1053.xml"/><Relationship Id="rId415" Type="http://schemas.openxmlformats.org/officeDocument/2006/relationships/customXml" Target="../ink/ink1157.xml"/><Relationship Id="rId622" Type="http://schemas.openxmlformats.org/officeDocument/2006/relationships/image" Target="../media/image1535.png"/><Relationship Id="rId1045" Type="http://schemas.openxmlformats.org/officeDocument/2006/relationships/customXml" Target="../ink/ink1472.xml"/><Relationship Id="rId1252" Type="http://schemas.openxmlformats.org/officeDocument/2006/relationships/image" Target="../media/image1849.png"/><Relationship Id="rId261" Type="http://schemas.openxmlformats.org/officeDocument/2006/relationships/image" Target="../media/image1355.png"/><Relationship Id="rId499" Type="http://schemas.openxmlformats.org/officeDocument/2006/relationships/customXml" Target="../ink/ink1199.xml"/><Relationship Id="rId927" Type="http://schemas.openxmlformats.org/officeDocument/2006/relationships/customXml" Target="../ink/ink1413.xml"/><Relationship Id="rId1112" Type="http://schemas.openxmlformats.org/officeDocument/2006/relationships/image" Target="../media/image1780.png"/><Relationship Id="rId56" Type="http://schemas.openxmlformats.org/officeDocument/2006/relationships/customXml" Target="../ink/ink977.xml"/><Relationship Id="rId359" Type="http://schemas.openxmlformats.org/officeDocument/2006/relationships/customXml" Target="../ink/ink1129.xml"/><Relationship Id="rId566" Type="http://schemas.openxmlformats.org/officeDocument/2006/relationships/image" Target="../media/image1507.png"/><Relationship Id="rId773" Type="http://schemas.openxmlformats.org/officeDocument/2006/relationships/customXml" Target="../ink/ink1336.xml"/><Relationship Id="rId1196" Type="http://schemas.openxmlformats.org/officeDocument/2006/relationships/image" Target="../media/image1822.png"/><Relationship Id="rId1417" Type="http://schemas.openxmlformats.org/officeDocument/2006/relationships/image" Target="../media/image1931.png"/><Relationship Id="rId121" Type="http://schemas.openxmlformats.org/officeDocument/2006/relationships/image" Target="../media/image1285.png"/><Relationship Id="rId219" Type="http://schemas.openxmlformats.org/officeDocument/2006/relationships/image" Target="../media/image1334.png"/><Relationship Id="rId426" Type="http://schemas.openxmlformats.org/officeDocument/2006/relationships/image" Target="../media/image1437.png"/><Relationship Id="rId633" Type="http://schemas.openxmlformats.org/officeDocument/2006/relationships/customXml" Target="../ink/ink1266.xml"/><Relationship Id="rId980" Type="http://schemas.openxmlformats.org/officeDocument/2006/relationships/image" Target="../media/image1714.png"/><Relationship Id="rId1056" Type="http://schemas.openxmlformats.org/officeDocument/2006/relationships/image" Target="../media/image1752.png"/><Relationship Id="rId1263" Type="http://schemas.openxmlformats.org/officeDocument/2006/relationships/customXml" Target="../ink/ink1581.xml"/><Relationship Id="rId840" Type="http://schemas.openxmlformats.org/officeDocument/2006/relationships/image" Target="../media/image1644.png"/><Relationship Id="rId938" Type="http://schemas.openxmlformats.org/officeDocument/2006/relationships/image" Target="../media/image1693.png"/><Relationship Id="rId67" Type="http://schemas.openxmlformats.org/officeDocument/2006/relationships/image" Target="../media/image1258.png"/><Relationship Id="rId272" Type="http://schemas.openxmlformats.org/officeDocument/2006/relationships/customXml" Target="../ink/ink1085.xml"/><Relationship Id="rId577" Type="http://schemas.openxmlformats.org/officeDocument/2006/relationships/customXml" Target="../ink/ink1238.xml"/><Relationship Id="rId700" Type="http://schemas.openxmlformats.org/officeDocument/2006/relationships/image" Target="../media/image1574.png"/><Relationship Id="rId1123" Type="http://schemas.openxmlformats.org/officeDocument/2006/relationships/customXml" Target="../ink/ink1511.xml"/><Relationship Id="rId1330" Type="http://schemas.openxmlformats.org/officeDocument/2006/relationships/customXml" Target="../ink/ink1615.xml"/><Relationship Id="rId1428" Type="http://schemas.openxmlformats.org/officeDocument/2006/relationships/customXml" Target="../ink/ink1664.xml"/><Relationship Id="rId132" Type="http://schemas.openxmlformats.org/officeDocument/2006/relationships/customXml" Target="../ink/ink1015.xml"/><Relationship Id="rId784" Type="http://schemas.openxmlformats.org/officeDocument/2006/relationships/image" Target="../media/image1616.png"/><Relationship Id="rId991" Type="http://schemas.openxmlformats.org/officeDocument/2006/relationships/customXml" Target="../ink/ink1445.xml"/><Relationship Id="rId1067" Type="http://schemas.openxmlformats.org/officeDocument/2006/relationships/customXml" Target="../ink/ink1483.xml"/><Relationship Id="rId437" Type="http://schemas.openxmlformats.org/officeDocument/2006/relationships/customXml" Target="../ink/ink1168.xml"/><Relationship Id="rId644" Type="http://schemas.openxmlformats.org/officeDocument/2006/relationships/image" Target="../media/image1546.png"/><Relationship Id="rId851" Type="http://schemas.openxmlformats.org/officeDocument/2006/relationships/customXml" Target="../ink/ink1375.xml"/><Relationship Id="rId1274" Type="http://schemas.openxmlformats.org/officeDocument/2006/relationships/image" Target="../media/image1860.png"/><Relationship Id="rId283" Type="http://schemas.openxmlformats.org/officeDocument/2006/relationships/image" Target="../media/image1366.png"/><Relationship Id="rId490" Type="http://schemas.openxmlformats.org/officeDocument/2006/relationships/image" Target="../media/image1469.png"/><Relationship Id="rId504" Type="http://schemas.openxmlformats.org/officeDocument/2006/relationships/image" Target="../media/image1476.png"/><Relationship Id="rId711" Type="http://schemas.openxmlformats.org/officeDocument/2006/relationships/customXml" Target="../ink/ink1305.xml"/><Relationship Id="rId949" Type="http://schemas.openxmlformats.org/officeDocument/2006/relationships/customXml" Target="../ink/ink1424.xml"/><Relationship Id="rId1134" Type="http://schemas.openxmlformats.org/officeDocument/2006/relationships/image" Target="../media/image1791.png"/><Relationship Id="rId1341" Type="http://schemas.openxmlformats.org/officeDocument/2006/relationships/image" Target="../media/image1893.png"/><Relationship Id="rId78" Type="http://schemas.openxmlformats.org/officeDocument/2006/relationships/customXml" Target="../ink/ink988.xml"/><Relationship Id="rId143" Type="http://schemas.openxmlformats.org/officeDocument/2006/relationships/image" Target="../media/image1296.png"/><Relationship Id="rId350" Type="http://schemas.openxmlformats.org/officeDocument/2006/relationships/image" Target="../media/image1399.png"/><Relationship Id="rId588" Type="http://schemas.openxmlformats.org/officeDocument/2006/relationships/image" Target="../media/image1518.png"/><Relationship Id="rId795" Type="http://schemas.openxmlformats.org/officeDocument/2006/relationships/customXml" Target="../ink/ink1347.xml"/><Relationship Id="rId809" Type="http://schemas.openxmlformats.org/officeDocument/2006/relationships/customXml" Target="../ink/ink1354.xml"/><Relationship Id="rId1201" Type="http://schemas.openxmlformats.org/officeDocument/2006/relationships/customXml" Target="../ink/ink1550.xml"/><Relationship Id="rId1439" Type="http://schemas.openxmlformats.org/officeDocument/2006/relationships/image" Target="../media/image62.png"/><Relationship Id="rId9" Type="http://schemas.openxmlformats.org/officeDocument/2006/relationships/image" Target="../media/image1229.png"/><Relationship Id="rId210" Type="http://schemas.openxmlformats.org/officeDocument/2006/relationships/customXml" Target="../ink/ink1054.xml"/><Relationship Id="rId448" Type="http://schemas.openxmlformats.org/officeDocument/2006/relationships/image" Target="../media/image1448.png"/><Relationship Id="rId655" Type="http://schemas.openxmlformats.org/officeDocument/2006/relationships/customXml" Target="../ink/ink1277.xml"/><Relationship Id="rId862" Type="http://schemas.openxmlformats.org/officeDocument/2006/relationships/image" Target="../media/image1655.png"/><Relationship Id="rId1078" Type="http://schemas.openxmlformats.org/officeDocument/2006/relationships/image" Target="../media/image1763.png"/><Relationship Id="rId1285" Type="http://schemas.openxmlformats.org/officeDocument/2006/relationships/customXml" Target="../ink/ink1592.xml"/><Relationship Id="rId294" Type="http://schemas.openxmlformats.org/officeDocument/2006/relationships/image" Target="../media/image1371.png"/><Relationship Id="rId308" Type="http://schemas.openxmlformats.org/officeDocument/2006/relationships/image" Target="../media/image1378.png"/><Relationship Id="rId515" Type="http://schemas.openxmlformats.org/officeDocument/2006/relationships/customXml" Target="../ink/ink1207.xml"/><Relationship Id="rId722" Type="http://schemas.openxmlformats.org/officeDocument/2006/relationships/image" Target="../media/image1585.png"/><Relationship Id="rId1145" Type="http://schemas.openxmlformats.org/officeDocument/2006/relationships/customXml" Target="../ink/ink1522.xml"/><Relationship Id="rId1352" Type="http://schemas.openxmlformats.org/officeDocument/2006/relationships/customXml" Target="../ink/ink1626.xml"/><Relationship Id="rId89" Type="http://schemas.openxmlformats.org/officeDocument/2006/relationships/image" Target="../media/image1269.png"/><Relationship Id="rId154" Type="http://schemas.openxmlformats.org/officeDocument/2006/relationships/customXml" Target="../ink/ink1026.xml"/><Relationship Id="rId361" Type="http://schemas.openxmlformats.org/officeDocument/2006/relationships/customXml" Target="../ink/ink1130.xml"/><Relationship Id="rId599" Type="http://schemas.openxmlformats.org/officeDocument/2006/relationships/customXml" Target="../ink/ink1249.xml"/><Relationship Id="rId1005" Type="http://schemas.openxmlformats.org/officeDocument/2006/relationships/customXml" Target="../ink/ink1452.xml"/><Relationship Id="rId1212" Type="http://schemas.openxmlformats.org/officeDocument/2006/relationships/image" Target="../media/image1830.png"/><Relationship Id="rId459" Type="http://schemas.openxmlformats.org/officeDocument/2006/relationships/customXml" Target="../ink/ink1179.xml"/><Relationship Id="rId666" Type="http://schemas.openxmlformats.org/officeDocument/2006/relationships/image" Target="../media/image1557.png"/><Relationship Id="rId873" Type="http://schemas.openxmlformats.org/officeDocument/2006/relationships/customXml" Target="../ink/ink1386.xml"/><Relationship Id="rId1089" Type="http://schemas.openxmlformats.org/officeDocument/2006/relationships/customXml" Target="../ink/ink1494.xml"/><Relationship Id="rId1296" Type="http://schemas.openxmlformats.org/officeDocument/2006/relationships/customXml" Target="../ink/ink1598.xml"/><Relationship Id="rId16" Type="http://schemas.openxmlformats.org/officeDocument/2006/relationships/customXml" Target="../ink/ink957.xml"/><Relationship Id="rId221" Type="http://schemas.openxmlformats.org/officeDocument/2006/relationships/image" Target="../media/image1335.png"/><Relationship Id="rId319" Type="http://schemas.openxmlformats.org/officeDocument/2006/relationships/customXml" Target="../ink/ink1109.xml"/><Relationship Id="rId526" Type="http://schemas.openxmlformats.org/officeDocument/2006/relationships/image" Target="../media/image1487.png"/><Relationship Id="rId1156" Type="http://schemas.openxmlformats.org/officeDocument/2006/relationships/image" Target="../media/image1802.png"/><Relationship Id="rId1363" Type="http://schemas.openxmlformats.org/officeDocument/2006/relationships/image" Target="../media/image1904.png"/><Relationship Id="rId733" Type="http://schemas.openxmlformats.org/officeDocument/2006/relationships/customXml" Target="../ink/ink1316.xml"/><Relationship Id="rId940" Type="http://schemas.openxmlformats.org/officeDocument/2006/relationships/image" Target="../media/image1694.png"/><Relationship Id="rId1016" Type="http://schemas.openxmlformats.org/officeDocument/2006/relationships/image" Target="../media/image1732.png"/><Relationship Id="rId165" Type="http://schemas.openxmlformats.org/officeDocument/2006/relationships/image" Target="../media/image1307.png"/><Relationship Id="rId372" Type="http://schemas.openxmlformats.org/officeDocument/2006/relationships/image" Target="../media/image1410.png"/><Relationship Id="rId677" Type="http://schemas.openxmlformats.org/officeDocument/2006/relationships/customXml" Target="../ink/ink1288.xml"/><Relationship Id="rId800" Type="http://schemas.openxmlformats.org/officeDocument/2006/relationships/image" Target="../media/image1624.png"/><Relationship Id="rId1223" Type="http://schemas.openxmlformats.org/officeDocument/2006/relationships/customXml" Target="../ink/ink1561.xml"/><Relationship Id="rId1430" Type="http://schemas.openxmlformats.org/officeDocument/2006/relationships/customXml" Target="../ink/ink1665.xml"/><Relationship Id="rId232" Type="http://schemas.openxmlformats.org/officeDocument/2006/relationships/customXml" Target="../ink/ink1065.xml"/><Relationship Id="rId884" Type="http://schemas.openxmlformats.org/officeDocument/2006/relationships/image" Target="../media/image1666.png"/><Relationship Id="rId27" Type="http://schemas.openxmlformats.org/officeDocument/2006/relationships/image" Target="../media/image1238.png"/><Relationship Id="rId537" Type="http://schemas.openxmlformats.org/officeDocument/2006/relationships/customXml" Target="../ink/ink1218.xml"/><Relationship Id="rId744" Type="http://schemas.openxmlformats.org/officeDocument/2006/relationships/image" Target="../media/image1596.png"/><Relationship Id="rId951" Type="http://schemas.openxmlformats.org/officeDocument/2006/relationships/customXml" Target="../ink/ink1425.xml"/><Relationship Id="rId1167" Type="http://schemas.openxmlformats.org/officeDocument/2006/relationships/customXml" Target="../ink/ink1533.xml"/><Relationship Id="rId1374" Type="http://schemas.openxmlformats.org/officeDocument/2006/relationships/customXml" Target="../ink/ink1637.xml"/><Relationship Id="rId80" Type="http://schemas.openxmlformats.org/officeDocument/2006/relationships/customXml" Target="../ink/ink989.xml"/><Relationship Id="rId176" Type="http://schemas.openxmlformats.org/officeDocument/2006/relationships/customXml" Target="../ink/ink1037.xml"/><Relationship Id="rId383" Type="http://schemas.openxmlformats.org/officeDocument/2006/relationships/customXml" Target="../ink/ink1141.xml"/><Relationship Id="rId590" Type="http://schemas.openxmlformats.org/officeDocument/2006/relationships/image" Target="../media/image1519.png"/><Relationship Id="rId604" Type="http://schemas.openxmlformats.org/officeDocument/2006/relationships/image" Target="../media/image1526.png"/><Relationship Id="rId811" Type="http://schemas.openxmlformats.org/officeDocument/2006/relationships/customXml" Target="../ink/ink1355.xml"/><Relationship Id="rId1027" Type="http://schemas.openxmlformats.org/officeDocument/2006/relationships/customXml" Target="../ink/ink1463.xml"/><Relationship Id="rId1234" Type="http://schemas.openxmlformats.org/officeDocument/2006/relationships/image" Target="../media/image1840.png"/><Relationship Id="rId243" Type="http://schemas.openxmlformats.org/officeDocument/2006/relationships/image" Target="../media/image1346.png"/><Relationship Id="rId450" Type="http://schemas.openxmlformats.org/officeDocument/2006/relationships/image" Target="../media/image1449.png"/><Relationship Id="rId688" Type="http://schemas.openxmlformats.org/officeDocument/2006/relationships/image" Target="../media/image1568.png"/><Relationship Id="rId895" Type="http://schemas.openxmlformats.org/officeDocument/2006/relationships/customXml" Target="../ink/ink1397.xml"/><Relationship Id="rId909" Type="http://schemas.openxmlformats.org/officeDocument/2006/relationships/customXml" Target="../ink/ink1404.xml"/><Relationship Id="rId1080" Type="http://schemas.openxmlformats.org/officeDocument/2006/relationships/image" Target="../media/image1764.png"/><Relationship Id="rId1301" Type="http://schemas.openxmlformats.org/officeDocument/2006/relationships/image" Target="../media/image1873.png"/><Relationship Id="rId38" Type="http://schemas.openxmlformats.org/officeDocument/2006/relationships/customXml" Target="../ink/ink968.xml"/><Relationship Id="rId103" Type="http://schemas.openxmlformats.org/officeDocument/2006/relationships/image" Target="../media/image1276.png"/><Relationship Id="rId310" Type="http://schemas.openxmlformats.org/officeDocument/2006/relationships/image" Target="../media/image1379.png"/><Relationship Id="rId548" Type="http://schemas.openxmlformats.org/officeDocument/2006/relationships/image" Target="../media/image1498.png"/><Relationship Id="rId755" Type="http://schemas.openxmlformats.org/officeDocument/2006/relationships/customXml" Target="../ink/ink1327.xml"/><Relationship Id="rId962" Type="http://schemas.openxmlformats.org/officeDocument/2006/relationships/image" Target="../media/image1705.png"/><Relationship Id="rId1178" Type="http://schemas.openxmlformats.org/officeDocument/2006/relationships/image" Target="../media/image1813.png"/><Relationship Id="rId1385" Type="http://schemas.openxmlformats.org/officeDocument/2006/relationships/image" Target="../media/image1915.png"/><Relationship Id="rId91" Type="http://schemas.openxmlformats.org/officeDocument/2006/relationships/image" Target="../media/image1270.png"/><Relationship Id="rId187" Type="http://schemas.openxmlformats.org/officeDocument/2006/relationships/image" Target="../media/image1318.png"/><Relationship Id="rId394" Type="http://schemas.openxmlformats.org/officeDocument/2006/relationships/image" Target="../media/image1421.png"/><Relationship Id="rId408" Type="http://schemas.openxmlformats.org/officeDocument/2006/relationships/image" Target="../media/image1428.png"/><Relationship Id="rId615" Type="http://schemas.openxmlformats.org/officeDocument/2006/relationships/customXml" Target="../ink/ink1257.xml"/><Relationship Id="rId822" Type="http://schemas.openxmlformats.org/officeDocument/2006/relationships/image" Target="../media/image1635.png"/><Relationship Id="rId1038" Type="http://schemas.openxmlformats.org/officeDocument/2006/relationships/image" Target="../media/image1743.png"/><Relationship Id="rId1245" Type="http://schemas.openxmlformats.org/officeDocument/2006/relationships/customXml" Target="../ink/ink1572.xml"/><Relationship Id="rId254" Type="http://schemas.openxmlformats.org/officeDocument/2006/relationships/customXml" Target="../ink/ink1076.xml"/><Relationship Id="rId699" Type="http://schemas.openxmlformats.org/officeDocument/2006/relationships/customXml" Target="../ink/ink1299.xml"/><Relationship Id="rId1091" Type="http://schemas.openxmlformats.org/officeDocument/2006/relationships/customXml" Target="../ink/ink1495.xml"/><Relationship Id="rId1105" Type="http://schemas.openxmlformats.org/officeDocument/2006/relationships/customXml" Target="../ink/ink1502.xml"/><Relationship Id="rId1312" Type="http://schemas.openxmlformats.org/officeDocument/2006/relationships/customXml" Target="../ink/ink1606.xml"/><Relationship Id="rId49" Type="http://schemas.openxmlformats.org/officeDocument/2006/relationships/image" Target="../media/image1249.png"/><Relationship Id="rId114" Type="http://schemas.openxmlformats.org/officeDocument/2006/relationships/customXml" Target="../ink/ink1006.xml"/><Relationship Id="rId461" Type="http://schemas.openxmlformats.org/officeDocument/2006/relationships/customXml" Target="../ink/ink1180.xml"/><Relationship Id="rId559" Type="http://schemas.openxmlformats.org/officeDocument/2006/relationships/customXml" Target="../ink/ink1229.xml"/><Relationship Id="rId766" Type="http://schemas.openxmlformats.org/officeDocument/2006/relationships/image" Target="../media/image1607.png"/><Relationship Id="rId1189" Type="http://schemas.openxmlformats.org/officeDocument/2006/relationships/customXml" Target="../ink/ink1544.xml"/><Relationship Id="rId1396" Type="http://schemas.openxmlformats.org/officeDocument/2006/relationships/customXml" Target="../ink/ink1648.xml"/><Relationship Id="rId198" Type="http://schemas.openxmlformats.org/officeDocument/2006/relationships/customXml" Target="../ink/ink1048.xml"/><Relationship Id="rId321" Type="http://schemas.openxmlformats.org/officeDocument/2006/relationships/customXml" Target="../ink/ink1110.xml"/><Relationship Id="rId419" Type="http://schemas.openxmlformats.org/officeDocument/2006/relationships/customXml" Target="../ink/ink1159.xml"/><Relationship Id="rId626" Type="http://schemas.openxmlformats.org/officeDocument/2006/relationships/image" Target="../media/image1537.png"/><Relationship Id="rId973" Type="http://schemas.openxmlformats.org/officeDocument/2006/relationships/customXml" Target="../ink/ink1436.xml"/><Relationship Id="rId1049" Type="http://schemas.openxmlformats.org/officeDocument/2006/relationships/customXml" Target="../ink/ink1474.xml"/><Relationship Id="rId1256" Type="http://schemas.openxmlformats.org/officeDocument/2006/relationships/image" Target="../media/image1851.png"/><Relationship Id="rId833" Type="http://schemas.openxmlformats.org/officeDocument/2006/relationships/customXml" Target="../ink/ink1366.xml"/><Relationship Id="rId1116" Type="http://schemas.openxmlformats.org/officeDocument/2006/relationships/image" Target="../media/image1782.png"/><Relationship Id="rId265" Type="http://schemas.openxmlformats.org/officeDocument/2006/relationships/image" Target="../media/image1357.png"/><Relationship Id="rId472" Type="http://schemas.openxmlformats.org/officeDocument/2006/relationships/image" Target="../media/image1460.png"/><Relationship Id="rId900" Type="http://schemas.openxmlformats.org/officeDocument/2006/relationships/image" Target="../media/image1674.png"/><Relationship Id="rId1323" Type="http://schemas.openxmlformats.org/officeDocument/2006/relationships/image" Target="../media/image1884.png"/><Relationship Id="rId125" Type="http://schemas.openxmlformats.org/officeDocument/2006/relationships/image" Target="../media/image1287.png"/><Relationship Id="rId332" Type="http://schemas.openxmlformats.org/officeDocument/2006/relationships/image" Target="../media/image1390.png"/><Relationship Id="rId777" Type="http://schemas.openxmlformats.org/officeDocument/2006/relationships/customXml" Target="../ink/ink1338.xml"/><Relationship Id="rId984" Type="http://schemas.openxmlformats.org/officeDocument/2006/relationships/image" Target="../media/image1716.png"/><Relationship Id="rId637" Type="http://schemas.openxmlformats.org/officeDocument/2006/relationships/customXml" Target="../ink/ink1268.xml"/><Relationship Id="rId844" Type="http://schemas.openxmlformats.org/officeDocument/2006/relationships/image" Target="../media/image1646.png"/><Relationship Id="rId1267" Type="http://schemas.openxmlformats.org/officeDocument/2006/relationships/customXml" Target="../ink/ink1583.xml"/><Relationship Id="rId276" Type="http://schemas.openxmlformats.org/officeDocument/2006/relationships/customXml" Target="../ink/ink1087.xml"/><Relationship Id="rId483" Type="http://schemas.openxmlformats.org/officeDocument/2006/relationships/customXml" Target="../ink/ink1191.xml"/><Relationship Id="rId690" Type="http://schemas.openxmlformats.org/officeDocument/2006/relationships/image" Target="../media/image1569.png"/><Relationship Id="rId704" Type="http://schemas.openxmlformats.org/officeDocument/2006/relationships/image" Target="../media/image1576.png"/><Relationship Id="rId911" Type="http://schemas.openxmlformats.org/officeDocument/2006/relationships/customXml" Target="../ink/ink1405.xml"/><Relationship Id="rId1127" Type="http://schemas.openxmlformats.org/officeDocument/2006/relationships/customXml" Target="../ink/ink1513.xml"/><Relationship Id="rId1334" Type="http://schemas.openxmlformats.org/officeDocument/2006/relationships/customXml" Target="../ink/ink1617.xml"/><Relationship Id="rId40" Type="http://schemas.openxmlformats.org/officeDocument/2006/relationships/customXml" Target="../ink/ink969.xml"/><Relationship Id="rId136" Type="http://schemas.openxmlformats.org/officeDocument/2006/relationships/customXml" Target="../ink/ink1017.xml"/><Relationship Id="rId343" Type="http://schemas.openxmlformats.org/officeDocument/2006/relationships/customXml" Target="../ink/ink1121.xml"/><Relationship Id="rId550" Type="http://schemas.openxmlformats.org/officeDocument/2006/relationships/image" Target="../media/image1499.png"/><Relationship Id="rId788" Type="http://schemas.openxmlformats.org/officeDocument/2006/relationships/image" Target="../media/image1618.png"/><Relationship Id="rId995" Type="http://schemas.openxmlformats.org/officeDocument/2006/relationships/customXml" Target="../ink/ink1447.xml"/><Relationship Id="rId1180" Type="http://schemas.openxmlformats.org/officeDocument/2006/relationships/image" Target="../media/image1814.png"/><Relationship Id="rId1401" Type="http://schemas.openxmlformats.org/officeDocument/2006/relationships/image" Target="../media/image1923.png"/><Relationship Id="rId203" Type="http://schemas.openxmlformats.org/officeDocument/2006/relationships/image" Target="../media/image1326.png"/><Relationship Id="rId648" Type="http://schemas.openxmlformats.org/officeDocument/2006/relationships/image" Target="../media/image1548.png"/><Relationship Id="rId855" Type="http://schemas.openxmlformats.org/officeDocument/2006/relationships/customXml" Target="../ink/ink1377.xml"/><Relationship Id="rId1040" Type="http://schemas.openxmlformats.org/officeDocument/2006/relationships/image" Target="../media/image1744.png"/><Relationship Id="rId1278" Type="http://schemas.openxmlformats.org/officeDocument/2006/relationships/image" Target="../media/image1862.png"/><Relationship Id="rId287" Type="http://schemas.openxmlformats.org/officeDocument/2006/relationships/image" Target="../media/image1368.png"/><Relationship Id="rId410" Type="http://schemas.openxmlformats.org/officeDocument/2006/relationships/image" Target="../media/image1429.png"/><Relationship Id="rId494" Type="http://schemas.openxmlformats.org/officeDocument/2006/relationships/image" Target="../media/image1471.png"/><Relationship Id="rId508" Type="http://schemas.openxmlformats.org/officeDocument/2006/relationships/image" Target="../media/image1478.png"/><Relationship Id="rId715" Type="http://schemas.openxmlformats.org/officeDocument/2006/relationships/customXml" Target="../ink/ink1307.xml"/><Relationship Id="rId922" Type="http://schemas.openxmlformats.org/officeDocument/2006/relationships/image" Target="../media/image1685.png"/><Relationship Id="rId1138" Type="http://schemas.openxmlformats.org/officeDocument/2006/relationships/image" Target="../media/image1793.png"/><Relationship Id="rId1345" Type="http://schemas.openxmlformats.org/officeDocument/2006/relationships/image" Target="../media/image1895.png"/><Relationship Id="rId147" Type="http://schemas.openxmlformats.org/officeDocument/2006/relationships/image" Target="../media/image1298.png"/><Relationship Id="rId354" Type="http://schemas.openxmlformats.org/officeDocument/2006/relationships/image" Target="../media/image1401.png"/><Relationship Id="rId799" Type="http://schemas.openxmlformats.org/officeDocument/2006/relationships/customXml" Target="../ink/ink1349.xml"/><Relationship Id="rId1191" Type="http://schemas.openxmlformats.org/officeDocument/2006/relationships/customXml" Target="../ink/ink1545.xml"/><Relationship Id="rId1205" Type="http://schemas.openxmlformats.org/officeDocument/2006/relationships/customXml" Target="../ink/ink1552.xml"/><Relationship Id="rId51" Type="http://schemas.openxmlformats.org/officeDocument/2006/relationships/image" Target="../media/image1250.png"/><Relationship Id="rId561" Type="http://schemas.openxmlformats.org/officeDocument/2006/relationships/customXml" Target="../ink/ink1230.xml"/><Relationship Id="rId659" Type="http://schemas.openxmlformats.org/officeDocument/2006/relationships/customXml" Target="../ink/ink1279.xml"/><Relationship Id="rId866" Type="http://schemas.openxmlformats.org/officeDocument/2006/relationships/image" Target="../media/image1657.png"/><Relationship Id="rId1289" Type="http://schemas.openxmlformats.org/officeDocument/2006/relationships/image" Target="../media/image1867.png"/><Relationship Id="rId1412" Type="http://schemas.openxmlformats.org/officeDocument/2006/relationships/customXml" Target="../ink/ink1656.xml"/><Relationship Id="rId214" Type="http://schemas.openxmlformats.org/officeDocument/2006/relationships/customXml" Target="../ink/ink1056.xml"/><Relationship Id="rId298" Type="http://schemas.openxmlformats.org/officeDocument/2006/relationships/image" Target="../media/image1373.png"/><Relationship Id="rId421" Type="http://schemas.openxmlformats.org/officeDocument/2006/relationships/customXml" Target="../ink/ink1160.xml"/><Relationship Id="rId519" Type="http://schemas.openxmlformats.org/officeDocument/2006/relationships/customXml" Target="../ink/ink1209.xml"/><Relationship Id="rId1051" Type="http://schemas.openxmlformats.org/officeDocument/2006/relationships/customXml" Target="../ink/ink1475.xml"/><Relationship Id="rId1149" Type="http://schemas.openxmlformats.org/officeDocument/2006/relationships/customXml" Target="../ink/ink1524.xml"/><Relationship Id="rId1356" Type="http://schemas.openxmlformats.org/officeDocument/2006/relationships/customXml" Target="../ink/ink1628.xml"/><Relationship Id="rId158" Type="http://schemas.openxmlformats.org/officeDocument/2006/relationships/customXml" Target="../ink/ink1028.xml"/><Relationship Id="rId726" Type="http://schemas.openxmlformats.org/officeDocument/2006/relationships/image" Target="../media/image1587.png"/><Relationship Id="rId933" Type="http://schemas.openxmlformats.org/officeDocument/2006/relationships/customXml" Target="../ink/ink1416.xml"/><Relationship Id="rId1009" Type="http://schemas.openxmlformats.org/officeDocument/2006/relationships/customXml" Target="../ink/ink1454.xml"/><Relationship Id="rId62" Type="http://schemas.openxmlformats.org/officeDocument/2006/relationships/customXml" Target="../ink/ink980.xml"/><Relationship Id="rId365" Type="http://schemas.openxmlformats.org/officeDocument/2006/relationships/customXml" Target="../ink/ink1132.xml"/><Relationship Id="rId572" Type="http://schemas.openxmlformats.org/officeDocument/2006/relationships/image" Target="../media/image1510.png"/><Relationship Id="rId1216" Type="http://schemas.openxmlformats.org/officeDocument/2006/relationships/image" Target="../media/image1832.png"/><Relationship Id="rId1423" Type="http://schemas.openxmlformats.org/officeDocument/2006/relationships/image" Target="../media/image1934.png"/><Relationship Id="rId225" Type="http://schemas.openxmlformats.org/officeDocument/2006/relationships/image" Target="../media/image1337.png"/><Relationship Id="rId432" Type="http://schemas.openxmlformats.org/officeDocument/2006/relationships/image" Target="../media/image1440.png"/><Relationship Id="rId877" Type="http://schemas.openxmlformats.org/officeDocument/2006/relationships/customXml" Target="../ink/ink1388.xml"/><Relationship Id="rId1062" Type="http://schemas.openxmlformats.org/officeDocument/2006/relationships/image" Target="../media/image1755.png"/><Relationship Id="rId737" Type="http://schemas.openxmlformats.org/officeDocument/2006/relationships/customXml" Target="../ink/ink1318.xml"/><Relationship Id="rId944" Type="http://schemas.openxmlformats.org/officeDocument/2006/relationships/image" Target="../media/image1696.png"/><Relationship Id="rId1367" Type="http://schemas.openxmlformats.org/officeDocument/2006/relationships/image" Target="../media/image1906.png"/><Relationship Id="rId73" Type="http://schemas.openxmlformats.org/officeDocument/2006/relationships/image" Target="../media/image1261.png"/><Relationship Id="rId169" Type="http://schemas.openxmlformats.org/officeDocument/2006/relationships/image" Target="../media/image1309.png"/><Relationship Id="rId376" Type="http://schemas.openxmlformats.org/officeDocument/2006/relationships/image" Target="../media/image1412.png"/><Relationship Id="rId583" Type="http://schemas.openxmlformats.org/officeDocument/2006/relationships/customXml" Target="../ink/ink1241.xml"/><Relationship Id="rId790" Type="http://schemas.openxmlformats.org/officeDocument/2006/relationships/image" Target="../media/image1619.png"/><Relationship Id="rId804" Type="http://schemas.openxmlformats.org/officeDocument/2006/relationships/image" Target="../media/image1626.png"/><Relationship Id="rId1227" Type="http://schemas.openxmlformats.org/officeDocument/2006/relationships/customXml" Target="../ink/ink1563.xml"/><Relationship Id="rId1434" Type="http://schemas.openxmlformats.org/officeDocument/2006/relationships/customXml" Target="../ink/ink1667.xml"/><Relationship Id="rId4" Type="http://schemas.openxmlformats.org/officeDocument/2006/relationships/customXml" Target="../ink/ink951.xml"/><Relationship Id="rId236" Type="http://schemas.openxmlformats.org/officeDocument/2006/relationships/customXml" Target="../ink/ink1067.xml"/><Relationship Id="rId443" Type="http://schemas.openxmlformats.org/officeDocument/2006/relationships/customXml" Target="../ink/ink1171.xml"/><Relationship Id="rId650" Type="http://schemas.openxmlformats.org/officeDocument/2006/relationships/image" Target="../media/image1549.png"/><Relationship Id="rId888" Type="http://schemas.openxmlformats.org/officeDocument/2006/relationships/image" Target="../media/image1668.png"/><Relationship Id="rId1073" Type="http://schemas.openxmlformats.org/officeDocument/2006/relationships/customXml" Target="../ink/ink1486.xml"/><Relationship Id="rId1280" Type="http://schemas.openxmlformats.org/officeDocument/2006/relationships/image" Target="../media/image1863.png"/><Relationship Id="rId303" Type="http://schemas.openxmlformats.org/officeDocument/2006/relationships/customXml" Target="../ink/ink1101.xml"/><Relationship Id="rId748" Type="http://schemas.openxmlformats.org/officeDocument/2006/relationships/image" Target="../media/image1598.png"/><Relationship Id="rId955" Type="http://schemas.openxmlformats.org/officeDocument/2006/relationships/customXml" Target="../ink/ink1427.xml"/><Relationship Id="rId1140" Type="http://schemas.openxmlformats.org/officeDocument/2006/relationships/image" Target="../media/image1794.png"/><Relationship Id="rId1378" Type="http://schemas.openxmlformats.org/officeDocument/2006/relationships/customXml" Target="../ink/ink1639.xml"/><Relationship Id="rId84" Type="http://schemas.openxmlformats.org/officeDocument/2006/relationships/customXml" Target="../ink/ink991.xml"/><Relationship Id="rId387" Type="http://schemas.openxmlformats.org/officeDocument/2006/relationships/customXml" Target="../ink/ink1143.xml"/><Relationship Id="rId510" Type="http://schemas.openxmlformats.org/officeDocument/2006/relationships/image" Target="../media/image1479.png"/><Relationship Id="rId594" Type="http://schemas.openxmlformats.org/officeDocument/2006/relationships/image" Target="../media/image1521.png"/><Relationship Id="rId608" Type="http://schemas.openxmlformats.org/officeDocument/2006/relationships/image" Target="../media/image1528.png"/><Relationship Id="rId815" Type="http://schemas.openxmlformats.org/officeDocument/2006/relationships/customXml" Target="../ink/ink1357.xml"/><Relationship Id="rId1238" Type="http://schemas.openxmlformats.org/officeDocument/2006/relationships/image" Target="../media/image1842.png"/><Relationship Id="rId247" Type="http://schemas.openxmlformats.org/officeDocument/2006/relationships/image" Target="../media/image1348.png"/><Relationship Id="rId899" Type="http://schemas.openxmlformats.org/officeDocument/2006/relationships/customXml" Target="../ink/ink1399.xml"/><Relationship Id="rId1000" Type="http://schemas.openxmlformats.org/officeDocument/2006/relationships/image" Target="../media/image1724.png"/><Relationship Id="rId1084" Type="http://schemas.openxmlformats.org/officeDocument/2006/relationships/image" Target="../media/image1766.png"/><Relationship Id="rId1305" Type="http://schemas.openxmlformats.org/officeDocument/2006/relationships/image" Target="../media/image1875.png"/><Relationship Id="rId107" Type="http://schemas.openxmlformats.org/officeDocument/2006/relationships/image" Target="../media/image1278.png"/><Relationship Id="rId454" Type="http://schemas.openxmlformats.org/officeDocument/2006/relationships/image" Target="../media/image1451.png"/><Relationship Id="rId661" Type="http://schemas.openxmlformats.org/officeDocument/2006/relationships/customXml" Target="../ink/ink1280.xml"/><Relationship Id="rId759" Type="http://schemas.openxmlformats.org/officeDocument/2006/relationships/customXml" Target="../ink/ink1329.xml"/><Relationship Id="rId966" Type="http://schemas.openxmlformats.org/officeDocument/2006/relationships/image" Target="../media/image1707.png"/><Relationship Id="rId1291" Type="http://schemas.openxmlformats.org/officeDocument/2006/relationships/image" Target="../media/image1868.png"/><Relationship Id="rId1389" Type="http://schemas.openxmlformats.org/officeDocument/2006/relationships/image" Target="../media/image1917.png"/><Relationship Id="rId11" Type="http://schemas.openxmlformats.org/officeDocument/2006/relationships/image" Target="../media/image1230.png"/><Relationship Id="rId314" Type="http://schemas.openxmlformats.org/officeDocument/2006/relationships/image" Target="../media/image1381.png"/><Relationship Id="rId398" Type="http://schemas.openxmlformats.org/officeDocument/2006/relationships/image" Target="../media/image1423.png"/><Relationship Id="rId521" Type="http://schemas.openxmlformats.org/officeDocument/2006/relationships/customXml" Target="../ink/ink1210.xml"/><Relationship Id="rId619" Type="http://schemas.openxmlformats.org/officeDocument/2006/relationships/customXml" Target="../ink/ink1259.xml"/><Relationship Id="rId1151" Type="http://schemas.openxmlformats.org/officeDocument/2006/relationships/customXml" Target="../ink/ink1525.xml"/><Relationship Id="rId1249" Type="http://schemas.openxmlformats.org/officeDocument/2006/relationships/customXml" Target="../ink/ink1574.xml"/><Relationship Id="rId95" Type="http://schemas.openxmlformats.org/officeDocument/2006/relationships/image" Target="../media/image1272.png"/><Relationship Id="rId160" Type="http://schemas.openxmlformats.org/officeDocument/2006/relationships/customXml" Target="../ink/ink1029.xml"/><Relationship Id="rId826" Type="http://schemas.openxmlformats.org/officeDocument/2006/relationships/image" Target="../media/image1637.png"/><Relationship Id="rId1011" Type="http://schemas.openxmlformats.org/officeDocument/2006/relationships/customXml" Target="../ink/ink1455.xml"/><Relationship Id="rId1109" Type="http://schemas.openxmlformats.org/officeDocument/2006/relationships/customXml" Target="../ink/ink1504.xml"/><Relationship Id="rId258" Type="http://schemas.openxmlformats.org/officeDocument/2006/relationships/customXml" Target="../ink/ink1078.xml"/><Relationship Id="rId465" Type="http://schemas.openxmlformats.org/officeDocument/2006/relationships/customXml" Target="../ink/ink1182.xml"/><Relationship Id="rId672" Type="http://schemas.openxmlformats.org/officeDocument/2006/relationships/image" Target="../media/image1560.png"/><Relationship Id="rId1095" Type="http://schemas.openxmlformats.org/officeDocument/2006/relationships/customXml" Target="../ink/ink1497.xml"/><Relationship Id="rId1316" Type="http://schemas.openxmlformats.org/officeDocument/2006/relationships/customXml" Target="../ink/ink1608.xml"/><Relationship Id="rId22" Type="http://schemas.openxmlformats.org/officeDocument/2006/relationships/customXml" Target="../ink/ink960.xml"/><Relationship Id="rId118" Type="http://schemas.openxmlformats.org/officeDocument/2006/relationships/customXml" Target="../ink/ink1008.xml"/><Relationship Id="rId325" Type="http://schemas.openxmlformats.org/officeDocument/2006/relationships/customXml" Target="../ink/ink1112.xml"/><Relationship Id="rId532" Type="http://schemas.openxmlformats.org/officeDocument/2006/relationships/image" Target="../media/image1490.png"/><Relationship Id="rId977" Type="http://schemas.openxmlformats.org/officeDocument/2006/relationships/customXml" Target="../ink/ink1438.xml"/><Relationship Id="rId1162" Type="http://schemas.openxmlformats.org/officeDocument/2006/relationships/image" Target="../media/image1805.png"/><Relationship Id="rId171" Type="http://schemas.openxmlformats.org/officeDocument/2006/relationships/image" Target="../media/image1310.png"/><Relationship Id="rId837" Type="http://schemas.openxmlformats.org/officeDocument/2006/relationships/customXml" Target="../ink/ink1368.xml"/><Relationship Id="rId1022" Type="http://schemas.openxmlformats.org/officeDocument/2006/relationships/image" Target="../media/image1735.png"/><Relationship Id="rId269" Type="http://schemas.openxmlformats.org/officeDocument/2006/relationships/image" Target="../media/image1359.png"/><Relationship Id="rId476" Type="http://schemas.openxmlformats.org/officeDocument/2006/relationships/image" Target="../media/image1462.png"/><Relationship Id="rId683" Type="http://schemas.openxmlformats.org/officeDocument/2006/relationships/customXml" Target="../ink/ink1291.xml"/><Relationship Id="rId890" Type="http://schemas.openxmlformats.org/officeDocument/2006/relationships/image" Target="../media/image1669.png"/><Relationship Id="rId904" Type="http://schemas.openxmlformats.org/officeDocument/2006/relationships/image" Target="../media/image1676.png"/><Relationship Id="rId1327" Type="http://schemas.openxmlformats.org/officeDocument/2006/relationships/image" Target="../media/image1886.png"/><Relationship Id="rId33" Type="http://schemas.openxmlformats.org/officeDocument/2006/relationships/image" Target="../media/image1241.png"/><Relationship Id="rId129" Type="http://schemas.openxmlformats.org/officeDocument/2006/relationships/image" Target="../media/image1289.png"/><Relationship Id="rId336" Type="http://schemas.openxmlformats.org/officeDocument/2006/relationships/image" Target="../media/image1392.png"/><Relationship Id="rId543" Type="http://schemas.openxmlformats.org/officeDocument/2006/relationships/customXml" Target="../ink/ink1221.xml"/><Relationship Id="rId988" Type="http://schemas.openxmlformats.org/officeDocument/2006/relationships/image" Target="../media/image1718.png"/><Relationship Id="rId1173" Type="http://schemas.openxmlformats.org/officeDocument/2006/relationships/customXml" Target="../ink/ink1536.xml"/><Relationship Id="rId1380" Type="http://schemas.openxmlformats.org/officeDocument/2006/relationships/customXml" Target="../ink/ink1640.xml"/><Relationship Id="rId182" Type="http://schemas.openxmlformats.org/officeDocument/2006/relationships/customXml" Target="../ink/ink1040.xml"/><Relationship Id="rId403" Type="http://schemas.openxmlformats.org/officeDocument/2006/relationships/customXml" Target="../ink/ink1151.xml"/><Relationship Id="rId750" Type="http://schemas.openxmlformats.org/officeDocument/2006/relationships/image" Target="../media/image1599.png"/><Relationship Id="rId848" Type="http://schemas.openxmlformats.org/officeDocument/2006/relationships/image" Target="../media/image1648.png"/><Relationship Id="rId1033" Type="http://schemas.openxmlformats.org/officeDocument/2006/relationships/customXml" Target="../ink/ink1466.xml"/><Relationship Id="rId487" Type="http://schemas.openxmlformats.org/officeDocument/2006/relationships/customXml" Target="../ink/ink1193.xml"/><Relationship Id="rId610" Type="http://schemas.openxmlformats.org/officeDocument/2006/relationships/image" Target="../media/image1529.png"/><Relationship Id="rId694" Type="http://schemas.openxmlformats.org/officeDocument/2006/relationships/image" Target="../media/image1571.png"/><Relationship Id="rId708" Type="http://schemas.openxmlformats.org/officeDocument/2006/relationships/image" Target="../media/image1578.png"/><Relationship Id="rId915" Type="http://schemas.openxmlformats.org/officeDocument/2006/relationships/customXml" Target="../ink/ink1407.xml"/><Relationship Id="rId1240" Type="http://schemas.openxmlformats.org/officeDocument/2006/relationships/image" Target="../media/image1843.png"/><Relationship Id="rId1338" Type="http://schemas.openxmlformats.org/officeDocument/2006/relationships/customXml" Target="../ink/ink1619.xml"/><Relationship Id="rId347" Type="http://schemas.openxmlformats.org/officeDocument/2006/relationships/customXml" Target="../ink/ink1123.xml"/><Relationship Id="rId999" Type="http://schemas.openxmlformats.org/officeDocument/2006/relationships/customXml" Target="../ink/ink1449.xml"/><Relationship Id="rId1100" Type="http://schemas.openxmlformats.org/officeDocument/2006/relationships/image" Target="../media/image1774.png"/><Relationship Id="rId1184" Type="http://schemas.openxmlformats.org/officeDocument/2006/relationships/image" Target="../media/image1816.png"/><Relationship Id="rId1405" Type="http://schemas.openxmlformats.org/officeDocument/2006/relationships/image" Target="../media/image1925.png"/><Relationship Id="rId44" Type="http://schemas.openxmlformats.org/officeDocument/2006/relationships/customXml" Target="../ink/ink971.xml"/><Relationship Id="rId554" Type="http://schemas.openxmlformats.org/officeDocument/2006/relationships/image" Target="../media/image1501.png"/><Relationship Id="rId761" Type="http://schemas.openxmlformats.org/officeDocument/2006/relationships/customXml" Target="../ink/ink1330.xml"/><Relationship Id="rId859" Type="http://schemas.openxmlformats.org/officeDocument/2006/relationships/customXml" Target="../ink/ink1379.xml"/><Relationship Id="rId1391" Type="http://schemas.openxmlformats.org/officeDocument/2006/relationships/image" Target="../media/image1918.png"/><Relationship Id="rId193" Type="http://schemas.openxmlformats.org/officeDocument/2006/relationships/image" Target="../media/image1321.png"/><Relationship Id="rId207" Type="http://schemas.openxmlformats.org/officeDocument/2006/relationships/image" Target="../media/image1328.png"/><Relationship Id="rId414" Type="http://schemas.openxmlformats.org/officeDocument/2006/relationships/image" Target="../media/image1431.png"/><Relationship Id="rId498" Type="http://schemas.openxmlformats.org/officeDocument/2006/relationships/image" Target="../media/image1473.png"/><Relationship Id="rId621" Type="http://schemas.openxmlformats.org/officeDocument/2006/relationships/customXml" Target="../ink/ink1260.xml"/><Relationship Id="rId1044" Type="http://schemas.openxmlformats.org/officeDocument/2006/relationships/image" Target="../media/image1746.png"/><Relationship Id="rId1251" Type="http://schemas.openxmlformats.org/officeDocument/2006/relationships/customXml" Target="../ink/ink1575.xml"/><Relationship Id="rId1349" Type="http://schemas.openxmlformats.org/officeDocument/2006/relationships/image" Target="../media/image1897.png"/><Relationship Id="rId260" Type="http://schemas.openxmlformats.org/officeDocument/2006/relationships/customXml" Target="../ink/ink1079.xml"/><Relationship Id="rId719" Type="http://schemas.openxmlformats.org/officeDocument/2006/relationships/customXml" Target="../ink/ink1309.xml"/><Relationship Id="rId926" Type="http://schemas.openxmlformats.org/officeDocument/2006/relationships/image" Target="../media/image1687.png"/><Relationship Id="rId1111" Type="http://schemas.openxmlformats.org/officeDocument/2006/relationships/customXml" Target="../ink/ink1505.xml"/><Relationship Id="rId55" Type="http://schemas.openxmlformats.org/officeDocument/2006/relationships/image" Target="../media/image1252.png"/><Relationship Id="rId120" Type="http://schemas.openxmlformats.org/officeDocument/2006/relationships/customXml" Target="../ink/ink1009.xml"/><Relationship Id="rId358" Type="http://schemas.openxmlformats.org/officeDocument/2006/relationships/image" Target="../media/image1403.png"/><Relationship Id="rId565" Type="http://schemas.openxmlformats.org/officeDocument/2006/relationships/customXml" Target="../ink/ink1232.xml"/><Relationship Id="rId772" Type="http://schemas.openxmlformats.org/officeDocument/2006/relationships/image" Target="../media/image1610.png"/><Relationship Id="rId1195" Type="http://schemas.openxmlformats.org/officeDocument/2006/relationships/customXml" Target="../ink/ink1547.xml"/><Relationship Id="rId1209" Type="http://schemas.openxmlformats.org/officeDocument/2006/relationships/customXml" Target="../ink/ink1554.xml"/><Relationship Id="rId1416" Type="http://schemas.openxmlformats.org/officeDocument/2006/relationships/customXml" Target="../ink/ink1658.xml"/><Relationship Id="rId218" Type="http://schemas.openxmlformats.org/officeDocument/2006/relationships/customXml" Target="../ink/ink1058.xml"/><Relationship Id="rId425" Type="http://schemas.openxmlformats.org/officeDocument/2006/relationships/customXml" Target="../ink/ink1162.xml"/><Relationship Id="rId632" Type="http://schemas.openxmlformats.org/officeDocument/2006/relationships/image" Target="../media/image1540.png"/><Relationship Id="rId1055" Type="http://schemas.openxmlformats.org/officeDocument/2006/relationships/customXml" Target="../ink/ink1477.xml"/><Relationship Id="rId1262" Type="http://schemas.openxmlformats.org/officeDocument/2006/relationships/image" Target="../media/image1854.png"/><Relationship Id="rId271" Type="http://schemas.openxmlformats.org/officeDocument/2006/relationships/image" Target="../media/image1360.png"/><Relationship Id="rId937" Type="http://schemas.openxmlformats.org/officeDocument/2006/relationships/customXml" Target="../ink/ink1418.xml"/><Relationship Id="rId1122" Type="http://schemas.openxmlformats.org/officeDocument/2006/relationships/image" Target="../media/image1785.png"/><Relationship Id="rId66" Type="http://schemas.openxmlformats.org/officeDocument/2006/relationships/customXml" Target="../ink/ink982.xml"/><Relationship Id="rId131" Type="http://schemas.openxmlformats.org/officeDocument/2006/relationships/image" Target="../media/image1290.png"/><Relationship Id="rId369" Type="http://schemas.openxmlformats.org/officeDocument/2006/relationships/customXml" Target="../ink/ink1134.xml"/><Relationship Id="rId576" Type="http://schemas.openxmlformats.org/officeDocument/2006/relationships/image" Target="../media/image1512.png"/><Relationship Id="rId783" Type="http://schemas.openxmlformats.org/officeDocument/2006/relationships/customXml" Target="../ink/ink1341.xml"/><Relationship Id="rId990" Type="http://schemas.openxmlformats.org/officeDocument/2006/relationships/image" Target="../media/image1719.png"/><Relationship Id="rId1427" Type="http://schemas.openxmlformats.org/officeDocument/2006/relationships/image" Target="../media/image56.png"/><Relationship Id="rId229" Type="http://schemas.openxmlformats.org/officeDocument/2006/relationships/image" Target="../media/image1339.png"/><Relationship Id="rId436" Type="http://schemas.openxmlformats.org/officeDocument/2006/relationships/image" Target="../media/image1442.png"/><Relationship Id="rId643" Type="http://schemas.openxmlformats.org/officeDocument/2006/relationships/customXml" Target="../ink/ink1271.xml"/><Relationship Id="rId1066" Type="http://schemas.openxmlformats.org/officeDocument/2006/relationships/image" Target="../media/image1757.png"/><Relationship Id="rId1273" Type="http://schemas.openxmlformats.org/officeDocument/2006/relationships/customXml" Target="../ink/ink1586.xml"/><Relationship Id="rId850" Type="http://schemas.openxmlformats.org/officeDocument/2006/relationships/image" Target="../media/image1649.png"/><Relationship Id="rId948" Type="http://schemas.openxmlformats.org/officeDocument/2006/relationships/image" Target="../media/image1698.png"/><Relationship Id="rId1133" Type="http://schemas.openxmlformats.org/officeDocument/2006/relationships/customXml" Target="../ink/ink1516.xml"/><Relationship Id="rId77" Type="http://schemas.openxmlformats.org/officeDocument/2006/relationships/image" Target="../media/image1263.png"/><Relationship Id="rId282" Type="http://schemas.openxmlformats.org/officeDocument/2006/relationships/customXml" Target="../ink/ink1090.xml"/><Relationship Id="rId503" Type="http://schemas.openxmlformats.org/officeDocument/2006/relationships/customXml" Target="../ink/ink1201.xml"/><Relationship Id="rId587" Type="http://schemas.openxmlformats.org/officeDocument/2006/relationships/customXml" Target="../ink/ink1243.xml"/><Relationship Id="rId710" Type="http://schemas.openxmlformats.org/officeDocument/2006/relationships/image" Target="../media/image1579.png"/><Relationship Id="rId808" Type="http://schemas.openxmlformats.org/officeDocument/2006/relationships/image" Target="../media/image1628.png"/><Relationship Id="rId1340" Type="http://schemas.openxmlformats.org/officeDocument/2006/relationships/customXml" Target="../ink/ink1620.xml"/><Relationship Id="rId1438" Type="http://schemas.openxmlformats.org/officeDocument/2006/relationships/customXml" Target="../ink/ink1669.xml"/><Relationship Id="rId8" Type="http://schemas.openxmlformats.org/officeDocument/2006/relationships/customXml" Target="../ink/ink953.xml"/><Relationship Id="rId142" Type="http://schemas.openxmlformats.org/officeDocument/2006/relationships/customXml" Target="../ink/ink1020.xml"/><Relationship Id="rId447" Type="http://schemas.openxmlformats.org/officeDocument/2006/relationships/customXml" Target="../ink/ink1173.xml"/><Relationship Id="rId794" Type="http://schemas.openxmlformats.org/officeDocument/2006/relationships/image" Target="../media/image1621.png"/><Relationship Id="rId1077" Type="http://schemas.openxmlformats.org/officeDocument/2006/relationships/customXml" Target="../ink/ink1488.xml"/><Relationship Id="rId1200" Type="http://schemas.openxmlformats.org/officeDocument/2006/relationships/image" Target="../media/image1824.png"/><Relationship Id="rId654" Type="http://schemas.openxmlformats.org/officeDocument/2006/relationships/image" Target="../media/image1551.png"/><Relationship Id="rId861" Type="http://schemas.openxmlformats.org/officeDocument/2006/relationships/customXml" Target="../ink/ink1380.xml"/><Relationship Id="rId959" Type="http://schemas.openxmlformats.org/officeDocument/2006/relationships/customXml" Target="../ink/ink1429.xml"/><Relationship Id="rId1284" Type="http://schemas.openxmlformats.org/officeDocument/2006/relationships/image" Target="../media/image1865.png"/><Relationship Id="rId293" Type="http://schemas.openxmlformats.org/officeDocument/2006/relationships/customXml" Target="../ink/ink1096.xml"/><Relationship Id="rId307" Type="http://schemas.openxmlformats.org/officeDocument/2006/relationships/customXml" Target="../ink/ink1103.xml"/><Relationship Id="rId514" Type="http://schemas.openxmlformats.org/officeDocument/2006/relationships/image" Target="../media/image1481.png"/><Relationship Id="rId721" Type="http://schemas.openxmlformats.org/officeDocument/2006/relationships/customXml" Target="../ink/ink1310.xml"/><Relationship Id="rId1144" Type="http://schemas.openxmlformats.org/officeDocument/2006/relationships/image" Target="../media/image1796.png"/><Relationship Id="rId1351" Type="http://schemas.openxmlformats.org/officeDocument/2006/relationships/image" Target="../media/image1898.png"/><Relationship Id="rId88" Type="http://schemas.openxmlformats.org/officeDocument/2006/relationships/customXml" Target="../ink/ink993.xml"/><Relationship Id="rId153" Type="http://schemas.openxmlformats.org/officeDocument/2006/relationships/image" Target="../media/image1301.png"/><Relationship Id="rId360" Type="http://schemas.openxmlformats.org/officeDocument/2006/relationships/image" Target="../media/image1404.png"/><Relationship Id="rId598" Type="http://schemas.openxmlformats.org/officeDocument/2006/relationships/image" Target="../media/image1523.png"/><Relationship Id="rId819" Type="http://schemas.openxmlformats.org/officeDocument/2006/relationships/customXml" Target="../ink/ink1359.xml"/><Relationship Id="rId1004" Type="http://schemas.openxmlformats.org/officeDocument/2006/relationships/image" Target="../media/image1726.png"/><Relationship Id="rId1211" Type="http://schemas.openxmlformats.org/officeDocument/2006/relationships/customXml" Target="../ink/ink1555.xml"/><Relationship Id="rId220" Type="http://schemas.openxmlformats.org/officeDocument/2006/relationships/customXml" Target="../ink/ink1059.xml"/><Relationship Id="rId458" Type="http://schemas.openxmlformats.org/officeDocument/2006/relationships/image" Target="../media/image1453.png"/><Relationship Id="rId665" Type="http://schemas.openxmlformats.org/officeDocument/2006/relationships/customXml" Target="../ink/ink1282.xml"/><Relationship Id="rId872" Type="http://schemas.openxmlformats.org/officeDocument/2006/relationships/image" Target="../media/image1660.png"/><Relationship Id="rId1088" Type="http://schemas.openxmlformats.org/officeDocument/2006/relationships/image" Target="../media/image1768.png"/><Relationship Id="rId1295" Type="http://schemas.openxmlformats.org/officeDocument/2006/relationships/image" Target="../media/image1870.png"/><Relationship Id="rId1309" Type="http://schemas.openxmlformats.org/officeDocument/2006/relationships/image" Target="../media/image1877.png"/><Relationship Id="rId15" Type="http://schemas.openxmlformats.org/officeDocument/2006/relationships/image" Target="../media/image1232.png"/><Relationship Id="rId318" Type="http://schemas.openxmlformats.org/officeDocument/2006/relationships/image" Target="../media/image1383.png"/><Relationship Id="rId525" Type="http://schemas.openxmlformats.org/officeDocument/2006/relationships/customXml" Target="../ink/ink1212.xml"/><Relationship Id="rId732" Type="http://schemas.openxmlformats.org/officeDocument/2006/relationships/image" Target="../media/image1590.png"/><Relationship Id="rId1155" Type="http://schemas.openxmlformats.org/officeDocument/2006/relationships/customXml" Target="../ink/ink1527.xml"/><Relationship Id="rId1362" Type="http://schemas.openxmlformats.org/officeDocument/2006/relationships/customXml" Target="../ink/ink1631.xml"/><Relationship Id="rId99" Type="http://schemas.openxmlformats.org/officeDocument/2006/relationships/image" Target="../media/image1274.png"/><Relationship Id="rId164" Type="http://schemas.openxmlformats.org/officeDocument/2006/relationships/customXml" Target="../ink/ink1031.xml"/><Relationship Id="rId371" Type="http://schemas.openxmlformats.org/officeDocument/2006/relationships/customXml" Target="../ink/ink1135.xml"/><Relationship Id="rId1015" Type="http://schemas.openxmlformats.org/officeDocument/2006/relationships/customXml" Target="../ink/ink1457.xml"/><Relationship Id="rId1222" Type="http://schemas.openxmlformats.org/officeDocument/2006/relationships/image" Target="../media/image798.png"/><Relationship Id="rId469" Type="http://schemas.openxmlformats.org/officeDocument/2006/relationships/customXml" Target="../ink/ink1184.xml"/><Relationship Id="rId676" Type="http://schemas.openxmlformats.org/officeDocument/2006/relationships/image" Target="../media/image1562.png"/><Relationship Id="rId883" Type="http://schemas.openxmlformats.org/officeDocument/2006/relationships/customXml" Target="../ink/ink1391.xml"/><Relationship Id="rId1099" Type="http://schemas.openxmlformats.org/officeDocument/2006/relationships/customXml" Target="../ink/ink1499.xml"/><Relationship Id="rId26" Type="http://schemas.openxmlformats.org/officeDocument/2006/relationships/customXml" Target="../ink/ink962.xml"/><Relationship Id="rId231" Type="http://schemas.openxmlformats.org/officeDocument/2006/relationships/image" Target="../media/image1340.png"/><Relationship Id="rId329" Type="http://schemas.openxmlformats.org/officeDocument/2006/relationships/customXml" Target="../ink/ink1114.xml"/><Relationship Id="rId536" Type="http://schemas.openxmlformats.org/officeDocument/2006/relationships/image" Target="../media/image1492.png"/><Relationship Id="rId1166" Type="http://schemas.openxmlformats.org/officeDocument/2006/relationships/image" Target="../media/image1807.png"/><Relationship Id="rId1373" Type="http://schemas.openxmlformats.org/officeDocument/2006/relationships/image" Target="../media/image1909.png"/><Relationship Id="rId175" Type="http://schemas.openxmlformats.org/officeDocument/2006/relationships/image" Target="../media/image1312.png"/><Relationship Id="rId743" Type="http://schemas.openxmlformats.org/officeDocument/2006/relationships/customXml" Target="../ink/ink1321.xml"/><Relationship Id="rId950" Type="http://schemas.openxmlformats.org/officeDocument/2006/relationships/image" Target="../media/image1699.png"/><Relationship Id="rId1026" Type="http://schemas.openxmlformats.org/officeDocument/2006/relationships/image" Target="../media/image1737.png"/><Relationship Id="rId382" Type="http://schemas.openxmlformats.org/officeDocument/2006/relationships/image" Target="../media/image1415.png"/><Relationship Id="rId603" Type="http://schemas.openxmlformats.org/officeDocument/2006/relationships/customXml" Target="../ink/ink1251.xml"/><Relationship Id="rId687" Type="http://schemas.openxmlformats.org/officeDocument/2006/relationships/customXml" Target="../ink/ink1293.xml"/><Relationship Id="rId810" Type="http://schemas.openxmlformats.org/officeDocument/2006/relationships/image" Target="../media/image1629.png"/><Relationship Id="rId908" Type="http://schemas.openxmlformats.org/officeDocument/2006/relationships/image" Target="../media/image1678.png"/><Relationship Id="rId1233" Type="http://schemas.openxmlformats.org/officeDocument/2006/relationships/customXml" Target="../ink/ink1566.xml"/><Relationship Id="rId242" Type="http://schemas.openxmlformats.org/officeDocument/2006/relationships/customXml" Target="../ink/ink1070.xml"/><Relationship Id="rId894" Type="http://schemas.openxmlformats.org/officeDocument/2006/relationships/image" Target="../media/image1671.png"/><Relationship Id="rId1177" Type="http://schemas.openxmlformats.org/officeDocument/2006/relationships/customXml" Target="../ink/ink1538.xml"/><Relationship Id="rId1300" Type="http://schemas.openxmlformats.org/officeDocument/2006/relationships/customXml" Target="../ink/ink1600.xml"/><Relationship Id="rId37" Type="http://schemas.openxmlformats.org/officeDocument/2006/relationships/image" Target="../media/image1243.png"/><Relationship Id="rId102" Type="http://schemas.openxmlformats.org/officeDocument/2006/relationships/customXml" Target="../ink/ink1000.xml"/><Relationship Id="rId547" Type="http://schemas.openxmlformats.org/officeDocument/2006/relationships/customXml" Target="../ink/ink1223.xml"/><Relationship Id="rId754" Type="http://schemas.openxmlformats.org/officeDocument/2006/relationships/image" Target="../media/image1601.png"/><Relationship Id="rId961" Type="http://schemas.openxmlformats.org/officeDocument/2006/relationships/customXml" Target="../ink/ink1430.xml"/><Relationship Id="rId1384" Type="http://schemas.openxmlformats.org/officeDocument/2006/relationships/customXml" Target="../ink/ink1642.xml"/><Relationship Id="rId90" Type="http://schemas.openxmlformats.org/officeDocument/2006/relationships/customXml" Target="../ink/ink994.xml"/><Relationship Id="rId186" Type="http://schemas.openxmlformats.org/officeDocument/2006/relationships/customXml" Target="../ink/ink1042.xml"/><Relationship Id="rId393" Type="http://schemas.openxmlformats.org/officeDocument/2006/relationships/customXml" Target="../ink/ink1146.xml"/><Relationship Id="rId407" Type="http://schemas.openxmlformats.org/officeDocument/2006/relationships/customXml" Target="../ink/ink1153.xml"/><Relationship Id="rId614" Type="http://schemas.openxmlformats.org/officeDocument/2006/relationships/image" Target="../media/image1531.png"/><Relationship Id="rId821" Type="http://schemas.openxmlformats.org/officeDocument/2006/relationships/customXml" Target="../ink/ink1360.xml"/><Relationship Id="rId1037" Type="http://schemas.openxmlformats.org/officeDocument/2006/relationships/customXml" Target="../ink/ink1468.xml"/><Relationship Id="rId1244" Type="http://schemas.openxmlformats.org/officeDocument/2006/relationships/image" Target="../media/image1845.png"/><Relationship Id="rId253" Type="http://schemas.openxmlformats.org/officeDocument/2006/relationships/image" Target="../media/image1351.png"/><Relationship Id="rId460" Type="http://schemas.openxmlformats.org/officeDocument/2006/relationships/image" Target="../media/image1454.png"/><Relationship Id="rId698" Type="http://schemas.openxmlformats.org/officeDocument/2006/relationships/image" Target="../media/image1573.png"/><Relationship Id="rId919" Type="http://schemas.openxmlformats.org/officeDocument/2006/relationships/customXml" Target="../ink/ink1409.xml"/><Relationship Id="rId1090" Type="http://schemas.openxmlformats.org/officeDocument/2006/relationships/image" Target="../media/image1769.png"/><Relationship Id="rId1104" Type="http://schemas.openxmlformats.org/officeDocument/2006/relationships/image" Target="../media/image1776.png"/><Relationship Id="rId1311" Type="http://schemas.openxmlformats.org/officeDocument/2006/relationships/image" Target="../media/image1878.png"/><Relationship Id="rId48" Type="http://schemas.openxmlformats.org/officeDocument/2006/relationships/customXml" Target="../ink/ink973.xml"/><Relationship Id="rId113" Type="http://schemas.openxmlformats.org/officeDocument/2006/relationships/image" Target="../media/image1281.png"/><Relationship Id="rId320" Type="http://schemas.openxmlformats.org/officeDocument/2006/relationships/image" Target="../media/image1384.png"/><Relationship Id="rId558" Type="http://schemas.openxmlformats.org/officeDocument/2006/relationships/image" Target="../media/image1503.png"/><Relationship Id="rId765" Type="http://schemas.openxmlformats.org/officeDocument/2006/relationships/customXml" Target="../ink/ink1332.xml"/><Relationship Id="rId972" Type="http://schemas.openxmlformats.org/officeDocument/2006/relationships/image" Target="../media/image1710.png"/><Relationship Id="rId1188" Type="http://schemas.openxmlformats.org/officeDocument/2006/relationships/image" Target="../media/image1818.png"/><Relationship Id="rId1395" Type="http://schemas.openxmlformats.org/officeDocument/2006/relationships/image" Target="../media/image1920.png"/><Relationship Id="rId1409" Type="http://schemas.openxmlformats.org/officeDocument/2006/relationships/image" Target="../media/image1927.png"/><Relationship Id="rId197" Type="http://schemas.openxmlformats.org/officeDocument/2006/relationships/image" Target="../media/image1323.png"/><Relationship Id="rId418" Type="http://schemas.openxmlformats.org/officeDocument/2006/relationships/image" Target="../media/image1433.png"/><Relationship Id="rId625" Type="http://schemas.openxmlformats.org/officeDocument/2006/relationships/customXml" Target="../ink/ink1262.xml"/><Relationship Id="rId832" Type="http://schemas.openxmlformats.org/officeDocument/2006/relationships/image" Target="../media/image1640.png"/><Relationship Id="rId1048" Type="http://schemas.openxmlformats.org/officeDocument/2006/relationships/image" Target="../media/image1748.png"/><Relationship Id="rId1255" Type="http://schemas.openxmlformats.org/officeDocument/2006/relationships/customXml" Target="../ink/ink1577.xml"/><Relationship Id="rId264" Type="http://schemas.openxmlformats.org/officeDocument/2006/relationships/customXml" Target="../ink/ink1081.xml"/><Relationship Id="rId471" Type="http://schemas.openxmlformats.org/officeDocument/2006/relationships/customXml" Target="../ink/ink1185.xml"/><Relationship Id="rId1115" Type="http://schemas.openxmlformats.org/officeDocument/2006/relationships/customXml" Target="../ink/ink1507.xml"/><Relationship Id="rId1322" Type="http://schemas.openxmlformats.org/officeDocument/2006/relationships/customXml" Target="../ink/ink1611.xml"/><Relationship Id="rId59" Type="http://schemas.openxmlformats.org/officeDocument/2006/relationships/image" Target="../media/image1254.png"/><Relationship Id="rId124" Type="http://schemas.openxmlformats.org/officeDocument/2006/relationships/customXml" Target="../ink/ink1011.xml"/><Relationship Id="rId569" Type="http://schemas.openxmlformats.org/officeDocument/2006/relationships/customXml" Target="../ink/ink1234.xml"/><Relationship Id="rId776" Type="http://schemas.openxmlformats.org/officeDocument/2006/relationships/image" Target="../media/image1612.png"/><Relationship Id="rId983" Type="http://schemas.openxmlformats.org/officeDocument/2006/relationships/customXml" Target="../ink/ink1441.xml"/><Relationship Id="rId1199" Type="http://schemas.openxmlformats.org/officeDocument/2006/relationships/customXml" Target="../ink/ink1549.xml"/><Relationship Id="rId331" Type="http://schemas.openxmlformats.org/officeDocument/2006/relationships/customXml" Target="../ink/ink1115.xml"/><Relationship Id="rId429" Type="http://schemas.openxmlformats.org/officeDocument/2006/relationships/customXml" Target="../ink/ink1164.xml"/><Relationship Id="rId636" Type="http://schemas.openxmlformats.org/officeDocument/2006/relationships/image" Target="../media/image1542.png"/><Relationship Id="rId1059" Type="http://schemas.openxmlformats.org/officeDocument/2006/relationships/customXml" Target="../ink/ink1479.xml"/><Relationship Id="rId1266" Type="http://schemas.openxmlformats.org/officeDocument/2006/relationships/image" Target="../media/image1856.png"/><Relationship Id="rId843" Type="http://schemas.openxmlformats.org/officeDocument/2006/relationships/customXml" Target="../ink/ink1371.xml"/><Relationship Id="rId1126" Type="http://schemas.openxmlformats.org/officeDocument/2006/relationships/image" Target="../media/image1787.png"/><Relationship Id="rId275" Type="http://schemas.openxmlformats.org/officeDocument/2006/relationships/image" Target="../media/image1362.png"/><Relationship Id="rId482" Type="http://schemas.openxmlformats.org/officeDocument/2006/relationships/image" Target="../media/image1465.png"/><Relationship Id="rId703" Type="http://schemas.openxmlformats.org/officeDocument/2006/relationships/customXml" Target="../ink/ink1301.xml"/><Relationship Id="rId910" Type="http://schemas.openxmlformats.org/officeDocument/2006/relationships/image" Target="../media/image1679.png"/><Relationship Id="rId1333" Type="http://schemas.openxmlformats.org/officeDocument/2006/relationships/image" Target="../media/image1889.png"/><Relationship Id="rId135" Type="http://schemas.openxmlformats.org/officeDocument/2006/relationships/image" Target="../media/image1292.png"/><Relationship Id="rId342" Type="http://schemas.openxmlformats.org/officeDocument/2006/relationships/image" Target="../media/image1395.png"/><Relationship Id="rId787" Type="http://schemas.openxmlformats.org/officeDocument/2006/relationships/customXml" Target="../ink/ink1343.xml"/><Relationship Id="rId994" Type="http://schemas.openxmlformats.org/officeDocument/2006/relationships/image" Target="../media/image1721.png"/><Relationship Id="rId1400" Type="http://schemas.openxmlformats.org/officeDocument/2006/relationships/customXml" Target="../ink/ink1650.xml"/><Relationship Id="rId202" Type="http://schemas.openxmlformats.org/officeDocument/2006/relationships/customXml" Target="../ink/ink1050.xml"/><Relationship Id="rId647" Type="http://schemas.openxmlformats.org/officeDocument/2006/relationships/customXml" Target="../ink/ink1273.xml"/><Relationship Id="rId854" Type="http://schemas.openxmlformats.org/officeDocument/2006/relationships/image" Target="../media/image1651.png"/><Relationship Id="rId1277" Type="http://schemas.openxmlformats.org/officeDocument/2006/relationships/customXml" Target="../ink/ink1588.xml"/><Relationship Id="rId286" Type="http://schemas.openxmlformats.org/officeDocument/2006/relationships/customXml" Target="../ink/ink1092.xml"/><Relationship Id="rId493" Type="http://schemas.openxmlformats.org/officeDocument/2006/relationships/customXml" Target="../ink/ink1196.xml"/><Relationship Id="rId507" Type="http://schemas.openxmlformats.org/officeDocument/2006/relationships/customXml" Target="../ink/ink1203.xml"/><Relationship Id="rId714" Type="http://schemas.openxmlformats.org/officeDocument/2006/relationships/image" Target="../media/image1581.png"/><Relationship Id="rId921" Type="http://schemas.openxmlformats.org/officeDocument/2006/relationships/customXml" Target="../ink/ink1410.xml"/><Relationship Id="rId1137" Type="http://schemas.openxmlformats.org/officeDocument/2006/relationships/customXml" Target="../ink/ink1518.xml"/><Relationship Id="rId1344" Type="http://schemas.openxmlformats.org/officeDocument/2006/relationships/customXml" Target="../ink/ink1622.xml"/><Relationship Id="rId50" Type="http://schemas.openxmlformats.org/officeDocument/2006/relationships/customXml" Target="../ink/ink974.xml"/><Relationship Id="rId146" Type="http://schemas.openxmlformats.org/officeDocument/2006/relationships/customXml" Target="../ink/ink1022.xml"/><Relationship Id="rId353" Type="http://schemas.openxmlformats.org/officeDocument/2006/relationships/customXml" Target="../ink/ink1126.xml"/><Relationship Id="rId560" Type="http://schemas.openxmlformats.org/officeDocument/2006/relationships/image" Target="../media/image1504.png"/><Relationship Id="rId798" Type="http://schemas.openxmlformats.org/officeDocument/2006/relationships/image" Target="../media/image1623.png"/><Relationship Id="rId1190" Type="http://schemas.openxmlformats.org/officeDocument/2006/relationships/image" Target="../media/image1819.png"/><Relationship Id="rId1204" Type="http://schemas.openxmlformats.org/officeDocument/2006/relationships/image" Target="../media/image1826.png"/><Relationship Id="rId1411" Type="http://schemas.openxmlformats.org/officeDocument/2006/relationships/image" Target="../media/image1928.png"/><Relationship Id="rId213" Type="http://schemas.openxmlformats.org/officeDocument/2006/relationships/image" Target="../media/image1331.png"/><Relationship Id="rId420" Type="http://schemas.openxmlformats.org/officeDocument/2006/relationships/image" Target="../media/image1434.png"/><Relationship Id="rId658" Type="http://schemas.openxmlformats.org/officeDocument/2006/relationships/image" Target="../media/image1553.png"/><Relationship Id="rId865" Type="http://schemas.openxmlformats.org/officeDocument/2006/relationships/customXml" Target="../ink/ink1382.xml"/><Relationship Id="rId1050" Type="http://schemas.openxmlformats.org/officeDocument/2006/relationships/image" Target="../media/image1749.png"/><Relationship Id="rId1288" Type="http://schemas.openxmlformats.org/officeDocument/2006/relationships/customXml" Target="../ink/ink1594.xml"/><Relationship Id="rId297" Type="http://schemas.openxmlformats.org/officeDocument/2006/relationships/customXml" Target="../ink/ink1098.xml"/><Relationship Id="rId518" Type="http://schemas.openxmlformats.org/officeDocument/2006/relationships/image" Target="../media/image1483.png"/><Relationship Id="rId725" Type="http://schemas.openxmlformats.org/officeDocument/2006/relationships/customXml" Target="../ink/ink1312.xml"/><Relationship Id="rId932" Type="http://schemas.openxmlformats.org/officeDocument/2006/relationships/image" Target="../media/image1690.png"/><Relationship Id="rId1148" Type="http://schemas.openxmlformats.org/officeDocument/2006/relationships/image" Target="../media/image1798.png"/><Relationship Id="rId1355" Type="http://schemas.openxmlformats.org/officeDocument/2006/relationships/image" Target="../media/image1900.png"/><Relationship Id="rId157" Type="http://schemas.openxmlformats.org/officeDocument/2006/relationships/image" Target="../media/image1303.png"/><Relationship Id="rId364" Type="http://schemas.openxmlformats.org/officeDocument/2006/relationships/image" Target="../media/image1406.png"/><Relationship Id="rId1008" Type="http://schemas.openxmlformats.org/officeDocument/2006/relationships/image" Target="../media/image1728.png"/><Relationship Id="rId1215" Type="http://schemas.openxmlformats.org/officeDocument/2006/relationships/customXml" Target="../ink/ink1557.xml"/><Relationship Id="rId1422" Type="http://schemas.openxmlformats.org/officeDocument/2006/relationships/customXml" Target="../ink/ink1661.xml"/><Relationship Id="rId61" Type="http://schemas.openxmlformats.org/officeDocument/2006/relationships/image" Target="../media/image1255.png"/><Relationship Id="rId571" Type="http://schemas.openxmlformats.org/officeDocument/2006/relationships/customXml" Target="../ink/ink1235.xml"/><Relationship Id="rId669" Type="http://schemas.openxmlformats.org/officeDocument/2006/relationships/customXml" Target="../ink/ink1284.xml"/><Relationship Id="rId876" Type="http://schemas.openxmlformats.org/officeDocument/2006/relationships/image" Target="../media/image1662.png"/><Relationship Id="rId1299" Type="http://schemas.openxmlformats.org/officeDocument/2006/relationships/image" Target="../media/image1872.png"/><Relationship Id="rId19" Type="http://schemas.openxmlformats.org/officeDocument/2006/relationships/image" Target="../media/image1234.png"/><Relationship Id="rId224" Type="http://schemas.openxmlformats.org/officeDocument/2006/relationships/customXml" Target="../ink/ink1061.xml"/><Relationship Id="rId431" Type="http://schemas.openxmlformats.org/officeDocument/2006/relationships/customXml" Target="../ink/ink1165.xml"/><Relationship Id="rId529" Type="http://schemas.openxmlformats.org/officeDocument/2006/relationships/customXml" Target="../ink/ink1214.xml"/><Relationship Id="rId736" Type="http://schemas.openxmlformats.org/officeDocument/2006/relationships/image" Target="../media/image1592.png"/><Relationship Id="rId1061" Type="http://schemas.openxmlformats.org/officeDocument/2006/relationships/customXml" Target="../ink/ink1480.xml"/><Relationship Id="rId1159" Type="http://schemas.openxmlformats.org/officeDocument/2006/relationships/customXml" Target="../ink/ink1529.xml"/><Relationship Id="rId1366" Type="http://schemas.openxmlformats.org/officeDocument/2006/relationships/customXml" Target="../ink/ink1633.xml"/><Relationship Id="rId168" Type="http://schemas.openxmlformats.org/officeDocument/2006/relationships/customXml" Target="../ink/ink1033.xml"/><Relationship Id="rId943" Type="http://schemas.openxmlformats.org/officeDocument/2006/relationships/customXml" Target="../ink/ink1421.xml"/><Relationship Id="rId1019" Type="http://schemas.openxmlformats.org/officeDocument/2006/relationships/customXml" Target="../ink/ink1459.xml"/><Relationship Id="rId72" Type="http://schemas.openxmlformats.org/officeDocument/2006/relationships/customXml" Target="../ink/ink985.xml"/><Relationship Id="rId375" Type="http://schemas.openxmlformats.org/officeDocument/2006/relationships/customXml" Target="../ink/ink1137.xml"/><Relationship Id="rId582" Type="http://schemas.openxmlformats.org/officeDocument/2006/relationships/image" Target="../media/image1515.png"/><Relationship Id="rId803" Type="http://schemas.openxmlformats.org/officeDocument/2006/relationships/customXml" Target="../ink/ink1351.xml"/><Relationship Id="rId1226" Type="http://schemas.openxmlformats.org/officeDocument/2006/relationships/image" Target="../media/image1836.png"/><Relationship Id="rId1433" Type="http://schemas.openxmlformats.org/officeDocument/2006/relationships/image" Target="../media/image59.png"/><Relationship Id="rId3" Type="http://schemas.openxmlformats.org/officeDocument/2006/relationships/image" Target="../media/image40.png"/><Relationship Id="rId235" Type="http://schemas.openxmlformats.org/officeDocument/2006/relationships/image" Target="../media/image1342.png"/><Relationship Id="rId442" Type="http://schemas.openxmlformats.org/officeDocument/2006/relationships/image" Target="../media/image1445.png"/><Relationship Id="rId887" Type="http://schemas.openxmlformats.org/officeDocument/2006/relationships/customXml" Target="../ink/ink1393.xml"/><Relationship Id="rId1072" Type="http://schemas.openxmlformats.org/officeDocument/2006/relationships/image" Target="../media/image1760.png"/><Relationship Id="rId302" Type="http://schemas.openxmlformats.org/officeDocument/2006/relationships/image" Target="../media/image1375.png"/><Relationship Id="rId747" Type="http://schemas.openxmlformats.org/officeDocument/2006/relationships/customXml" Target="../ink/ink1323.xml"/><Relationship Id="rId954" Type="http://schemas.openxmlformats.org/officeDocument/2006/relationships/image" Target="../media/image1701.png"/><Relationship Id="rId1377" Type="http://schemas.openxmlformats.org/officeDocument/2006/relationships/image" Target="../media/image1911.png"/><Relationship Id="rId83" Type="http://schemas.openxmlformats.org/officeDocument/2006/relationships/image" Target="../media/image1266.png"/><Relationship Id="rId179" Type="http://schemas.openxmlformats.org/officeDocument/2006/relationships/image" Target="../media/image1314.png"/><Relationship Id="rId386" Type="http://schemas.openxmlformats.org/officeDocument/2006/relationships/image" Target="../media/image1417.png"/><Relationship Id="rId593" Type="http://schemas.openxmlformats.org/officeDocument/2006/relationships/customXml" Target="../ink/ink1246.xml"/><Relationship Id="rId607" Type="http://schemas.openxmlformats.org/officeDocument/2006/relationships/customXml" Target="../ink/ink1253.xml"/><Relationship Id="rId814" Type="http://schemas.openxmlformats.org/officeDocument/2006/relationships/image" Target="../media/image1631.png"/><Relationship Id="rId1237" Type="http://schemas.openxmlformats.org/officeDocument/2006/relationships/customXml" Target="../ink/ink1568.xml"/><Relationship Id="rId246" Type="http://schemas.openxmlformats.org/officeDocument/2006/relationships/customXml" Target="../ink/ink1072.xml"/><Relationship Id="rId453" Type="http://schemas.openxmlformats.org/officeDocument/2006/relationships/customXml" Target="../ink/ink1176.xml"/><Relationship Id="rId660" Type="http://schemas.openxmlformats.org/officeDocument/2006/relationships/image" Target="../media/image1554.png"/><Relationship Id="rId898" Type="http://schemas.openxmlformats.org/officeDocument/2006/relationships/image" Target="../media/image1673.png"/><Relationship Id="rId1083" Type="http://schemas.openxmlformats.org/officeDocument/2006/relationships/customXml" Target="../ink/ink1491.xml"/><Relationship Id="rId1290" Type="http://schemas.openxmlformats.org/officeDocument/2006/relationships/customXml" Target="../ink/ink1595.xml"/><Relationship Id="rId1304" Type="http://schemas.openxmlformats.org/officeDocument/2006/relationships/customXml" Target="../ink/ink1602.xml"/><Relationship Id="rId106" Type="http://schemas.openxmlformats.org/officeDocument/2006/relationships/customXml" Target="../ink/ink1002.xml"/><Relationship Id="rId313" Type="http://schemas.openxmlformats.org/officeDocument/2006/relationships/customXml" Target="../ink/ink1106.xml"/><Relationship Id="rId758" Type="http://schemas.openxmlformats.org/officeDocument/2006/relationships/image" Target="../media/image1603.png"/><Relationship Id="rId965" Type="http://schemas.openxmlformats.org/officeDocument/2006/relationships/customXml" Target="../ink/ink1432.xml"/><Relationship Id="rId1150" Type="http://schemas.openxmlformats.org/officeDocument/2006/relationships/image" Target="../media/image1799.png"/><Relationship Id="rId1388" Type="http://schemas.openxmlformats.org/officeDocument/2006/relationships/customXml" Target="../ink/ink1644.xml"/><Relationship Id="rId10" Type="http://schemas.openxmlformats.org/officeDocument/2006/relationships/customXml" Target="../ink/ink954.xml"/><Relationship Id="rId94" Type="http://schemas.openxmlformats.org/officeDocument/2006/relationships/customXml" Target="../ink/ink996.xml"/><Relationship Id="rId397" Type="http://schemas.openxmlformats.org/officeDocument/2006/relationships/customXml" Target="../ink/ink1148.xml"/><Relationship Id="rId520" Type="http://schemas.openxmlformats.org/officeDocument/2006/relationships/image" Target="../media/image1484.png"/><Relationship Id="rId618" Type="http://schemas.openxmlformats.org/officeDocument/2006/relationships/image" Target="../media/image1533.png"/><Relationship Id="rId825" Type="http://schemas.openxmlformats.org/officeDocument/2006/relationships/customXml" Target="../ink/ink1362.xml"/><Relationship Id="rId1248" Type="http://schemas.openxmlformats.org/officeDocument/2006/relationships/image" Target="../media/image1847.png"/><Relationship Id="rId257" Type="http://schemas.openxmlformats.org/officeDocument/2006/relationships/image" Target="../media/image1353.png"/><Relationship Id="rId464" Type="http://schemas.openxmlformats.org/officeDocument/2006/relationships/image" Target="../media/image1456.png"/><Relationship Id="rId1010" Type="http://schemas.openxmlformats.org/officeDocument/2006/relationships/image" Target="../media/image1729.png"/><Relationship Id="rId1094" Type="http://schemas.openxmlformats.org/officeDocument/2006/relationships/image" Target="../media/image1771.png"/><Relationship Id="rId1108" Type="http://schemas.openxmlformats.org/officeDocument/2006/relationships/image" Target="../media/image1778.png"/><Relationship Id="rId1315" Type="http://schemas.openxmlformats.org/officeDocument/2006/relationships/image" Target="../media/image1880.png"/><Relationship Id="rId117" Type="http://schemas.openxmlformats.org/officeDocument/2006/relationships/image" Target="../media/image1283.png"/><Relationship Id="rId671" Type="http://schemas.openxmlformats.org/officeDocument/2006/relationships/customXml" Target="../ink/ink1285.xml"/><Relationship Id="rId769" Type="http://schemas.openxmlformats.org/officeDocument/2006/relationships/customXml" Target="../ink/ink1334.xml"/><Relationship Id="rId976" Type="http://schemas.openxmlformats.org/officeDocument/2006/relationships/image" Target="../media/image1712.png"/><Relationship Id="rId1399" Type="http://schemas.openxmlformats.org/officeDocument/2006/relationships/image" Target="../media/image1922.png"/><Relationship Id="rId324" Type="http://schemas.openxmlformats.org/officeDocument/2006/relationships/image" Target="../media/image1386.png"/><Relationship Id="rId531" Type="http://schemas.openxmlformats.org/officeDocument/2006/relationships/customXml" Target="../ink/ink1215.xml"/><Relationship Id="rId629" Type="http://schemas.openxmlformats.org/officeDocument/2006/relationships/customXml" Target="../ink/ink1264.xml"/><Relationship Id="rId1161" Type="http://schemas.openxmlformats.org/officeDocument/2006/relationships/customXml" Target="../ink/ink1530.xml"/><Relationship Id="rId1259" Type="http://schemas.openxmlformats.org/officeDocument/2006/relationships/customXml" Target="../ink/ink1579.xml"/><Relationship Id="rId836" Type="http://schemas.openxmlformats.org/officeDocument/2006/relationships/image" Target="../media/image1642.png"/><Relationship Id="rId1021" Type="http://schemas.openxmlformats.org/officeDocument/2006/relationships/customXml" Target="../ink/ink1460.xml"/><Relationship Id="rId1119" Type="http://schemas.openxmlformats.org/officeDocument/2006/relationships/customXml" Target="../ink/ink1509.xml"/><Relationship Id="rId903" Type="http://schemas.openxmlformats.org/officeDocument/2006/relationships/customXml" Target="../ink/ink1401.xml"/><Relationship Id="rId1326" Type="http://schemas.openxmlformats.org/officeDocument/2006/relationships/customXml" Target="../ink/ink1613.xml"/><Relationship Id="rId32" Type="http://schemas.openxmlformats.org/officeDocument/2006/relationships/customXml" Target="../ink/ink965.xml"/><Relationship Id="rId181" Type="http://schemas.openxmlformats.org/officeDocument/2006/relationships/image" Target="../media/image1315.png"/><Relationship Id="rId279" Type="http://schemas.openxmlformats.org/officeDocument/2006/relationships/image" Target="../media/image1364.png"/><Relationship Id="rId486" Type="http://schemas.openxmlformats.org/officeDocument/2006/relationships/image" Target="../media/image1467.png"/><Relationship Id="rId693" Type="http://schemas.openxmlformats.org/officeDocument/2006/relationships/customXml" Target="../ink/ink1296.xml"/><Relationship Id="rId139" Type="http://schemas.openxmlformats.org/officeDocument/2006/relationships/image" Target="../media/image1294.png"/><Relationship Id="rId346" Type="http://schemas.openxmlformats.org/officeDocument/2006/relationships/image" Target="../media/image1397.png"/><Relationship Id="rId553" Type="http://schemas.openxmlformats.org/officeDocument/2006/relationships/customXml" Target="../ink/ink1226.xml"/><Relationship Id="rId760" Type="http://schemas.openxmlformats.org/officeDocument/2006/relationships/image" Target="../media/image1604.png"/><Relationship Id="rId998" Type="http://schemas.openxmlformats.org/officeDocument/2006/relationships/image" Target="../media/image1723.png"/><Relationship Id="rId1183" Type="http://schemas.openxmlformats.org/officeDocument/2006/relationships/customXml" Target="../ink/ink1541.xml"/><Relationship Id="rId1390" Type="http://schemas.openxmlformats.org/officeDocument/2006/relationships/customXml" Target="../ink/ink1645.xml"/><Relationship Id="rId206" Type="http://schemas.openxmlformats.org/officeDocument/2006/relationships/customXml" Target="../ink/ink1052.xml"/><Relationship Id="rId413" Type="http://schemas.openxmlformats.org/officeDocument/2006/relationships/customXml" Target="../ink/ink1156.xml"/><Relationship Id="rId858" Type="http://schemas.openxmlformats.org/officeDocument/2006/relationships/image" Target="../media/image1653.png"/><Relationship Id="rId1043" Type="http://schemas.openxmlformats.org/officeDocument/2006/relationships/customXml" Target="../ink/ink1471.xml"/><Relationship Id="rId620" Type="http://schemas.openxmlformats.org/officeDocument/2006/relationships/image" Target="../media/image1534.png"/><Relationship Id="rId718" Type="http://schemas.openxmlformats.org/officeDocument/2006/relationships/image" Target="../media/image1583.png"/><Relationship Id="rId925" Type="http://schemas.openxmlformats.org/officeDocument/2006/relationships/customXml" Target="../ink/ink1412.xml"/><Relationship Id="rId1250" Type="http://schemas.openxmlformats.org/officeDocument/2006/relationships/image" Target="../media/image1848.png"/><Relationship Id="rId1348" Type="http://schemas.openxmlformats.org/officeDocument/2006/relationships/customXml" Target="../ink/ink1624.xml"/><Relationship Id="rId1110" Type="http://schemas.openxmlformats.org/officeDocument/2006/relationships/image" Target="../media/image1779.png"/><Relationship Id="rId1208" Type="http://schemas.openxmlformats.org/officeDocument/2006/relationships/image" Target="../media/image1828.png"/><Relationship Id="rId1415" Type="http://schemas.openxmlformats.org/officeDocument/2006/relationships/image" Target="../media/image1930.png"/><Relationship Id="rId54" Type="http://schemas.openxmlformats.org/officeDocument/2006/relationships/customXml" Target="../ink/ink976.xml"/><Relationship Id="rId270" Type="http://schemas.openxmlformats.org/officeDocument/2006/relationships/customXml" Target="../ink/ink1084.xml"/><Relationship Id="rId130" Type="http://schemas.openxmlformats.org/officeDocument/2006/relationships/customXml" Target="../ink/ink1014.xml"/><Relationship Id="rId368" Type="http://schemas.openxmlformats.org/officeDocument/2006/relationships/image" Target="../media/image1408.png"/><Relationship Id="rId575" Type="http://schemas.openxmlformats.org/officeDocument/2006/relationships/customXml" Target="../ink/ink1237.xml"/><Relationship Id="rId782" Type="http://schemas.openxmlformats.org/officeDocument/2006/relationships/image" Target="../media/image1615.png"/><Relationship Id="rId228" Type="http://schemas.openxmlformats.org/officeDocument/2006/relationships/customXml" Target="../ink/ink1063.xml"/><Relationship Id="rId435" Type="http://schemas.openxmlformats.org/officeDocument/2006/relationships/customXml" Target="../ink/ink1167.xml"/><Relationship Id="rId642" Type="http://schemas.openxmlformats.org/officeDocument/2006/relationships/image" Target="../media/image1545.png"/><Relationship Id="rId1065" Type="http://schemas.openxmlformats.org/officeDocument/2006/relationships/customXml" Target="../ink/ink1482.xml"/><Relationship Id="rId1272" Type="http://schemas.openxmlformats.org/officeDocument/2006/relationships/image" Target="../media/image1859.png"/><Relationship Id="rId502" Type="http://schemas.openxmlformats.org/officeDocument/2006/relationships/image" Target="../media/image1475.png"/><Relationship Id="rId947" Type="http://schemas.openxmlformats.org/officeDocument/2006/relationships/customXml" Target="../ink/ink1423.xml"/><Relationship Id="rId1132" Type="http://schemas.openxmlformats.org/officeDocument/2006/relationships/image" Target="../media/image1790.png"/><Relationship Id="rId76" Type="http://schemas.openxmlformats.org/officeDocument/2006/relationships/customXml" Target="../ink/ink987.xml"/><Relationship Id="rId807" Type="http://schemas.openxmlformats.org/officeDocument/2006/relationships/customXml" Target="../ink/ink1353.xml"/><Relationship Id="rId1437" Type="http://schemas.openxmlformats.org/officeDocument/2006/relationships/image" Target="../media/image61.png"/><Relationship Id="rId292" Type="http://schemas.openxmlformats.org/officeDocument/2006/relationships/image" Target="../media/image1370.png"/><Relationship Id="rId597" Type="http://schemas.openxmlformats.org/officeDocument/2006/relationships/customXml" Target="../ink/ink1248.xml"/><Relationship Id="rId152" Type="http://schemas.openxmlformats.org/officeDocument/2006/relationships/customXml" Target="../ink/ink1025.xml"/><Relationship Id="rId457" Type="http://schemas.openxmlformats.org/officeDocument/2006/relationships/customXml" Target="../ink/ink1178.xml"/><Relationship Id="rId1087" Type="http://schemas.openxmlformats.org/officeDocument/2006/relationships/customXml" Target="../ink/ink1493.xml"/><Relationship Id="rId1294" Type="http://schemas.openxmlformats.org/officeDocument/2006/relationships/customXml" Target="../ink/ink1597.xml"/><Relationship Id="rId664" Type="http://schemas.openxmlformats.org/officeDocument/2006/relationships/image" Target="../media/image1556.png"/><Relationship Id="rId871" Type="http://schemas.openxmlformats.org/officeDocument/2006/relationships/customXml" Target="../ink/ink1385.xml"/><Relationship Id="rId969" Type="http://schemas.openxmlformats.org/officeDocument/2006/relationships/customXml" Target="../ink/ink1434.xml"/><Relationship Id="rId317" Type="http://schemas.openxmlformats.org/officeDocument/2006/relationships/customXml" Target="../ink/ink1108.xml"/><Relationship Id="rId524" Type="http://schemas.openxmlformats.org/officeDocument/2006/relationships/image" Target="../media/image1486.png"/><Relationship Id="rId731" Type="http://schemas.openxmlformats.org/officeDocument/2006/relationships/customXml" Target="../ink/ink1315.xml"/><Relationship Id="rId1154" Type="http://schemas.openxmlformats.org/officeDocument/2006/relationships/image" Target="../media/image1801.png"/><Relationship Id="rId1361" Type="http://schemas.openxmlformats.org/officeDocument/2006/relationships/image" Target="../media/image1903.png"/><Relationship Id="rId98" Type="http://schemas.openxmlformats.org/officeDocument/2006/relationships/customXml" Target="../ink/ink998.xml"/><Relationship Id="rId829" Type="http://schemas.openxmlformats.org/officeDocument/2006/relationships/customXml" Target="../ink/ink1364.xml"/><Relationship Id="rId1014" Type="http://schemas.openxmlformats.org/officeDocument/2006/relationships/image" Target="../media/image1731.png"/><Relationship Id="rId1221" Type="http://schemas.openxmlformats.org/officeDocument/2006/relationships/customXml" Target="../ink/ink1560.xml"/><Relationship Id="rId1319" Type="http://schemas.openxmlformats.org/officeDocument/2006/relationships/image" Target="../media/image1882.png"/><Relationship Id="rId25" Type="http://schemas.openxmlformats.org/officeDocument/2006/relationships/image" Target="../media/image1237.png"/><Relationship Id="rId174" Type="http://schemas.openxmlformats.org/officeDocument/2006/relationships/customXml" Target="../ink/ink1036.xml"/><Relationship Id="rId381" Type="http://schemas.openxmlformats.org/officeDocument/2006/relationships/customXml" Target="../ink/ink1140.xml"/><Relationship Id="rId241" Type="http://schemas.openxmlformats.org/officeDocument/2006/relationships/image" Target="../media/image1345.png"/><Relationship Id="rId479" Type="http://schemas.openxmlformats.org/officeDocument/2006/relationships/customXml" Target="../ink/ink1189.xml"/><Relationship Id="rId686" Type="http://schemas.openxmlformats.org/officeDocument/2006/relationships/image" Target="../media/image1567.png"/><Relationship Id="rId893" Type="http://schemas.openxmlformats.org/officeDocument/2006/relationships/customXml" Target="../ink/ink1396.xml"/><Relationship Id="rId339" Type="http://schemas.openxmlformats.org/officeDocument/2006/relationships/customXml" Target="../ink/ink1119.xml"/><Relationship Id="rId546" Type="http://schemas.openxmlformats.org/officeDocument/2006/relationships/image" Target="../media/image1497.png"/><Relationship Id="rId753" Type="http://schemas.openxmlformats.org/officeDocument/2006/relationships/customXml" Target="../ink/ink1326.xml"/><Relationship Id="rId1176" Type="http://schemas.openxmlformats.org/officeDocument/2006/relationships/image" Target="../media/image1812.png"/><Relationship Id="rId1383" Type="http://schemas.openxmlformats.org/officeDocument/2006/relationships/image" Target="../media/image1914.png"/><Relationship Id="rId101" Type="http://schemas.openxmlformats.org/officeDocument/2006/relationships/image" Target="../media/image1275.png"/><Relationship Id="rId406" Type="http://schemas.openxmlformats.org/officeDocument/2006/relationships/image" Target="../media/image1427.png"/><Relationship Id="rId960" Type="http://schemas.openxmlformats.org/officeDocument/2006/relationships/image" Target="../media/image1704.png"/><Relationship Id="rId1036" Type="http://schemas.openxmlformats.org/officeDocument/2006/relationships/image" Target="../media/image1742.png"/><Relationship Id="rId1243" Type="http://schemas.openxmlformats.org/officeDocument/2006/relationships/customXml" Target="../ink/ink1571.xml"/><Relationship Id="rId613" Type="http://schemas.openxmlformats.org/officeDocument/2006/relationships/customXml" Target="../ink/ink1256.xml"/><Relationship Id="rId820" Type="http://schemas.openxmlformats.org/officeDocument/2006/relationships/image" Target="../media/image1634.png"/><Relationship Id="rId918" Type="http://schemas.openxmlformats.org/officeDocument/2006/relationships/image" Target="../media/image1683.png"/><Relationship Id="rId1103" Type="http://schemas.openxmlformats.org/officeDocument/2006/relationships/customXml" Target="../ink/ink1501.xml"/><Relationship Id="rId1310" Type="http://schemas.openxmlformats.org/officeDocument/2006/relationships/customXml" Target="../ink/ink1605.xml"/><Relationship Id="rId1408" Type="http://schemas.openxmlformats.org/officeDocument/2006/relationships/customXml" Target="../ink/ink1654.xml"/><Relationship Id="rId47" Type="http://schemas.openxmlformats.org/officeDocument/2006/relationships/image" Target="../media/image1248.png"/><Relationship Id="rId196" Type="http://schemas.openxmlformats.org/officeDocument/2006/relationships/customXml" Target="../ink/ink1047.xml"/><Relationship Id="rId263" Type="http://schemas.openxmlformats.org/officeDocument/2006/relationships/image" Target="../media/image1356.png"/><Relationship Id="rId470" Type="http://schemas.openxmlformats.org/officeDocument/2006/relationships/image" Target="../media/image1459.png"/><Relationship Id="rId123" Type="http://schemas.openxmlformats.org/officeDocument/2006/relationships/image" Target="../media/image1286.png"/><Relationship Id="rId330" Type="http://schemas.openxmlformats.org/officeDocument/2006/relationships/image" Target="../media/image1389.png"/><Relationship Id="rId568" Type="http://schemas.openxmlformats.org/officeDocument/2006/relationships/image" Target="../media/image1508.png"/><Relationship Id="rId775" Type="http://schemas.openxmlformats.org/officeDocument/2006/relationships/customXml" Target="../ink/ink1337.xml"/><Relationship Id="rId982" Type="http://schemas.openxmlformats.org/officeDocument/2006/relationships/image" Target="../media/image1715.png"/><Relationship Id="rId1198" Type="http://schemas.openxmlformats.org/officeDocument/2006/relationships/image" Target="../media/image1823.png"/><Relationship Id="rId428" Type="http://schemas.openxmlformats.org/officeDocument/2006/relationships/image" Target="../media/image1438.png"/><Relationship Id="rId635" Type="http://schemas.openxmlformats.org/officeDocument/2006/relationships/customXml" Target="../ink/ink1267.xml"/><Relationship Id="rId842" Type="http://schemas.openxmlformats.org/officeDocument/2006/relationships/image" Target="../media/image1645.png"/><Relationship Id="rId1058" Type="http://schemas.openxmlformats.org/officeDocument/2006/relationships/image" Target="../media/image1753.png"/><Relationship Id="rId1265" Type="http://schemas.openxmlformats.org/officeDocument/2006/relationships/customXml" Target="../ink/ink1582.xml"/><Relationship Id="rId702" Type="http://schemas.openxmlformats.org/officeDocument/2006/relationships/image" Target="../media/image1575.png"/><Relationship Id="rId1125" Type="http://schemas.openxmlformats.org/officeDocument/2006/relationships/customXml" Target="../ink/ink1512.xml"/><Relationship Id="rId1332" Type="http://schemas.openxmlformats.org/officeDocument/2006/relationships/customXml" Target="../ink/ink1616.xml"/><Relationship Id="rId69" Type="http://schemas.openxmlformats.org/officeDocument/2006/relationships/image" Target="../media/image1259.png"/><Relationship Id="rId285" Type="http://schemas.openxmlformats.org/officeDocument/2006/relationships/image" Target="../media/image1367.png"/><Relationship Id="rId492" Type="http://schemas.openxmlformats.org/officeDocument/2006/relationships/image" Target="../media/image1470.png"/><Relationship Id="rId797" Type="http://schemas.openxmlformats.org/officeDocument/2006/relationships/customXml" Target="../ink/ink1348.xml"/><Relationship Id="rId145" Type="http://schemas.openxmlformats.org/officeDocument/2006/relationships/image" Target="../media/image1297.png"/><Relationship Id="rId352" Type="http://schemas.openxmlformats.org/officeDocument/2006/relationships/image" Target="../media/image1400.png"/><Relationship Id="rId1287" Type="http://schemas.openxmlformats.org/officeDocument/2006/relationships/image" Target="../media/image1866.png"/><Relationship Id="rId212" Type="http://schemas.openxmlformats.org/officeDocument/2006/relationships/customXml" Target="../ink/ink1055.xml"/><Relationship Id="rId657" Type="http://schemas.openxmlformats.org/officeDocument/2006/relationships/customXml" Target="../ink/ink1278.xml"/><Relationship Id="rId864" Type="http://schemas.openxmlformats.org/officeDocument/2006/relationships/image" Target="../media/image1656.png"/><Relationship Id="rId517" Type="http://schemas.openxmlformats.org/officeDocument/2006/relationships/customXml" Target="../ink/ink1208.xml"/><Relationship Id="rId724" Type="http://schemas.openxmlformats.org/officeDocument/2006/relationships/image" Target="../media/image1586.png"/><Relationship Id="rId931" Type="http://schemas.openxmlformats.org/officeDocument/2006/relationships/customXml" Target="../ink/ink1415.xml"/><Relationship Id="rId1147" Type="http://schemas.openxmlformats.org/officeDocument/2006/relationships/customXml" Target="../ink/ink1523.xml"/><Relationship Id="rId1354" Type="http://schemas.openxmlformats.org/officeDocument/2006/relationships/customXml" Target="../ink/ink1627.xml"/><Relationship Id="rId60" Type="http://schemas.openxmlformats.org/officeDocument/2006/relationships/customXml" Target="../ink/ink979.xml"/><Relationship Id="rId1007" Type="http://schemas.openxmlformats.org/officeDocument/2006/relationships/customXml" Target="../ink/ink1453.xml"/><Relationship Id="rId1214" Type="http://schemas.openxmlformats.org/officeDocument/2006/relationships/image" Target="../media/image1831.png"/><Relationship Id="rId1421" Type="http://schemas.openxmlformats.org/officeDocument/2006/relationships/image" Target="../media/image1933.png"/><Relationship Id="rId18" Type="http://schemas.openxmlformats.org/officeDocument/2006/relationships/customXml" Target="../ink/ink958.xml"/><Relationship Id="rId167" Type="http://schemas.openxmlformats.org/officeDocument/2006/relationships/image" Target="../media/image1308.png"/><Relationship Id="rId374" Type="http://schemas.openxmlformats.org/officeDocument/2006/relationships/image" Target="../media/image1411.png"/><Relationship Id="rId581" Type="http://schemas.openxmlformats.org/officeDocument/2006/relationships/customXml" Target="../ink/ink1240.xml"/><Relationship Id="rId234" Type="http://schemas.openxmlformats.org/officeDocument/2006/relationships/customXml" Target="../ink/ink1066.xml"/><Relationship Id="rId679" Type="http://schemas.openxmlformats.org/officeDocument/2006/relationships/customXml" Target="../ink/ink1289.xml"/><Relationship Id="rId886" Type="http://schemas.openxmlformats.org/officeDocument/2006/relationships/image" Target="../media/image1667.png"/><Relationship Id="rId2" Type="http://schemas.openxmlformats.org/officeDocument/2006/relationships/notesSlide" Target="../notesSlides/notesSlide6.xml"/><Relationship Id="rId441" Type="http://schemas.openxmlformats.org/officeDocument/2006/relationships/customXml" Target="../ink/ink1170.xml"/><Relationship Id="rId539" Type="http://schemas.openxmlformats.org/officeDocument/2006/relationships/customXml" Target="../ink/ink1219.xml"/><Relationship Id="rId746" Type="http://schemas.openxmlformats.org/officeDocument/2006/relationships/image" Target="../media/image1597.png"/><Relationship Id="rId1071" Type="http://schemas.openxmlformats.org/officeDocument/2006/relationships/customXml" Target="../ink/ink1485.xml"/><Relationship Id="rId1169" Type="http://schemas.openxmlformats.org/officeDocument/2006/relationships/customXml" Target="../ink/ink1534.xml"/><Relationship Id="rId1376" Type="http://schemas.openxmlformats.org/officeDocument/2006/relationships/customXml" Target="../ink/ink1638.xml"/><Relationship Id="rId301" Type="http://schemas.openxmlformats.org/officeDocument/2006/relationships/customXml" Target="../ink/ink1100.xml"/><Relationship Id="rId953" Type="http://schemas.openxmlformats.org/officeDocument/2006/relationships/customXml" Target="../ink/ink1426.xml"/><Relationship Id="rId1029" Type="http://schemas.openxmlformats.org/officeDocument/2006/relationships/customXml" Target="../ink/ink1464.xml"/><Relationship Id="rId1236" Type="http://schemas.openxmlformats.org/officeDocument/2006/relationships/image" Target="../media/image1841.png"/><Relationship Id="rId82" Type="http://schemas.openxmlformats.org/officeDocument/2006/relationships/customXml" Target="../ink/ink990.xml"/><Relationship Id="rId606" Type="http://schemas.openxmlformats.org/officeDocument/2006/relationships/image" Target="../media/image1527.png"/><Relationship Id="rId813" Type="http://schemas.openxmlformats.org/officeDocument/2006/relationships/customXml" Target="../ink/ink1356.xml"/><Relationship Id="rId1303" Type="http://schemas.openxmlformats.org/officeDocument/2006/relationships/image" Target="../media/image1874.png"/><Relationship Id="rId189" Type="http://schemas.openxmlformats.org/officeDocument/2006/relationships/image" Target="../media/image1319.png"/><Relationship Id="rId396" Type="http://schemas.openxmlformats.org/officeDocument/2006/relationships/image" Target="../media/image1422.png"/><Relationship Id="rId256" Type="http://schemas.openxmlformats.org/officeDocument/2006/relationships/customXml" Target="../ink/ink1077.xml"/><Relationship Id="rId463" Type="http://schemas.openxmlformats.org/officeDocument/2006/relationships/customXml" Target="../ink/ink1181.xml"/><Relationship Id="rId670" Type="http://schemas.openxmlformats.org/officeDocument/2006/relationships/image" Target="../media/image1559.png"/><Relationship Id="rId1093" Type="http://schemas.openxmlformats.org/officeDocument/2006/relationships/customXml" Target="../ink/ink1496.xml"/><Relationship Id="rId116" Type="http://schemas.openxmlformats.org/officeDocument/2006/relationships/customXml" Target="../ink/ink1007.xml"/><Relationship Id="rId323" Type="http://schemas.openxmlformats.org/officeDocument/2006/relationships/customXml" Target="../ink/ink1111.xml"/><Relationship Id="rId530" Type="http://schemas.openxmlformats.org/officeDocument/2006/relationships/image" Target="../media/image1489.png"/><Relationship Id="rId768" Type="http://schemas.openxmlformats.org/officeDocument/2006/relationships/image" Target="../media/image1608.png"/><Relationship Id="rId975" Type="http://schemas.openxmlformats.org/officeDocument/2006/relationships/customXml" Target="../ink/ink1437.xml"/><Relationship Id="rId1160" Type="http://schemas.openxmlformats.org/officeDocument/2006/relationships/image" Target="../media/image1804.png"/><Relationship Id="rId1398" Type="http://schemas.openxmlformats.org/officeDocument/2006/relationships/customXml" Target="../ink/ink1649.xml"/><Relationship Id="rId628" Type="http://schemas.openxmlformats.org/officeDocument/2006/relationships/image" Target="../media/image1538.png"/><Relationship Id="rId835" Type="http://schemas.openxmlformats.org/officeDocument/2006/relationships/customXml" Target="../ink/ink1367.xml"/><Relationship Id="rId1258" Type="http://schemas.openxmlformats.org/officeDocument/2006/relationships/image" Target="../media/image1852.png"/><Relationship Id="rId1020" Type="http://schemas.openxmlformats.org/officeDocument/2006/relationships/image" Target="../media/image1734.png"/><Relationship Id="rId1118" Type="http://schemas.openxmlformats.org/officeDocument/2006/relationships/image" Target="../media/image1783.png"/><Relationship Id="rId1325" Type="http://schemas.openxmlformats.org/officeDocument/2006/relationships/image" Target="../media/image1885.png"/><Relationship Id="rId902" Type="http://schemas.openxmlformats.org/officeDocument/2006/relationships/image" Target="../media/image1675.png"/><Relationship Id="rId31" Type="http://schemas.openxmlformats.org/officeDocument/2006/relationships/image" Target="../media/image1240.png"/><Relationship Id="rId180" Type="http://schemas.openxmlformats.org/officeDocument/2006/relationships/customXml" Target="../ink/ink1039.xml"/><Relationship Id="rId278" Type="http://schemas.openxmlformats.org/officeDocument/2006/relationships/customXml" Target="../ink/ink1088.xml"/><Relationship Id="rId485" Type="http://schemas.openxmlformats.org/officeDocument/2006/relationships/customXml" Target="../ink/ink1192.xml"/><Relationship Id="rId692" Type="http://schemas.openxmlformats.org/officeDocument/2006/relationships/image" Target="../media/image1570.png"/><Relationship Id="rId138" Type="http://schemas.openxmlformats.org/officeDocument/2006/relationships/customXml" Target="../ink/ink1018.xml"/><Relationship Id="rId345" Type="http://schemas.openxmlformats.org/officeDocument/2006/relationships/customXml" Target="../ink/ink1122.xml"/><Relationship Id="rId552" Type="http://schemas.openxmlformats.org/officeDocument/2006/relationships/image" Target="../media/image1500.png"/><Relationship Id="rId997" Type="http://schemas.openxmlformats.org/officeDocument/2006/relationships/customXml" Target="../ink/ink1448.xml"/><Relationship Id="rId1182" Type="http://schemas.openxmlformats.org/officeDocument/2006/relationships/image" Target="../media/image1815.png"/><Relationship Id="rId205" Type="http://schemas.openxmlformats.org/officeDocument/2006/relationships/image" Target="../media/image1327.png"/><Relationship Id="rId412" Type="http://schemas.openxmlformats.org/officeDocument/2006/relationships/image" Target="../media/image1430.png"/><Relationship Id="rId857" Type="http://schemas.openxmlformats.org/officeDocument/2006/relationships/customXml" Target="../ink/ink1378.xml"/><Relationship Id="rId1042" Type="http://schemas.openxmlformats.org/officeDocument/2006/relationships/image" Target="../media/image1745.png"/><Relationship Id="rId717" Type="http://schemas.openxmlformats.org/officeDocument/2006/relationships/customXml" Target="../ink/ink1308.xml"/><Relationship Id="rId924" Type="http://schemas.openxmlformats.org/officeDocument/2006/relationships/image" Target="../media/image1686.png"/><Relationship Id="rId1347" Type="http://schemas.openxmlformats.org/officeDocument/2006/relationships/image" Target="../media/image1896.png"/><Relationship Id="rId53" Type="http://schemas.openxmlformats.org/officeDocument/2006/relationships/image" Target="../media/image1251.png"/><Relationship Id="rId1207" Type="http://schemas.openxmlformats.org/officeDocument/2006/relationships/customXml" Target="../ink/ink1553.xml"/><Relationship Id="rId1414" Type="http://schemas.openxmlformats.org/officeDocument/2006/relationships/customXml" Target="../ink/ink1657.xml"/><Relationship Id="rId367" Type="http://schemas.openxmlformats.org/officeDocument/2006/relationships/customXml" Target="../ink/ink1133.xml"/><Relationship Id="rId574" Type="http://schemas.openxmlformats.org/officeDocument/2006/relationships/image" Target="../media/image1511.png"/><Relationship Id="rId227" Type="http://schemas.openxmlformats.org/officeDocument/2006/relationships/image" Target="../media/image1338.png"/><Relationship Id="rId781" Type="http://schemas.openxmlformats.org/officeDocument/2006/relationships/customXml" Target="../ink/ink1340.xml"/><Relationship Id="rId879" Type="http://schemas.openxmlformats.org/officeDocument/2006/relationships/customXml" Target="../ink/ink1389.xml"/><Relationship Id="rId434" Type="http://schemas.openxmlformats.org/officeDocument/2006/relationships/image" Target="../media/image1441.png"/><Relationship Id="rId641" Type="http://schemas.openxmlformats.org/officeDocument/2006/relationships/customXml" Target="../ink/ink1270.xml"/><Relationship Id="rId739" Type="http://schemas.openxmlformats.org/officeDocument/2006/relationships/customXml" Target="../ink/ink1319.xml"/><Relationship Id="rId1064" Type="http://schemas.openxmlformats.org/officeDocument/2006/relationships/image" Target="../media/image1756.png"/><Relationship Id="rId1271" Type="http://schemas.openxmlformats.org/officeDocument/2006/relationships/customXml" Target="../ink/ink1585.xml"/><Relationship Id="rId1369" Type="http://schemas.openxmlformats.org/officeDocument/2006/relationships/image" Target="../media/image1907.png"/><Relationship Id="rId501" Type="http://schemas.openxmlformats.org/officeDocument/2006/relationships/customXml" Target="../ink/ink1200.xml"/><Relationship Id="rId946" Type="http://schemas.openxmlformats.org/officeDocument/2006/relationships/image" Target="../media/image1697.png"/><Relationship Id="rId1131" Type="http://schemas.openxmlformats.org/officeDocument/2006/relationships/customXml" Target="../ink/ink1515.xml"/><Relationship Id="rId1229" Type="http://schemas.openxmlformats.org/officeDocument/2006/relationships/customXml" Target="../ink/ink1564.xml"/><Relationship Id="rId75" Type="http://schemas.openxmlformats.org/officeDocument/2006/relationships/image" Target="../media/image1262.png"/><Relationship Id="rId806" Type="http://schemas.openxmlformats.org/officeDocument/2006/relationships/image" Target="../media/image1627.png"/><Relationship Id="rId1436" Type="http://schemas.openxmlformats.org/officeDocument/2006/relationships/customXml" Target="../ink/ink1668.xml"/><Relationship Id="rId291" Type="http://schemas.openxmlformats.org/officeDocument/2006/relationships/customXml" Target="../ink/ink1095.xml"/><Relationship Id="rId151" Type="http://schemas.openxmlformats.org/officeDocument/2006/relationships/image" Target="../media/image1300.png"/><Relationship Id="rId389" Type="http://schemas.openxmlformats.org/officeDocument/2006/relationships/customXml" Target="../ink/ink1144.xml"/><Relationship Id="rId596" Type="http://schemas.openxmlformats.org/officeDocument/2006/relationships/image" Target="../media/image1522.png"/><Relationship Id="rId249" Type="http://schemas.openxmlformats.org/officeDocument/2006/relationships/image" Target="../media/image1349.png"/><Relationship Id="rId456" Type="http://schemas.openxmlformats.org/officeDocument/2006/relationships/image" Target="../media/image1452.png"/><Relationship Id="rId663" Type="http://schemas.openxmlformats.org/officeDocument/2006/relationships/customXml" Target="../ink/ink1281.xml"/><Relationship Id="rId870" Type="http://schemas.openxmlformats.org/officeDocument/2006/relationships/image" Target="../media/image1659.png"/><Relationship Id="rId1086" Type="http://schemas.openxmlformats.org/officeDocument/2006/relationships/image" Target="../media/image1767.png"/><Relationship Id="rId1293" Type="http://schemas.openxmlformats.org/officeDocument/2006/relationships/image" Target="../media/image1869.png"/><Relationship Id="rId109" Type="http://schemas.openxmlformats.org/officeDocument/2006/relationships/image" Target="../media/image1279.png"/><Relationship Id="rId316" Type="http://schemas.openxmlformats.org/officeDocument/2006/relationships/image" Target="../media/image1382.png"/><Relationship Id="rId523" Type="http://schemas.openxmlformats.org/officeDocument/2006/relationships/customXml" Target="../ink/ink1211.xml"/><Relationship Id="rId968" Type="http://schemas.openxmlformats.org/officeDocument/2006/relationships/image" Target="../media/image1708.png"/><Relationship Id="rId1153" Type="http://schemas.openxmlformats.org/officeDocument/2006/relationships/customXml" Target="../ink/ink1526.xml"/><Relationship Id="rId97" Type="http://schemas.openxmlformats.org/officeDocument/2006/relationships/image" Target="../media/image1273.png"/><Relationship Id="rId730" Type="http://schemas.openxmlformats.org/officeDocument/2006/relationships/image" Target="../media/image1589.png"/><Relationship Id="rId828" Type="http://schemas.openxmlformats.org/officeDocument/2006/relationships/image" Target="../media/image1638.png"/><Relationship Id="rId1013" Type="http://schemas.openxmlformats.org/officeDocument/2006/relationships/customXml" Target="../ink/ink1456.xml"/><Relationship Id="rId1360" Type="http://schemas.openxmlformats.org/officeDocument/2006/relationships/customXml" Target="../ink/ink1630.xml"/><Relationship Id="rId1220" Type="http://schemas.openxmlformats.org/officeDocument/2006/relationships/image" Target="../media/image1834.png"/><Relationship Id="rId1318" Type="http://schemas.openxmlformats.org/officeDocument/2006/relationships/customXml" Target="../ink/ink1609.xml"/><Relationship Id="rId24" Type="http://schemas.openxmlformats.org/officeDocument/2006/relationships/customXml" Target="../ink/ink961.xml"/><Relationship Id="rId173" Type="http://schemas.openxmlformats.org/officeDocument/2006/relationships/image" Target="../media/image1311.png"/><Relationship Id="rId380" Type="http://schemas.openxmlformats.org/officeDocument/2006/relationships/image" Target="../media/image1414.png"/><Relationship Id="rId240" Type="http://schemas.openxmlformats.org/officeDocument/2006/relationships/customXml" Target="../ink/ink1069.xml"/><Relationship Id="rId478" Type="http://schemas.openxmlformats.org/officeDocument/2006/relationships/image" Target="../media/image1463.png"/><Relationship Id="rId685" Type="http://schemas.openxmlformats.org/officeDocument/2006/relationships/customXml" Target="../ink/ink1292.xml"/><Relationship Id="rId892" Type="http://schemas.openxmlformats.org/officeDocument/2006/relationships/image" Target="../media/image1670.png"/><Relationship Id="rId100" Type="http://schemas.openxmlformats.org/officeDocument/2006/relationships/customXml" Target="../ink/ink999.xml"/><Relationship Id="rId338" Type="http://schemas.openxmlformats.org/officeDocument/2006/relationships/image" Target="../media/image1393.png"/><Relationship Id="rId545" Type="http://schemas.openxmlformats.org/officeDocument/2006/relationships/customXml" Target="../ink/ink1222.xml"/><Relationship Id="rId752" Type="http://schemas.openxmlformats.org/officeDocument/2006/relationships/image" Target="../media/image1600.png"/><Relationship Id="rId1175" Type="http://schemas.openxmlformats.org/officeDocument/2006/relationships/customXml" Target="../ink/ink1537.xml"/><Relationship Id="rId1382" Type="http://schemas.openxmlformats.org/officeDocument/2006/relationships/customXml" Target="../ink/ink1641.xml"/><Relationship Id="rId405" Type="http://schemas.openxmlformats.org/officeDocument/2006/relationships/customXml" Target="../ink/ink1152.xml"/><Relationship Id="rId612" Type="http://schemas.openxmlformats.org/officeDocument/2006/relationships/image" Target="../media/image1530.png"/><Relationship Id="rId1035" Type="http://schemas.openxmlformats.org/officeDocument/2006/relationships/customXml" Target="../ink/ink1467.xml"/><Relationship Id="rId1242" Type="http://schemas.openxmlformats.org/officeDocument/2006/relationships/image" Target="../media/image1844.png"/><Relationship Id="rId917" Type="http://schemas.openxmlformats.org/officeDocument/2006/relationships/customXml" Target="../ink/ink1408.xml"/><Relationship Id="rId1102" Type="http://schemas.openxmlformats.org/officeDocument/2006/relationships/image" Target="../media/image1775.png"/><Relationship Id="rId46" Type="http://schemas.openxmlformats.org/officeDocument/2006/relationships/customXml" Target="../ink/ink972.xml"/><Relationship Id="rId1407" Type="http://schemas.openxmlformats.org/officeDocument/2006/relationships/image" Target="../media/image1926.png"/><Relationship Id="rId195" Type="http://schemas.openxmlformats.org/officeDocument/2006/relationships/image" Target="../media/image1322.png"/><Relationship Id="rId262" Type="http://schemas.openxmlformats.org/officeDocument/2006/relationships/customXml" Target="../ink/ink1080.xml"/><Relationship Id="rId567" Type="http://schemas.openxmlformats.org/officeDocument/2006/relationships/customXml" Target="../ink/ink1233.xml"/><Relationship Id="rId1197" Type="http://schemas.openxmlformats.org/officeDocument/2006/relationships/customXml" Target="../ink/ink1548.xml"/><Relationship Id="rId122" Type="http://schemas.openxmlformats.org/officeDocument/2006/relationships/customXml" Target="../ink/ink1010.xml"/><Relationship Id="rId774" Type="http://schemas.openxmlformats.org/officeDocument/2006/relationships/image" Target="../media/image1611.png"/><Relationship Id="rId981" Type="http://schemas.openxmlformats.org/officeDocument/2006/relationships/customXml" Target="../ink/ink1440.xml"/><Relationship Id="rId1057" Type="http://schemas.openxmlformats.org/officeDocument/2006/relationships/customXml" Target="../ink/ink1478.xml"/><Relationship Id="rId427" Type="http://schemas.openxmlformats.org/officeDocument/2006/relationships/customXml" Target="../ink/ink1163.xml"/><Relationship Id="rId634" Type="http://schemas.openxmlformats.org/officeDocument/2006/relationships/image" Target="../media/image1541.png"/><Relationship Id="rId841" Type="http://schemas.openxmlformats.org/officeDocument/2006/relationships/customXml" Target="../ink/ink1370.xml"/><Relationship Id="rId1264" Type="http://schemas.openxmlformats.org/officeDocument/2006/relationships/image" Target="../media/image1855.png"/><Relationship Id="rId701" Type="http://schemas.openxmlformats.org/officeDocument/2006/relationships/customXml" Target="../ink/ink1300.xml"/><Relationship Id="rId939" Type="http://schemas.openxmlformats.org/officeDocument/2006/relationships/customXml" Target="../ink/ink1419.xml"/><Relationship Id="rId1124" Type="http://schemas.openxmlformats.org/officeDocument/2006/relationships/image" Target="../media/image1786.png"/><Relationship Id="rId1331" Type="http://schemas.openxmlformats.org/officeDocument/2006/relationships/image" Target="../media/image1888.png"/><Relationship Id="rId68" Type="http://schemas.openxmlformats.org/officeDocument/2006/relationships/customXml" Target="../ink/ink983.xml"/><Relationship Id="rId1429" Type="http://schemas.openxmlformats.org/officeDocument/2006/relationships/image" Target="../media/image57.png"/><Relationship Id="rId284" Type="http://schemas.openxmlformats.org/officeDocument/2006/relationships/customXml" Target="../ink/ink1091.xml"/><Relationship Id="rId491" Type="http://schemas.openxmlformats.org/officeDocument/2006/relationships/customXml" Target="../ink/ink1195.xml"/><Relationship Id="rId144" Type="http://schemas.openxmlformats.org/officeDocument/2006/relationships/customXml" Target="../ink/ink1021.xml"/><Relationship Id="rId589" Type="http://schemas.openxmlformats.org/officeDocument/2006/relationships/customXml" Target="../ink/ink1244.xml"/><Relationship Id="rId796" Type="http://schemas.openxmlformats.org/officeDocument/2006/relationships/image" Target="../media/image1622.png"/><Relationship Id="rId351" Type="http://schemas.openxmlformats.org/officeDocument/2006/relationships/customXml" Target="../ink/ink1125.xml"/><Relationship Id="rId449" Type="http://schemas.openxmlformats.org/officeDocument/2006/relationships/customXml" Target="../ink/ink1174.xml"/><Relationship Id="rId656" Type="http://schemas.openxmlformats.org/officeDocument/2006/relationships/image" Target="../media/image1552.png"/><Relationship Id="rId863" Type="http://schemas.openxmlformats.org/officeDocument/2006/relationships/customXml" Target="../ink/ink1381.xml"/><Relationship Id="rId1079" Type="http://schemas.openxmlformats.org/officeDocument/2006/relationships/customXml" Target="../ink/ink1489.xml"/><Relationship Id="rId1286" Type="http://schemas.openxmlformats.org/officeDocument/2006/relationships/customXml" Target="../ink/ink1593.xml"/><Relationship Id="rId211" Type="http://schemas.openxmlformats.org/officeDocument/2006/relationships/image" Target="../media/image1330.png"/><Relationship Id="rId309" Type="http://schemas.openxmlformats.org/officeDocument/2006/relationships/customXml" Target="../ink/ink1104.xml"/><Relationship Id="rId516" Type="http://schemas.openxmlformats.org/officeDocument/2006/relationships/image" Target="../media/image1482.png"/><Relationship Id="rId1146" Type="http://schemas.openxmlformats.org/officeDocument/2006/relationships/image" Target="../media/image1797.png"/><Relationship Id="rId723" Type="http://schemas.openxmlformats.org/officeDocument/2006/relationships/customXml" Target="../ink/ink1311.xml"/><Relationship Id="rId930" Type="http://schemas.openxmlformats.org/officeDocument/2006/relationships/image" Target="../media/image1689.png"/><Relationship Id="rId1006" Type="http://schemas.openxmlformats.org/officeDocument/2006/relationships/image" Target="../media/image1727.png"/><Relationship Id="rId1353" Type="http://schemas.openxmlformats.org/officeDocument/2006/relationships/image" Target="../media/image1899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91.png"/><Relationship Id="rId21" Type="http://schemas.openxmlformats.org/officeDocument/2006/relationships/image" Target="../media/image1943.png"/><Relationship Id="rId324" Type="http://schemas.openxmlformats.org/officeDocument/2006/relationships/customXml" Target="../ink/ink1830.xml"/><Relationship Id="rId531" Type="http://schemas.openxmlformats.org/officeDocument/2006/relationships/customXml" Target="../ink/ink1934.xml"/><Relationship Id="rId629" Type="http://schemas.openxmlformats.org/officeDocument/2006/relationships/customXml" Target="../ink/ink1983.xml"/><Relationship Id="rId170" Type="http://schemas.openxmlformats.org/officeDocument/2006/relationships/customXml" Target="../ink/ink1753.xml"/><Relationship Id="rId268" Type="http://schemas.openxmlformats.org/officeDocument/2006/relationships/customXml" Target="../ink/ink1802.xml"/><Relationship Id="rId475" Type="http://schemas.openxmlformats.org/officeDocument/2006/relationships/customXml" Target="../ink/ink1906.xml"/><Relationship Id="rId32" Type="http://schemas.openxmlformats.org/officeDocument/2006/relationships/customXml" Target="../ink/ink1684.xml"/><Relationship Id="rId128" Type="http://schemas.openxmlformats.org/officeDocument/2006/relationships/customXml" Target="../ink/ink1732.xml"/><Relationship Id="rId335" Type="http://schemas.openxmlformats.org/officeDocument/2006/relationships/image" Target="../media/image2100.png"/><Relationship Id="rId542" Type="http://schemas.openxmlformats.org/officeDocument/2006/relationships/image" Target="../media/image2203.png"/><Relationship Id="rId181" Type="http://schemas.openxmlformats.org/officeDocument/2006/relationships/image" Target="../media/image2023.png"/><Relationship Id="rId402" Type="http://schemas.openxmlformats.org/officeDocument/2006/relationships/customXml" Target="../ink/ink1869.xml"/><Relationship Id="rId279" Type="http://schemas.openxmlformats.org/officeDocument/2006/relationships/image" Target="../media/image2072.png"/><Relationship Id="rId486" Type="http://schemas.openxmlformats.org/officeDocument/2006/relationships/image" Target="../media/image2175.png"/><Relationship Id="rId43" Type="http://schemas.openxmlformats.org/officeDocument/2006/relationships/image" Target="../media/image1954.png"/><Relationship Id="rId139" Type="http://schemas.openxmlformats.org/officeDocument/2006/relationships/image" Target="../media/image2002.png"/><Relationship Id="rId346" Type="http://schemas.openxmlformats.org/officeDocument/2006/relationships/customXml" Target="../ink/ink1841.xml"/><Relationship Id="rId553" Type="http://schemas.openxmlformats.org/officeDocument/2006/relationships/customXml" Target="../ink/ink1945.xml"/><Relationship Id="rId192" Type="http://schemas.openxmlformats.org/officeDocument/2006/relationships/customXml" Target="../ink/ink1764.xml"/><Relationship Id="rId206" Type="http://schemas.openxmlformats.org/officeDocument/2006/relationships/customXml" Target="../ink/ink1771.xml"/><Relationship Id="rId413" Type="http://schemas.openxmlformats.org/officeDocument/2006/relationships/image" Target="../media/image2139.png"/><Relationship Id="rId497" Type="http://schemas.openxmlformats.org/officeDocument/2006/relationships/customXml" Target="../ink/ink1917.xml"/><Relationship Id="rId620" Type="http://schemas.openxmlformats.org/officeDocument/2006/relationships/image" Target="../media/image65.png"/><Relationship Id="rId357" Type="http://schemas.openxmlformats.org/officeDocument/2006/relationships/image" Target="../media/image2111.png"/><Relationship Id="rId54" Type="http://schemas.openxmlformats.org/officeDocument/2006/relationships/customXml" Target="../ink/ink1695.xml"/><Relationship Id="rId217" Type="http://schemas.openxmlformats.org/officeDocument/2006/relationships/image" Target="../media/image2041.png"/><Relationship Id="rId564" Type="http://schemas.openxmlformats.org/officeDocument/2006/relationships/image" Target="../media/image2214.png"/><Relationship Id="rId424" Type="http://schemas.openxmlformats.org/officeDocument/2006/relationships/customXml" Target="../ink/ink1880.xml"/><Relationship Id="rId631" Type="http://schemas.openxmlformats.org/officeDocument/2006/relationships/customXml" Target="../ink/ink1984.xml"/><Relationship Id="rId270" Type="http://schemas.openxmlformats.org/officeDocument/2006/relationships/customXml" Target="../ink/ink1803.xml"/><Relationship Id="rId65" Type="http://schemas.openxmlformats.org/officeDocument/2006/relationships/image" Target="../media/image1965.png"/><Relationship Id="rId130" Type="http://schemas.openxmlformats.org/officeDocument/2006/relationships/customXml" Target="../ink/ink1733.xml"/><Relationship Id="rId368" Type="http://schemas.openxmlformats.org/officeDocument/2006/relationships/customXml" Target="../ink/ink1852.xml"/><Relationship Id="rId575" Type="http://schemas.openxmlformats.org/officeDocument/2006/relationships/customXml" Target="../ink/ink1956.xml"/><Relationship Id="rId228" Type="http://schemas.openxmlformats.org/officeDocument/2006/relationships/customXml" Target="../ink/ink1782.xml"/><Relationship Id="rId435" Type="http://schemas.openxmlformats.org/officeDocument/2006/relationships/image" Target="../media/image2150.png"/><Relationship Id="rId642" Type="http://schemas.openxmlformats.org/officeDocument/2006/relationships/image" Target="../media/image76.png"/><Relationship Id="rId281" Type="http://schemas.openxmlformats.org/officeDocument/2006/relationships/image" Target="../media/image2073.png"/><Relationship Id="rId502" Type="http://schemas.openxmlformats.org/officeDocument/2006/relationships/image" Target="../media/image2183.png"/><Relationship Id="rId76" Type="http://schemas.openxmlformats.org/officeDocument/2006/relationships/customXml" Target="../ink/ink1706.xml"/><Relationship Id="rId141" Type="http://schemas.openxmlformats.org/officeDocument/2006/relationships/image" Target="../media/image2003.png"/><Relationship Id="rId379" Type="http://schemas.openxmlformats.org/officeDocument/2006/relationships/image" Target="../media/image2122.png"/><Relationship Id="rId586" Type="http://schemas.openxmlformats.org/officeDocument/2006/relationships/image" Target="../media/image2225.png"/><Relationship Id="rId7" Type="http://schemas.openxmlformats.org/officeDocument/2006/relationships/image" Target="../media/image1936.png"/><Relationship Id="rId239" Type="http://schemas.openxmlformats.org/officeDocument/2006/relationships/image" Target="../media/image2052.png"/><Relationship Id="rId446" Type="http://schemas.openxmlformats.org/officeDocument/2006/relationships/customXml" Target="../ink/ink1891.xml"/><Relationship Id="rId653" Type="http://schemas.openxmlformats.org/officeDocument/2006/relationships/customXml" Target="../ink/ink1995.xml"/><Relationship Id="rId292" Type="http://schemas.openxmlformats.org/officeDocument/2006/relationships/customXml" Target="../ink/ink1814.xml"/><Relationship Id="rId306" Type="http://schemas.openxmlformats.org/officeDocument/2006/relationships/customXml" Target="../ink/ink1821.xml"/><Relationship Id="rId87" Type="http://schemas.openxmlformats.org/officeDocument/2006/relationships/image" Target="../media/image1976.png"/><Relationship Id="rId513" Type="http://schemas.openxmlformats.org/officeDocument/2006/relationships/customXml" Target="../ink/ink1925.xml"/><Relationship Id="rId597" Type="http://schemas.openxmlformats.org/officeDocument/2006/relationships/customXml" Target="../ink/ink1967.xml"/><Relationship Id="rId152" Type="http://schemas.openxmlformats.org/officeDocument/2006/relationships/customXml" Target="../ink/ink1744.xml"/><Relationship Id="rId457" Type="http://schemas.openxmlformats.org/officeDocument/2006/relationships/customXml" Target="../ink/ink1897.xml"/><Relationship Id="rId14" Type="http://schemas.openxmlformats.org/officeDocument/2006/relationships/customXml" Target="../ink/ink1675.xml"/><Relationship Id="rId317" Type="http://schemas.openxmlformats.org/officeDocument/2006/relationships/image" Target="../media/image2091.png"/><Relationship Id="rId524" Type="http://schemas.openxmlformats.org/officeDocument/2006/relationships/image" Target="../media/image2194.png"/><Relationship Id="rId98" Type="http://schemas.openxmlformats.org/officeDocument/2006/relationships/customXml" Target="../ink/ink1717.xml"/><Relationship Id="rId163" Type="http://schemas.openxmlformats.org/officeDocument/2006/relationships/image" Target="../media/image2014.png"/><Relationship Id="rId370" Type="http://schemas.openxmlformats.org/officeDocument/2006/relationships/customXml" Target="../ink/ink1853.xml"/><Relationship Id="rId230" Type="http://schemas.openxmlformats.org/officeDocument/2006/relationships/customXml" Target="../ink/ink1783.xml"/><Relationship Id="rId468" Type="http://schemas.openxmlformats.org/officeDocument/2006/relationships/image" Target="../media/image2166.png"/><Relationship Id="rId25" Type="http://schemas.openxmlformats.org/officeDocument/2006/relationships/image" Target="../media/image1945.png"/><Relationship Id="rId328" Type="http://schemas.openxmlformats.org/officeDocument/2006/relationships/customXml" Target="../ink/ink1832.xml"/><Relationship Id="rId535" Type="http://schemas.openxmlformats.org/officeDocument/2006/relationships/customXml" Target="../ink/ink1936.xml"/><Relationship Id="rId174" Type="http://schemas.openxmlformats.org/officeDocument/2006/relationships/customXml" Target="../ink/ink1755.xml"/><Relationship Id="rId381" Type="http://schemas.openxmlformats.org/officeDocument/2006/relationships/image" Target="../media/image2123.png"/><Relationship Id="rId602" Type="http://schemas.openxmlformats.org/officeDocument/2006/relationships/image" Target="../media/image2233.png"/><Relationship Id="rId241" Type="http://schemas.openxmlformats.org/officeDocument/2006/relationships/image" Target="../media/image2053.png"/><Relationship Id="rId479" Type="http://schemas.openxmlformats.org/officeDocument/2006/relationships/customXml" Target="../ink/ink1908.xml"/><Relationship Id="rId36" Type="http://schemas.openxmlformats.org/officeDocument/2006/relationships/customXml" Target="../ink/ink1686.xml"/><Relationship Id="rId339" Type="http://schemas.openxmlformats.org/officeDocument/2006/relationships/image" Target="../media/image2102.png"/><Relationship Id="rId546" Type="http://schemas.openxmlformats.org/officeDocument/2006/relationships/image" Target="../media/image2205.png"/><Relationship Id="rId101" Type="http://schemas.openxmlformats.org/officeDocument/2006/relationships/image" Target="../media/image1983.png"/><Relationship Id="rId185" Type="http://schemas.openxmlformats.org/officeDocument/2006/relationships/image" Target="../media/image2025.png"/><Relationship Id="rId406" Type="http://schemas.openxmlformats.org/officeDocument/2006/relationships/customXml" Target="../ink/ink1871.xml"/><Relationship Id="rId392" Type="http://schemas.openxmlformats.org/officeDocument/2006/relationships/customXml" Target="../ink/ink1864.xml"/><Relationship Id="rId613" Type="http://schemas.openxmlformats.org/officeDocument/2006/relationships/customXml" Target="../ink/ink1975.xml"/><Relationship Id="rId252" Type="http://schemas.openxmlformats.org/officeDocument/2006/relationships/customXml" Target="../ink/ink1794.xml"/><Relationship Id="rId47" Type="http://schemas.openxmlformats.org/officeDocument/2006/relationships/image" Target="../media/image1956.png"/><Relationship Id="rId112" Type="http://schemas.openxmlformats.org/officeDocument/2006/relationships/customXml" Target="../ink/ink1724.xml"/><Relationship Id="rId557" Type="http://schemas.openxmlformats.org/officeDocument/2006/relationships/customXml" Target="../ink/ink1947.xml"/><Relationship Id="rId196" Type="http://schemas.openxmlformats.org/officeDocument/2006/relationships/customXml" Target="../ink/ink1766.xml"/><Relationship Id="rId417" Type="http://schemas.openxmlformats.org/officeDocument/2006/relationships/image" Target="../media/image2141.png"/><Relationship Id="rId624" Type="http://schemas.openxmlformats.org/officeDocument/2006/relationships/image" Target="../media/image67.png"/><Relationship Id="rId263" Type="http://schemas.openxmlformats.org/officeDocument/2006/relationships/image" Target="../media/image2064.png"/><Relationship Id="rId470" Type="http://schemas.openxmlformats.org/officeDocument/2006/relationships/image" Target="../media/image2167.png"/><Relationship Id="rId58" Type="http://schemas.openxmlformats.org/officeDocument/2006/relationships/customXml" Target="../ink/ink1697.xml"/><Relationship Id="rId123" Type="http://schemas.openxmlformats.org/officeDocument/2006/relationships/image" Target="../media/image1994.png"/><Relationship Id="rId330" Type="http://schemas.openxmlformats.org/officeDocument/2006/relationships/customXml" Target="../ink/ink1833.xml"/><Relationship Id="rId568" Type="http://schemas.openxmlformats.org/officeDocument/2006/relationships/image" Target="../media/image2216.png"/><Relationship Id="rId165" Type="http://schemas.openxmlformats.org/officeDocument/2006/relationships/image" Target="../media/image2015.png"/><Relationship Id="rId372" Type="http://schemas.openxmlformats.org/officeDocument/2006/relationships/customXml" Target="../ink/ink1854.xml"/><Relationship Id="rId428" Type="http://schemas.openxmlformats.org/officeDocument/2006/relationships/customXml" Target="../ink/ink1882.xml"/><Relationship Id="rId635" Type="http://schemas.openxmlformats.org/officeDocument/2006/relationships/customXml" Target="../ink/ink1986.xml"/><Relationship Id="rId232" Type="http://schemas.openxmlformats.org/officeDocument/2006/relationships/customXml" Target="../ink/ink1784.xml"/><Relationship Id="rId274" Type="http://schemas.openxmlformats.org/officeDocument/2006/relationships/customXml" Target="../ink/ink1805.xml"/><Relationship Id="rId481" Type="http://schemas.openxmlformats.org/officeDocument/2006/relationships/customXml" Target="../ink/ink1909.xml"/><Relationship Id="rId27" Type="http://schemas.openxmlformats.org/officeDocument/2006/relationships/image" Target="../media/image1946.png"/><Relationship Id="rId69" Type="http://schemas.openxmlformats.org/officeDocument/2006/relationships/image" Target="../media/image1967.png"/><Relationship Id="rId134" Type="http://schemas.openxmlformats.org/officeDocument/2006/relationships/customXml" Target="../ink/ink1735.xml"/><Relationship Id="rId537" Type="http://schemas.openxmlformats.org/officeDocument/2006/relationships/customXml" Target="../ink/ink1937.xml"/><Relationship Id="rId579" Type="http://schemas.openxmlformats.org/officeDocument/2006/relationships/customXml" Target="../ink/ink1958.xml"/><Relationship Id="rId80" Type="http://schemas.openxmlformats.org/officeDocument/2006/relationships/customXml" Target="../ink/ink1708.xml"/><Relationship Id="rId176" Type="http://schemas.openxmlformats.org/officeDocument/2006/relationships/customXml" Target="../ink/ink1756.xml"/><Relationship Id="rId341" Type="http://schemas.openxmlformats.org/officeDocument/2006/relationships/image" Target="../media/image2103.png"/><Relationship Id="rId383" Type="http://schemas.openxmlformats.org/officeDocument/2006/relationships/image" Target="../media/image2124.png"/><Relationship Id="rId439" Type="http://schemas.openxmlformats.org/officeDocument/2006/relationships/image" Target="../media/image2152.png"/><Relationship Id="rId590" Type="http://schemas.openxmlformats.org/officeDocument/2006/relationships/image" Target="../media/image2227.png"/><Relationship Id="rId604" Type="http://schemas.openxmlformats.org/officeDocument/2006/relationships/image" Target="../media/image2234.png"/><Relationship Id="rId646" Type="http://schemas.openxmlformats.org/officeDocument/2006/relationships/image" Target="../media/image78.png"/><Relationship Id="rId201" Type="http://schemas.openxmlformats.org/officeDocument/2006/relationships/image" Target="../media/image2033.png"/><Relationship Id="rId243" Type="http://schemas.openxmlformats.org/officeDocument/2006/relationships/image" Target="../media/image2054.png"/><Relationship Id="rId285" Type="http://schemas.openxmlformats.org/officeDocument/2006/relationships/image" Target="../media/image2075.png"/><Relationship Id="rId450" Type="http://schemas.openxmlformats.org/officeDocument/2006/relationships/customXml" Target="../ink/ink1893.xml"/><Relationship Id="rId506" Type="http://schemas.openxmlformats.org/officeDocument/2006/relationships/image" Target="../media/image2185.png"/><Relationship Id="rId38" Type="http://schemas.openxmlformats.org/officeDocument/2006/relationships/customXml" Target="../ink/ink1687.xml"/><Relationship Id="rId103" Type="http://schemas.openxmlformats.org/officeDocument/2006/relationships/image" Target="../media/image1984.png"/><Relationship Id="rId310" Type="http://schemas.openxmlformats.org/officeDocument/2006/relationships/customXml" Target="../ink/ink1823.xml"/><Relationship Id="rId492" Type="http://schemas.openxmlformats.org/officeDocument/2006/relationships/image" Target="../media/image2178.png"/><Relationship Id="rId548" Type="http://schemas.openxmlformats.org/officeDocument/2006/relationships/image" Target="../media/image2206.png"/><Relationship Id="rId91" Type="http://schemas.openxmlformats.org/officeDocument/2006/relationships/image" Target="../media/image1978.png"/><Relationship Id="rId145" Type="http://schemas.openxmlformats.org/officeDocument/2006/relationships/image" Target="../media/image2005.png"/><Relationship Id="rId187" Type="http://schemas.openxmlformats.org/officeDocument/2006/relationships/image" Target="../media/image2026.png"/><Relationship Id="rId352" Type="http://schemas.openxmlformats.org/officeDocument/2006/relationships/customXml" Target="../ink/ink1844.xml"/><Relationship Id="rId394" Type="http://schemas.openxmlformats.org/officeDocument/2006/relationships/customXml" Target="../ink/ink1865.xml"/><Relationship Id="rId408" Type="http://schemas.openxmlformats.org/officeDocument/2006/relationships/customXml" Target="../ink/ink1872.xml"/><Relationship Id="rId615" Type="http://schemas.openxmlformats.org/officeDocument/2006/relationships/customXml" Target="../ink/ink1976.xml"/><Relationship Id="rId212" Type="http://schemas.openxmlformats.org/officeDocument/2006/relationships/customXml" Target="../ink/ink1774.xml"/><Relationship Id="rId254" Type="http://schemas.openxmlformats.org/officeDocument/2006/relationships/customXml" Target="../ink/ink1795.xml"/><Relationship Id="rId49" Type="http://schemas.openxmlformats.org/officeDocument/2006/relationships/image" Target="../media/image1957.png"/><Relationship Id="rId114" Type="http://schemas.openxmlformats.org/officeDocument/2006/relationships/customXml" Target="../ink/ink1725.xml"/><Relationship Id="rId296" Type="http://schemas.openxmlformats.org/officeDocument/2006/relationships/customXml" Target="../ink/ink1816.xml"/><Relationship Id="rId461" Type="http://schemas.openxmlformats.org/officeDocument/2006/relationships/customXml" Target="../ink/ink1899.xml"/><Relationship Id="rId517" Type="http://schemas.openxmlformats.org/officeDocument/2006/relationships/customXml" Target="../ink/ink1927.xml"/><Relationship Id="rId559" Type="http://schemas.openxmlformats.org/officeDocument/2006/relationships/customXml" Target="../ink/ink1948.xml"/><Relationship Id="rId60" Type="http://schemas.openxmlformats.org/officeDocument/2006/relationships/customXml" Target="../ink/ink1698.xml"/><Relationship Id="rId156" Type="http://schemas.openxmlformats.org/officeDocument/2006/relationships/customXml" Target="../ink/ink1746.xml"/><Relationship Id="rId198" Type="http://schemas.openxmlformats.org/officeDocument/2006/relationships/customXml" Target="../ink/ink1767.xml"/><Relationship Id="rId321" Type="http://schemas.openxmlformats.org/officeDocument/2006/relationships/image" Target="../media/image2093.png"/><Relationship Id="rId363" Type="http://schemas.openxmlformats.org/officeDocument/2006/relationships/image" Target="../media/image2114.png"/><Relationship Id="rId419" Type="http://schemas.openxmlformats.org/officeDocument/2006/relationships/image" Target="../media/image2142.png"/><Relationship Id="rId570" Type="http://schemas.openxmlformats.org/officeDocument/2006/relationships/image" Target="../media/image2217.png"/><Relationship Id="rId626" Type="http://schemas.openxmlformats.org/officeDocument/2006/relationships/image" Target="../media/image68.png"/><Relationship Id="rId223" Type="http://schemas.openxmlformats.org/officeDocument/2006/relationships/image" Target="../media/image2044.png"/><Relationship Id="rId430" Type="http://schemas.openxmlformats.org/officeDocument/2006/relationships/customXml" Target="../ink/ink1883.xml"/><Relationship Id="rId18" Type="http://schemas.openxmlformats.org/officeDocument/2006/relationships/customXml" Target="../ink/ink1677.xml"/><Relationship Id="rId265" Type="http://schemas.openxmlformats.org/officeDocument/2006/relationships/image" Target="../media/image2065.png"/><Relationship Id="rId472" Type="http://schemas.openxmlformats.org/officeDocument/2006/relationships/image" Target="../media/image2168.png"/><Relationship Id="rId528" Type="http://schemas.openxmlformats.org/officeDocument/2006/relationships/image" Target="../media/image2196.png"/><Relationship Id="rId125" Type="http://schemas.openxmlformats.org/officeDocument/2006/relationships/image" Target="../media/image1995.png"/><Relationship Id="rId167" Type="http://schemas.openxmlformats.org/officeDocument/2006/relationships/image" Target="../media/image2016.png"/><Relationship Id="rId332" Type="http://schemas.openxmlformats.org/officeDocument/2006/relationships/customXml" Target="../ink/ink1834.xml"/><Relationship Id="rId374" Type="http://schemas.openxmlformats.org/officeDocument/2006/relationships/customXml" Target="../ink/ink1855.xml"/><Relationship Id="rId581" Type="http://schemas.openxmlformats.org/officeDocument/2006/relationships/customXml" Target="../ink/ink1959.xml"/><Relationship Id="rId71" Type="http://schemas.openxmlformats.org/officeDocument/2006/relationships/image" Target="../media/image1968.png"/><Relationship Id="rId234" Type="http://schemas.openxmlformats.org/officeDocument/2006/relationships/customXml" Target="../ink/ink1785.xml"/><Relationship Id="rId637" Type="http://schemas.openxmlformats.org/officeDocument/2006/relationships/customXml" Target="../ink/ink1987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947.png"/><Relationship Id="rId276" Type="http://schemas.openxmlformats.org/officeDocument/2006/relationships/customXml" Target="../ink/ink1806.xml"/><Relationship Id="rId441" Type="http://schemas.openxmlformats.org/officeDocument/2006/relationships/image" Target="../media/image2153.png"/><Relationship Id="rId483" Type="http://schemas.openxmlformats.org/officeDocument/2006/relationships/customXml" Target="../ink/ink1910.xml"/><Relationship Id="rId539" Type="http://schemas.openxmlformats.org/officeDocument/2006/relationships/customXml" Target="../ink/ink1938.xml"/><Relationship Id="rId40" Type="http://schemas.openxmlformats.org/officeDocument/2006/relationships/customXml" Target="../ink/ink1688.xml"/><Relationship Id="rId136" Type="http://schemas.openxmlformats.org/officeDocument/2006/relationships/customXml" Target="../ink/ink1736.xml"/><Relationship Id="rId178" Type="http://schemas.openxmlformats.org/officeDocument/2006/relationships/customXml" Target="../ink/ink1757.xml"/><Relationship Id="rId301" Type="http://schemas.openxmlformats.org/officeDocument/2006/relationships/image" Target="../media/image2083.png"/><Relationship Id="rId343" Type="http://schemas.openxmlformats.org/officeDocument/2006/relationships/image" Target="../media/image2104.png"/><Relationship Id="rId550" Type="http://schemas.openxmlformats.org/officeDocument/2006/relationships/image" Target="../media/image2207.png"/><Relationship Id="rId82" Type="http://schemas.openxmlformats.org/officeDocument/2006/relationships/customXml" Target="../ink/ink1709.xml"/><Relationship Id="rId203" Type="http://schemas.openxmlformats.org/officeDocument/2006/relationships/image" Target="../media/image2034.png"/><Relationship Id="rId385" Type="http://schemas.openxmlformats.org/officeDocument/2006/relationships/image" Target="../media/image2125.png"/><Relationship Id="rId592" Type="http://schemas.openxmlformats.org/officeDocument/2006/relationships/image" Target="../media/image2228.png"/><Relationship Id="rId606" Type="http://schemas.openxmlformats.org/officeDocument/2006/relationships/image" Target="../media/image2235.png"/><Relationship Id="rId648" Type="http://schemas.openxmlformats.org/officeDocument/2006/relationships/image" Target="../media/image79.png"/><Relationship Id="rId245" Type="http://schemas.openxmlformats.org/officeDocument/2006/relationships/image" Target="../media/image2055.png"/><Relationship Id="rId287" Type="http://schemas.openxmlformats.org/officeDocument/2006/relationships/image" Target="../media/image2076.png"/><Relationship Id="rId410" Type="http://schemas.openxmlformats.org/officeDocument/2006/relationships/customXml" Target="../ink/ink1873.xml"/><Relationship Id="rId452" Type="http://schemas.openxmlformats.org/officeDocument/2006/relationships/customXml" Target="../ink/ink1894.xml"/><Relationship Id="rId494" Type="http://schemas.openxmlformats.org/officeDocument/2006/relationships/image" Target="../media/image2179.png"/><Relationship Id="rId508" Type="http://schemas.openxmlformats.org/officeDocument/2006/relationships/image" Target="../media/image2186.png"/><Relationship Id="rId105" Type="http://schemas.openxmlformats.org/officeDocument/2006/relationships/image" Target="../media/image1985.png"/><Relationship Id="rId147" Type="http://schemas.openxmlformats.org/officeDocument/2006/relationships/image" Target="../media/image2006.png"/><Relationship Id="rId312" Type="http://schemas.openxmlformats.org/officeDocument/2006/relationships/customXml" Target="../ink/ink1824.xml"/><Relationship Id="rId354" Type="http://schemas.openxmlformats.org/officeDocument/2006/relationships/customXml" Target="../ink/ink1845.xml"/><Relationship Id="rId51" Type="http://schemas.openxmlformats.org/officeDocument/2006/relationships/image" Target="../media/image1958.png"/><Relationship Id="rId93" Type="http://schemas.openxmlformats.org/officeDocument/2006/relationships/image" Target="../media/image1979.png"/><Relationship Id="rId189" Type="http://schemas.openxmlformats.org/officeDocument/2006/relationships/image" Target="../media/image2027.png"/><Relationship Id="rId396" Type="http://schemas.openxmlformats.org/officeDocument/2006/relationships/customXml" Target="../ink/ink1866.xml"/><Relationship Id="rId561" Type="http://schemas.openxmlformats.org/officeDocument/2006/relationships/customXml" Target="../ink/ink1949.xml"/><Relationship Id="rId617" Type="http://schemas.openxmlformats.org/officeDocument/2006/relationships/customXml" Target="../ink/ink1977.xml"/><Relationship Id="rId214" Type="http://schemas.openxmlformats.org/officeDocument/2006/relationships/customXml" Target="../ink/ink1775.xml"/><Relationship Id="rId256" Type="http://schemas.openxmlformats.org/officeDocument/2006/relationships/customXml" Target="../ink/ink1796.xml"/><Relationship Id="rId298" Type="http://schemas.openxmlformats.org/officeDocument/2006/relationships/customXml" Target="../ink/ink1817.xml"/><Relationship Id="rId421" Type="http://schemas.openxmlformats.org/officeDocument/2006/relationships/image" Target="../media/image2143.png"/><Relationship Id="rId463" Type="http://schemas.openxmlformats.org/officeDocument/2006/relationships/customXml" Target="../ink/ink1900.xml"/><Relationship Id="rId519" Type="http://schemas.openxmlformats.org/officeDocument/2006/relationships/customXml" Target="../ink/ink1928.xml"/><Relationship Id="rId116" Type="http://schemas.openxmlformats.org/officeDocument/2006/relationships/customXml" Target="../ink/ink1726.xml"/><Relationship Id="rId158" Type="http://schemas.openxmlformats.org/officeDocument/2006/relationships/customXml" Target="../ink/ink1747.xml"/><Relationship Id="rId323" Type="http://schemas.openxmlformats.org/officeDocument/2006/relationships/image" Target="../media/image2094.png"/><Relationship Id="rId530" Type="http://schemas.openxmlformats.org/officeDocument/2006/relationships/image" Target="../media/image2197.png"/><Relationship Id="rId20" Type="http://schemas.openxmlformats.org/officeDocument/2006/relationships/customXml" Target="../ink/ink1678.xml"/><Relationship Id="rId62" Type="http://schemas.openxmlformats.org/officeDocument/2006/relationships/customXml" Target="../ink/ink1699.xml"/><Relationship Id="rId365" Type="http://schemas.openxmlformats.org/officeDocument/2006/relationships/image" Target="../media/image2115.png"/><Relationship Id="rId572" Type="http://schemas.openxmlformats.org/officeDocument/2006/relationships/image" Target="../media/image2218.png"/><Relationship Id="rId628" Type="http://schemas.openxmlformats.org/officeDocument/2006/relationships/image" Target="../media/image69.png"/><Relationship Id="rId225" Type="http://schemas.openxmlformats.org/officeDocument/2006/relationships/image" Target="../media/image2045.png"/><Relationship Id="rId267" Type="http://schemas.openxmlformats.org/officeDocument/2006/relationships/image" Target="../media/image2066.png"/><Relationship Id="rId432" Type="http://schemas.openxmlformats.org/officeDocument/2006/relationships/customXml" Target="../ink/ink1884.xml"/><Relationship Id="rId474" Type="http://schemas.openxmlformats.org/officeDocument/2006/relationships/image" Target="../media/image2169.png"/><Relationship Id="rId127" Type="http://schemas.openxmlformats.org/officeDocument/2006/relationships/image" Target="../media/image1996.png"/><Relationship Id="rId31" Type="http://schemas.openxmlformats.org/officeDocument/2006/relationships/image" Target="../media/image1948.png"/><Relationship Id="rId73" Type="http://schemas.openxmlformats.org/officeDocument/2006/relationships/image" Target="../media/image1969.png"/><Relationship Id="rId169" Type="http://schemas.openxmlformats.org/officeDocument/2006/relationships/image" Target="../media/image2017.png"/><Relationship Id="rId334" Type="http://schemas.openxmlformats.org/officeDocument/2006/relationships/customXml" Target="../ink/ink1835.xml"/><Relationship Id="rId376" Type="http://schemas.openxmlformats.org/officeDocument/2006/relationships/customXml" Target="../ink/ink1856.xml"/><Relationship Id="rId541" Type="http://schemas.openxmlformats.org/officeDocument/2006/relationships/customXml" Target="../ink/ink1939.xml"/><Relationship Id="rId583" Type="http://schemas.openxmlformats.org/officeDocument/2006/relationships/customXml" Target="../ink/ink1960.xml"/><Relationship Id="rId639" Type="http://schemas.openxmlformats.org/officeDocument/2006/relationships/customXml" Target="../ink/ink1988.xml"/><Relationship Id="rId4" Type="http://schemas.openxmlformats.org/officeDocument/2006/relationships/customXml" Target="../ink/ink1670.xml"/><Relationship Id="rId180" Type="http://schemas.openxmlformats.org/officeDocument/2006/relationships/customXml" Target="../ink/ink1758.xml"/><Relationship Id="rId236" Type="http://schemas.openxmlformats.org/officeDocument/2006/relationships/customXml" Target="../ink/ink1786.xml"/><Relationship Id="rId278" Type="http://schemas.openxmlformats.org/officeDocument/2006/relationships/customXml" Target="../ink/ink1807.xml"/><Relationship Id="rId401" Type="http://schemas.openxmlformats.org/officeDocument/2006/relationships/image" Target="../media/image2133.png"/><Relationship Id="rId443" Type="http://schemas.openxmlformats.org/officeDocument/2006/relationships/image" Target="../media/image2154.png"/><Relationship Id="rId650" Type="http://schemas.openxmlformats.org/officeDocument/2006/relationships/image" Target="../media/image80.png"/><Relationship Id="rId303" Type="http://schemas.openxmlformats.org/officeDocument/2006/relationships/image" Target="../media/image2084.png"/><Relationship Id="rId485" Type="http://schemas.openxmlformats.org/officeDocument/2006/relationships/customXml" Target="../ink/ink1911.xml"/><Relationship Id="rId42" Type="http://schemas.openxmlformats.org/officeDocument/2006/relationships/customXml" Target="../ink/ink1689.xml"/><Relationship Id="rId84" Type="http://schemas.openxmlformats.org/officeDocument/2006/relationships/customXml" Target="../ink/ink1710.xml"/><Relationship Id="rId138" Type="http://schemas.openxmlformats.org/officeDocument/2006/relationships/customXml" Target="../ink/ink1737.xml"/><Relationship Id="rId345" Type="http://schemas.openxmlformats.org/officeDocument/2006/relationships/image" Target="../media/image2105.png"/><Relationship Id="rId387" Type="http://schemas.openxmlformats.org/officeDocument/2006/relationships/image" Target="../media/image2126.png"/><Relationship Id="rId510" Type="http://schemas.openxmlformats.org/officeDocument/2006/relationships/image" Target="../media/image2187.png"/><Relationship Id="rId552" Type="http://schemas.openxmlformats.org/officeDocument/2006/relationships/image" Target="../media/image2208.png"/><Relationship Id="rId594" Type="http://schemas.openxmlformats.org/officeDocument/2006/relationships/image" Target="../media/image2229.png"/><Relationship Id="rId608" Type="http://schemas.openxmlformats.org/officeDocument/2006/relationships/image" Target="../media/image2236.png"/><Relationship Id="rId191" Type="http://schemas.openxmlformats.org/officeDocument/2006/relationships/image" Target="../media/image2028.png"/><Relationship Id="rId205" Type="http://schemas.openxmlformats.org/officeDocument/2006/relationships/image" Target="../media/image2035.png"/><Relationship Id="rId247" Type="http://schemas.openxmlformats.org/officeDocument/2006/relationships/image" Target="../media/image2056.png"/><Relationship Id="rId412" Type="http://schemas.openxmlformats.org/officeDocument/2006/relationships/customXml" Target="../ink/ink1874.xml"/><Relationship Id="rId107" Type="http://schemas.openxmlformats.org/officeDocument/2006/relationships/image" Target="../media/image1986.png"/><Relationship Id="rId289" Type="http://schemas.openxmlformats.org/officeDocument/2006/relationships/image" Target="../media/image2077.png"/><Relationship Id="rId454" Type="http://schemas.openxmlformats.org/officeDocument/2006/relationships/customXml" Target="../ink/ink1895.xml"/><Relationship Id="rId496" Type="http://schemas.openxmlformats.org/officeDocument/2006/relationships/image" Target="../media/image2180.png"/><Relationship Id="rId11" Type="http://schemas.openxmlformats.org/officeDocument/2006/relationships/image" Target="../media/image1938.png"/><Relationship Id="rId53" Type="http://schemas.openxmlformats.org/officeDocument/2006/relationships/image" Target="../media/image1959.png"/><Relationship Id="rId149" Type="http://schemas.openxmlformats.org/officeDocument/2006/relationships/image" Target="../media/image2007.png"/><Relationship Id="rId314" Type="http://schemas.openxmlformats.org/officeDocument/2006/relationships/customXml" Target="../ink/ink1825.xml"/><Relationship Id="rId356" Type="http://schemas.openxmlformats.org/officeDocument/2006/relationships/customXml" Target="../ink/ink1846.xml"/><Relationship Id="rId398" Type="http://schemas.openxmlformats.org/officeDocument/2006/relationships/customXml" Target="../ink/ink1867.xml"/><Relationship Id="rId521" Type="http://schemas.openxmlformats.org/officeDocument/2006/relationships/customXml" Target="../ink/ink1929.xml"/><Relationship Id="rId563" Type="http://schemas.openxmlformats.org/officeDocument/2006/relationships/customXml" Target="../ink/ink1950.xml"/><Relationship Id="rId619" Type="http://schemas.openxmlformats.org/officeDocument/2006/relationships/customXml" Target="../ink/ink1978.xml"/><Relationship Id="rId95" Type="http://schemas.openxmlformats.org/officeDocument/2006/relationships/image" Target="../media/image1980.png"/><Relationship Id="rId160" Type="http://schemas.openxmlformats.org/officeDocument/2006/relationships/customXml" Target="../ink/ink1748.xml"/><Relationship Id="rId216" Type="http://schemas.openxmlformats.org/officeDocument/2006/relationships/customXml" Target="../ink/ink1776.xml"/><Relationship Id="rId423" Type="http://schemas.openxmlformats.org/officeDocument/2006/relationships/image" Target="../media/image2144.png"/><Relationship Id="rId258" Type="http://schemas.openxmlformats.org/officeDocument/2006/relationships/customXml" Target="../ink/ink1797.xml"/><Relationship Id="rId465" Type="http://schemas.openxmlformats.org/officeDocument/2006/relationships/customXml" Target="../ink/ink1901.xml"/><Relationship Id="rId630" Type="http://schemas.openxmlformats.org/officeDocument/2006/relationships/image" Target="../media/image70.png"/><Relationship Id="rId22" Type="http://schemas.openxmlformats.org/officeDocument/2006/relationships/customXml" Target="../ink/ink1679.xml"/><Relationship Id="rId64" Type="http://schemas.openxmlformats.org/officeDocument/2006/relationships/customXml" Target="../ink/ink1700.xml"/><Relationship Id="rId118" Type="http://schemas.openxmlformats.org/officeDocument/2006/relationships/customXml" Target="../ink/ink1727.xml"/><Relationship Id="rId325" Type="http://schemas.openxmlformats.org/officeDocument/2006/relationships/image" Target="../media/image2095.png"/><Relationship Id="rId367" Type="http://schemas.openxmlformats.org/officeDocument/2006/relationships/image" Target="../media/image2116.png"/><Relationship Id="rId532" Type="http://schemas.openxmlformats.org/officeDocument/2006/relationships/image" Target="../media/image2198.png"/><Relationship Id="rId574" Type="http://schemas.openxmlformats.org/officeDocument/2006/relationships/image" Target="../media/image2219.png"/><Relationship Id="rId171" Type="http://schemas.openxmlformats.org/officeDocument/2006/relationships/image" Target="../media/image2018.png"/><Relationship Id="rId227" Type="http://schemas.openxmlformats.org/officeDocument/2006/relationships/image" Target="../media/image2046.png"/><Relationship Id="rId269" Type="http://schemas.openxmlformats.org/officeDocument/2006/relationships/image" Target="../media/image2067.png"/><Relationship Id="rId434" Type="http://schemas.openxmlformats.org/officeDocument/2006/relationships/customXml" Target="../ink/ink1885.xml"/><Relationship Id="rId476" Type="http://schemas.openxmlformats.org/officeDocument/2006/relationships/image" Target="../media/image2170.png"/><Relationship Id="rId641" Type="http://schemas.openxmlformats.org/officeDocument/2006/relationships/customXml" Target="../ink/ink1989.xml"/><Relationship Id="rId33" Type="http://schemas.openxmlformats.org/officeDocument/2006/relationships/image" Target="../media/image1949.png"/><Relationship Id="rId129" Type="http://schemas.openxmlformats.org/officeDocument/2006/relationships/image" Target="../media/image1997.png"/><Relationship Id="rId280" Type="http://schemas.openxmlformats.org/officeDocument/2006/relationships/customXml" Target="../ink/ink1808.xml"/><Relationship Id="rId336" Type="http://schemas.openxmlformats.org/officeDocument/2006/relationships/customXml" Target="../ink/ink1836.xml"/><Relationship Id="rId501" Type="http://schemas.openxmlformats.org/officeDocument/2006/relationships/customXml" Target="../ink/ink1919.xml"/><Relationship Id="rId543" Type="http://schemas.openxmlformats.org/officeDocument/2006/relationships/customXml" Target="../ink/ink1940.xml"/><Relationship Id="rId75" Type="http://schemas.openxmlformats.org/officeDocument/2006/relationships/image" Target="../media/image1970.png"/><Relationship Id="rId140" Type="http://schemas.openxmlformats.org/officeDocument/2006/relationships/customXml" Target="../ink/ink1738.xml"/><Relationship Id="rId182" Type="http://schemas.openxmlformats.org/officeDocument/2006/relationships/customXml" Target="../ink/ink1759.xml"/><Relationship Id="rId378" Type="http://schemas.openxmlformats.org/officeDocument/2006/relationships/customXml" Target="../ink/ink1857.xml"/><Relationship Id="rId403" Type="http://schemas.openxmlformats.org/officeDocument/2006/relationships/image" Target="../media/image2134.png"/><Relationship Id="rId585" Type="http://schemas.openxmlformats.org/officeDocument/2006/relationships/customXml" Target="../ink/ink1961.xml"/><Relationship Id="rId6" Type="http://schemas.openxmlformats.org/officeDocument/2006/relationships/customXml" Target="../ink/ink1671.xml"/><Relationship Id="rId238" Type="http://schemas.openxmlformats.org/officeDocument/2006/relationships/customXml" Target="../ink/ink1787.xml"/><Relationship Id="rId445" Type="http://schemas.openxmlformats.org/officeDocument/2006/relationships/image" Target="../media/image2155.png"/><Relationship Id="rId487" Type="http://schemas.openxmlformats.org/officeDocument/2006/relationships/customXml" Target="../ink/ink1912.xml"/><Relationship Id="rId610" Type="http://schemas.openxmlformats.org/officeDocument/2006/relationships/image" Target="../media/image2237.png"/><Relationship Id="rId652" Type="http://schemas.openxmlformats.org/officeDocument/2006/relationships/image" Target="../media/image81.png"/><Relationship Id="rId291" Type="http://schemas.openxmlformats.org/officeDocument/2006/relationships/image" Target="../media/image2078.png"/><Relationship Id="rId305" Type="http://schemas.openxmlformats.org/officeDocument/2006/relationships/image" Target="../media/image2085.png"/><Relationship Id="rId347" Type="http://schemas.openxmlformats.org/officeDocument/2006/relationships/image" Target="../media/image2106.png"/><Relationship Id="rId512" Type="http://schemas.openxmlformats.org/officeDocument/2006/relationships/image" Target="../media/image2188.png"/><Relationship Id="rId44" Type="http://schemas.openxmlformats.org/officeDocument/2006/relationships/customXml" Target="../ink/ink1690.xml"/><Relationship Id="rId86" Type="http://schemas.openxmlformats.org/officeDocument/2006/relationships/customXml" Target="../ink/ink1711.xml"/><Relationship Id="rId151" Type="http://schemas.openxmlformats.org/officeDocument/2006/relationships/image" Target="../media/image2008.png"/><Relationship Id="rId389" Type="http://schemas.openxmlformats.org/officeDocument/2006/relationships/image" Target="../media/image2127.png"/><Relationship Id="rId554" Type="http://schemas.openxmlformats.org/officeDocument/2006/relationships/image" Target="../media/image2209.png"/><Relationship Id="rId596" Type="http://schemas.openxmlformats.org/officeDocument/2006/relationships/image" Target="../media/image2230.png"/><Relationship Id="rId193" Type="http://schemas.openxmlformats.org/officeDocument/2006/relationships/image" Target="../media/image2029.png"/><Relationship Id="rId207" Type="http://schemas.openxmlformats.org/officeDocument/2006/relationships/image" Target="../media/image2036.png"/><Relationship Id="rId249" Type="http://schemas.openxmlformats.org/officeDocument/2006/relationships/image" Target="../media/image2057.png"/><Relationship Id="rId414" Type="http://schemas.openxmlformats.org/officeDocument/2006/relationships/customXml" Target="../ink/ink1875.xml"/><Relationship Id="rId456" Type="http://schemas.openxmlformats.org/officeDocument/2006/relationships/customXml" Target="../ink/ink1896.xml"/><Relationship Id="rId498" Type="http://schemas.openxmlformats.org/officeDocument/2006/relationships/image" Target="../media/image2181.png"/><Relationship Id="rId621" Type="http://schemas.openxmlformats.org/officeDocument/2006/relationships/customXml" Target="../ink/ink1979.xml"/><Relationship Id="rId13" Type="http://schemas.openxmlformats.org/officeDocument/2006/relationships/image" Target="../media/image1939.png"/><Relationship Id="rId109" Type="http://schemas.openxmlformats.org/officeDocument/2006/relationships/image" Target="../media/image1987.png"/><Relationship Id="rId260" Type="http://schemas.openxmlformats.org/officeDocument/2006/relationships/customXml" Target="../ink/ink1798.xml"/><Relationship Id="rId316" Type="http://schemas.openxmlformats.org/officeDocument/2006/relationships/customXml" Target="../ink/ink1826.xml"/><Relationship Id="rId523" Type="http://schemas.openxmlformats.org/officeDocument/2006/relationships/customXml" Target="../ink/ink1930.xml"/><Relationship Id="rId55" Type="http://schemas.openxmlformats.org/officeDocument/2006/relationships/image" Target="../media/image1960.png"/><Relationship Id="rId97" Type="http://schemas.openxmlformats.org/officeDocument/2006/relationships/image" Target="../media/image1981.png"/><Relationship Id="rId120" Type="http://schemas.openxmlformats.org/officeDocument/2006/relationships/customXml" Target="../ink/ink1728.xml"/><Relationship Id="rId358" Type="http://schemas.openxmlformats.org/officeDocument/2006/relationships/customXml" Target="../ink/ink1847.xml"/><Relationship Id="rId565" Type="http://schemas.openxmlformats.org/officeDocument/2006/relationships/customXml" Target="../ink/ink1951.xml"/><Relationship Id="rId162" Type="http://schemas.openxmlformats.org/officeDocument/2006/relationships/customXml" Target="../ink/ink1749.xml"/><Relationship Id="rId218" Type="http://schemas.openxmlformats.org/officeDocument/2006/relationships/customXml" Target="../ink/ink1777.xml"/><Relationship Id="rId425" Type="http://schemas.openxmlformats.org/officeDocument/2006/relationships/image" Target="../media/image2145.png"/><Relationship Id="rId467" Type="http://schemas.openxmlformats.org/officeDocument/2006/relationships/customXml" Target="../ink/ink1902.xml"/><Relationship Id="rId632" Type="http://schemas.openxmlformats.org/officeDocument/2006/relationships/image" Target="../media/image71.png"/><Relationship Id="rId271" Type="http://schemas.openxmlformats.org/officeDocument/2006/relationships/image" Target="../media/image2068.png"/><Relationship Id="rId24" Type="http://schemas.openxmlformats.org/officeDocument/2006/relationships/customXml" Target="../ink/ink1680.xml"/><Relationship Id="rId66" Type="http://schemas.openxmlformats.org/officeDocument/2006/relationships/customXml" Target="../ink/ink1701.xml"/><Relationship Id="rId131" Type="http://schemas.openxmlformats.org/officeDocument/2006/relationships/image" Target="../media/image1998.png"/><Relationship Id="rId327" Type="http://schemas.openxmlformats.org/officeDocument/2006/relationships/image" Target="../media/image2096.png"/><Relationship Id="rId369" Type="http://schemas.openxmlformats.org/officeDocument/2006/relationships/image" Target="../media/image2117.png"/><Relationship Id="rId534" Type="http://schemas.openxmlformats.org/officeDocument/2006/relationships/image" Target="../media/image2199.png"/><Relationship Id="rId576" Type="http://schemas.openxmlformats.org/officeDocument/2006/relationships/image" Target="../media/image2220.png"/><Relationship Id="rId173" Type="http://schemas.openxmlformats.org/officeDocument/2006/relationships/image" Target="../media/image2019.png"/><Relationship Id="rId229" Type="http://schemas.openxmlformats.org/officeDocument/2006/relationships/image" Target="../media/image2047.png"/><Relationship Id="rId380" Type="http://schemas.openxmlformats.org/officeDocument/2006/relationships/customXml" Target="../ink/ink1858.xml"/><Relationship Id="rId436" Type="http://schemas.openxmlformats.org/officeDocument/2006/relationships/customXml" Target="../ink/ink1886.xml"/><Relationship Id="rId601" Type="http://schemas.openxmlformats.org/officeDocument/2006/relationships/customXml" Target="../ink/ink1969.xml"/><Relationship Id="rId643" Type="http://schemas.openxmlformats.org/officeDocument/2006/relationships/customXml" Target="../ink/ink1990.xml"/><Relationship Id="rId240" Type="http://schemas.openxmlformats.org/officeDocument/2006/relationships/customXml" Target="../ink/ink1788.xml"/><Relationship Id="rId478" Type="http://schemas.openxmlformats.org/officeDocument/2006/relationships/image" Target="../media/image2171.png"/><Relationship Id="rId35" Type="http://schemas.openxmlformats.org/officeDocument/2006/relationships/image" Target="../media/image1950.png"/><Relationship Id="rId77" Type="http://schemas.openxmlformats.org/officeDocument/2006/relationships/image" Target="../media/image1971.png"/><Relationship Id="rId100" Type="http://schemas.openxmlformats.org/officeDocument/2006/relationships/customXml" Target="../ink/ink1718.xml"/><Relationship Id="rId282" Type="http://schemas.openxmlformats.org/officeDocument/2006/relationships/customXml" Target="../ink/ink1809.xml"/><Relationship Id="rId338" Type="http://schemas.openxmlformats.org/officeDocument/2006/relationships/customXml" Target="../ink/ink1837.xml"/><Relationship Id="rId503" Type="http://schemas.openxmlformats.org/officeDocument/2006/relationships/customXml" Target="../ink/ink1920.xml"/><Relationship Id="rId545" Type="http://schemas.openxmlformats.org/officeDocument/2006/relationships/customXml" Target="../ink/ink1941.xml"/><Relationship Id="rId587" Type="http://schemas.openxmlformats.org/officeDocument/2006/relationships/customXml" Target="../ink/ink1962.xml"/><Relationship Id="rId8" Type="http://schemas.openxmlformats.org/officeDocument/2006/relationships/customXml" Target="../ink/ink1672.xml"/><Relationship Id="rId142" Type="http://schemas.openxmlformats.org/officeDocument/2006/relationships/customXml" Target="../ink/ink1739.xml"/><Relationship Id="rId184" Type="http://schemas.openxmlformats.org/officeDocument/2006/relationships/customXml" Target="../ink/ink1760.xml"/><Relationship Id="rId391" Type="http://schemas.openxmlformats.org/officeDocument/2006/relationships/image" Target="../media/image2128.png"/><Relationship Id="rId405" Type="http://schemas.openxmlformats.org/officeDocument/2006/relationships/image" Target="../media/image2135.png"/><Relationship Id="rId447" Type="http://schemas.openxmlformats.org/officeDocument/2006/relationships/image" Target="../media/image2156.png"/><Relationship Id="rId612" Type="http://schemas.openxmlformats.org/officeDocument/2006/relationships/image" Target="../media/image2238.png"/><Relationship Id="rId251" Type="http://schemas.openxmlformats.org/officeDocument/2006/relationships/image" Target="../media/image2058.png"/><Relationship Id="rId489" Type="http://schemas.openxmlformats.org/officeDocument/2006/relationships/customXml" Target="../ink/ink1913.xml"/><Relationship Id="rId654" Type="http://schemas.openxmlformats.org/officeDocument/2006/relationships/image" Target="../media/image82.png"/><Relationship Id="rId46" Type="http://schemas.openxmlformats.org/officeDocument/2006/relationships/customXml" Target="../ink/ink1691.xml"/><Relationship Id="rId293" Type="http://schemas.openxmlformats.org/officeDocument/2006/relationships/image" Target="../media/image2079.png"/><Relationship Id="rId307" Type="http://schemas.openxmlformats.org/officeDocument/2006/relationships/image" Target="../media/image2086.png"/><Relationship Id="rId349" Type="http://schemas.openxmlformats.org/officeDocument/2006/relationships/image" Target="../media/image2107.png"/><Relationship Id="rId514" Type="http://schemas.openxmlformats.org/officeDocument/2006/relationships/image" Target="../media/image2189.png"/><Relationship Id="rId556" Type="http://schemas.openxmlformats.org/officeDocument/2006/relationships/image" Target="../media/image2210.png"/><Relationship Id="rId88" Type="http://schemas.openxmlformats.org/officeDocument/2006/relationships/customXml" Target="../ink/ink1712.xml"/><Relationship Id="rId111" Type="http://schemas.openxmlformats.org/officeDocument/2006/relationships/image" Target="../media/image1988.png"/><Relationship Id="rId153" Type="http://schemas.openxmlformats.org/officeDocument/2006/relationships/image" Target="../media/image2009.png"/><Relationship Id="rId195" Type="http://schemas.openxmlformats.org/officeDocument/2006/relationships/image" Target="../media/image2030.png"/><Relationship Id="rId209" Type="http://schemas.openxmlformats.org/officeDocument/2006/relationships/image" Target="../media/image2037.png"/><Relationship Id="rId360" Type="http://schemas.openxmlformats.org/officeDocument/2006/relationships/customXml" Target="../ink/ink1848.xml"/><Relationship Id="rId416" Type="http://schemas.openxmlformats.org/officeDocument/2006/relationships/customXml" Target="../ink/ink1876.xml"/><Relationship Id="rId598" Type="http://schemas.openxmlformats.org/officeDocument/2006/relationships/image" Target="../media/image2231.png"/><Relationship Id="rId220" Type="http://schemas.openxmlformats.org/officeDocument/2006/relationships/customXml" Target="../ink/ink1778.xml"/><Relationship Id="rId458" Type="http://schemas.openxmlformats.org/officeDocument/2006/relationships/image" Target="../media/image2161.png"/><Relationship Id="rId623" Type="http://schemas.openxmlformats.org/officeDocument/2006/relationships/customXml" Target="../ink/ink1980.xml"/><Relationship Id="rId15" Type="http://schemas.openxmlformats.org/officeDocument/2006/relationships/image" Target="../media/image1940.png"/><Relationship Id="rId57" Type="http://schemas.openxmlformats.org/officeDocument/2006/relationships/image" Target="../media/image1961.png"/><Relationship Id="rId262" Type="http://schemas.openxmlformats.org/officeDocument/2006/relationships/customXml" Target="../ink/ink1799.xml"/><Relationship Id="rId318" Type="http://schemas.openxmlformats.org/officeDocument/2006/relationships/customXml" Target="../ink/ink1827.xml"/><Relationship Id="rId525" Type="http://schemas.openxmlformats.org/officeDocument/2006/relationships/customXml" Target="../ink/ink1931.xml"/><Relationship Id="rId567" Type="http://schemas.openxmlformats.org/officeDocument/2006/relationships/customXml" Target="../ink/ink1952.xml"/><Relationship Id="rId99" Type="http://schemas.openxmlformats.org/officeDocument/2006/relationships/image" Target="../media/image1982.png"/><Relationship Id="rId122" Type="http://schemas.openxmlformats.org/officeDocument/2006/relationships/customXml" Target="../ink/ink1729.xml"/><Relationship Id="rId164" Type="http://schemas.openxmlformats.org/officeDocument/2006/relationships/customXml" Target="../ink/ink1750.xml"/><Relationship Id="rId371" Type="http://schemas.openxmlformats.org/officeDocument/2006/relationships/image" Target="../media/image2118.png"/><Relationship Id="rId427" Type="http://schemas.openxmlformats.org/officeDocument/2006/relationships/image" Target="../media/image2146.png"/><Relationship Id="rId469" Type="http://schemas.openxmlformats.org/officeDocument/2006/relationships/customXml" Target="../ink/ink1903.xml"/><Relationship Id="rId634" Type="http://schemas.openxmlformats.org/officeDocument/2006/relationships/image" Target="../media/image72.png"/><Relationship Id="rId26" Type="http://schemas.openxmlformats.org/officeDocument/2006/relationships/customXml" Target="../ink/ink1681.xml"/><Relationship Id="rId231" Type="http://schemas.openxmlformats.org/officeDocument/2006/relationships/image" Target="../media/image2048.png"/><Relationship Id="rId273" Type="http://schemas.openxmlformats.org/officeDocument/2006/relationships/image" Target="../media/image2069.png"/><Relationship Id="rId329" Type="http://schemas.openxmlformats.org/officeDocument/2006/relationships/image" Target="../media/image2097.png"/><Relationship Id="rId480" Type="http://schemas.openxmlformats.org/officeDocument/2006/relationships/image" Target="../media/image2172.png"/><Relationship Id="rId536" Type="http://schemas.openxmlformats.org/officeDocument/2006/relationships/image" Target="../media/image2200.png"/><Relationship Id="rId68" Type="http://schemas.openxmlformats.org/officeDocument/2006/relationships/customXml" Target="../ink/ink1702.xml"/><Relationship Id="rId133" Type="http://schemas.openxmlformats.org/officeDocument/2006/relationships/image" Target="../media/image1999.png"/><Relationship Id="rId175" Type="http://schemas.openxmlformats.org/officeDocument/2006/relationships/image" Target="../media/image2020.png"/><Relationship Id="rId340" Type="http://schemas.openxmlformats.org/officeDocument/2006/relationships/customXml" Target="../ink/ink1838.xml"/><Relationship Id="rId578" Type="http://schemas.openxmlformats.org/officeDocument/2006/relationships/image" Target="../media/image2221.png"/><Relationship Id="rId200" Type="http://schemas.openxmlformats.org/officeDocument/2006/relationships/customXml" Target="../ink/ink1768.xml"/><Relationship Id="rId382" Type="http://schemas.openxmlformats.org/officeDocument/2006/relationships/customXml" Target="../ink/ink1859.xml"/><Relationship Id="rId438" Type="http://schemas.openxmlformats.org/officeDocument/2006/relationships/customXml" Target="../ink/ink1887.xml"/><Relationship Id="rId603" Type="http://schemas.openxmlformats.org/officeDocument/2006/relationships/customXml" Target="../ink/ink1970.xml"/><Relationship Id="rId645" Type="http://schemas.openxmlformats.org/officeDocument/2006/relationships/customXml" Target="../ink/ink1991.xml"/><Relationship Id="rId242" Type="http://schemas.openxmlformats.org/officeDocument/2006/relationships/customXml" Target="../ink/ink1789.xml"/><Relationship Id="rId284" Type="http://schemas.openxmlformats.org/officeDocument/2006/relationships/customXml" Target="../ink/ink1810.xml"/><Relationship Id="rId491" Type="http://schemas.openxmlformats.org/officeDocument/2006/relationships/customXml" Target="../ink/ink1914.xml"/><Relationship Id="rId505" Type="http://schemas.openxmlformats.org/officeDocument/2006/relationships/customXml" Target="../ink/ink1921.xml"/><Relationship Id="rId37" Type="http://schemas.openxmlformats.org/officeDocument/2006/relationships/image" Target="../media/image1951.png"/><Relationship Id="rId79" Type="http://schemas.openxmlformats.org/officeDocument/2006/relationships/image" Target="../media/image1972.png"/><Relationship Id="rId102" Type="http://schemas.openxmlformats.org/officeDocument/2006/relationships/customXml" Target="../ink/ink1719.xml"/><Relationship Id="rId144" Type="http://schemas.openxmlformats.org/officeDocument/2006/relationships/customXml" Target="../ink/ink1740.xml"/><Relationship Id="rId547" Type="http://schemas.openxmlformats.org/officeDocument/2006/relationships/customXml" Target="../ink/ink1942.xml"/><Relationship Id="rId589" Type="http://schemas.openxmlformats.org/officeDocument/2006/relationships/customXml" Target="../ink/ink1963.xml"/><Relationship Id="rId90" Type="http://schemas.openxmlformats.org/officeDocument/2006/relationships/customXml" Target="../ink/ink1713.xml"/><Relationship Id="rId186" Type="http://schemas.openxmlformats.org/officeDocument/2006/relationships/customXml" Target="../ink/ink1761.xml"/><Relationship Id="rId351" Type="http://schemas.openxmlformats.org/officeDocument/2006/relationships/image" Target="../media/image2108.png"/><Relationship Id="rId393" Type="http://schemas.openxmlformats.org/officeDocument/2006/relationships/image" Target="../media/image2129.png"/><Relationship Id="rId407" Type="http://schemas.openxmlformats.org/officeDocument/2006/relationships/image" Target="../media/image2136.png"/><Relationship Id="rId449" Type="http://schemas.openxmlformats.org/officeDocument/2006/relationships/image" Target="../media/image2157.png"/><Relationship Id="rId614" Type="http://schemas.openxmlformats.org/officeDocument/2006/relationships/image" Target="../media/image2239.png"/><Relationship Id="rId211" Type="http://schemas.openxmlformats.org/officeDocument/2006/relationships/image" Target="../media/image2038.png"/><Relationship Id="rId253" Type="http://schemas.openxmlformats.org/officeDocument/2006/relationships/image" Target="../media/image2059.png"/><Relationship Id="rId295" Type="http://schemas.openxmlformats.org/officeDocument/2006/relationships/image" Target="../media/image2080.png"/><Relationship Id="rId309" Type="http://schemas.openxmlformats.org/officeDocument/2006/relationships/image" Target="../media/image2087.png"/><Relationship Id="rId460" Type="http://schemas.openxmlformats.org/officeDocument/2006/relationships/image" Target="../media/image2162.png"/><Relationship Id="rId516" Type="http://schemas.openxmlformats.org/officeDocument/2006/relationships/image" Target="../media/image2190.png"/><Relationship Id="rId48" Type="http://schemas.openxmlformats.org/officeDocument/2006/relationships/customXml" Target="../ink/ink1692.xml"/><Relationship Id="rId113" Type="http://schemas.openxmlformats.org/officeDocument/2006/relationships/image" Target="../media/image1989.png"/><Relationship Id="rId320" Type="http://schemas.openxmlformats.org/officeDocument/2006/relationships/customXml" Target="../ink/ink1828.xml"/><Relationship Id="rId558" Type="http://schemas.openxmlformats.org/officeDocument/2006/relationships/image" Target="../media/image2211.png"/><Relationship Id="rId155" Type="http://schemas.openxmlformats.org/officeDocument/2006/relationships/image" Target="../media/image2010.png"/><Relationship Id="rId197" Type="http://schemas.openxmlformats.org/officeDocument/2006/relationships/image" Target="../media/image2031.png"/><Relationship Id="rId362" Type="http://schemas.openxmlformats.org/officeDocument/2006/relationships/customXml" Target="../ink/ink1849.xml"/><Relationship Id="rId418" Type="http://schemas.openxmlformats.org/officeDocument/2006/relationships/customXml" Target="../ink/ink1877.xml"/><Relationship Id="rId625" Type="http://schemas.openxmlformats.org/officeDocument/2006/relationships/customXml" Target="../ink/ink1981.xml"/><Relationship Id="rId222" Type="http://schemas.openxmlformats.org/officeDocument/2006/relationships/customXml" Target="../ink/ink1779.xml"/><Relationship Id="rId264" Type="http://schemas.openxmlformats.org/officeDocument/2006/relationships/customXml" Target="../ink/ink1800.xml"/><Relationship Id="rId471" Type="http://schemas.openxmlformats.org/officeDocument/2006/relationships/customXml" Target="../ink/ink1904.xml"/><Relationship Id="rId17" Type="http://schemas.openxmlformats.org/officeDocument/2006/relationships/image" Target="../media/image1941.png"/><Relationship Id="rId59" Type="http://schemas.openxmlformats.org/officeDocument/2006/relationships/image" Target="../media/image1962.png"/><Relationship Id="rId124" Type="http://schemas.openxmlformats.org/officeDocument/2006/relationships/customXml" Target="../ink/ink1730.xml"/><Relationship Id="rId527" Type="http://schemas.openxmlformats.org/officeDocument/2006/relationships/customXml" Target="../ink/ink1932.xml"/><Relationship Id="rId569" Type="http://schemas.openxmlformats.org/officeDocument/2006/relationships/customXml" Target="../ink/ink1953.xml"/><Relationship Id="rId70" Type="http://schemas.openxmlformats.org/officeDocument/2006/relationships/customXml" Target="../ink/ink1703.xml"/><Relationship Id="rId166" Type="http://schemas.openxmlformats.org/officeDocument/2006/relationships/customXml" Target="../ink/ink1751.xml"/><Relationship Id="rId331" Type="http://schemas.openxmlformats.org/officeDocument/2006/relationships/image" Target="../media/image2098.png"/><Relationship Id="rId373" Type="http://schemas.openxmlformats.org/officeDocument/2006/relationships/image" Target="../media/image2119.png"/><Relationship Id="rId429" Type="http://schemas.openxmlformats.org/officeDocument/2006/relationships/image" Target="../media/image2147.png"/><Relationship Id="rId580" Type="http://schemas.openxmlformats.org/officeDocument/2006/relationships/image" Target="../media/image2222.png"/><Relationship Id="rId636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233" Type="http://schemas.openxmlformats.org/officeDocument/2006/relationships/image" Target="../media/image2049.png"/><Relationship Id="rId440" Type="http://schemas.openxmlformats.org/officeDocument/2006/relationships/customXml" Target="../ink/ink1888.xml"/><Relationship Id="rId28" Type="http://schemas.openxmlformats.org/officeDocument/2006/relationships/customXml" Target="../ink/ink1682.xml"/><Relationship Id="rId275" Type="http://schemas.openxmlformats.org/officeDocument/2006/relationships/image" Target="../media/image2070.png"/><Relationship Id="rId300" Type="http://schemas.openxmlformats.org/officeDocument/2006/relationships/customXml" Target="../ink/ink1818.xml"/><Relationship Id="rId482" Type="http://schemas.openxmlformats.org/officeDocument/2006/relationships/image" Target="../media/image2173.png"/><Relationship Id="rId538" Type="http://schemas.openxmlformats.org/officeDocument/2006/relationships/image" Target="../media/image2201.png"/><Relationship Id="rId81" Type="http://schemas.openxmlformats.org/officeDocument/2006/relationships/image" Target="../media/image1973.png"/><Relationship Id="rId135" Type="http://schemas.openxmlformats.org/officeDocument/2006/relationships/image" Target="../media/image2000.png"/><Relationship Id="rId177" Type="http://schemas.openxmlformats.org/officeDocument/2006/relationships/image" Target="../media/image2021.png"/><Relationship Id="rId342" Type="http://schemas.openxmlformats.org/officeDocument/2006/relationships/customXml" Target="../ink/ink1839.xml"/><Relationship Id="rId384" Type="http://schemas.openxmlformats.org/officeDocument/2006/relationships/customXml" Target="../ink/ink1860.xml"/><Relationship Id="rId591" Type="http://schemas.openxmlformats.org/officeDocument/2006/relationships/customXml" Target="../ink/ink1964.xml"/><Relationship Id="rId605" Type="http://schemas.openxmlformats.org/officeDocument/2006/relationships/customXml" Target="../ink/ink1971.xml"/><Relationship Id="rId202" Type="http://schemas.openxmlformats.org/officeDocument/2006/relationships/customXml" Target="../ink/ink1769.xml"/><Relationship Id="rId244" Type="http://schemas.openxmlformats.org/officeDocument/2006/relationships/customXml" Target="../ink/ink1790.xml"/><Relationship Id="rId647" Type="http://schemas.openxmlformats.org/officeDocument/2006/relationships/customXml" Target="../ink/ink1992.xml"/><Relationship Id="rId39" Type="http://schemas.openxmlformats.org/officeDocument/2006/relationships/image" Target="../media/image1952.png"/><Relationship Id="rId286" Type="http://schemas.openxmlformats.org/officeDocument/2006/relationships/customXml" Target="../ink/ink1811.xml"/><Relationship Id="rId451" Type="http://schemas.openxmlformats.org/officeDocument/2006/relationships/image" Target="../media/image2158.png"/><Relationship Id="rId493" Type="http://schemas.openxmlformats.org/officeDocument/2006/relationships/customXml" Target="../ink/ink1915.xml"/><Relationship Id="rId507" Type="http://schemas.openxmlformats.org/officeDocument/2006/relationships/customXml" Target="../ink/ink1922.xml"/><Relationship Id="rId549" Type="http://schemas.openxmlformats.org/officeDocument/2006/relationships/customXml" Target="../ink/ink1943.xml"/><Relationship Id="rId50" Type="http://schemas.openxmlformats.org/officeDocument/2006/relationships/customXml" Target="../ink/ink1693.xml"/><Relationship Id="rId104" Type="http://schemas.openxmlformats.org/officeDocument/2006/relationships/customXml" Target="../ink/ink1720.xml"/><Relationship Id="rId146" Type="http://schemas.openxmlformats.org/officeDocument/2006/relationships/customXml" Target="../ink/ink1741.xml"/><Relationship Id="rId188" Type="http://schemas.openxmlformats.org/officeDocument/2006/relationships/customXml" Target="../ink/ink1762.xml"/><Relationship Id="rId311" Type="http://schemas.openxmlformats.org/officeDocument/2006/relationships/image" Target="../media/image2088.png"/><Relationship Id="rId353" Type="http://schemas.openxmlformats.org/officeDocument/2006/relationships/image" Target="../media/image2109.png"/><Relationship Id="rId395" Type="http://schemas.openxmlformats.org/officeDocument/2006/relationships/image" Target="../media/image2130.png"/><Relationship Id="rId409" Type="http://schemas.openxmlformats.org/officeDocument/2006/relationships/image" Target="../media/image2137.png"/><Relationship Id="rId560" Type="http://schemas.openxmlformats.org/officeDocument/2006/relationships/image" Target="../media/image2212.png"/><Relationship Id="rId92" Type="http://schemas.openxmlformats.org/officeDocument/2006/relationships/customXml" Target="../ink/ink1714.xml"/><Relationship Id="rId213" Type="http://schemas.openxmlformats.org/officeDocument/2006/relationships/image" Target="../media/image2039.png"/><Relationship Id="rId420" Type="http://schemas.openxmlformats.org/officeDocument/2006/relationships/customXml" Target="../ink/ink1878.xml"/><Relationship Id="rId616" Type="http://schemas.openxmlformats.org/officeDocument/2006/relationships/image" Target="../media/image63.png"/><Relationship Id="rId255" Type="http://schemas.openxmlformats.org/officeDocument/2006/relationships/image" Target="../media/image2060.png"/><Relationship Id="rId297" Type="http://schemas.openxmlformats.org/officeDocument/2006/relationships/image" Target="../media/image2081.png"/><Relationship Id="rId462" Type="http://schemas.openxmlformats.org/officeDocument/2006/relationships/image" Target="../media/image2163.png"/><Relationship Id="rId518" Type="http://schemas.openxmlformats.org/officeDocument/2006/relationships/image" Target="../media/image2191.png"/><Relationship Id="rId115" Type="http://schemas.openxmlformats.org/officeDocument/2006/relationships/image" Target="../media/image1990.png"/><Relationship Id="rId157" Type="http://schemas.openxmlformats.org/officeDocument/2006/relationships/image" Target="../media/image2011.png"/><Relationship Id="rId322" Type="http://schemas.openxmlformats.org/officeDocument/2006/relationships/customXml" Target="../ink/ink1829.xml"/><Relationship Id="rId364" Type="http://schemas.openxmlformats.org/officeDocument/2006/relationships/customXml" Target="../ink/ink1850.xml"/><Relationship Id="rId61" Type="http://schemas.openxmlformats.org/officeDocument/2006/relationships/image" Target="../media/image1963.png"/><Relationship Id="rId199" Type="http://schemas.openxmlformats.org/officeDocument/2006/relationships/image" Target="../media/image2032.png"/><Relationship Id="rId571" Type="http://schemas.openxmlformats.org/officeDocument/2006/relationships/customXml" Target="../ink/ink1954.xml"/><Relationship Id="rId627" Type="http://schemas.openxmlformats.org/officeDocument/2006/relationships/customXml" Target="../ink/ink1982.xml"/><Relationship Id="rId19" Type="http://schemas.openxmlformats.org/officeDocument/2006/relationships/image" Target="../media/image1942.png"/><Relationship Id="rId224" Type="http://schemas.openxmlformats.org/officeDocument/2006/relationships/customXml" Target="../ink/ink1780.xml"/><Relationship Id="rId266" Type="http://schemas.openxmlformats.org/officeDocument/2006/relationships/customXml" Target="../ink/ink1801.xml"/><Relationship Id="rId431" Type="http://schemas.openxmlformats.org/officeDocument/2006/relationships/image" Target="../media/image2148.png"/><Relationship Id="rId473" Type="http://schemas.openxmlformats.org/officeDocument/2006/relationships/customXml" Target="../ink/ink1905.xml"/><Relationship Id="rId529" Type="http://schemas.openxmlformats.org/officeDocument/2006/relationships/customXml" Target="../ink/ink1933.xml"/><Relationship Id="rId30" Type="http://schemas.openxmlformats.org/officeDocument/2006/relationships/customXml" Target="../ink/ink1683.xml"/><Relationship Id="rId126" Type="http://schemas.openxmlformats.org/officeDocument/2006/relationships/customXml" Target="../ink/ink1731.xml"/><Relationship Id="rId168" Type="http://schemas.openxmlformats.org/officeDocument/2006/relationships/customXml" Target="../ink/ink1752.xml"/><Relationship Id="rId333" Type="http://schemas.openxmlformats.org/officeDocument/2006/relationships/image" Target="../media/image2099.png"/><Relationship Id="rId540" Type="http://schemas.openxmlformats.org/officeDocument/2006/relationships/image" Target="../media/image2202.png"/><Relationship Id="rId72" Type="http://schemas.openxmlformats.org/officeDocument/2006/relationships/customXml" Target="../ink/ink1704.xml"/><Relationship Id="rId375" Type="http://schemas.openxmlformats.org/officeDocument/2006/relationships/image" Target="../media/image2120.png"/><Relationship Id="rId582" Type="http://schemas.openxmlformats.org/officeDocument/2006/relationships/image" Target="../media/image2223.png"/><Relationship Id="rId638" Type="http://schemas.openxmlformats.org/officeDocument/2006/relationships/image" Target="../media/image74.png"/><Relationship Id="rId3" Type="http://schemas.openxmlformats.org/officeDocument/2006/relationships/image" Target="../media/image40.png"/><Relationship Id="rId235" Type="http://schemas.openxmlformats.org/officeDocument/2006/relationships/image" Target="../media/image2050.png"/><Relationship Id="rId277" Type="http://schemas.openxmlformats.org/officeDocument/2006/relationships/image" Target="../media/image2071.png"/><Relationship Id="rId400" Type="http://schemas.openxmlformats.org/officeDocument/2006/relationships/customXml" Target="../ink/ink1868.xml"/><Relationship Id="rId442" Type="http://schemas.openxmlformats.org/officeDocument/2006/relationships/customXml" Target="../ink/ink1889.xml"/><Relationship Id="rId484" Type="http://schemas.openxmlformats.org/officeDocument/2006/relationships/image" Target="../media/image2174.png"/><Relationship Id="rId137" Type="http://schemas.openxmlformats.org/officeDocument/2006/relationships/image" Target="../media/image2001.png"/><Relationship Id="rId302" Type="http://schemas.openxmlformats.org/officeDocument/2006/relationships/customXml" Target="../ink/ink1819.xml"/><Relationship Id="rId344" Type="http://schemas.openxmlformats.org/officeDocument/2006/relationships/customXml" Target="../ink/ink1840.xml"/><Relationship Id="rId41" Type="http://schemas.openxmlformats.org/officeDocument/2006/relationships/image" Target="../media/image1953.png"/><Relationship Id="rId83" Type="http://schemas.openxmlformats.org/officeDocument/2006/relationships/image" Target="../media/image1974.png"/><Relationship Id="rId179" Type="http://schemas.openxmlformats.org/officeDocument/2006/relationships/image" Target="../media/image2022.png"/><Relationship Id="rId386" Type="http://schemas.openxmlformats.org/officeDocument/2006/relationships/customXml" Target="../ink/ink1861.xml"/><Relationship Id="rId551" Type="http://schemas.openxmlformats.org/officeDocument/2006/relationships/customXml" Target="../ink/ink1944.xml"/><Relationship Id="rId593" Type="http://schemas.openxmlformats.org/officeDocument/2006/relationships/customXml" Target="../ink/ink1965.xml"/><Relationship Id="rId607" Type="http://schemas.openxmlformats.org/officeDocument/2006/relationships/customXml" Target="../ink/ink1972.xml"/><Relationship Id="rId649" Type="http://schemas.openxmlformats.org/officeDocument/2006/relationships/customXml" Target="../ink/ink1993.xml"/><Relationship Id="rId190" Type="http://schemas.openxmlformats.org/officeDocument/2006/relationships/customXml" Target="../ink/ink1763.xml"/><Relationship Id="rId204" Type="http://schemas.openxmlformats.org/officeDocument/2006/relationships/customXml" Target="../ink/ink1770.xml"/><Relationship Id="rId246" Type="http://schemas.openxmlformats.org/officeDocument/2006/relationships/customXml" Target="../ink/ink1791.xml"/><Relationship Id="rId288" Type="http://schemas.openxmlformats.org/officeDocument/2006/relationships/customXml" Target="../ink/ink1812.xml"/><Relationship Id="rId411" Type="http://schemas.openxmlformats.org/officeDocument/2006/relationships/image" Target="../media/image2138.png"/><Relationship Id="rId453" Type="http://schemas.openxmlformats.org/officeDocument/2006/relationships/image" Target="../media/image2159.png"/><Relationship Id="rId509" Type="http://schemas.openxmlformats.org/officeDocument/2006/relationships/customXml" Target="../ink/ink1923.xml"/><Relationship Id="rId106" Type="http://schemas.openxmlformats.org/officeDocument/2006/relationships/customXml" Target="../ink/ink1721.xml"/><Relationship Id="rId313" Type="http://schemas.openxmlformats.org/officeDocument/2006/relationships/image" Target="../media/image2089.png"/><Relationship Id="rId495" Type="http://schemas.openxmlformats.org/officeDocument/2006/relationships/customXml" Target="../ink/ink1916.xml"/><Relationship Id="rId10" Type="http://schemas.openxmlformats.org/officeDocument/2006/relationships/customXml" Target="../ink/ink1673.xml"/><Relationship Id="rId52" Type="http://schemas.openxmlformats.org/officeDocument/2006/relationships/customXml" Target="../ink/ink1694.xml"/><Relationship Id="rId94" Type="http://schemas.openxmlformats.org/officeDocument/2006/relationships/customXml" Target="../ink/ink1715.xml"/><Relationship Id="rId148" Type="http://schemas.openxmlformats.org/officeDocument/2006/relationships/customXml" Target="../ink/ink1742.xml"/><Relationship Id="rId355" Type="http://schemas.openxmlformats.org/officeDocument/2006/relationships/image" Target="../media/image2110.png"/><Relationship Id="rId397" Type="http://schemas.openxmlformats.org/officeDocument/2006/relationships/image" Target="../media/image2131.png"/><Relationship Id="rId520" Type="http://schemas.openxmlformats.org/officeDocument/2006/relationships/image" Target="../media/image2192.png"/><Relationship Id="rId562" Type="http://schemas.openxmlformats.org/officeDocument/2006/relationships/image" Target="../media/image2213.png"/><Relationship Id="rId618" Type="http://schemas.openxmlformats.org/officeDocument/2006/relationships/image" Target="../media/image64.png"/><Relationship Id="rId215" Type="http://schemas.openxmlformats.org/officeDocument/2006/relationships/image" Target="../media/image2040.png"/><Relationship Id="rId257" Type="http://schemas.openxmlformats.org/officeDocument/2006/relationships/image" Target="../media/image2061.png"/><Relationship Id="rId422" Type="http://schemas.openxmlformats.org/officeDocument/2006/relationships/customXml" Target="../ink/ink1879.xml"/><Relationship Id="rId464" Type="http://schemas.openxmlformats.org/officeDocument/2006/relationships/image" Target="../media/image2164.png"/><Relationship Id="rId299" Type="http://schemas.openxmlformats.org/officeDocument/2006/relationships/image" Target="../media/image2082.png"/><Relationship Id="rId63" Type="http://schemas.openxmlformats.org/officeDocument/2006/relationships/image" Target="../media/image1964.png"/><Relationship Id="rId159" Type="http://schemas.openxmlformats.org/officeDocument/2006/relationships/image" Target="../media/image2012.png"/><Relationship Id="rId366" Type="http://schemas.openxmlformats.org/officeDocument/2006/relationships/customXml" Target="../ink/ink1851.xml"/><Relationship Id="rId573" Type="http://schemas.openxmlformats.org/officeDocument/2006/relationships/customXml" Target="../ink/ink1955.xml"/><Relationship Id="rId226" Type="http://schemas.openxmlformats.org/officeDocument/2006/relationships/customXml" Target="../ink/ink1781.xml"/><Relationship Id="rId433" Type="http://schemas.openxmlformats.org/officeDocument/2006/relationships/image" Target="../media/image2149.png"/><Relationship Id="rId640" Type="http://schemas.openxmlformats.org/officeDocument/2006/relationships/image" Target="../media/image75.png"/><Relationship Id="rId74" Type="http://schemas.openxmlformats.org/officeDocument/2006/relationships/customXml" Target="../ink/ink1705.xml"/><Relationship Id="rId377" Type="http://schemas.openxmlformats.org/officeDocument/2006/relationships/image" Target="../media/image2121.png"/><Relationship Id="rId500" Type="http://schemas.openxmlformats.org/officeDocument/2006/relationships/image" Target="../media/image2182.png"/><Relationship Id="rId584" Type="http://schemas.openxmlformats.org/officeDocument/2006/relationships/image" Target="../media/image2224.png"/><Relationship Id="rId5" Type="http://schemas.openxmlformats.org/officeDocument/2006/relationships/image" Target="../media/image798.png"/><Relationship Id="rId237" Type="http://schemas.openxmlformats.org/officeDocument/2006/relationships/image" Target="../media/image2051.png"/><Relationship Id="rId444" Type="http://schemas.openxmlformats.org/officeDocument/2006/relationships/customXml" Target="../ink/ink1890.xml"/><Relationship Id="rId651" Type="http://schemas.openxmlformats.org/officeDocument/2006/relationships/customXml" Target="../ink/ink1994.xml"/><Relationship Id="rId290" Type="http://schemas.openxmlformats.org/officeDocument/2006/relationships/customXml" Target="../ink/ink1813.xml"/><Relationship Id="rId304" Type="http://schemas.openxmlformats.org/officeDocument/2006/relationships/customXml" Target="../ink/ink1820.xml"/><Relationship Id="rId388" Type="http://schemas.openxmlformats.org/officeDocument/2006/relationships/customXml" Target="../ink/ink1862.xml"/><Relationship Id="rId511" Type="http://schemas.openxmlformats.org/officeDocument/2006/relationships/customXml" Target="../ink/ink1924.xml"/><Relationship Id="rId609" Type="http://schemas.openxmlformats.org/officeDocument/2006/relationships/customXml" Target="../ink/ink1973.xml"/><Relationship Id="rId85" Type="http://schemas.openxmlformats.org/officeDocument/2006/relationships/image" Target="../media/image1975.png"/><Relationship Id="rId150" Type="http://schemas.openxmlformats.org/officeDocument/2006/relationships/customXml" Target="../ink/ink1743.xml"/><Relationship Id="rId595" Type="http://schemas.openxmlformats.org/officeDocument/2006/relationships/customXml" Target="../ink/ink1966.xml"/><Relationship Id="rId248" Type="http://schemas.openxmlformats.org/officeDocument/2006/relationships/customXml" Target="../ink/ink1792.xml"/><Relationship Id="rId455" Type="http://schemas.openxmlformats.org/officeDocument/2006/relationships/image" Target="../media/image2160.png"/><Relationship Id="rId12" Type="http://schemas.openxmlformats.org/officeDocument/2006/relationships/customXml" Target="../ink/ink1674.xml"/><Relationship Id="rId108" Type="http://schemas.openxmlformats.org/officeDocument/2006/relationships/customXml" Target="../ink/ink1722.xml"/><Relationship Id="rId315" Type="http://schemas.openxmlformats.org/officeDocument/2006/relationships/image" Target="../media/image2090.png"/><Relationship Id="rId522" Type="http://schemas.openxmlformats.org/officeDocument/2006/relationships/image" Target="../media/image2193.png"/><Relationship Id="rId96" Type="http://schemas.openxmlformats.org/officeDocument/2006/relationships/customXml" Target="../ink/ink1716.xml"/><Relationship Id="rId161" Type="http://schemas.openxmlformats.org/officeDocument/2006/relationships/image" Target="../media/image2013.png"/><Relationship Id="rId399" Type="http://schemas.openxmlformats.org/officeDocument/2006/relationships/image" Target="../media/image2132.png"/><Relationship Id="rId259" Type="http://schemas.openxmlformats.org/officeDocument/2006/relationships/image" Target="../media/image2062.png"/><Relationship Id="rId466" Type="http://schemas.openxmlformats.org/officeDocument/2006/relationships/image" Target="../media/image2165.png"/><Relationship Id="rId23" Type="http://schemas.openxmlformats.org/officeDocument/2006/relationships/image" Target="../media/image1944.png"/><Relationship Id="rId119" Type="http://schemas.openxmlformats.org/officeDocument/2006/relationships/image" Target="../media/image1992.png"/><Relationship Id="rId326" Type="http://schemas.openxmlformats.org/officeDocument/2006/relationships/customXml" Target="../ink/ink1831.xml"/><Relationship Id="rId533" Type="http://schemas.openxmlformats.org/officeDocument/2006/relationships/customXml" Target="../ink/ink1935.xml"/><Relationship Id="rId172" Type="http://schemas.openxmlformats.org/officeDocument/2006/relationships/customXml" Target="../ink/ink1754.xml"/><Relationship Id="rId477" Type="http://schemas.openxmlformats.org/officeDocument/2006/relationships/customXml" Target="../ink/ink1907.xml"/><Relationship Id="rId600" Type="http://schemas.openxmlformats.org/officeDocument/2006/relationships/image" Target="../media/image2232.png"/><Relationship Id="rId337" Type="http://schemas.openxmlformats.org/officeDocument/2006/relationships/image" Target="../media/image2101.png"/><Relationship Id="rId34" Type="http://schemas.openxmlformats.org/officeDocument/2006/relationships/customXml" Target="../ink/ink1685.xml"/><Relationship Id="rId544" Type="http://schemas.openxmlformats.org/officeDocument/2006/relationships/image" Target="../media/image2204.png"/><Relationship Id="rId183" Type="http://schemas.openxmlformats.org/officeDocument/2006/relationships/image" Target="../media/image2024.png"/><Relationship Id="rId390" Type="http://schemas.openxmlformats.org/officeDocument/2006/relationships/customXml" Target="../ink/ink1863.xml"/><Relationship Id="rId404" Type="http://schemas.openxmlformats.org/officeDocument/2006/relationships/customXml" Target="../ink/ink1870.xml"/><Relationship Id="rId611" Type="http://schemas.openxmlformats.org/officeDocument/2006/relationships/customXml" Target="../ink/ink1974.xml"/><Relationship Id="rId250" Type="http://schemas.openxmlformats.org/officeDocument/2006/relationships/customXml" Target="../ink/ink1793.xml"/><Relationship Id="rId488" Type="http://schemas.openxmlformats.org/officeDocument/2006/relationships/image" Target="../media/image2176.png"/><Relationship Id="rId45" Type="http://schemas.openxmlformats.org/officeDocument/2006/relationships/image" Target="../media/image1955.png"/><Relationship Id="rId110" Type="http://schemas.openxmlformats.org/officeDocument/2006/relationships/customXml" Target="../ink/ink1723.xml"/><Relationship Id="rId348" Type="http://schemas.openxmlformats.org/officeDocument/2006/relationships/customXml" Target="../ink/ink1842.xml"/><Relationship Id="rId555" Type="http://schemas.openxmlformats.org/officeDocument/2006/relationships/customXml" Target="../ink/ink1946.xml"/><Relationship Id="rId194" Type="http://schemas.openxmlformats.org/officeDocument/2006/relationships/customXml" Target="../ink/ink1765.xml"/><Relationship Id="rId208" Type="http://schemas.openxmlformats.org/officeDocument/2006/relationships/customXml" Target="../ink/ink1772.xml"/><Relationship Id="rId415" Type="http://schemas.openxmlformats.org/officeDocument/2006/relationships/image" Target="../media/image2140.png"/><Relationship Id="rId622" Type="http://schemas.openxmlformats.org/officeDocument/2006/relationships/image" Target="../media/image66.png"/><Relationship Id="rId261" Type="http://schemas.openxmlformats.org/officeDocument/2006/relationships/image" Target="../media/image2063.png"/><Relationship Id="rId499" Type="http://schemas.openxmlformats.org/officeDocument/2006/relationships/customXml" Target="../ink/ink1918.xml"/><Relationship Id="rId56" Type="http://schemas.openxmlformats.org/officeDocument/2006/relationships/customXml" Target="../ink/ink1696.xml"/><Relationship Id="rId359" Type="http://schemas.openxmlformats.org/officeDocument/2006/relationships/image" Target="../media/image2112.png"/><Relationship Id="rId566" Type="http://schemas.openxmlformats.org/officeDocument/2006/relationships/image" Target="../media/image2215.png"/><Relationship Id="rId121" Type="http://schemas.openxmlformats.org/officeDocument/2006/relationships/image" Target="../media/image1993.png"/><Relationship Id="rId219" Type="http://schemas.openxmlformats.org/officeDocument/2006/relationships/image" Target="../media/image2042.png"/><Relationship Id="rId426" Type="http://schemas.openxmlformats.org/officeDocument/2006/relationships/customXml" Target="../ink/ink1881.xml"/><Relationship Id="rId633" Type="http://schemas.openxmlformats.org/officeDocument/2006/relationships/customXml" Target="../ink/ink1985.xml"/><Relationship Id="rId67" Type="http://schemas.openxmlformats.org/officeDocument/2006/relationships/image" Target="../media/image1966.png"/><Relationship Id="rId272" Type="http://schemas.openxmlformats.org/officeDocument/2006/relationships/customXml" Target="../ink/ink1804.xml"/><Relationship Id="rId577" Type="http://schemas.openxmlformats.org/officeDocument/2006/relationships/customXml" Target="../ink/ink1957.xml"/><Relationship Id="rId132" Type="http://schemas.openxmlformats.org/officeDocument/2006/relationships/customXml" Target="../ink/ink1734.xml"/><Relationship Id="rId437" Type="http://schemas.openxmlformats.org/officeDocument/2006/relationships/image" Target="../media/image2151.png"/><Relationship Id="rId644" Type="http://schemas.openxmlformats.org/officeDocument/2006/relationships/image" Target="../media/image77.png"/><Relationship Id="rId283" Type="http://schemas.openxmlformats.org/officeDocument/2006/relationships/image" Target="../media/image2074.png"/><Relationship Id="rId490" Type="http://schemas.openxmlformats.org/officeDocument/2006/relationships/image" Target="../media/image2177.png"/><Relationship Id="rId504" Type="http://schemas.openxmlformats.org/officeDocument/2006/relationships/image" Target="../media/image2184.png"/><Relationship Id="rId78" Type="http://schemas.openxmlformats.org/officeDocument/2006/relationships/customXml" Target="../ink/ink1707.xml"/><Relationship Id="rId143" Type="http://schemas.openxmlformats.org/officeDocument/2006/relationships/image" Target="../media/image2004.png"/><Relationship Id="rId350" Type="http://schemas.openxmlformats.org/officeDocument/2006/relationships/customXml" Target="../ink/ink1843.xml"/><Relationship Id="rId588" Type="http://schemas.openxmlformats.org/officeDocument/2006/relationships/image" Target="../media/image2226.png"/><Relationship Id="rId9" Type="http://schemas.openxmlformats.org/officeDocument/2006/relationships/image" Target="../media/image1937.png"/><Relationship Id="rId210" Type="http://schemas.openxmlformats.org/officeDocument/2006/relationships/customXml" Target="../ink/ink1773.xml"/><Relationship Id="rId448" Type="http://schemas.openxmlformats.org/officeDocument/2006/relationships/customXml" Target="../ink/ink1892.xml"/><Relationship Id="rId294" Type="http://schemas.openxmlformats.org/officeDocument/2006/relationships/customXml" Target="../ink/ink1815.xml"/><Relationship Id="rId308" Type="http://schemas.openxmlformats.org/officeDocument/2006/relationships/customXml" Target="../ink/ink1822.xml"/><Relationship Id="rId515" Type="http://schemas.openxmlformats.org/officeDocument/2006/relationships/customXml" Target="../ink/ink1926.xml"/><Relationship Id="rId89" Type="http://schemas.openxmlformats.org/officeDocument/2006/relationships/image" Target="../media/image1977.png"/><Relationship Id="rId154" Type="http://schemas.openxmlformats.org/officeDocument/2006/relationships/customXml" Target="../ink/ink1745.xml"/><Relationship Id="rId361" Type="http://schemas.openxmlformats.org/officeDocument/2006/relationships/image" Target="../media/image2113.png"/><Relationship Id="rId599" Type="http://schemas.openxmlformats.org/officeDocument/2006/relationships/customXml" Target="../ink/ink1968.xml"/><Relationship Id="rId459" Type="http://schemas.openxmlformats.org/officeDocument/2006/relationships/customXml" Target="../ink/ink1898.xml"/><Relationship Id="rId16" Type="http://schemas.openxmlformats.org/officeDocument/2006/relationships/customXml" Target="../ink/ink1676.xml"/><Relationship Id="rId221" Type="http://schemas.openxmlformats.org/officeDocument/2006/relationships/image" Target="../media/image2043.png"/><Relationship Id="rId319" Type="http://schemas.openxmlformats.org/officeDocument/2006/relationships/image" Target="../media/image2092.png"/><Relationship Id="rId526" Type="http://schemas.openxmlformats.org/officeDocument/2006/relationships/image" Target="../media/image2195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.png"/><Relationship Id="rId21" Type="http://schemas.openxmlformats.org/officeDocument/2006/relationships/image" Target="../media/image2249.png"/><Relationship Id="rId42" Type="http://schemas.openxmlformats.org/officeDocument/2006/relationships/customXml" Target="../ink/ink2015.xml"/><Relationship Id="rId63" Type="http://schemas.openxmlformats.org/officeDocument/2006/relationships/image" Target="../media/image90.png"/><Relationship Id="rId84" Type="http://schemas.openxmlformats.org/officeDocument/2006/relationships/customXml" Target="../ink/ink2036.xml"/><Relationship Id="rId138" Type="http://schemas.openxmlformats.org/officeDocument/2006/relationships/customXml" Target="../ink/ink2063.xml"/><Relationship Id="rId159" Type="http://schemas.openxmlformats.org/officeDocument/2006/relationships/image" Target="../media/image138.png"/><Relationship Id="rId170" Type="http://schemas.openxmlformats.org/officeDocument/2006/relationships/customXml" Target="../ink/ink2079.xml"/><Relationship Id="rId191" Type="http://schemas.openxmlformats.org/officeDocument/2006/relationships/image" Target="../media/image154.png"/><Relationship Id="rId205" Type="http://schemas.openxmlformats.org/officeDocument/2006/relationships/image" Target="../media/image161.png"/><Relationship Id="rId226" Type="http://schemas.openxmlformats.org/officeDocument/2006/relationships/customXml" Target="../ink/ink2107.xml"/><Relationship Id="rId107" Type="http://schemas.openxmlformats.org/officeDocument/2006/relationships/image" Target="../media/image112.png"/><Relationship Id="rId11" Type="http://schemas.openxmlformats.org/officeDocument/2006/relationships/image" Target="../media/image2244.png"/><Relationship Id="rId32" Type="http://schemas.openxmlformats.org/officeDocument/2006/relationships/customXml" Target="../ink/ink2010.xml"/><Relationship Id="rId53" Type="http://schemas.openxmlformats.org/officeDocument/2006/relationships/image" Target="../media/image85.png"/><Relationship Id="rId74" Type="http://schemas.openxmlformats.org/officeDocument/2006/relationships/customXml" Target="../ink/ink2031.xml"/><Relationship Id="rId128" Type="http://schemas.openxmlformats.org/officeDocument/2006/relationships/customXml" Target="../ink/ink2058.xml"/><Relationship Id="rId149" Type="http://schemas.openxmlformats.org/officeDocument/2006/relationships/image" Target="../media/image133.png"/><Relationship Id="rId5" Type="http://schemas.openxmlformats.org/officeDocument/2006/relationships/image" Target="../media/image2241.png"/><Relationship Id="rId95" Type="http://schemas.openxmlformats.org/officeDocument/2006/relationships/image" Target="../media/image106.png"/><Relationship Id="rId160" Type="http://schemas.openxmlformats.org/officeDocument/2006/relationships/customXml" Target="../ink/ink2074.xml"/><Relationship Id="rId181" Type="http://schemas.openxmlformats.org/officeDocument/2006/relationships/image" Target="../media/image149.png"/><Relationship Id="rId216" Type="http://schemas.openxmlformats.org/officeDocument/2006/relationships/customXml" Target="../ink/ink2102.xml"/><Relationship Id="rId22" Type="http://schemas.openxmlformats.org/officeDocument/2006/relationships/customXml" Target="../ink/ink2005.xml"/><Relationship Id="rId43" Type="http://schemas.openxmlformats.org/officeDocument/2006/relationships/image" Target="../media/image2260.png"/><Relationship Id="rId64" Type="http://schemas.openxmlformats.org/officeDocument/2006/relationships/customXml" Target="../ink/ink2026.xml"/><Relationship Id="rId118" Type="http://schemas.openxmlformats.org/officeDocument/2006/relationships/customXml" Target="../ink/ink2053.xml"/><Relationship Id="rId139" Type="http://schemas.openxmlformats.org/officeDocument/2006/relationships/image" Target="../media/image128.png"/><Relationship Id="rId85" Type="http://schemas.openxmlformats.org/officeDocument/2006/relationships/image" Target="../media/image101.png"/><Relationship Id="rId150" Type="http://schemas.openxmlformats.org/officeDocument/2006/relationships/customXml" Target="../ink/ink2069.xml"/><Relationship Id="rId171" Type="http://schemas.openxmlformats.org/officeDocument/2006/relationships/image" Target="../media/image144.png"/><Relationship Id="rId192" Type="http://schemas.openxmlformats.org/officeDocument/2006/relationships/customXml" Target="../ink/ink2090.xml"/><Relationship Id="rId206" Type="http://schemas.openxmlformats.org/officeDocument/2006/relationships/customXml" Target="../ink/ink2097.xml"/><Relationship Id="rId227" Type="http://schemas.openxmlformats.org/officeDocument/2006/relationships/image" Target="../media/image172.png"/><Relationship Id="rId12" Type="http://schemas.openxmlformats.org/officeDocument/2006/relationships/customXml" Target="../ink/ink2000.xml"/><Relationship Id="rId33" Type="http://schemas.openxmlformats.org/officeDocument/2006/relationships/image" Target="../media/image2255.png"/><Relationship Id="rId108" Type="http://schemas.openxmlformats.org/officeDocument/2006/relationships/customXml" Target="../ink/ink2048.xml"/><Relationship Id="rId129" Type="http://schemas.openxmlformats.org/officeDocument/2006/relationships/image" Target="../media/image123.png"/><Relationship Id="rId54" Type="http://schemas.openxmlformats.org/officeDocument/2006/relationships/customXml" Target="../ink/ink2021.xml"/><Relationship Id="rId75" Type="http://schemas.openxmlformats.org/officeDocument/2006/relationships/image" Target="../media/image96.png"/><Relationship Id="rId96" Type="http://schemas.openxmlformats.org/officeDocument/2006/relationships/customXml" Target="../ink/ink2042.xml"/><Relationship Id="rId140" Type="http://schemas.openxmlformats.org/officeDocument/2006/relationships/customXml" Target="../ink/ink2064.xml"/><Relationship Id="rId161" Type="http://schemas.openxmlformats.org/officeDocument/2006/relationships/image" Target="../media/image139.png"/><Relationship Id="rId182" Type="http://schemas.openxmlformats.org/officeDocument/2006/relationships/customXml" Target="../ink/ink2085.xml"/><Relationship Id="rId217" Type="http://schemas.openxmlformats.org/officeDocument/2006/relationships/image" Target="../media/image167.png"/><Relationship Id="rId6" Type="http://schemas.openxmlformats.org/officeDocument/2006/relationships/customXml" Target="../ink/ink1997.xml"/><Relationship Id="rId23" Type="http://schemas.openxmlformats.org/officeDocument/2006/relationships/image" Target="../media/image2250.png"/><Relationship Id="rId119" Type="http://schemas.openxmlformats.org/officeDocument/2006/relationships/image" Target="../media/image118.png"/><Relationship Id="rId44" Type="http://schemas.openxmlformats.org/officeDocument/2006/relationships/customXml" Target="../ink/ink2016.xml"/><Relationship Id="rId65" Type="http://schemas.openxmlformats.org/officeDocument/2006/relationships/image" Target="../media/image91.png"/><Relationship Id="rId86" Type="http://schemas.openxmlformats.org/officeDocument/2006/relationships/customXml" Target="../ink/ink2037.xml"/><Relationship Id="rId130" Type="http://schemas.openxmlformats.org/officeDocument/2006/relationships/customXml" Target="../ink/ink2059.xml"/><Relationship Id="rId151" Type="http://schemas.openxmlformats.org/officeDocument/2006/relationships/image" Target="../media/image134.png"/><Relationship Id="rId172" Type="http://schemas.openxmlformats.org/officeDocument/2006/relationships/customXml" Target="../ink/ink2080.xml"/><Relationship Id="rId193" Type="http://schemas.openxmlformats.org/officeDocument/2006/relationships/image" Target="../media/image155.png"/><Relationship Id="rId207" Type="http://schemas.openxmlformats.org/officeDocument/2006/relationships/image" Target="../media/image162.png"/><Relationship Id="rId228" Type="http://schemas.openxmlformats.org/officeDocument/2006/relationships/customXml" Target="../ink/ink2108.xml"/><Relationship Id="rId13" Type="http://schemas.openxmlformats.org/officeDocument/2006/relationships/image" Target="../media/image2245.png"/><Relationship Id="rId109" Type="http://schemas.openxmlformats.org/officeDocument/2006/relationships/image" Target="../media/image113.png"/><Relationship Id="rId34" Type="http://schemas.openxmlformats.org/officeDocument/2006/relationships/customXml" Target="../ink/ink2011.xml"/><Relationship Id="rId55" Type="http://schemas.openxmlformats.org/officeDocument/2006/relationships/image" Target="../media/image86.png"/><Relationship Id="rId76" Type="http://schemas.openxmlformats.org/officeDocument/2006/relationships/customXml" Target="../ink/ink2032.xml"/><Relationship Id="rId97" Type="http://schemas.openxmlformats.org/officeDocument/2006/relationships/image" Target="../media/image107.png"/><Relationship Id="rId120" Type="http://schemas.openxmlformats.org/officeDocument/2006/relationships/customXml" Target="../ink/ink2054.xml"/><Relationship Id="rId141" Type="http://schemas.openxmlformats.org/officeDocument/2006/relationships/image" Target="../media/image129.png"/><Relationship Id="rId7" Type="http://schemas.openxmlformats.org/officeDocument/2006/relationships/image" Target="../media/image2242.png"/><Relationship Id="rId162" Type="http://schemas.openxmlformats.org/officeDocument/2006/relationships/customXml" Target="../ink/ink2075.xml"/><Relationship Id="rId183" Type="http://schemas.openxmlformats.org/officeDocument/2006/relationships/image" Target="../media/image150.png"/><Relationship Id="rId218" Type="http://schemas.openxmlformats.org/officeDocument/2006/relationships/customXml" Target="../ink/ink2103.xml"/><Relationship Id="rId24" Type="http://schemas.openxmlformats.org/officeDocument/2006/relationships/customXml" Target="../ink/ink2006.xml"/><Relationship Id="rId45" Type="http://schemas.openxmlformats.org/officeDocument/2006/relationships/image" Target="../media/image2261.png"/><Relationship Id="rId66" Type="http://schemas.openxmlformats.org/officeDocument/2006/relationships/customXml" Target="../ink/ink2027.xml"/><Relationship Id="rId87" Type="http://schemas.openxmlformats.org/officeDocument/2006/relationships/image" Target="../media/image102.png"/><Relationship Id="rId110" Type="http://schemas.openxmlformats.org/officeDocument/2006/relationships/customXml" Target="../ink/ink2049.xml"/><Relationship Id="rId131" Type="http://schemas.openxmlformats.org/officeDocument/2006/relationships/image" Target="../media/image124.png"/><Relationship Id="rId152" Type="http://schemas.openxmlformats.org/officeDocument/2006/relationships/customXml" Target="../ink/ink2070.xml"/><Relationship Id="rId173" Type="http://schemas.openxmlformats.org/officeDocument/2006/relationships/image" Target="../media/image145.png"/><Relationship Id="rId194" Type="http://schemas.openxmlformats.org/officeDocument/2006/relationships/customXml" Target="../ink/ink2091.xml"/><Relationship Id="rId208" Type="http://schemas.openxmlformats.org/officeDocument/2006/relationships/customXml" Target="../ink/ink2098.xml"/><Relationship Id="rId229" Type="http://schemas.openxmlformats.org/officeDocument/2006/relationships/image" Target="../media/image173.png"/><Relationship Id="rId14" Type="http://schemas.openxmlformats.org/officeDocument/2006/relationships/customXml" Target="../ink/ink2001.xml"/><Relationship Id="rId35" Type="http://schemas.openxmlformats.org/officeDocument/2006/relationships/image" Target="../media/image2256.png"/><Relationship Id="rId56" Type="http://schemas.openxmlformats.org/officeDocument/2006/relationships/customXml" Target="../ink/ink2022.xml"/><Relationship Id="rId77" Type="http://schemas.openxmlformats.org/officeDocument/2006/relationships/image" Target="../media/image97.png"/><Relationship Id="rId100" Type="http://schemas.openxmlformats.org/officeDocument/2006/relationships/customXml" Target="../ink/ink2044.xml"/><Relationship Id="rId8" Type="http://schemas.openxmlformats.org/officeDocument/2006/relationships/customXml" Target="../ink/ink1998.xml"/><Relationship Id="rId98" Type="http://schemas.openxmlformats.org/officeDocument/2006/relationships/customXml" Target="../ink/ink2043.xml"/><Relationship Id="rId121" Type="http://schemas.openxmlformats.org/officeDocument/2006/relationships/image" Target="../media/image119.png"/><Relationship Id="rId142" Type="http://schemas.openxmlformats.org/officeDocument/2006/relationships/customXml" Target="../ink/ink2065.xml"/><Relationship Id="rId163" Type="http://schemas.openxmlformats.org/officeDocument/2006/relationships/image" Target="../media/image140.png"/><Relationship Id="rId184" Type="http://schemas.openxmlformats.org/officeDocument/2006/relationships/customXml" Target="../ink/ink2086.xml"/><Relationship Id="rId219" Type="http://schemas.openxmlformats.org/officeDocument/2006/relationships/image" Target="../media/image168.png"/><Relationship Id="rId230" Type="http://schemas.openxmlformats.org/officeDocument/2006/relationships/customXml" Target="../ink/ink2109.xml"/><Relationship Id="rId25" Type="http://schemas.openxmlformats.org/officeDocument/2006/relationships/image" Target="../media/image2251.png"/><Relationship Id="rId46" Type="http://schemas.openxmlformats.org/officeDocument/2006/relationships/customXml" Target="../ink/ink2017.xml"/><Relationship Id="rId67" Type="http://schemas.openxmlformats.org/officeDocument/2006/relationships/image" Target="../media/image92.png"/><Relationship Id="rId20" Type="http://schemas.openxmlformats.org/officeDocument/2006/relationships/customXml" Target="../ink/ink2004.xml"/><Relationship Id="rId41" Type="http://schemas.openxmlformats.org/officeDocument/2006/relationships/image" Target="../media/image2259.png"/><Relationship Id="rId62" Type="http://schemas.openxmlformats.org/officeDocument/2006/relationships/customXml" Target="../ink/ink2025.xml"/><Relationship Id="rId83" Type="http://schemas.openxmlformats.org/officeDocument/2006/relationships/image" Target="../media/image100.png"/><Relationship Id="rId88" Type="http://schemas.openxmlformats.org/officeDocument/2006/relationships/customXml" Target="../ink/ink2038.xml"/><Relationship Id="rId111" Type="http://schemas.openxmlformats.org/officeDocument/2006/relationships/image" Target="../media/image114.png"/><Relationship Id="rId132" Type="http://schemas.openxmlformats.org/officeDocument/2006/relationships/customXml" Target="../ink/ink2060.xml"/><Relationship Id="rId153" Type="http://schemas.openxmlformats.org/officeDocument/2006/relationships/image" Target="../media/image135.png"/><Relationship Id="rId174" Type="http://schemas.openxmlformats.org/officeDocument/2006/relationships/customXml" Target="../ink/ink2081.xml"/><Relationship Id="rId179" Type="http://schemas.openxmlformats.org/officeDocument/2006/relationships/image" Target="../media/image148.png"/><Relationship Id="rId195" Type="http://schemas.openxmlformats.org/officeDocument/2006/relationships/image" Target="../media/image156.png"/><Relationship Id="rId209" Type="http://schemas.openxmlformats.org/officeDocument/2006/relationships/image" Target="../media/image163.png"/><Relationship Id="rId190" Type="http://schemas.openxmlformats.org/officeDocument/2006/relationships/customXml" Target="../ink/ink2089.xml"/><Relationship Id="rId204" Type="http://schemas.openxmlformats.org/officeDocument/2006/relationships/customXml" Target="../ink/ink2096.xml"/><Relationship Id="rId220" Type="http://schemas.openxmlformats.org/officeDocument/2006/relationships/customXml" Target="../ink/ink2104.xml"/><Relationship Id="rId225" Type="http://schemas.openxmlformats.org/officeDocument/2006/relationships/image" Target="../media/image171.png"/><Relationship Id="rId15" Type="http://schemas.openxmlformats.org/officeDocument/2006/relationships/image" Target="../media/image2246.png"/><Relationship Id="rId36" Type="http://schemas.openxmlformats.org/officeDocument/2006/relationships/customXml" Target="../ink/ink2012.xml"/><Relationship Id="rId57" Type="http://schemas.openxmlformats.org/officeDocument/2006/relationships/image" Target="../media/image87.png"/><Relationship Id="rId106" Type="http://schemas.openxmlformats.org/officeDocument/2006/relationships/customXml" Target="../ink/ink2047.xml"/><Relationship Id="rId127" Type="http://schemas.openxmlformats.org/officeDocument/2006/relationships/image" Target="../media/image122.png"/><Relationship Id="rId10" Type="http://schemas.openxmlformats.org/officeDocument/2006/relationships/customXml" Target="../ink/ink1999.xml"/><Relationship Id="rId31" Type="http://schemas.openxmlformats.org/officeDocument/2006/relationships/image" Target="../media/image2254.png"/><Relationship Id="rId52" Type="http://schemas.openxmlformats.org/officeDocument/2006/relationships/customXml" Target="../ink/ink2020.xml"/><Relationship Id="rId73" Type="http://schemas.openxmlformats.org/officeDocument/2006/relationships/image" Target="../media/image95.png"/><Relationship Id="rId78" Type="http://schemas.openxmlformats.org/officeDocument/2006/relationships/customXml" Target="../ink/ink2033.xml"/><Relationship Id="rId94" Type="http://schemas.openxmlformats.org/officeDocument/2006/relationships/customXml" Target="../ink/ink2041.xml"/><Relationship Id="rId99" Type="http://schemas.openxmlformats.org/officeDocument/2006/relationships/image" Target="../media/image108.png"/><Relationship Id="rId101" Type="http://schemas.openxmlformats.org/officeDocument/2006/relationships/image" Target="../media/image109.png"/><Relationship Id="rId122" Type="http://schemas.openxmlformats.org/officeDocument/2006/relationships/customXml" Target="../ink/ink2055.xml"/><Relationship Id="rId143" Type="http://schemas.openxmlformats.org/officeDocument/2006/relationships/image" Target="../media/image130.png"/><Relationship Id="rId148" Type="http://schemas.openxmlformats.org/officeDocument/2006/relationships/customXml" Target="../ink/ink2068.xml"/><Relationship Id="rId164" Type="http://schemas.openxmlformats.org/officeDocument/2006/relationships/customXml" Target="../ink/ink2076.xml"/><Relationship Id="rId169" Type="http://schemas.openxmlformats.org/officeDocument/2006/relationships/image" Target="../media/image143.png"/><Relationship Id="rId185" Type="http://schemas.openxmlformats.org/officeDocument/2006/relationships/image" Target="../media/image151.png"/><Relationship Id="rId4" Type="http://schemas.openxmlformats.org/officeDocument/2006/relationships/customXml" Target="../ink/ink1996.xml"/><Relationship Id="rId9" Type="http://schemas.openxmlformats.org/officeDocument/2006/relationships/image" Target="../media/image2243.png"/><Relationship Id="rId180" Type="http://schemas.openxmlformats.org/officeDocument/2006/relationships/customXml" Target="../ink/ink2084.xml"/><Relationship Id="rId210" Type="http://schemas.openxmlformats.org/officeDocument/2006/relationships/customXml" Target="../ink/ink2099.xml"/><Relationship Id="rId215" Type="http://schemas.openxmlformats.org/officeDocument/2006/relationships/image" Target="../media/image166.png"/><Relationship Id="rId26" Type="http://schemas.openxmlformats.org/officeDocument/2006/relationships/customXml" Target="../ink/ink2007.xml"/><Relationship Id="rId231" Type="http://schemas.openxmlformats.org/officeDocument/2006/relationships/image" Target="../media/image174.png"/><Relationship Id="rId47" Type="http://schemas.openxmlformats.org/officeDocument/2006/relationships/image" Target="../media/image2262.png"/><Relationship Id="rId68" Type="http://schemas.openxmlformats.org/officeDocument/2006/relationships/customXml" Target="../ink/ink2028.xml"/><Relationship Id="rId89" Type="http://schemas.openxmlformats.org/officeDocument/2006/relationships/image" Target="../media/image103.png"/><Relationship Id="rId112" Type="http://schemas.openxmlformats.org/officeDocument/2006/relationships/customXml" Target="../ink/ink2050.xml"/><Relationship Id="rId133" Type="http://schemas.openxmlformats.org/officeDocument/2006/relationships/image" Target="../media/image125.png"/><Relationship Id="rId154" Type="http://schemas.openxmlformats.org/officeDocument/2006/relationships/customXml" Target="../ink/ink2071.xml"/><Relationship Id="rId175" Type="http://schemas.openxmlformats.org/officeDocument/2006/relationships/image" Target="../media/image146.png"/><Relationship Id="rId196" Type="http://schemas.openxmlformats.org/officeDocument/2006/relationships/customXml" Target="../ink/ink2092.xml"/><Relationship Id="rId200" Type="http://schemas.openxmlformats.org/officeDocument/2006/relationships/customXml" Target="../ink/ink2094.xml"/><Relationship Id="rId16" Type="http://schemas.openxmlformats.org/officeDocument/2006/relationships/customXml" Target="../ink/ink2002.xml"/><Relationship Id="rId221" Type="http://schemas.openxmlformats.org/officeDocument/2006/relationships/image" Target="../media/image169.png"/><Relationship Id="rId37" Type="http://schemas.openxmlformats.org/officeDocument/2006/relationships/image" Target="../media/image2257.png"/><Relationship Id="rId58" Type="http://schemas.openxmlformats.org/officeDocument/2006/relationships/customXml" Target="../ink/ink2023.xml"/><Relationship Id="rId79" Type="http://schemas.openxmlformats.org/officeDocument/2006/relationships/image" Target="../media/image98.png"/><Relationship Id="rId102" Type="http://schemas.openxmlformats.org/officeDocument/2006/relationships/customXml" Target="../ink/ink2045.xml"/><Relationship Id="rId123" Type="http://schemas.openxmlformats.org/officeDocument/2006/relationships/image" Target="../media/image120.png"/><Relationship Id="rId144" Type="http://schemas.openxmlformats.org/officeDocument/2006/relationships/customXml" Target="../ink/ink2066.xml"/><Relationship Id="rId90" Type="http://schemas.openxmlformats.org/officeDocument/2006/relationships/customXml" Target="../ink/ink2039.xml"/><Relationship Id="rId165" Type="http://schemas.openxmlformats.org/officeDocument/2006/relationships/image" Target="../media/image141.png"/><Relationship Id="rId186" Type="http://schemas.openxmlformats.org/officeDocument/2006/relationships/customXml" Target="../ink/ink2087.xml"/><Relationship Id="rId211" Type="http://schemas.openxmlformats.org/officeDocument/2006/relationships/image" Target="../media/image164.png"/><Relationship Id="rId232" Type="http://schemas.openxmlformats.org/officeDocument/2006/relationships/customXml" Target="../ink/ink2110.xml"/><Relationship Id="rId27" Type="http://schemas.openxmlformats.org/officeDocument/2006/relationships/image" Target="../media/image2252.png"/><Relationship Id="rId48" Type="http://schemas.openxmlformats.org/officeDocument/2006/relationships/customXml" Target="../ink/ink2018.xml"/><Relationship Id="rId69" Type="http://schemas.openxmlformats.org/officeDocument/2006/relationships/image" Target="../media/image93.png"/><Relationship Id="rId113" Type="http://schemas.openxmlformats.org/officeDocument/2006/relationships/image" Target="../media/image115.png"/><Relationship Id="rId134" Type="http://schemas.openxmlformats.org/officeDocument/2006/relationships/customXml" Target="../ink/ink2061.xml"/><Relationship Id="rId80" Type="http://schemas.openxmlformats.org/officeDocument/2006/relationships/customXml" Target="../ink/ink2034.xml"/><Relationship Id="rId155" Type="http://schemas.openxmlformats.org/officeDocument/2006/relationships/image" Target="../media/image136.png"/><Relationship Id="rId176" Type="http://schemas.openxmlformats.org/officeDocument/2006/relationships/customXml" Target="../ink/ink2082.xml"/><Relationship Id="rId197" Type="http://schemas.openxmlformats.org/officeDocument/2006/relationships/image" Target="../media/image157.png"/><Relationship Id="rId201" Type="http://schemas.openxmlformats.org/officeDocument/2006/relationships/image" Target="../media/image159.png"/><Relationship Id="rId222" Type="http://schemas.openxmlformats.org/officeDocument/2006/relationships/customXml" Target="../ink/ink2105.xml"/><Relationship Id="rId17" Type="http://schemas.openxmlformats.org/officeDocument/2006/relationships/image" Target="../media/image2247.png"/><Relationship Id="rId38" Type="http://schemas.openxmlformats.org/officeDocument/2006/relationships/customXml" Target="../ink/ink2013.xml"/><Relationship Id="rId59" Type="http://schemas.openxmlformats.org/officeDocument/2006/relationships/image" Target="../media/image88.png"/><Relationship Id="rId103" Type="http://schemas.openxmlformats.org/officeDocument/2006/relationships/image" Target="../media/image110.png"/><Relationship Id="rId124" Type="http://schemas.openxmlformats.org/officeDocument/2006/relationships/customXml" Target="../ink/ink2056.xml"/><Relationship Id="rId70" Type="http://schemas.openxmlformats.org/officeDocument/2006/relationships/customXml" Target="../ink/ink2029.xml"/><Relationship Id="rId91" Type="http://schemas.openxmlformats.org/officeDocument/2006/relationships/image" Target="../media/image104.png"/><Relationship Id="rId145" Type="http://schemas.openxmlformats.org/officeDocument/2006/relationships/image" Target="../media/image131.png"/><Relationship Id="rId166" Type="http://schemas.openxmlformats.org/officeDocument/2006/relationships/customXml" Target="../ink/ink2077.xml"/><Relationship Id="rId187" Type="http://schemas.openxmlformats.org/officeDocument/2006/relationships/image" Target="../media/image152.png"/><Relationship Id="rId1" Type="http://schemas.openxmlformats.org/officeDocument/2006/relationships/slideLayout" Target="../slideLayouts/slideLayout12.xml"/><Relationship Id="rId212" Type="http://schemas.openxmlformats.org/officeDocument/2006/relationships/customXml" Target="../ink/ink2100.xml"/><Relationship Id="rId233" Type="http://schemas.openxmlformats.org/officeDocument/2006/relationships/image" Target="../media/image175.png"/><Relationship Id="rId28" Type="http://schemas.openxmlformats.org/officeDocument/2006/relationships/customXml" Target="../ink/ink2008.xml"/><Relationship Id="rId49" Type="http://schemas.openxmlformats.org/officeDocument/2006/relationships/image" Target="../media/image2263.png"/><Relationship Id="rId114" Type="http://schemas.openxmlformats.org/officeDocument/2006/relationships/customXml" Target="../ink/ink2051.xml"/><Relationship Id="rId60" Type="http://schemas.openxmlformats.org/officeDocument/2006/relationships/customXml" Target="../ink/ink2024.xml"/><Relationship Id="rId81" Type="http://schemas.openxmlformats.org/officeDocument/2006/relationships/image" Target="../media/image99.png"/><Relationship Id="rId135" Type="http://schemas.openxmlformats.org/officeDocument/2006/relationships/image" Target="../media/image126.png"/><Relationship Id="rId156" Type="http://schemas.openxmlformats.org/officeDocument/2006/relationships/customXml" Target="../ink/ink2072.xml"/><Relationship Id="rId177" Type="http://schemas.openxmlformats.org/officeDocument/2006/relationships/image" Target="../media/image147.png"/><Relationship Id="rId198" Type="http://schemas.openxmlformats.org/officeDocument/2006/relationships/customXml" Target="../ink/ink2093.xml"/><Relationship Id="rId202" Type="http://schemas.openxmlformats.org/officeDocument/2006/relationships/customXml" Target="../ink/ink2095.xml"/><Relationship Id="rId223" Type="http://schemas.openxmlformats.org/officeDocument/2006/relationships/image" Target="../media/image170.png"/><Relationship Id="rId18" Type="http://schemas.openxmlformats.org/officeDocument/2006/relationships/customXml" Target="../ink/ink2003.xml"/><Relationship Id="rId39" Type="http://schemas.openxmlformats.org/officeDocument/2006/relationships/image" Target="../media/image2258.png"/><Relationship Id="rId50" Type="http://schemas.openxmlformats.org/officeDocument/2006/relationships/customXml" Target="../ink/ink2019.xml"/><Relationship Id="rId104" Type="http://schemas.openxmlformats.org/officeDocument/2006/relationships/customXml" Target="../ink/ink2046.xml"/><Relationship Id="rId125" Type="http://schemas.openxmlformats.org/officeDocument/2006/relationships/image" Target="../media/image121.png"/><Relationship Id="rId146" Type="http://schemas.openxmlformats.org/officeDocument/2006/relationships/customXml" Target="../ink/ink2067.xml"/><Relationship Id="rId167" Type="http://schemas.openxmlformats.org/officeDocument/2006/relationships/image" Target="../media/image142.png"/><Relationship Id="rId188" Type="http://schemas.openxmlformats.org/officeDocument/2006/relationships/customXml" Target="../ink/ink2088.xml"/><Relationship Id="rId71" Type="http://schemas.openxmlformats.org/officeDocument/2006/relationships/image" Target="../media/image94.png"/><Relationship Id="rId92" Type="http://schemas.openxmlformats.org/officeDocument/2006/relationships/customXml" Target="../ink/ink2040.xml"/><Relationship Id="rId213" Type="http://schemas.openxmlformats.org/officeDocument/2006/relationships/image" Target="../media/image165.png"/><Relationship Id="rId234" Type="http://schemas.openxmlformats.org/officeDocument/2006/relationships/customXml" Target="../ink/ink2111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2253.png"/><Relationship Id="rId40" Type="http://schemas.openxmlformats.org/officeDocument/2006/relationships/customXml" Target="../ink/ink2014.xml"/><Relationship Id="rId115" Type="http://schemas.openxmlformats.org/officeDocument/2006/relationships/image" Target="../media/image116.png"/><Relationship Id="rId136" Type="http://schemas.openxmlformats.org/officeDocument/2006/relationships/customXml" Target="../ink/ink2062.xml"/><Relationship Id="rId157" Type="http://schemas.openxmlformats.org/officeDocument/2006/relationships/image" Target="../media/image137.png"/><Relationship Id="rId178" Type="http://schemas.openxmlformats.org/officeDocument/2006/relationships/customXml" Target="../ink/ink2083.xml"/><Relationship Id="rId61" Type="http://schemas.openxmlformats.org/officeDocument/2006/relationships/image" Target="../media/image89.png"/><Relationship Id="rId82" Type="http://schemas.openxmlformats.org/officeDocument/2006/relationships/customXml" Target="../ink/ink2035.xml"/><Relationship Id="rId199" Type="http://schemas.openxmlformats.org/officeDocument/2006/relationships/image" Target="../media/image158.png"/><Relationship Id="rId203" Type="http://schemas.openxmlformats.org/officeDocument/2006/relationships/image" Target="../media/image160.png"/><Relationship Id="rId19" Type="http://schemas.openxmlformats.org/officeDocument/2006/relationships/image" Target="../media/image2248.png"/><Relationship Id="rId224" Type="http://schemas.openxmlformats.org/officeDocument/2006/relationships/customXml" Target="../ink/ink2106.xml"/><Relationship Id="rId30" Type="http://schemas.openxmlformats.org/officeDocument/2006/relationships/customXml" Target="../ink/ink2009.xml"/><Relationship Id="rId105" Type="http://schemas.openxmlformats.org/officeDocument/2006/relationships/image" Target="../media/image111.png"/><Relationship Id="rId126" Type="http://schemas.openxmlformats.org/officeDocument/2006/relationships/customXml" Target="../ink/ink2057.xml"/><Relationship Id="rId147" Type="http://schemas.openxmlformats.org/officeDocument/2006/relationships/image" Target="../media/image132.png"/><Relationship Id="rId168" Type="http://schemas.openxmlformats.org/officeDocument/2006/relationships/customXml" Target="../ink/ink2078.xml"/><Relationship Id="rId51" Type="http://schemas.openxmlformats.org/officeDocument/2006/relationships/image" Target="../media/image84.png"/><Relationship Id="rId72" Type="http://schemas.openxmlformats.org/officeDocument/2006/relationships/customXml" Target="../ink/ink2030.xml"/><Relationship Id="rId93" Type="http://schemas.openxmlformats.org/officeDocument/2006/relationships/image" Target="../media/image105.png"/><Relationship Id="rId189" Type="http://schemas.openxmlformats.org/officeDocument/2006/relationships/image" Target="../media/image153.png"/><Relationship Id="rId3" Type="http://schemas.openxmlformats.org/officeDocument/2006/relationships/image" Target="../media/image83.emf"/><Relationship Id="rId214" Type="http://schemas.openxmlformats.org/officeDocument/2006/relationships/customXml" Target="../ink/ink2101.xml"/><Relationship Id="rId235" Type="http://schemas.openxmlformats.org/officeDocument/2006/relationships/image" Target="../media/image176.png"/><Relationship Id="rId116" Type="http://schemas.openxmlformats.org/officeDocument/2006/relationships/customXml" Target="../ink/ink2052.xml"/><Relationship Id="rId137" Type="http://schemas.openxmlformats.org/officeDocument/2006/relationships/image" Target="../media/image127.png"/><Relationship Id="rId158" Type="http://schemas.openxmlformats.org/officeDocument/2006/relationships/customXml" Target="../ink/ink20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375201" y="42461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ADED30-AF0F-C08A-A512-80165133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345"/>
            <a:ext cx="8625256" cy="50167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07AAFBB-9972-B54A-D13E-D9C848354138}"/>
                  </a:ext>
                </a:extLst>
              </p14:cNvPr>
              <p14:cNvContentPartPr/>
              <p14:nvPr/>
            </p14:nvContentPartPr>
            <p14:xfrm>
              <a:off x="3210582" y="2890605"/>
              <a:ext cx="1669320" cy="6159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07AAFBB-9972-B54A-D13E-D9C8483541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01582" y="2881965"/>
                <a:ext cx="168696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615EEA2-8A00-2D4A-8BC8-AA8E4D081599}"/>
                  </a:ext>
                </a:extLst>
              </p14:cNvPr>
              <p14:cNvContentPartPr/>
              <p14:nvPr/>
            </p14:nvContentPartPr>
            <p14:xfrm>
              <a:off x="3139662" y="3510885"/>
              <a:ext cx="650520" cy="4701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615EEA2-8A00-2D4A-8BC8-AA8E4D08159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1022" y="3502245"/>
                <a:ext cx="66816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BC805081-407E-8E71-B45D-24D985743A91}"/>
                  </a:ext>
                </a:extLst>
              </p14:cNvPr>
              <p14:cNvContentPartPr/>
              <p14:nvPr/>
            </p14:nvContentPartPr>
            <p14:xfrm>
              <a:off x="3430902" y="3954405"/>
              <a:ext cx="328320" cy="273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BC805081-407E-8E71-B45D-24D985743A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1902" y="3945765"/>
                <a:ext cx="3459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78B2108-A2DE-F6D5-4F20-219B99D331FB}"/>
                  </a:ext>
                </a:extLst>
              </p14:cNvPr>
              <p14:cNvContentPartPr/>
              <p14:nvPr/>
            </p14:nvContentPartPr>
            <p14:xfrm>
              <a:off x="3546462" y="4685565"/>
              <a:ext cx="173880" cy="446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78B2108-A2DE-F6D5-4F20-219B99D331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7462" y="4676925"/>
                <a:ext cx="191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D0668E1-394B-4EC6-2BA0-D0AB17BD9358}"/>
                  </a:ext>
                </a:extLst>
              </p14:cNvPr>
              <p14:cNvContentPartPr/>
              <p14:nvPr/>
            </p14:nvContentPartPr>
            <p14:xfrm>
              <a:off x="3181782" y="2839845"/>
              <a:ext cx="1765080" cy="7650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D0668E1-394B-4EC6-2BA0-D0AB17BD93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3142" y="2830845"/>
                <a:ext cx="178272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03D3D3FB-9FEE-A9F3-9067-F8DB933A2B69}"/>
                  </a:ext>
                </a:extLst>
              </p14:cNvPr>
              <p14:cNvContentPartPr/>
              <p14:nvPr/>
            </p14:nvContentPartPr>
            <p14:xfrm>
              <a:off x="4844262" y="2363565"/>
              <a:ext cx="1419480" cy="6728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03D3D3FB-9FEE-A9F3-9067-F8DB933A2B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35262" y="2354925"/>
                <a:ext cx="1437120" cy="69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291610BD-93C6-D5B4-BBD1-99644E969074}"/>
              </a:ext>
            </a:extLst>
          </p:cNvPr>
          <p:cNvGrpSpPr/>
          <p:nvPr/>
        </p:nvGrpSpPr>
        <p:grpSpPr>
          <a:xfrm>
            <a:off x="2065782" y="656445"/>
            <a:ext cx="9610560" cy="3455640"/>
            <a:chOff x="2065782" y="656445"/>
            <a:chExt cx="9610560" cy="345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7623BD3-A167-3612-115E-8F4DB3AAC248}"/>
                    </a:ext>
                  </a:extLst>
                </p14:cNvPr>
                <p14:cNvContentPartPr/>
                <p14:nvPr/>
              </p14:nvContentPartPr>
              <p14:xfrm>
                <a:off x="2142462" y="2812125"/>
                <a:ext cx="2773440" cy="7052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7623BD3-A167-3612-115E-8F4DB3AAC2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3822" y="2803485"/>
                  <a:ext cx="2791080" cy="7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293D01A-0E24-BA82-F31C-CDDC2993332C}"/>
                    </a:ext>
                  </a:extLst>
                </p14:cNvPr>
                <p14:cNvContentPartPr/>
                <p14:nvPr/>
              </p14:nvContentPartPr>
              <p14:xfrm>
                <a:off x="2128422" y="3527445"/>
                <a:ext cx="1566360" cy="4334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293D01A-0E24-BA82-F31C-CDDC299333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19422" y="3518805"/>
                  <a:ext cx="15840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3B8CBF5-AF71-9AEC-B74F-DE438C96BE8B}"/>
                    </a:ext>
                  </a:extLst>
                </p14:cNvPr>
                <p14:cNvContentPartPr/>
                <p14:nvPr/>
              </p14:nvContentPartPr>
              <p14:xfrm>
                <a:off x="4558062" y="2407485"/>
                <a:ext cx="405720" cy="419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3B8CBF5-AF71-9AEC-B74F-DE438C96BE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49422" y="2398845"/>
                  <a:ext cx="4233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C9C9D26-1694-CC5E-5ABF-D145ED71C97B}"/>
                    </a:ext>
                  </a:extLst>
                </p14:cNvPr>
                <p14:cNvContentPartPr/>
                <p14:nvPr/>
              </p14:nvContentPartPr>
              <p14:xfrm>
                <a:off x="5071062" y="2244405"/>
                <a:ext cx="139320" cy="276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C9C9D26-1694-CC5E-5ABF-D145ED71C9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62422" y="2235405"/>
                  <a:ext cx="1569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BD2E9F3-9C91-5FF9-860C-095AD80CA270}"/>
                    </a:ext>
                  </a:extLst>
                </p14:cNvPr>
                <p14:cNvContentPartPr/>
                <p14:nvPr/>
              </p14:nvContentPartPr>
              <p14:xfrm>
                <a:off x="5324142" y="2149365"/>
                <a:ext cx="132480" cy="66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BD2E9F3-9C91-5FF9-860C-095AD80CA27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15142" y="2140365"/>
                  <a:ext cx="150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1296689-0B9E-A916-CC8D-C87563A7D796}"/>
                    </a:ext>
                  </a:extLst>
                </p14:cNvPr>
                <p14:cNvContentPartPr/>
                <p14:nvPr/>
              </p14:nvContentPartPr>
              <p14:xfrm>
                <a:off x="5290662" y="2188965"/>
                <a:ext cx="214200" cy="102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1296689-0B9E-A916-CC8D-C87563A7D7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82022" y="2179965"/>
                  <a:ext cx="231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399CDA1-8FD4-9B87-F333-241272A5F014}"/>
                    </a:ext>
                  </a:extLst>
                </p14:cNvPr>
                <p14:cNvContentPartPr/>
                <p14:nvPr/>
              </p14:nvContentPartPr>
              <p14:xfrm>
                <a:off x="5585862" y="2025885"/>
                <a:ext cx="162360" cy="842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399CDA1-8FD4-9B87-F333-241272A5F01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577222" y="2017245"/>
                  <a:ext cx="180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EC9E941-9AC1-7938-7D16-073000A7288F}"/>
                    </a:ext>
                  </a:extLst>
                </p14:cNvPr>
                <p14:cNvContentPartPr/>
                <p14:nvPr/>
              </p14:nvContentPartPr>
              <p14:xfrm>
                <a:off x="5794662" y="1908525"/>
                <a:ext cx="144360" cy="201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EC9E941-9AC1-7938-7D16-073000A728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786022" y="1899885"/>
                  <a:ext cx="162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8138587-6537-A1C6-C576-719F9D2A6B74}"/>
                    </a:ext>
                  </a:extLst>
                </p14:cNvPr>
                <p14:cNvContentPartPr/>
                <p14:nvPr/>
              </p14:nvContentPartPr>
              <p14:xfrm>
                <a:off x="3782982" y="2866845"/>
                <a:ext cx="1199160" cy="1052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8138587-6537-A1C6-C576-719F9D2A6B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74342" y="2857845"/>
                  <a:ext cx="1216800" cy="10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5B1FF83-2B84-C638-468E-CFBC13E4DC27}"/>
                    </a:ext>
                  </a:extLst>
                </p14:cNvPr>
                <p14:cNvContentPartPr/>
                <p14:nvPr/>
              </p14:nvContentPartPr>
              <p14:xfrm>
                <a:off x="4696662" y="3339525"/>
                <a:ext cx="842040" cy="48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5B1FF83-2B84-C638-468E-CFBC13E4DC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87662" y="3330885"/>
                  <a:ext cx="859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A9F2631-1A20-0DDB-472E-9793F500399A}"/>
                    </a:ext>
                  </a:extLst>
                </p14:cNvPr>
                <p14:cNvContentPartPr/>
                <p14:nvPr/>
              </p14:nvContentPartPr>
              <p14:xfrm>
                <a:off x="4667142" y="3221805"/>
                <a:ext cx="294120" cy="281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A9F2631-1A20-0DDB-472E-9793F50039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58142" y="3213165"/>
                  <a:ext cx="3117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045159F-7D09-2540-E734-DFFA4A12B9DB}"/>
                    </a:ext>
                  </a:extLst>
                </p14:cNvPr>
                <p14:cNvContentPartPr/>
                <p14:nvPr/>
              </p14:nvContentPartPr>
              <p14:xfrm>
                <a:off x="5689182" y="3240165"/>
                <a:ext cx="241200" cy="359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045159F-7D09-2540-E734-DFFA4A12B9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80542" y="3231525"/>
                  <a:ext cx="2588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90BE45C-01AF-AFDA-54CD-F6E38B12FCE5}"/>
                    </a:ext>
                  </a:extLst>
                </p14:cNvPr>
                <p14:cNvContentPartPr/>
                <p14:nvPr/>
              </p14:nvContentPartPr>
              <p14:xfrm>
                <a:off x="6098502" y="3250605"/>
                <a:ext cx="203400" cy="9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90BE45C-01AF-AFDA-54CD-F6E38B12FCE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89502" y="3241605"/>
                  <a:ext cx="2210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0DEA0F4-2EDE-2147-CF8D-466FF7D8801A}"/>
                    </a:ext>
                  </a:extLst>
                </p14:cNvPr>
                <p14:cNvContentPartPr/>
                <p14:nvPr/>
              </p14:nvContentPartPr>
              <p14:xfrm>
                <a:off x="6135942" y="3298845"/>
                <a:ext cx="171720" cy="18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0DEA0F4-2EDE-2147-CF8D-466FF7D8801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26942" y="3290205"/>
                  <a:ext cx="189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00479D7-488D-9C20-5444-E3E9643564F8}"/>
                    </a:ext>
                  </a:extLst>
                </p14:cNvPr>
                <p14:cNvContentPartPr/>
                <p14:nvPr/>
              </p14:nvContentPartPr>
              <p14:xfrm>
                <a:off x="6434742" y="3140805"/>
                <a:ext cx="240120" cy="248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00479D7-488D-9C20-5444-E3E9643564F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26102" y="3132165"/>
                  <a:ext cx="2577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0338ABB-BAA0-835C-3BCD-17B5A3F90197}"/>
                    </a:ext>
                  </a:extLst>
                </p14:cNvPr>
                <p14:cNvContentPartPr/>
                <p14:nvPr/>
              </p14:nvContentPartPr>
              <p14:xfrm>
                <a:off x="3153702" y="3686565"/>
                <a:ext cx="594000" cy="257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0338ABB-BAA0-835C-3BCD-17B5A3F901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45062" y="3677565"/>
                  <a:ext cx="611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066EE7A-5D35-8335-7789-A89C4047DB97}"/>
                    </a:ext>
                  </a:extLst>
                </p14:cNvPr>
                <p14:cNvContentPartPr/>
                <p14:nvPr/>
              </p14:nvContentPartPr>
              <p14:xfrm>
                <a:off x="3739062" y="3754605"/>
                <a:ext cx="58680" cy="87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066EE7A-5D35-8335-7789-A89C4047DB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30062" y="3745965"/>
                  <a:ext cx="76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4F45BC0-36A3-711A-2DB5-15D6294C973C}"/>
                    </a:ext>
                  </a:extLst>
                </p14:cNvPr>
                <p14:cNvContentPartPr/>
                <p14:nvPr/>
              </p14:nvContentPartPr>
              <p14:xfrm>
                <a:off x="2086302" y="3722925"/>
                <a:ext cx="18360" cy="238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4F45BC0-36A3-711A-2DB5-15D6294C97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77302" y="3714285"/>
                  <a:ext cx="36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FE901C0-DC18-4992-D96F-845BD1FC1BF1}"/>
                    </a:ext>
                  </a:extLst>
                </p14:cNvPr>
                <p14:cNvContentPartPr/>
                <p14:nvPr/>
              </p14:nvContentPartPr>
              <p14:xfrm>
                <a:off x="2065782" y="3670005"/>
                <a:ext cx="92160" cy="1119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FE901C0-DC18-4992-D96F-845BD1FC1BF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057142" y="3661005"/>
                  <a:ext cx="109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FE53379-F4C4-83D3-C471-725A3E1D8F47}"/>
                    </a:ext>
                  </a:extLst>
                </p14:cNvPr>
                <p14:cNvContentPartPr/>
                <p14:nvPr/>
              </p14:nvContentPartPr>
              <p14:xfrm>
                <a:off x="5059902" y="2420085"/>
                <a:ext cx="1592640" cy="496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FE53379-F4C4-83D3-C471-725A3E1D8F4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51262" y="2411085"/>
                  <a:ext cx="16102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93FAC55E-F8F2-7D75-568A-890B7678C1BE}"/>
                    </a:ext>
                  </a:extLst>
                </p14:cNvPr>
                <p14:cNvContentPartPr/>
                <p14:nvPr/>
              </p14:nvContentPartPr>
              <p14:xfrm>
                <a:off x="6508542" y="2293365"/>
                <a:ext cx="362880" cy="219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93FAC55E-F8F2-7D75-568A-890B7678C1B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99902" y="2284725"/>
                  <a:ext cx="3805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3A24944-6ADC-E2BA-B63B-4D5A4B685F16}"/>
                    </a:ext>
                  </a:extLst>
                </p14:cNvPr>
                <p14:cNvContentPartPr/>
                <p14:nvPr/>
              </p14:nvContentPartPr>
              <p14:xfrm>
                <a:off x="6813822" y="1886205"/>
                <a:ext cx="212760" cy="125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3A24944-6ADC-E2BA-B63B-4D5A4B685F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05182" y="1877565"/>
                  <a:ext cx="230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904CB66-B240-189A-FB7B-E8A8274DEEA8}"/>
                    </a:ext>
                  </a:extLst>
                </p14:cNvPr>
                <p14:cNvContentPartPr/>
                <p14:nvPr/>
              </p14:nvContentPartPr>
              <p14:xfrm>
                <a:off x="6965742" y="1765965"/>
                <a:ext cx="22680" cy="29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904CB66-B240-189A-FB7B-E8A8274DEE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57102" y="1757325"/>
                  <a:ext cx="40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982B8A6-8EF4-5EBF-EDFE-A5BAD205D7EC}"/>
                    </a:ext>
                  </a:extLst>
                </p14:cNvPr>
                <p14:cNvContentPartPr/>
                <p14:nvPr/>
              </p14:nvContentPartPr>
              <p14:xfrm>
                <a:off x="7198662" y="1775325"/>
                <a:ext cx="158400" cy="92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982B8A6-8EF4-5EBF-EDFE-A5BAD205D7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90022" y="1766685"/>
                  <a:ext cx="176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CFC4B28-9433-335D-7F4C-A4FA217921B3}"/>
                    </a:ext>
                  </a:extLst>
                </p14:cNvPr>
                <p14:cNvContentPartPr/>
                <p14:nvPr/>
              </p14:nvContentPartPr>
              <p14:xfrm>
                <a:off x="7577742" y="1571565"/>
                <a:ext cx="221040" cy="174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CFC4B28-9433-335D-7F4C-A4FA217921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69102" y="1562925"/>
                  <a:ext cx="238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0D46831-6FFA-B94F-CAD6-EB2222378B0A}"/>
                    </a:ext>
                  </a:extLst>
                </p14:cNvPr>
                <p14:cNvContentPartPr/>
                <p14:nvPr/>
              </p14:nvContentPartPr>
              <p14:xfrm>
                <a:off x="7806702" y="1524405"/>
                <a:ext cx="203400" cy="263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0D46831-6FFA-B94F-CAD6-EB2222378B0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97702" y="1515765"/>
                  <a:ext cx="2210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466A814-CB52-0FA2-DA6F-74E9DAFD1D0C}"/>
                    </a:ext>
                  </a:extLst>
                </p14:cNvPr>
                <p14:cNvContentPartPr/>
                <p14:nvPr/>
              </p14:nvContentPartPr>
              <p14:xfrm>
                <a:off x="7919742" y="1462125"/>
                <a:ext cx="68040" cy="33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466A814-CB52-0FA2-DA6F-74E9DAFD1D0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11102" y="1453125"/>
                  <a:ext cx="85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CA5345F-ED40-CE27-D3A5-DF518C040E47}"/>
                    </a:ext>
                  </a:extLst>
                </p14:cNvPr>
                <p14:cNvContentPartPr/>
                <p14:nvPr/>
              </p14:nvContentPartPr>
              <p14:xfrm>
                <a:off x="8084622" y="1449165"/>
                <a:ext cx="255240" cy="105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CA5345F-ED40-CE27-D3A5-DF518C040E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75982" y="1440165"/>
                  <a:ext cx="272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1D199EA-C386-B032-E963-38383B4831F7}"/>
                    </a:ext>
                  </a:extLst>
                </p14:cNvPr>
                <p14:cNvContentPartPr/>
                <p14:nvPr/>
              </p14:nvContentPartPr>
              <p14:xfrm>
                <a:off x="8659182" y="1227405"/>
                <a:ext cx="268560" cy="153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1D199EA-C386-B032-E963-38383B4831F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50542" y="1218405"/>
                  <a:ext cx="286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2C97546-B020-1779-DADA-E81CBF2E9C0E}"/>
                    </a:ext>
                  </a:extLst>
                </p14:cNvPr>
                <p14:cNvContentPartPr/>
                <p14:nvPr/>
              </p14:nvContentPartPr>
              <p14:xfrm>
                <a:off x="8968422" y="1179165"/>
                <a:ext cx="21240" cy="1040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2C97546-B020-1779-DADA-E81CBF2E9C0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59782" y="1170525"/>
                  <a:ext cx="38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D992C97-181A-9090-970D-1013455C0101}"/>
                    </a:ext>
                  </a:extLst>
                </p14:cNvPr>
                <p14:cNvContentPartPr/>
                <p14:nvPr/>
              </p14:nvContentPartPr>
              <p14:xfrm>
                <a:off x="9049782" y="923925"/>
                <a:ext cx="265680" cy="301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D992C97-181A-9090-970D-1013455C010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41142" y="914925"/>
                  <a:ext cx="2833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9D9D844-EC06-1108-9FC6-3012EC582457}"/>
                    </a:ext>
                  </a:extLst>
                </p14:cNvPr>
                <p14:cNvContentPartPr/>
                <p14:nvPr/>
              </p14:nvContentPartPr>
              <p14:xfrm>
                <a:off x="8969142" y="939765"/>
                <a:ext cx="2880" cy="93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9D9D844-EC06-1108-9FC6-3012EC5824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60142" y="930765"/>
                  <a:ext cx="205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1C6EC7A-33CF-70E8-D810-F48B29B31B25}"/>
                    </a:ext>
                  </a:extLst>
                </p14:cNvPr>
                <p14:cNvContentPartPr/>
                <p14:nvPr/>
              </p14:nvContentPartPr>
              <p14:xfrm>
                <a:off x="9653502" y="829965"/>
                <a:ext cx="190800" cy="230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1C6EC7A-33CF-70E8-D810-F48B29B31B2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644502" y="820965"/>
                  <a:ext cx="208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8DE8A6D-4260-804E-6C4B-BE7423783194}"/>
                    </a:ext>
                  </a:extLst>
                </p14:cNvPr>
                <p14:cNvContentPartPr/>
                <p14:nvPr/>
              </p14:nvContentPartPr>
              <p14:xfrm>
                <a:off x="9965622" y="698925"/>
                <a:ext cx="177480" cy="223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8DE8A6D-4260-804E-6C4B-BE742378319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56982" y="689925"/>
                  <a:ext cx="1951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E4B25F4-8433-DEF9-D377-E0228513160F}"/>
                    </a:ext>
                  </a:extLst>
                </p14:cNvPr>
                <p14:cNvContentPartPr/>
                <p14:nvPr/>
              </p14:nvContentPartPr>
              <p14:xfrm>
                <a:off x="10247862" y="656445"/>
                <a:ext cx="165600" cy="172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E4B25F4-8433-DEF9-D377-E0228513160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239222" y="647445"/>
                  <a:ext cx="183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6E2A72C-0EB1-6847-25DB-111F8CD0751E}"/>
                    </a:ext>
                  </a:extLst>
                </p14:cNvPr>
                <p14:cNvContentPartPr/>
                <p14:nvPr/>
              </p14:nvContentPartPr>
              <p14:xfrm>
                <a:off x="9776622" y="1226685"/>
                <a:ext cx="201240" cy="249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6E2A72C-0EB1-6847-25DB-111F8CD0751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67622" y="1217685"/>
                  <a:ext cx="218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A981262-FA77-97E2-872F-616DF6B5A5C6}"/>
                    </a:ext>
                  </a:extLst>
                </p14:cNvPr>
                <p14:cNvContentPartPr/>
                <p14:nvPr/>
              </p14:nvContentPartPr>
              <p14:xfrm>
                <a:off x="10092702" y="1180965"/>
                <a:ext cx="286560" cy="171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A981262-FA77-97E2-872F-616DF6B5A5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84062" y="1171965"/>
                  <a:ext cx="304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597FD9E-9395-7C50-DE56-B118068E4042}"/>
                    </a:ext>
                  </a:extLst>
                </p14:cNvPr>
                <p14:cNvContentPartPr/>
                <p14:nvPr/>
              </p14:nvContentPartPr>
              <p14:xfrm>
                <a:off x="10499862" y="941565"/>
                <a:ext cx="204120" cy="344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597FD9E-9395-7C50-DE56-B118068E40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91222" y="932565"/>
                  <a:ext cx="221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80E4B76-7E02-F18B-A6AB-1720C7D70774}"/>
                    </a:ext>
                  </a:extLst>
                </p14:cNvPr>
                <p14:cNvContentPartPr/>
                <p14:nvPr/>
              </p14:nvContentPartPr>
              <p14:xfrm>
                <a:off x="9596982" y="4041525"/>
                <a:ext cx="195120" cy="70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80E4B76-7E02-F18B-A6AB-1720C7D7077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588342" y="4032525"/>
                  <a:ext cx="212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84EF02C-0395-1324-4B39-58860B1B4E92}"/>
                    </a:ext>
                  </a:extLst>
                </p14:cNvPr>
                <p14:cNvContentPartPr/>
                <p14:nvPr/>
              </p14:nvContentPartPr>
              <p14:xfrm>
                <a:off x="9560982" y="1830765"/>
                <a:ext cx="42480" cy="149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84EF02C-0395-1324-4B39-58860B1B4E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52342" y="1821765"/>
                  <a:ext cx="60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60A2A65-BFA6-41E3-377D-C6C8C8565D0B}"/>
                    </a:ext>
                  </a:extLst>
                </p14:cNvPr>
                <p14:cNvContentPartPr/>
                <p14:nvPr/>
              </p14:nvContentPartPr>
              <p14:xfrm>
                <a:off x="9510582" y="1714125"/>
                <a:ext cx="60840" cy="27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60A2A65-BFA6-41E3-377D-C6C8C8565D0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01942" y="1705125"/>
                  <a:ext cx="78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51DEC93-5929-0C97-2259-36CBAF8660D3}"/>
                    </a:ext>
                  </a:extLst>
                </p14:cNvPr>
                <p14:cNvContentPartPr/>
                <p14:nvPr/>
              </p14:nvContentPartPr>
              <p14:xfrm>
                <a:off x="9668622" y="1749765"/>
                <a:ext cx="126360" cy="165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51DEC93-5929-0C97-2259-36CBAF8660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59982" y="1741125"/>
                  <a:ext cx="144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12E1A50-E018-7EA7-EC67-DF6D875E0530}"/>
                    </a:ext>
                  </a:extLst>
                </p14:cNvPr>
                <p14:cNvContentPartPr/>
                <p14:nvPr/>
              </p14:nvContentPartPr>
              <p14:xfrm>
                <a:off x="9966702" y="1578045"/>
                <a:ext cx="289440" cy="254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12E1A50-E018-7EA7-EC67-DF6D875E053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58062" y="1569405"/>
                  <a:ext cx="3070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01DBB65-9952-0C70-C097-231E6248E7AB}"/>
                    </a:ext>
                  </a:extLst>
                </p14:cNvPr>
                <p14:cNvContentPartPr/>
                <p14:nvPr/>
              </p14:nvContentPartPr>
              <p14:xfrm>
                <a:off x="10275582" y="1623765"/>
                <a:ext cx="141840" cy="127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01DBB65-9952-0C70-C097-231E6248E7A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66942" y="1615125"/>
                  <a:ext cx="159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ECA86F3-F975-9F3D-3A7C-ABE51C6797AC}"/>
                    </a:ext>
                  </a:extLst>
                </p14:cNvPr>
                <p14:cNvContentPartPr/>
                <p14:nvPr/>
              </p14:nvContentPartPr>
              <p14:xfrm>
                <a:off x="10484742" y="1623045"/>
                <a:ext cx="97200" cy="89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ECA86F3-F975-9F3D-3A7C-ABE51C6797A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76102" y="1614405"/>
                  <a:ext cx="114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08B382F-219F-AA91-CAAC-A85748E63CB5}"/>
                    </a:ext>
                  </a:extLst>
                </p14:cNvPr>
                <p14:cNvContentPartPr/>
                <p14:nvPr/>
              </p14:nvContentPartPr>
              <p14:xfrm>
                <a:off x="9677622" y="2188245"/>
                <a:ext cx="135360" cy="2228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08B382F-219F-AA91-CAAC-A85748E63CB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68982" y="2179245"/>
                  <a:ext cx="153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EF0CBA0-2B71-ADC3-4B9D-8995F3CE94EF}"/>
                    </a:ext>
                  </a:extLst>
                </p14:cNvPr>
                <p14:cNvContentPartPr/>
                <p14:nvPr/>
              </p14:nvContentPartPr>
              <p14:xfrm>
                <a:off x="9874182" y="2120925"/>
                <a:ext cx="109080" cy="133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EF0CBA0-2B71-ADC3-4B9D-8995F3CE94E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65542" y="2111925"/>
                  <a:ext cx="126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14C4E6A-FB83-9521-34EE-520021385075}"/>
                    </a:ext>
                  </a:extLst>
                </p14:cNvPr>
                <p14:cNvContentPartPr/>
                <p14:nvPr/>
              </p14:nvContentPartPr>
              <p14:xfrm>
                <a:off x="10004862" y="2073405"/>
                <a:ext cx="145440" cy="846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14C4E6A-FB83-9521-34EE-52002138507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96222" y="2064405"/>
                  <a:ext cx="163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A84D4EA-96A5-BBD6-6FBB-9E178394BD36}"/>
                    </a:ext>
                  </a:extLst>
                </p14:cNvPr>
                <p14:cNvContentPartPr/>
                <p14:nvPr/>
              </p14:nvContentPartPr>
              <p14:xfrm>
                <a:off x="10152822" y="2053605"/>
                <a:ext cx="104400" cy="68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A84D4EA-96A5-BBD6-6FBB-9E178394BD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43822" y="2044605"/>
                  <a:ext cx="122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2989912-EA3A-2549-BDBD-A1FC0F042822}"/>
                    </a:ext>
                  </a:extLst>
                </p14:cNvPr>
                <p14:cNvContentPartPr/>
                <p14:nvPr/>
              </p14:nvContentPartPr>
              <p14:xfrm>
                <a:off x="10327782" y="1883685"/>
                <a:ext cx="144360" cy="200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2989912-EA3A-2549-BDBD-A1FC0F04282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19142" y="1875045"/>
                  <a:ext cx="162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D01898E-44E1-314E-0C60-9DD3D49B78A0}"/>
                    </a:ext>
                  </a:extLst>
                </p14:cNvPr>
                <p14:cNvContentPartPr/>
                <p14:nvPr/>
              </p14:nvContentPartPr>
              <p14:xfrm>
                <a:off x="10261542" y="1985925"/>
                <a:ext cx="65520" cy="138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D01898E-44E1-314E-0C60-9DD3D49B78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52542" y="1976925"/>
                  <a:ext cx="83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7F5166F-C27A-7D2D-D2B0-4CE5228D66FE}"/>
                    </a:ext>
                  </a:extLst>
                </p14:cNvPr>
                <p14:cNvContentPartPr/>
                <p14:nvPr/>
              </p14:nvContentPartPr>
              <p14:xfrm>
                <a:off x="10474662" y="1858485"/>
                <a:ext cx="58320" cy="234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7F5166F-C27A-7D2D-D2B0-4CE5228D66F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65662" y="1849845"/>
                  <a:ext cx="75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58C1FF89-1C0C-6F56-46EE-673CD197A6DA}"/>
                    </a:ext>
                  </a:extLst>
                </p14:cNvPr>
                <p14:cNvContentPartPr/>
                <p14:nvPr/>
              </p14:nvContentPartPr>
              <p14:xfrm>
                <a:off x="10585902" y="1907085"/>
                <a:ext cx="104040" cy="1371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58C1FF89-1C0C-6F56-46EE-673CD197A6D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577262" y="1898445"/>
                  <a:ext cx="121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300A342-A8D4-15C3-4803-721F7AEB6AE6}"/>
                    </a:ext>
                  </a:extLst>
                </p14:cNvPr>
                <p14:cNvContentPartPr/>
                <p14:nvPr/>
              </p14:nvContentPartPr>
              <p14:xfrm>
                <a:off x="9857622" y="2464365"/>
                <a:ext cx="115560" cy="2329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300A342-A8D4-15C3-4803-721F7AEB6A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848982" y="2455365"/>
                  <a:ext cx="133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FF42117-60F2-406B-ED30-E10CC21183F8}"/>
                    </a:ext>
                  </a:extLst>
                </p14:cNvPr>
                <p14:cNvContentPartPr/>
                <p14:nvPr/>
              </p14:nvContentPartPr>
              <p14:xfrm>
                <a:off x="10068582" y="2499285"/>
                <a:ext cx="301320" cy="87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FF42117-60F2-406B-ED30-E10CC21183F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059582" y="2490285"/>
                  <a:ext cx="318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DFA3C26-EF69-1562-9718-606BB197BB2B}"/>
                    </a:ext>
                  </a:extLst>
                </p14:cNvPr>
                <p14:cNvContentPartPr/>
                <p14:nvPr/>
              </p14:nvContentPartPr>
              <p14:xfrm>
                <a:off x="10317702" y="2347725"/>
                <a:ext cx="276480" cy="156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DFA3C26-EF69-1562-9718-606BB197BB2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309062" y="2338725"/>
                  <a:ext cx="294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FBDE06A-596E-0EB8-6541-D8E3CA0C0F30}"/>
                    </a:ext>
                  </a:extLst>
                </p14:cNvPr>
                <p14:cNvContentPartPr/>
                <p14:nvPr/>
              </p14:nvContentPartPr>
              <p14:xfrm>
                <a:off x="10667982" y="2369685"/>
                <a:ext cx="100080" cy="110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FBDE06A-596E-0EB8-6541-D8E3CA0C0F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58982" y="2361045"/>
                  <a:ext cx="117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22C8113E-340B-A1EC-40EE-85BCFE2A60E3}"/>
                    </a:ext>
                  </a:extLst>
                </p14:cNvPr>
                <p14:cNvContentPartPr/>
                <p14:nvPr/>
              </p14:nvContentPartPr>
              <p14:xfrm>
                <a:off x="10927542" y="2280405"/>
                <a:ext cx="280080" cy="124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22C8113E-340B-A1EC-40EE-85BCFE2A60E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18542" y="2271765"/>
                  <a:ext cx="297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70AC798-7251-2EC8-454D-2E5223ACA75F}"/>
                    </a:ext>
                  </a:extLst>
                </p14:cNvPr>
                <p14:cNvContentPartPr/>
                <p14:nvPr/>
              </p14:nvContentPartPr>
              <p14:xfrm>
                <a:off x="11117982" y="2125245"/>
                <a:ext cx="42480" cy="9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70AC798-7251-2EC8-454D-2E5223ACA75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09342" y="2116605"/>
                  <a:ext cx="60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FA0E840-AAA0-9AB8-A8B3-E71DAC12E8AE}"/>
                    </a:ext>
                  </a:extLst>
                </p14:cNvPr>
                <p14:cNvContentPartPr/>
                <p14:nvPr/>
              </p14:nvContentPartPr>
              <p14:xfrm>
                <a:off x="8962302" y="3015165"/>
                <a:ext cx="407160" cy="352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FA0E840-AAA0-9AB8-A8B3-E71DAC12E8A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953302" y="3006165"/>
                  <a:ext cx="4248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7160475-18A6-EE85-D98A-05D9B302ED07}"/>
                    </a:ext>
                  </a:extLst>
                </p14:cNvPr>
                <p14:cNvContentPartPr/>
                <p14:nvPr/>
              </p14:nvContentPartPr>
              <p14:xfrm>
                <a:off x="9351462" y="3033165"/>
                <a:ext cx="472680" cy="1177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7160475-18A6-EE85-D98A-05D9B302ED0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42462" y="3024525"/>
                  <a:ext cx="490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5799CB4-A5BA-0731-855A-82A99F1704C8}"/>
                    </a:ext>
                  </a:extLst>
                </p14:cNvPr>
                <p14:cNvContentPartPr/>
                <p14:nvPr/>
              </p14:nvContentPartPr>
              <p14:xfrm>
                <a:off x="9873102" y="2933445"/>
                <a:ext cx="226800" cy="93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5799CB4-A5BA-0731-855A-82A99F1704C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64462" y="2924805"/>
                  <a:ext cx="244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2132948-B2C6-4BF9-6757-C657A76B0205}"/>
                    </a:ext>
                  </a:extLst>
                </p14:cNvPr>
                <p14:cNvContentPartPr/>
                <p14:nvPr/>
              </p14:nvContentPartPr>
              <p14:xfrm>
                <a:off x="10071462" y="2821485"/>
                <a:ext cx="39960" cy="525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2132948-B2C6-4BF9-6757-C657A76B02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062822" y="2812845"/>
                  <a:ext cx="57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4DA56EA-A9AA-FE7C-3CA2-A9A4A91D8544}"/>
                    </a:ext>
                  </a:extLst>
                </p14:cNvPr>
                <p14:cNvContentPartPr/>
                <p14:nvPr/>
              </p14:nvContentPartPr>
              <p14:xfrm>
                <a:off x="10183782" y="2741565"/>
                <a:ext cx="245880" cy="2304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4DA56EA-A9AA-FE7C-3CA2-A9A4A91D854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175142" y="2732925"/>
                  <a:ext cx="263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7FBCE0D-69BF-7377-B00B-88187C9D967A}"/>
                    </a:ext>
                  </a:extLst>
                </p14:cNvPr>
                <p14:cNvContentPartPr/>
                <p14:nvPr/>
              </p14:nvContentPartPr>
              <p14:xfrm>
                <a:off x="10580862" y="2785125"/>
                <a:ext cx="246600" cy="86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7FBCE0D-69BF-7377-B00B-88187C9D967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571862" y="2776125"/>
                  <a:ext cx="264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156ECCB-912B-7559-D27F-EBE25FB4D0A5}"/>
                    </a:ext>
                  </a:extLst>
                </p14:cNvPr>
                <p14:cNvContentPartPr/>
                <p14:nvPr/>
              </p14:nvContentPartPr>
              <p14:xfrm>
                <a:off x="10853742" y="2741565"/>
                <a:ext cx="101160" cy="540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156ECCB-912B-7559-D27F-EBE25FB4D0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844742" y="2732925"/>
                  <a:ext cx="118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04289F7-F85E-540B-B7D7-7F001B4B1A89}"/>
                    </a:ext>
                  </a:extLst>
                </p14:cNvPr>
                <p14:cNvContentPartPr/>
                <p14:nvPr/>
              </p14:nvContentPartPr>
              <p14:xfrm>
                <a:off x="11009262" y="2571645"/>
                <a:ext cx="143640" cy="2192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04289F7-F85E-540B-B7D7-7F001B4B1A8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000622" y="2562645"/>
                  <a:ext cx="161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840FEDC-FDC5-2D6C-4521-2ABA0495FB59}"/>
                    </a:ext>
                  </a:extLst>
                </p14:cNvPr>
                <p14:cNvContentPartPr/>
                <p14:nvPr/>
              </p14:nvContentPartPr>
              <p14:xfrm>
                <a:off x="11124822" y="2728965"/>
                <a:ext cx="59040" cy="374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840FEDC-FDC5-2D6C-4521-2ABA0495FB5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116182" y="2719965"/>
                  <a:ext cx="76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36AAE97-24F8-FEB6-DFFC-7AA1A2AA451E}"/>
                    </a:ext>
                  </a:extLst>
                </p14:cNvPr>
                <p14:cNvContentPartPr/>
                <p14:nvPr/>
              </p14:nvContentPartPr>
              <p14:xfrm>
                <a:off x="11209062" y="2418645"/>
                <a:ext cx="299160" cy="300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36AAE97-24F8-FEB6-DFFC-7AA1A2AA451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00422" y="2409645"/>
                  <a:ext cx="3168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416C39D-AA08-3DFB-E1B4-A00401C8FF16}"/>
                    </a:ext>
                  </a:extLst>
                </p14:cNvPr>
                <p14:cNvContentPartPr/>
                <p14:nvPr/>
              </p14:nvContentPartPr>
              <p14:xfrm>
                <a:off x="11516502" y="2528445"/>
                <a:ext cx="103320" cy="990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416C39D-AA08-3DFB-E1B4-A00401C8FF1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507502" y="2519445"/>
                  <a:ext cx="120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E1EB857-C3FA-5550-A205-28A9B1FF08B1}"/>
                    </a:ext>
                  </a:extLst>
                </p14:cNvPr>
                <p14:cNvContentPartPr/>
                <p14:nvPr/>
              </p14:nvContentPartPr>
              <p14:xfrm>
                <a:off x="9132222" y="3477765"/>
                <a:ext cx="157320" cy="253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E1EB857-C3FA-5550-A205-28A9B1FF08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123582" y="3469125"/>
                  <a:ext cx="174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A66ED8D-0931-17CC-BFD7-BE524938159A}"/>
                    </a:ext>
                  </a:extLst>
                </p14:cNvPr>
                <p14:cNvContentPartPr/>
                <p14:nvPr/>
              </p14:nvContentPartPr>
              <p14:xfrm>
                <a:off x="9371262" y="3416205"/>
                <a:ext cx="271440" cy="1256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A66ED8D-0931-17CC-BFD7-BE524938159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362622" y="3407205"/>
                  <a:ext cx="289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5A02425-EF11-FF36-9CFE-8F8CACD105EF}"/>
                    </a:ext>
                  </a:extLst>
                </p14:cNvPr>
                <p14:cNvContentPartPr/>
                <p14:nvPr/>
              </p14:nvContentPartPr>
              <p14:xfrm>
                <a:off x="9880302" y="3284805"/>
                <a:ext cx="123120" cy="1400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5A02425-EF11-FF36-9CFE-8F8CACD105E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71662" y="3276165"/>
                  <a:ext cx="140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0563E36-44E6-B552-0879-F2E47E47482D}"/>
                    </a:ext>
                  </a:extLst>
                </p14:cNvPr>
                <p14:cNvContentPartPr/>
                <p14:nvPr/>
              </p14:nvContentPartPr>
              <p14:xfrm>
                <a:off x="10064982" y="3278325"/>
                <a:ext cx="245520" cy="698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0563E36-44E6-B552-0879-F2E47E4748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55982" y="3269685"/>
                  <a:ext cx="263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2B5887F-80CB-35BB-039F-B403257175BC}"/>
                    </a:ext>
                  </a:extLst>
                </p14:cNvPr>
                <p14:cNvContentPartPr/>
                <p14:nvPr/>
              </p14:nvContentPartPr>
              <p14:xfrm>
                <a:off x="10487262" y="3151245"/>
                <a:ext cx="114120" cy="129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2B5887F-80CB-35BB-039F-B403257175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78622" y="3142245"/>
                  <a:ext cx="131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A793A59-6C1E-8E39-D0DB-28C9BC40171E}"/>
                    </a:ext>
                  </a:extLst>
                </p14:cNvPr>
                <p14:cNvContentPartPr/>
                <p14:nvPr/>
              </p14:nvContentPartPr>
              <p14:xfrm>
                <a:off x="10608582" y="3037125"/>
                <a:ext cx="143280" cy="189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A793A59-6C1E-8E39-D0DB-28C9BC40171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599942" y="3028125"/>
                  <a:ext cx="160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B9DD62E-B352-BAF7-8880-17EEAEF7EED3}"/>
                    </a:ext>
                  </a:extLst>
                </p14:cNvPr>
                <p14:cNvContentPartPr/>
                <p14:nvPr/>
              </p14:nvContentPartPr>
              <p14:xfrm>
                <a:off x="10763742" y="2936325"/>
                <a:ext cx="273600" cy="2394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B9DD62E-B352-BAF7-8880-17EEAEF7EED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54742" y="2927325"/>
                  <a:ext cx="291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20F0FBB-5934-DBD1-57FB-0597F54C216B}"/>
                    </a:ext>
                  </a:extLst>
                </p14:cNvPr>
                <p14:cNvContentPartPr/>
                <p14:nvPr/>
              </p14:nvContentPartPr>
              <p14:xfrm>
                <a:off x="11157942" y="2974125"/>
                <a:ext cx="109080" cy="100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20F0FBB-5934-DBD1-57FB-0597F54C216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148942" y="2965485"/>
                  <a:ext cx="126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E5C41B7-A43E-12E6-3CAD-629B5EBF77C1}"/>
                    </a:ext>
                  </a:extLst>
                </p14:cNvPr>
                <p14:cNvContentPartPr/>
                <p14:nvPr/>
              </p14:nvContentPartPr>
              <p14:xfrm>
                <a:off x="11324262" y="2770005"/>
                <a:ext cx="352080" cy="255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E5C41B7-A43E-12E6-3CAD-629B5EBF77C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315622" y="2761005"/>
                  <a:ext cx="369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3597290-8E2C-091E-4810-282556352893}"/>
                    </a:ext>
                  </a:extLst>
                </p14:cNvPr>
                <p14:cNvContentPartPr/>
                <p14:nvPr/>
              </p14:nvContentPartPr>
              <p14:xfrm>
                <a:off x="9662142" y="3699165"/>
                <a:ext cx="443520" cy="1220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3597290-8E2C-091E-4810-2825563528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53502" y="3690165"/>
                  <a:ext cx="461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76ABA52-CCDD-7FEE-B2E7-C4B76EACAA6D}"/>
                    </a:ext>
                  </a:extLst>
                </p14:cNvPr>
                <p14:cNvContentPartPr/>
                <p14:nvPr/>
              </p14:nvContentPartPr>
              <p14:xfrm>
                <a:off x="10253262" y="3584325"/>
                <a:ext cx="139320" cy="1051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76ABA52-CCDD-7FEE-B2E7-C4B76EACAA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244262" y="3575685"/>
                  <a:ext cx="156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D2522434-B371-5B35-40D6-26CA743AD057}"/>
                    </a:ext>
                  </a:extLst>
                </p14:cNvPr>
                <p14:cNvContentPartPr/>
                <p14:nvPr/>
              </p14:nvContentPartPr>
              <p14:xfrm>
                <a:off x="10438662" y="3504045"/>
                <a:ext cx="150120" cy="126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D2522434-B371-5B35-40D6-26CA743AD0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29662" y="3495405"/>
                  <a:ext cx="167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5436E4A-493C-CEDC-5B35-906D916F8C2D}"/>
                    </a:ext>
                  </a:extLst>
                </p14:cNvPr>
                <p14:cNvContentPartPr/>
                <p14:nvPr/>
              </p14:nvContentPartPr>
              <p14:xfrm>
                <a:off x="10578702" y="3482445"/>
                <a:ext cx="145080" cy="146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5436E4A-493C-CEDC-5B35-906D916F8C2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570062" y="3473445"/>
                  <a:ext cx="162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7063407-AE6D-FA8B-DB52-70C4FCA7F93B}"/>
                    </a:ext>
                  </a:extLst>
                </p14:cNvPr>
                <p14:cNvContentPartPr/>
                <p14:nvPr/>
              </p14:nvContentPartPr>
              <p14:xfrm>
                <a:off x="10778862" y="3275805"/>
                <a:ext cx="278640" cy="254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7063407-AE6D-FA8B-DB52-70C4FCA7F93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770222" y="3267165"/>
                  <a:ext cx="296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60CE14D-F930-221A-DB9E-9809CAEEC926}"/>
                    </a:ext>
                  </a:extLst>
                </p14:cNvPr>
                <p14:cNvContentPartPr/>
                <p14:nvPr/>
              </p14:nvContentPartPr>
              <p14:xfrm>
                <a:off x="10225182" y="3519885"/>
                <a:ext cx="1019520" cy="329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60CE14D-F930-221A-DB9E-9809CAEEC92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16182" y="3510885"/>
                  <a:ext cx="10371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C308F4F-6057-74FC-EF6C-5B170CD68A41}"/>
                    </a:ext>
                  </a:extLst>
                </p14:cNvPr>
                <p14:cNvContentPartPr/>
                <p14:nvPr/>
              </p14:nvContentPartPr>
              <p14:xfrm>
                <a:off x="10517142" y="3729045"/>
                <a:ext cx="734040" cy="1242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C308F4F-6057-74FC-EF6C-5B170CD68A4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08502" y="3720405"/>
                  <a:ext cx="751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DF4C0B4-E506-72B5-829E-D10B7643C552}"/>
                    </a:ext>
                  </a:extLst>
                </p14:cNvPr>
                <p14:cNvContentPartPr/>
                <p14:nvPr/>
              </p14:nvContentPartPr>
              <p14:xfrm>
                <a:off x="5200302" y="2417565"/>
                <a:ext cx="1544760" cy="455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DF4C0B4-E506-72B5-829E-D10B7643C55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91302" y="2408565"/>
                  <a:ext cx="15624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944C124-D0CD-5CC8-57E9-653B6D54D9D9}"/>
                    </a:ext>
                  </a:extLst>
                </p14:cNvPr>
                <p14:cNvContentPartPr/>
                <p14:nvPr/>
              </p14:nvContentPartPr>
              <p14:xfrm>
                <a:off x="5052702" y="2601165"/>
                <a:ext cx="952920" cy="2746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944C124-D0CD-5CC8-57E9-653B6D54D9D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44062" y="2592525"/>
                  <a:ext cx="970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191EBF1-0222-B277-B220-6735A43F13DE}"/>
                    </a:ext>
                  </a:extLst>
                </p14:cNvPr>
                <p14:cNvContentPartPr/>
                <p14:nvPr/>
              </p14:nvContentPartPr>
              <p14:xfrm>
                <a:off x="5027142" y="2772525"/>
                <a:ext cx="409680" cy="986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191EBF1-0222-B277-B220-6735A43F13D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18502" y="2763885"/>
                  <a:ext cx="427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1A2A6E7-16D8-4059-F0D1-DD681CD9596C}"/>
                    </a:ext>
                  </a:extLst>
                </p14:cNvPr>
                <p14:cNvContentPartPr/>
                <p14:nvPr/>
              </p14:nvContentPartPr>
              <p14:xfrm>
                <a:off x="3278262" y="2602245"/>
                <a:ext cx="2697120" cy="891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1A2A6E7-16D8-4059-F0D1-DD681CD9596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69262" y="2593605"/>
                  <a:ext cx="2714760" cy="90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44F22F3-B7DA-838B-A7ED-FDB00EFCB909}"/>
                    </a:ext>
                  </a:extLst>
                </p14:cNvPr>
                <p14:cNvContentPartPr/>
                <p14:nvPr/>
              </p14:nvContentPartPr>
              <p14:xfrm>
                <a:off x="6185262" y="2527725"/>
                <a:ext cx="69120" cy="284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44F22F3-B7DA-838B-A7ED-FDB00EFCB9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76622" y="2519085"/>
                  <a:ext cx="867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CC558B6-7DB5-6455-A2B1-9F0DD49E1323}"/>
                  </a:ext>
                </a:extLst>
              </p14:cNvPr>
              <p14:cNvContentPartPr/>
              <p14:nvPr/>
            </p14:nvContentPartPr>
            <p14:xfrm>
              <a:off x="2099029" y="3509902"/>
              <a:ext cx="77760" cy="558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CC558B6-7DB5-6455-A2B1-9F0DD49E132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090029" y="3500902"/>
                <a:ext cx="9540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7CE00D34-52B1-A29E-E505-E5C4F6AE29E8}"/>
              </a:ext>
            </a:extLst>
          </p:cNvPr>
          <p:cNvGrpSpPr/>
          <p:nvPr/>
        </p:nvGrpSpPr>
        <p:grpSpPr>
          <a:xfrm>
            <a:off x="3820189" y="2903662"/>
            <a:ext cx="1077120" cy="1059480"/>
            <a:chOff x="3820189" y="2903662"/>
            <a:chExt cx="1077120" cy="10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2595F51-136F-A314-5F41-ADE576710392}"/>
                    </a:ext>
                  </a:extLst>
                </p14:cNvPr>
                <p14:cNvContentPartPr/>
                <p14:nvPr/>
              </p14:nvContentPartPr>
              <p14:xfrm>
                <a:off x="3820189" y="2932462"/>
                <a:ext cx="1077120" cy="1030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2595F51-136F-A314-5F41-ADE5767103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11189" y="2923822"/>
                  <a:ext cx="1094760" cy="10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83CAB3F-59E4-E77A-EE26-96D1C33CABA9}"/>
                    </a:ext>
                  </a:extLst>
                </p14:cNvPr>
                <p14:cNvContentPartPr/>
                <p14:nvPr/>
              </p14:nvContentPartPr>
              <p14:xfrm>
                <a:off x="4372429" y="2903662"/>
                <a:ext cx="443160" cy="99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83CAB3F-59E4-E77A-EE26-96D1C33CABA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63429" y="2895022"/>
                  <a:ext cx="46080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C0E42B8E-9E96-FC42-074A-8869B6341E78}"/>
                  </a:ext>
                </a:extLst>
              </p14:cNvPr>
              <p14:cNvContentPartPr/>
              <p14:nvPr/>
            </p14:nvContentPartPr>
            <p14:xfrm>
              <a:off x="2031709" y="3423862"/>
              <a:ext cx="227160" cy="2473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C0E42B8E-9E96-FC42-074A-8869B6341E7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022709" y="3415222"/>
                <a:ext cx="24480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64BF760F-D2B6-5CF3-55F8-12BD129575F5}"/>
                  </a:ext>
                </a:extLst>
              </p14:cNvPr>
              <p14:cNvContentPartPr/>
              <p14:nvPr/>
            </p14:nvContentPartPr>
            <p14:xfrm>
              <a:off x="7262509" y="4649662"/>
              <a:ext cx="432360" cy="4201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64BF760F-D2B6-5CF3-55F8-12BD129575F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253869" y="4641022"/>
                <a:ext cx="450000" cy="43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0072AFF6-6698-912F-3F2E-2A4D78191F2D}"/>
              </a:ext>
            </a:extLst>
          </p:cNvPr>
          <p:cNvGrpSpPr/>
          <p:nvPr/>
        </p:nvGrpSpPr>
        <p:grpSpPr>
          <a:xfrm>
            <a:off x="2223949" y="2881702"/>
            <a:ext cx="2683800" cy="1095480"/>
            <a:chOff x="2223949" y="2881702"/>
            <a:chExt cx="2683800" cy="10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DB2D29A-43B0-5BB3-590A-3F571C24A5EE}"/>
                    </a:ext>
                  </a:extLst>
                </p14:cNvPr>
                <p14:cNvContentPartPr/>
                <p14:nvPr/>
              </p14:nvContentPartPr>
              <p14:xfrm>
                <a:off x="2721469" y="2881702"/>
                <a:ext cx="2118240" cy="1095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DB2D29A-43B0-5BB3-590A-3F571C24A5E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712469" y="2873062"/>
                  <a:ext cx="2135880" cy="11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8D3F92D-1C14-D495-8EE8-F52C92B57871}"/>
                    </a:ext>
                  </a:extLst>
                </p14:cNvPr>
                <p14:cNvContentPartPr/>
                <p14:nvPr/>
              </p14:nvContentPartPr>
              <p14:xfrm>
                <a:off x="3748189" y="2957302"/>
                <a:ext cx="1159560" cy="988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8D3F92D-1C14-D495-8EE8-F52C92B5787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39189" y="2948302"/>
                  <a:ext cx="1177200" cy="10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AE912E8-C1FC-2279-EA7A-18FC430AAEEB}"/>
                    </a:ext>
                  </a:extLst>
                </p14:cNvPr>
                <p14:cNvContentPartPr/>
                <p14:nvPr/>
              </p14:nvContentPartPr>
              <p14:xfrm>
                <a:off x="4091269" y="3474622"/>
                <a:ext cx="143640" cy="6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AE912E8-C1FC-2279-EA7A-18FC430AAEE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082269" y="3465622"/>
                  <a:ext cx="161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D61AD46-73CB-E290-F96D-3423693193BC}"/>
                    </a:ext>
                  </a:extLst>
                </p14:cNvPr>
                <p14:cNvContentPartPr/>
                <p14:nvPr/>
              </p14:nvContentPartPr>
              <p14:xfrm>
                <a:off x="4127629" y="3398662"/>
                <a:ext cx="191520" cy="181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D61AD46-73CB-E290-F96D-3423693193B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18989" y="3390022"/>
                  <a:ext cx="209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5512657-6EDC-8B3B-E5EA-E1F027D964A4}"/>
                    </a:ext>
                  </a:extLst>
                </p14:cNvPr>
                <p14:cNvContentPartPr/>
                <p14:nvPr/>
              </p14:nvContentPartPr>
              <p14:xfrm>
                <a:off x="2258869" y="3510982"/>
                <a:ext cx="374040" cy="19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5512657-6EDC-8B3B-E5EA-E1F027D964A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49869" y="3502342"/>
                  <a:ext cx="39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EF57018-9280-B463-F263-AAF4F189DDC5}"/>
                    </a:ext>
                  </a:extLst>
                </p14:cNvPr>
                <p14:cNvContentPartPr/>
                <p14:nvPr/>
              </p14:nvContentPartPr>
              <p14:xfrm>
                <a:off x="2223949" y="3477142"/>
                <a:ext cx="272880" cy="138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EF57018-9280-B463-F263-AAF4F189DDC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14949" y="3468502"/>
                  <a:ext cx="290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35B3C24-2DD7-D0FF-92C9-2ACF68B04A25}"/>
                    </a:ext>
                  </a:extLst>
                </p14:cNvPr>
                <p14:cNvContentPartPr/>
                <p14:nvPr/>
              </p14:nvContentPartPr>
              <p14:xfrm>
                <a:off x="3181189" y="3521422"/>
                <a:ext cx="477720" cy="435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35B3C24-2DD7-D0FF-92C9-2ACF68B04A2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72189" y="3512782"/>
                  <a:ext cx="495360" cy="45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58B7D95A-8B4B-EE1C-F124-0C61F5899BD6}"/>
                  </a:ext>
                </a:extLst>
              </p14:cNvPr>
              <p14:cNvContentPartPr/>
              <p14:nvPr/>
            </p14:nvContentPartPr>
            <p14:xfrm>
              <a:off x="2914429" y="1729342"/>
              <a:ext cx="2104560" cy="8550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58B7D95A-8B4B-EE1C-F124-0C61F5899BD6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2905789" y="1720702"/>
                <a:ext cx="2122200" cy="8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6B803680-32EA-8B56-117D-04CB856AD827}"/>
                  </a:ext>
                </a:extLst>
              </p14:cNvPr>
              <p14:cNvContentPartPr/>
              <p14:nvPr/>
            </p14:nvContentPartPr>
            <p14:xfrm>
              <a:off x="9294709" y="218422"/>
              <a:ext cx="239400" cy="20340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6B803680-32EA-8B56-117D-04CB856AD82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285709" y="209782"/>
                <a:ext cx="257040" cy="22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uppieren 134">
            <a:extLst>
              <a:ext uri="{FF2B5EF4-FFF2-40B4-BE49-F238E27FC236}">
                <a16:creationId xmlns:a16="http://schemas.microsoft.com/office/drawing/2014/main" id="{2EC18EC6-41C6-B1CF-E576-9AC354810C46}"/>
              </a:ext>
            </a:extLst>
          </p:cNvPr>
          <p:cNvGrpSpPr/>
          <p:nvPr/>
        </p:nvGrpSpPr>
        <p:grpSpPr>
          <a:xfrm>
            <a:off x="9712669" y="36982"/>
            <a:ext cx="973440" cy="289800"/>
            <a:chOff x="9712669" y="36982"/>
            <a:chExt cx="97344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420BBB9-73E4-C05F-3482-190EC9A6070B}"/>
                    </a:ext>
                  </a:extLst>
                </p14:cNvPr>
                <p14:cNvContentPartPr/>
                <p14:nvPr/>
              </p14:nvContentPartPr>
              <p14:xfrm>
                <a:off x="9712669" y="232822"/>
                <a:ext cx="140400" cy="81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420BBB9-73E4-C05F-3482-190EC9A6070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703669" y="223822"/>
                  <a:ext cx="158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64771E3-EACE-9861-776D-A592E4FB37EC}"/>
                    </a:ext>
                  </a:extLst>
                </p14:cNvPr>
                <p14:cNvContentPartPr/>
                <p14:nvPr/>
              </p14:nvContentPartPr>
              <p14:xfrm>
                <a:off x="9746509" y="270982"/>
                <a:ext cx="106200" cy="19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64771E3-EACE-9861-776D-A592E4FB37E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737509" y="261982"/>
                  <a:ext cx="12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0A451625-917A-F674-AF96-50A0EBC62BE8}"/>
                    </a:ext>
                  </a:extLst>
                </p14:cNvPr>
                <p14:cNvContentPartPr/>
                <p14:nvPr/>
              </p14:nvContentPartPr>
              <p14:xfrm>
                <a:off x="9885469" y="58942"/>
                <a:ext cx="140760" cy="324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0A451625-917A-F674-AF96-50A0EBC62BE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76829" y="49942"/>
                  <a:ext cx="158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8E5E9FE-29EF-0F6D-6EAA-14D39B7310F3}"/>
                    </a:ext>
                  </a:extLst>
                </p14:cNvPr>
                <p14:cNvContentPartPr/>
                <p14:nvPr/>
              </p14:nvContentPartPr>
              <p14:xfrm>
                <a:off x="9925069" y="81622"/>
                <a:ext cx="112320" cy="1980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8E5E9FE-29EF-0F6D-6EAA-14D39B7310F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16069" y="72622"/>
                  <a:ext cx="1299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ECB1038-5B66-82A5-EBB9-16C7EA536760}"/>
                    </a:ext>
                  </a:extLst>
                </p14:cNvPr>
                <p14:cNvContentPartPr/>
                <p14:nvPr/>
              </p14:nvContentPartPr>
              <p14:xfrm>
                <a:off x="10076269" y="118342"/>
                <a:ext cx="120960" cy="132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ECB1038-5B66-82A5-EBB9-16C7EA53676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67269" y="109342"/>
                  <a:ext cx="138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9E10732-796A-928F-E04E-0D0D4D04A35F}"/>
                    </a:ext>
                  </a:extLst>
                </p14:cNvPr>
                <p14:cNvContentPartPr/>
                <p14:nvPr/>
              </p14:nvContentPartPr>
              <p14:xfrm>
                <a:off x="10260949" y="222022"/>
                <a:ext cx="10800" cy="104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9E10732-796A-928F-E04E-0D0D4D04A35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51949" y="213022"/>
                  <a:ext cx="28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2894FE5-8971-2E57-5897-8DEFB153704D}"/>
                    </a:ext>
                  </a:extLst>
                </p14:cNvPr>
                <p14:cNvContentPartPr/>
                <p14:nvPr/>
              </p14:nvContentPartPr>
              <p14:xfrm>
                <a:off x="10361389" y="75862"/>
                <a:ext cx="145440" cy="1684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2894FE5-8971-2E57-5897-8DEFB153704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52389" y="67222"/>
                  <a:ext cx="163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0FD579E-EC07-D975-773E-93A8A17AAD0E}"/>
                    </a:ext>
                  </a:extLst>
                </p14:cNvPr>
                <p14:cNvContentPartPr/>
                <p14:nvPr/>
              </p14:nvContentPartPr>
              <p14:xfrm>
                <a:off x="10522309" y="36982"/>
                <a:ext cx="163800" cy="2541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0FD579E-EC07-D975-773E-93A8A17AAD0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513669" y="28342"/>
                  <a:ext cx="18144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uppieren 154">
            <a:extLst>
              <a:ext uri="{FF2B5EF4-FFF2-40B4-BE49-F238E27FC236}">
                <a16:creationId xmlns:a16="http://schemas.microsoft.com/office/drawing/2014/main" id="{E4D93962-D23F-85AC-6D90-54B3CAFC47D3}"/>
              </a:ext>
            </a:extLst>
          </p:cNvPr>
          <p:cNvGrpSpPr/>
          <p:nvPr/>
        </p:nvGrpSpPr>
        <p:grpSpPr>
          <a:xfrm>
            <a:off x="10740469" y="213382"/>
            <a:ext cx="1187640" cy="1042920"/>
            <a:chOff x="10740469" y="213382"/>
            <a:chExt cx="1187640" cy="104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518F67B-C585-0889-95AA-7DFB8F2B49CE}"/>
                    </a:ext>
                  </a:extLst>
                </p14:cNvPr>
                <p14:cNvContentPartPr/>
                <p14:nvPr/>
              </p14:nvContentPartPr>
              <p14:xfrm>
                <a:off x="10740469" y="308782"/>
                <a:ext cx="234000" cy="2059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518F67B-C585-0889-95AA-7DFB8F2B49C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731469" y="300142"/>
                  <a:ext cx="251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3BB5E26-29C7-2B46-8834-CA46FE667C99}"/>
                    </a:ext>
                  </a:extLst>
                </p14:cNvPr>
                <p14:cNvContentPartPr/>
                <p14:nvPr/>
              </p14:nvContentPartPr>
              <p14:xfrm>
                <a:off x="11121349" y="234262"/>
                <a:ext cx="460440" cy="1926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3BB5E26-29C7-2B46-8834-CA46FE667C9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12349" y="225622"/>
                  <a:ext cx="478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F697242-DF7A-5B97-D1E6-4ED891FD9C77}"/>
                    </a:ext>
                  </a:extLst>
                </p14:cNvPr>
                <p14:cNvContentPartPr/>
                <p14:nvPr/>
              </p14:nvContentPartPr>
              <p14:xfrm>
                <a:off x="11621029" y="213382"/>
                <a:ext cx="156600" cy="1080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F697242-DF7A-5B97-D1E6-4ED891FD9C7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612029" y="204742"/>
                  <a:ext cx="174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7D2609B-7C5B-8602-C6DC-95855D24C67A}"/>
                    </a:ext>
                  </a:extLst>
                </p14:cNvPr>
                <p14:cNvContentPartPr/>
                <p14:nvPr/>
              </p14:nvContentPartPr>
              <p14:xfrm>
                <a:off x="11029549" y="560062"/>
                <a:ext cx="247680" cy="102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7D2609B-7C5B-8602-C6DC-95855D24C67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20909" y="551422"/>
                  <a:ext cx="265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B82F409-BC35-DCF5-7500-E47D2DDC69BD}"/>
                    </a:ext>
                  </a:extLst>
                </p14:cNvPr>
                <p14:cNvContentPartPr/>
                <p14:nvPr/>
              </p14:nvContentPartPr>
              <p14:xfrm>
                <a:off x="11300989" y="535222"/>
                <a:ext cx="68400" cy="206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B82F409-BC35-DCF5-7500-E47D2DDC69B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292349" y="526222"/>
                  <a:ext cx="86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E210FE8-E39C-0929-73F5-61BF4C4E9D43}"/>
                    </a:ext>
                  </a:extLst>
                </p14:cNvPr>
                <p14:cNvContentPartPr/>
                <p14:nvPr/>
              </p14:nvContentPartPr>
              <p14:xfrm>
                <a:off x="11398549" y="484102"/>
                <a:ext cx="312840" cy="1188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E210FE8-E39C-0929-73F5-61BF4C4E9D4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89909" y="475102"/>
                  <a:ext cx="330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9C70F2B-020E-89F4-2909-FC6126CCD081}"/>
                    </a:ext>
                  </a:extLst>
                </p14:cNvPr>
                <p14:cNvContentPartPr/>
                <p14:nvPr/>
              </p14:nvContentPartPr>
              <p14:xfrm>
                <a:off x="11661709" y="472222"/>
                <a:ext cx="79920" cy="9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9C70F2B-020E-89F4-2909-FC6126CCD08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652709" y="463222"/>
                  <a:ext cx="97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4266A23-FAF6-9330-DAFA-44818D93C1DB}"/>
                    </a:ext>
                  </a:extLst>
                </p14:cNvPr>
                <p14:cNvContentPartPr/>
                <p14:nvPr/>
              </p14:nvContentPartPr>
              <p14:xfrm>
                <a:off x="11757109" y="482302"/>
                <a:ext cx="166680" cy="100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4266A23-FAF6-9330-DAFA-44818D93C1D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748469" y="473302"/>
                  <a:ext cx="184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60F8705-F6D4-F417-6FD9-B7F4B527ECA1}"/>
                    </a:ext>
                  </a:extLst>
                </p14:cNvPr>
                <p14:cNvContentPartPr/>
                <p14:nvPr/>
              </p14:nvContentPartPr>
              <p14:xfrm>
                <a:off x="11125309" y="847342"/>
                <a:ext cx="162360" cy="81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60F8705-F6D4-F417-6FD9-B7F4B527ECA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116309" y="838342"/>
                  <a:ext cx="180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2431360-92DA-A9A4-6B52-E8A2A9F13468}"/>
                    </a:ext>
                  </a:extLst>
                </p14:cNvPr>
                <p14:cNvContentPartPr/>
                <p14:nvPr/>
              </p14:nvContentPartPr>
              <p14:xfrm>
                <a:off x="11237629" y="853462"/>
                <a:ext cx="146880" cy="81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2431360-92DA-A9A4-6B52-E8A2A9F1346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228629" y="844822"/>
                  <a:ext cx="164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5906C80-9295-DFA5-7B31-3F976AB78169}"/>
                    </a:ext>
                  </a:extLst>
                </p14:cNvPr>
                <p14:cNvContentPartPr/>
                <p14:nvPr/>
              </p14:nvContentPartPr>
              <p14:xfrm>
                <a:off x="11177509" y="1124902"/>
                <a:ext cx="95040" cy="131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5906C80-9295-DFA5-7B31-3F976AB7816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168509" y="1115902"/>
                  <a:ext cx="112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562048F-160D-627B-1226-95C4E635E6A3}"/>
                    </a:ext>
                  </a:extLst>
                </p14:cNvPr>
                <p14:cNvContentPartPr/>
                <p14:nvPr/>
              </p14:nvContentPartPr>
              <p14:xfrm>
                <a:off x="11315389" y="1015822"/>
                <a:ext cx="140760" cy="113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562048F-160D-627B-1226-95C4E635E6A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306749" y="1006822"/>
                  <a:ext cx="158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31598B8-260A-B82E-AB4E-E1117F7A402C}"/>
                    </a:ext>
                  </a:extLst>
                </p14:cNvPr>
                <p14:cNvContentPartPr/>
                <p14:nvPr/>
              </p14:nvContentPartPr>
              <p14:xfrm>
                <a:off x="11495389" y="1010782"/>
                <a:ext cx="18000" cy="102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31598B8-260A-B82E-AB4E-E1117F7A402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486749" y="1002142"/>
                  <a:ext cx="35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AC2BB472-0149-E6F4-1F26-3E71991F23F7}"/>
                    </a:ext>
                  </a:extLst>
                </p14:cNvPr>
                <p14:cNvContentPartPr/>
                <p14:nvPr/>
              </p14:nvContentPartPr>
              <p14:xfrm>
                <a:off x="11576389" y="970822"/>
                <a:ext cx="43200" cy="316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AC2BB472-0149-E6F4-1F26-3E71991F23F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567749" y="961822"/>
                  <a:ext cx="60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4A2AD4F-7A4F-7298-5011-68EC8338B0C4}"/>
                    </a:ext>
                  </a:extLst>
                </p14:cNvPr>
                <p14:cNvContentPartPr/>
                <p14:nvPr/>
              </p14:nvContentPartPr>
              <p14:xfrm>
                <a:off x="11583229" y="826462"/>
                <a:ext cx="344880" cy="2469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4A2AD4F-7A4F-7298-5011-68EC8338B0C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574589" y="817822"/>
                  <a:ext cx="3625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8C02268-D7AF-516D-CBE1-53B69B0659A5}"/>
                    </a:ext>
                  </a:extLst>
                </p14:cNvPr>
                <p14:cNvContentPartPr/>
                <p14:nvPr/>
              </p14:nvContentPartPr>
              <p14:xfrm>
                <a:off x="11462629" y="714502"/>
                <a:ext cx="362520" cy="622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8C02268-D7AF-516D-CBE1-53B69B0659A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453629" y="705862"/>
                  <a:ext cx="38016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uppieren 161">
            <a:extLst>
              <a:ext uri="{FF2B5EF4-FFF2-40B4-BE49-F238E27FC236}">
                <a16:creationId xmlns:a16="http://schemas.microsoft.com/office/drawing/2014/main" id="{CB8072C6-BCB7-BDAA-E16D-2905C88DAAF9}"/>
              </a:ext>
            </a:extLst>
          </p:cNvPr>
          <p:cNvGrpSpPr/>
          <p:nvPr/>
        </p:nvGrpSpPr>
        <p:grpSpPr>
          <a:xfrm>
            <a:off x="3414109" y="1831582"/>
            <a:ext cx="4734000" cy="1542240"/>
            <a:chOff x="3414109" y="1831582"/>
            <a:chExt cx="4734000" cy="154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72D4E70-5ADF-B841-D3DE-B6D896CDC49B}"/>
                    </a:ext>
                  </a:extLst>
                </p14:cNvPr>
                <p14:cNvContentPartPr/>
                <p14:nvPr/>
              </p14:nvContentPartPr>
              <p14:xfrm>
                <a:off x="5016829" y="2837422"/>
                <a:ext cx="196560" cy="802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72D4E70-5ADF-B841-D3DE-B6D896CDC49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007829" y="2828422"/>
                  <a:ext cx="214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A568BF2B-E29A-36FA-30EF-BBA0A15454A3}"/>
                    </a:ext>
                  </a:extLst>
                </p14:cNvPr>
                <p14:cNvContentPartPr/>
                <p14:nvPr/>
              </p14:nvContentPartPr>
              <p14:xfrm>
                <a:off x="5329669" y="2758942"/>
                <a:ext cx="297720" cy="586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A568BF2B-E29A-36FA-30EF-BBA0A15454A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320669" y="2749942"/>
                  <a:ext cx="315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AF56DD9-9921-B4E4-6ABC-E8C6F6FD520F}"/>
                    </a:ext>
                  </a:extLst>
                </p14:cNvPr>
                <p14:cNvContentPartPr/>
                <p14:nvPr/>
              </p14:nvContentPartPr>
              <p14:xfrm>
                <a:off x="4973989" y="1889902"/>
                <a:ext cx="2992320" cy="1041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AF56DD9-9921-B4E4-6ABC-E8C6F6FD520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65349" y="1881262"/>
                  <a:ext cx="3009960" cy="10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A602CF01-CFF1-1FF5-7C23-A058F1E99E3C}"/>
                    </a:ext>
                  </a:extLst>
                </p14:cNvPr>
                <p14:cNvContentPartPr/>
                <p14:nvPr/>
              </p14:nvContentPartPr>
              <p14:xfrm>
                <a:off x="4765549" y="1831582"/>
                <a:ext cx="3382560" cy="11545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A602CF01-CFF1-1FF5-7C23-A058F1E99E3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56549" y="1822942"/>
                  <a:ext cx="3400200" cy="11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6BDBDDE-D05E-DF8B-10D7-964C7F4088F8}"/>
                    </a:ext>
                  </a:extLst>
                </p14:cNvPr>
                <p14:cNvContentPartPr/>
                <p14:nvPr/>
              </p14:nvContentPartPr>
              <p14:xfrm>
                <a:off x="3414109" y="3367702"/>
                <a:ext cx="11880" cy="6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6BDBDDE-D05E-DF8B-10D7-964C7F4088F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05469" y="3359062"/>
                  <a:ext cx="29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E2385FB-5B84-7787-E766-B4607C9911E9}"/>
                    </a:ext>
                  </a:extLst>
                </p14:cNvPr>
                <p14:cNvContentPartPr/>
                <p14:nvPr/>
              </p14:nvContentPartPr>
              <p14:xfrm>
                <a:off x="3757189" y="3215422"/>
                <a:ext cx="32400" cy="43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E2385FB-5B84-7787-E766-B4607C9911E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48549" y="3206782"/>
                  <a:ext cx="50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AD02F201-B3B3-A447-43EB-514136E83381}"/>
                    </a:ext>
                  </a:extLst>
                </p14:cNvPr>
                <p14:cNvContentPartPr/>
                <p14:nvPr/>
              </p14:nvContentPartPr>
              <p14:xfrm>
                <a:off x="4130509" y="3082582"/>
                <a:ext cx="11880" cy="14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AD02F201-B3B3-A447-43EB-514136E8338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21509" y="3073582"/>
                  <a:ext cx="29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B78C2CB-974B-81D3-E057-DFDE3C775485}"/>
                    </a:ext>
                  </a:extLst>
                </p14:cNvPr>
                <p14:cNvContentPartPr/>
                <p14:nvPr/>
              </p14:nvContentPartPr>
              <p14:xfrm>
                <a:off x="4787869" y="2868742"/>
                <a:ext cx="21600" cy="133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B78C2CB-974B-81D3-E057-DFDE3C77548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778869" y="2860102"/>
                  <a:ext cx="39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3546206-C113-1ED6-8B6A-55A83DC65B34}"/>
                    </a:ext>
                  </a:extLst>
                </p14:cNvPr>
                <p14:cNvContentPartPr/>
                <p14:nvPr/>
              </p14:nvContentPartPr>
              <p14:xfrm>
                <a:off x="5218069" y="2603062"/>
                <a:ext cx="697320" cy="1825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3546206-C113-1ED6-8B6A-55A83DC65B3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209069" y="2594422"/>
                  <a:ext cx="714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B16E5FE-E6FC-6D9E-8B98-DCA872249CE9}"/>
                    </a:ext>
                  </a:extLst>
                </p14:cNvPr>
                <p14:cNvContentPartPr/>
                <p14:nvPr/>
              </p14:nvContentPartPr>
              <p14:xfrm>
                <a:off x="6170989" y="2502622"/>
                <a:ext cx="14400" cy="194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B16E5FE-E6FC-6D9E-8B98-DCA872249CE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62349" y="2493622"/>
                  <a:ext cx="32040" cy="37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66029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B77E7D-6632-7BD5-6EBA-A1ABCBA3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8638931" cy="53949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C0040DB-B86D-4D79-1A9A-5093015B4CA7}"/>
                  </a:ext>
                </a:extLst>
              </p14:cNvPr>
              <p14:cNvContentPartPr/>
              <p14:nvPr/>
            </p14:nvContentPartPr>
            <p14:xfrm>
              <a:off x="5479429" y="802342"/>
              <a:ext cx="890640" cy="33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C0040DB-B86D-4D79-1A9A-5093015B4C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70429" y="793702"/>
                <a:ext cx="9082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FECB0A9-B043-7DB9-4F49-CF48A350532E}"/>
                  </a:ext>
                </a:extLst>
              </p14:cNvPr>
              <p14:cNvContentPartPr/>
              <p14:nvPr/>
            </p14:nvContentPartPr>
            <p14:xfrm>
              <a:off x="5951029" y="504262"/>
              <a:ext cx="284760" cy="3042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FECB0A9-B043-7DB9-4F49-CF48A350532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2389" y="495262"/>
                <a:ext cx="3024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CD5C4FA-27D9-6386-CB02-0DD114ADBD5A}"/>
                  </a:ext>
                </a:extLst>
              </p14:cNvPr>
              <p14:cNvContentPartPr/>
              <p14:nvPr/>
            </p14:nvContentPartPr>
            <p14:xfrm>
              <a:off x="5762749" y="557542"/>
              <a:ext cx="130680" cy="2156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CD5C4FA-27D9-6386-CB02-0DD114ADBD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53749" y="548902"/>
                <a:ext cx="1483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ABB89E8-72C8-C093-1C75-F27F52657F96}"/>
                  </a:ext>
                </a:extLst>
              </p14:cNvPr>
              <p14:cNvContentPartPr/>
              <p14:nvPr/>
            </p14:nvContentPartPr>
            <p14:xfrm>
              <a:off x="6041029" y="327142"/>
              <a:ext cx="146880" cy="482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ABB89E8-72C8-C093-1C75-F27F52657F9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32389" y="318502"/>
                <a:ext cx="16452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22B6C8B-12DF-AA20-A329-0F2BEAF793D4}"/>
              </a:ext>
            </a:extLst>
          </p:cNvPr>
          <p:cNvGrpSpPr/>
          <p:nvPr/>
        </p:nvGrpSpPr>
        <p:grpSpPr>
          <a:xfrm>
            <a:off x="5060749" y="-14171"/>
            <a:ext cx="1497600" cy="542193"/>
            <a:chOff x="5060749" y="-14171"/>
            <a:chExt cx="1497600" cy="5421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18408BD-022D-C752-A5A5-D87026166816}"/>
                    </a:ext>
                  </a:extLst>
                </p14:cNvPr>
                <p14:cNvContentPartPr/>
                <p14:nvPr/>
              </p14:nvContentPartPr>
              <p14:xfrm>
                <a:off x="5812069" y="304822"/>
                <a:ext cx="25200" cy="223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18408BD-022D-C752-A5A5-D8702616681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03069" y="295822"/>
                  <a:ext cx="428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6D60578-C8E2-CD14-EB23-FDA2BF894A76}"/>
                    </a:ext>
                  </a:extLst>
                </p14:cNvPr>
                <p14:cNvContentPartPr/>
                <p14:nvPr/>
              </p14:nvContentPartPr>
              <p14:xfrm>
                <a:off x="5750149" y="403462"/>
                <a:ext cx="140400" cy="590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6D60578-C8E2-CD14-EB23-FDA2BF894A7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41509" y="394822"/>
                  <a:ext cx="1580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CFE25A-4C84-A82F-479C-84F72C88A430}"/>
                    </a:ext>
                  </a:extLst>
                </p14:cNvPr>
                <p14:cNvContentPartPr/>
                <p14:nvPr/>
              </p14:nvContentPartPr>
              <p14:xfrm>
                <a:off x="5229229" y="152902"/>
                <a:ext cx="85680" cy="206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CFE25A-4C84-A82F-479C-84F72C88A43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20589" y="144262"/>
                  <a:ext cx="103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C7869F0-B636-34D4-CD9E-2AC4D2D63EBD}"/>
                    </a:ext>
                  </a:extLst>
                </p14:cNvPr>
                <p14:cNvContentPartPr/>
                <p14:nvPr/>
              </p14:nvContentPartPr>
              <p14:xfrm>
                <a:off x="5387269" y="142102"/>
                <a:ext cx="54000" cy="81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C7869F0-B636-34D4-CD9E-2AC4D2D63E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78269" y="133462"/>
                  <a:ext cx="71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F597C60-F650-09F3-F341-F4CC5DEE15FC}"/>
                    </a:ext>
                  </a:extLst>
                </p14:cNvPr>
                <p14:cNvContentPartPr/>
                <p14:nvPr/>
              </p14:nvContentPartPr>
              <p14:xfrm>
                <a:off x="5482309" y="65782"/>
                <a:ext cx="76680" cy="146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F597C60-F650-09F3-F341-F4CC5DEE15F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73309" y="56782"/>
                  <a:ext cx="94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8AEDF98-63C1-513F-0351-0853AF94526B}"/>
                    </a:ext>
                  </a:extLst>
                </p14:cNvPr>
                <p14:cNvContentPartPr/>
                <p14:nvPr/>
              </p14:nvContentPartPr>
              <p14:xfrm>
                <a:off x="5566549" y="44542"/>
                <a:ext cx="149760" cy="150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8AEDF98-63C1-513F-0351-0853AF94526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57909" y="35902"/>
                  <a:ext cx="167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4C45B9F-E359-6671-C0C2-0484A5037D35}"/>
                    </a:ext>
                  </a:extLst>
                </p14:cNvPr>
                <p14:cNvContentPartPr/>
                <p14:nvPr/>
              </p14:nvContentPartPr>
              <p14:xfrm>
                <a:off x="5999989" y="15022"/>
                <a:ext cx="133920" cy="135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4C45B9F-E359-6671-C0C2-0484A5037D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91349" y="6382"/>
                  <a:ext cx="151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7B396AC-602D-474C-31D3-DFCB8546893F}"/>
                    </a:ext>
                  </a:extLst>
                </p14:cNvPr>
                <p14:cNvContentPartPr/>
                <p14:nvPr/>
              </p14:nvContentPartPr>
              <p14:xfrm>
                <a:off x="6149389" y="58582"/>
                <a:ext cx="86760" cy="100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7B396AC-602D-474C-31D3-DFCB8546893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40749" y="49582"/>
                  <a:ext cx="104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ADF9BD4-0EDF-0064-A5BE-E4247FA91CB4}"/>
                    </a:ext>
                  </a:extLst>
                </p14:cNvPr>
                <p14:cNvContentPartPr/>
                <p14:nvPr/>
              </p14:nvContentPartPr>
              <p14:xfrm>
                <a:off x="6143629" y="62902"/>
                <a:ext cx="81360" cy="120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ADF9BD4-0EDF-0064-A5BE-E4247FA91C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34989" y="53902"/>
                  <a:ext cx="99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F645A46-28B0-07E1-085F-CEEBC25EC784}"/>
                    </a:ext>
                  </a:extLst>
                </p14:cNvPr>
                <p14:cNvContentPartPr/>
                <p14:nvPr/>
              </p14:nvContentPartPr>
              <p14:xfrm>
                <a:off x="6263509" y="14302"/>
                <a:ext cx="122400" cy="1332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F645A46-28B0-07E1-085F-CEEBC25EC7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54869" y="5662"/>
                  <a:ext cx="140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E1B8ABE-BE7B-B95F-C227-BE2AA8075013}"/>
                    </a:ext>
                  </a:extLst>
                </p14:cNvPr>
                <p14:cNvContentPartPr/>
                <p14:nvPr/>
              </p14:nvContentPartPr>
              <p14:xfrm>
                <a:off x="5060749" y="78382"/>
                <a:ext cx="116280" cy="131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E1B8ABE-BE7B-B95F-C227-BE2AA80750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51749" y="69382"/>
                  <a:ext cx="133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0CED7BE-FCA2-7C52-8147-E60406511338}"/>
                    </a:ext>
                  </a:extLst>
                </p14:cNvPr>
                <p14:cNvContentPartPr/>
                <p14:nvPr/>
              </p14:nvContentPartPr>
              <p14:xfrm>
                <a:off x="5749069" y="6022"/>
                <a:ext cx="52920" cy="37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0CED7BE-FCA2-7C52-8147-E6040651133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40429" y="-2978"/>
                  <a:ext cx="70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9E38ABF-E5AE-1F11-5EC3-9740D54FAFB1}"/>
                    </a:ext>
                  </a:extLst>
                </p14:cNvPr>
                <p14:cNvContentPartPr/>
                <p14:nvPr/>
              </p14:nvContentPartPr>
              <p14:xfrm>
                <a:off x="5899909" y="192829"/>
                <a:ext cx="47520" cy="48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9E38ABF-E5AE-1F11-5EC3-9740D54FAFB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91269" y="184189"/>
                  <a:ext cx="65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D127CFB-C202-9DC0-8F70-26FF5D2BC721}"/>
                    </a:ext>
                  </a:extLst>
                </p14:cNvPr>
                <p14:cNvContentPartPr/>
                <p14:nvPr/>
              </p14:nvContentPartPr>
              <p14:xfrm>
                <a:off x="6450349" y="-14171"/>
                <a:ext cx="108000" cy="720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D127CFB-C202-9DC0-8F70-26FF5D2BC7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41349" y="-23171"/>
                  <a:ext cx="12564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FD92616-D3E2-5795-BC60-5918A5407DA6}"/>
                  </a:ext>
                </a:extLst>
              </p14:cNvPr>
              <p14:cNvContentPartPr/>
              <p14:nvPr/>
            </p14:nvContentPartPr>
            <p14:xfrm>
              <a:off x="11363989" y="2122396"/>
              <a:ext cx="571320" cy="40752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FD92616-D3E2-5795-BC60-5918A5407DA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1354989" y="2113396"/>
                <a:ext cx="5889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48D75C3D-AA80-B471-E00A-884B61CBFF1D}"/>
                  </a:ext>
                </a:extLst>
              </p14:cNvPr>
              <p14:cNvContentPartPr/>
              <p14:nvPr/>
            </p14:nvContentPartPr>
            <p14:xfrm>
              <a:off x="5830789" y="5615836"/>
              <a:ext cx="1149120" cy="59436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48D75C3D-AA80-B471-E00A-884B61CBFF1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22149" y="5606836"/>
                <a:ext cx="1166760" cy="61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143CDB70-A9A7-31B2-6946-79557C74D4A3}"/>
              </a:ext>
            </a:extLst>
          </p:cNvPr>
          <p:cNvGrpSpPr/>
          <p:nvPr/>
        </p:nvGrpSpPr>
        <p:grpSpPr>
          <a:xfrm>
            <a:off x="7173949" y="5265916"/>
            <a:ext cx="1493640" cy="639720"/>
            <a:chOff x="7173949" y="5265916"/>
            <a:chExt cx="1493640" cy="63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D64FB37-426C-06D8-3642-E63FCE60943B}"/>
                    </a:ext>
                  </a:extLst>
                </p14:cNvPr>
                <p14:cNvContentPartPr/>
                <p14:nvPr/>
              </p14:nvContentPartPr>
              <p14:xfrm>
                <a:off x="7281949" y="5561116"/>
                <a:ext cx="252000" cy="45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D64FB37-426C-06D8-3642-E63FCE60943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73309" y="5552116"/>
                  <a:ext cx="269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6A3B3B5-2727-489C-52B5-DB851E663440}"/>
                    </a:ext>
                  </a:extLst>
                </p14:cNvPr>
                <p14:cNvContentPartPr/>
                <p14:nvPr/>
              </p14:nvContentPartPr>
              <p14:xfrm>
                <a:off x="7173949" y="5499556"/>
                <a:ext cx="177840" cy="206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6A3B3B5-2727-489C-52B5-DB851E66344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65309" y="5490916"/>
                  <a:ext cx="195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526B99A-981C-CD8C-886F-CE0E188396DF}"/>
                    </a:ext>
                  </a:extLst>
                </p14:cNvPr>
                <p14:cNvContentPartPr/>
                <p14:nvPr/>
              </p14:nvContentPartPr>
              <p14:xfrm>
                <a:off x="7720429" y="5398036"/>
                <a:ext cx="24480" cy="126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526B99A-981C-CD8C-886F-CE0E188396D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11789" y="5389036"/>
                  <a:ext cx="42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D20A9C1-3A87-3332-3596-2BBEB159F9A3}"/>
                    </a:ext>
                  </a:extLst>
                </p14:cNvPr>
                <p14:cNvContentPartPr/>
                <p14:nvPr/>
              </p14:nvContentPartPr>
              <p14:xfrm>
                <a:off x="7706749" y="5331436"/>
                <a:ext cx="181080" cy="1299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D20A9C1-3A87-3332-3596-2BBEB159F9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97749" y="5322436"/>
                  <a:ext cx="198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FC36D90-A8F8-C262-666A-2744FD004379}"/>
                    </a:ext>
                  </a:extLst>
                </p14:cNvPr>
                <p14:cNvContentPartPr/>
                <p14:nvPr/>
              </p14:nvContentPartPr>
              <p14:xfrm>
                <a:off x="7773709" y="5299036"/>
                <a:ext cx="260280" cy="2278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FC36D90-A8F8-C262-666A-2744FD0043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65069" y="5290036"/>
                  <a:ext cx="2779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34C6071-14DE-6AD6-9917-43A18A7B231B}"/>
                    </a:ext>
                  </a:extLst>
                </p14:cNvPr>
                <p14:cNvContentPartPr/>
                <p14:nvPr/>
              </p14:nvContentPartPr>
              <p14:xfrm>
                <a:off x="7943989" y="5265916"/>
                <a:ext cx="176400" cy="1159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34C6071-14DE-6AD6-9917-43A18A7B231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35349" y="5256916"/>
                  <a:ext cx="194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82D12D2-9B6D-DA2F-2444-5FA485749A29}"/>
                    </a:ext>
                  </a:extLst>
                </p14:cNvPr>
                <p14:cNvContentPartPr/>
                <p14:nvPr/>
              </p14:nvContentPartPr>
              <p14:xfrm>
                <a:off x="7626109" y="5675596"/>
                <a:ext cx="196560" cy="230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82D12D2-9B6D-DA2F-2444-5FA485749A2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17469" y="5666596"/>
                  <a:ext cx="214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68C5FD8-3E15-B4FA-2D76-72903BAC327D}"/>
                    </a:ext>
                  </a:extLst>
                </p14:cNvPr>
                <p14:cNvContentPartPr/>
                <p14:nvPr/>
              </p14:nvContentPartPr>
              <p14:xfrm>
                <a:off x="7853269" y="5689276"/>
                <a:ext cx="64800" cy="8964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68C5FD8-3E15-B4FA-2D76-72903BAC327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844269" y="5680276"/>
                  <a:ext cx="82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3D3D5E58-C0A5-8D05-108D-B3236C0B4179}"/>
                    </a:ext>
                  </a:extLst>
                </p14:cNvPr>
                <p14:cNvContentPartPr/>
                <p14:nvPr/>
              </p14:nvContentPartPr>
              <p14:xfrm>
                <a:off x="7954429" y="5662996"/>
                <a:ext cx="44280" cy="12096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3D3D5E58-C0A5-8D05-108D-B3236C0B417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45429" y="5654356"/>
                  <a:ext cx="61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7C193DF-B1C9-0909-D3AE-C765157BFD56}"/>
                    </a:ext>
                  </a:extLst>
                </p14:cNvPr>
                <p14:cNvContentPartPr/>
                <p14:nvPr/>
              </p14:nvContentPartPr>
              <p14:xfrm>
                <a:off x="8013829" y="5574436"/>
                <a:ext cx="152280" cy="1598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7C193DF-B1C9-0909-D3AE-C765157BFD5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05189" y="5565436"/>
                  <a:ext cx="169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30945B4-2317-F960-09D4-B37F51092251}"/>
                    </a:ext>
                  </a:extLst>
                </p14:cNvPr>
                <p14:cNvContentPartPr/>
                <p14:nvPr/>
              </p14:nvContentPartPr>
              <p14:xfrm>
                <a:off x="8187349" y="5598196"/>
                <a:ext cx="22320" cy="1033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30945B4-2317-F960-09D4-B37F5109225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78709" y="5589196"/>
                  <a:ext cx="399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409EEA8-B558-ACDE-E705-FB639F7E21E3}"/>
                    </a:ext>
                  </a:extLst>
                </p14:cNvPr>
                <p14:cNvContentPartPr/>
                <p14:nvPr/>
              </p14:nvContentPartPr>
              <p14:xfrm>
                <a:off x="8237749" y="5469676"/>
                <a:ext cx="35280" cy="2512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409EEA8-B558-ACDE-E705-FB639F7E21E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228749" y="5460676"/>
                  <a:ext cx="52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0045A10-124B-772B-A477-6E4796CFE220}"/>
                    </a:ext>
                  </a:extLst>
                </p14:cNvPr>
                <p14:cNvContentPartPr/>
                <p14:nvPr/>
              </p14:nvContentPartPr>
              <p14:xfrm>
                <a:off x="8232349" y="5546356"/>
                <a:ext cx="127080" cy="1641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0045A10-124B-772B-A477-6E4796CFE22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23709" y="5537356"/>
                  <a:ext cx="144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2C63F1E-B38B-73AE-78B0-75269173D2C5}"/>
                    </a:ext>
                  </a:extLst>
                </p14:cNvPr>
                <p14:cNvContentPartPr/>
                <p14:nvPr/>
              </p14:nvContentPartPr>
              <p14:xfrm>
                <a:off x="8385349" y="5423236"/>
                <a:ext cx="119880" cy="1922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2C63F1E-B38B-73AE-78B0-75269173D2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76709" y="5414236"/>
                  <a:ext cx="137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50249CC-4244-6553-8ED3-6165CB5AD5BA}"/>
                    </a:ext>
                  </a:extLst>
                </p14:cNvPr>
                <p14:cNvContentPartPr/>
                <p14:nvPr/>
              </p14:nvContentPartPr>
              <p14:xfrm>
                <a:off x="8477869" y="5475796"/>
                <a:ext cx="23400" cy="273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50249CC-4244-6553-8ED3-6165CB5AD5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69229" y="5467156"/>
                  <a:ext cx="41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ABDC1FA-0671-248E-160F-A6036824CF85}"/>
                    </a:ext>
                  </a:extLst>
                </p14:cNvPr>
                <p14:cNvContentPartPr/>
                <p14:nvPr/>
              </p14:nvContentPartPr>
              <p14:xfrm>
                <a:off x="8533669" y="5514676"/>
                <a:ext cx="133920" cy="6192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ABDC1FA-0671-248E-160F-A6036824CF8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25029" y="5505676"/>
                  <a:ext cx="15156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6E8F905F-AC9F-AECA-8780-E551F139A19F}"/>
                  </a:ext>
                </a:extLst>
              </p14:cNvPr>
              <p14:cNvContentPartPr/>
              <p14:nvPr/>
            </p14:nvContentPartPr>
            <p14:xfrm>
              <a:off x="9800869" y="1404556"/>
              <a:ext cx="1008360" cy="69840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6E8F905F-AC9F-AECA-8780-E551F139A19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792229" y="1395556"/>
                <a:ext cx="1026000" cy="7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B75378EA-378C-4203-A5E1-3FE0BA18F256}"/>
                  </a:ext>
                </a:extLst>
              </p14:cNvPr>
              <p14:cNvContentPartPr/>
              <p14:nvPr/>
            </p14:nvContentPartPr>
            <p14:xfrm>
              <a:off x="7065229" y="5149636"/>
              <a:ext cx="1553400" cy="88056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B75378EA-378C-4203-A5E1-3FE0BA18F25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056589" y="5140996"/>
                <a:ext cx="1571040" cy="8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EF2517EC-8A86-1662-FE9C-4B622CF6CA86}"/>
                  </a:ext>
                </a:extLst>
              </p14:cNvPr>
              <p14:cNvContentPartPr/>
              <p14:nvPr/>
            </p14:nvContentPartPr>
            <p14:xfrm>
              <a:off x="324949" y="5876836"/>
              <a:ext cx="10080" cy="10008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EF2517EC-8A86-1662-FE9C-4B622CF6CA8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6309" y="5867836"/>
                <a:ext cx="277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90A3EB9A-2D1B-5062-205E-DE8D20D32740}"/>
                  </a:ext>
                </a:extLst>
              </p14:cNvPr>
              <p14:cNvContentPartPr/>
              <p14:nvPr/>
            </p14:nvContentPartPr>
            <p14:xfrm>
              <a:off x="247189" y="5706556"/>
              <a:ext cx="232560" cy="24228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90A3EB9A-2D1B-5062-205E-DE8D20D3274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38189" y="5697916"/>
                <a:ext cx="2502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E3636B02-AB0A-02BE-0E45-DAD9FF5EC471}"/>
                  </a:ext>
                </a:extLst>
              </p14:cNvPr>
              <p14:cNvContentPartPr/>
              <p14:nvPr/>
            </p14:nvContentPartPr>
            <p14:xfrm>
              <a:off x="532309" y="5790076"/>
              <a:ext cx="120240" cy="13140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E3636B02-AB0A-02BE-0E45-DAD9FF5EC4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23669" y="5781436"/>
                <a:ext cx="137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0C17F812-84A5-48E7-BE57-A62BA17FA8C8}"/>
                  </a:ext>
                </a:extLst>
              </p14:cNvPr>
              <p14:cNvContentPartPr/>
              <p14:nvPr/>
            </p14:nvContentPartPr>
            <p14:xfrm>
              <a:off x="659749" y="5765956"/>
              <a:ext cx="111960" cy="17928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0C17F812-84A5-48E7-BE57-A62BA17FA8C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51109" y="5756956"/>
                <a:ext cx="129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36DA6361-6965-3A7B-2623-81B3B5022C85}"/>
                  </a:ext>
                </a:extLst>
              </p14:cNvPr>
              <p14:cNvContentPartPr/>
              <p14:nvPr/>
            </p14:nvContentPartPr>
            <p14:xfrm>
              <a:off x="792949" y="5604676"/>
              <a:ext cx="244800" cy="23472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36DA6361-6965-3A7B-2623-81B3B5022C8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84309" y="5595676"/>
                <a:ext cx="2624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3DF80F40-ABF0-51EB-716A-3D5070503737}"/>
                  </a:ext>
                </a:extLst>
              </p14:cNvPr>
              <p14:cNvContentPartPr/>
              <p14:nvPr/>
            </p14:nvContentPartPr>
            <p14:xfrm>
              <a:off x="1016509" y="5624836"/>
              <a:ext cx="157320" cy="18828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3DF80F40-ABF0-51EB-716A-3D507050373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07509" y="5616196"/>
                <a:ext cx="1749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E73B05C4-AA45-8CEC-BE70-12C601D0EDE5}"/>
                  </a:ext>
                </a:extLst>
              </p14:cNvPr>
              <p14:cNvContentPartPr/>
              <p14:nvPr/>
            </p14:nvContentPartPr>
            <p14:xfrm>
              <a:off x="1296949" y="5507476"/>
              <a:ext cx="151920" cy="24336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E73B05C4-AA45-8CEC-BE70-12C601D0EDE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88309" y="5498476"/>
                <a:ext cx="1695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6135EE3E-FD33-0FC0-E758-E3515C5D4127}"/>
                  </a:ext>
                </a:extLst>
              </p14:cNvPr>
              <p14:cNvContentPartPr/>
              <p14:nvPr/>
            </p14:nvContentPartPr>
            <p14:xfrm>
              <a:off x="1425109" y="5581276"/>
              <a:ext cx="209160" cy="14112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6135EE3E-FD33-0FC0-E758-E3515C5D412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416109" y="5572276"/>
                <a:ext cx="2268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0EFBAC09-5368-1AE6-66FF-87F940472AAC}"/>
                  </a:ext>
                </a:extLst>
              </p14:cNvPr>
              <p14:cNvContentPartPr/>
              <p14:nvPr/>
            </p14:nvContentPartPr>
            <p14:xfrm>
              <a:off x="469669" y="6125596"/>
              <a:ext cx="231480" cy="2473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0EFBAC09-5368-1AE6-66FF-87F940472AA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60669" y="6116596"/>
                <a:ext cx="2491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2EB412BE-65F8-3A7D-FBA9-998E42186FCD}"/>
                  </a:ext>
                </a:extLst>
              </p14:cNvPr>
              <p14:cNvContentPartPr/>
              <p14:nvPr/>
            </p14:nvContentPartPr>
            <p14:xfrm>
              <a:off x="737149" y="6209116"/>
              <a:ext cx="211680" cy="7884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2EB412BE-65F8-3A7D-FBA9-998E42186FC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28149" y="6200116"/>
                <a:ext cx="2293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77D78ADC-08A7-120A-A6CF-7E067FAF8F7A}"/>
                  </a:ext>
                </a:extLst>
              </p14:cNvPr>
              <p14:cNvContentPartPr/>
              <p14:nvPr/>
            </p14:nvContentPartPr>
            <p14:xfrm>
              <a:off x="963589" y="6032716"/>
              <a:ext cx="375840" cy="22104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77D78ADC-08A7-120A-A6CF-7E067FAF8F7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54949" y="6024076"/>
                <a:ext cx="3934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FF7AAED3-C86C-3A92-B950-07CA17B459D8}"/>
                  </a:ext>
                </a:extLst>
              </p14:cNvPr>
              <p14:cNvContentPartPr/>
              <p14:nvPr/>
            </p14:nvContentPartPr>
            <p14:xfrm>
              <a:off x="1228549" y="6028036"/>
              <a:ext cx="28080" cy="1440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FF7AAED3-C86C-3A92-B950-07CA17B459D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219549" y="6019036"/>
                <a:ext cx="457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9F78C28E-6EAD-9C79-4CF8-6B8D85D05BD3}"/>
                  </a:ext>
                </a:extLst>
              </p14:cNvPr>
              <p14:cNvContentPartPr/>
              <p14:nvPr/>
            </p14:nvContentPartPr>
            <p14:xfrm>
              <a:off x="1219189" y="2111236"/>
              <a:ext cx="6406200" cy="319500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9F78C28E-6EAD-9C79-4CF8-6B8D85D05BD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210549" y="2102596"/>
                <a:ext cx="6423840" cy="32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47D839F2-FF6B-2CF6-BDAB-593D79C8C2E7}"/>
                  </a:ext>
                </a:extLst>
              </p14:cNvPr>
              <p14:cNvContentPartPr/>
              <p14:nvPr/>
            </p14:nvContentPartPr>
            <p14:xfrm>
              <a:off x="3614989" y="3223636"/>
              <a:ext cx="465840" cy="5299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47D839F2-FF6B-2CF6-BDAB-593D79C8C2E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605989" y="3214996"/>
                <a:ext cx="48348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A13B0372-75D8-CA84-69A3-565E3EE58893}"/>
                  </a:ext>
                </a:extLst>
              </p14:cNvPr>
              <p14:cNvContentPartPr/>
              <p14:nvPr/>
            </p14:nvContentPartPr>
            <p14:xfrm>
              <a:off x="1716709" y="3237676"/>
              <a:ext cx="409680" cy="53748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A13B0372-75D8-CA84-69A3-565E3EE5889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07709" y="3229036"/>
                <a:ext cx="427320" cy="55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54D6F3F7-766D-3269-FD48-74FB360D76B7}"/>
              </a:ext>
            </a:extLst>
          </p:cNvPr>
          <p:cNvGrpSpPr/>
          <p:nvPr/>
        </p:nvGrpSpPr>
        <p:grpSpPr>
          <a:xfrm>
            <a:off x="1916149" y="4913116"/>
            <a:ext cx="2161440" cy="930960"/>
            <a:chOff x="1916149" y="4913116"/>
            <a:chExt cx="2161440" cy="93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2AA5F6F-12E2-EB6D-D837-727AB28A910B}"/>
                    </a:ext>
                  </a:extLst>
                </p14:cNvPr>
                <p14:cNvContentPartPr/>
                <p14:nvPr/>
              </p14:nvContentPartPr>
              <p14:xfrm>
                <a:off x="1916149" y="5612596"/>
                <a:ext cx="12240" cy="122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2AA5F6F-12E2-EB6D-D837-727AB28A91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907509" y="5603596"/>
                  <a:ext cx="29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3640647-E843-4CEB-9F1D-786BB2A83236}"/>
                    </a:ext>
                  </a:extLst>
                </p14:cNvPr>
                <p14:cNvContentPartPr/>
                <p14:nvPr/>
              </p14:nvContentPartPr>
              <p14:xfrm>
                <a:off x="1922989" y="5547436"/>
                <a:ext cx="5040" cy="277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3640647-E843-4CEB-9F1D-786BB2A832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13989" y="5538796"/>
                  <a:ext cx="22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AFA0D31-96E5-94E4-9C50-7B707598415A}"/>
                    </a:ext>
                  </a:extLst>
                </p14:cNvPr>
                <p14:cNvContentPartPr/>
                <p14:nvPr/>
              </p14:nvContentPartPr>
              <p14:xfrm>
                <a:off x="2047909" y="5567236"/>
                <a:ext cx="79200" cy="1242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AFA0D31-96E5-94E4-9C50-7B707598415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039269" y="5558236"/>
                  <a:ext cx="96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E0A5A2A-4DB2-960D-A5BF-7786F82F98F8}"/>
                    </a:ext>
                  </a:extLst>
                </p14:cNvPr>
                <p14:cNvContentPartPr/>
                <p14:nvPr/>
              </p14:nvContentPartPr>
              <p14:xfrm>
                <a:off x="2346709" y="5578396"/>
                <a:ext cx="240120" cy="2656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E0A5A2A-4DB2-960D-A5BF-7786F82F98F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37709" y="5569396"/>
                  <a:ext cx="257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675644C-E763-DC2B-6826-A2B9921D70D3}"/>
                    </a:ext>
                  </a:extLst>
                </p14:cNvPr>
                <p14:cNvContentPartPr/>
                <p14:nvPr/>
              </p14:nvContentPartPr>
              <p14:xfrm>
                <a:off x="2642629" y="5455636"/>
                <a:ext cx="28440" cy="1810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675644C-E763-DC2B-6826-A2B9921D70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33989" y="5446996"/>
                  <a:ext cx="46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63C72FC-4CEB-D941-7FFD-43C19813EDA8}"/>
                    </a:ext>
                  </a:extLst>
                </p14:cNvPr>
                <p14:cNvContentPartPr/>
                <p14:nvPr/>
              </p14:nvContentPartPr>
              <p14:xfrm>
                <a:off x="2594389" y="5555356"/>
                <a:ext cx="104760" cy="127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63C72FC-4CEB-D941-7FFD-43C19813EDA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85749" y="5546356"/>
                  <a:ext cx="122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00E4E46-1976-716E-917F-A5268E3275DF}"/>
                    </a:ext>
                  </a:extLst>
                </p14:cNvPr>
                <p14:cNvContentPartPr/>
                <p14:nvPr/>
              </p14:nvContentPartPr>
              <p14:xfrm>
                <a:off x="2712469" y="5437276"/>
                <a:ext cx="59760" cy="214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00E4E46-1976-716E-917F-A5268E3275D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03469" y="5428636"/>
                  <a:ext cx="77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92F277A-201A-13A7-72C9-A79C8801F5D0}"/>
                    </a:ext>
                  </a:extLst>
                </p14:cNvPr>
                <p14:cNvContentPartPr/>
                <p14:nvPr/>
              </p14:nvContentPartPr>
              <p14:xfrm>
                <a:off x="2955829" y="5459236"/>
                <a:ext cx="252000" cy="237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92F277A-201A-13A7-72C9-A79C8801F5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47189" y="5450596"/>
                  <a:ext cx="269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EBEC3B3-6D87-1087-7FF7-CF25EE3F0791}"/>
                    </a:ext>
                  </a:extLst>
                </p14:cNvPr>
                <p14:cNvContentPartPr/>
                <p14:nvPr/>
              </p14:nvContentPartPr>
              <p14:xfrm>
                <a:off x="3331669" y="5517556"/>
                <a:ext cx="96120" cy="125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EBEC3B3-6D87-1087-7FF7-CF25EE3F079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23029" y="5508556"/>
                  <a:ext cx="113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2AED18B-8718-A322-E243-9172605F4980}"/>
                    </a:ext>
                  </a:extLst>
                </p14:cNvPr>
                <p14:cNvContentPartPr/>
                <p14:nvPr/>
              </p14:nvContentPartPr>
              <p14:xfrm>
                <a:off x="3476749" y="5423596"/>
                <a:ext cx="199080" cy="2541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2AED18B-8718-A322-E243-9172605F498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468109" y="5414956"/>
                  <a:ext cx="216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B356D1A-AF91-DA2F-D2C0-208F0C05CEA7}"/>
                    </a:ext>
                  </a:extLst>
                </p14:cNvPr>
                <p14:cNvContentPartPr/>
                <p14:nvPr/>
              </p14:nvContentPartPr>
              <p14:xfrm>
                <a:off x="3677269" y="5419996"/>
                <a:ext cx="7200" cy="561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B356D1A-AF91-DA2F-D2C0-208F0C05CEA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68629" y="5411356"/>
                  <a:ext cx="24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F878470F-2BDA-CA2C-BF0F-DCDE76279EB5}"/>
                    </a:ext>
                  </a:extLst>
                </p14:cNvPr>
                <p14:cNvContentPartPr/>
                <p14:nvPr/>
              </p14:nvContentPartPr>
              <p14:xfrm>
                <a:off x="3692389" y="5491276"/>
                <a:ext cx="117000" cy="60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F878470F-2BDA-CA2C-BF0F-DCDE76279EB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683749" y="5482636"/>
                  <a:ext cx="134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48E3961-C5A7-3AD8-D2EA-9ED1CA8BAC24}"/>
                    </a:ext>
                  </a:extLst>
                </p14:cNvPr>
                <p14:cNvContentPartPr/>
                <p14:nvPr/>
              </p14:nvContentPartPr>
              <p14:xfrm>
                <a:off x="3834229" y="5475436"/>
                <a:ext cx="186480" cy="59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48E3961-C5A7-3AD8-D2EA-9ED1CA8BAC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25229" y="5466436"/>
                  <a:ext cx="204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32D26A4C-3001-CA80-F044-A450F6D07E2C}"/>
                    </a:ext>
                  </a:extLst>
                </p14:cNvPr>
                <p14:cNvContentPartPr/>
                <p14:nvPr/>
              </p14:nvContentPartPr>
              <p14:xfrm>
                <a:off x="3881749" y="5318116"/>
                <a:ext cx="195840" cy="2062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32D26A4C-3001-CA80-F044-A450F6D07E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72749" y="5309116"/>
                  <a:ext cx="213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8B81B3E-E5E6-8296-47F1-BDA21B4D0D65}"/>
                    </a:ext>
                  </a:extLst>
                </p14:cNvPr>
                <p14:cNvContentPartPr/>
                <p14:nvPr/>
              </p14:nvContentPartPr>
              <p14:xfrm>
                <a:off x="3705709" y="4913116"/>
                <a:ext cx="358560" cy="43596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8B81B3E-E5E6-8296-47F1-BDA21B4D0D6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97069" y="4904476"/>
                  <a:ext cx="376200" cy="45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343B23BF-F6B8-4FFA-191E-29739F3FE310}"/>
              </a:ext>
            </a:extLst>
          </p:cNvPr>
          <p:cNvGrpSpPr/>
          <p:nvPr/>
        </p:nvGrpSpPr>
        <p:grpSpPr>
          <a:xfrm>
            <a:off x="4965349" y="17116"/>
            <a:ext cx="7175520" cy="6589800"/>
            <a:chOff x="4965349" y="17116"/>
            <a:chExt cx="7175520" cy="65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5C84DF0-1ADE-F4B7-0CF2-E3C693FCE5B6}"/>
                    </a:ext>
                  </a:extLst>
                </p14:cNvPr>
                <p14:cNvContentPartPr/>
                <p14:nvPr/>
              </p14:nvContentPartPr>
              <p14:xfrm>
                <a:off x="5154349" y="144556"/>
                <a:ext cx="1216800" cy="879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5C84DF0-1ADE-F4B7-0CF2-E3C693FCE5B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45349" y="135916"/>
                  <a:ext cx="1234440" cy="89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1DB7E6E-06FF-B586-84F5-FF0B9BD1BB0A}"/>
                    </a:ext>
                  </a:extLst>
                </p14:cNvPr>
                <p14:cNvContentPartPr/>
                <p14:nvPr/>
              </p14:nvContentPartPr>
              <p14:xfrm>
                <a:off x="6012229" y="237796"/>
                <a:ext cx="424440" cy="625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1DB7E6E-06FF-B586-84F5-FF0B9BD1BB0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003229" y="228796"/>
                  <a:ext cx="44208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DCF6166-B15B-F052-9E93-D1046EB9CFB0}"/>
                    </a:ext>
                  </a:extLst>
                </p14:cNvPr>
                <p14:cNvContentPartPr/>
                <p14:nvPr/>
              </p14:nvContentPartPr>
              <p14:xfrm>
                <a:off x="9737509" y="1344436"/>
                <a:ext cx="12240" cy="5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DCF6166-B15B-F052-9E93-D1046EB9CFB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28869" y="1335796"/>
                  <a:ext cx="29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CF7207B-D790-8A37-6A11-C055C32BDCA7}"/>
                    </a:ext>
                  </a:extLst>
                </p14:cNvPr>
                <p14:cNvContentPartPr/>
                <p14:nvPr/>
              </p14:nvContentPartPr>
              <p14:xfrm>
                <a:off x="9362749" y="208276"/>
                <a:ext cx="212040" cy="105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CF7207B-D790-8A37-6A11-C055C32BDCA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54109" y="199636"/>
                  <a:ext cx="229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71580CF-8202-73AC-D4D0-94C60DC478D5}"/>
                    </a:ext>
                  </a:extLst>
                </p14:cNvPr>
                <p14:cNvContentPartPr/>
                <p14:nvPr/>
              </p14:nvContentPartPr>
              <p14:xfrm>
                <a:off x="9635989" y="127276"/>
                <a:ext cx="84960" cy="212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71580CF-8202-73AC-D4D0-94C60DC478D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26989" y="118636"/>
                  <a:ext cx="1026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FD5A796-D3FF-3CEB-2C2F-C84A4CEB6CF0}"/>
                    </a:ext>
                  </a:extLst>
                </p14:cNvPr>
                <p14:cNvContentPartPr/>
                <p14:nvPr/>
              </p14:nvContentPartPr>
              <p14:xfrm>
                <a:off x="9732469" y="174796"/>
                <a:ext cx="144360" cy="1263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FD5A796-D3FF-3CEB-2C2F-C84A4CEB6CF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23469" y="166156"/>
                  <a:ext cx="162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5D9C5EC-0828-2BEB-A2B8-3620498977E9}"/>
                    </a:ext>
                  </a:extLst>
                </p14:cNvPr>
                <p14:cNvContentPartPr/>
                <p14:nvPr/>
              </p14:nvContentPartPr>
              <p14:xfrm>
                <a:off x="9952429" y="260836"/>
                <a:ext cx="18720" cy="114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5D9C5EC-0828-2BEB-A2B8-3620498977E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43429" y="252196"/>
                  <a:ext cx="36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BA593B2-3B2E-5D58-917E-8CBFC5DEBE08}"/>
                    </a:ext>
                  </a:extLst>
                </p14:cNvPr>
                <p14:cNvContentPartPr/>
                <p14:nvPr/>
              </p14:nvContentPartPr>
              <p14:xfrm>
                <a:off x="10048549" y="268756"/>
                <a:ext cx="8280" cy="160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BA593B2-3B2E-5D58-917E-8CBFC5DEBE0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039909" y="259756"/>
                  <a:ext cx="25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AAFEC4A-B47D-40A1-1EE4-671162C7E92D}"/>
                    </a:ext>
                  </a:extLst>
                </p14:cNvPr>
                <p14:cNvContentPartPr/>
                <p14:nvPr/>
              </p14:nvContentPartPr>
              <p14:xfrm>
                <a:off x="9872869" y="271276"/>
                <a:ext cx="123120" cy="86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AAFEC4A-B47D-40A1-1EE4-671162C7E92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63869" y="262636"/>
                  <a:ext cx="140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DD13E57-5366-5BB0-DAF0-EC6090CFCA06}"/>
                    </a:ext>
                  </a:extLst>
                </p14:cNvPr>
                <p14:cNvContentPartPr/>
                <p14:nvPr/>
              </p14:nvContentPartPr>
              <p14:xfrm>
                <a:off x="10118749" y="121876"/>
                <a:ext cx="138240" cy="154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DD13E57-5366-5BB0-DAF0-EC6090CFCA0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10109" y="112876"/>
                  <a:ext cx="155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FB94540-3B4E-2227-E469-BA80724D8815}"/>
                    </a:ext>
                  </a:extLst>
                </p14:cNvPr>
                <p14:cNvContentPartPr/>
                <p14:nvPr/>
              </p14:nvContentPartPr>
              <p14:xfrm>
                <a:off x="10137829" y="205396"/>
                <a:ext cx="183600" cy="127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FB94540-3B4E-2227-E469-BA80724D88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129189" y="196396"/>
                  <a:ext cx="201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85A6301-7A03-09B3-8A72-D02E70066E8C}"/>
                    </a:ext>
                  </a:extLst>
                </p14:cNvPr>
                <p14:cNvContentPartPr/>
                <p14:nvPr/>
              </p14:nvContentPartPr>
              <p14:xfrm>
                <a:off x="10356349" y="128356"/>
                <a:ext cx="96480" cy="236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85A6301-7A03-09B3-8A72-D02E70066E8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347349" y="119716"/>
                  <a:ext cx="1141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87672A8-6BFA-5924-3F06-669E14E112D9}"/>
                    </a:ext>
                  </a:extLst>
                </p14:cNvPr>
                <p14:cNvContentPartPr/>
                <p14:nvPr/>
              </p14:nvContentPartPr>
              <p14:xfrm>
                <a:off x="10841989" y="184516"/>
                <a:ext cx="162720" cy="835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87672A8-6BFA-5924-3F06-669E14E112D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32989" y="175876"/>
                  <a:ext cx="180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A735708-466C-DBAF-5106-AF63259AE189}"/>
                    </a:ext>
                  </a:extLst>
                </p14:cNvPr>
                <p14:cNvContentPartPr/>
                <p14:nvPr/>
              </p14:nvContentPartPr>
              <p14:xfrm>
                <a:off x="11088229" y="219076"/>
                <a:ext cx="114840" cy="15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A735708-466C-DBAF-5106-AF63259AE18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79589" y="210436"/>
                  <a:ext cx="132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A5F2E6D-9E3C-43F6-9A27-5DD619844F5B}"/>
                    </a:ext>
                  </a:extLst>
                </p14:cNvPr>
                <p14:cNvContentPartPr/>
                <p14:nvPr/>
              </p14:nvContentPartPr>
              <p14:xfrm>
                <a:off x="11066269" y="268756"/>
                <a:ext cx="196560" cy="9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A5F2E6D-9E3C-43F6-9A27-5DD619844F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057269" y="259756"/>
                  <a:ext cx="214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EF9E13B-E7AD-FD7E-175D-94BE375CA5D2}"/>
                    </a:ext>
                  </a:extLst>
                </p14:cNvPr>
                <p14:cNvContentPartPr/>
                <p14:nvPr/>
              </p14:nvContentPartPr>
              <p14:xfrm>
                <a:off x="11333029" y="164356"/>
                <a:ext cx="62280" cy="1911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EF9E13B-E7AD-FD7E-175D-94BE375CA5D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324029" y="155356"/>
                  <a:ext cx="79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60372BB-0719-B13F-44DC-3BFE999C80A2}"/>
                    </a:ext>
                  </a:extLst>
                </p14:cNvPr>
                <p14:cNvContentPartPr/>
                <p14:nvPr/>
              </p14:nvContentPartPr>
              <p14:xfrm>
                <a:off x="11447509" y="245716"/>
                <a:ext cx="49320" cy="105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60372BB-0719-B13F-44DC-3BFE999C80A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438509" y="236716"/>
                  <a:ext cx="669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2FA41C9-CAD1-5756-B31B-3B69E65245B0}"/>
                    </a:ext>
                  </a:extLst>
                </p14:cNvPr>
                <p14:cNvContentPartPr/>
                <p14:nvPr/>
              </p14:nvContentPartPr>
              <p14:xfrm>
                <a:off x="11535349" y="167596"/>
                <a:ext cx="104040" cy="810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2FA41C9-CAD1-5756-B31B-3B69E65245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526349" y="158956"/>
                  <a:ext cx="121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74A8F21-FCD1-D961-2FB0-B57702F22C69}"/>
                    </a:ext>
                  </a:extLst>
                </p14:cNvPr>
                <p14:cNvContentPartPr/>
                <p14:nvPr/>
              </p14:nvContentPartPr>
              <p14:xfrm>
                <a:off x="11649109" y="242836"/>
                <a:ext cx="109080" cy="60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74A8F21-FCD1-D961-2FB0-B57702F22C6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640469" y="234196"/>
                  <a:ext cx="126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40438A9-EA16-66AC-EC49-BE5A916D8DBF}"/>
                    </a:ext>
                  </a:extLst>
                </p14:cNvPr>
                <p14:cNvContentPartPr/>
                <p14:nvPr/>
              </p14:nvContentPartPr>
              <p14:xfrm>
                <a:off x="11767909" y="165436"/>
                <a:ext cx="88200" cy="107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40438A9-EA16-66AC-EC49-BE5A916D8DB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759269" y="156796"/>
                  <a:ext cx="105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D42C655-EC79-7E4C-ADD3-1EA5EFC4AE9D}"/>
                    </a:ext>
                  </a:extLst>
                </p14:cNvPr>
                <p14:cNvContentPartPr/>
                <p14:nvPr/>
              </p14:nvContentPartPr>
              <p14:xfrm>
                <a:off x="11894989" y="149956"/>
                <a:ext cx="102240" cy="1886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D42C655-EC79-7E4C-ADD3-1EA5EFC4AE9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885989" y="141316"/>
                  <a:ext cx="119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C04F7E5-F475-14AC-85AA-8C7DAC83BF30}"/>
                    </a:ext>
                  </a:extLst>
                </p14:cNvPr>
                <p14:cNvContentPartPr/>
                <p14:nvPr/>
              </p14:nvContentPartPr>
              <p14:xfrm>
                <a:off x="11963029" y="242116"/>
                <a:ext cx="79920" cy="72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C04F7E5-F475-14AC-85AA-8C7DAC83BF3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954029" y="233116"/>
                  <a:ext cx="97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207F8FE-656D-29F1-56FD-77B0C0303A43}"/>
                    </a:ext>
                  </a:extLst>
                </p14:cNvPr>
                <p14:cNvContentPartPr/>
                <p14:nvPr/>
              </p14:nvContentPartPr>
              <p14:xfrm>
                <a:off x="12047629" y="145276"/>
                <a:ext cx="80640" cy="228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207F8FE-656D-29F1-56FD-77B0C0303A4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2038989" y="136636"/>
                  <a:ext cx="98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6E9B15E-59B1-B22D-4CCF-788DBFAE6FC6}"/>
                    </a:ext>
                  </a:extLst>
                </p14:cNvPr>
                <p14:cNvContentPartPr/>
                <p14:nvPr/>
              </p14:nvContentPartPr>
              <p14:xfrm>
                <a:off x="9666229" y="680596"/>
                <a:ext cx="73080" cy="1522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6E9B15E-59B1-B22D-4CCF-788DBFAE6F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657589" y="671956"/>
                  <a:ext cx="90720" cy="15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3F93F82-F835-110B-031D-0FDD477DC11E}"/>
                    </a:ext>
                  </a:extLst>
                </p14:cNvPr>
                <p14:cNvContentPartPr/>
                <p14:nvPr/>
              </p14:nvContentPartPr>
              <p14:xfrm>
                <a:off x="9552829" y="2081716"/>
                <a:ext cx="1867680" cy="61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3F93F82-F835-110B-031D-0FDD477DC11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44189" y="2073076"/>
                  <a:ext cx="18853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88C1EB7-9735-9BBD-AADC-56C364A1EB80}"/>
                    </a:ext>
                  </a:extLst>
                </p14:cNvPr>
                <p14:cNvContentPartPr/>
                <p14:nvPr/>
              </p14:nvContentPartPr>
              <p14:xfrm>
                <a:off x="11392789" y="2021236"/>
                <a:ext cx="144000" cy="150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88C1EB7-9735-9BBD-AADC-56C364A1EB8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84149" y="2012236"/>
                  <a:ext cx="161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4DED2A5-DA82-3034-A515-6206EF14E576}"/>
                    </a:ext>
                  </a:extLst>
                </p14:cNvPr>
                <p14:cNvContentPartPr/>
                <p14:nvPr/>
              </p14:nvContentPartPr>
              <p14:xfrm>
                <a:off x="9481549" y="535156"/>
                <a:ext cx="331200" cy="225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4DED2A5-DA82-3034-A515-6206EF14E57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72909" y="526516"/>
                  <a:ext cx="348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86FE0A2-22F8-38E4-438D-E1E96C20A4C0}"/>
                    </a:ext>
                  </a:extLst>
                </p14:cNvPr>
                <p14:cNvContentPartPr/>
                <p14:nvPr/>
              </p14:nvContentPartPr>
              <p14:xfrm>
                <a:off x="9304789" y="487636"/>
                <a:ext cx="131040" cy="175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86FE0A2-22F8-38E4-438D-E1E96C20A4C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295789" y="478636"/>
                  <a:ext cx="148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706E0FA-4799-8C5A-BA6A-279003BDC8C6}"/>
                    </a:ext>
                  </a:extLst>
                </p14:cNvPr>
                <p14:cNvContentPartPr/>
                <p14:nvPr/>
              </p14:nvContentPartPr>
              <p14:xfrm>
                <a:off x="9342949" y="510316"/>
                <a:ext cx="220680" cy="196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706E0FA-4799-8C5A-BA6A-279003BDC8C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333949" y="501316"/>
                  <a:ext cx="238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9F36516-3316-006F-203E-F16F3DBEFE59}"/>
                    </a:ext>
                  </a:extLst>
                </p14:cNvPr>
                <p14:cNvContentPartPr/>
                <p14:nvPr/>
              </p14:nvContentPartPr>
              <p14:xfrm>
                <a:off x="11497189" y="2228236"/>
                <a:ext cx="158400" cy="106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9F36516-3316-006F-203E-F16F3DBEFE5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488189" y="2219596"/>
                  <a:ext cx="176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3758693-738F-A049-E0F1-AE28D3471CD1}"/>
                    </a:ext>
                  </a:extLst>
                </p14:cNvPr>
                <p14:cNvContentPartPr/>
                <p14:nvPr/>
              </p14:nvContentPartPr>
              <p14:xfrm>
                <a:off x="11495389" y="2219236"/>
                <a:ext cx="159840" cy="101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3758693-738F-A049-E0F1-AE28D3471CD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486749" y="2210236"/>
                  <a:ext cx="177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CF1351F-36ED-DCE6-B082-D7F860403EEF}"/>
                    </a:ext>
                  </a:extLst>
                </p14:cNvPr>
                <p14:cNvContentPartPr/>
                <p14:nvPr/>
              </p14:nvContentPartPr>
              <p14:xfrm>
                <a:off x="11658109" y="2312476"/>
                <a:ext cx="159840" cy="111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CF1351F-36ED-DCE6-B082-D7F860403EE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49109" y="2303476"/>
                  <a:ext cx="1774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6C917CA-671E-86CD-48EA-AFF1E8FE386D}"/>
                    </a:ext>
                  </a:extLst>
                </p14:cNvPr>
                <p14:cNvContentPartPr/>
                <p14:nvPr/>
              </p14:nvContentPartPr>
              <p14:xfrm>
                <a:off x="9715549" y="1249036"/>
                <a:ext cx="1002960" cy="8557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6C917CA-671E-86CD-48EA-AFF1E8FE38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706549" y="1240396"/>
                  <a:ext cx="1020600" cy="87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A64C01D-FAA5-58E2-3435-01EEA5929B4E}"/>
                    </a:ext>
                  </a:extLst>
                </p14:cNvPr>
                <p14:cNvContentPartPr/>
                <p14:nvPr/>
              </p14:nvContentPartPr>
              <p14:xfrm>
                <a:off x="9821749" y="927556"/>
                <a:ext cx="1050120" cy="917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A64C01D-FAA5-58E2-3435-01EEA5929B4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13109" y="918916"/>
                  <a:ext cx="1067760" cy="9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1928294-07D0-9066-EC93-8193977C5279}"/>
                    </a:ext>
                  </a:extLst>
                </p14:cNvPr>
                <p14:cNvContentPartPr/>
                <p14:nvPr/>
              </p14:nvContentPartPr>
              <p14:xfrm>
                <a:off x="11134309" y="1699396"/>
                <a:ext cx="33480" cy="174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1928294-07D0-9066-EC93-8193977C527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25669" y="1690756"/>
                  <a:ext cx="51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806ED60-3714-882E-2461-BBF4F205E90F}"/>
                    </a:ext>
                  </a:extLst>
                </p14:cNvPr>
                <p14:cNvContentPartPr/>
                <p14:nvPr/>
              </p14:nvContentPartPr>
              <p14:xfrm>
                <a:off x="11054389" y="1839796"/>
                <a:ext cx="217440" cy="51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806ED60-3714-882E-2461-BBF4F205E90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45389" y="1831156"/>
                  <a:ext cx="2350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FB13C04-8FB1-6E52-B5A2-1F739AC29A0F}"/>
                    </a:ext>
                  </a:extLst>
                </p14:cNvPr>
                <p14:cNvContentPartPr/>
                <p14:nvPr/>
              </p14:nvContentPartPr>
              <p14:xfrm>
                <a:off x="11011909" y="1658716"/>
                <a:ext cx="241920" cy="26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FB13C04-8FB1-6E52-B5A2-1F739AC29A0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003269" y="1650076"/>
                  <a:ext cx="259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9B72F36-6443-24B8-54E5-F28F17E289DC}"/>
                    </a:ext>
                  </a:extLst>
                </p14:cNvPr>
                <p14:cNvContentPartPr/>
                <p14:nvPr/>
              </p14:nvContentPartPr>
              <p14:xfrm>
                <a:off x="11303149" y="1839796"/>
                <a:ext cx="84960" cy="91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9B72F36-6443-24B8-54E5-F28F17E289D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94149" y="1830796"/>
                  <a:ext cx="102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61A44BE-E0F9-F059-6D50-4BD248347AF8}"/>
                    </a:ext>
                  </a:extLst>
                </p14:cNvPr>
                <p14:cNvContentPartPr/>
                <p14:nvPr/>
              </p14:nvContentPartPr>
              <p14:xfrm>
                <a:off x="10086709" y="1588516"/>
                <a:ext cx="86400" cy="39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61A44BE-E0F9-F059-6D50-4BD248347AF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078069" y="1579876"/>
                  <a:ext cx="104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1A1E767-FB68-237F-E6B8-CF906AF3F56F}"/>
                    </a:ext>
                  </a:extLst>
                </p14:cNvPr>
                <p14:cNvContentPartPr/>
                <p14:nvPr/>
              </p14:nvContentPartPr>
              <p14:xfrm>
                <a:off x="10064749" y="1048876"/>
                <a:ext cx="599760" cy="594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1A1E767-FB68-237F-E6B8-CF906AF3F56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55749" y="1040236"/>
                  <a:ext cx="61740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1AA035E-EEEF-6F47-B82B-B2C89A5E4331}"/>
                    </a:ext>
                  </a:extLst>
                </p14:cNvPr>
                <p14:cNvContentPartPr/>
                <p14:nvPr/>
              </p14:nvContentPartPr>
              <p14:xfrm>
                <a:off x="10508269" y="916036"/>
                <a:ext cx="373320" cy="1620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1AA035E-EEEF-6F47-B82B-B2C89A5E433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99629" y="907396"/>
                  <a:ext cx="390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B4DAB85-9F94-F5E5-B12A-C39AE44BA910}"/>
                    </a:ext>
                  </a:extLst>
                </p14:cNvPr>
                <p14:cNvContentPartPr/>
                <p14:nvPr/>
              </p14:nvContentPartPr>
              <p14:xfrm>
                <a:off x="9920389" y="892996"/>
                <a:ext cx="718560" cy="737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B4DAB85-9F94-F5E5-B12A-C39AE44BA91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911389" y="883996"/>
                  <a:ext cx="73620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AA174D2-B6F6-9B08-1668-67394281CF7F}"/>
                    </a:ext>
                  </a:extLst>
                </p14:cNvPr>
                <p14:cNvContentPartPr/>
                <p14:nvPr/>
              </p14:nvContentPartPr>
              <p14:xfrm>
                <a:off x="10033069" y="1442356"/>
                <a:ext cx="86400" cy="78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AA174D2-B6F6-9B08-1668-67394281CF7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24429" y="1433716"/>
                  <a:ext cx="104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8803100-B0A4-6414-0D8B-FA60143A7738}"/>
                    </a:ext>
                  </a:extLst>
                </p14:cNvPr>
                <p14:cNvContentPartPr/>
                <p14:nvPr/>
              </p14:nvContentPartPr>
              <p14:xfrm>
                <a:off x="10218469" y="1295116"/>
                <a:ext cx="453240" cy="122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8803100-B0A4-6414-0D8B-FA60143A773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09469" y="1286116"/>
                  <a:ext cx="4708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D60AE22-FD24-D532-2115-E28480296698}"/>
                    </a:ext>
                  </a:extLst>
                </p14:cNvPr>
                <p14:cNvContentPartPr/>
                <p14:nvPr/>
              </p14:nvContentPartPr>
              <p14:xfrm>
                <a:off x="10190029" y="1266676"/>
                <a:ext cx="198360" cy="171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D60AE22-FD24-D532-2115-E2848029669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81389" y="1258036"/>
                  <a:ext cx="216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6B23000-9FD3-CCF2-8B3D-17FAB84D646C}"/>
                    </a:ext>
                  </a:extLst>
                </p14:cNvPr>
                <p14:cNvContentPartPr/>
                <p14:nvPr/>
              </p14:nvContentPartPr>
              <p14:xfrm>
                <a:off x="10861789" y="1128076"/>
                <a:ext cx="128880" cy="1252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6B23000-9FD3-CCF2-8B3D-17FAB84D646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853149" y="1119436"/>
                  <a:ext cx="146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EF64AF2-9FD4-02DC-2F97-3BA350792E1A}"/>
                    </a:ext>
                  </a:extLst>
                </p14:cNvPr>
                <p14:cNvContentPartPr/>
                <p14:nvPr/>
              </p14:nvContentPartPr>
              <p14:xfrm>
                <a:off x="11000749" y="1141036"/>
                <a:ext cx="126360" cy="2163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EF64AF2-9FD4-02DC-2F97-3BA350792E1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992109" y="1132396"/>
                  <a:ext cx="144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5E55AAB-722F-667F-3654-E460776793D0}"/>
                    </a:ext>
                  </a:extLst>
                </p14:cNvPr>
                <p14:cNvContentPartPr/>
                <p14:nvPr/>
              </p14:nvContentPartPr>
              <p14:xfrm>
                <a:off x="11149069" y="1024036"/>
                <a:ext cx="351000" cy="2023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5E55AAB-722F-667F-3654-E460776793D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140429" y="1015036"/>
                  <a:ext cx="368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A7009A8-6490-8D30-7085-2DC51C26EB84}"/>
                    </a:ext>
                  </a:extLst>
                </p14:cNvPr>
                <p14:cNvContentPartPr/>
                <p14:nvPr/>
              </p14:nvContentPartPr>
              <p14:xfrm>
                <a:off x="11473789" y="982996"/>
                <a:ext cx="37080" cy="442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A7009A8-6490-8D30-7085-2DC51C26EB8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465149" y="973996"/>
                  <a:ext cx="54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93A417A-734A-7093-C9FA-E58432AD0904}"/>
                    </a:ext>
                  </a:extLst>
                </p14:cNvPr>
                <p14:cNvContentPartPr/>
                <p14:nvPr/>
              </p14:nvContentPartPr>
              <p14:xfrm>
                <a:off x="11528149" y="1061836"/>
                <a:ext cx="352800" cy="52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93A417A-734A-7093-C9FA-E58432AD090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519149" y="1052836"/>
                  <a:ext cx="370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E46BE44-CD0A-6426-CFBF-B3E75B5DE929}"/>
                    </a:ext>
                  </a:extLst>
                </p14:cNvPr>
                <p14:cNvContentPartPr/>
                <p14:nvPr/>
              </p14:nvContentPartPr>
              <p14:xfrm>
                <a:off x="10442029" y="2287276"/>
                <a:ext cx="530280" cy="25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E46BE44-CD0A-6426-CFBF-B3E75B5DE92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433389" y="2278276"/>
                  <a:ext cx="547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4BA4BFB-97BE-D499-FF6E-0BF13269041A}"/>
                    </a:ext>
                  </a:extLst>
                </p14:cNvPr>
                <p14:cNvContentPartPr/>
                <p14:nvPr/>
              </p14:nvContentPartPr>
              <p14:xfrm>
                <a:off x="10232869" y="2151916"/>
                <a:ext cx="370080" cy="2469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4BA4BFB-97BE-D499-FF6E-0BF1326904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223869" y="2143276"/>
                  <a:ext cx="387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4A79B79-85BA-F7E9-0430-FABD3E478BAB}"/>
                    </a:ext>
                  </a:extLst>
                </p14:cNvPr>
                <p14:cNvContentPartPr/>
                <p14:nvPr/>
              </p14:nvContentPartPr>
              <p14:xfrm>
                <a:off x="9657229" y="2580676"/>
                <a:ext cx="65880" cy="11638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4A79B79-85BA-F7E9-0430-FABD3E478BA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648589" y="2571676"/>
                  <a:ext cx="83520" cy="11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698C058-BFE1-A133-A6C7-EF8F237E2505}"/>
                    </a:ext>
                  </a:extLst>
                </p14:cNvPr>
                <p14:cNvContentPartPr/>
                <p14:nvPr/>
              </p14:nvContentPartPr>
              <p14:xfrm>
                <a:off x="9482989" y="3703516"/>
                <a:ext cx="2142000" cy="835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698C058-BFE1-A133-A6C7-EF8F237E250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73989" y="3694516"/>
                  <a:ext cx="2159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A6E6086-4393-009A-F4CC-634ED6E87EA0}"/>
                    </a:ext>
                  </a:extLst>
                </p14:cNvPr>
                <p14:cNvContentPartPr/>
                <p14:nvPr/>
              </p14:nvContentPartPr>
              <p14:xfrm>
                <a:off x="11554429" y="3586516"/>
                <a:ext cx="162000" cy="199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A6E6086-4393-009A-F4CC-634ED6E87EA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545429" y="3577876"/>
                  <a:ext cx="179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19B26AD-E73F-896E-19A5-BFE111603446}"/>
                    </a:ext>
                  </a:extLst>
                </p14:cNvPr>
                <p14:cNvContentPartPr/>
                <p14:nvPr/>
              </p14:nvContentPartPr>
              <p14:xfrm>
                <a:off x="9474349" y="2379796"/>
                <a:ext cx="306720" cy="2671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19B26AD-E73F-896E-19A5-BFE11160344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65709" y="2370796"/>
                  <a:ext cx="324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95E4BE2-CA97-E52A-CC15-A8865743E9F7}"/>
                    </a:ext>
                  </a:extLst>
                </p14:cNvPr>
                <p14:cNvContentPartPr/>
                <p14:nvPr/>
              </p14:nvContentPartPr>
              <p14:xfrm>
                <a:off x="9052429" y="2340916"/>
                <a:ext cx="322200" cy="336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95E4BE2-CA97-E52A-CC15-A8865743E9F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043429" y="2332276"/>
                  <a:ext cx="3398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D72DD02-4A13-B64B-3170-65DA1B023A4A}"/>
                    </a:ext>
                  </a:extLst>
                </p14:cNvPr>
                <p14:cNvContentPartPr/>
                <p14:nvPr/>
              </p14:nvContentPartPr>
              <p14:xfrm>
                <a:off x="11436709" y="3852556"/>
                <a:ext cx="178200" cy="1908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D72DD02-4A13-B64B-3170-65DA1B023A4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427709" y="3843916"/>
                  <a:ext cx="195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1521ACB-00A4-23BB-613E-9AE2863F519C}"/>
                    </a:ext>
                  </a:extLst>
                </p14:cNvPr>
                <p14:cNvContentPartPr/>
                <p14:nvPr/>
              </p14:nvContentPartPr>
              <p14:xfrm>
                <a:off x="9928309" y="2486716"/>
                <a:ext cx="785520" cy="688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1521ACB-00A4-23BB-613E-9AE2863F519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19309" y="2477716"/>
                  <a:ext cx="80316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02C6FEF-4911-E0BD-80B4-348038970E90}"/>
                    </a:ext>
                  </a:extLst>
                </p14:cNvPr>
                <p14:cNvContentPartPr/>
                <p14:nvPr/>
              </p14:nvContentPartPr>
              <p14:xfrm>
                <a:off x="10375789" y="2562316"/>
                <a:ext cx="615960" cy="778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02C6FEF-4911-E0BD-80B4-348038970E9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67149" y="2553676"/>
                  <a:ext cx="633600" cy="79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A4FF510B-DC7B-662C-3386-27897B90AEFF}"/>
                    </a:ext>
                  </a:extLst>
                </p14:cNvPr>
                <p14:cNvContentPartPr/>
                <p14:nvPr/>
              </p14:nvContentPartPr>
              <p14:xfrm>
                <a:off x="10726069" y="2637916"/>
                <a:ext cx="617400" cy="8384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A4FF510B-DC7B-662C-3386-27897B90AEF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17429" y="2629276"/>
                  <a:ext cx="635040" cy="8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9E489B2-C677-07F9-DC8C-406E65EDD06F}"/>
                    </a:ext>
                  </a:extLst>
                </p14:cNvPr>
                <p14:cNvContentPartPr/>
                <p14:nvPr/>
              </p14:nvContentPartPr>
              <p14:xfrm>
                <a:off x="9353029" y="3017356"/>
                <a:ext cx="755280" cy="266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9E489B2-C677-07F9-DC8C-406E65EDD06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344389" y="3008356"/>
                  <a:ext cx="772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6084F53-4FA4-3613-D93E-C34FE2795890}"/>
                    </a:ext>
                  </a:extLst>
                </p14:cNvPr>
                <p14:cNvContentPartPr/>
                <p14:nvPr/>
              </p14:nvContentPartPr>
              <p14:xfrm>
                <a:off x="9303709" y="3193396"/>
                <a:ext cx="1033200" cy="424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6084F53-4FA4-3613-D93E-C34FE279589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94709" y="3184756"/>
                  <a:ext cx="1050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E93E51E-8CDB-9332-9E60-5E0DC1A0803B}"/>
                    </a:ext>
                  </a:extLst>
                </p14:cNvPr>
                <p14:cNvContentPartPr/>
                <p14:nvPr/>
              </p14:nvContentPartPr>
              <p14:xfrm>
                <a:off x="9278869" y="3303556"/>
                <a:ext cx="1404000" cy="160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E93E51E-8CDB-9332-9E60-5E0DC1A0803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69869" y="3294916"/>
                  <a:ext cx="1421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9F45F91-44FC-3A01-EBBC-A630DE09814E}"/>
                    </a:ext>
                  </a:extLst>
                </p14:cNvPr>
                <p14:cNvContentPartPr/>
                <p14:nvPr/>
              </p14:nvContentPartPr>
              <p14:xfrm>
                <a:off x="10073389" y="2555836"/>
                <a:ext cx="937800" cy="5544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9F45F91-44FC-3A01-EBBC-A630DE09814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64749" y="2546836"/>
                  <a:ext cx="95544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AB1F4B0-6AB1-2B5A-117C-69ECBD251459}"/>
                    </a:ext>
                  </a:extLst>
                </p14:cNvPr>
                <p14:cNvContentPartPr/>
                <p14:nvPr/>
              </p14:nvContentPartPr>
              <p14:xfrm>
                <a:off x="9880429" y="2371516"/>
                <a:ext cx="213840" cy="374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AB1F4B0-6AB1-2B5A-117C-69ECBD25145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871789" y="2362516"/>
                  <a:ext cx="23148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C2DB794-70EB-7717-C83E-17192653A0B9}"/>
                    </a:ext>
                  </a:extLst>
                </p14:cNvPr>
                <p14:cNvContentPartPr/>
                <p14:nvPr/>
              </p14:nvContentPartPr>
              <p14:xfrm>
                <a:off x="8136229" y="2995756"/>
                <a:ext cx="195480" cy="189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C2DB794-70EB-7717-C83E-17192653A0B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127229" y="2986756"/>
                  <a:ext cx="213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EA680F9-CE4B-59A0-C2EB-8B006AC078F4}"/>
                    </a:ext>
                  </a:extLst>
                </p14:cNvPr>
                <p14:cNvContentPartPr/>
                <p14:nvPr/>
              </p14:nvContentPartPr>
              <p14:xfrm>
                <a:off x="8407309" y="3011596"/>
                <a:ext cx="175320" cy="145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EA680F9-CE4B-59A0-C2EB-8B006AC078F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398669" y="3002956"/>
                  <a:ext cx="192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AEF694E-4285-4A54-C7E4-736B52C3CC02}"/>
                    </a:ext>
                  </a:extLst>
                </p14:cNvPr>
                <p14:cNvContentPartPr/>
                <p14:nvPr/>
              </p14:nvContentPartPr>
              <p14:xfrm>
                <a:off x="8646709" y="2941396"/>
                <a:ext cx="240840" cy="267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AEF694E-4285-4A54-C7E4-736B52C3CC0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638069" y="2932756"/>
                  <a:ext cx="2584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E9E08F0-90B6-D74F-FBDB-C9A17CDF18E0}"/>
                    </a:ext>
                  </a:extLst>
                </p14:cNvPr>
                <p14:cNvContentPartPr/>
                <p14:nvPr/>
              </p14:nvContentPartPr>
              <p14:xfrm>
                <a:off x="8896549" y="3018796"/>
                <a:ext cx="167040" cy="489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E9E08F0-90B6-D74F-FBDB-C9A17CDF18E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887549" y="3010156"/>
                  <a:ext cx="184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D0BC964-527D-1E16-3864-5E8243CD6D17}"/>
                    </a:ext>
                  </a:extLst>
                </p14:cNvPr>
                <p14:cNvContentPartPr/>
                <p14:nvPr/>
              </p14:nvContentPartPr>
              <p14:xfrm>
                <a:off x="9095629" y="2993596"/>
                <a:ext cx="58680" cy="558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D0BC964-527D-1E16-3864-5E8243CD6D1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86989" y="2984596"/>
                  <a:ext cx="76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05C690B-0A80-F1DF-C1B1-FE6A2D0974A6}"/>
                    </a:ext>
                  </a:extLst>
                </p14:cNvPr>
                <p14:cNvContentPartPr/>
                <p14:nvPr/>
              </p14:nvContentPartPr>
              <p14:xfrm>
                <a:off x="9185269" y="2987116"/>
                <a:ext cx="92160" cy="45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05C690B-0A80-F1DF-C1B1-FE6A2D0974A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176629" y="2978476"/>
                  <a:ext cx="109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31BC468-74C9-EC0C-C71A-3B520C5CCAE7}"/>
                    </a:ext>
                  </a:extLst>
                </p14:cNvPr>
                <p14:cNvContentPartPr/>
                <p14:nvPr/>
              </p14:nvContentPartPr>
              <p14:xfrm>
                <a:off x="9335749" y="2952196"/>
                <a:ext cx="87480" cy="241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31BC468-74C9-EC0C-C71A-3B520C5CCAE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26749" y="2943556"/>
                  <a:ext cx="105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933C8F9-D853-6FDB-601B-ECC30EE8BA16}"/>
                    </a:ext>
                  </a:extLst>
                </p14:cNvPr>
                <p14:cNvContentPartPr/>
                <p14:nvPr/>
              </p14:nvContentPartPr>
              <p14:xfrm>
                <a:off x="8184109" y="3301396"/>
                <a:ext cx="118440" cy="152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933C8F9-D853-6FDB-601B-ECC30EE8BA1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175469" y="3292396"/>
                  <a:ext cx="136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94C2868-EC45-5074-AA95-30DA5521A839}"/>
                    </a:ext>
                  </a:extLst>
                </p14:cNvPr>
                <p14:cNvContentPartPr/>
                <p14:nvPr/>
              </p14:nvContentPartPr>
              <p14:xfrm>
                <a:off x="8330989" y="3273316"/>
                <a:ext cx="372600" cy="1494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94C2868-EC45-5074-AA95-30DA5521A83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21989" y="3264316"/>
                  <a:ext cx="390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B342A4D-73E4-7628-584C-FB6FFC631DA3}"/>
                    </a:ext>
                  </a:extLst>
                </p14:cNvPr>
                <p14:cNvContentPartPr/>
                <p14:nvPr/>
              </p14:nvContentPartPr>
              <p14:xfrm>
                <a:off x="8758669" y="3247036"/>
                <a:ext cx="169200" cy="82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B342A4D-73E4-7628-584C-FB6FFC631DA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749669" y="3238036"/>
                  <a:ext cx="186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3A75EAC-A9FC-4523-BA76-67332D213E0F}"/>
                    </a:ext>
                  </a:extLst>
                </p14:cNvPr>
                <p14:cNvContentPartPr/>
                <p14:nvPr/>
              </p14:nvContentPartPr>
              <p14:xfrm>
                <a:off x="8986909" y="3132916"/>
                <a:ext cx="142200" cy="147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3A75EAC-A9FC-4523-BA76-67332D213E0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978269" y="3123916"/>
                  <a:ext cx="159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DB681A3-917B-0C02-AAC5-02D0CFEA162B}"/>
                    </a:ext>
                  </a:extLst>
                </p14:cNvPr>
                <p14:cNvContentPartPr/>
                <p14:nvPr/>
              </p14:nvContentPartPr>
              <p14:xfrm>
                <a:off x="8902669" y="3091156"/>
                <a:ext cx="10080" cy="12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DB681A3-917B-0C02-AAC5-02D0CFEA162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894029" y="3082156"/>
                  <a:ext cx="27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EBAFC82-1648-A77F-EC00-F9D5FCCDA76A}"/>
                    </a:ext>
                  </a:extLst>
                </p14:cNvPr>
                <p14:cNvContentPartPr/>
                <p14:nvPr/>
              </p14:nvContentPartPr>
              <p14:xfrm>
                <a:off x="8204269" y="3619996"/>
                <a:ext cx="87480" cy="84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EBAFC82-1648-A77F-EC00-F9D5FCCDA76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95269" y="3611356"/>
                  <a:ext cx="105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C0167EF-6671-5130-1CD8-1E81C3AA3D83}"/>
                    </a:ext>
                  </a:extLst>
                </p14:cNvPr>
                <p14:cNvContentPartPr/>
                <p14:nvPr/>
              </p14:nvContentPartPr>
              <p14:xfrm>
                <a:off x="8444029" y="3609556"/>
                <a:ext cx="11880" cy="50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C0167EF-6671-5130-1CD8-1E81C3AA3D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35029" y="3600916"/>
                  <a:ext cx="295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4B459D1-566E-26A6-4414-8E6354D14FFB}"/>
                    </a:ext>
                  </a:extLst>
                </p14:cNvPr>
                <p14:cNvContentPartPr/>
                <p14:nvPr/>
              </p14:nvContentPartPr>
              <p14:xfrm>
                <a:off x="8419189" y="3595516"/>
                <a:ext cx="96120" cy="2347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4B459D1-566E-26A6-4414-8E6354D14FF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410549" y="3586876"/>
                  <a:ext cx="1137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ACC30E48-ED72-EE9E-BD62-F871D8D2FD68}"/>
                    </a:ext>
                  </a:extLst>
                </p14:cNvPr>
                <p14:cNvContentPartPr/>
                <p14:nvPr/>
              </p14:nvContentPartPr>
              <p14:xfrm>
                <a:off x="8569669" y="3583276"/>
                <a:ext cx="78480" cy="640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ACC30E48-ED72-EE9E-BD62-F871D8D2FD6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561029" y="3574636"/>
                  <a:ext cx="96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96F4205-B56B-5915-1B24-AD9D4E1B615A}"/>
                    </a:ext>
                  </a:extLst>
                </p14:cNvPr>
                <p14:cNvContentPartPr/>
                <p14:nvPr/>
              </p14:nvContentPartPr>
              <p14:xfrm>
                <a:off x="8652469" y="3550876"/>
                <a:ext cx="58680" cy="734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96F4205-B56B-5915-1B24-AD9D4E1B615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43469" y="3541876"/>
                  <a:ext cx="76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FAAC635-0263-BAE4-FBA3-7DA86C4F5CDF}"/>
                    </a:ext>
                  </a:extLst>
                </p14:cNvPr>
                <p14:cNvContentPartPr/>
                <p14:nvPr/>
              </p14:nvContentPartPr>
              <p14:xfrm>
                <a:off x="8747869" y="3453316"/>
                <a:ext cx="112680" cy="120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FAAC635-0263-BAE4-FBA3-7DA86C4F5CD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738869" y="3444676"/>
                  <a:ext cx="130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A7B3D0B-801E-4CD4-56C4-8C80E84A4CCD}"/>
                    </a:ext>
                  </a:extLst>
                </p14:cNvPr>
                <p14:cNvContentPartPr/>
                <p14:nvPr/>
              </p14:nvContentPartPr>
              <p14:xfrm>
                <a:off x="8356189" y="3722236"/>
                <a:ext cx="93600" cy="63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A7B3D0B-801E-4CD4-56C4-8C80E84A4CC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47549" y="3713236"/>
                  <a:ext cx="111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F3CDBC7-3763-5632-549B-08E5F6120494}"/>
                    </a:ext>
                  </a:extLst>
                </p14:cNvPr>
                <p14:cNvContentPartPr/>
                <p14:nvPr/>
              </p14:nvContentPartPr>
              <p14:xfrm>
                <a:off x="8905189" y="3360796"/>
                <a:ext cx="92520" cy="885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F3CDBC7-3763-5632-549B-08E5F612049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896549" y="3352156"/>
                  <a:ext cx="110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9B14F22-4CF4-58C1-C54E-268458D5E524}"/>
                    </a:ext>
                  </a:extLst>
                </p14:cNvPr>
                <p14:cNvContentPartPr/>
                <p14:nvPr/>
              </p14:nvContentPartPr>
              <p14:xfrm>
                <a:off x="8948029" y="3451876"/>
                <a:ext cx="224280" cy="2786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9B14F22-4CF4-58C1-C54E-268458D5E52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939389" y="3443236"/>
                  <a:ext cx="241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0EF10B1-71A5-7034-52D6-DB56B3E1DDE6}"/>
                    </a:ext>
                  </a:extLst>
                </p14:cNvPr>
                <p14:cNvContentPartPr/>
                <p14:nvPr/>
              </p14:nvContentPartPr>
              <p14:xfrm>
                <a:off x="8225509" y="3927436"/>
                <a:ext cx="246960" cy="820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0EF10B1-71A5-7034-52D6-DB56B3E1DDE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216869" y="3918796"/>
                  <a:ext cx="264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394385C-0F91-5931-B18F-9902C2441E7A}"/>
                    </a:ext>
                  </a:extLst>
                </p14:cNvPr>
                <p14:cNvContentPartPr/>
                <p14:nvPr/>
              </p14:nvContentPartPr>
              <p14:xfrm>
                <a:off x="8503069" y="3865876"/>
                <a:ext cx="131760" cy="78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394385C-0F91-5931-B18F-9902C2441E7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494069" y="3857236"/>
                  <a:ext cx="149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73FA346-A39E-2A9B-BD7A-0021DD6FAFA3}"/>
                    </a:ext>
                  </a:extLst>
                </p14:cNvPr>
                <p14:cNvContentPartPr/>
                <p14:nvPr/>
              </p14:nvContentPartPr>
              <p14:xfrm>
                <a:off x="8750029" y="3900796"/>
                <a:ext cx="268200" cy="547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73FA346-A39E-2A9B-BD7A-0021DD6FAFA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41029" y="3892156"/>
                  <a:ext cx="285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1641539-3EC6-C572-AA2F-ACADAE9A6029}"/>
                    </a:ext>
                  </a:extLst>
                </p14:cNvPr>
                <p14:cNvContentPartPr/>
                <p14:nvPr/>
              </p14:nvContentPartPr>
              <p14:xfrm>
                <a:off x="9126589" y="3806116"/>
                <a:ext cx="103320" cy="1490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1641539-3EC6-C572-AA2F-ACADAE9A602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117589" y="3797476"/>
                  <a:ext cx="120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85EA937-17A5-17C8-3EBD-176AB0290000}"/>
                    </a:ext>
                  </a:extLst>
                </p14:cNvPr>
                <p14:cNvContentPartPr/>
                <p14:nvPr/>
              </p14:nvContentPartPr>
              <p14:xfrm>
                <a:off x="9268789" y="3907996"/>
                <a:ext cx="117720" cy="46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85EA937-17A5-17C8-3EBD-176AB029000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59789" y="3898996"/>
                  <a:ext cx="135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9C3763AE-23BD-48F2-146C-464AA940B2B2}"/>
                    </a:ext>
                  </a:extLst>
                </p14:cNvPr>
                <p14:cNvContentPartPr/>
                <p14:nvPr/>
              </p14:nvContentPartPr>
              <p14:xfrm>
                <a:off x="9415669" y="3849676"/>
                <a:ext cx="119520" cy="979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9C3763AE-23BD-48F2-146C-464AA940B2B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407029" y="3840676"/>
                  <a:ext cx="137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C8E0C8D-CFC6-35FD-04EB-819063E9BBD3}"/>
                    </a:ext>
                  </a:extLst>
                </p14:cNvPr>
                <p14:cNvContentPartPr/>
                <p14:nvPr/>
              </p14:nvContentPartPr>
              <p14:xfrm>
                <a:off x="9697549" y="3852916"/>
                <a:ext cx="211680" cy="1364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C8E0C8D-CFC6-35FD-04EB-819063E9BBD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688909" y="3843916"/>
                  <a:ext cx="229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72E32F8-C1D1-114B-ECDF-A68412B19880}"/>
                    </a:ext>
                  </a:extLst>
                </p14:cNvPr>
                <p14:cNvContentPartPr/>
                <p14:nvPr/>
              </p14:nvContentPartPr>
              <p14:xfrm>
                <a:off x="9932989" y="2377636"/>
                <a:ext cx="336240" cy="85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72E32F8-C1D1-114B-ECDF-A68412B1988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924349" y="2368636"/>
                  <a:ext cx="353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A5A6963-34E5-B742-F298-33D872B499EF}"/>
                    </a:ext>
                  </a:extLst>
                </p14:cNvPr>
                <p14:cNvContentPartPr/>
                <p14:nvPr/>
              </p14:nvContentPartPr>
              <p14:xfrm>
                <a:off x="10045669" y="2529916"/>
                <a:ext cx="965880" cy="6001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A5A6963-34E5-B742-F298-33D872B499E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036669" y="2520916"/>
                  <a:ext cx="98352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43373BF-5D3F-32B4-4E67-70C893CB2146}"/>
                    </a:ext>
                  </a:extLst>
                </p14:cNvPr>
                <p14:cNvContentPartPr/>
                <p14:nvPr/>
              </p14:nvContentPartPr>
              <p14:xfrm>
                <a:off x="9853789" y="2394556"/>
                <a:ext cx="428400" cy="3463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43373BF-5D3F-32B4-4E67-70C893CB2146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45149" y="2385556"/>
                  <a:ext cx="44604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E5A97F04-159A-E81C-55F3-F613764FABE6}"/>
                    </a:ext>
                  </a:extLst>
                </p14:cNvPr>
                <p14:cNvContentPartPr/>
                <p14:nvPr/>
              </p14:nvContentPartPr>
              <p14:xfrm>
                <a:off x="8739229" y="188836"/>
                <a:ext cx="268560" cy="1310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E5A97F04-159A-E81C-55F3-F613764FABE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730229" y="179836"/>
                  <a:ext cx="286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7A803B8-A702-0C80-CD17-5F81E4E8A2B3}"/>
                    </a:ext>
                  </a:extLst>
                </p14:cNvPr>
                <p14:cNvContentPartPr/>
                <p14:nvPr/>
              </p14:nvContentPartPr>
              <p14:xfrm>
                <a:off x="9008869" y="202156"/>
                <a:ext cx="117360" cy="1026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7A803B8-A702-0C80-CD17-5F81E4E8A2B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000229" y="193516"/>
                  <a:ext cx="135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13E28D1-4442-AD9B-E84E-660FA3A8D610}"/>
                    </a:ext>
                  </a:extLst>
                </p14:cNvPr>
                <p14:cNvContentPartPr/>
                <p14:nvPr/>
              </p14:nvContentPartPr>
              <p14:xfrm>
                <a:off x="9127669" y="174076"/>
                <a:ext cx="134640" cy="1573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13E28D1-4442-AD9B-E84E-660FA3A8D61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118669" y="165076"/>
                  <a:ext cx="152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AC4AF138-E8F3-9FFD-E754-3AF29B5975A0}"/>
                    </a:ext>
                  </a:extLst>
                </p14:cNvPr>
                <p14:cNvContentPartPr/>
                <p14:nvPr/>
              </p14:nvContentPartPr>
              <p14:xfrm>
                <a:off x="9286069" y="22876"/>
                <a:ext cx="188640" cy="3499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AC4AF138-E8F3-9FFD-E754-3AF29B5975A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277069" y="14236"/>
                  <a:ext cx="2062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27F8E0F-D357-27AC-EB71-AF9AD82D5DD9}"/>
                    </a:ext>
                  </a:extLst>
                </p14:cNvPr>
                <p14:cNvContentPartPr/>
                <p14:nvPr/>
              </p14:nvContentPartPr>
              <p14:xfrm>
                <a:off x="10527709" y="28996"/>
                <a:ext cx="38520" cy="2491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27F8E0F-D357-27AC-EB71-AF9AD82D5DD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518709" y="19996"/>
                  <a:ext cx="56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8533415-4EF1-0C47-CFA1-377B8AD4AC59}"/>
                    </a:ext>
                  </a:extLst>
                </p14:cNvPr>
                <p14:cNvContentPartPr/>
                <p14:nvPr/>
              </p14:nvContentPartPr>
              <p14:xfrm>
                <a:off x="10759189" y="17116"/>
                <a:ext cx="143640" cy="3628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8533415-4EF1-0C47-CFA1-377B8AD4AC5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750549" y="8116"/>
                  <a:ext cx="1612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8FD3644-957B-1FF1-3581-03B53A92A65E}"/>
                    </a:ext>
                  </a:extLst>
                </p14:cNvPr>
                <p14:cNvContentPartPr/>
                <p14:nvPr/>
              </p14:nvContentPartPr>
              <p14:xfrm>
                <a:off x="10854589" y="301516"/>
                <a:ext cx="1286280" cy="1566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8FD3644-957B-1FF1-3581-03B53A92A65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845949" y="292516"/>
                  <a:ext cx="1303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DDBB0CE-BFFD-E118-1D73-F8A98F039B90}"/>
                    </a:ext>
                  </a:extLst>
                </p14:cNvPr>
                <p14:cNvContentPartPr/>
                <p14:nvPr/>
              </p14:nvContentPartPr>
              <p14:xfrm>
                <a:off x="5214109" y="5494156"/>
                <a:ext cx="83880" cy="1112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DDBB0CE-BFFD-E118-1D73-F8A98F039B9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205109" y="5485516"/>
                  <a:ext cx="101520" cy="11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CAFE8E9-3813-B55A-450F-63313B42FCE0}"/>
                    </a:ext>
                  </a:extLst>
                </p14:cNvPr>
                <p14:cNvContentPartPr/>
                <p14:nvPr/>
              </p14:nvContentPartPr>
              <p14:xfrm>
                <a:off x="4965349" y="6407476"/>
                <a:ext cx="2695680" cy="1317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CAFE8E9-3813-B55A-450F-63313B42FCE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956349" y="6398476"/>
                  <a:ext cx="2713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D4B26F7-4AAD-0CBF-2689-BFA5C52A2F28}"/>
                    </a:ext>
                  </a:extLst>
                </p14:cNvPr>
                <p14:cNvContentPartPr/>
                <p14:nvPr/>
              </p14:nvContentPartPr>
              <p14:xfrm>
                <a:off x="7650229" y="6332236"/>
                <a:ext cx="146160" cy="1832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D4B26F7-4AAD-0CBF-2689-BFA5C52A2F2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641589" y="6323596"/>
                  <a:ext cx="163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09DAB56-51BE-5E84-95E7-ED7EEC08E712}"/>
                    </a:ext>
                  </a:extLst>
                </p14:cNvPr>
                <p14:cNvContentPartPr/>
                <p14:nvPr/>
              </p14:nvContentPartPr>
              <p14:xfrm>
                <a:off x="5080189" y="5383636"/>
                <a:ext cx="234000" cy="235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09DAB56-51BE-5E84-95E7-ED7EEC08E71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71549" y="5374996"/>
                  <a:ext cx="2516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0DC00AA6-079E-59B7-1AB5-368B21F50F0D}"/>
                    </a:ext>
                  </a:extLst>
                </p14:cNvPr>
                <p14:cNvContentPartPr/>
                <p14:nvPr/>
              </p14:nvContentPartPr>
              <p14:xfrm>
                <a:off x="7111309" y="4287436"/>
                <a:ext cx="232560" cy="1724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0DC00AA6-079E-59B7-1AB5-368B21F50F0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102309" y="4278796"/>
                  <a:ext cx="250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DE7BE2D-C699-443B-E1E4-6585825803A9}"/>
                    </a:ext>
                  </a:extLst>
                </p14:cNvPr>
                <p14:cNvContentPartPr/>
                <p14:nvPr/>
              </p14:nvContentPartPr>
              <p14:xfrm>
                <a:off x="7378429" y="4310476"/>
                <a:ext cx="176040" cy="921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DE7BE2D-C699-443B-E1E4-6585825803A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369429" y="4301476"/>
                  <a:ext cx="1936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AB30415-97CB-F437-27CA-143572C343E5}"/>
                    </a:ext>
                  </a:extLst>
                </p14:cNvPr>
                <p14:cNvContentPartPr/>
                <p14:nvPr/>
              </p14:nvContentPartPr>
              <p14:xfrm>
                <a:off x="7614229" y="4188436"/>
                <a:ext cx="366120" cy="2390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AB30415-97CB-F437-27CA-143572C343E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605229" y="4179796"/>
                  <a:ext cx="383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B2C938D-FD70-EDF3-73F9-7AC7D4308669}"/>
                    </a:ext>
                  </a:extLst>
                </p14:cNvPr>
                <p14:cNvContentPartPr/>
                <p14:nvPr/>
              </p14:nvContentPartPr>
              <p14:xfrm>
                <a:off x="7962349" y="4213276"/>
                <a:ext cx="119880" cy="1454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B2C938D-FD70-EDF3-73F9-7AC7D430866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53349" y="4204636"/>
                  <a:ext cx="137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FB765EE-E3CA-0525-E401-5EC43B5A6635}"/>
                    </a:ext>
                  </a:extLst>
                </p14:cNvPr>
                <p14:cNvContentPartPr/>
                <p14:nvPr/>
              </p14:nvContentPartPr>
              <p14:xfrm>
                <a:off x="8101669" y="4202476"/>
                <a:ext cx="93240" cy="1443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FB765EE-E3CA-0525-E401-5EC43B5A663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092669" y="4193476"/>
                  <a:ext cx="110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7758BC0-5424-5354-ABD5-E3C557B82330}"/>
                    </a:ext>
                  </a:extLst>
                </p14:cNvPr>
                <p14:cNvContentPartPr/>
                <p14:nvPr/>
              </p14:nvContentPartPr>
              <p14:xfrm>
                <a:off x="7489309" y="4522156"/>
                <a:ext cx="493200" cy="1454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7758BC0-5424-5354-ABD5-E3C557B8233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480669" y="4513156"/>
                  <a:ext cx="510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91363745-864F-2F11-6EE7-DE988B57E844}"/>
                    </a:ext>
                  </a:extLst>
                </p14:cNvPr>
                <p14:cNvContentPartPr/>
                <p14:nvPr/>
              </p14:nvContentPartPr>
              <p14:xfrm>
                <a:off x="8003389" y="4476796"/>
                <a:ext cx="108720" cy="1299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91363745-864F-2F11-6EE7-DE988B57E84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994389" y="4468156"/>
                  <a:ext cx="126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0247B5B-9FDA-EFB6-E5BB-2FAB320E909D}"/>
                    </a:ext>
                  </a:extLst>
                </p14:cNvPr>
                <p14:cNvContentPartPr/>
                <p14:nvPr/>
              </p14:nvContentPartPr>
              <p14:xfrm>
                <a:off x="7384189" y="4824196"/>
                <a:ext cx="146520" cy="91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0247B5B-9FDA-EFB6-E5BB-2FAB320E909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375189" y="4815556"/>
                  <a:ext cx="164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0521909-5F74-1259-92DC-95879D76ECC4}"/>
                    </a:ext>
                  </a:extLst>
                </p14:cNvPr>
                <p14:cNvContentPartPr/>
                <p14:nvPr/>
              </p14:nvContentPartPr>
              <p14:xfrm>
                <a:off x="7579309" y="4802956"/>
                <a:ext cx="82800" cy="2080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0521909-5F74-1259-92DC-95879D76ECC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570669" y="4794316"/>
                  <a:ext cx="100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381EEEF-6761-4B8E-8F40-8AA0D1B22F78}"/>
                    </a:ext>
                  </a:extLst>
                </p14:cNvPr>
                <p14:cNvContentPartPr/>
                <p14:nvPr/>
              </p14:nvContentPartPr>
              <p14:xfrm>
                <a:off x="7695229" y="4734196"/>
                <a:ext cx="118080" cy="1116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381EEEF-6761-4B8E-8F40-8AA0D1B22F7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686589" y="4725556"/>
                  <a:ext cx="1357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891E9CE-136F-C17E-23B1-92CC08122F7E}"/>
                    </a:ext>
                  </a:extLst>
                </p14:cNvPr>
                <p14:cNvContentPartPr/>
                <p14:nvPr/>
              </p14:nvContentPartPr>
              <p14:xfrm>
                <a:off x="7848229" y="4701796"/>
                <a:ext cx="81720" cy="1209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891E9CE-136F-C17E-23B1-92CC08122F7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839589" y="4693156"/>
                  <a:ext cx="99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DBBBFFC-9FE2-66A7-B1D1-9CBC60FC4435}"/>
                    </a:ext>
                  </a:extLst>
                </p14:cNvPr>
                <p14:cNvContentPartPr/>
                <p14:nvPr/>
              </p14:nvContentPartPr>
              <p14:xfrm>
                <a:off x="7972789" y="4647076"/>
                <a:ext cx="196560" cy="1220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DBBBFFC-9FE2-66A7-B1D1-9CBC60FC443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963789" y="4638436"/>
                  <a:ext cx="214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1DDFD8C-EF2D-1E28-57CF-5B147A28ECBB}"/>
                    </a:ext>
                  </a:extLst>
                </p14:cNvPr>
                <p14:cNvContentPartPr/>
                <p14:nvPr/>
              </p14:nvContentPartPr>
              <p14:xfrm>
                <a:off x="8184469" y="4583716"/>
                <a:ext cx="111240" cy="1382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1DDFD8C-EF2D-1E28-57CF-5B147A28ECB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175469" y="4575076"/>
                  <a:ext cx="128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D6D81F4-300E-7173-8B46-5E5C5E8CB9AE}"/>
                    </a:ext>
                  </a:extLst>
                </p14:cNvPr>
                <p14:cNvContentPartPr/>
                <p14:nvPr/>
              </p14:nvContentPartPr>
              <p14:xfrm>
                <a:off x="8317309" y="4616116"/>
                <a:ext cx="209520" cy="164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D6D81F4-300E-7173-8B46-5E5C5E8CB9A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308669" y="4607476"/>
                  <a:ext cx="227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A472752-F402-9D00-FF8C-B8E02D6CBDB2}"/>
                    </a:ext>
                  </a:extLst>
                </p14:cNvPr>
                <p14:cNvContentPartPr/>
                <p14:nvPr/>
              </p14:nvContentPartPr>
              <p14:xfrm>
                <a:off x="8418829" y="4424956"/>
                <a:ext cx="10800" cy="64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A472752-F402-9D00-FF8C-B8E02D6CBDB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409829" y="4415956"/>
                  <a:ext cx="28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A69C06A-8687-27B6-BE29-A8DD476166AD}"/>
                    </a:ext>
                  </a:extLst>
                </p14:cNvPr>
                <p14:cNvContentPartPr/>
                <p14:nvPr/>
              </p14:nvContentPartPr>
              <p14:xfrm>
                <a:off x="7815109" y="4838596"/>
                <a:ext cx="310320" cy="2181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A69C06A-8687-27B6-BE29-A8DD476166A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806109" y="4829596"/>
                  <a:ext cx="3279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DE7F0A2-1267-6337-BC4B-B6B3379F543B}"/>
                    </a:ext>
                  </a:extLst>
                </p14:cNvPr>
                <p14:cNvContentPartPr/>
                <p14:nvPr/>
              </p14:nvContentPartPr>
              <p14:xfrm>
                <a:off x="8091589" y="4819156"/>
                <a:ext cx="7200" cy="28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DE7F0A2-1267-6337-BC4B-B6B3379F543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082589" y="4810156"/>
                  <a:ext cx="24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5740BCD3-7AAD-C05C-D3FC-48E872CC2EE6}"/>
                    </a:ext>
                  </a:extLst>
                </p14:cNvPr>
                <p14:cNvContentPartPr/>
                <p14:nvPr/>
              </p14:nvContentPartPr>
              <p14:xfrm>
                <a:off x="8163229" y="4816276"/>
                <a:ext cx="143280" cy="1573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5740BCD3-7AAD-C05C-D3FC-48E872CC2EE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154589" y="4807636"/>
                  <a:ext cx="160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FFA40B0-259B-95DA-0456-ECE99713AB0D}"/>
                    </a:ext>
                  </a:extLst>
                </p14:cNvPr>
                <p14:cNvContentPartPr/>
                <p14:nvPr/>
              </p14:nvContentPartPr>
              <p14:xfrm>
                <a:off x="8253229" y="4792876"/>
                <a:ext cx="4320" cy="273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FFA40B0-259B-95DA-0456-ECE99713AB0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244229" y="4783876"/>
                  <a:ext cx="21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ECC0D69-860E-B786-6103-9440B3D5998F}"/>
                    </a:ext>
                  </a:extLst>
                </p14:cNvPr>
                <p14:cNvContentPartPr/>
                <p14:nvPr/>
              </p14:nvContentPartPr>
              <p14:xfrm>
                <a:off x="8338189" y="4749676"/>
                <a:ext cx="219240" cy="3448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ECC0D69-860E-B786-6103-9440B3D5998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329189" y="4740676"/>
                  <a:ext cx="2368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A2675F0-027E-A1DB-E2CB-29E44F79ED3E}"/>
                    </a:ext>
                  </a:extLst>
                </p14:cNvPr>
                <p14:cNvContentPartPr/>
                <p14:nvPr/>
              </p14:nvContentPartPr>
              <p14:xfrm>
                <a:off x="5863909" y="5499196"/>
                <a:ext cx="948240" cy="8629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A2675F0-027E-A1DB-E2CB-29E44F79ED3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855269" y="5490196"/>
                  <a:ext cx="965880" cy="88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3F9C53D-A8AF-3BC5-FF82-C89FCFDCED07}"/>
                    </a:ext>
                  </a:extLst>
                </p14:cNvPr>
                <p14:cNvContentPartPr/>
                <p14:nvPr/>
              </p14:nvContentPartPr>
              <p14:xfrm>
                <a:off x="5655829" y="5381476"/>
                <a:ext cx="900360" cy="8816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3F9C53D-A8AF-3BC5-FF82-C89FCFDCED0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647189" y="5372476"/>
                  <a:ext cx="918000" cy="89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1C6C4D1-6349-258A-8B0B-B08CA8C5B4D0}"/>
                    </a:ext>
                  </a:extLst>
                </p14:cNvPr>
                <p14:cNvContentPartPr/>
                <p14:nvPr/>
              </p14:nvContentPartPr>
              <p14:xfrm>
                <a:off x="6625669" y="5279236"/>
                <a:ext cx="240840" cy="763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1C6C4D1-6349-258A-8B0B-B08CA8C5B4D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616669" y="5270596"/>
                  <a:ext cx="258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EFEDF7B-D93B-FE87-EC53-AB3ED187EE7A}"/>
                    </a:ext>
                  </a:extLst>
                </p14:cNvPr>
                <p14:cNvContentPartPr/>
                <p14:nvPr/>
              </p14:nvContentPartPr>
              <p14:xfrm>
                <a:off x="6797029" y="4709716"/>
                <a:ext cx="319680" cy="5068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EFEDF7B-D93B-FE87-EC53-AB3ED187EE7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788029" y="4700716"/>
                  <a:ext cx="3373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5FAF0E10-C3D2-B3E2-3F86-63BAAB967079}"/>
                    </a:ext>
                  </a:extLst>
                </p14:cNvPr>
                <p14:cNvContentPartPr/>
                <p14:nvPr/>
              </p14:nvContentPartPr>
              <p14:xfrm>
                <a:off x="5728549" y="5444836"/>
                <a:ext cx="659880" cy="640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5FAF0E10-C3D2-B3E2-3F86-63BAAB96707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719549" y="5436196"/>
                  <a:ext cx="67752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E0A8F3A-6921-5AEC-8E0A-85E2EFAD9A40}"/>
                    </a:ext>
                  </a:extLst>
                </p14:cNvPr>
                <p14:cNvContentPartPr/>
                <p14:nvPr/>
              </p14:nvContentPartPr>
              <p14:xfrm>
                <a:off x="5525509" y="5224516"/>
                <a:ext cx="226080" cy="3056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E0A8F3A-6921-5AEC-8E0A-85E2EFAD9A4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516509" y="5215876"/>
                  <a:ext cx="2437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E5A72A2-D64F-5636-0A76-3B0B92251F92}"/>
                    </a:ext>
                  </a:extLst>
                </p14:cNvPr>
                <p14:cNvContentPartPr/>
                <p14:nvPr/>
              </p14:nvContentPartPr>
              <p14:xfrm>
                <a:off x="5695789" y="5416756"/>
                <a:ext cx="686880" cy="6462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E5A72A2-D64F-5636-0A76-3B0B92251F9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687149" y="5408116"/>
                  <a:ext cx="70452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B9D771AD-ACF9-2F48-7FBB-5E3993C9DCF7}"/>
                    </a:ext>
                  </a:extLst>
                </p14:cNvPr>
                <p14:cNvContentPartPr/>
                <p14:nvPr/>
              </p14:nvContentPartPr>
              <p14:xfrm>
                <a:off x="6019069" y="5850916"/>
                <a:ext cx="77400" cy="957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B9D771AD-ACF9-2F48-7FBB-5E3993C9DCF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010069" y="5841916"/>
                  <a:ext cx="95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1FB6287-3EE8-1CEF-C036-4AB6B35F4573}"/>
                    </a:ext>
                  </a:extLst>
                </p14:cNvPr>
                <p14:cNvContentPartPr/>
                <p14:nvPr/>
              </p14:nvContentPartPr>
              <p14:xfrm>
                <a:off x="5987029" y="5301916"/>
                <a:ext cx="19440" cy="4406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1FB6287-3EE8-1CEF-C036-4AB6B35F457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978029" y="5292916"/>
                  <a:ext cx="370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E0965085-32B4-7E6B-4EF6-C409423B4A17}"/>
                    </a:ext>
                  </a:extLst>
                </p14:cNvPr>
                <p14:cNvContentPartPr/>
                <p14:nvPr/>
              </p14:nvContentPartPr>
              <p14:xfrm>
                <a:off x="5930869" y="5618716"/>
                <a:ext cx="153720" cy="1814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E0965085-32B4-7E6B-4EF6-C409423B4A1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922229" y="5610076"/>
                  <a:ext cx="171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2D80F536-8122-CE87-5CDB-D42E50D5BEDE}"/>
                    </a:ext>
                  </a:extLst>
                </p14:cNvPr>
                <p14:cNvContentPartPr/>
                <p14:nvPr/>
              </p14:nvContentPartPr>
              <p14:xfrm>
                <a:off x="5724229" y="5068636"/>
                <a:ext cx="89280" cy="950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2D80F536-8122-CE87-5CDB-D42E50D5BED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715589" y="5059636"/>
                  <a:ext cx="106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7B2A1575-644A-453D-47C2-B9656D870E77}"/>
                    </a:ext>
                  </a:extLst>
                </p14:cNvPr>
                <p14:cNvContentPartPr/>
                <p14:nvPr/>
              </p14:nvContentPartPr>
              <p14:xfrm>
                <a:off x="5862829" y="5067196"/>
                <a:ext cx="63360" cy="16200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7B2A1575-644A-453D-47C2-B9656D870E7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853829" y="5058556"/>
                  <a:ext cx="810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24A761F-D275-3445-91AF-102FC7E2F948}"/>
                    </a:ext>
                  </a:extLst>
                </p14:cNvPr>
                <p14:cNvContentPartPr/>
                <p14:nvPr/>
              </p14:nvContentPartPr>
              <p14:xfrm>
                <a:off x="5968669" y="4961356"/>
                <a:ext cx="347760" cy="1342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24A761F-D275-3445-91AF-102FC7E2F94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960029" y="4952356"/>
                  <a:ext cx="365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DCADC35-A391-B2E1-B930-B22CD762C270}"/>
                    </a:ext>
                  </a:extLst>
                </p14:cNvPr>
                <p14:cNvContentPartPr/>
                <p14:nvPr/>
              </p14:nvContentPartPr>
              <p14:xfrm>
                <a:off x="6281869" y="4957756"/>
                <a:ext cx="30240" cy="266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DCADC35-A391-B2E1-B930-B22CD762C27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273229" y="4949116"/>
                  <a:ext cx="4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6EC5069-0C5F-E6E5-DD48-486271EA65B9}"/>
                    </a:ext>
                  </a:extLst>
                </p14:cNvPr>
                <p14:cNvContentPartPr/>
                <p14:nvPr/>
              </p14:nvContentPartPr>
              <p14:xfrm>
                <a:off x="6366469" y="4984396"/>
                <a:ext cx="307080" cy="705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6EC5069-0C5F-E6E5-DD48-486271EA65B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357829" y="4975756"/>
                  <a:ext cx="324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2D6D512-50E8-F598-2E3B-1A5CEADE476C}"/>
                    </a:ext>
                  </a:extLst>
                </p14:cNvPr>
                <p14:cNvContentPartPr/>
                <p14:nvPr/>
              </p14:nvContentPartPr>
              <p14:xfrm>
                <a:off x="5720629" y="5075476"/>
                <a:ext cx="984960" cy="2102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2D6D512-50E8-F598-2E3B-1A5CEADE476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711989" y="5066476"/>
                  <a:ext cx="10026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57774C4-8DF2-A071-5D44-3382579C071C}"/>
                    </a:ext>
                  </a:extLst>
                </p14:cNvPr>
                <p14:cNvContentPartPr/>
                <p14:nvPr/>
              </p14:nvContentPartPr>
              <p14:xfrm>
                <a:off x="8423869" y="3580756"/>
                <a:ext cx="525960" cy="1771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57774C4-8DF2-A071-5D44-3382579C071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414869" y="3571756"/>
                  <a:ext cx="5436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9E1B7D73-F2E0-8D36-B71D-A8B2559AA8C0}"/>
                    </a:ext>
                  </a:extLst>
                </p14:cNvPr>
                <p14:cNvContentPartPr/>
                <p14:nvPr/>
              </p14:nvContentPartPr>
              <p14:xfrm>
                <a:off x="8998069" y="4077556"/>
                <a:ext cx="127800" cy="766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9E1B7D73-F2E0-8D36-B71D-A8B2559AA8C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989429" y="4068556"/>
                  <a:ext cx="145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36B20C6B-EA35-9B89-293C-FACA7B052B26}"/>
                    </a:ext>
                  </a:extLst>
                </p14:cNvPr>
                <p14:cNvContentPartPr/>
                <p14:nvPr/>
              </p14:nvContentPartPr>
              <p14:xfrm>
                <a:off x="9539149" y="3707476"/>
                <a:ext cx="70560" cy="1195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36B20C6B-EA35-9B89-293C-FACA7B052B2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530149" y="3698836"/>
                  <a:ext cx="88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42FDAE1-F848-E6EE-8F63-F08ABBBEBA37}"/>
                    </a:ext>
                  </a:extLst>
                </p14:cNvPr>
                <p14:cNvContentPartPr/>
                <p14:nvPr/>
              </p14:nvContentPartPr>
              <p14:xfrm>
                <a:off x="6862189" y="3719716"/>
                <a:ext cx="160200" cy="4464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42FDAE1-F848-E6EE-8F63-F08ABBBEBA37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853549" y="3711076"/>
                  <a:ext cx="1778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3A6DCB6-5775-11F9-4C73-45CF997CD001}"/>
                    </a:ext>
                  </a:extLst>
                </p14:cNvPr>
                <p14:cNvContentPartPr/>
                <p14:nvPr/>
              </p14:nvContentPartPr>
              <p14:xfrm>
                <a:off x="7068829" y="3776956"/>
                <a:ext cx="186840" cy="3726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3A6DCB6-5775-11F9-4C73-45CF997CD00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059829" y="3768316"/>
                  <a:ext cx="2044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B932274-757B-E300-F937-D77C1650A815}"/>
                    </a:ext>
                  </a:extLst>
                </p14:cNvPr>
                <p14:cNvContentPartPr/>
                <p14:nvPr/>
              </p14:nvContentPartPr>
              <p14:xfrm>
                <a:off x="7149469" y="3536836"/>
                <a:ext cx="135720" cy="2188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B932274-757B-E300-F937-D77C1650A81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140829" y="3528196"/>
                  <a:ext cx="153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76CFB4D5-7E8E-5379-532A-7D0A622569EE}"/>
                    </a:ext>
                  </a:extLst>
                </p14:cNvPr>
                <p14:cNvContentPartPr/>
                <p14:nvPr/>
              </p14:nvContentPartPr>
              <p14:xfrm>
                <a:off x="7396429" y="3763996"/>
                <a:ext cx="71640" cy="1335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76CFB4D5-7E8E-5379-532A-7D0A622569E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387789" y="3754996"/>
                  <a:ext cx="89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7D3196F3-BA39-5AB1-F1D6-274E671113D9}"/>
                    </a:ext>
                  </a:extLst>
                </p14:cNvPr>
                <p14:cNvContentPartPr/>
                <p14:nvPr/>
              </p14:nvContentPartPr>
              <p14:xfrm>
                <a:off x="7362589" y="3458356"/>
                <a:ext cx="237240" cy="2638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7D3196F3-BA39-5AB1-F1D6-274E671113D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7353589" y="3449716"/>
                  <a:ext cx="254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C3856C9-D099-BB34-5811-114942951FBA}"/>
                    </a:ext>
                  </a:extLst>
                </p14:cNvPr>
                <p14:cNvContentPartPr/>
                <p14:nvPr/>
              </p14:nvContentPartPr>
              <p14:xfrm>
                <a:off x="7472389" y="3211756"/>
                <a:ext cx="193680" cy="2296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C3856C9-D099-BB34-5811-114942951FB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7463749" y="3203116"/>
                  <a:ext cx="211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4017706-48D3-09B4-F63D-337B4AD24D8A}"/>
                    </a:ext>
                  </a:extLst>
                </p14:cNvPr>
                <p14:cNvContentPartPr/>
                <p14:nvPr/>
              </p14:nvContentPartPr>
              <p14:xfrm>
                <a:off x="7610629" y="3175036"/>
                <a:ext cx="150840" cy="94140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4017706-48D3-09B4-F63D-337B4AD24D8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601989" y="3166396"/>
                  <a:ext cx="168480" cy="9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6177448-EBFF-CC8C-C835-8AC1AE2E6690}"/>
                    </a:ext>
                  </a:extLst>
                </p14:cNvPr>
                <p14:cNvContentPartPr/>
                <p14:nvPr/>
              </p14:nvContentPartPr>
              <p14:xfrm>
                <a:off x="8762269" y="385756"/>
                <a:ext cx="1779840" cy="1767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6177448-EBFF-CC8C-C835-8AC1AE2E669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753269" y="377116"/>
                  <a:ext cx="179748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9D6A9BDF-3BD5-45FE-603B-458853412A9D}"/>
                  </a:ext>
                </a:extLst>
              </p14:cNvPr>
              <p14:cNvContentPartPr/>
              <p14:nvPr/>
            </p14:nvContentPartPr>
            <p14:xfrm>
              <a:off x="11964109" y="12796"/>
              <a:ext cx="175680" cy="42948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9D6A9BDF-3BD5-45FE-603B-458853412A9D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1955109" y="4156"/>
                <a:ext cx="19332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5AF113CC-65EE-A2CD-32B1-A484D839C213}"/>
                  </a:ext>
                </a:extLst>
              </p14:cNvPr>
              <p14:cNvContentPartPr/>
              <p14:nvPr/>
            </p14:nvContentPartPr>
            <p14:xfrm>
              <a:off x="585949" y="1214476"/>
              <a:ext cx="1022040" cy="7686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5AF113CC-65EE-A2CD-32B1-A484D839C213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577309" y="1205476"/>
                <a:ext cx="1039680" cy="78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uppieren 282">
            <a:extLst>
              <a:ext uri="{FF2B5EF4-FFF2-40B4-BE49-F238E27FC236}">
                <a16:creationId xmlns:a16="http://schemas.microsoft.com/office/drawing/2014/main" id="{43A71047-1A7F-742A-68DC-2F5A2E1D8CB2}"/>
              </a:ext>
            </a:extLst>
          </p:cNvPr>
          <p:cNvGrpSpPr/>
          <p:nvPr/>
        </p:nvGrpSpPr>
        <p:grpSpPr>
          <a:xfrm>
            <a:off x="2345989" y="1275316"/>
            <a:ext cx="5002920" cy="628920"/>
            <a:chOff x="2345989" y="1275316"/>
            <a:chExt cx="5002920" cy="62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7A4A3AB-724E-8536-F647-F6B554C68567}"/>
                    </a:ext>
                  </a:extLst>
                </p14:cNvPr>
                <p14:cNvContentPartPr/>
                <p14:nvPr/>
              </p14:nvContentPartPr>
              <p14:xfrm>
                <a:off x="2430229" y="1852756"/>
                <a:ext cx="4918680" cy="514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7A4A3AB-724E-8536-F647-F6B554C6856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421589" y="1844116"/>
                  <a:ext cx="4936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43A4E64-E9A4-D703-F948-D129288A8AE2}"/>
                    </a:ext>
                  </a:extLst>
                </p14:cNvPr>
                <p14:cNvContentPartPr/>
                <p14:nvPr/>
              </p14:nvContentPartPr>
              <p14:xfrm>
                <a:off x="5544229" y="1404916"/>
                <a:ext cx="28800" cy="45144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43A4E64-E9A4-D703-F948-D129288A8AE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535229" y="1395916"/>
                  <a:ext cx="464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E78276D6-2FFE-9D9F-A31E-3DDDF09ADA43}"/>
                    </a:ext>
                  </a:extLst>
                </p14:cNvPr>
                <p14:cNvContentPartPr/>
                <p14:nvPr/>
              </p14:nvContentPartPr>
              <p14:xfrm>
                <a:off x="2396749" y="1275316"/>
                <a:ext cx="3120840" cy="1242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E78276D6-2FFE-9D9F-A31E-3DDDF09ADA4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387749" y="1266316"/>
                  <a:ext cx="31384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581177A-C122-95A7-F7CC-E733E61056AB}"/>
                    </a:ext>
                  </a:extLst>
                </p14:cNvPr>
                <p14:cNvContentPartPr/>
                <p14:nvPr/>
              </p14:nvContentPartPr>
              <p14:xfrm>
                <a:off x="2345989" y="1376116"/>
                <a:ext cx="75240" cy="4921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581177A-C122-95A7-F7CC-E733E61056A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337349" y="1367116"/>
                  <a:ext cx="92880" cy="50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2745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FC0796-EDE2-7847-6B7F-D58F836E4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7" y="66502"/>
            <a:ext cx="8577130" cy="551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0D79709-8ECF-E596-5E04-89607A0C90D9}"/>
                  </a:ext>
                </a:extLst>
              </p14:cNvPr>
              <p14:cNvContentPartPr/>
              <p14:nvPr/>
            </p14:nvContentPartPr>
            <p14:xfrm>
              <a:off x="4548469" y="521182"/>
              <a:ext cx="330840" cy="549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0D79709-8ECF-E596-5E04-89607A0C90D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9469" y="512542"/>
                <a:ext cx="34848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43509A0-FD53-D235-278A-608348E81E0E}"/>
                  </a:ext>
                </a:extLst>
              </p14:cNvPr>
              <p14:cNvContentPartPr/>
              <p14:nvPr/>
            </p14:nvContentPartPr>
            <p14:xfrm>
              <a:off x="5468989" y="484822"/>
              <a:ext cx="189360" cy="3110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43509A0-FD53-D235-278A-608348E81E0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59989" y="475822"/>
                <a:ext cx="207000" cy="32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E1AA9B9-742A-6C59-DEAE-79FA0534E0F0}"/>
              </a:ext>
            </a:extLst>
          </p:cNvPr>
          <p:cNvGrpSpPr/>
          <p:nvPr/>
        </p:nvGrpSpPr>
        <p:grpSpPr>
          <a:xfrm>
            <a:off x="5515429" y="81622"/>
            <a:ext cx="688320" cy="392400"/>
            <a:chOff x="5515429" y="81622"/>
            <a:chExt cx="68832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351CA76-A54A-9BB3-11B9-7AD7F907D89C}"/>
                    </a:ext>
                  </a:extLst>
                </p14:cNvPr>
                <p14:cNvContentPartPr/>
                <p14:nvPr/>
              </p14:nvContentPartPr>
              <p14:xfrm>
                <a:off x="5572669" y="219862"/>
                <a:ext cx="158760" cy="180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351CA76-A54A-9BB3-11B9-7AD7F907D89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63669" y="210862"/>
                  <a:ext cx="176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7CEAEDD-FB8D-73BB-26F7-28F1285AD0C5}"/>
                    </a:ext>
                  </a:extLst>
                </p14:cNvPr>
                <p14:cNvContentPartPr/>
                <p14:nvPr/>
              </p14:nvContentPartPr>
              <p14:xfrm>
                <a:off x="5515429" y="314902"/>
                <a:ext cx="225360" cy="159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7CEAEDD-FB8D-73BB-26F7-28F1285AD0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06429" y="305902"/>
                  <a:ext cx="2430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4B403BF-6360-61D9-4C73-3DE69E30228B}"/>
                    </a:ext>
                  </a:extLst>
                </p14:cNvPr>
                <p14:cNvContentPartPr/>
                <p14:nvPr/>
              </p14:nvContentPartPr>
              <p14:xfrm>
                <a:off x="5884789" y="81622"/>
                <a:ext cx="103680" cy="267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4B403BF-6360-61D9-4C73-3DE69E3022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76149" y="72982"/>
                  <a:ext cx="121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CCC377E-1569-AB71-B741-318EA250499C}"/>
                    </a:ext>
                  </a:extLst>
                </p14:cNvPr>
                <p14:cNvContentPartPr/>
                <p14:nvPr/>
              </p14:nvContentPartPr>
              <p14:xfrm>
                <a:off x="6048949" y="131662"/>
                <a:ext cx="154800" cy="118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CCC377E-1569-AB71-B741-318EA250499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39949" y="123022"/>
                  <a:ext cx="17244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2F3A3D7D-9896-FB50-84E8-C234E99F263A}"/>
              </a:ext>
            </a:extLst>
          </p:cNvPr>
          <p:cNvGrpSpPr/>
          <p:nvPr/>
        </p:nvGrpSpPr>
        <p:grpSpPr>
          <a:xfrm>
            <a:off x="3916309" y="64342"/>
            <a:ext cx="1315080" cy="1027440"/>
            <a:chOff x="3916309" y="64342"/>
            <a:chExt cx="1315080" cy="102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D8233A1-36B2-370E-E1DB-E0785C434123}"/>
                    </a:ext>
                  </a:extLst>
                </p14:cNvPr>
                <p14:cNvContentPartPr/>
                <p14:nvPr/>
              </p14:nvContentPartPr>
              <p14:xfrm>
                <a:off x="4561429" y="544582"/>
                <a:ext cx="282960" cy="5472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D8233A1-36B2-370E-E1DB-E0785C43412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52789" y="535582"/>
                  <a:ext cx="30060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F192EDB-C9B6-577F-69EF-73DE536B6968}"/>
                    </a:ext>
                  </a:extLst>
                </p14:cNvPr>
                <p14:cNvContentPartPr/>
                <p14:nvPr/>
              </p14:nvContentPartPr>
              <p14:xfrm>
                <a:off x="4610389" y="204382"/>
                <a:ext cx="26640" cy="2073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F192EDB-C9B6-577F-69EF-73DE536B696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01389" y="195382"/>
                  <a:ext cx="44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C04341A-95D7-138C-B314-2426485CB1F5}"/>
                    </a:ext>
                  </a:extLst>
                </p14:cNvPr>
                <p14:cNvContentPartPr/>
                <p14:nvPr/>
              </p14:nvContentPartPr>
              <p14:xfrm>
                <a:off x="4569709" y="343702"/>
                <a:ext cx="121320" cy="158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C04341A-95D7-138C-B314-2426485CB1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61069" y="334702"/>
                  <a:ext cx="138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A1732C7-5BE8-F350-93A1-06FDC652D98B}"/>
                    </a:ext>
                  </a:extLst>
                </p14:cNvPr>
                <p14:cNvContentPartPr/>
                <p14:nvPr/>
              </p14:nvContentPartPr>
              <p14:xfrm>
                <a:off x="3916309" y="64342"/>
                <a:ext cx="235800" cy="135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A1732C7-5BE8-F350-93A1-06FDC652D9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07669" y="55342"/>
                  <a:ext cx="253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313CFCC-F6F2-9450-72E6-A107A2D1A61F}"/>
                    </a:ext>
                  </a:extLst>
                </p14:cNvPr>
                <p14:cNvContentPartPr/>
                <p14:nvPr/>
              </p14:nvContentPartPr>
              <p14:xfrm>
                <a:off x="4223749" y="103582"/>
                <a:ext cx="87480" cy="140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313CFCC-F6F2-9450-72E6-A107A2D1A61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14749" y="94582"/>
                  <a:ext cx="105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12CB1AC-AB5D-844D-29C5-08B7C2E265CF}"/>
                    </a:ext>
                  </a:extLst>
                </p14:cNvPr>
                <p14:cNvContentPartPr/>
                <p14:nvPr/>
              </p14:nvContentPartPr>
              <p14:xfrm>
                <a:off x="4340029" y="90262"/>
                <a:ext cx="225720" cy="918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12CB1AC-AB5D-844D-29C5-08B7C2E265C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31389" y="81622"/>
                  <a:ext cx="243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5A25767-B0C1-A93B-A6CE-517F10FE83D9}"/>
                    </a:ext>
                  </a:extLst>
                </p14:cNvPr>
                <p14:cNvContentPartPr/>
                <p14:nvPr/>
              </p14:nvContentPartPr>
              <p14:xfrm>
                <a:off x="4732789" y="105742"/>
                <a:ext cx="196560" cy="99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5A25767-B0C1-A93B-A6CE-517F10FE83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24149" y="97102"/>
                  <a:ext cx="214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B770F55-9D3E-1761-9AC1-B10ECBA8A1DD}"/>
                    </a:ext>
                  </a:extLst>
                </p14:cNvPr>
                <p14:cNvContentPartPr/>
                <p14:nvPr/>
              </p14:nvContentPartPr>
              <p14:xfrm>
                <a:off x="4943029" y="121942"/>
                <a:ext cx="288360" cy="218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B770F55-9D3E-1761-9AC1-B10ECBA8A1D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34389" y="112942"/>
                  <a:ext cx="30600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3BA762A-FA9F-0152-51ED-1F69383A48FD}"/>
              </a:ext>
            </a:extLst>
          </p:cNvPr>
          <p:cNvGrpSpPr/>
          <p:nvPr/>
        </p:nvGrpSpPr>
        <p:grpSpPr>
          <a:xfrm>
            <a:off x="6255949" y="72982"/>
            <a:ext cx="3070440" cy="336240"/>
            <a:chOff x="6255949" y="72982"/>
            <a:chExt cx="307044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8DF8988-F0C6-FFBE-265D-B7FDED2EDEED}"/>
                    </a:ext>
                  </a:extLst>
                </p14:cNvPr>
                <p14:cNvContentPartPr/>
                <p14:nvPr/>
              </p14:nvContentPartPr>
              <p14:xfrm>
                <a:off x="6255949" y="159022"/>
                <a:ext cx="123840" cy="113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8DF8988-F0C6-FFBE-265D-B7FDED2EDE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47309" y="150022"/>
                  <a:ext cx="141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03B03AB-D771-BFC6-8B30-D0F9CFAD21FC}"/>
                    </a:ext>
                  </a:extLst>
                </p14:cNvPr>
                <p14:cNvContentPartPr/>
                <p14:nvPr/>
              </p14:nvContentPartPr>
              <p14:xfrm>
                <a:off x="6407869" y="123742"/>
                <a:ext cx="250200" cy="132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03B03AB-D771-BFC6-8B30-D0F9CFAD21F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98869" y="114742"/>
                  <a:ext cx="267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9FF4B2A-3D02-EDAE-1288-D5514B37238F}"/>
                    </a:ext>
                  </a:extLst>
                </p14:cNvPr>
                <p14:cNvContentPartPr/>
                <p14:nvPr/>
              </p14:nvContentPartPr>
              <p14:xfrm>
                <a:off x="6719989" y="84502"/>
                <a:ext cx="360000" cy="159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9FF4B2A-3D02-EDAE-1288-D5514B3723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10989" y="75502"/>
                  <a:ext cx="377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766D16A-0535-63C4-BB6B-60F872220F5C}"/>
                    </a:ext>
                  </a:extLst>
                </p14:cNvPr>
                <p14:cNvContentPartPr/>
                <p14:nvPr/>
              </p14:nvContentPartPr>
              <p14:xfrm>
                <a:off x="7067749" y="82702"/>
                <a:ext cx="166680" cy="1540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766D16A-0535-63C4-BB6B-60F872220F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59109" y="73702"/>
                  <a:ext cx="184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5311FE9-D7E3-9668-0A54-FD172B0EBC1E}"/>
                    </a:ext>
                  </a:extLst>
                </p14:cNvPr>
                <p14:cNvContentPartPr/>
                <p14:nvPr/>
              </p14:nvContentPartPr>
              <p14:xfrm>
                <a:off x="7417309" y="83062"/>
                <a:ext cx="154440" cy="151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5311FE9-D7E3-9668-0A54-FD172B0EBC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08669" y="74422"/>
                  <a:ext cx="172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EED2CBB-8B5C-F0B9-C31A-49583FF21BC6}"/>
                    </a:ext>
                  </a:extLst>
                </p14:cNvPr>
                <p14:cNvContentPartPr/>
                <p14:nvPr/>
              </p14:nvContentPartPr>
              <p14:xfrm>
                <a:off x="7621789" y="139582"/>
                <a:ext cx="141480" cy="93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EED2CBB-8B5C-F0B9-C31A-49583FF21BC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12789" y="130582"/>
                  <a:ext cx="159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AC19662-CFEF-FDB7-7C35-12E84E371F11}"/>
                    </a:ext>
                  </a:extLst>
                </p14:cNvPr>
                <p14:cNvContentPartPr/>
                <p14:nvPr/>
              </p14:nvContentPartPr>
              <p14:xfrm>
                <a:off x="7766509" y="146062"/>
                <a:ext cx="159120" cy="178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AC19662-CFEF-FDB7-7C35-12E84E371F1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57509" y="137422"/>
                  <a:ext cx="176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8C11F25-54B0-4A09-C4E7-4FD79E86FBFA}"/>
                    </a:ext>
                  </a:extLst>
                </p14:cNvPr>
                <p14:cNvContentPartPr/>
                <p14:nvPr/>
              </p14:nvContentPartPr>
              <p14:xfrm>
                <a:off x="7943629" y="151462"/>
                <a:ext cx="223920" cy="58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8C11F25-54B0-4A09-C4E7-4FD79E86FB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34989" y="142462"/>
                  <a:ext cx="241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D888720-32F9-73F7-F02E-DBF3C47F99BC}"/>
                    </a:ext>
                  </a:extLst>
                </p14:cNvPr>
                <p14:cNvContentPartPr/>
                <p14:nvPr/>
              </p14:nvContentPartPr>
              <p14:xfrm>
                <a:off x="8257189" y="72982"/>
                <a:ext cx="356400" cy="1159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D888720-32F9-73F7-F02E-DBF3C47F99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48549" y="63982"/>
                  <a:ext cx="374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4CB2280-7E80-E304-F5C6-AAFCA475AFB5}"/>
                    </a:ext>
                  </a:extLst>
                </p14:cNvPr>
                <p14:cNvContentPartPr/>
                <p14:nvPr/>
              </p14:nvContentPartPr>
              <p14:xfrm>
                <a:off x="8654989" y="103582"/>
                <a:ext cx="93960" cy="105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4CB2280-7E80-E304-F5C6-AAFCA475AF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45989" y="94582"/>
                  <a:ext cx="111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6148F7D-E1AB-AB89-1EA0-55637AB4985F}"/>
                    </a:ext>
                  </a:extLst>
                </p14:cNvPr>
                <p14:cNvContentPartPr/>
                <p14:nvPr/>
              </p14:nvContentPartPr>
              <p14:xfrm>
                <a:off x="8801149" y="90982"/>
                <a:ext cx="85680" cy="112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6148F7D-E1AB-AB89-1EA0-55637AB4985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792149" y="81982"/>
                  <a:ext cx="103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663D8FA-4942-7999-92C4-1550D2DFA959}"/>
                    </a:ext>
                  </a:extLst>
                </p14:cNvPr>
                <p14:cNvContentPartPr/>
                <p14:nvPr/>
              </p14:nvContentPartPr>
              <p14:xfrm>
                <a:off x="9054589" y="78022"/>
                <a:ext cx="271800" cy="331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663D8FA-4942-7999-92C4-1550D2DFA95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45949" y="69382"/>
                  <a:ext cx="289440" cy="34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B4976DBB-FA35-5B70-ACC5-40C1E0661246}"/>
                  </a:ext>
                </a:extLst>
              </p14:cNvPr>
              <p14:cNvContentPartPr/>
              <p14:nvPr/>
            </p14:nvContentPartPr>
            <p14:xfrm>
              <a:off x="9556069" y="56782"/>
              <a:ext cx="180000" cy="2098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B4976DBB-FA35-5B70-ACC5-40C1E066124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47069" y="47782"/>
                <a:ext cx="1976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A3A12063-8502-3EA1-3117-C9CF719D8188}"/>
                  </a:ext>
                </a:extLst>
              </p14:cNvPr>
              <p14:cNvContentPartPr/>
              <p14:nvPr/>
            </p14:nvContentPartPr>
            <p14:xfrm>
              <a:off x="3495109" y="962542"/>
              <a:ext cx="2719080" cy="536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A3A12063-8502-3EA1-3117-C9CF719D818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486469" y="953902"/>
                <a:ext cx="27367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78708B2D-4510-120E-2802-BF5EFA8EC323}"/>
                  </a:ext>
                </a:extLst>
              </p14:cNvPr>
              <p14:cNvContentPartPr/>
              <p14:nvPr/>
            </p14:nvContentPartPr>
            <p14:xfrm>
              <a:off x="8406949" y="1334422"/>
              <a:ext cx="17280" cy="244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78708B2D-4510-120E-2802-BF5EFA8EC32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397949" y="1325422"/>
                <a:ext cx="3492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D2AE07C4-B2F9-99A8-47C2-BA418475E973}"/>
              </a:ext>
            </a:extLst>
          </p:cNvPr>
          <p:cNvGrpSpPr/>
          <p:nvPr/>
        </p:nvGrpSpPr>
        <p:grpSpPr>
          <a:xfrm>
            <a:off x="9450589" y="445222"/>
            <a:ext cx="704160" cy="167400"/>
            <a:chOff x="9450589" y="445222"/>
            <a:chExt cx="704160" cy="1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D72F1E3-9447-C9F6-642D-771B9B5934EB}"/>
                    </a:ext>
                  </a:extLst>
                </p14:cNvPr>
                <p14:cNvContentPartPr/>
                <p14:nvPr/>
              </p14:nvContentPartPr>
              <p14:xfrm>
                <a:off x="9450589" y="467182"/>
                <a:ext cx="277200" cy="145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D72F1E3-9447-C9F6-642D-771B9B5934E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41949" y="458182"/>
                  <a:ext cx="294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D4989A0-8AAD-1E46-2C72-6C1F3EEECDFE}"/>
                    </a:ext>
                  </a:extLst>
                </p14:cNvPr>
                <p14:cNvContentPartPr/>
                <p14:nvPr/>
              </p14:nvContentPartPr>
              <p14:xfrm>
                <a:off x="9708709" y="445222"/>
                <a:ext cx="38520" cy="493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D4989A0-8AAD-1E46-2C72-6C1F3EEECDF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99709" y="436582"/>
                  <a:ext cx="56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A631747-8D8C-1B55-2B55-0CF92847274F}"/>
                    </a:ext>
                  </a:extLst>
                </p14:cNvPr>
                <p14:cNvContentPartPr/>
                <p14:nvPr/>
              </p14:nvContentPartPr>
              <p14:xfrm>
                <a:off x="9759829" y="504622"/>
                <a:ext cx="133200" cy="98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A631747-8D8C-1B55-2B55-0CF9284727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51189" y="495622"/>
                  <a:ext cx="150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CB0A78A-25CD-20F7-6A0B-D546FB5A98AF}"/>
                    </a:ext>
                  </a:extLst>
                </p14:cNvPr>
                <p14:cNvContentPartPr/>
                <p14:nvPr/>
              </p14:nvContentPartPr>
              <p14:xfrm>
                <a:off x="9934789" y="509302"/>
                <a:ext cx="219960" cy="91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CB0A78A-25CD-20F7-6A0B-D546FB5A98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925789" y="500302"/>
                  <a:ext cx="2376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2DB9BD4C-7BDF-7D5D-27D7-933406AF804F}"/>
              </a:ext>
            </a:extLst>
          </p:cNvPr>
          <p:cNvGrpSpPr/>
          <p:nvPr/>
        </p:nvGrpSpPr>
        <p:grpSpPr>
          <a:xfrm>
            <a:off x="10397389" y="258382"/>
            <a:ext cx="1098360" cy="309960"/>
            <a:chOff x="10397389" y="258382"/>
            <a:chExt cx="109836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D5EBE82-B975-36B8-BA73-D277B3013C00}"/>
                    </a:ext>
                  </a:extLst>
                </p14:cNvPr>
                <p14:cNvContentPartPr/>
                <p14:nvPr/>
              </p14:nvContentPartPr>
              <p14:xfrm>
                <a:off x="10397389" y="482302"/>
                <a:ext cx="184680" cy="56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D5EBE82-B975-36B8-BA73-D277B3013C0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88749" y="473302"/>
                  <a:ext cx="202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610B929-6BD0-1426-CBD4-60A0B7C4E4CE}"/>
                    </a:ext>
                  </a:extLst>
                </p14:cNvPr>
                <p14:cNvContentPartPr/>
                <p14:nvPr/>
              </p14:nvContentPartPr>
              <p14:xfrm>
                <a:off x="10687909" y="468982"/>
                <a:ext cx="118080" cy="54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610B929-6BD0-1426-CBD4-60A0B7C4E4C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79269" y="460342"/>
                  <a:ext cx="135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7773321-CAEA-BD50-6B97-7433F768325A}"/>
                    </a:ext>
                  </a:extLst>
                </p14:cNvPr>
                <p14:cNvContentPartPr/>
                <p14:nvPr/>
              </p14:nvContentPartPr>
              <p14:xfrm>
                <a:off x="10922629" y="258382"/>
                <a:ext cx="573120" cy="260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7773321-CAEA-BD50-6B97-7433F768325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913989" y="249382"/>
                  <a:ext cx="5907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CF519B6-DC6F-89D8-66E2-861EFE8C2973}"/>
                    </a:ext>
                  </a:extLst>
                </p14:cNvPr>
                <p14:cNvContentPartPr/>
                <p14:nvPr/>
              </p14:nvContentPartPr>
              <p14:xfrm>
                <a:off x="11036029" y="353422"/>
                <a:ext cx="110160" cy="1447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CF519B6-DC6F-89D8-66E2-861EFE8C297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27389" y="344782"/>
                  <a:ext cx="127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31B3014-3D8A-C0A4-D336-FEC0A6B2DF7B}"/>
                    </a:ext>
                  </a:extLst>
                </p14:cNvPr>
                <p14:cNvContentPartPr/>
                <p14:nvPr/>
              </p14:nvContentPartPr>
              <p14:xfrm>
                <a:off x="11128189" y="475462"/>
                <a:ext cx="81360" cy="92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31B3014-3D8A-C0A4-D336-FEC0A6B2DF7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19189" y="466822"/>
                  <a:ext cx="990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D09729C-882D-63AA-C8FE-08394154609C}"/>
                    </a:ext>
                  </a:extLst>
                </p14:cNvPr>
                <p14:cNvContentPartPr/>
                <p14:nvPr/>
              </p14:nvContentPartPr>
              <p14:xfrm>
                <a:off x="11263909" y="361702"/>
                <a:ext cx="86400" cy="1414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D09729C-882D-63AA-C8FE-0839415460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54909" y="353062"/>
                  <a:ext cx="104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44F9B27-D656-A7F7-72B7-D33366FD352F}"/>
                    </a:ext>
                  </a:extLst>
                </p14:cNvPr>
                <p14:cNvContentPartPr/>
                <p14:nvPr/>
              </p14:nvContentPartPr>
              <p14:xfrm>
                <a:off x="11334829" y="474742"/>
                <a:ext cx="79560" cy="84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44F9B27-D656-A7F7-72B7-D33366FD35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26189" y="465742"/>
                  <a:ext cx="9720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20ED4051-5044-49A3-A591-564C5DF713F5}"/>
              </a:ext>
            </a:extLst>
          </p:cNvPr>
          <p:cNvGrpSpPr/>
          <p:nvPr/>
        </p:nvGrpSpPr>
        <p:grpSpPr>
          <a:xfrm>
            <a:off x="9348709" y="763102"/>
            <a:ext cx="2647080" cy="440640"/>
            <a:chOff x="9348709" y="763102"/>
            <a:chExt cx="264708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479165B-D6C3-020F-46C7-F8F6CF05EBBF}"/>
                    </a:ext>
                  </a:extLst>
                </p14:cNvPr>
                <p14:cNvContentPartPr/>
                <p14:nvPr/>
              </p14:nvContentPartPr>
              <p14:xfrm>
                <a:off x="9348709" y="892702"/>
                <a:ext cx="201240" cy="2876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479165B-D6C3-020F-46C7-F8F6CF05EBB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340069" y="883702"/>
                  <a:ext cx="218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A15EABF-661B-26BF-A86A-0AA686D9C9AA}"/>
                    </a:ext>
                  </a:extLst>
                </p14:cNvPr>
                <p14:cNvContentPartPr/>
                <p14:nvPr/>
              </p14:nvContentPartPr>
              <p14:xfrm>
                <a:off x="9647869" y="1012942"/>
                <a:ext cx="200160" cy="16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A15EABF-661B-26BF-A86A-0AA686D9C9A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38869" y="1003942"/>
                  <a:ext cx="217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13AE13B-E0EF-01A6-39C3-9358778964B9}"/>
                    </a:ext>
                  </a:extLst>
                </p14:cNvPr>
                <p14:cNvContentPartPr/>
                <p14:nvPr/>
              </p14:nvContentPartPr>
              <p14:xfrm>
                <a:off x="9726709" y="1084222"/>
                <a:ext cx="118440" cy="29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13AE13B-E0EF-01A6-39C3-9358778964B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18069" y="1075222"/>
                  <a:ext cx="136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EF2E7F5-D227-9C1C-F977-87F194DD3407}"/>
                    </a:ext>
                  </a:extLst>
                </p14:cNvPr>
                <p14:cNvContentPartPr/>
                <p14:nvPr/>
              </p14:nvContentPartPr>
              <p14:xfrm>
                <a:off x="9878989" y="856342"/>
                <a:ext cx="655920" cy="314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EF2E7F5-D227-9C1C-F977-87F194DD340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69989" y="847342"/>
                  <a:ext cx="6735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B7C16C4-D23A-0DE4-35CF-7058C0C65C4F}"/>
                    </a:ext>
                  </a:extLst>
                </p14:cNvPr>
                <p14:cNvContentPartPr/>
                <p14:nvPr/>
              </p14:nvContentPartPr>
              <p14:xfrm>
                <a:off x="10021909" y="996382"/>
                <a:ext cx="124200" cy="167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B7C16C4-D23A-0DE4-35CF-7058C0C65C4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12909" y="987382"/>
                  <a:ext cx="141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45FC49E-5876-69BF-62DE-AC0747155DAE}"/>
                    </a:ext>
                  </a:extLst>
                </p14:cNvPr>
                <p14:cNvContentPartPr/>
                <p14:nvPr/>
              </p14:nvContentPartPr>
              <p14:xfrm>
                <a:off x="10038469" y="1017982"/>
                <a:ext cx="126360" cy="99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45FC49E-5876-69BF-62DE-AC0747155DA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029469" y="1009342"/>
                  <a:ext cx="144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82B80A5-558C-EAD3-1F4F-EB859B993A4D}"/>
                    </a:ext>
                  </a:extLst>
                </p14:cNvPr>
                <p14:cNvContentPartPr/>
                <p14:nvPr/>
              </p14:nvContentPartPr>
              <p14:xfrm>
                <a:off x="10147189" y="1061902"/>
                <a:ext cx="126720" cy="125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82B80A5-558C-EAD3-1F4F-EB859B993A4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138549" y="1052902"/>
                  <a:ext cx="144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7C7184E-2AB5-21B5-F82E-6093B872BE5C}"/>
                    </a:ext>
                  </a:extLst>
                </p14:cNvPr>
                <p14:cNvContentPartPr/>
                <p14:nvPr/>
              </p14:nvContentPartPr>
              <p14:xfrm>
                <a:off x="10320709" y="997822"/>
                <a:ext cx="118080" cy="146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7C7184E-2AB5-21B5-F82E-6093B872BE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311709" y="989182"/>
                  <a:ext cx="135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61A8CCA-F69E-FB7D-D662-088DA13BFE74}"/>
                    </a:ext>
                  </a:extLst>
                </p14:cNvPr>
                <p14:cNvContentPartPr/>
                <p14:nvPr/>
              </p14:nvContentPartPr>
              <p14:xfrm>
                <a:off x="10328269" y="1042462"/>
                <a:ext cx="209160" cy="1612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61A8CCA-F69E-FB7D-D662-088DA13BFE7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19629" y="1033462"/>
                  <a:ext cx="226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9FE3E207-A312-4B84-86FE-91CBA5BE0D05}"/>
                    </a:ext>
                  </a:extLst>
                </p14:cNvPr>
                <p14:cNvContentPartPr/>
                <p14:nvPr/>
              </p14:nvContentPartPr>
              <p14:xfrm>
                <a:off x="10695829" y="994942"/>
                <a:ext cx="18000" cy="1432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9FE3E207-A312-4B84-86FE-91CBA5BE0D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86829" y="985942"/>
                  <a:ext cx="35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58792EE-91B3-157F-B385-5627FA221B34}"/>
                    </a:ext>
                  </a:extLst>
                </p14:cNvPr>
                <p14:cNvContentPartPr/>
                <p14:nvPr/>
              </p14:nvContentPartPr>
              <p14:xfrm>
                <a:off x="10654429" y="1049662"/>
                <a:ext cx="145800" cy="18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58792EE-91B3-157F-B385-5627FA221B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45789" y="1040662"/>
                  <a:ext cx="163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9A3A5C6-50D6-1D40-67B9-75FC3E5E189D}"/>
                    </a:ext>
                  </a:extLst>
                </p14:cNvPr>
                <p14:cNvContentPartPr/>
                <p14:nvPr/>
              </p14:nvContentPartPr>
              <p14:xfrm>
                <a:off x="10830469" y="830782"/>
                <a:ext cx="209520" cy="3078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9A3A5C6-50D6-1D40-67B9-75FC3E5E189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821469" y="821782"/>
                  <a:ext cx="2271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B42DB9A-7447-062C-4CCE-026636DFC321}"/>
                    </a:ext>
                  </a:extLst>
                </p14:cNvPr>
                <p14:cNvContentPartPr/>
                <p14:nvPr/>
              </p14:nvContentPartPr>
              <p14:xfrm>
                <a:off x="11056549" y="763102"/>
                <a:ext cx="85320" cy="355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B42DB9A-7447-062C-4CCE-026636DFC32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047909" y="754102"/>
                  <a:ext cx="1029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2E7C98B-5866-AD26-66F4-90A3369DC895}"/>
                    </a:ext>
                  </a:extLst>
                </p14:cNvPr>
                <p14:cNvContentPartPr/>
                <p14:nvPr/>
              </p14:nvContentPartPr>
              <p14:xfrm>
                <a:off x="11187589" y="936622"/>
                <a:ext cx="209160" cy="89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2E7C98B-5866-AD26-66F4-90A3369DC8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78589" y="927622"/>
                  <a:ext cx="226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581B599-5B71-4708-D7BA-BD909BA8C6AF}"/>
                    </a:ext>
                  </a:extLst>
                </p14:cNvPr>
                <p14:cNvContentPartPr/>
                <p14:nvPr/>
              </p14:nvContentPartPr>
              <p14:xfrm>
                <a:off x="11455429" y="960382"/>
                <a:ext cx="82440" cy="18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581B599-5B71-4708-D7BA-BD909BA8C6A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446429" y="951382"/>
                  <a:ext cx="100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4DC1721F-00C9-0926-44CF-7DDBF19648C2}"/>
                    </a:ext>
                  </a:extLst>
                </p14:cNvPr>
                <p14:cNvContentPartPr/>
                <p14:nvPr/>
              </p14:nvContentPartPr>
              <p14:xfrm>
                <a:off x="11551549" y="926182"/>
                <a:ext cx="86400" cy="2386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4DC1721F-00C9-0926-44CF-7DDBF19648C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542549" y="917542"/>
                  <a:ext cx="104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B4CDF88-A8B9-6794-7362-3CE1BA4ED384}"/>
                    </a:ext>
                  </a:extLst>
                </p14:cNvPr>
                <p14:cNvContentPartPr/>
                <p14:nvPr/>
              </p14:nvContentPartPr>
              <p14:xfrm>
                <a:off x="11655589" y="994942"/>
                <a:ext cx="82800" cy="111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B4CDF88-A8B9-6794-7362-3CE1BA4ED38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646589" y="986302"/>
                  <a:ext cx="100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292D7F4-0656-B876-1E0B-A0F27B6E4093}"/>
                    </a:ext>
                  </a:extLst>
                </p14:cNvPr>
                <p14:cNvContentPartPr/>
                <p14:nvPr/>
              </p14:nvContentPartPr>
              <p14:xfrm>
                <a:off x="11790949" y="911062"/>
                <a:ext cx="111960" cy="93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292D7F4-0656-B876-1E0B-A0F27B6E409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781949" y="902422"/>
                  <a:ext cx="129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4013D73-C709-276F-A9B4-6C4146C18230}"/>
                    </a:ext>
                  </a:extLst>
                </p14:cNvPr>
                <p14:cNvContentPartPr/>
                <p14:nvPr/>
              </p14:nvContentPartPr>
              <p14:xfrm>
                <a:off x="11927749" y="982702"/>
                <a:ext cx="68040" cy="1573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4013D73-C709-276F-A9B4-6C4146C1823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919109" y="974062"/>
                  <a:ext cx="8568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DEF1C990-ED26-D38D-7F26-93244D098D52}"/>
              </a:ext>
            </a:extLst>
          </p:cNvPr>
          <p:cNvGrpSpPr/>
          <p:nvPr/>
        </p:nvGrpSpPr>
        <p:grpSpPr>
          <a:xfrm>
            <a:off x="11409349" y="1257382"/>
            <a:ext cx="682920" cy="349200"/>
            <a:chOff x="11409349" y="1257382"/>
            <a:chExt cx="68292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5D7D05B-358B-B699-3342-3C36497889B4}"/>
                    </a:ext>
                  </a:extLst>
                </p14:cNvPr>
                <p14:cNvContentPartPr/>
                <p14:nvPr/>
              </p14:nvContentPartPr>
              <p14:xfrm>
                <a:off x="11409349" y="1362862"/>
                <a:ext cx="148320" cy="20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5D7D05B-358B-B699-3342-3C36497889B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400709" y="1353862"/>
                  <a:ext cx="165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42E9401-295C-2E5F-588F-3D97AFBCF2EA}"/>
                    </a:ext>
                  </a:extLst>
                </p14:cNvPr>
                <p14:cNvContentPartPr/>
                <p14:nvPr/>
              </p14:nvContentPartPr>
              <p14:xfrm>
                <a:off x="11581429" y="1305622"/>
                <a:ext cx="111240" cy="1944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42E9401-295C-2E5F-588F-3D97AFBCF2E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572789" y="1296982"/>
                  <a:ext cx="128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0338612-945E-ADA2-1CEB-975C5C9B560F}"/>
                    </a:ext>
                  </a:extLst>
                </p14:cNvPr>
                <p14:cNvContentPartPr/>
                <p14:nvPr/>
              </p14:nvContentPartPr>
              <p14:xfrm>
                <a:off x="11685469" y="1379422"/>
                <a:ext cx="71280" cy="54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0338612-945E-ADA2-1CEB-975C5C9B56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676829" y="1370422"/>
                  <a:ext cx="889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5A135D0-DEF3-8CD5-8460-D1DC045CDA53}"/>
                    </a:ext>
                  </a:extLst>
                </p14:cNvPr>
                <p14:cNvContentPartPr/>
                <p14:nvPr/>
              </p14:nvContentPartPr>
              <p14:xfrm>
                <a:off x="11845309" y="1282222"/>
                <a:ext cx="90000" cy="119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5A135D0-DEF3-8CD5-8460-D1DC045CDA5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836669" y="1273222"/>
                  <a:ext cx="107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7CBB61F-D372-9938-E3DF-F150FF3FFFCC}"/>
                    </a:ext>
                  </a:extLst>
                </p14:cNvPr>
                <p14:cNvContentPartPr/>
                <p14:nvPr/>
              </p14:nvContentPartPr>
              <p14:xfrm>
                <a:off x="11950429" y="1359622"/>
                <a:ext cx="123120" cy="79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7CBB61F-D372-9938-E3DF-F150FF3FFFC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941789" y="1350622"/>
                  <a:ext cx="140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A4246D9-D5D4-B6BC-D0E0-3AD2EBA331E0}"/>
                    </a:ext>
                  </a:extLst>
                </p14:cNvPr>
                <p14:cNvContentPartPr/>
                <p14:nvPr/>
              </p14:nvContentPartPr>
              <p14:xfrm>
                <a:off x="11957269" y="1257382"/>
                <a:ext cx="135000" cy="349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A4246D9-D5D4-B6BC-D0E0-3AD2EBA331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948629" y="1248742"/>
                  <a:ext cx="152640" cy="36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9DEDD759-17A0-420C-7E6E-F130B03D6934}"/>
                  </a:ext>
                </a:extLst>
              </p14:cNvPr>
              <p14:cNvContentPartPr/>
              <p14:nvPr/>
            </p14:nvContentPartPr>
            <p14:xfrm>
              <a:off x="495229" y="1381222"/>
              <a:ext cx="7560" cy="198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9DEDD759-17A0-420C-7E6E-F130B03D693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86589" y="1372582"/>
                <a:ext cx="252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4BD105ED-25A5-AB2C-A0E5-762CC3050497}"/>
                  </a:ext>
                </a:extLst>
              </p14:cNvPr>
              <p14:cNvContentPartPr/>
              <p14:nvPr/>
            </p14:nvContentPartPr>
            <p14:xfrm>
              <a:off x="10732189" y="757702"/>
              <a:ext cx="333000" cy="52092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4BD105ED-25A5-AB2C-A0E5-762CC305049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723549" y="749062"/>
                <a:ext cx="35064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28F3ABDB-33DA-8795-6343-04401D19137B}"/>
                  </a:ext>
                </a:extLst>
              </p14:cNvPr>
              <p14:cNvContentPartPr/>
              <p14:nvPr/>
            </p14:nvContentPartPr>
            <p14:xfrm>
              <a:off x="3888229" y="1154422"/>
              <a:ext cx="337320" cy="79308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28F3ABDB-33DA-8795-6343-04401D19137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879589" y="1145782"/>
                <a:ext cx="35496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26AD5406-4F9E-36CA-A82C-BDAB7F89B72F}"/>
                  </a:ext>
                </a:extLst>
              </p14:cNvPr>
              <p14:cNvContentPartPr/>
              <p14:nvPr/>
            </p14:nvContentPartPr>
            <p14:xfrm>
              <a:off x="5452429" y="505702"/>
              <a:ext cx="219240" cy="32832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26AD5406-4F9E-36CA-A82C-BDAB7F89B72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443789" y="496702"/>
                <a:ext cx="23688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DA371128-FE59-322E-2553-F155709D5004}"/>
                  </a:ext>
                </a:extLst>
              </p14:cNvPr>
              <p14:cNvContentPartPr/>
              <p14:nvPr/>
            </p14:nvContentPartPr>
            <p14:xfrm>
              <a:off x="1363189" y="1666342"/>
              <a:ext cx="934200" cy="1216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DA371128-FE59-322E-2553-F155709D500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354549" y="1657702"/>
                <a:ext cx="951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15FDF2B1-EC58-6606-5B1C-13559BAEF6EC}"/>
                  </a:ext>
                </a:extLst>
              </p14:cNvPr>
              <p14:cNvContentPartPr/>
              <p14:nvPr/>
            </p14:nvContentPartPr>
            <p14:xfrm>
              <a:off x="3897589" y="1178902"/>
              <a:ext cx="287640" cy="7092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15FDF2B1-EC58-6606-5B1C-13559BAEF6E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888589" y="1169902"/>
                <a:ext cx="305280" cy="7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076C248E-3829-C085-3F41-AE4E15ECD676}"/>
                  </a:ext>
                </a:extLst>
              </p14:cNvPr>
              <p14:cNvContentPartPr/>
              <p14:nvPr/>
            </p14:nvContentPartPr>
            <p14:xfrm>
              <a:off x="997429" y="2328022"/>
              <a:ext cx="660600" cy="8600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076C248E-3829-C085-3F41-AE4E15ECD67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988429" y="2319382"/>
                <a:ext cx="678240" cy="8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E10FE2A0-30EF-8EE6-075A-7FBB09E8D04E}"/>
                  </a:ext>
                </a:extLst>
              </p14:cNvPr>
              <p14:cNvContentPartPr/>
              <p14:nvPr/>
            </p14:nvContentPartPr>
            <p14:xfrm>
              <a:off x="1064749" y="3106342"/>
              <a:ext cx="570600" cy="7909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E10FE2A0-30EF-8EE6-075A-7FBB09E8D04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055749" y="3097702"/>
                <a:ext cx="588240" cy="80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A857F639-C8BC-1D5E-A686-D3C10B7932AD}"/>
                  </a:ext>
                </a:extLst>
              </p14:cNvPr>
              <p14:cNvContentPartPr/>
              <p14:nvPr/>
            </p14:nvContentPartPr>
            <p14:xfrm>
              <a:off x="1047829" y="3788182"/>
              <a:ext cx="590040" cy="82512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A857F639-C8BC-1D5E-A686-D3C10B7932A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038829" y="3779182"/>
                <a:ext cx="607680" cy="84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2D2701FE-07DF-4F9C-68E8-7E46964882D5}"/>
              </a:ext>
            </a:extLst>
          </p:cNvPr>
          <p:cNvGrpSpPr/>
          <p:nvPr/>
        </p:nvGrpSpPr>
        <p:grpSpPr>
          <a:xfrm>
            <a:off x="3583309" y="3848662"/>
            <a:ext cx="446400" cy="588600"/>
            <a:chOff x="3583309" y="3848662"/>
            <a:chExt cx="446400" cy="58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DA9A5FB3-F62D-6ACB-6663-C7D8ADC39DAC}"/>
                    </a:ext>
                  </a:extLst>
                </p14:cNvPr>
                <p14:cNvContentPartPr/>
                <p14:nvPr/>
              </p14:nvContentPartPr>
              <p14:xfrm>
                <a:off x="3674389" y="3848662"/>
                <a:ext cx="12240" cy="2876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DA9A5FB3-F62D-6ACB-6663-C7D8ADC39DA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65389" y="3840022"/>
                  <a:ext cx="29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564B0583-E405-E7D1-26F2-64012C57CC23}"/>
                    </a:ext>
                  </a:extLst>
                </p14:cNvPr>
                <p14:cNvContentPartPr/>
                <p14:nvPr/>
              </p14:nvContentPartPr>
              <p14:xfrm>
                <a:off x="3583309" y="4148902"/>
                <a:ext cx="156600" cy="23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564B0583-E405-E7D1-26F2-64012C57CC2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574669" y="4140262"/>
                  <a:ext cx="174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069D4C4-CE42-18BC-0960-1F7FFEC122D5}"/>
                    </a:ext>
                  </a:extLst>
                </p14:cNvPr>
                <p14:cNvContentPartPr/>
                <p14:nvPr/>
              </p14:nvContentPartPr>
              <p14:xfrm>
                <a:off x="3608869" y="4263742"/>
                <a:ext cx="149400" cy="1684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069D4C4-CE42-18BC-0960-1F7FFEC122D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599869" y="4255102"/>
                  <a:ext cx="167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390658C-D88E-DA65-72B8-B742C12CAF1D}"/>
                    </a:ext>
                  </a:extLst>
                </p14:cNvPr>
                <p14:cNvContentPartPr/>
                <p14:nvPr/>
              </p14:nvContentPartPr>
              <p14:xfrm>
                <a:off x="3772669" y="3849742"/>
                <a:ext cx="257040" cy="5875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390658C-D88E-DA65-72B8-B742C12CAF1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63669" y="3840742"/>
                  <a:ext cx="274680" cy="60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912A811-5131-4678-E74E-486AD53B79FB}"/>
                  </a:ext>
                </a:extLst>
              </p14:cNvPr>
              <p14:cNvContentPartPr/>
              <p14:nvPr/>
            </p14:nvContentPartPr>
            <p14:xfrm>
              <a:off x="7018429" y="3885742"/>
              <a:ext cx="207360" cy="5652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912A811-5131-4678-E74E-486AD53B79F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009429" y="3877102"/>
                <a:ext cx="225000" cy="58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58B07D18-2A9F-DD82-FA5D-C2ECF4A34CA5}"/>
              </a:ext>
            </a:extLst>
          </p:cNvPr>
          <p:cNvGrpSpPr/>
          <p:nvPr/>
        </p:nvGrpSpPr>
        <p:grpSpPr>
          <a:xfrm>
            <a:off x="1288309" y="1577422"/>
            <a:ext cx="2223000" cy="614160"/>
            <a:chOff x="1288309" y="1577422"/>
            <a:chExt cx="2223000" cy="61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93AC2D6-69EC-4B8D-4F59-64C51CAAEE6D}"/>
                    </a:ext>
                  </a:extLst>
                </p14:cNvPr>
                <p14:cNvContentPartPr/>
                <p14:nvPr/>
              </p14:nvContentPartPr>
              <p14:xfrm>
                <a:off x="1288309" y="1658782"/>
                <a:ext cx="1026720" cy="86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93AC2D6-69EC-4B8D-4F59-64C51CAAEE6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79309" y="1650142"/>
                  <a:ext cx="1044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0D97396-19A4-99A4-BCCD-3B83FD19E3BE}"/>
                    </a:ext>
                  </a:extLst>
                </p14:cNvPr>
                <p14:cNvContentPartPr/>
                <p14:nvPr/>
              </p14:nvContentPartPr>
              <p14:xfrm>
                <a:off x="2624989" y="1728622"/>
                <a:ext cx="453240" cy="2250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0D97396-19A4-99A4-BCCD-3B83FD19E3B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16349" y="1719622"/>
                  <a:ext cx="470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61E380B-8C44-6AD7-553E-DB0A36F7524D}"/>
                    </a:ext>
                  </a:extLst>
                </p14:cNvPr>
                <p14:cNvContentPartPr/>
                <p14:nvPr/>
              </p14:nvContentPartPr>
              <p14:xfrm>
                <a:off x="3066349" y="1828702"/>
                <a:ext cx="356760" cy="60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61E380B-8C44-6AD7-553E-DB0A36F7524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057709" y="1819702"/>
                  <a:ext cx="374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16EF9F9-95F0-7ECB-A320-2025041E5D9D}"/>
                    </a:ext>
                  </a:extLst>
                </p14:cNvPr>
                <p14:cNvContentPartPr/>
                <p14:nvPr/>
              </p14:nvContentPartPr>
              <p14:xfrm>
                <a:off x="2717509" y="1971262"/>
                <a:ext cx="258480" cy="118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16EF9F9-95F0-7ECB-A320-2025041E5D9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08509" y="1962622"/>
                  <a:ext cx="276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FC06D8C-2EF2-34B1-175F-E13403AE91C6}"/>
                    </a:ext>
                  </a:extLst>
                </p14:cNvPr>
                <p14:cNvContentPartPr/>
                <p14:nvPr/>
              </p14:nvContentPartPr>
              <p14:xfrm>
                <a:off x="3012709" y="1927702"/>
                <a:ext cx="176760" cy="171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FC06D8C-2EF2-34B1-175F-E13403AE91C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04069" y="1918702"/>
                  <a:ext cx="194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1DB484C-F33B-60D6-E9DA-2B722D48211D}"/>
                    </a:ext>
                  </a:extLst>
                </p14:cNvPr>
                <p14:cNvContentPartPr/>
                <p14:nvPr/>
              </p14:nvContentPartPr>
              <p14:xfrm>
                <a:off x="3164269" y="1933822"/>
                <a:ext cx="8280" cy="9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1DB484C-F33B-60D6-E9DA-2B722D48211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55629" y="1925182"/>
                  <a:ext cx="25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C7F3002-063B-3704-65AA-A5ED43ADFA66}"/>
                    </a:ext>
                  </a:extLst>
                </p14:cNvPr>
                <p14:cNvContentPartPr/>
                <p14:nvPr/>
              </p14:nvContentPartPr>
              <p14:xfrm>
                <a:off x="3203869" y="1896382"/>
                <a:ext cx="307440" cy="295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C7F3002-063B-3704-65AA-A5ED43ADFA6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94869" y="1887742"/>
                  <a:ext cx="325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BAB7A9E-6D57-5AFF-62C9-ADE7FDBE9383}"/>
                    </a:ext>
                  </a:extLst>
                </p14:cNvPr>
                <p14:cNvContentPartPr/>
                <p14:nvPr/>
              </p14:nvContentPartPr>
              <p14:xfrm>
                <a:off x="3345709" y="1947862"/>
                <a:ext cx="84600" cy="172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BAB7A9E-6D57-5AFF-62C9-ADE7FDBE93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336709" y="1938862"/>
                  <a:ext cx="10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D5049F0-CD24-9141-DF0C-0A182B3BDD3F}"/>
                    </a:ext>
                  </a:extLst>
                </p14:cNvPr>
                <p14:cNvContentPartPr/>
                <p14:nvPr/>
              </p14:nvContentPartPr>
              <p14:xfrm>
                <a:off x="2739109" y="1577422"/>
                <a:ext cx="2160" cy="100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D5049F0-CD24-9141-DF0C-0A182B3BDD3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730469" y="1568422"/>
                  <a:ext cx="19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15019B36-6344-2DC5-EB86-6E9BE695A7DA}"/>
                    </a:ext>
                  </a:extLst>
                </p14:cNvPr>
                <p14:cNvContentPartPr/>
                <p14:nvPr/>
              </p14:nvContentPartPr>
              <p14:xfrm>
                <a:off x="2542909" y="1694422"/>
                <a:ext cx="320760" cy="51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15019B36-6344-2DC5-EB86-6E9BE695A7D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34269" y="1685422"/>
                  <a:ext cx="33840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713E8AFA-81A2-FAB2-985D-1CA085DB7C03}"/>
                  </a:ext>
                </a:extLst>
              </p14:cNvPr>
              <p14:cNvContentPartPr/>
              <p14:nvPr/>
            </p14:nvContentPartPr>
            <p14:xfrm>
              <a:off x="5054629" y="3012742"/>
              <a:ext cx="192960" cy="259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713E8AFA-81A2-FAB2-985D-1CA085DB7C0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045629" y="3004102"/>
                <a:ext cx="2106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E13BEB4F-7233-6C59-B83E-77BE29F122F7}"/>
                  </a:ext>
                </a:extLst>
              </p14:cNvPr>
              <p14:cNvContentPartPr/>
              <p14:nvPr/>
            </p14:nvContentPartPr>
            <p14:xfrm>
              <a:off x="5202589" y="1412542"/>
              <a:ext cx="210240" cy="28188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E13BEB4F-7233-6C59-B83E-77BE29F122F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193949" y="1403902"/>
                <a:ext cx="2278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0A007C7B-1B77-A96C-2EFA-54B019E9400A}"/>
                  </a:ext>
                </a:extLst>
              </p14:cNvPr>
              <p14:cNvContentPartPr/>
              <p14:nvPr/>
            </p14:nvContentPartPr>
            <p14:xfrm>
              <a:off x="6357469" y="1252342"/>
              <a:ext cx="181440" cy="2318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0A007C7B-1B77-A96C-2EFA-54B019E9400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6348829" y="1243342"/>
                <a:ext cx="199080" cy="24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6B7BA3BB-515A-2931-E4ED-6B126EA407BC}"/>
              </a:ext>
            </a:extLst>
          </p:cNvPr>
          <p:cNvGrpSpPr/>
          <p:nvPr/>
        </p:nvGrpSpPr>
        <p:grpSpPr>
          <a:xfrm>
            <a:off x="4236709" y="1062262"/>
            <a:ext cx="3283560" cy="1027800"/>
            <a:chOff x="4236709" y="1062262"/>
            <a:chExt cx="3283560" cy="102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F7C4243-96AE-3047-8687-ADBB728B3E51}"/>
                    </a:ext>
                  </a:extLst>
                </p14:cNvPr>
                <p14:cNvContentPartPr/>
                <p14:nvPr/>
              </p14:nvContentPartPr>
              <p14:xfrm>
                <a:off x="4236709" y="1725742"/>
                <a:ext cx="1223280" cy="82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F7C4243-96AE-3047-8687-ADBB728B3E5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27709" y="1717102"/>
                  <a:ext cx="1240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8EC088F-E0C9-5B29-890C-A74798C16B28}"/>
                    </a:ext>
                  </a:extLst>
                </p14:cNvPr>
                <p14:cNvContentPartPr/>
                <p14:nvPr/>
              </p14:nvContentPartPr>
              <p14:xfrm>
                <a:off x="5516149" y="1734742"/>
                <a:ext cx="2004120" cy="133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8EC088F-E0C9-5B29-890C-A74798C16B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07149" y="1725742"/>
                  <a:ext cx="2021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DDD9681-B414-EF69-8B31-CECCDA6F8210}"/>
                    </a:ext>
                  </a:extLst>
                </p14:cNvPr>
                <p14:cNvContentPartPr/>
                <p14:nvPr/>
              </p14:nvContentPartPr>
              <p14:xfrm>
                <a:off x="5502829" y="1938862"/>
                <a:ext cx="13680" cy="151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DDD9681-B414-EF69-8B31-CECCDA6F821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494189" y="1930222"/>
                  <a:ext cx="31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792EAF7-8D00-2F18-1FD5-4738A9E44F6A}"/>
                    </a:ext>
                  </a:extLst>
                </p14:cNvPr>
                <p14:cNvContentPartPr/>
                <p14:nvPr/>
              </p14:nvContentPartPr>
              <p14:xfrm>
                <a:off x="5455309" y="1873342"/>
                <a:ext cx="184680" cy="2073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792EAF7-8D00-2F18-1FD5-4738A9E44F6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46669" y="1864702"/>
                  <a:ext cx="2023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DAF0D59-24DA-3EDE-68F4-455167ADBEC9}"/>
                    </a:ext>
                  </a:extLst>
                </p14:cNvPr>
                <p14:cNvContentPartPr/>
                <p14:nvPr/>
              </p14:nvContentPartPr>
              <p14:xfrm>
                <a:off x="5681389" y="1933822"/>
                <a:ext cx="64440" cy="110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DAF0D59-24DA-3EDE-68F4-455167ADBEC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72749" y="1925182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DA62B4F-611A-5879-310A-89ED24CCA0C0}"/>
                    </a:ext>
                  </a:extLst>
                </p14:cNvPr>
                <p14:cNvContentPartPr/>
                <p14:nvPr/>
              </p14:nvContentPartPr>
              <p14:xfrm>
                <a:off x="5790109" y="1928062"/>
                <a:ext cx="96840" cy="128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DA62B4F-611A-5879-310A-89ED24CCA0C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81469" y="1919422"/>
                  <a:ext cx="114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F3BEC53-0D85-0545-F707-127F1D050592}"/>
                    </a:ext>
                  </a:extLst>
                </p14:cNvPr>
                <p14:cNvContentPartPr/>
                <p14:nvPr/>
              </p14:nvContentPartPr>
              <p14:xfrm>
                <a:off x="5903509" y="1857142"/>
                <a:ext cx="237600" cy="1393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F3BEC53-0D85-0545-F707-127F1D0505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94509" y="1848142"/>
                  <a:ext cx="255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6F2A26B-67CF-1B0F-8D09-503711CF810F}"/>
                    </a:ext>
                  </a:extLst>
                </p14:cNvPr>
                <p14:cNvContentPartPr/>
                <p14:nvPr/>
              </p14:nvContentPartPr>
              <p14:xfrm>
                <a:off x="6141829" y="1849942"/>
                <a:ext cx="8640" cy="32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6F2A26B-67CF-1B0F-8D09-503711CF810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32829" y="1840942"/>
                  <a:ext cx="26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1FE6F31-9FBF-04EE-F262-0D210AF96712}"/>
                    </a:ext>
                  </a:extLst>
                </p14:cNvPr>
                <p14:cNvContentPartPr/>
                <p14:nvPr/>
              </p14:nvContentPartPr>
              <p14:xfrm>
                <a:off x="6212029" y="1903222"/>
                <a:ext cx="133200" cy="964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1FE6F31-9FBF-04EE-F262-0D210AF9671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03389" y="1894222"/>
                  <a:ext cx="150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40D78FD-9B2F-5ED8-6229-C2DD04614D07}"/>
                    </a:ext>
                  </a:extLst>
                </p14:cNvPr>
                <p14:cNvContentPartPr/>
                <p14:nvPr/>
              </p14:nvContentPartPr>
              <p14:xfrm>
                <a:off x="6376909" y="1836262"/>
                <a:ext cx="192960" cy="1227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40D78FD-9B2F-5ED8-6229-C2DD04614D0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67909" y="1827622"/>
                  <a:ext cx="210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61D8D98-DC7A-C863-6B6F-52B3432B705F}"/>
                    </a:ext>
                  </a:extLst>
                </p14:cNvPr>
                <p14:cNvContentPartPr/>
                <p14:nvPr/>
              </p14:nvContentPartPr>
              <p14:xfrm>
                <a:off x="6529189" y="1815742"/>
                <a:ext cx="34560" cy="396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61D8D98-DC7A-C863-6B6F-52B3432B70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520189" y="1806742"/>
                  <a:ext cx="52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A531CD2-7FB9-0948-D1F0-0550FDACE0F1}"/>
                    </a:ext>
                  </a:extLst>
                </p14:cNvPr>
                <p14:cNvContentPartPr/>
                <p14:nvPr/>
              </p14:nvContentPartPr>
              <p14:xfrm>
                <a:off x="6647629" y="1894222"/>
                <a:ext cx="231840" cy="68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A531CD2-7FB9-0948-D1F0-0550FDACE0F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638629" y="1885222"/>
                  <a:ext cx="249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1773D5E-311A-6911-39A2-B5777B919AE1}"/>
                    </a:ext>
                  </a:extLst>
                </p14:cNvPr>
                <p14:cNvContentPartPr/>
                <p14:nvPr/>
              </p14:nvContentPartPr>
              <p14:xfrm>
                <a:off x="4875349" y="1062262"/>
                <a:ext cx="1738440" cy="743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1773D5E-311A-6911-39A2-B5777B919AE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66709" y="1053622"/>
                  <a:ext cx="1756080" cy="76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ED470AB4-4EFC-13DA-FB7E-468D447B7CE4}"/>
              </a:ext>
            </a:extLst>
          </p:cNvPr>
          <p:cNvGrpSpPr/>
          <p:nvPr/>
        </p:nvGrpSpPr>
        <p:grpSpPr>
          <a:xfrm>
            <a:off x="6651589" y="747622"/>
            <a:ext cx="1820880" cy="504360"/>
            <a:chOff x="6651589" y="747622"/>
            <a:chExt cx="182088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ED1FFAC1-99A1-B8FF-683B-431930B28994}"/>
                    </a:ext>
                  </a:extLst>
                </p14:cNvPr>
                <p14:cNvContentPartPr/>
                <p14:nvPr/>
              </p14:nvContentPartPr>
              <p14:xfrm>
                <a:off x="6651589" y="1112302"/>
                <a:ext cx="156600" cy="64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ED1FFAC1-99A1-B8FF-683B-431930B2899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42589" y="1103662"/>
                  <a:ext cx="174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1C31BEC-F055-FC63-A4DF-785D015771AB}"/>
                    </a:ext>
                  </a:extLst>
                </p14:cNvPr>
                <p14:cNvContentPartPr/>
                <p14:nvPr/>
              </p14:nvContentPartPr>
              <p14:xfrm>
                <a:off x="6790909" y="1023742"/>
                <a:ext cx="114840" cy="1591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1C31BEC-F055-FC63-A4DF-785D015771A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81909" y="1014742"/>
                  <a:ext cx="1324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AE1C1CC-9A68-B97A-DB1E-207F38E8AFC9}"/>
                    </a:ext>
                  </a:extLst>
                </p14:cNvPr>
                <p14:cNvContentPartPr/>
                <p14:nvPr/>
              </p14:nvContentPartPr>
              <p14:xfrm>
                <a:off x="7095829" y="949222"/>
                <a:ext cx="136080" cy="151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AE1C1CC-9A68-B97A-DB1E-207F38E8AFC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86829" y="940582"/>
                  <a:ext cx="153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918662F-552A-07A2-A24C-20AFAEBD5AB9}"/>
                    </a:ext>
                  </a:extLst>
                </p14:cNvPr>
                <p14:cNvContentPartPr/>
                <p14:nvPr/>
              </p14:nvContentPartPr>
              <p14:xfrm>
                <a:off x="7274749" y="947782"/>
                <a:ext cx="66960" cy="1202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918662F-552A-07A2-A24C-20AFAEBD5AB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65749" y="939142"/>
                  <a:ext cx="84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E04839C-2EEF-2BC8-63B1-6831960C9582}"/>
                    </a:ext>
                  </a:extLst>
                </p14:cNvPr>
                <p14:cNvContentPartPr/>
                <p14:nvPr/>
              </p14:nvContentPartPr>
              <p14:xfrm>
                <a:off x="7306069" y="940582"/>
                <a:ext cx="86040" cy="1281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E04839C-2EEF-2BC8-63B1-6831960C958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97429" y="931942"/>
                  <a:ext cx="103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7863836-9A67-0878-1388-6224CB39BAC9}"/>
                    </a:ext>
                  </a:extLst>
                </p14:cNvPr>
                <p14:cNvContentPartPr/>
                <p14:nvPr/>
              </p14:nvContentPartPr>
              <p14:xfrm>
                <a:off x="7468429" y="871462"/>
                <a:ext cx="65160" cy="180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7863836-9A67-0878-1388-6224CB39BAC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59789" y="862462"/>
                  <a:ext cx="828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5815C60-1CC5-8BB8-B1C6-95515E845711}"/>
                    </a:ext>
                  </a:extLst>
                </p14:cNvPr>
                <p14:cNvContentPartPr/>
                <p14:nvPr/>
              </p14:nvContentPartPr>
              <p14:xfrm>
                <a:off x="7544749" y="920422"/>
                <a:ext cx="204840" cy="1897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5815C60-1CC5-8BB8-B1C6-95515E84571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35749" y="911422"/>
                  <a:ext cx="222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969BC29-CD09-675E-AA20-879A812AD5D9}"/>
                    </a:ext>
                  </a:extLst>
                </p14:cNvPr>
                <p14:cNvContentPartPr/>
                <p14:nvPr/>
              </p14:nvContentPartPr>
              <p14:xfrm>
                <a:off x="7783429" y="946342"/>
                <a:ext cx="67320" cy="28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969BC29-CD09-675E-AA20-879A812AD5D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774789" y="937342"/>
                  <a:ext cx="84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39A0523-F146-127A-E78C-FCCEC5C0753D}"/>
                    </a:ext>
                  </a:extLst>
                </p14:cNvPr>
                <p14:cNvContentPartPr/>
                <p14:nvPr/>
              </p14:nvContentPartPr>
              <p14:xfrm>
                <a:off x="7825909" y="871462"/>
                <a:ext cx="197640" cy="231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39A0523-F146-127A-E78C-FCCEC5C0753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816909" y="862462"/>
                  <a:ext cx="215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2AE0B1E-0E26-67B7-0DBE-59921DFC2196}"/>
                    </a:ext>
                  </a:extLst>
                </p14:cNvPr>
                <p14:cNvContentPartPr/>
                <p14:nvPr/>
              </p14:nvContentPartPr>
              <p14:xfrm>
                <a:off x="8060269" y="909262"/>
                <a:ext cx="77040" cy="910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2AE0B1E-0E26-67B7-0DBE-59921DFC21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51269" y="900262"/>
                  <a:ext cx="94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5FE3D55-61C4-2120-2FDB-37898A842CF3}"/>
                    </a:ext>
                  </a:extLst>
                </p14:cNvPr>
                <p14:cNvContentPartPr/>
                <p14:nvPr/>
              </p14:nvContentPartPr>
              <p14:xfrm>
                <a:off x="8172949" y="873262"/>
                <a:ext cx="65880" cy="102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5FE3D55-61C4-2120-2FDB-37898A842CF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64309" y="864622"/>
                  <a:ext cx="83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8B67F08-52E4-1C21-8FAE-8B804601B0F3}"/>
                    </a:ext>
                  </a:extLst>
                </p14:cNvPr>
                <p14:cNvContentPartPr/>
                <p14:nvPr/>
              </p14:nvContentPartPr>
              <p14:xfrm>
                <a:off x="8284909" y="852382"/>
                <a:ext cx="125280" cy="1173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8B67F08-52E4-1C21-8FAE-8B804601B0F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75909" y="843382"/>
                  <a:ext cx="142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3BA1113-C8CE-826E-C102-319BFAFD1F10}"/>
                    </a:ext>
                  </a:extLst>
                </p14:cNvPr>
                <p14:cNvContentPartPr/>
                <p14:nvPr/>
              </p14:nvContentPartPr>
              <p14:xfrm>
                <a:off x="8368789" y="747622"/>
                <a:ext cx="103680" cy="2541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3BA1113-C8CE-826E-C102-319BFAFD1F1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59789" y="738982"/>
                  <a:ext cx="121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811C338-3BEB-A022-5ADF-86D102E7322E}"/>
                    </a:ext>
                  </a:extLst>
                </p14:cNvPr>
                <p14:cNvContentPartPr/>
                <p14:nvPr/>
              </p14:nvContentPartPr>
              <p14:xfrm>
                <a:off x="7015189" y="877942"/>
                <a:ext cx="160920" cy="3740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811C338-3BEB-A022-5ADF-86D102E7322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06549" y="868942"/>
                  <a:ext cx="178560" cy="39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CF3D308C-1340-CDF1-6175-190CE403A669}"/>
                  </a:ext>
                </a:extLst>
              </p14:cNvPr>
              <p14:cNvContentPartPr/>
              <p14:nvPr/>
            </p14:nvContentPartPr>
            <p14:xfrm>
              <a:off x="3885349" y="1534222"/>
              <a:ext cx="214920" cy="34776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CF3D308C-1340-CDF1-6175-190CE403A66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876709" y="1525222"/>
                <a:ext cx="23256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E86FD97-2E52-D5BC-7EAC-BAB3F3BCD42D}"/>
                  </a:ext>
                </a:extLst>
              </p14:cNvPr>
              <p14:cNvContentPartPr/>
              <p14:nvPr/>
            </p14:nvContentPartPr>
            <p14:xfrm>
              <a:off x="5675269" y="3025702"/>
              <a:ext cx="1424520" cy="2916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E86FD97-2E52-D5BC-7EAC-BAB3F3BCD42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666269" y="3016702"/>
                <a:ext cx="14421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2528EB02-280B-D164-C01A-40171D3B291E}"/>
                  </a:ext>
                </a:extLst>
              </p14:cNvPr>
              <p14:cNvContentPartPr/>
              <p14:nvPr/>
            </p14:nvContentPartPr>
            <p14:xfrm>
              <a:off x="1063309" y="3172582"/>
              <a:ext cx="640080" cy="66600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2528EB02-280B-D164-C01A-40171D3B291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54309" y="3163942"/>
                <a:ext cx="657720" cy="68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9C2EC409-95DD-D4FB-BC65-92D17E82F327}"/>
              </a:ext>
            </a:extLst>
          </p:cNvPr>
          <p:cNvGrpSpPr/>
          <p:nvPr/>
        </p:nvGrpSpPr>
        <p:grpSpPr>
          <a:xfrm>
            <a:off x="2493229" y="1227142"/>
            <a:ext cx="1155960" cy="579600"/>
            <a:chOff x="2493229" y="1227142"/>
            <a:chExt cx="115596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54423D7-3A3C-AD86-7F4E-E74C28B05866}"/>
                    </a:ext>
                  </a:extLst>
                </p14:cNvPr>
                <p14:cNvContentPartPr/>
                <p14:nvPr/>
              </p14:nvContentPartPr>
              <p14:xfrm>
                <a:off x="2493229" y="1364662"/>
                <a:ext cx="380520" cy="442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54423D7-3A3C-AD86-7F4E-E74C28B0586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484589" y="1356022"/>
                  <a:ext cx="3981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52C7CDC-F9E0-DC8F-2297-9360D78ADD91}"/>
                    </a:ext>
                  </a:extLst>
                </p14:cNvPr>
                <p14:cNvContentPartPr/>
                <p14:nvPr/>
              </p14:nvContentPartPr>
              <p14:xfrm>
                <a:off x="3244909" y="1227142"/>
                <a:ext cx="404280" cy="5292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52C7CDC-F9E0-DC8F-2297-9360D78ADD9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35909" y="1218142"/>
                  <a:ext cx="42192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76D34EE-4416-65D5-2B42-1943E59FF932}"/>
                    </a:ext>
                  </a:extLst>
                </p14:cNvPr>
                <p14:cNvContentPartPr/>
                <p14:nvPr/>
              </p14:nvContentPartPr>
              <p14:xfrm>
                <a:off x="2983909" y="1375102"/>
                <a:ext cx="9000" cy="198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76D34EE-4416-65D5-2B42-1943E59FF93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74909" y="1366102"/>
                  <a:ext cx="26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7A6F646-4475-2D61-439D-5F77DCC65ADB}"/>
                    </a:ext>
                  </a:extLst>
                </p14:cNvPr>
                <p14:cNvContentPartPr/>
                <p14:nvPr/>
              </p14:nvContentPartPr>
              <p14:xfrm>
                <a:off x="2864749" y="1353142"/>
                <a:ext cx="147240" cy="2844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7A6F646-4475-2D61-439D-5F77DCC65AD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55749" y="1344502"/>
                  <a:ext cx="16488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454B1998-15A5-CE59-C27D-1CF2E87107AD}"/>
              </a:ext>
            </a:extLst>
          </p:cNvPr>
          <p:cNvGrpSpPr/>
          <p:nvPr/>
        </p:nvGrpSpPr>
        <p:grpSpPr>
          <a:xfrm>
            <a:off x="6023749" y="3699982"/>
            <a:ext cx="439920" cy="20160"/>
            <a:chOff x="6023749" y="3699982"/>
            <a:chExt cx="439920" cy="2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26C029A-DD1B-3681-82D0-96BD4F7CDAD1}"/>
                    </a:ext>
                  </a:extLst>
                </p14:cNvPr>
                <p14:cNvContentPartPr/>
                <p14:nvPr/>
              </p14:nvContentPartPr>
              <p14:xfrm>
                <a:off x="6023749" y="3699982"/>
                <a:ext cx="147240" cy="46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26C029A-DD1B-3681-82D0-96BD4F7CDAD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014749" y="3690982"/>
                  <a:ext cx="164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CB65BDC-9F6A-F95F-2DC1-5F40DEDAF283}"/>
                    </a:ext>
                  </a:extLst>
                </p14:cNvPr>
                <p14:cNvContentPartPr/>
                <p14:nvPr/>
              </p14:nvContentPartPr>
              <p14:xfrm>
                <a:off x="6089269" y="3707542"/>
                <a:ext cx="374400" cy="126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CB65BDC-9F6A-F95F-2DC1-5F40DEDAF28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80269" y="3698542"/>
                  <a:ext cx="39204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88CAE821-7F6F-2593-FE2B-23C456EFA992}"/>
                  </a:ext>
                </a:extLst>
              </p14:cNvPr>
              <p14:cNvContentPartPr/>
              <p14:nvPr/>
            </p14:nvContentPartPr>
            <p14:xfrm>
              <a:off x="4166149" y="1306702"/>
              <a:ext cx="373320" cy="3805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88CAE821-7F6F-2593-FE2B-23C456EFA99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157509" y="1297702"/>
                <a:ext cx="39096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440E75E6-6FAC-44F2-0E78-BE28FD12956D}"/>
                  </a:ext>
                </a:extLst>
              </p14:cNvPr>
              <p14:cNvContentPartPr/>
              <p14:nvPr/>
            </p14:nvContentPartPr>
            <p14:xfrm>
              <a:off x="6861829" y="3703582"/>
              <a:ext cx="220680" cy="187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440E75E6-6FAC-44F2-0E78-BE28FD12956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853189" y="3694942"/>
                <a:ext cx="23832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uppieren 167">
            <a:extLst>
              <a:ext uri="{FF2B5EF4-FFF2-40B4-BE49-F238E27FC236}">
                <a16:creationId xmlns:a16="http://schemas.microsoft.com/office/drawing/2014/main" id="{EB134274-44A5-079B-394B-C669F955332C}"/>
              </a:ext>
            </a:extLst>
          </p:cNvPr>
          <p:cNvGrpSpPr/>
          <p:nvPr/>
        </p:nvGrpSpPr>
        <p:grpSpPr>
          <a:xfrm>
            <a:off x="1038109" y="3774862"/>
            <a:ext cx="601920" cy="945360"/>
            <a:chOff x="1038109" y="3774862"/>
            <a:chExt cx="601920" cy="94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CA386E6-5991-218E-EE2C-F0F1C1B775A2}"/>
                    </a:ext>
                  </a:extLst>
                </p14:cNvPr>
                <p14:cNvContentPartPr/>
                <p14:nvPr/>
              </p14:nvContentPartPr>
              <p14:xfrm>
                <a:off x="1038109" y="3774862"/>
                <a:ext cx="418680" cy="697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CA386E6-5991-218E-EE2C-F0F1C1B775A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29469" y="3766222"/>
                  <a:ext cx="436320" cy="71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C3532BF-F525-C0D1-2CB3-32AD17529E07}"/>
                    </a:ext>
                  </a:extLst>
                </p14:cNvPr>
                <p14:cNvContentPartPr/>
                <p14:nvPr/>
              </p14:nvContentPartPr>
              <p14:xfrm>
                <a:off x="1389829" y="3876022"/>
                <a:ext cx="244800" cy="518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C3532BF-F525-C0D1-2CB3-32AD17529E0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81189" y="3867022"/>
                  <a:ext cx="262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433D8CF-C57F-4D53-DC67-BB846994E5EE}"/>
                    </a:ext>
                  </a:extLst>
                </p14:cNvPr>
                <p14:cNvContentPartPr/>
                <p14:nvPr/>
              </p14:nvContentPartPr>
              <p14:xfrm>
                <a:off x="1115149" y="3811942"/>
                <a:ext cx="524880" cy="9082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433D8CF-C57F-4D53-DC67-BB846994E5E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06509" y="3803302"/>
                  <a:ext cx="542520" cy="9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408BA7B5-0374-7193-7FA3-03EB1088A180}"/>
                  </a:ext>
                </a:extLst>
              </p14:cNvPr>
              <p14:cNvContentPartPr/>
              <p14:nvPr/>
            </p14:nvContentPartPr>
            <p14:xfrm>
              <a:off x="4937269" y="4357702"/>
              <a:ext cx="938520" cy="248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408BA7B5-0374-7193-7FA3-03EB1088A180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928629" y="4348702"/>
                <a:ext cx="95616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4B377D44-74EB-8FF3-4A7C-55BF6D2B9CFF}"/>
              </a:ext>
            </a:extLst>
          </p:cNvPr>
          <p:cNvGrpSpPr/>
          <p:nvPr/>
        </p:nvGrpSpPr>
        <p:grpSpPr>
          <a:xfrm>
            <a:off x="5862829" y="1895302"/>
            <a:ext cx="6259680" cy="1138320"/>
            <a:chOff x="5862829" y="1895302"/>
            <a:chExt cx="6259680" cy="11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914A0B61-FCD8-57D8-0F99-B8C63B6CFCFB}"/>
                    </a:ext>
                  </a:extLst>
                </p14:cNvPr>
                <p14:cNvContentPartPr/>
                <p14:nvPr/>
              </p14:nvContentPartPr>
              <p14:xfrm>
                <a:off x="5971549" y="2112382"/>
                <a:ext cx="5181480" cy="9212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914A0B61-FCD8-57D8-0F99-B8C63B6CFCF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962549" y="2103742"/>
                  <a:ext cx="5199120" cy="9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B091A57-8EE1-F03E-0631-A4D46DE51E7D}"/>
                    </a:ext>
                  </a:extLst>
                </p14:cNvPr>
                <p14:cNvContentPartPr/>
                <p14:nvPr/>
              </p14:nvContentPartPr>
              <p14:xfrm>
                <a:off x="5862829" y="2416222"/>
                <a:ext cx="358560" cy="1476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B091A57-8EE1-F03E-0631-A4D46DE51E7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854189" y="2407222"/>
                  <a:ext cx="376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16C5739-52B2-F43E-2248-BD93155BF9AF}"/>
                    </a:ext>
                  </a:extLst>
                </p14:cNvPr>
                <p14:cNvContentPartPr/>
                <p14:nvPr/>
              </p14:nvContentPartPr>
              <p14:xfrm>
                <a:off x="7962709" y="2749582"/>
                <a:ext cx="178920" cy="352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16C5739-52B2-F43E-2248-BD93155BF9A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953709" y="2740942"/>
                  <a:ext cx="196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55067B1-C256-F13B-D426-FC4B8FAE3EAB}"/>
                    </a:ext>
                  </a:extLst>
                </p14:cNvPr>
                <p14:cNvContentPartPr/>
                <p14:nvPr/>
              </p14:nvContentPartPr>
              <p14:xfrm>
                <a:off x="7970269" y="2802142"/>
                <a:ext cx="186120" cy="144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55067B1-C256-F13B-D426-FC4B8FAE3EA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961629" y="2793502"/>
                  <a:ext cx="203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DD84A44-E6FD-89C2-F74C-7D767D49352B}"/>
                    </a:ext>
                  </a:extLst>
                </p14:cNvPr>
                <p14:cNvContentPartPr/>
                <p14:nvPr/>
              </p14:nvContentPartPr>
              <p14:xfrm>
                <a:off x="8122189" y="2721502"/>
                <a:ext cx="126000" cy="1321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DD84A44-E6FD-89C2-F74C-7D767D49352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113189" y="2712502"/>
                  <a:ext cx="143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C41173DB-681C-53B3-76E7-FD702ADF1748}"/>
                    </a:ext>
                  </a:extLst>
                </p14:cNvPr>
                <p14:cNvContentPartPr/>
                <p14:nvPr/>
              </p14:nvContentPartPr>
              <p14:xfrm>
                <a:off x="8414149" y="2622502"/>
                <a:ext cx="120240" cy="1616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C41173DB-681C-53B3-76E7-FD702ADF174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405149" y="2613502"/>
                  <a:ext cx="137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79358EB-4E4B-B950-D603-0C74105E20E4}"/>
                    </a:ext>
                  </a:extLst>
                </p14:cNvPr>
                <p14:cNvContentPartPr/>
                <p14:nvPr/>
              </p14:nvContentPartPr>
              <p14:xfrm>
                <a:off x="8626549" y="2641942"/>
                <a:ext cx="210600" cy="633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79358EB-4E4B-B950-D603-0C74105E20E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617909" y="2632942"/>
                  <a:ext cx="2282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364814A9-3975-80C6-50A9-F87729D11DD6}"/>
                    </a:ext>
                  </a:extLst>
                </p14:cNvPr>
                <p14:cNvContentPartPr/>
                <p14:nvPr/>
              </p14:nvContentPartPr>
              <p14:xfrm>
                <a:off x="8671549" y="2736622"/>
                <a:ext cx="185760" cy="334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364814A9-3975-80C6-50A9-F87729D11DD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662549" y="2727982"/>
                  <a:ext cx="203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088F16A-98D6-7F39-3950-39EFB9A139E7}"/>
                    </a:ext>
                  </a:extLst>
                </p14:cNvPr>
                <p14:cNvContentPartPr/>
                <p14:nvPr/>
              </p14:nvContentPartPr>
              <p14:xfrm>
                <a:off x="8937949" y="2558782"/>
                <a:ext cx="138600" cy="1868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088F16A-98D6-7F39-3950-39EFB9A139E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928949" y="2549782"/>
                  <a:ext cx="156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91954EB-D9D2-8D09-1BC5-FCC1BA29E955}"/>
                    </a:ext>
                  </a:extLst>
                </p14:cNvPr>
                <p14:cNvContentPartPr/>
                <p14:nvPr/>
              </p14:nvContentPartPr>
              <p14:xfrm>
                <a:off x="9052789" y="2556262"/>
                <a:ext cx="73800" cy="176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91954EB-D9D2-8D09-1BC5-FCC1BA29E95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44149" y="2547262"/>
                  <a:ext cx="91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0BD5ED0-DAAB-0A28-D272-09BC1294262F}"/>
                    </a:ext>
                  </a:extLst>
                </p14:cNvPr>
                <p14:cNvContentPartPr/>
                <p14:nvPr/>
              </p14:nvContentPartPr>
              <p14:xfrm>
                <a:off x="9011749" y="2658142"/>
                <a:ext cx="93600" cy="550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0BD5ED0-DAAB-0A28-D272-09BC1294262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002749" y="2649502"/>
                  <a:ext cx="111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3160C502-380E-24CD-03CC-AFF09C4C100B}"/>
                    </a:ext>
                  </a:extLst>
                </p14:cNvPr>
                <p14:cNvContentPartPr/>
                <p14:nvPr/>
              </p14:nvContentPartPr>
              <p14:xfrm>
                <a:off x="9183829" y="2482822"/>
                <a:ext cx="67320" cy="2912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3160C502-380E-24CD-03CC-AFF09C4C100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175189" y="2474182"/>
                  <a:ext cx="84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531C7CC-CE25-D43F-65AE-15ED4EB3FF69}"/>
                    </a:ext>
                  </a:extLst>
                </p14:cNvPr>
                <p14:cNvContentPartPr/>
                <p14:nvPr/>
              </p14:nvContentPartPr>
              <p14:xfrm>
                <a:off x="9264469" y="2567062"/>
                <a:ext cx="256320" cy="2714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531C7CC-CE25-D43F-65AE-15ED4EB3FF6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55469" y="2558062"/>
                  <a:ext cx="2739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53804BC-8B28-E831-A910-68FDB27D487A}"/>
                    </a:ext>
                  </a:extLst>
                </p14:cNvPr>
                <p14:cNvContentPartPr/>
                <p14:nvPr/>
              </p14:nvContentPartPr>
              <p14:xfrm>
                <a:off x="9586309" y="2593702"/>
                <a:ext cx="68400" cy="154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53804BC-8B28-E831-A910-68FDB27D487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77669" y="2585062"/>
                  <a:ext cx="86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14A0A6D-84BE-9668-10CE-263013C9D5CD}"/>
                    </a:ext>
                  </a:extLst>
                </p14:cNvPr>
                <p14:cNvContentPartPr/>
                <p14:nvPr/>
              </p14:nvContentPartPr>
              <p14:xfrm>
                <a:off x="9661549" y="2526742"/>
                <a:ext cx="262440" cy="2480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14A0A6D-84BE-9668-10CE-263013C9D5C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652909" y="2517742"/>
                  <a:ext cx="280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EB7A15A-039B-D3A3-428B-B29CA93F6579}"/>
                    </a:ext>
                  </a:extLst>
                </p14:cNvPr>
                <p14:cNvContentPartPr/>
                <p14:nvPr/>
              </p14:nvContentPartPr>
              <p14:xfrm>
                <a:off x="9997789" y="2549422"/>
                <a:ext cx="100800" cy="1216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EB7A15A-039B-D3A3-428B-B29CA93F657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88789" y="2540422"/>
                  <a:ext cx="118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57A94D1-D855-7632-A023-46CF0FC8DEC9}"/>
                    </a:ext>
                  </a:extLst>
                </p14:cNvPr>
                <p14:cNvContentPartPr/>
                <p14:nvPr/>
              </p14:nvContentPartPr>
              <p14:xfrm>
                <a:off x="10142509" y="2514862"/>
                <a:ext cx="96840" cy="1137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57A94D1-D855-7632-A023-46CF0FC8DEC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133869" y="2505862"/>
                  <a:ext cx="114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2B05171-80DE-51E6-83B6-613E110D88BA}"/>
                    </a:ext>
                  </a:extLst>
                </p14:cNvPr>
                <p14:cNvContentPartPr/>
                <p14:nvPr/>
              </p14:nvContentPartPr>
              <p14:xfrm>
                <a:off x="10330429" y="2513422"/>
                <a:ext cx="34920" cy="1256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2B05171-80DE-51E6-83B6-613E110D88B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321429" y="2504422"/>
                  <a:ext cx="52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43A4603-28E4-A02C-4ADE-90F4AECB09FF}"/>
                    </a:ext>
                  </a:extLst>
                </p14:cNvPr>
                <p14:cNvContentPartPr/>
                <p14:nvPr/>
              </p14:nvContentPartPr>
              <p14:xfrm>
                <a:off x="10283989" y="2481022"/>
                <a:ext cx="154080" cy="702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43A4603-28E4-A02C-4ADE-90F4AECB09F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275349" y="2472382"/>
                  <a:ext cx="171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1263A80-2C1E-C2F1-2213-DFBFB9101F8F}"/>
                    </a:ext>
                  </a:extLst>
                </p14:cNvPr>
                <p14:cNvContentPartPr/>
                <p14:nvPr/>
              </p14:nvContentPartPr>
              <p14:xfrm>
                <a:off x="10406749" y="2331262"/>
                <a:ext cx="142200" cy="4014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1263A80-2C1E-C2F1-2213-DFBFB9101F8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98109" y="2322262"/>
                  <a:ext cx="1598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E17FA97-18FF-6582-8A21-4729128CEF83}"/>
                    </a:ext>
                  </a:extLst>
                </p14:cNvPr>
                <p14:cNvContentPartPr/>
                <p14:nvPr/>
              </p14:nvContentPartPr>
              <p14:xfrm>
                <a:off x="10549309" y="2320822"/>
                <a:ext cx="141840" cy="421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E17FA97-18FF-6582-8A21-4729128CEF8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540309" y="2312182"/>
                  <a:ext cx="159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D438000-CC8E-D252-8C30-B2DCE2F549A3}"/>
                    </a:ext>
                  </a:extLst>
                </p14:cNvPr>
                <p14:cNvContentPartPr/>
                <p14:nvPr/>
              </p14:nvContentPartPr>
              <p14:xfrm>
                <a:off x="10555789" y="2391022"/>
                <a:ext cx="126360" cy="709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D438000-CC8E-D252-8C30-B2DCE2F549A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547149" y="2382022"/>
                  <a:ext cx="144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2BAAC57-C44C-17BC-BF51-CC22E749BC5E}"/>
                    </a:ext>
                  </a:extLst>
                </p14:cNvPr>
                <p14:cNvContentPartPr/>
                <p14:nvPr/>
              </p14:nvContentPartPr>
              <p14:xfrm>
                <a:off x="10678189" y="2250262"/>
                <a:ext cx="97560" cy="2124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2BAAC57-C44C-17BC-BF51-CC22E749BC5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69549" y="2241262"/>
                  <a:ext cx="115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5B16C83-BFFD-78BA-E11F-28EB9B9548AE}"/>
                    </a:ext>
                  </a:extLst>
                </p14:cNvPr>
                <p14:cNvContentPartPr/>
                <p14:nvPr/>
              </p14:nvContentPartPr>
              <p14:xfrm>
                <a:off x="10869709" y="1946782"/>
                <a:ext cx="118800" cy="1814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5B16C83-BFFD-78BA-E11F-28EB9B9548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60709" y="1938142"/>
                  <a:ext cx="136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3A42BEB-D860-C6BF-23E0-B91C8B4A3A91}"/>
                    </a:ext>
                  </a:extLst>
                </p14:cNvPr>
                <p14:cNvContentPartPr/>
                <p14:nvPr/>
              </p14:nvContentPartPr>
              <p14:xfrm>
                <a:off x="10902829" y="2119582"/>
                <a:ext cx="220320" cy="810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3A42BEB-D860-C6BF-23E0-B91C8B4A3A9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93829" y="2110942"/>
                  <a:ext cx="237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DD431C9-CD60-B615-6BAD-3DF0B1BEB96D}"/>
                    </a:ext>
                  </a:extLst>
                </p14:cNvPr>
                <p14:cNvContentPartPr/>
                <p14:nvPr/>
              </p14:nvContentPartPr>
              <p14:xfrm>
                <a:off x="10957189" y="2173942"/>
                <a:ext cx="151920" cy="1767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DD431C9-CD60-B615-6BAD-3DF0B1BEB96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48549" y="2164942"/>
                  <a:ext cx="169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30DBD60-1FB3-AAE1-9FAC-D613301AE37E}"/>
                    </a:ext>
                  </a:extLst>
                </p14:cNvPr>
                <p14:cNvContentPartPr/>
                <p14:nvPr/>
              </p14:nvContentPartPr>
              <p14:xfrm>
                <a:off x="10997509" y="2252782"/>
                <a:ext cx="112680" cy="464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30DBD60-1FB3-AAE1-9FAC-D613301AE37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988869" y="2243782"/>
                  <a:ext cx="1303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BD61F7D-13F4-149D-394D-D0A34B71D585}"/>
                    </a:ext>
                  </a:extLst>
                </p14:cNvPr>
                <p14:cNvContentPartPr/>
                <p14:nvPr/>
              </p14:nvContentPartPr>
              <p14:xfrm>
                <a:off x="11211349" y="2053702"/>
                <a:ext cx="125640" cy="338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BD61F7D-13F4-149D-394D-D0A34B71D58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202349" y="2044702"/>
                  <a:ext cx="143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8FAE89E-A084-C814-3325-F3A0490B86AB}"/>
                    </a:ext>
                  </a:extLst>
                </p14:cNvPr>
                <p14:cNvContentPartPr/>
                <p14:nvPr/>
              </p14:nvContentPartPr>
              <p14:xfrm>
                <a:off x="11191549" y="2103022"/>
                <a:ext cx="159120" cy="338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8FAE89E-A084-C814-3325-F3A0490B86A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82909" y="2094382"/>
                  <a:ext cx="176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4025FD4-E84D-7864-EC24-7BAC93A2FE7D}"/>
                    </a:ext>
                  </a:extLst>
                </p14:cNvPr>
                <p14:cNvContentPartPr/>
                <p14:nvPr/>
              </p14:nvContentPartPr>
              <p14:xfrm>
                <a:off x="11374429" y="1948582"/>
                <a:ext cx="182160" cy="3085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4025FD4-E84D-7864-EC24-7BAC93A2FE7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365789" y="1939582"/>
                  <a:ext cx="1998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5E07BEA-E4CF-8085-7BEB-0010B7C2CAEC}"/>
                    </a:ext>
                  </a:extLst>
                </p14:cNvPr>
                <p14:cNvContentPartPr/>
                <p14:nvPr/>
              </p14:nvContentPartPr>
              <p14:xfrm>
                <a:off x="11600149" y="1963702"/>
                <a:ext cx="74160" cy="540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5E07BEA-E4CF-8085-7BEB-0010B7C2CAE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91509" y="1955062"/>
                  <a:ext cx="91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A6DFD305-B260-517E-6D45-800C8115A970}"/>
                    </a:ext>
                  </a:extLst>
                </p14:cNvPr>
                <p14:cNvContentPartPr/>
                <p14:nvPr/>
              </p14:nvContentPartPr>
              <p14:xfrm>
                <a:off x="11667469" y="1895302"/>
                <a:ext cx="174240" cy="2674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A6DFD305-B260-517E-6D45-800C8115A97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658469" y="1886662"/>
                  <a:ext cx="191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F89AC83-44D5-4703-1F10-715B70C76114}"/>
                    </a:ext>
                  </a:extLst>
                </p14:cNvPr>
                <p14:cNvContentPartPr/>
                <p14:nvPr/>
              </p14:nvContentPartPr>
              <p14:xfrm>
                <a:off x="11856829" y="1955422"/>
                <a:ext cx="113040" cy="1468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F89AC83-44D5-4703-1F10-715B70C7611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848189" y="1946782"/>
                  <a:ext cx="130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8C777EE-647F-533A-2031-2DCB8FAF71BA}"/>
                    </a:ext>
                  </a:extLst>
                </p14:cNvPr>
                <p14:cNvContentPartPr/>
                <p14:nvPr/>
              </p14:nvContentPartPr>
              <p14:xfrm>
                <a:off x="11964829" y="1939582"/>
                <a:ext cx="56880" cy="1209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8C777EE-647F-533A-2031-2DCB8FAF71B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956189" y="1930582"/>
                  <a:ext cx="74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AD1AB95-EDB0-2446-C187-7FE888887EC8}"/>
                    </a:ext>
                  </a:extLst>
                </p14:cNvPr>
                <p14:cNvContentPartPr/>
                <p14:nvPr/>
              </p14:nvContentPartPr>
              <p14:xfrm>
                <a:off x="12031069" y="1911142"/>
                <a:ext cx="91440" cy="174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AD1AB95-EDB0-2446-C187-7FE888887EC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2022069" y="1902502"/>
                  <a:ext cx="10908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916D402-BE6C-28DA-2FCD-50DD8489383E}"/>
                  </a:ext>
                </a:extLst>
              </p14:cNvPr>
              <p14:cNvContentPartPr/>
              <p14:nvPr/>
            </p14:nvContentPartPr>
            <p14:xfrm>
              <a:off x="4822429" y="3918862"/>
              <a:ext cx="1119960" cy="6336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916D402-BE6C-28DA-2FCD-50DD8489383E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813429" y="3909862"/>
                <a:ext cx="113760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uppieren 243">
            <a:extLst>
              <a:ext uri="{FF2B5EF4-FFF2-40B4-BE49-F238E27FC236}">
                <a16:creationId xmlns:a16="http://schemas.microsoft.com/office/drawing/2014/main" id="{57FD380C-D192-832B-B7C0-4FFC47A0968F}"/>
              </a:ext>
            </a:extLst>
          </p:cNvPr>
          <p:cNvGrpSpPr/>
          <p:nvPr/>
        </p:nvGrpSpPr>
        <p:grpSpPr>
          <a:xfrm>
            <a:off x="4759789" y="3426742"/>
            <a:ext cx="934200" cy="528840"/>
            <a:chOff x="4759789" y="3426742"/>
            <a:chExt cx="934200" cy="52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C326D380-6641-89DF-D6A7-EE1DA62F7A69}"/>
                    </a:ext>
                  </a:extLst>
                </p14:cNvPr>
                <p14:cNvContentPartPr/>
                <p14:nvPr/>
              </p14:nvContentPartPr>
              <p14:xfrm>
                <a:off x="4759789" y="3738502"/>
                <a:ext cx="170280" cy="1814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C326D380-6641-89DF-D6A7-EE1DA62F7A6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750789" y="3729862"/>
                  <a:ext cx="187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937FED2-5388-AD15-E209-0AFA337AC712}"/>
                    </a:ext>
                  </a:extLst>
                </p14:cNvPr>
                <p14:cNvContentPartPr/>
                <p14:nvPr/>
              </p14:nvContentPartPr>
              <p14:xfrm>
                <a:off x="5126269" y="3588742"/>
                <a:ext cx="149040" cy="15804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937FED2-5388-AD15-E209-0AFA337AC71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117269" y="3580102"/>
                  <a:ext cx="166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AECF30A-A431-C2BA-45C5-5DF0A24292BC}"/>
                    </a:ext>
                  </a:extLst>
                </p14:cNvPr>
                <p14:cNvContentPartPr/>
                <p14:nvPr/>
              </p14:nvContentPartPr>
              <p14:xfrm>
                <a:off x="5164429" y="3750742"/>
                <a:ext cx="140040" cy="453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AECF30A-A431-C2BA-45C5-5DF0A24292B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155429" y="3741742"/>
                  <a:ext cx="157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F256F1E-EC7F-A794-2664-7A5182320630}"/>
                    </a:ext>
                  </a:extLst>
                </p14:cNvPr>
                <p14:cNvContentPartPr/>
                <p14:nvPr/>
              </p14:nvContentPartPr>
              <p14:xfrm>
                <a:off x="5139589" y="3809062"/>
                <a:ext cx="112680" cy="1465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F256F1E-EC7F-A794-2664-7A518232063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130949" y="3800062"/>
                  <a:ext cx="130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0809446-C3F9-8515-8FF2-1611D70B3653}"/>
                    </a:ext>
                  </a:extLst>
                </p14:cNvPr>
                <p14:cNvContentPartPr/>
                <p14:nvPr/>
              </p14:nvContentPartPr>
              <p14:xfrm>
                <a:off x="5209789" y="3811582"/>
                <a:ext cx="106560" cy="1180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0809446-C3F9-8515-8FF2-1611D70B365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201149" y="3802582"/>
                  <a:ext cx="124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078D4C31-D483-BFF8-41BE-EF88CFE22A20}"/>
                    </a:ext>
                  </a:extLst>
                </p14:cNvPr>
                <p14:cNvContentPartPr/>
                <p14:nvPr/>
              </p14:nvContentPartPr>
              <p14:xfrm>
                <a:off x="5340469" y="3648502"/>
                <a:ext cx="196920" cy="2520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078D4C31-D483-BFF8-41BE-EF88CFE22A2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331469" y="3639502"/>
                  <a:ext cx="2145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5A2C37C-50D2-DFDB-793B-4C6DE7528488}"/>
                    </a:ext>
                  </a:extLst>
                </p14:cNvPr>
                <p14:cNvContentPartPr/>
                <p14:nvPr/>
              </p14:nvContentPartPr>
              <p14:xfrm>
                <a:off x="5510029" y="3426742"/>
                <a:ext cx="183960" cy="1641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5A2C37C-50D2-DFDB-793B-4C6DE752848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501389" y="3417742"/>
                  <a:ext cx="201600" cy="18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0C031087-835F-E958-DF5B-E8332F5D7E4A}"/>
                  </a:ext>
                </a:extLst>
              </p14:cNvPr>
              <p14:cNvContentPartPr/>
              <p14:nvPr/>
            </p14:nvContentPartPr>
            <p14:xfrm>
              <a:off x="7856869" y="3442222"/>
              <a:ext cx="223920" cy="2700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0C031087-835F-E958-DF5B-E8332F5D7E4A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847869" y="3433582"/>
                <a:ext cx="2415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D0F21253-90CF-1327-3851-4ECEC6040B8B}"/>
                  </a:ext>
                </a:extLst>
              </p14:cNvPr>
              <p14:cNvContentPartPr/>
              <p14:nvPr/>
            </p14:nvContentPartPr>
            <p14:xfrm>
              <a:off x="7866949" y="3499462"/>
              <a:ext cx="170640" cy="2556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D0F21253-90CF-1327-3851-4ECEC6040B8B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858309" y="3490462"/>
                <a:ext cx="1882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907C62F1-A0FD-DFD0-57A0-8E6A44385692}"/>
                  </a:ext>
                </a:extLst>
              </p14:cNvPr>
              <p14:cNvContentPartPr/>
              <p14:nvPr/>
            </p14:nvContentPartPr>
            <p14:xfrm>
              <a:off x="8083669" y="3377062"/>
              <a:ext cx="174960" cy="18504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907C62F1-A0FD-DFD0-57A0-8E6A44385692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8075029" y="3368062"/>
                <a:ext cx="1926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0A6F6DA2-7117-8DFC-6C1F-FD729D5B3C7D}"/>
                  </a:ext>
                </a:extLst>
              </p14:cNvPr>
              <p14:cNvContentPartPr/>
              <p14:nvPr/>
            </p14:nvContentPartPr>
            <p14:xfrm>
              <a:off x="8506669" y="3377422"/>
              <a:ext cx="165240" cy="10908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0A6F6DA2-7117-8DFC-6C1F-FD729D5B3C7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498029" y="3368782"/>
                <a:ext cx="1828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B329C843-6578-B08C-5EC2-6ECEC735A1B1}"/>
                  </a:ext>
                </a:extLst>
              </p14:cNvPr>
              <p14:cNvContentPartPr/>
              <p14:nvPr/>
            </p14:nvContentPartPr>
            <p14:xfrm>
              <a:off x="8725189" y="3277702"/>
              <a:ext cx="143280" cy="2080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B329C843-6578-B08C-5EC2-6ECEC735A1B1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716549" y="3268702"/>
                <a:ext cx="1609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47916FEA-4814-3D1B-236C-4FC17E5974BD}"/>
                  </a:ext>
                </a:extLst>
              </p14:cNvPr>
              <p14:cNvContentPartPr/>
              <p14:nvPr/>
            </p14:nvContentPartPr>
            <p14:xfrm>
              <a:off x="8984389" y="3328102"/>
              <a:ext cx="143280" cy="169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47916FEA-4814-3D1B-236C-4FC17E5974B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975389" y="3319102"/>
                <a:ext cx="1609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9E323C8D-46C7-C253-4EB3-9F269B68077B}"/>
                  </a:ext>
                </a:extLst>
              </p14:cNvPr>
              <p14:cNvContentPartPr/>
              <p14:nvPr/>
            </p14:nvContentPartPr>
            <p14:xfrm>
              <a:off x="8989789" y="3404422"/>
              <a:ext cx="139320" cy="288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9E323C8D-46C7-C253-4EB3-9F269B68077B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981149" y="3395422"/>
                <a:ext cx="156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1BCAAC50-BE86-C06E-31B9-8E9DB320331B}"/>
                  </a:ext>
                </a:extLst>
              </p14:cNvPr>
              <p14:cNvContentPartPr/>
              <p14:nvPr/>
            </p14:nvContentPartPr>
            <p14:xfrm>
              <a:off x="9250069" y="3243502"/>
              <a:ext cx="173880" cy="1994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1BCAAC50-BE86-C06E-31B9-8E9DB320331B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9241069" y="3234502"/>
                <a:ext cx="1915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06739FB9-7079-0176-E58E-9C76A9024852}"/>
                  </a:ext>
                </a:extLst>
              </p14:cNvPr>
              <p14:cNvContentPartPr/>
              <p14:nvPr/>
            </p14:nvContentPartPr>
            <p14:xfrm>
              <a:off x="9369229" y="3122182"/>
              <a:ext cx="153000" cy="22572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06739FB9-7079-0176-E58E-9C76A9024852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360229" y="3113182"/>
                <a:ext cx="1706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600769BB-679E-0942-0EE6-8E648DCF6E6A}"/>
                  </a:ext>
                </a:extLst>
              </p14:cNvPr>
              <p14:cNvContentPartPr/>
              <p14:nvPr/>
            </p14:nvContentPartPr>
            <p14:xfrm>
              <a:off x="9572629" y="3124702"/>
              <a:ext cx="186120" cy="2487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600769BB-679E-0942-0EE6-8E648DCF6E6A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563989" y="3115702"/>
                <a:ext cx="2037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99036C8A-4A45-FAE0-CF38-8F9F7538EFFC}"/>
                  </a:ext>
                </a:extLst>
              </p14:cNvPr>
              <p14:cNvContentPartPr/>
              <p14:nvPr/>
            </p14:nvContentPartPr>
            <p14:xfrm>
              <a:off x="9525109" y="3100582"/>
              <a:ext cx="211320" cy="2538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99036C8A-4A45-FAE0-CF38-8F9F7538EFF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9516109" y="3091582"/>
                <a:ext cx="2289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BCBFCB93-C8C5-C244-E0D4-5B305B56141C}"/>
                  </a:ext>
                </a:extLst>
              </p14:cNvPr>
              <p14:cNvContentPartPr/>
              <p14:nvPr/>
            </p14:nvContentPartPr>
            <p14:xfrm>
              <a:off x="8686669" y="3276262"/>
              <a:ext cx="178200" cy="18360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BCBFCB93-C8C5-C244-E0D4-5B305B56141C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8677669" y="3267622"/>
                <a:ext cx="1958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08F7747F-4B79-63DE-3C36-C6EDA7BBA24E}"/>
                  </a:ext>
                </a:extLst>
              </p14:cNvPr>
              <p14:cNvContentPartPr/>
              <p14:nvPr/>
            </p14:nvContentPartPr>
            <p14:xfrm>
              <a:off x="9994549" y="3257182"/>
              <a:ext cx="191880" cy="540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08F7747F-4B79-63DE-3C36-C6EDA7BBA24E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9985549" y="3248542"/>
                <a:ext cx="209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7B2D6670-A90C-4471-DD43-57EE61B5495D}"/>
                  </a:ext>
                </a:extLst>
              </p14:cNvPr>
              <p14:cNvContentPartPr/>
              <p14:nvPr/>
            </p14:nvContentPartPr>
            <p14:xfrm>
              <a:off x="10017589" y="3307222"/>
              <a:ext cx="151200" cy="2736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7B2D6670-A90C-4471-DD43-57EE61B5495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008949" y="3298582"/>
                <a:ext cx="168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09F0E297-1C13-FF07-8F4C-AB5916EB61FB}"/>
                  </a:ext>
                </a:extLst>
              </p14:cNvPr>
              <p14:cNvContentPartPr/>
              <p14:nvPr/>
            </p14:nvContentPartPr>
            <p14:xfrm>
              <a:off x="10154029" y="3212542"/>
              <a:ext cx="155880" cy="15120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09F0E297-1C13-FF07-8F4C-AB5916EB61FB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145029" y="3203902"/>
                <a:ext cx="1735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FA725552-C71D-5370-59D3-6835CB28CE76}"/>
                  </a:ext>
                </a:extLst>
              </p14:cNvPr>
              <p14:cNvContentPartPr/>
              <p14:nvPr/>
            </p14:nvContentPartPr>
            <p14:xfrm>
              <a:off x="10531309" y="3208222"/>
              <a:ext cx="190440" cy="9360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FA725552-C71D-5370-59D3-6835CB28CE76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0522669" y="3199582"/>
                <a:ext cx="20808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1E27DB52-8CC6-58AC-9797-98FCD1601FC0}"/>
                  </a:ext>
                </a:extLst>
              </p14:cNvPr>
              <p14:cNvContentPartPr/>
              <p14:nvPr/>
            </p14:nvContentPartPr>
            <p14:xfrm>
              <a:off x="10853509" y="3235582"/>
              <a:ext cx="220320" cy="756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1E27DB52-8CC6-58AC-9797-98FCD1601FC0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0844869" y="3226942"/>
                <a:ext cx="2379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B3027F9-7955-C866-6078-755697F426F0}"/>
                  </a:ext>
                </a:extLst>
              </p14:cNvPr>
              <p14:cNvContentPartPr/>
              <p14:nvPr/>
            </p14:nvContentPartPr>
            <p14:xfrm>
              <a:off x="10886629" y="3274462"/>
              <a:ext cx="227520" cy="244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B3027F9-7955-C866-6078-755697F426F0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0877989" y="3265462"/>
                <a:ext cx="245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7A74DF1D-117E-C26C-7018-13D78A787580}"/>
                  </a:ext>
                </a:extLst>
              </p14:cNvPr>
              <p14:cNvContentPartPr/>
              <p14:nvPr/>
            </p14:nvContentPartPr>
            <p14:xfrm>
              <a:off x="11178589" y="3082942"/>
              <a:ext cx="202680" cy="20988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7A74DF1D-117E-C26C-7018-13D78A787580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11169589" y="3074302"/>
                <a:ext cx="22032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50921360-2E5E-8B54-72C7-650803DCBB5D}"/>
                  </a:ext>
                </a:extLst>
              </p14:cNvPr>
              <p14:cNvContentPartPr/>
              <p14:nvPr/>
            </p14:nvContentPartPr>
            <p14:xfrm>
              <a:off x="7805749" y="4069342"/>
              <a:ext cx="162360" cy="5076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50921360-2E5E-8B54-72C7-650803DCBB5D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796749" y="4060702"/>
                <a:ext cx="1800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0DC5AE29-773F-C093-F7D1-455CA401477E}"/>
                  </a:ext>
                </a:extLst>
              </p14:cNvPr>
              <p14:cNvContentPartPr/>
              <p14:nvPr/>
            </p14:nvContentPartPr>
            <p14:xfrm>
              <a:off x="7803229" y="4127302"/>
              <a:ext cx="152640" cy="2988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0DC5AE29-773F-C093-F7D1-455CA401477E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7794229" y="4118302"/>
                <a:ext cx="1702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ED24CFCA-1C77-2D02-FF25-B37B4B17CFBA}"/>
                  </a:ext>
                </a:extLst>
              </p14:cNvPr>
              <p14:cNvContentPartPr/>
              <p14:nvPr/>
            </p14:nvContentPartPr>
            <p14:xfrm>
              <a:off x="8001949" y="4009222"/>
              <a:ext cx="81360" cy="15984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ED24CFCA-1C77-2D02-FF25-B37B4B17CFBA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7992949" y="4000222"/>
                <a:ext cx="990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F1C28BBF-F665-9E9B-B937-7EED7D84A698}"/>
                  </a:ext>
                </a:extLst>
              </p14:cNvPr>
              <p14:cNvContentPartPr/>
              <p14:nvPr/>
            </p14:nvContentPartPr>
            <p14:xfrm>
              <a:off x="8289949" y="3905542"/>
              <a:ext cx="120240" cy="15660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F1C28BBF-F665-9E9B-B937-7EED7D84A698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8280949" y="3896542"/>
                <a:ext cx="1378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9D0F2AFB-61AC-8162-93C4-D626A280BD5E}"/>
                  </a:ext>
                </a:extLst>
              </p14:cNvPr>
              <p14:cNvContentPartPr/>
              <p14:nvPr/>
            </p14:nvContentPartPr>
            <p14:xfrm>
              <a:off x="8459869" y="3749662"/>
              <a:ext cx="226440" cy="23436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9D0F2AFB-61AC-8162-93C4-D626A280BD5E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8451229" y="3740662"/>
                <a:ext cx="2440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32281591-F85A-8C8F-2C16-E04D8DC261B2}"/>
                  </a:ext>
                </a:extLst>
              </p14:cNvPr>
              <p14:cNvContentPartPr/>
              <p14:nvPr/>
            </p14:nvContentPartPr>
            <p14:xfrm>
              <a:off x="8708629" y="3805102"/>
              <a:ext cx="277560" cy="13608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32281591-F85A-8C8F-2C16-E04D8DC261B2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8699989" y="3796462"/>
                <a:ext cx="2952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D26A3623-79F5-03DC-66A1-8E6A2A9ABE77}"/>
                  </a:ext>
                </a:extLst>
              </p14:cNvPr>
              <p14:cNvContentPartPr/>
              <p14:nvPr/>
            </p14:nvContentPartPr>
            <p14:xfrm>
              <a:off x="4005229" y="5456782"/>
              <a:ext cx="2417400" cy="8064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D26A3623-79F5-03DC-66A1-8E6A2A9ABE77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3996589" y="5448142"/>
                <a:ext cx="2435040" cy="9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A19BF5C2-1609-905E-6068-3D8959ED400D}"/>
              </a:ext>
            </a:extLst>
          </p:cNvPr>
          <p:cNvGrpSpPr/>
          <p:nvPr/>
        </p:nvGrpSpPr>
        <p:grpSpPr>
          <a:xfrm>
            <a:off x="9213349" y="3534382"/>
            <a:ext cx="809280" cy="439560"/>
            <a:chOff x="9213349" y="3534382"/>
            <a:chExt cx="809280" cy="43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1E7C6E9-54D5-38FB-B317-3E4B58B9A83F}"/>
                    </a:ext>
                  </a:extLst>
                </p14:cNvPr>
                <p14:cNvContentPartPr/>
                <p14:nvPr/>
              </p14:nvContentPartPr>
              <p14:xfrm>
                <a:off x="9213349" y="3666142"/>
                <a:ext cx="104040" cy="284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1E7C6E9-54D5-38FB-B317-3E4B58B9A83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204349" y="3657142"/>
                  <a:ext cx="121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90C208C-2CE1-FF7C-5847-8E4B2670E28D}"/>
                    </a:ext>
                  </a:extLst>
                </p14:cNvPr>
                <p14:cNvContentPartPr/>
                <p14:nvPr/>
              </p14:nvContentPartPr>
              <p14:xfrm>
                <a:off x="9330349" y="3729142"/>
                <a:ext cx="186480" cy="806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90C208C-2CE1-FF7C-5847-8E4B2670E28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21349" y="3720502"/>
                  <a:ext cx="204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8A8C9613-5821-78FF-AD1D-A6673258F364}"/>
                    </a:ext>
                  </a:extLst>
                </p14:cNvPr>
                <p14:cNvContentPartPr/>
                <p14:nvPr/>
              </p14:nvContentPartPr>
              <p14:xfrm>
                <a:off x="9737869" y="3612502"/>
                <a:ext cx="169200" cy="1929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8A8C9613-5821-78FF-AD1D-A6673258F36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728869" y="3603862"/>
                  <a:ext cx="186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21C63F4-EC6D-153E-2B16-F54C5C02F1D9}"/>
                    </a:ext>
                  </a:extLst>
                </p14:cNvPr>
                <p14:cNvContentPartPr/>
                <p14:nvPr/>
              </p14:nvContentPartPr>
              <p14:xfrm>
                <a:off x="9558229" y="3534382"/>
                <a:ext cx="464400" cy="4395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21C63F4-EC6D-153E-2B16-F54C5C02F1D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549229" y="3525742"/>
                  <a:ext cx="482040" cy="45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EC2326AD-2748-C2EB-4AE3-4EC2926D82C2}"/>
                  </a:ext>
                </a:extLst>
              </p14:cNvPr>
              <p14:cNvContentPartPr/>
              <p14:nvPr/>
            </p14:nvContentPartPr>
            <p14:xfrm>
              <a:off x="3812989" y="3946942"/>
              <a:ext cx="330120" cy="45540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EC2326AD-2748-C2EB-4AE3-4EC2926D82C2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804349" y="3938302"/>
                <a:ext cx="34776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ADEC3AF4-CF67-F5FD-20A3-BB35FDC75742}"/>
                  </a:ext>
                </a:extLst>
              </p14:cNvPr>
              <p14:cNvContentPartPr/>
              <p14:nvPr/>
            </p14:nvContentPartPr>
            <p14:xfrm>
              <a:off x="10168069" y="3564622"/>
              <a:ext cx="281520" cy="31536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ADEC3AF4-CF67-F5FD-20A3-BB35FDC7574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0159069" y="3555622"/>
                <a:ext cx="2991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FE21D627-478F-0875-B219-9E1023D338A0}"/>
                  </a:ext>
                </a:extLst>
              </p14:cNvPr>
              <p14:cNvContentPartPr/>
              <p14:nvPr/>
            </p14:nvContentPartPr>
            <p14:xfrm>
              <a:off x="10428709" y="3678742"/>
              <a:ext cx="338400" cy="5112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FE21D627-478F-0875-B219-9E1023D338A0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0419709" y="3670102"/>
                <a:ext cx="3560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94DF7E26-9768-9D50-ECE3-3E6ABA58C2D2}"/>
                  </a:ext>
                </a:extLst>
              </p14:cNvPr>
              <p14:cNvContentPartPr/>
              <p14:nvPr/>
            </p14:nvContentPartPr>
            <p14:xfrm>
              <a:off x="10936309" y="3514582"/>
              <a:ext cx="352080" cy="1170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94DF7E26-9768-9D50-ECE3-3E6ABA58C2D2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0927309" y="3505942"/>
                <a:ext cx="3697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D3FE055F-DA2D-1471-AF64-1267B72BACE4}"/>
                  </a:ext>
                </a:extLst>
              </p14:cNvPr>
              <p14:cNvContentPartPr/>
              <p14:nvPr/>
            </p14:nvContentPartPr>
            <p14:xfrm>
              <a:off x="11374069" y="3478582"/>
              <a:ext cx="275760" cy="9720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D3FE055F-DA2D-1471-AF64-1267B72BACE4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1365069" y="3469942"/>
                <a:ext cx="29340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53D7E13F-F03B-D5FC-E1E1-5E6AC9B8AA4B}"/>
              </a:ext>
            </a:extLst>
          </p:cNvPr>
          <p:cNvGrpSpPr/>
          <p:nvPr/>
        </p:nvGrpSpPr>
        <p:grpSpPr>
          <a:xfrm>
            <a:off x="10183909" y="3871702"/>
            <a:ext cx="1280880" cy="269280"/>
            <a:chOff x="10183909" y="3871702"/>
            <a:chExt cx="128088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3DAEF55-573F-1FB8-768D-5B98EC95D37A}"/>
                    </a:ext>
                  </a:extLst>
                </p14:cNvPr>
                <p14:cNvContentPartPr/>
                <p14:nvPr/>
              </p14:nvContentPartPr>
              <p14:xfrm>
                <a:off x="10183909" y="3990862"/>
                <a:ext cx="115200" cy="1306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3DAEF55-573F-1FB8-768D-5B98EC95D37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175269" y="3981862"/>
                  <a:ext cx="132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8841F34-C24A-9B04-F54F-C1D8DF51BC4D}"/>
                    </a:ext>
                  </a:extLst>
                </p14:cNvPr>
                <p14:cNvContentPartPr/>
                <p14:nvPr/>
              </p14:nvContentPartPr>
              <p14:xfrm>
                <a:off x="10316029" y="3991582"/>
                <a:ext cx="60120" cy="1375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8841F34-C24A-9B04-F54F-C1D8DF51BC4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307029" y="3982582"/>
                  <a:ext cx="77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066D706-9396-0B4B-D76E-FD88462EAEE9}"/>
                    </a:ext>
                  </a:extLst>
                </p14:cNvPr>
                <p14:cNvContentPartPr/>
                <p14:nvPr/>
              </p14:nvContentPartPr>
              <p14:xfrm>
                <a:off x="10485229" y="3899782"/>
                <a:ext cx="2880" cy="39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066D706-9396-0B4B-D76E-FD88462EAEE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476229" y="3890782"/>
                  <a:ext cx="20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0901DF3-AE95-B267-F4E4-BD5D33596B6D}"/>
                    </a:ext>
                  </a:extLst>
                </p14:cNvPr>
                <p14:cNvContentPartPr/>
                <p14:nvPr/>
              </p14:nvContentPartPr>
              <p14:xfrm>
                <a:off x="10286149" y="3985102"/>
                <a:ext cx="185400" cy="1404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0901DF3-AE95-B267-F4E4-BD5D33596B6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277149" y="3976102"/>
                  <a:ext cx="203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4933AA0-78E9-13A4-307F-CC1DF9A3284C}"/>
                    </a:ext>
                  </a:extLst>
                </p14:cNvPr>
                <p14:cNvContentPartPr/>
                <p14:nvPr/>
              </p14:nvContentPartPr>
              <p14:xfrm>
                <a:off x="10463989" y="3984382"/>
                <a:ext cx="83160" cy="1234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4933AA0-78E9-13A4-307F-CC1DF9A3284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454989" y="3975742"/>
                  <a:ext cx="1008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A69EA599-FBF4-2740-8F05-9792803D19DB}"/>
                    </a:ext>
                  </a:extLst>
                </p14:cNvPr>
                <p14:cNvContentPartPr/>
                <p14:nvPr/>
              </p14:nvContentPartPr>
              <p14:xfrm>
                <a:off x="10445989" y="3871702"/>
                <a:ext cx="93960" cy="2653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A69EA599-FBF4-2740-8F05-9792803D19D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436989" y="3863062"/>
                  <a:ext cx="111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2E834E0-9290-DDD8-0122-DAF534C4106F}"/>
                    </a:ext>
                  </a:extLst>
                </p14:cNvPr>
                <p14:cNvContentPartPr/>
                <p14:nvPr/>
              </p14:nvContentPartPr>
              <p14:xfrm>
                <a:off x="10591789" y="3976102"/>
                <a:ext cx="369000" cy="1180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2E834E0-9290-DDD8-0122-DAF534C4106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583149" y="3967102"/>
                  <a:ext cx="386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B729463-1E38-F9AC-2CAE-81F3B31F28A7}"/>
                    </a:ext>
                  </a:extLst>
                </p14:cNvPr>
                <p14:cNvContentPartPr/>
                <p14:nvPr/>
              </p14:nvContentPartPr>
              <p14:xfrm>
                <a:off x="10956829" y="3878902"/>
                <a:ext cx="210960" cy="1767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B729463-1E38-F9AC-2CAE-81F3B31F28A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948189" y="3870262"/>
                  <a:ext cx="228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4DAA497C-2733-B296-ACC5-EDA7700FC3BA}"/>
                    </a:ext>
                  </a:extLst>
                </p14:cNvPr>
                <p14:cNvContentPartPr/>
                <p14:nvPr/>
              </p14:nvContentPartPr>
              <p14:xfrm>
                <a:off x="11223589" y="3945502"/>
                <a:ext cx="241200" cy="19548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4DAA497C-2733-B296-ACC5-EDA7700FC3BA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214589" y="3936502"/>
                  <a:ext cx="25884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463657E0-9913-FD2C-1FB7-DB64FE0D88FA}"/>
                  </a:ext>
                </a:extLst>
              </p14:cNvPr>
              <p14:cNvContentPartPr/>
              <p14:nvPr/>
            </p14:nvContentPartPr>
            <p14:xfrm>
              <a:off x="2210989" y="5620942"/>
              <a:ext cx="1595880" cy="6732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463657E0-9913-FD2C-1FB7-DB64FE0D88FA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2201989" y="5611942"/>
                <a:ext cx="161352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A8E44EC2-97F1-6BF5-E2BA-6C248A0BFBA2}"/>
                  </a:ext>
                </a:extLst>
              </p14:cNvPr>
              <p14:cNvContentPartPr/>
              <p14:nvPr/>
            </p14:nvContentPartPr>
            <p14:xfrm>
              <a:off x="6354589" y="4664062"/>
              <a:ext cx="1849680" cy="87048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A8E44EC2-97F1-6BF5-E2BA-6C248A0BFBA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6345589" y="4655062"/>
                <a:ext cx="1867320" cy="88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AAF338A1-59D7-F597-5B3B-1F9DD51F050C}"/>
              </a:ext>
            </a:extLst>
          </p:cNvPr>
          <p:cNvGrpSpPr/>
          <p:nvPr/>
        </p:nvGrpSpPr>
        <p:grpSpPr>
          <a:xfrm>
            <a:off x="1430509" y="4643182"/>
            <a:ext cx="6993720" cy="1949400"/>
            <a:chOff x="1430509" y="4643182"/>
            <a:chExt cx="6993720" cy="194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D088608-6903-6F68-19BC-4D7838DEC84F}"/>
                    </a:ext>
                  </a:extLst>
                </p14:cNvPr>
                <p14:cNvContentPartPr/>
                <p14:nvPr/>
              </p14:nvContentPartPr>
              <p14:xfrm>
                <a:off x="2201269" y="4842262"/>
                <a:ext cx="714960" cy="61164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D088608-6903-6F68-19BC-4D7838DEC84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192269" y="4833622"/>
                  <a:ext cx="73260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568A58E-F901-FA7C-91A8-A9D821B1F7A3}"/>
                    </a:ext>
                  </a:extLst>
                </p14:cNvPr>
                <p14:cNvContentPartPr/>
                <p14:nvPr/>
              </p14:nvContentPartPr>
              <p14:xfrm>
                <a:off x="3175789" y="4643182"/>
                <a:ext cx="481680" cy="914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568A58E-F901-FA7C-91A8-A9D821B1F7A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67149" y="4634542"/>
                  <a:ext cx="499320" cy="9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F147145-4C6B-0EA7-2430-729BD1DB668C}"/>
                    </a:ext>
                  </a:extLst>
                </p14:cNvPr>
                <p14:cNvContentPartPr/>
                <p14:nvPr/>
              </p14:nvContentPartPr>
              <p14:xfrm>
                <a:off x="1430509" y="6120262"/>
                <a:ext cx="272520" cy="2635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F147145-4C6B-0EA7-2430-729BD1DB668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421869" y="6111622"/>
                  <a:ext cx="290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1B25362E-451D-8032-BCAC-64A2C01034AF}"/>
                    </a:ext>
                  </a:extLst>
                </p14:cNvPr>
                <p14:cNvContentPartPr/>
                <p14:nvPr/>
              </p14:nvContentPartPr>
              <p14:xfrm>
                <a:off x="1772509" y="5989942"/>
                <a:ext cx="98640" cy="1800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1B25362E-451D-8032-BCAC-64A2C01034A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763509" y="5980942"/>
                  <a:ext cx="116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51BF296-F6AE-7EC9-0F6C-776FE89153D0}"/>
                    </a:ext>
                  </a:extLst>
                </p14:cNvPr>
                <p14:cNvContentPartPr/>
                <p14:nvPr/>
              </p14:nvContentPartPr>
              <p14:xfrm>
                <a:off x="2078869" y="6098302"/>
                <a:ext cx="203040" cy="453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51BF296-F6AE-7EC9-0F6C-776FE89153D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069869" y="6089302"/>
                  <a:ext cx="220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CA7F8F0-3370-182D-0FFB-787D406F1468}"/>
                    </a:ext>
                  </a:extLst>
                </p14:cNvPr>
                <p14:cNvContentPartPr/>
                <p14:nvPr/>
              </p14:nvContentPartPr>
              <p14:xfrm>
                <a:off x="2109829" y="6189022"/>
                <a:ext cx="176760" cy="2160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CA7F8F0-3370-182D-0FFB-787D406F146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100829" y="6180022"/>
                  <a:ext cx="194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A549D80-DAFC-4321-77E8-E0CB0B745F19}"/>
                    </a:ext>
                  </a:extLst>
                </p14:cNvPr>
                <p14:cNvContentPartPr/>
                <p14:nvPr/>
              </p14:nvContentPartPr>
              <p14:xfrm>
                <a:off x="2396389" y="6057622"/>
                <a:ext cx="244440" cy="1486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A549D80-DAFC-4321-77E8-E0CB0B745F1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387749" y="6048622"/>
                  <a:ext cx="262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7FCC36DB-2D7A-A30E-27F9-948EBFE8D6F3}"/>
                    </a:ext>
                  </a:extLst>
                </p14:cNvPr>
                <p14:cNvContentPartPr/>
                <p14:nvPr/>
              </p14:nvContentPartPr>
              <p14:xfrm>
                <a:off x="2722549" y="6059782"/>
                <a:ext cx="259920" cy="2804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7FCC36DB-2D7A-A30E-27F9-948EBFE8D6F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713909" y="6050782"/>
                  <a:ext cx="277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C1566AA-5BCA-3522-A91D-4FDF4F19AE78}"/>
                    </a:ext>
                  </a:extLst>
                </p14:cNvPr>
                <p14:cNvContentPartPr/>
                <p14:nvPr/>
              </p14:nvContentPartPr>
              <p14:xfrm>
                <a:off x="3040069" y="6191902"/>
                <a:ext cx="88560" cy="87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C1566AA-5BCA-3522-A91D-4FDF4F19AE7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031429" y="6183262"/>
                  <a:ext cx="1062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15DA701-2EA6-1D5A-3E01-BAEB8D0C0EC4}"/>
                    </a:ext>
                  </a:extLst>
                </p14:cNvPr>
                <p14:cNvContentPartPr/>
                <p14:nvPr/>
              </p14:nvContentPartPr>
              <p14:xfrm>
                <a:off x="3342829" y="6052222"/>
                <a:ext cx="33480" cy="1620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15DA701-2EA6-1D5A-3E01-BAEB8D0C0EC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334189" y="6043582"/>
                  <a:ext cx="51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EAB5D38-6A50-A008-9158-6552EF19987F}"/>
                    </a:ext>
                  </a:extLst>
                </p14:cNvPr>
                <p14:cNvContentPartPr/>
                <p14:nvPr/>
              </p14:nvContentPartPr>
              <p14:xfrm>
                <a:off x="3283789" y="6109462"/>
                <a:ext cx="162000" cy="309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EAB5D38-6A50-A008-9158-6552EF19987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274789" y="6100822"/>
                  <a:ext cx="179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A33A46A3-5255-1B8E-689B-B6C2409E78C8}"/>
                    </a:ext>
                  </a:extLst>
                </p14:cNvPr>
                <p14:cNvContentPartPr/>
                <p14:nvPr/>
              </p14:nvContentPartPr>
              <p14:xfrm>
                <a:off x="3663949" y="5999302"/>
                <a:ext cx="143280" cy="1990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A33A46A3-5255-1B8E-689B-B6C2409E78C8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654949" y="5990302"/>
                  <a:ext cx="160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2BC0E77-60B5-4E32-36FF-DD8DF1B3D28D}"/>
                    </a:ext>
                  </a:extLst>
                </p14:cNvPr>
                <p14:cNvContentPartPr/>
                <p14:nvPr/>
              </p14:nvContentPartPr>
              <p14:xfrm>
                <a:off x="3881749" y="6097582"/>
                <a:ext cx="89640" cy="266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2BC0E77-60B5-4E32-36FF-DD8DF1B3D28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872749" y="6088942"/>
                  <a:ext cx="107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0E1E91E-D882-E205-E65C-FBD058E87973}"/>
                    </a:ext>
                  </a:extLst>
                </p14:cNvPr>
                <p14:cNvContentPartPr/>
                <p14:nvPr/>
              </p14:nvContentPartPr>
              <p14:xfrm>
                <a:off x="4035469" y="6017302"/>
                <a:ext cx="142920" cy="1803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0E1E91E-D882-E205-E65C-FBD058E8797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026469" y="6008662"/>
                  <a:ext cx="160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82800A5-EFE2-7151-B487-57CD588D1678}"/>
                    </a:ext>
                  </a:extLst>
                </p14:cNvPr>
                <p14:cNvContentPartPr/>
                <p14:nvPr/>
              </p14:nvContentPartPr>
              <p14:xfrm>
                <a:off x="4193149" y="5968342"/>
                <a:ext cx="76320" cy="20772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82800A5-EFE2-7151-B487-57CD588D167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184509" y="5959342"/>
                  <a:ext cx="93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4AB3669-C52E-9199-E061-7DEFFF78D04C}"/>
                    </a:ext>
                  </a:extLst>
                </p14:cNvPr>
                <p14:cNvContentPartPr/>
                <p14:nvPr/>
              </p14:nvContentPartPr>
              <p14:xfrm>
                <a:off x="3611749" y="5962222"/>
                <a:ext cx="110880" cy="3805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4AB3669-C52E-9199-E061-7DEFFF78D04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603109" y="5953582"/>
                  <a:ext cx="12852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6F8AFDC-9AEC-DB7F-5E31-69CA49915B88}"/>
                    </a:ext>
                  </a:extLst>
                </p14:cNvPr>
                <p14:cNvContentPartPr/>
                <p14:nvPr/>
              </p14:nvContentPartPr>
              <p14:xfrm>
                <a:off x="4319869" y="5997142"/>
                <a:ext cx="208440" cy="3060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6F8AFDC-9AEC-DB7F-5E31-69CA49915B8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310869" y="5988142"/>
                  <a:ext cx="2260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97D9957-503E-36FE-59E5-0CFECB7D2734}"/>
                    </a:ext>
                  </a:extLst>
                </p14:cNvPr>
                <p14:cNvContentPartPr/>
                <p14:nvPr/>
              </p14:nvContentPartPr>
              <p14:xfrm>
                <a:off x="4572589" y="6089302"/>
                <a:ext cx="189720" cy="1764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97D9957-503E-36FE-59E5-0CFECB7D273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563589" y="6080662"/>
                  <a:ext cx="207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7A83FE9-C5C0-AD55-6C37-ACCE1659023B}"/>
                    </a:ext>
                  </a:extLst>
                </p14:cNvPr>
                <p14:cNvContentPartPr/>
                <p14:nvPr/>
              </p14:nvContentPartPr>
              <p14:xfrm>
                <a:off x="4869229" y="5663422"/>
                <a:ext cx="1663200" cy="4140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7A83FE9-C5C0-AD55-6C37-ACCE1659023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860589" y="5654422"/>
                  <a:ext cx="16808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CDD86B5-7831-0047-9892-3D752DE533A0}"/>
                    </a:ext>
                  </a:extLst>
                </p14:cNvPr>
                <p14:cNvContentPartPr/>
                <p14:nvPr/>
              </p14:nvContentPartPr>
              <p14:xfrm>
                <a:off x="6395629" y="5453182"/>
                <a:ext cx="227520" cy="2833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CDD86B5-7831-0047-9892-3D752DE533A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386989" y="5444182"/>
                  <a:ext cx="245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FC0F2531-D8AB-4824-ABB8-FA3D07EC90B0}"/>
                    </a:ext>
                  </a:extLst>
                </p14:cNvPr>
                <p14:cNvContentPartPr/>
                <p14:nvPr/>
              </p14:nvContentPartPr>
              <p14:xfrm>
                <a:off x="7235509" y="5642182"/>
                <a:ext cx="30960" cy="3171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FC0F2531-D8AB-4824-ABB8-FA3D07EC90B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226869" y="5633182"/>
                  <a:ext cx="486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7E1F251-968B-0A73-9C70-11541A656B7B}"/>
                    </a:ext>
                  </a:extLst>
                </p14:cNvPr>
                <p14:cNvContentPartPr/>
                <p14:nvPr/>
              </p14:nvContentPartPr>
              <p14:xfrm>
                <a:off x="7065949" y="5537062"/>
                <a:ext cx="234000" cy="2520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7E1F251-968B-0A73-9C70-11541A656B7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057309" y="5528062"/>
                  <a:ext cx="251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8AEBAC87-B882-6911-503D-0508F647E6FD}"/>
                    </a:ext>
                  </a:extLst>
                </p14:cNvPr>
                <p14:cNvContentPartPr/>
                <p14:nvPr/>
              </p14:nvContentPartPr>
              <p14:xfrm>
                <a:off x="6620629" y="6095062"/>
                <a:ext cx="232200" cy="1800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8AEBAC87-B882-6911-503D-0508F647E6F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611989" y="6086062"/>
                  <a:ext cx="249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5E14148-FD33-C825-A65D-4569373A90DD}"/>
                    </a:ext>
                  </a:extLst>
                </p14:cNvPr>
                <p14:cNvContentPartPr/>
                <p14:nvPr/>
              </p14:nvContentPartPr>
              <p14:xfrm>
                <a:off x="6883069" y="6107662"/>
                <a:ext cx="141840" cy="2343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5E14148-FD33-C825-A65D-4569373A90D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874429" y="6098662"/>
                  <a:ext cx="1594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6914288E-8859-28D1-D29A-A73F3217D221}"/>
                    </a:ext>
                  </a:extLst>
                </p14:cNvPr>
                <p14:cNvContentPartPr/>
                <p14:nvPr/>
              </p14:nvContentPartPr>
              <p14:xfrm>
                <a:off x="7162789" y="6081022"/>
                <a:ext cx="195120" cy="1069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6914288E-8859-28D1-D29A-A73F3217D22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154149" y="6072382"/>
                  <a:ext cx="212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11C1B51-2A3C-CE6A-0149-CE6021652EDE}"/>
                    </a:ext>
                  </a:extLst>
                </p14:cNvPr>
                <p14:cNvContentPartPr/>
                <p14:nvPr/>
              </p14:nvContentPartPr>
              <p14:xfrm>
                <a:off x="7190149" y="5988142"/>
                <a:ext cx="47160" cy="374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11C1B51-2A3C-CE6A-0149-CE6021652ED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181149" y="5979502"/>
                  <a:ext cx="64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ECF43DBA-2122-00EE-25DE-55E03459C3A6}"/>
                    </a:ext>
                  </a:extLst>
                </p14:cNvPr>
                <p14:cNvContentPartPr/>
                <p14:nvPr/>
              </p14:nvContentPartPr>
              <p14:xfrm>
                <a:off x="7390309" y="6034222"/>
                <a:ext cx="195840" cy="1443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ECF43DBA-2122-00EE-25DE-55E03459C3A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381669" y="6025222"/>
                  <a:ext cx="213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CB5B919-1AC0-0926-47BE-7E5449306DE8}"/>
                    </a:ext>
                  </a:extLst>
                </p14:cNvPr>
                <p14:cNvContentPartPr/>
                <p14:nvPr/>
              </p14:nvContentPartPr>
              <p14:xfrm>
                <a:off x="7589029" y="6004702"/>
                <a:ext cx="111600" cy="12492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CB5B919-1AC0-0926-47BE-7E5449306DE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580029" y="5995702"/>
                  <a:ext cx="129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C0BFC47-8615-C8BA-C287-F567F52D3270}"/>
                    </a:ext>
                  </a:extLst>
                </p14:cNvPr>
                <p14:cNvContentPartPr/>
                <p14:nvPr/>
              </p14:nvContentPartPr>
              <p14:xfrm>
                <a:off x="7640509" y="5850982"/>
                <a:ext cx="335160" cy="2361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C0BFC47-8615-C8BA-C287-F567F52D327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631869" y="5842342"/>
                  <a:ext cx="352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30F1A11-6645-A208-A94A-373830DC083E}"/>
                    </a:ext>
                  </a:extLst>
                </p14:cNvPr>
                <p14:cNvContentPartPr/>
                <p14:nvPr/>
              </p14:nvContentPartPr>
              <p14:xfrm>
                <a:off x="8023549" y="5772502"/>
                <a:ext cx="256320" cy="2127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30F1A11-6645-A208-A94A-373830DC083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014549" y="5763862"/>
                  <a:ext cx="273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736EA149-F717-CB9B-42E8-B168000DF214}"/>
                    </a:ext>
                  </a:extLst>
                </p14:cNvPr>
                <p14:cNvContentPartPr/>
                <p14:nvPr/>
              </p14:nvContentPartPr>
              <p14:xfrm>
                <a:off x="8340349" y="5837662"/>
                <a:ext cx="83880" cy="525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736EA149-F717-CB9B-42E8-B168000DF21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331349" y="5828662"/>
                  <a:ext cx="1015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80CEFB6E-473C-DA25-B3EB-70B4DA2E6F88}"/>
                    </a:ext>
                  </a:extLst>
                </p14:cNvPr>
                <p14:cNvContentPartPr/>
                <p14:nvPr/>
              </p14:nvContentPartPr>
              <p14:xfrm>
                <a:off x="7720069" y="6272182"/>
                <a:ext cx="97200" cy="19116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80CEFB6E-473C-DA25-B3EB-70B4DA2E6F8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711069" y="6263182"/>
                  <a:ext cx="114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C782EA3-1EAF-B846-F0D9-2750A79DD475}"/>
                    </a:ext>
                  </a:extLst>
                </p14:cNvPr>
                <p14:cNvContentPartPr/>
                <p14:nvPr/>
              </p14:nvContentPartPr>
              <p14:xfrm>
                <a:off x="7799629" y="6189382"/>
                <a:ext cx="110880" cy="1483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C782EA3-1EAF-B846-F0D9-2750A79DD47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790629" y="6180742"/>
                  <a:ext cx="128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244233D-14F5-8E6F-70FE-46AF92D62E78}"/>
                    </a:ext>
                  </a:extLst>
                </p14:cNvPr>
                <p14:cNvContentPartPr/>
                <p14:nvPr/>
              </p14:nvContentPartPr>
              <p14:xfrm>
                <a:off x="7926349" y="6230062"/>
                <a:ext cx="278280" cy="806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244233D-14F5-8E6F-70FE-46AF92D62E7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917349" y="6221422"/>
                  <a:ext cx="2959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B1DAF0B-D77E-A78D-B542-F5FC1EA7A6C7}"/>
                    </a:ext>
                  </a:extLst>
                </p14:cNvPr>
                <p14:cNvContentPartPr/>
                <p14:nvPr/>
              </p14:nvContentPartPr>
              <p14:xfrm>
                <a:off x="7663909" y="6372262"/>
                <a:ext cx="722160" cy="2203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B1DAF0B-D77E-A78D-B542-F5FC1EA7A6C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654909" y="6363262"/>
                  <a:ext cx="739800" cy="23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60987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7D816D-8C8F-73C5-D96A-73847EA1B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49" y="206736"/>
            <a:ext cx="11162088" cy="32222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ACA0FC5-3A07-DD37-EB8D-BBD3527EC1CE}"/>
                  </a:ext>
                </a:extLst>
              </p14:cNvPr>
              <p14:cNvContentPartPr/>
              <p14:nvPr/>
            </p14:nvContentPartPr>
            <p14:xfrm>
              <a:off x="3171829" y="3141262"/>
              <a:ext cx="2382120" cy="1044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ACA0FC5-3A07-DD37-EB8D-BBD3527EC1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3189" y="3132262"/>
                <a:ext cx="23997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37F6014-6DDA-522F-FECB-D635776545B8}"/>
                  </a:ext>
                </a:extLst>
              </p14:cNvPr>
              <p14:cNvContentPartPr/>
              <p14:nvPr/>
            </p14:nvContentPartPr>
            <p14:xfrm>
              <a:off x="9181309" y="3133702"/>
              <a:ext cx="1778400" cy="878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37F6014-6DDA-522F-FECB-D635776545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72669" y="3124702"/>
                <a:ext cx="179604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EB232DD-A141-05BB-EEB1-44A9B040837F}"/>
              </a:ext>
            </a:extLst>
          </p:cNvPr>
          <p:cNvGrpSpPr/>
          <p:nvPr/>
        </p:nvGrpSpPr>
        <p:grpSpPr>
          <a:xfrm>
            <a:off x="4172269" y="1933102"/>
            <a:ext cx="6434640" cy="766440"/>
            <a:chOff x="4172269" y="1933102"/>
            <a:chExt cx="6434640" cy="76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AC3775E0-8846-D95B-C8CF-9BB5BDBDB093}"/>
                    </a:ext>
                  </a:extLst>
                </p14:cNvPr>
                <p14:cNvContentPartPr/>
                <p14:nvPr/>
              </p14:nvContentPartPr>
              <p14:xfrm>
                <a:off x="4172269" y="2582902"/>
                <a:ext cx="1480680" cy="259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AC3775E0-8846-D95B-C8CF-9BB5BDBDB09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63269" y="2574262"/>
                  <a:ext cx="1498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DCE381D-2339-CA6C-6365-7AEE4E6D950F}"/>
                    </a:ext>
                  </a:extLst>
                </p14:cNvPr>
                <p14:cNvContentPartPr/>
                <p14:nvPr/>
              </p14:nvContentPartPr>
              <p14:xfrm>
                <a:off x="6877309" y="2578942"/>
                <a:ext cx="1308960" cy="874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DCE381D-2339-CA6C-6365-7AEE4E6D95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868669" y="2569942"/>
                  <a:ext cx="1326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DA37FE9-783C-F881-0363-FBC445F37170}"/>
                    </a:ext>
                  </a:extLst>
                </p14:cNvPr>
                <p14:cNvContentPartPr/>
                <p14:nvPr/>
              </p14:nvContentPartPr>
              <p14:xfrm>
                <a:off x="9302629" y="2592622"/>
                <a:ext cx="1304280" cy="1069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DA37FE9-783C-F881-0363-FBC445F371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293629" y="2583982"/>
                  <a:ext cx="1321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6838FD4-3A6D-63FF-0269-031D1F5B4310}"/>
                    </a:ext>
                  </a:extLst>
                </p14:cNvPr>
                <p14:cNvContentPartPr/>
                <p14:nvPr/>
              </p14:nvContentPartPr>
              <p14:xfrm>
                <a:off x="6739069" y="1933102"/>
                <a:ext cx="1634400" cy="759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6838FD4-3A6D-63FF-0269-031D1F5B431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30429" y="1924462"/>
                  <a:ext cx="1652040" cy="77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68613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FD6125-F4EC-E8C7-7339-9740C25BE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33759" cy="4927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41BCFCC-8651-E7D8-98ED-642B905FFAA8}"/>
                  </a:ext>
                </a:extLst>
              </p14:cNvPr>
              <p14:cNvContentPartPr/>
              <p14:nvPr/>
            </p14:nvContentPartPr>
            <p14:xfrm>
              <a:off x="447349" y="1155502"/>
              <a:ext cx="382320" cy="522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41BCFCC-8651-E7D8-98ED-642B905FFA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709" y="1146502"/>
                <a:ext cx="39996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8F9517C-4051-8828-210D-5342367AD246}"/>
                  </a:ext>
                </a:extLst>
              </p14:cNvPr>
              <p14:cNvContentPartPr/>
              <p14:nvPr/>
            </p14:nvContentPartPr>
            <p14:xfrm>
              <a:off x="857749" y="1078462"/>
              <a:ext cx="368640" cy="5853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8F9517C-4051-8828-210D-5342367AD2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8749" y="1069462"/>
                <a:ext cx="38628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4E7D983-93D6-F460-764C-6AC98ABEC37E}"/>
                  </a:ext>
                </a:extLst>
              </p14:cNvPr>
              <p14:cNvContentPartPr/>
              <p14:nvPr/>
            </p14:nvContentPartPr>
            <p14:xfrm>
              <a:off x="416749" y="1964422"/>
              <a:ext cx="484200" cy="637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4E7D983-93D6-F460-764C-6AC98ABEC3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7749" y="1955422"/>
                <a:ext cx="5018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5CC5F4F-0BBE-966A-D7B3-A40C9CC509E4}"/>
                  </a:ext>
                </a:extLst>
              </p14:cNvPr>
              <p14:cNvContentPartPr/>
              <p14:nvPr/>
            </p14:nvContentPartPr>
            <p14:xfrm>
              <a:off x="492709" y="2738422"/>
              <a:ext cx="1275840" cy="302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5CC5F4F-0BBE-966A-D7B3-A40C9CC509E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4069" y="2729782"/>
                <a:ext cx="129348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9A1BB409-C689-9974-0A79-48E3FB69BF66}"/>
              </a:ext>
            </a:extLst>
          </p:cNvPr>
          <p:cNvGrpSpPr/>
          <p:nvPr/>
        </p:nvGrpSpPr>
        <p:grpSpPr>
          <a:xfrm>
            <a:off x="8640949" y="-6938"/>
            <a:ext cx="3148200" cy="385560"/>
            <a:chOff x="8640949" y="-6938"/>
            <a:chExt cx="314820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90356EC-053A-D026-73D8-E57FD88BEA1C}"/>
                    </a:ext>
                  </a:extLst>
                </p14:cNvPr>
                <p14:cNvContentPartPr/>
                <p14:nvPr/>
              </p14:nvContentPartPr>
              <p14:xfrm>
                <a:off x="8640949" y="-6938"/>
                <a:ext cx="294480" cy="385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90356EC-053A-D026-73D8-E57FD88BEA1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32309" y="-15938"/>
                  <a:ext cx="31212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4D78AED-7BE7-3BAB-C233-59A6A940D595}"/>
                    </a:ext>
                  </a:extLst>
                </p14:cNvPr>
                <p14:cNvContentPartPr/>
                <p14:nvPr/>
              </p14:nvContentPartPr>
              <p14:xfrm>
                <a:off x="9103189" y="65029"/>
                <a:ext cx="370080" cy="1497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4D78AED-7BE7-3BAB-C233-59A6A940D5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094189" y="56389"/>
                  <a:ext cx="3877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BDB7D26-741F-5A29-26C7-D09CE9C52492}"/>
                    </a:ext>
                  </a:extLst>
                </p14:cNvPr>
                <p14:cNvContentPartPr/>
                <p14:nvPr/>
              </p14:nvContentPartPr>
              <p14:xfrm>
                <a:off x="9401629" y="34429"/>
                <a:ext cx="8640" cy="54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BDB7D26-741F-5A29-26C7-D09CE9C524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392989" y="25789"/>
                  <a:ext cx="26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1B2E2B3-06A5-C915-24EA-52C062E7F117}"/>
                    </a:ext>
                  </a:extLst>
                </p14:cNvPr>
                <p14:cNvContentPartPr/>
                <p14:nvPr/>
              </p14:nvContentPartPr>
              <p14:xfrm>
                <a:off x="9643909" y="94909"/>
                <a:ext cx="166680" cy="138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1B2E2B3-06A5-C915-24EA-52C062E7F1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634909" y="86269"/>
                  <a:ext cx="184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8E387A9-09F0-58D5-9881-505B3EE389BE}"/>
                    </a:ext>
                  </a:extLst>
                </p14:cNvPr>
                <p14:cNvContentPartPr/>
                <p14:nvPr/>
              </p14:nvContentPartPr>
              <p14:xfrm>
                <a:off x="9837229" y="57109"/>
                <a:ext cx="105840" cy="170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8E387A9-09F0-58D5-9881-505B3EE389B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828229" y="48469"/>
                  <a:ext cx="123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D18003B-B4E1-3F9D-2FA2-2C92F203FA95}"/>
                    </a:ext>
                  </a:extLst>
                </p14:cNvPr>
                <p14:cNvContentPartPr/>
                <p14:nvPr/>
              </p14:nvContentPartPr>
              <p14:xfrm>
                <a:off x="10003909" y="39109"/>
                <a:ext cx="110520" cy="114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D18003B-B4E1-3F9D-2FA2-2C92F203FA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995269" y="30469"/>
                  <a:ext cx="128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3F7BD76-8193-4A66-0893-E51F86AB587E}"/>
                    </a:ext>
                  </a:extLst>
                </p14:cNvPr>
                <p14:cNvContentPartPr/>
                <p14:nvPr/>
              </p14:nvContentPartPr>
              <p14:xfrm>
                <a:off x="10063669" y="164749"/>
                <a:ext cx="77400" cy="52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3F7BD76-8193-4A66-0893-E51F86AB58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54669" y="155749"/>
                  <a:ext cx="95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A95C941-4D9B-4E1C-3F43-C21E66EC6C2E}"/>
                    </a:ext>
                  </a:extLst>
                </p14:cNvPr>
                <p14:cNvContentPartPr/>
                <p14:nvPr/>
              </p14:nvContentPartPr>
              <p14:xfrm>
                <a:off x="10147189" y="137389"/>
                <a:ext cx="93960" cy="213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A95C941-4D9B-4E1C-3F43-C21E66EC6C2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138549" y="128389"/>
                  <a:ext cx="111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B55A84B-8248-9DFE-CF89-2AC70653E784}"/>
                    </a:ext>
                  </a:extLst>
                </p14:cNvPr>
                <p14:cNvContentPartPr/>
                <p14:nvPr/>
              </p14:nvContentPartPr>
              <p14:xfrm>
                <a:off x="10411069" y="109309"/>
                <a:ext cx="252360" cy="77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B55A84B-8248-9DFE-CF89-2AC70653E7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02429" y="100669"/>
                  <a:ext cx="2700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B72A114-B0BF-30B4-0FA5-0E355B55006D}"/>
                    </a:ext>
                  </a:extLst>
                </p14:cNvPr>
                <p14:cNvContentPartPr/>
                <p14:nvPr/>
              </p14:nvContentPartPr>
              <p14:xfrm>
                <a:off x="10622389" y="56749"/>
                <a:ext cx="19440" cy="5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B72A114-B0BF-30B4-0FA5-0E355B5500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13749" y="47749"/>
                  <a:ext cx="37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82BC2A1-A5AA-294B-6F6E-4E7B5ABE350E}"/>
                    </a:ext>
                  </a:extLst>
                </p14:cNvPr>
                <p14:cNvContentPartPr/>
                <p14:nvPr/>
              </p14:nvContentPartPr>
              <p14:xfrm>
                <a:off x="10723909" y="112909"/>
                <a:ext cx="219960" cy="1292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82BC2A1-A5AA-294B-6F6E-4E7B5ABE350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15269" y="104269"/>
                  <a:ext cx="237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F2828A2-0DCE-C7F4-D4C9-21D50D6A57E4}"/>
                    </a:ext>
                  </a:extLst>
                </p14:cNvPr>
                <p14:cNvContentPartPr/>
                <p14:nvPr/>
              </p14:nvContentPartPr>
              <p14:xfrm>
                <a:off x="10967269" y="113269"/>
                <a:ext cx="93600" cy="115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F2828A2-0DCE-C7F4-D4C9-21D50D6A57E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58269" y="104269"/>
                  <a:ext cx="111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B69FCB6-C1D9-F1E5-CC1E-EAAEF5491C2F}"/>
                    </a:ext>
                  </a:extLst>
                </p14:cNvPr>
                <p14:cNvContentPartPr/>
                <p14:nvPr/>
              </p14:nvContentPartPr>
              <p14:xfrm>
                <a:off x="11045749" y="29029"/>
                <a:ext cx="121320" cy="209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B69FCB6-C1D9-F1E5-CC1E-EAAEF5491C2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036749" y="20029"/>
                  <a:ext cx="138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8C6FC37-A36B-C4F6-6ECD-5DACFFCCA4AA}"/>
                    </a:ext>
                  </a:extLst>
                </p14:cNvPr>
                <p14:cNvContentPartPr/>
                <p14:nvPr/>
              </p14:nvContentPartPr>
              <p14:xfrm>
                <a:off x="11231149" y="62149"/>
                <a:ext cx="558000" cy="176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8C6FC37-A36B-C4F6-6ECD-5DACFFCCA4A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222509" y="53509"/>
                  <a:ext cx="575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FC825A2-F659-6AC2-038E-919369A6CF93}"/>
                    </a:ext>
                  </a:extLst>
                </p14:cNvPr>
                <p14:cNvContentPartPr/>
                <p14:nvPr/>
              </p14:nvContentPartPr>
              <p14:xfrm>
                <a:off x="11672509" y="112909"/>
                <a:ext cx="93240" cy="69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FC825A2-F659-6AC2-038E-919369A6CF9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63509" y="104269"/>
                  <a:ext cx="11088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918EAAE0-89D3-BACA-ECC8-3E0CFBA26609}"/>
                  </a:ext>
                </a:extLst>
              </p14:cNvPr>
              <p14:cNvContentPartPr/>
              <p14:nvPr/>
            </p14:nvContentPartPr>
            <p14:xfrm>
              <a:off x="3280189" y="471829"/>
              <a:ext cx="1260360" cy="2120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918EAAE0-89D3-BACA-ECC8-3E0CFBA2660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71189" y="463189"/>
                <a:ext cx="1278000" cy="22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CFA30F80-A554-46AB-B715-11179D95CB42}"/>
              </a:ext>
            </a:extLst>
          </p:cNvPr>
          <p:cNvGrpSpPr/>
          <p:nvPr/>
        </p:nvGrpSpPr>
        <p:grpSpPr>
          <a:xfrm>
            <a:off x="1239709" y="47422"/>
            <a:ext cx="7149960" cy="2399727"/>
            <a:chOff x="1239709" y="47422"/>
            <a:chExt cx="7149960" cy="239972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C356C76-7F0A-0439-1801-E3A91594D929}"/>
                    </a:ext>
                  </a:extLst>
                </p14:cNvPr>
                <p14:cNvContentPartPr/>
                <p14:nvPr/>
              </p14:nvContentPartPr>
              <p14:xfrm>
                <a:off x="1899949" y="1979902"/>
                <a:ext cx="369720" cy="651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C356C76-7F0A-0439-1801-E3A91594D92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91309" y="1970902"/>
                  <a:ext cx="387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0F47355-F233-1B94-DBC8-81E9512621D9}"/>
                    </a:ext>
                  </a:extLst>
                </p14:cNvPr>
                <p14:cNvContentPartPr/>
                <p14:nvPr/>
              </p14:nvContentPartPr>
              <p14:xfrm>
                <a:off x="2513749" y="1940662"/>
                <a:ext cx="302040" cy="295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0F47355-F233-1B94-DBC8-81E9512621D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05109" y="1931662"/>
                  <a:ext cx="319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CF826B6-D6FC-7EE7-96F9-248B5368101D}"/>
                    </a:ext>
                  </a:extLst>
                </p14:cNvPr>
                <p14:cNvContentPartPr/>
                <p14:nvPr/>
              </p14:nvContentPartPr>
              <p14:xfrm>
                <a:off x="1354189" y="557902"/>
                <a:ext cx="1424880" cy="1842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CF826B6-D6FC-7EE7-96F9-248B5368101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45549" y="549262"/>
                  <a:ext cx="1442520" cy="18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10F1956-CA81-559F-9A53-A01E94925793}"/>
                    </a:ext>
                  </a:extLst>
                </p14:cNvPr>
                <p14:cNvContentPartPr/>
                <p14:nvPr/>
              </p14:nvContentPartPr>
              <p14:xfrm>
                <a:off x="1239709" y="2247742"/>
                <a:ext cx="358560" cy="173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10F1956-CA81-559F-9A53-A01E949257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31069" y="2238742"/>
                  <a:ext cx="376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0BB7982-ADF0-2EDB-9BE4-018AE2E3D81B}"/>
                    </a:ext>
                  </a:extLst>
                </p14:cNvPr>
                <p14:cNvContentPartPr/>
                <p14:nvPr/>
              </p14:nvContentPartPr>
              <p14:xfrm>
                <a:off x="2855389" y="398422"/>
                <a:ext cx="309240" cy="95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0BB7982-ADF0-2EDB-9BE4-018AE2E3D8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46389" y="389422"/>
                  <a:ext cx="326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07EEB9B-4282-88AA-702D-E7C1E15A25E8}"/>
                    </a:ext>
                  </a:extLst>
                </p14:cNvPr>
                <p14:cNvContentPartPr/>
                <p14:nvPr/>
              </p14:nvContentPartPr>
              <p14:xfrm>
                <a:off x="3080389" y="253342"/>
                <a:ext cx="12600" cy="15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07EEB9B-4282-88AA-702D-E7C1E15A25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71389" y="244702"/>
                  <a:ext cx="30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6E675A5-23B2-F4AB-D81C-717647D27AF8}"/>
                    </a:ext>
                  </a:extLst>
                </p14:cNvPr>
                <p14:cNvContentPartPr/>
                <p14:nvPr/>
              </p14:nvContentPartPr>
              <p14:xfrm>
                <a:off x="3353269" y="293662"/>
                <a:ext cx="396720" cy="243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6E675A5-23B2-F4AB-D81C-717647D27AF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44269" y="284662"/>
                  <a:ext cx="414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7CBF205-E356-A2E4-B3CD-2211E83B2040}"/>
                    </a:ext>
                  </a:extLst>
                </p14:cNvPr>
                <p14:cNvContentPartPr/>
                <p14:nvPr/>
              </p14:nvContentPartPr>
              <p14:xfrm>
                <a:off x="3791029" y="168022"/>
                <a:ext cx="502200" cy="190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7CBF205-E356-A2E4-B3CD-2211E83B20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82389" y="159022"/>
                  <a:ext cx="519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0390B24-B9A2-3800-3E29-6384B8660445}"/>
                    </a:ext>
                  </a:extLst>
                </p14:cNvPr>
                <p14:cNvContentPartPr/>
                <p14:nvPr/>
              </p14:nvContentPartPr>
              <p14:xfrm>
                <a:off x="4544509" y="234262"/>
                <a:ext cx="437040" cy="48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0390B24-B9A2-3800-3E29-6384B86604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35869" y="225622"/>
                  <a:ext cx="454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2307151-8F61-DC55-E49A-63CF4DA17A87}"/>
                    </a:ext>
                  </a:extLst>
                </p14:cNvPr>
                <p14:cNvContentPartPr/>
                <p14:nvPr/>
              </p14:nvContentPartPr>
              <p14:xfrm>
                <a:off x="5156149" y="183502"/>
                <a:ext cx="120240" cy="141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2307151-8F61-DC55-E49A-63CF4DA17A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47149" y="174502"/>
                  <a:ext cx="137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E3FFD41-3779-C3DB-82CD-DC1FD59367D2}"/>
                    </a:ext>
                  </a:extLst>
                </p14:cNvPr>
                <p14:cNvContentPartPr/>
                <p14:nvPr/>
              </p14:nvContentPartPr>
              <p14:xfrm>
                <a:off x="5153989" y="243982"/>
                <a:ext cx="132840" cy="183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E3FFD41-3779-C3DB-82CD-DC1FD59367D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45349" y="235342"/>
                  <a:ext cx="150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424E641-715C-38A6-FCA1-96ADC0C75F40}"/>
                    </a:ext>
                  </a:extLst>
                </p14:cNvPr>
                <p14:cNvContentPartPr/>
                <p14:nvPr/>
              </p14:nvContentPartPr>
              <p14:xfrm>
                <a:off x="5317789" y="214102"/>
                <a:ext cx="235800" cy="77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424E641-715C-38A6-FCA1-96ADC0C75F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308789" y="205462"/>
                  <a:ext cx="253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32ABED2-1097-2065-ECAD-7EB002049202}"/>
                    </a:ext>
                  </a:extLst>
                </p14:cNvPr>
                <p14:cNvContentPartPr/>
                <p14:nvPr/>
              </p14:nvContentPartPr>
              <p14:xfrm>
                <a:off x="5606869" y="197182"/>
                <a:ext cx="76320" cy="81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32ABED2-1097-2065-ECAD-7EB00204920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98229" y="188182"/>
                  <a:ext cx="93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8C5E7D0-2384-F4DD-52A7-EFF77ACA316B}"/>
                    </a:ext>
                  </a:extLst>
                </p14:cNvPr>
                <p14:cNvContentPartPr/>
                <p14:nvPr/>
              </p14:nvContentPartPr>
              <p14:xfrm>
                <a:off x="5851309" y="171982"/>
                <a:ext cx="97920" cy="126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8C5E7D0-2384-F4DD-52A7-EFF77ACA316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42309" y="163342"/>
                  <a:ext cx="115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6B79D54-07D6-1E60-C9AB-0A6EB1B38991}"/>
                    </a:ext>
                  </a:extLst>
                </p14:cNvPr>
                <p14:cNvContentPartPr/>
                <p14:nvPr/>
              </p14:nvContentPartPr>
              <p14:xfrm>
                <a:off x="5993149" y="81622"/>
                <a:ext cx="41040" cy="189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6B79D54-07D6-1E60-C9AB-0A6EB1B3899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84149" y="72622"/>
                  <a:ext cx="58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DD4D415-3FF2-2BE6-81DF-17C0382AD052}"/>
                    </a:ext>
                  </a:extLst>
                </p14:cNvPr>
                <p14:cNvContentPartPr/>
                <p14:nvPr/>
              </p14:nvContentPartPr>
              <p14:xfrm>
                <a:off x="5982709" y="210502"/>
                <a:ext cx="339480" cy="266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DD4D415-3FF2-2BE6-81DF-17C0382AD0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74069" y="201502"/>
                  <a:ext cx="357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1020A01-9D40-C8EA-34E1-4A36B6BD1874}"/>
                    </a:ext>
                  </a:extLst>
                </p14:cNvPr>
                <p14:cNvContentPartPr/>
                <p14:nvPr/>
              </p14:nvContentPartPr>
              <p14:xfrm>
                <a:off x="6359629" y="108622"/>
                <a:ext cx="286560" cy="117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1020A01-9D40-C8EA-34E1-4A36B6BD18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50989" y="99982"/>
                  <a:ext cx="304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6AA4284-B929-BE69-53DD-4F2736277825}"/>
                    </a:ext>
                  </a:extLst>
                </p14:cNvPr>
                <p14:cNvContentPartPr/>
                <p14:nvPr/>
              </p14:nvContentPartPr>
              <p14:xfrm>
                <a:off x="6744469" y="87742"/>
                <a:ext cx="110160" cy="1184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6AA4284-B929-BE69-53DD-4F273627782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35829" y="79102"/>
                  <a:ext cx="127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CE2C96E-333D-6ED9-39F8-0D6905D3BF25}"/>
                    </a:ext>
                  </a:extLst>
                </p14:cNvPr>
                <p14:cNvContentPartPr/>
                <p14:nvPr/>
              </p14:nvContentPartPr>
              <p14:xfrm>
                <a:off x="7094389" y="120502"/>
                <a:ext cx="182880" cy="1206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CE2C96E-333D-6ED9-39F8-0D6905D3BF2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85389" y="111862"/>
                  <a:ext cx="200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8B3D96D-6B81-E708-6CF1-6A545694F467}"/>
                    </a:ext>
                  </a:extLst>
                </p14:cNvPr>
                <p14:cNvContentPartPr/>
                <p14:nvPr/>
              </p14:nvContentPartPr>
              <p14:xfrm>
                <a:off x="7312189" y="98902"/>
                <a:ext cx="382680" cy="126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8B3D96D-6B81-E708-6CF1-6A545694F46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03189" y="89902"/>
                  <a:ext cx="400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D0137A7-FF51-1D20-F27E-683D139DAB6C}"/>
                    </a:ext>
                  </a:extLst>
                </p14:cNvPr>
                <p14:cNvContentPartPr/>
                <p14:nvPr/>
              </p14:nvContentPartPr>
              <p14:xfrm>
                <a:off x="7660669" y="92782"/>
                <a:ext cx="23760" cy="160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D0137A7-FF51-1D20-F27E-683D139DAB6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652029" y="84142"/>
                  <a:ext cx="41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FEC822-7EBC-207B-47DF-4F493932B435}"/>
                    </a:ext>
                  </a:extLst>
                </p14:cNvPr>
                <p14:cNvContentPartPr/>
                <p14:nvPr/>
              </p14:nvContentPartPr>
              <p14:xfrm>
                <a:off x="7673629" y="47422"/>
                <a:ext cx="23400" cy="100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FEC822-7EBC-207B-47DF-4F493932B43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664629" y="38782"/>
                  <a:ext cx="41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6DB98A2-814C-BF6F-DDCC-4BE82A532375}"/>
                    </a:ext>
                  </a:extLst>
                </p14:cNvPr>
                <p14:cNvContentPartPr/>
                <p14:nvPr/>
              </p14:nvContentPartPr>
              <p14:xfrm>
                <a:off x="7761829" y="63262"/>
                <a:ext cx="386640" cy="149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6DB98A2-814C-BF6F-DDCC-4BE82A5323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752829" y="54622"/>
                  <a:ext cx="404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43E407D-228D-8974-940D-89F1C6F50E27}"/>
                    </a:ext>
                  </a:extLst>
                </p14:cNvPr>
                <p14:cNvContentPartPr/>
                <p14:nvPr/>
              </p14:nvContentPartPr>
              <p14:xfrm>
                <a:off x="8145589" y="64702"/>
                <a:ext cx="46800" cy="417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43E407D-228D-8974-940D-89F1C6F50E2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136949" y="55702"/>
                  <a:ext cx="64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5769893-2D8C-69D1-EC1D-A55FBCF225BF}"/>
                    </a:ext>
                  </a:extLst>
                </p14:cNvPr>
                <p14:cNvContentPartPr/>
                <p14:nvPr/>
              </p14:nvContentPartPr>
              <p14:xfrm>
                <a:off x="8205709" y="164062"/>
                <a:ext cx="183960" cy="61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5769893-2D8C-69D1-EC1D-A55FBCF225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96709" y="155422"/>
                  <a:ext cx="201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AB7E00E-C6CC-AE1A-6837-044A6DAF70E7}"/>
                    </a:ext>
                  </a:extLst>
                </p14:cNvPr>
                <p14:cNvContentPartPr/>
                <p14:nvPr/>
              </p14:nvContentPartPr>
              <p14:xfrm>
                <a:off x="2726869" y="2307469"/>
                <a:ext cx="46440" cy="752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AB7E00E-C6CC-AE1A-6837-044A6DAF70E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18229" y="2298469"/>
                  <a:ext cx="64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1719133-BF89-6A91-157F-965427117058}"/>
                    </a:ext>
                  </a:extLst>
                </p14:cNvPr>
                <p14:cNvContentPartPr/>
                <p14:nvPr/>
              </p14:nvContentPartPr>
              <p14:xfrm>
                <a:off x="2935309" y="924709"/>
                <a:ext cx="1417680" cy="12052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1719133-BF89-6A91-157F-96542711705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26669" y="915709"/>
                  <a:ext cx="1435320" cy="12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2FCD301-C7BC-07AB-E3EA-20BFBA8FDF64}"/>
                    </a:ext>
                  </a:extLst>
                </p14:cNvPr>
                <p14:cNvContentPartPr/>
                <p14:nvPr/>
              </p14:nvContentPartPr>
              <p14:xfrm>
                <a:off x="2721109" y="943429"/>
                <a:ext cx="1593720" cy="14659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2FCD301-C7BC-07AB-E3EA-20BFBA8FDF6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12109" y="934789"/>
                  <a:ext cx="1611360" cy="14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5B89BE8-9504-BB1C-A8D9-6876760C9229}"/>
                    </a:ext>
                  </a:extLst>
                </p14:cNvPr>
                <p14:cNvContentPartPr/>
                <p14:nvPr/>
              </p14:nvContentPartPr>
              <p14:xfrm>
                <a:off x="2675749" y="2187229"/>
                <a:ext cx="257040" cy="259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5B89BE8-9504-BB1C-A8D9-6876760C922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66749" y="2178589"/>
                  <a:ext cx="27468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3003AE76-4B53-8852-9CB1-182730D23323}"/>
                  </a:ext>
                </a:extLst>
              </p14:cNvPr>
              <p14:cNvContentPartPr/>
              <p14:nvPr/>
            </p14:nvContentPartPr>
            <p14:xfrm>
              <a:off x="1957909" y="2657029"/>
              <a:ext cx="686160" cy="957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3003AE76-4B53-8852-9CB1-182730D2332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949269" y="2648389"/>
                <a:ext cx="7038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54F6D82-C41F-60D6-FF79-3A2CDC124DFE}"/>
                  </a:ext>
                </a:extLst>
              </p14:cNvPr>
              <p14:cNvContentPartPr/>
              <p14:nvPr/>
            </p14:nvContentPartPr>
            <p14:xfrm>
              <a:off x="412789" y="3050149"/>
              <a:ext cx="383040" cy="4658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54F6D82-C41F-60D6-FF79-3A2CDC124DFE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4149" y="3041509"/>
                <a:ext cx="40068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7C7E39E4-83C9-ADD3-E574-5D90A6B5A607}"/>
                  </a:ext>
                </a:extLst>
              </p14:cNvPr>
              <p14:cNvContentPartPr/>
              <p14:nvPr/>
            </p14:nvContentPartPr>
            <p14:xfrm>
              <a:off x="487669" y="4183789"/>
              <a:ext cx="1100160" cy="792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7C7E39E4-83C9-ADD3-E574-5D90A6B5A60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9029" y="4175149"/>
                <a:ext cx="11178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75EDBA4-E2C2-366E-5E90-4274D3F37F64}"/>
                  </a:ext>
                </a:extLst>
              </p14:cNvPr>
              <p14:cNvContentPartPr/>
              <p14:nvPr/>
            </p14:nvContentPartPr>
            <p14:xfrm>
              <a:off x="4280989" y="4170829"/>
              <a:ext cx="2044440" cy="1296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75EDBA4-E2C2-366E-5E90-4274D3F37F6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271989" y="4162189"/>
                <a:ext cx="20620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C99B139-6DDB-2298-5536-BD3E5EA9ACFF}"/>
                  </a:ext>
                </a:extLst>
              </p14:cNvPr>
              <p14:cNvContentPartPr/>
              <p14:nvPr/>
            </p14:nvContentPartPr>
            <p14:xfrm>
              <a:off x="476869" y="4575109"/>
              <a:ext cx="1266840" cy="496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C99B139-6DDB-2298-5536-BD3E5EA9ACF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68229" y="4566109"/>
                <a:ext cx="1284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D05F7CB-86C0-503D-7B99-6020ECB75B98}"/>
                  </a:ext>
                </a:extLst>
              </p14:cNvPr>
              <p14:cNvContentPartPr/>
              <p14:nvPr/>
            </p14:nvContentPartPr>
            <p14:xfrm>
              <a:off x="492709" y="4547389"/>
              <a:ext cx="1128960" cy="612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D05F7CB-86C0-503D-7B99-6020ECB75B9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83709" y="4538749"/>
                <a:ext cx="114660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1E1DC16-8E96-4AC0-4070-D72818516CE5}"/>
                  </a:ext>
                </a:extLst>
              </p14:cNvPr>
              <p14:cNvContentPartPr/>
              <p14:nvPr/>
            </p14:nvContentPartPr>
            <p14:xfrm>
              <a:off x="4602109" y="4590949"/>
              <a:ext cx="2164320" cy="6372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1E1DC16-8E96-4AC0-4070-D72818516CE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93109" y="4582309"/>
                <a:ext cx="2181960" cy="8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0725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931469-CC2D-6052-7C90-84077589D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" y="0"/>
            <a:ext cx="8611157" cy="4338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2EDFDB0D-A789-A873-BE2D-E460E172D2C4}"/>
                  </a:ext>
                </a:extLst>
              </p14:cNvPr>
              <p14:cNvContentPartPr/>
              <p14:nvPr/>
            </p14:nvContentPartPr>
            <p14:xfrm>
              <a:off x="5046349" y="1855342"/>
              <a:ext cx="444240" cy="6015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2EDFDB0D-A789-A873-BE2D-E460E172D2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37349" y="1846702"/>
                <a:ext cx="461880" cy="61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0B6A5D5F-DAAF-57EA-65C6-9ADC61F53791}"/>
                  </a:ext>
                </a:extLst>
              </p14:cNvPr>
              <p14:cNvContentPartPr/>
              <p14:nvPr/>
            </p14:nvContentPartPr>
            <p14:xfrm>
              <a:off x="5665549" y="1915822"/>
              <a:ext cx="248400" cy="5778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0B6A5D5F-DAAF-57EA-65C6-9ADC61F5379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56909" y="1906822"/>
                <a:ext cx="26604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60077CA-BAF6-6A4C-7B2B-93B301114624}"/>
                  </a:ext>
                </a:extLst>
              </p14:cNvPr>
              <p14:cNvContentPartPr/>
              <p14:nvPr/>
            </p14:nvContentPartPr>
            <p14:xfrm>
              <a:off x="3245989" y="2787382"/>
              <a:ext cx="617040" cy="370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60077CA-BAF6-6A4C-7B2B-93B3011146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36989" y="2778382"/>
                <a:ext cx="634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59B53114-17F5-60DC-2554-5A346F2824A9}"/>
                  </a:ext>
                </a:extLst>
              </p14:cNvPr>
              <p14:cNvContentPartPr/>
              <p14:nvPr/>
            </p14:nvContentPartPr>
            <p14:xfrm>
              <a:off x="5306629" y="2477782"/>
              <a:ext cx="200880" cy="3438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59B53114-17F5-60DC-2554-5A346F2824A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97989" y="2469142"/>
                <a:ext cx="2185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0FCEB986-9DB1-3CD2-6A64-589CD4CBD4B3}"/>
                  </a:ext>
                </a:extLst>
              </p14:cNvPr>
              <p14:cNvContentPartPr/>
              <p14:nvPr/>
            </p14:nvContentPartPr>
            <p14:xfrm>
              <a:off x="2119549" y="2891062"/>
              <a:ext cx="439200" cy="59328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0FCEB986-9DB1-3CD2-6A64-589CD4CBD4B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10549" y="2882062"/>
                <a:ext cx="45684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B894EB10-33B6-431C-D38C-23974322918E}"/>
                  </a:ext>
                </a:extLst>
              </p14:cNvPr>
              <p14:cNvContentPartPr/>
              <p14:nvPr/>
            </p14:nvContentPartPr>
            <p14:xfrm>
              <a:off x="4974349" y="2957302"/>
              <a:ext cx="415080" cy="42876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B894EB10-33B6-431C-D38C-23974322918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65349" y="2948302"/>
                <a:ext cx="43272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12D863F9-A83E-76E2-C1B6-604A49AE5D6D}"/>
                  </a:ext>
                </a:extLst>
              </p14:cNvPr>
              <p14:cNvContentPartPr/>
              <p14:nvPr/>
            </p14:nvContentPartPr>
            <p14:xfrm>
              <a:off x="4001269" y="3195982"/>
              <a:ext cx="430920" cy="40500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12D863F9-A83E-76E2-C1B6-604A49AE5D6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92269" y="3186982"/>
                <a:ext cx="44856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232A2B0E-B097-5E87-AFF7-3051101BB629}"/>
                  </a:ext>
                </a:extLst>
              </p14:cNvPr>
              <p14:cNvContentPartPr/>
              <p14:nvPr/>
            </p14:nvContentPartPr>
            <p14:xfrm>
              <a:off x="10495669" y="3040462"/>
              <a:ext cx="1154880" cy="52200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232A2B0E-B097-5E87-AFF7-3051101BB6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486669" y="3031822"/>
                <a:ext cx="117252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B18F53FC-4580-9EB5-5D07-103E99F9291B}"/>
                  </a:ext>
                </a:extLst>
              </p14:cNvPr>
              <p14:cNvContentPartPr/>
              <p14:nvPr/>
            </p14:nvContentPartPr>
            <p14:xfrm>
              <a:off x="2140069" y="2763262"/>
              <a:ext cx="3389400" cy="105228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B18F53FC-4580-9EB5-5D07-103E99F9291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31069" y="2754262"/>
                <a:ext cx="3407040" cy="10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068C8B2F-3D43-F070-EDBA-786B7A5C39DB}"/>
                  </a:ext>
                </a:extLst>
              </p14:cNvPr>
              <p14:cNvContentPartPr/>
              <p14:nvPr/>
            </p14:nvContentPartPr>
            <p14:xfrm>
              <a:off x="2747029" y="2863702"/>
              <a:ext cx="426600" cy="67212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068C8B2F-3D43-F070-EDBA-786B7A5C39D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38389" y="2855062"/>
                <a:ext cx="444240" cy="68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C79EF778-4B73-3EC3-C926-9A2A1D50F92F}"/>
              </a:ext>
            </a:extLst>
          </p:cNvPr>
          <p:cNvGrpSpPr/>
          <p:nvPr/>
        </p:nvGrpSpPr>
        <p:grpSpPr>
          <a:xfrm>
            <a:off x="1787629" y="2531422"/>
            <a:ext cx="3788640" cy="1752120"/>
            <a:chOff x="1787629" y="2531422"/>
            <a:chExt cx="3788640" cy="175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4C6FF2D-28CE-A01B-BCE5-0CB2F3FE9F33}"/>
                    </a:ext>
                  </a:extLst>
                </p14:cNvPr>
                <p14:cNvContentPartPr/>
                <p14:nvPr/>
              </p14:nvContentPartPr>
              <p14:xfrm>
                <a:off x="4029349" y="2531422"/>
                <a:ext cx="1508760" cy="3542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4C6FF2D-28CE-A01B-BCE5-0CB2F3FE9F3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20349" y="2522422"/>
                  <a:ext cx="15264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4EE8901-8524-C16D-F0C5-2C11F820881A}"/>
                    </a:ext>
                  </a:extLst>
                </p14:cNvPr>
                <p14:cNvContentPartPr/>
                <p14:nvPr/>
              </p14:nvContentPartPr>
              <p14:xfrm>
                <a:off x="1787629" y="2538622"/>
                <a:ext cx="3788640" cy="17449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4EE8901-8524-C16D-F0C5-2C11F82088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78989" y="2529622"/>
                  <a:ext cx="3806280" cy="176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B98FCC97-E2CC-10A4-2C2A-35531C93C7EC}"/>
              </a:ext>
            </a:extLst>
          </p:cNvPr>
          <p:cNvGrpSpPr/>
          <p:nvPr/>
        </p:nvGrpSpPr>
        <p:grpSpPr>
          <a:xfrm>
            <a:off x="633109" y="2648062"/>
            <a:ext cx="4216680" cy="3891240"/>
            <a:chOff x="633109" y="2648062"/>
            <a:chExt cx="4216680" cy="38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5F282D3-23D6-85AB-F16C-487BFA036A3E}"/>
                    </a:ext>
                  </a:extLst>
                </p14:cNvPr>
                <p14:cNvContentPartPr/>
                <p14:nvPr/>
              </p14:nvContentPartPr>
              <p14:xfrm>
                <a:off x="633109" y="4783582"/>
                <a:ext cx="470160" cy="3578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5F282D3-23D6-85AB-F16C-487BFA036A3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4469" y="4774582"/>
                  <a:ext cx="4878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BEB6909-9721-891F-7470-8F8D82B4766B}"/>
                    </a:ext>
                  </a:extLst>
                </p14:cNvPr>
                <p14:cNvContentPartPr/>
                <p14:nvPr/>
              </p14:nvContentPartPr>
              <p14:xfrm>
                <a:off x="1040269" y="4794382"/>
                <a:ext cx="75600" cy="363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BEB6909-9721-891F-7470-8F8D82B476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1269" y="4785382"/>
                  <a:ext cx="93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FE3BA0B1-9993-0B3C-1CBB-8130F10C4A58}"/>
                    </a:ext>
                  </a:extLst>
                </p14:cNvPr>
                <p14:cNvContentPartPr/>
                <p14:nvPr/>
              </p14:nvContentPartPr>
              <p14:xfrm>
                <a:off x="1174189" y="4655782"/>
                <a:ext cx="192600" cy="1911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FE3BA0B1-9993-0B3C-1CBB-8130F10C4A5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5189" y="4647142"/>
                  <a:ext cx="210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107F8AF-7B9E-CAC4-91F1-2093ABFABE6D}"/>
                    </a:ext>
                  </a:extLst>
                </p14:cNvPr>
                <p14:cNvContentPartPr/>
                <p14:nvPr/>
              </p14:nvContentPartPr>
              <p14:xfrm>
                <a:off x="758749" y="5103982"/>
                <a:ext cx="624240" cy="3589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107F8AF-7B9E-CAC4-91F1-2093ABFABE6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0109" y="5094982"/>
                  <a:ext cx="6418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0CB6DD10-45DB-B733-4B84-C4020D4EE185}"/>
                    </a:ext>
                  </a:extLst>
                </p14:cNvPr>
                <p14:cNvContentPartPr/>
                <p14:nvPr/>
              </p14:nvContentPartPr>
              <p14:xfrm>
                <a:off x="1084549" y="5346622"/>
                <a:ext cx="207000" cy="2044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0CB6DD10-45DB-B733-4B84-C4020D4EE1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5549" y="5337622"/>
                  <a:ext cx="224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F35357AF-49E4-F51D-7CA2-B95A7FC82179}"/>
                    </a:ext>
                  </a:extLst>
                </p14:cNvPr>
                <p14:cNvContentPartPr/>
                <p14:nvPr/>
              </p14:nvContentPartPr>
              <p14:xfrm>
                <a:off x="1287589" y="5349502"/>
                <a:ext cx="130320" cy="1267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F35357AF-49E4-F51D-7CA2-B95A7FC8217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78589" y="5340862"/>
                  <a:ext cx="1479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25C9BA7A-B13F-79D9-6F78-D3799390F85E}"/>
                    </a:ext>
                  </a:extLst>
                </p14:cNvPr>
                <p14:cNvContentPartPr/>
                <p14:nvPr/>
              </p14:nvContentPartPr>
              <p14:xfrm>
                <a:off x="1436269" y="5209822"/>
                <a:ext cx="134640" cy="1731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25C9BA7A-B13F-79D9-6F78-D3799390F85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427269" y="5200822"/>
                  <a:ext cx="152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AEFBB05B-F5D9-4BE5-3E5D-FB5B1159F427}"/>
                    </a:ext>
                  </a:extLst>
                </p14:cNvPr>
                <p14:cNvContentPartPr/>
                <p14:nvPr/>
              </p14:nvContentPartPr>
              <p14:xfrm>
                <a:off x="1550749" y="5233942"/>
                <a:ext cx="133200" cy="900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AEFBB05B-F5D9-4BE5-3E5D-FB5B1159F42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41749" y="5225302"/>
                  <a:ext cx="150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7AFBFDCE-1337-CF5F-4804-84DAFE662949}"/>
                    </a:ext>
                  </a:extLst>
                </p14:cNvPr>
                <p14:cNvContentPartPr/>
                <p14:nvPr/>
              </p14:nvContentPartPr>
              <p14:xfrm>
                <a:off x="2781229" y="2958382"/>
                <a:ext cx="439920" cy="6138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7AFBFDCE-1337-CF5F-4804-84DAFE6629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72589" y="2949382"/>
                  <a:ext cx="457560" cy="6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CF5145E-A4FF-DD71-EAF3-C3233B5C10F1}"/>
                    </a:ext>
                  </a:extLst>
                </p14:cNvPr>
                <p14:cNvContentPartPr/>
                <p14:nvPr/>
              </p14:nvContentPartPr>
              <p14:xfrm>
                <a:off x="3572509" y="2735542"/>
                <a:ext cx="1277280" cy="9529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CF5145E-A4FF-DD71-EAF3-C3233B5C10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63509" y="2726902"/>
                  <a:ext cx="1294920" cy="9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F5EC44B-C36E-BFFB-A174-1ADA46E77FD5}"/>
                    </a:ext>
                  </a:extLst>
                </p14:cNvPr>
                <p14:cNvContentPartPr/>
                <p14:nvPr/>
              </p14:nvContentPartPr>
              <p14:xfrm>
                <a:off x="3691309" y="2814382"/>
                <a:ext cx="414360" cy="4172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F5EC44B-C36E-BFFB-A174-1ADA46E77FD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82669" y="2805382"/>
                  <a:ext cx="4320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04F46A3A-DDC5-AC71-5521-A03FE11A2215}"/>
                    </a:ext>
                  </a:extLst>
                </p14:cNvPr>
                <p14:cNvContentPartPr/>
                <p14:nvPr/>
              </p14:nvContentPartPr>
              <p14:xfrm>
                <a:off x="3683389" y="2837062"/>
                <a:ext cx="389520" cy="3686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04F46A3A-DDC5-AC71-5521-A03FE11A22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74749" y="2828422"/>
                  <a:ext cx="4071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9829AA5-D711-2C46-6FEF-1B409EC39611}"/>
                    </a:ext>
                  </a:extLst>
                </p14:cNvPr>
                <p14:cNvContentPartPr/>
                <p14:nvPr/>
              </p14:nvContentPartPr>
              <p14:xfrm>
                <a:off x="3650629" y="2648062"/>
                <a:ext cx="1010880" cy="9349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9829AA5-D711-2C46-6FEF-1B409EC3961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41629" y="2639062"/>
                  <a:ext cx="1028520" cy="9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52BB094-3698-13E1-C581-9E0104298EA3}"/>
                    </a:ext>
                  </a:extLst>
                </p14:cNvPr>
                <p14:cNvContentPartPr/>
                <p14:nvPr/>
              </p14:nvContentPartPr>
              <p14:xfrm>
                <a:off x="2756749" y="2862262"/>
                <a:ext cx="407160" cy="6890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52BB094-3698-13E1-C581-9E0104298E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48109" y="2853262"/>
                  <a:ext cx="42480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6D47CAE-77A6-4EF5-A21E-71047FEEC9D2}"/>
                    </a:ext>
                  </a:extLst>
                </p14:cNvPr>
                <p14:cNvContentPartPr/>
                <p14:nvPr/>
              </p14:nvContentPartPr>
              <p14:xfrm>
                <a:off x="1829389" y="3569302"/>
                <a:ext cx="1978200" cy="13327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6D47CAE-77A6-4EF5-A21E-71047FEEC9D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20749" y="3560662"/>
                  <a:ext cx="1995840" cy="13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B7BB04B-BB4B-0D1C-2659-A78F1A497AA7}"/>
                    </a:ext>
                  </a:extLst>
                </p14:cNvPr>
                <p14:cNvContentPartPr/>
                <p14:nvPr/>
              </p14:nvContentPartPr>
              <p14:xfrm>
                <a:off x="1991389" y="3546262"/>
                <a:ext cx="823320" cy="126360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B7BB04B-BB4B-0D1C-2659-A78F1A497A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82749" y="3537622"/>
                  <a:ext cx="840960" cy="12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656014A-4B0C-8133-6B6C-C4A7833AA22C}"/>
                    </a:ext>
                  </a:extLst>
                </p14:cNvPr>
                <p14:cNvContentPartPr/>
                <p14:nvPr/>
              </p14:nvContentPartPr>
              <p14:xfrm>
                <a:off x="2992549" y="3298942"/>
                <a:ext cx="12240" cy="28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656014A-4B0C-8133-6B6C-C4A7833AA22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83909" y="3290302"/>
                  <a:ext cx="29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2AE1C05-70B6-57C2-252C-55BFBAF3F602}"/>
                    </a:ext>
                  </a:extLst>
                </p14:cNvPr>
                <p14:cNvContentPartPr/>
                <p14:nvPr/>
              </p14:nvContentPartPr>
              <p14:xfrm>
                <a:off x="2804989" y="2948662"/>
                <a:ext cx="405000" cy="5162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2AE1C05-70B6-57C2-252C-55BFBAF3F6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96349" y="2940022"/>
                  <a:ext cx="42264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04FD7BAA-CEDC-D433-C5FA-D371AD1B5F91}"/>
                    </a:ext>
                  </a:extLst>
                </p14:cNvPr>
                <p14:cNvContentPartPr/>
                <p14:nvPr/>
              </p14:nvContentPartPr>
              <p14:xfrm>
                <a:off x="3658549" y="2763982"/>
                <a:ext cx="1049040" cy="8593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04FD7BAA-CEDC-D433-C5FA-D371AD1B5F9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49909" y="2754982"/>
                  <a:ext cx="1066680" cy="87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4D715A4-0130-E0BD-F77E-7A2DA681556B}"/>
                    </a:ext>
                  </a:extLst>
                </p14:cNvPr>
                <p14:cNvContentPartPr/>
                <p14:nvPr/>
              </p14:nvContentPartPr>
              <p14:xfrm>
                <a:off x="1448869" y="5637502"/>
                <a:ext cx="22680" cy="90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4D715A4-0130-E0BD-F77E-7A2DA681556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39869" y="5628502"/>
                  <a:ext cx="40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9C115855-2BF3-8558-DFCE-B3150CD75381}"/>
                    </a:ext>
                  </a:extLst>
                </p14:cNvPr>
                <p14:cNvContentPartPr/>
                <p14:nvPr/>
              </p14:nvContentPartPr>
              <p14:xfrm>
                <a:off x="1282909" y="5678902"/>
                <a:ext cx="290160" cy="1249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9C115855-2BF3-8558-DFCE-B3150CD753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74269" y="5670262"/>
                  <a:ext cx="307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6908D34F-C1C0-DB66-44A6-35AE07CEB9AF}"/>
                    </a:ext>
                  </a:extLst>
                </p14:cNvPr>
                <p14:cNvContentPartPr/>
                <p14:nvPr/>
              </p14:nvContentPartPr>
              <p14:xfrm>
                <a:off x="1606549" y="5480542"/>
                <a:ext cx="94320" cy="1530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6908D34F-C1C0-DB66-44A6-35AE07CEB9A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97909" y="5471542"/>
                  <a:ext cx="111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15B2273-2608-902F-0B79-AA57BE1DAB53}"/>
                    </a:ext>
                  </a:extLst>
                </p14:cNvPr>
                <p14:cNvContentPartPr/>
                <p14:nvPr/>
              </p14:nvContentPartPr>
              <p14:xfrm>
                <a:off x="900589" y="6116302"/>
                <a:ext cx="100800" cy="1958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15B2273-2608-902F-0B79-AA57BE1DAB5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1589" y="6107302"/>
                  <a:ext cx="118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A707D36-9CDD-4CE9-5C80-7732926D584B}"/>
                    </a:ext>
                  </a:extLst>
                </p14:cNvPr>
                <p14:cNvContentPartPr/>
                <p14:nvPr/>
              </p14:nvContentPartPr>
              <p14:xfrm>
                <a:off x="976549" y="6019102"/>
                <a:ext cx="165960" cy="2149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A707D36-9CDD-4CE9-5C80-7732926D584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7909" y="6010462"/>
                  <a:ext cx="183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D7D1331-F9E5-700E-DC01-495D1DC094C6}"/>
                    </a:ext>
                  </a:extLst>
                </p14:cNvPr>
                <p14:cNvContentPartPr/>
                <p14:nvPr/>
              </p14:nvContentPartPr>
              <p14:xfrm>
                <a:off x="1171309" y="6063022"/>
                <a:ext cx="135360" cy="1080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D7D1331-F9E5-700E-DC01-495D1DC094C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2309" y="6054382"/>
                  <a:ext cx="1530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0214BF95-506B-D2F1-45F6-F719147B60AB}"/>
                    </a:ext>
                  </a:extLst>
                </p14:cNvPr>
                <p14:cNvContentPartPr/>
                <p14:nvPr/>
              </p14:nvContentPartPr>
              <p14:xfrm>
                <a:off x="1332229" y="6007222"/>
                <a:ext cx="85320" cy="954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0214BF95-506B-D2F1-45F6-F719147B60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23589" y="5998222"/>
                  <a:ext cx="102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30D3EB4-9C0B-671D-3A7C-56E7F31324A7}"/>
                    </a:ext>
                  </a:extLst>
                </p14:cNvPr>
                <p14:cNvContentPartPr/>
                <p14:nvPr/>
              </p14:nvContentPartPr>
              <p14:xfrm>
                <a:off x="1398109" y="5875822"/>
                <a:ext cx="181800" cy="1429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30D3EB4-9C0B-671D-3A7C-56E7F31324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89109" y="5867182"/>
                  <a:ext cx="199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CF93F39-AEC1-ABDE-12D5-364D16921EC6}"/>
                    </a:ext>
                  </a:extLst>
                </p14:cNvPr>
                <p14:cNvContentPartPr/>
                <p14:nvPr/>
              </p14:nvContentPartPr>
              <p14:xfrm>
                <a:off x="1477669" y="5839102"/>
                <a:ext cx="21960" cy="54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CF93F39-AEC1-ABDE-12D5-364D16921EC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69029" y="5830462"/>
                  <a:ext cx="39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AE33F77-2AB9-5AF3-589E-5F51C861D9AD}"/>
                    </a:ext>
                  </a:extLst>
                </p14:cNvPr>
                <p14:cNvContentPartPr/>
                <p14:nvPr/>
              </p14:nvContentPartPr>
              <p14:xfrm>
                <a:off x="1586389" y="5884102"/>
                <a:ext cx="103680" cy="928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AE33F77-2AB9-5AF3-589E-5F51C861D9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77749" y="5875462"/>
                  <a:ext cx="121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2F1F4F2E-3FA9-A3BD-5062-45365CD79086}"/>
                    </a:ext>
                  </a:extLst>
                </p14:cNvPr>
                <p14:cNvContentPartPr/>
                <p14:nvPr/>
              </p14:nvContentPartPr>
              <p14:xfrm>
                <a:off x="1651189" y="5728942"/>
                <a:ext cx="206640" cy="1681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2F1F4F2E-3FA9-A3BD-5062-45365CD790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42189" y="5719942"/>
                  <a:ext cx="224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3E38C40C-7CA0-7E3E-A10E-6175E44EAEB5}"/>
                    </a:ext>
                  </a:extLst>
                </p14:cNvPr>
                <p14:cNvContentPartPr/>
                <p14:nvPr/>
              </p14:nvContentPartPr>
              <p14:xfrm>
                <a:off x="1798069" y="5663782"/>
                <a:ext cx="183960" cy="1195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3E38C40C-7CA0-7E3E-A10E-6175E44EAEB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789429" y="5654782"/>
                  <a:ext cx="201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69FDBE00-E9FD-443C-4915-A251724A8A87}"/>
                    </a:ext>
                  </a:extLst>
                </p14:cNvPr>
                <p14:cNvContentPartPr/>
                <p14:nvPr/>
              </p14:nvContentPartPr>
              <p14:xfrm>
                <a:off x="1242949" y="6419062"/>
                <a:ext cx="169200" cy="1202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69FDBE00-E9FD-443C-4915-A251724A8A8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33949" y="6410062"/>
                  <a:ext cx="186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E5F9BF1A-5036-5143-6794-CDEE7698A001}"/>
                    </a:ext>
                  </a:extLst>
                </p14:cNvPr>
                <p14:cNvContentPartPr/>
                <p14:nvPr/>
              </p14:nvContentPartPr>
              <p14:xfrm>
                <a:off x="1401349" y="6352102"/>
                <a:ext cx="133920" cy="1249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E5F9BF1A-5036-5143-6794-CDEE7698A0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92709" y="6343102"/>
                  <a:ext cx="151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542BE8D-A03C-D63E-2480-9A494E460ED4}"/>
                    </a:ext>
                  </a:extLst>
                </p14:cNvPr>
                <p14:cNvContentPartPr/>
                <p14:nvPr/>
              </p14:nvContentPartPr>
              <p14:xfrm>
                <a:off x="1456429" y="6186502"/>
                <a:ext cx="407880" cy="22032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542BE8D-A03C-D63E-2480-9A494E460ED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47789" y="6177502"/>
                  <a:ext cx="4255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CC1F4B7-C9A8-B071-C92E-2100A3D6B73F}"/>
                    </a:ext>
                  </a:extLst>
                </p14:cNvPr>
                <p14:cNvContentPartPr/>
                <p14:nvPr/>
              </p14:nvContentPartPr>
              <p14:xfrm>
                <a:off x="1777909" y="6167422"/>
                <a:ext cx="22680" cy="183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CC1F4B7-C9A8-B071-C92E-2100A3D6B73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69269" y="6158422"/>
                  <a:ext cx="4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8D3DEB1-B2B4-6548-EFB6-D73FA45664B3}"/>
                    </a:ext>
                  </a:extLst>
                </p14:cNvPr>
                <p14:cNvContentPartPr/>
                <p14:nvPr/>
              </p14:nvContentPartPr>
              <p14:xfrm>
                <a:off x="1904269" y="5971942"/>
                <a:ext cx="281520" cy="2584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8D3DEB1-B2B4-6548-EFB6-D73FA45664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95269" y="5962942"/>
                  <a:ext cx="299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4097872-AA29-C4E3-2895-161B4A4B40A7}"/>
                    </a:ext>
                  </a:extLst>
                </p14:cNvPr>
                <p14:cNvContentPartPr/>
                <p14:nvPr/>
              </p14:nvContentPartPr>
              <p14:xfrm>
                <a:off x="2104429" y="5953582"/>
                <a:ext cx="41040" cy="385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4097872-AA29-C4E3-2895-161B4A4B40A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95789" y="5944942"/>
                  <a:ext cx="58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23EC91B0-B666-C789-27F2-48FE736FB337}"/>
                    </a:ext>
                  </a:extLst>
                </p14:cNvPr>
                <p14:cNvContentPartPr/>
                <p14:nvPr/>
              </p14:nvContentPartPr>
              <p14:xfrm>
                <a:off x="2214589" y="5877622"/>
                <a:ext cx="186120" cy="1742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23EC91B0-B666-C789-27F2-48FE736FB33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05589" y="5868982"/>
                  <a:ext cx="2037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uppieren 386">
            <a:extLst>
              <a:ext uri="{FF2B5EF4-FFF2-40B4-BE49-F238E27FC236}">
                <a16:creationId xmlns:a16="http://schemas.microsoft.com/office/drawing/2014/main" id="{81DF20CE-2170-5E73-1871-2CF15B19DA38}"/>
              </a:ext>
            </a:extLst>
          </p:cNvPr>
          <p:cNvGrpSpPr/>
          <p:nvPr/>
        </p:nvGrpSpPr>
        <p:grpSpPr>
          <a:xfrm>
            <a:off x="2146909" y="2592982"/>
            <a:ext cx="3467880" cy="321120"/>
            <a:chOff x="2146909" y="2592982"/>
            <a:chExt cx="346788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3C5FF94-8BEC-9D10-76FE-8AD372E1DB7F}"/>
                    </a:ext>
                  </a:extLst>
                </p14:cNvPr>
                <p14:cNvContentPartPr/>
                <p14:nvPr/>
              </p14:nvContentPartPr>
              <p14:xfrm>
                <a:off x="5239309" y="2727982"/>
                <a:ext cx="375480" cy="1861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3C5FF94-8BEC-9D10-76FE-8AD372E1DB7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30309" y="2718982"/>
                  <a:ext cx="3931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99CACCE4-175A-C2AC-F199-BFEFD142F4D3}"/>
                    </a:ext>
                  </a:extLst>
                </p14:cNvPr>
                <p14:cNvContentPartPr/>
                <p14:nvPr/>
              </p14:nvContentPartPr>
              <p14:xfrm>
                <a:off x="2146909" y="2592982"/>
                <a:ext cx="2947320" cy="1198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99CACCE4-175A-C2AC-F199-BFEFD142F4D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38269" y="2583982"/>
                  <a:ext cx="296496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53" name="Freihand 452">
                <a:extLst>
                  <a:ext uri="{FF2B5EF4-FFF2-40B4-BE49-F238E27FC236}">
                    <a16:creationId xmlns:a16="http://schemas.microsoft.com/office/drawing/2014/main" id="{62C3F307-38BC-5B9E-25F3-7FF528346FE0}"/>
                  </a:ext>
                </a:extLst>
              </p14:cNvPr>
              <p14:cNvContentPartPr/>
              <p14:nvPr/>
            </p14:nvContentPartPr>
            <p14:xfrm>
              <a:off x="9567229" y="2342422"/>
              <a:ext cx="1308240" cy="375480"/>
            </p14:xfrm>
          </p:contentPart>
        </mc:Choice>
        <mc:Fallback>
          <p:pic>
            <p:nvPicPr>
              <p:cNvPr id="453" name="Freihand 452">
                <a:extLst>
                  <a:ext uri="{FF2B5EF4-FFF2-40B4-BE49-F238E27FC236}">
                    <a16:creationId xmlns:a16="http://schemas.microsoft.com/office/drawing/2014/main" id="{62C3F307-38BC-5B9E-25F3-7FF528346FE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558589" y="2333782"/>
                <a:ext cx="132588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1CAA0840-76B6-B025-B5C6-52709B9F1DD8}"/>
                  </a:ext>
                </a:extLst>
              </p14:cNvPr>
              <p14:cNvContentPartPr/>
              <p14:nvPr/>
            </p14:nvContentPartPr>
            <p14:xfrm>
              <a:off x="2735509" y="2871622"/>
              <a:ext cx="500040" cy="68688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1CAA0840-76B6-B025-B5C6-52709B9F1DD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726509" y="2862622"/>
                <a:ext cx="517680" cy="70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0" name="Gruppieren 479">
            <a:extLst>
              <a:ext uri="{FF2B5EF4-FFF2-40B4-BE49-F238E27FC236}">
                <a16:creationId xmlns:a16="http://schemas.microsoft.com/office/drawing/2014/main" id="{CCF55457-4F43-25B1-66A2-3EFA87C6B1FD}"/>
              </a:ext>
            </a:extLst>
          </p:cNvPr>
          <p:cNvGrpSpPr/>
          <p:nvPr/>
        </p:nvGrpSpPr>
        <p:grpSpPr>
          <a:xfrm>
            <a:off x="1704109" y="514702"/>
            <a:ext cx="9806400" cy="3808080"/>
            <a:chOff x="1704109" y="514702"/>
            <a:chExt cx="9806400" cy="38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A3D2F45-D10C-EC6B-DBD0-33B893F626E9}"/>
                    </a:ext>
                  </a:extLst>
                </p14:cNvPr>
                <p14:cNvContentPartPr/>
                <p14:nvPr/>
              </p14:nvContentPartPr>
              <p14:xfrm>
                <a:off x="1704109" y="2538262"/>
                <a:ext cx="4181760" cy="17845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A3D2F45-D10C-EC6B-DBD0-33B893F626E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95469" y="2529262"/>
                  <a:ext cx="4199400" cy="180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B80641B-6D97-8118-2C09-F73BC7972A66}"/>
                    </a:ext>
                  </a:extLst>
                </p14:cNvPr>
                <p14:cNvContentPartPr/>
                <p14:nvPr/>
              </p14:nvContentPartPr>
              <p14:xfrm>
                <a:off x="5292949" y="1394182"/>
                <a:ext cx="2319480" cy="15012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B80641B-6D97-8118-2C09-F73BC7972A6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84309" y="1385182"/>
                  <a:ext cx="2337120" cy="15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4608BFE-6683-0FE3-9F57-43ED9D18FF9F}"/>
                    </a:ext>
                  </a:extLst>
                </p14:cNvPr>
                <p14:cNvContentPartPr/>
                <p14:nvPr/>
              </p14:nvContentPartPr>
              <p14:xfrm>
                <a:off x="5249029" y="2560222"/>
                <a:ext cx="479880" cy="5148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4608BFE-6683-0FE3-9F57-43ED9D18FF9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40029" y="2551582"/>
                  <a:ext cx="49752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355517B-4E83-944E-3CDF-65560E5E119F}"/>
                    </a:ext>
                  </a:extLst>
                </p14:cNvPr>
                <p14:cNvContentPartPr/>
                <p14:nvPr/>
              </p14:nvContentPartPr>
              <p14:xfrm>
                <a:off x="7783429" y="986302"/>
                <a:ext cx="192600" cy="2545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355517B-4E83-944E-3CDF-65560E5E119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74429" y="977662"/>
                  <a:ext cx="210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5844EE39-A8EF-FC5C-E078-99C0AE59A9BB}"/>
                    </a:ext>
                  </a:extLst>
                </p14:cNvPr>
                <p14:cNvContentPartPr/>
                <p14:nvPr/>
              </p14:nvContentPartPr>
              <p14:xfrm>
                <a:off x="8000509" y="1069102"/>
                <a:ext cx="465840" cy="1573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5844EE39-A8EF-FC5C-E078-99C0AE59A9B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91509" y="1060462"/>
                  <a:ext cx="483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45CC3E5-27D8-FB11-9C23-96B296BD8C74}"/>
                    </a:ext>
                  </a:extLst>
                </p14:cNvPr>
                <p14:cNvContentPartPr/>
                <p14:nvPr/>
              </p14:nvContentPartPr>
              <p14:xfrm>
                <a:off x="8655349" y="990982"/>
                <a:ext cx="171360" cy="1990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45CC3E5-27D8-FB11-9C23-96B296BD8C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46709" y="982342"/>
                  <a:ext cx="189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578FA191-2BBB-7886-6EBB-50A2A0BD2A79}"/>
                    </a:ext>
                  </a:extLst>
                </p14:cNvPr>
                <p14:cNvContentPartPr/>
                <p14:nvPr/>
              </p14:nvContentPartPr>
              <p14:xfrm>
                <a:off x="8855509" y="1083502"/>
                <a:ext cx="94680" cy="8712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578FA191-2BBB-7886-6EBB-50A2A0BD2A7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46869" y="1074862"/>
                  <a:ext cx="112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EAC6CF9-0C9E-59C0-B2EC-11FA35DB8C62}"/>
                    </a:ext>
                  </a:extLst>
                </p14:cNvPr>
                <p14:cNvContentPartPr/>
                <p14:nvPr/>
              </p14:nvContentPartPr>
              <p14:xfrm>
                <a:off x="8981509" y="1021222"/>
                <a:ext cx="123120" cy="13716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EAC6CF9-0C9E-59C0-B2EC-11FA35DB8C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972869" y="1012582"/>
                  <a:ext cx="140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30E1320-FA46-2289-E8A0-B904E7675014}"/>
                    </a:ext>
                  </a:extLst>
                </p14:cNvPr>
                <p14:cNvContentPartPr/>
                <p14:nvPr/>
              </p14:nvContentPartPr>
              <p14:xfrm>
                <a:off x="9124069" y="1014022"/>
                <a:ext cx="79560" cy="1551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30E1320-FA46-2289-E8A0-B904E767501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15069" y="1005022"/>
                  <a:ext cx="97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B0EBD14-88A1-91F8-D805-A7A58B5EB79B}"/>
                    </a:ext>
                  </a:extLst>
                </p14:cNvPr>
                <p14:cNvContentPartPr/>
                <p14:nvPr/>
              </p14:nvContentPartPr>
              <p14:xfrm>
                <a:off x="9459949" y="828982"/>
                <a:ext cx="244440" cy="2847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B0EBD14-88A1-91F8-D805-A7A58B5EB79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451309" y="819982"/>
                  <a:ext cx="2620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A26102DC-7279-DB0C-B07A-783F18186B73}"/>
                    </a:ext>
                  </a:extLst>
                </p14:cNvPr>
                <p14:cNvContentPartPr/>
                <p14:nvPr/>
              </p14:nvContentPartPr>
              <p14:xfrm>
                <a:off x="9660829" y="951022"/>
                <a:ext cx="156240" cy="1897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A26102DC-7279-DB0C-B07A-783F18186B7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651829" y="942022"/>
                  <a:ext cx="173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E2D010F-4913-4BF6-222D-8846F1C28056}"/>
                    </a:ext>
                  </a:extLst>
                </p14:cNvPr>
                <p14:cNvContentPartPr/>
                <p14:nvPr/>
              </p14:nvContentPartPr>
              <p14:xfrm>
                <a:off x="9979069" y="853462"/>
                <a:ext cx="285480" cy="3168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E2D010F-4913-4BF6-222D-8846F1C2805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970069" y="844462"/>
                  <a:ext cx="303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54105497-4AAC-5CE8-5189-04E5BF085A93}"/>
                    </a:ext>
                  </a:extLst>
                </p14:cNvPr>
                <p14:cNvContentPartPr/>
                <p14:nvPr/>
              </p14:nvContentPartPr>
              <p14:xfrm>
                <a:off x="10332229" y="980902"/>
                <a:ext cx="125280" cy="788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54105497-4AAC-5CE8-5189-04E5BF085A9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23229" y="972262"/>
                  <a:ext cx="142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C5AF969-6AF2-8625-38E6-079311859A43}"/>
                    </a:ext>
                  </a:extLst>
                </p14:cNvPr>
                <p14:cNvContentPartPr/>
                <p14:nvPr/>
              </p14:nvContentPartPr>
              <p14:xfrm>
                <a:off x="10475869" y="879022"/>
                <a:ext cx="173520" cy="2106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C5AF969-6AF2-8625-38E6-079311859A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66869" y="870022"/>
                  <a:ext cx="1911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EA572D78-1580-A045-E8B9-4FAEC37CF99E}"/>
                    </a:ext>
                  </a:extLst>
                </p14:cNvPr>
                <p14:cNvContentPartPr/>
                <p14:nvPr/>
              </p14:nvContentPartPr>
              <p14:xfrm>
                <a:off x="10668469" y="959302"/>
                <a:ext cx="26280" cy="536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EA572D78-1580-A045-E8B9-4FAEC37CF99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659469" y="950302"/>
                  <a:ext cx="43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66C3FA3E-3DDF-CDE5-BF1D-6D772AF9F04E}"/>
                    </a:ext>
                  </a:extLst>
                </p14:cNvPr>
                <p14:cNvContentPartPr/>
                <p14:nvPr/>
              </p14:nvContentPartPr>
              <p14:xfrm>
                <a:off x="10715269" y="1039582"/>
                <a:ext cx="401760" cy="15624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66C3FA3E-3DDF-CDE5-BF1D-6D772AF9F04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06629" y="1030942"/>
                  <a:ext cx="419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14B5656-CD38-BE12-B60A-822B9132CADE}"/>
                    </a:ext>
                  </a:extLst>
                </p14:cNvPr>
                <p14:cNvContentPartPr/>
                <p14:nvPr/>
              </p14:nvContentPartPr>
              <p14:xfrm>
                <a:off x="9331789" y="1325782"/>
                <a:ext cx="131040" cy="3744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14B5656-CD38-BE12-B60A-822B9132CAD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23149" y="1317142"/>
                  <a:ext cx="1486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05A7B227-AB02-2189-083A-BBDEA747F48B}"/>
                    </a:ext>
                  </a:extLst>
                </p14:cNvPr>
                <p14:cNvContentPartPr/>
                <p14:nvPr/>
              </p14:nvContentPartPr>
              <p14:xfrm>
                <a:off x="9502789" y="1467262"/>
                <a:ext cx="447840" cy="1213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05A7B227-AB02-2189-083A-BBDEA747F48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94149" y="1458262"/>
                  <a:ext cx="465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D58290C-4F06-242B-033D-48F324A3273D}"/>
                    </a:ext>
                  </a:extLst>
                </p14:cNvPr>
                <p14:cNvContentPartPr/>
                <p14:nvPr/>
              </p14:nvContentPartPr>
              <p14:xfrm>
                <a:off x="10136749" y="1363222"/>
                <a:ext cx="186120" cy="1965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D58290C-4F06-242B-033D-48F324A327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27749" y="1354582"/>
                  <a:ext cx="203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E59998A3-92C3-667C-FE1A-CD99DD4CA9BB}"/>
                    </a:ext>
                  </a:extLst>
                </p14:cNvPr>
                <p14:cNvContentPartPr/>
                <p14:nvPr/>
              </p14:nvContentPartPr>
              <p14:xfrm>
                <a:off x="10371829" y="1451062"/>
                <a:ext cx="85320" cy="1213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E59998A3-92C3-667C-FE1A-CD99DD4CA9B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62829" y="1442062"/>
                  <a:ext cx="1029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EE8E17A-1BE8-238E-3EBA-7F7457E3028A}"/>
                    </a:ext>
                  </a:extLst>
                </p14:cNvPr>
                <p14:cNvContentPartPr/>
                <p14:nvPr/>
              </p14:nvContentPartPr>
              <p14:xfrm>
                <a:off x="10514389" y="1367182"/>
                <a:ext cx="185400" cy="1893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EE8E17A-1BE8-238E-3EBA-7F7457E302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05389" y="1358542"/>
                  <a:ext cx="203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B6EE243B-5808-DD07-10FA-83E207F74FF1}"/>
                    </a:ext>
                  </a:extLst>
                </p14:cNvPr>
                <p14:cNvContentPartPr/>
                <p14:nvPr/>
              </p14:nvContentPartPr>
              <p14:xfrm>
                <a:off x="10704469" y="1428382"/>
                <a:ext cx="135360" cy="1155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B6EE243B-5808-DD07-10FA-83E207F74FF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95469" y="1419382"/>
                  <a:ext cx="153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F6EBEB54-E96A-77F9-E6CA-875AC5405244}"/>
                    </a:ext>
                  </a:extLst>
                </p14:cNvPr>
                <p14:cNvContentPartPr/>
                <p14:nvPr/>
              </p14:nvContentPartPr>
              <p14:xfrm>
                <a:off x="10981309" y="1273582"/>
                <a:ext cx="211320" cy="2282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F6EBEB54-E96A-77F9-E6CA-875AC54052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972309" y="1264582"/>
                  <a:ext cx="228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C1E937EE-6AD0-232E-62BD-EA6EE06D6F59}"/>
                    </a:ext>
                  </a:extLst>
                </p14:cNvPr>
                <p14:cNvContentPartPr/>
                <p14:nvPr/>
              </p14:nvContentPartPr>
              <p14:xfrm>
                <a:off x="11214949" y="1314622"/>
                <a:ext cx="123840" cy="1875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C1E937EE-6AD0-232E-62BD-EA6EE06D6F5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205949" y="1305982"/>
                  <a:ext cx="141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C4DDC270-E8CC-8579-2022-B737DF334A28}"/>
                    </a:ext>
                  </a:extLst>
                </p14:cNvPr>
                <p14:cNvContentPartPr/>
                <p14:nvPr/>
              </p14:nvContentPartPr>
              <p14:xfrm>
                <a:off x="11375869" y="1387342"/>
                <a:ext cx="134640" cy="1267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C4DDC270-E8CC-8579-2022-B737DF334A2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367229" y="1378702"/>
                  <a:ext cx="152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F1AB25A0-52A8-DE2C-F814-A6E5A02610AE}"/>
                    </a:ext>
                  </a:extLst>
                </p14:cNvPr>
                <p14:cNvContentPartPr/>
                <p14:nvPr/>
              </p14:nvContentPartPr>
              <p14:xfrm>
                <a:off x="8883229" y="2074222"/>
                <a:ext cx="440640" cy="3031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F1AB25A0-52A8-DE2C-F814-A6E5A02610A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874229" y="2065222"/>
                  <a:ext cx="4582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90D11676-F98E-F830-83C2-F33D47C59A02}"/>
                    </a:ext>
                  </a:extLst>
                </p14:cNvPr>
                <p14:cNvContentPartPr/>
                <p14:nvPr/>
              </p14:nvContentPartPr>
              <p14:xfrm>
                <a:off x="9442309" y="2087182"/>
                <a:ext cx="189720" cy="126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90D11676-F98E-F830-83C2-F33D47C59A0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433669" y="2078182"/>
                  <a:ext cx="207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6E56608-5153-1B4F-EB25-1E2187BBE283}"/>
                    </a:ext>
                  </a:extLst>
                </p14:cNvPr>
                <p14:cNvContentPartPr/>
                <p14:nvPr/>
              </p14:nvContentPartPr>
              <p14:xfrm>
                <a:off x="9483709" y="2141182"/>
                <a:ext cx="142920" cy="277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6E56608-5153-1B4F-EB25-1E2187BBE28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474709" y="2132542"/>
                  <a:ext cx="160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E33993A-F21A-4883-8C2E-87904AE17173}"/>
                    </a:ext>
                  </a:extLst>
                </p14:cNvPr>
                <p14:cNvContentPartPr/>
                <p14:nvPr/>
              </p14:nvContentPartPr>
              <p14:xfrm>
                <a:off x="9747949" y="1910062"/>
                <a:ext cx="219600" cy="2638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E33993A-F21A-4883-8C2E-87904AE1717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739309" y="1901422"/>
                  <a:ext cx="2372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44A7E1E-6299-21F1-4C48-18C49ACBCCE4}"/>
                    </a:ext>
                  </a:extLst>
                </p14:cNvPr>
                <p14:cNvContentPartPr/>
                <p14:nvPr/>
              </p14:nvContentPartPr>
              <p14:xfrm>
                <a:off x="9848029" y="2084662"/>
                <a:ext cx="109800" cy="39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44A7E1E-6299-21F1-4C48-18C49ACBCCE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39029" y="2075662"/>
                  <a:ext cx="127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70131730-F29C-725F-379C-25269976E0B6}"/>
                    </a:ext>
                  </a:extLst>
                </p14:cNvPr>
                <p14:cNvContentPartPr/>
                <p14:nvPr/>
              </p14:nvContentPartPr>
              <p14:xfrm>
                <a:off x="10175269" y="1958662"/>
                <a:ext cx="22680" cy="15912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70131730-F29C-725F-379C-25269976E0B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66269" y="1949662"/>
                  <a:ext cx="40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5B28030-EA87-C10C-F26D-D7C873F01EE5}"/>
                    </a:ext>
                  </a:extLst>
                </p14:cNvPr>
                <p14:cNvContentPartPr/>
                <p14:nvPr/>
              </p14:nvContentPartPr>
              <p14:xfrm>
                <a:off x="10119829" y="2027782"/>
                <a:ext cx="131040" cy="3816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5B28030-EA87-C10C-F26D-D7C873F01EE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11189" y="2018782"/>
                  <a:ext cx="148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9098C953-9C5A-9476-EE8A-805026B23E10}"/>
                    </a:ext>
                  </a:extLst>
                </p14:cNvPr>
                <p14:cNvContentPartPr/>
                <p14:nvPr/>
              </p14:nvContentPartPr>
              <p14:xfrm>
                <a:off x="10478389" y="1907542"/>
                <a:ext cx="7200" cy="1893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9098C953-9C5A-9476-EE8A-805026B23E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69749" y="1898902"/>
                  <a:ext cx="24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6F284D0-86CA-6A63-5D66-CB0B9793EE00}"/>
                    </a:ext>
                  </a:extLst>
                </p14:cNvPr>
                <p14:cNvContentPartPr/>
                <p14:nvPr/>
              </p14:nvContentPartPr>
              <p14:xfrm>
                <a:off x="10355269" y="1892782"/>
                <a:ext cx="151200" cy="2325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6F284D0-86CA-6A63-5D66-CB0B9793EE0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46269" y="1884142"/>
                  <a:ext cx="168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60B92CE-FC98-B29C-6877-76BE1617E3BB}"/>
                    </a:ext>
                  </a:extLst>
                </p14:cNvPr>
                <p14:cNvContentPartPr/>
                <p14:nvPr/>
              </p14:nvContentPartPr>
              <p14:xfrm>
                <a:off x="10632469" y="1869742"/>
                <a:ext cx="193680" cy="2444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60B92CE-FC98-B29C-6877-76BE1617E3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23829" y="1861102"/>
                  <a:ext cx="2113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F797984-F092-56AA-D0D2-4F464366B650}"/>
                    </a:ext>
                  </a:extLst>
                </p14:cNvPr>
                <p14:cNvContentPartPr/>
                <p14:nvPr/>
              </p14:nvContentPartPr>
              <p14:xfrm>
                <a:off x="9894469" y="1840222"/>
                <a:ext cx="561240" cy="464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F797984-F092-56AA-D0D2-4F464366B6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885469" y="1831222"/>
                  <a:ext cx="578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9A843F9-CD83-309F-CDFE-BAC777AEC4A0}"/>
                    </a:ext>
                  </a:extLst>
                </p14:cNvPr>
                <p14:cNvContentPartPr/>
                <p14:nvPr/>
              </p14:nvContentPartPr>
              <p14:xfrm>
                <a:off x="9899869" y="1667782"/>
                <a:ext cx="356040" cy="1544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9A843F9-CD83-309F-CDFE-BAC777AEC4A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91229" y="1658782"/>
                  <a:ext cx="373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6B3E2DEE-E4CC-1B74-B908-39F703CB813E}"/>
                    </a:ext>
                  </a:extLst>
                </p14:cNvPr>
                <p14:cNvContentPartPr/>
                <p14:nvPr/>
              </p14:nvContentPartPr>
              <p14:xfrm>
                <a:off x="10249069" y="1642942"/>
                <a:ext cx="205200" cy="1526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6B3E2DEE-E4CC-1B74-B908-39F703CB813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40429" y="1633942"/>
                  <a:ext cx="222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5D1848B1-620E-ED7F-27C6-850244C58498}"/>
                    </a:ext>
                  </a:extLst>
                </p14:cNvPr>
                <p14:cNvContentPartPr/>
                <p14:nvPr/>
              </p14:nvContentPartPr>
              <p14:xfrm>
                <a:off x="10497109" y="1654462"/>
                <a:ext cx="190800" cy="1227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5D1848B1-620E-ED7F-27C6-850244C5849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88469" y="1645822"/>
                  <a:ext cx="208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D0BE1FF-4DC0-A4E5-0AE4-0053D0A49AD0}"/>
                    </a:ext>
                  </a:extLst>
                </p14:cNvPr>
                <p14:cNvContentPartPr/>
                <p14:nvPr/>
              </p14:nvContentPartPr>
              <p14:xfrm>
                <a:off x="9220189" y="1647622"/>
                <a:ext cx="162720" cy="1760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D0BE1FF-4DC0-A4E5-0AE4-0053D0A49AD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11189" y="1638622"/>
                  <a:ext cx="180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118CDF1-A5CA-DAD6-3534-E045C23DD663}"/>
                    </a:ext>
                  </a:extLst>
                </p14:cNvPr>
                <p14:cNvContentPartPr/>
                <p14:nvPr/>
              </p14:nvContentPartPr>
              <p14:xfrm>
                <a:off x="9313069" y="1715662"/>
                <a:ext cx="505440" cy="990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118CDF1-A5CA-DAD6-3534-E045C23DD66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04429" y="1706662"/>
                  <a:ext cx="523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DA3F783-7F68-DDA2-D4A7-BEB00752AB7D}"/>
                    </a:ext>
                  </a:extLst>
                </p14:cNvPr>
                <p14:cNvContentPartPr/>
                <p14:nvPr/>
              </p14:nvContentPartPr>
              <p14:xfrm>
                <a:off x="9819229" y="1726462"/>
                <a:ext cx="8640" cy="730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DA3F783-7F68-DDA2-D4A7-BEB00752AB7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10229" y="1717462"/>
                  <a:ext cx="26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966F7DDC-47B1-209B-D633-3596C0EED0C3}"/>
                    </a:ext>
                  </a:extLst>
                </p14:cNvPr>
                <p14:cNvContentPartPr/>
                <p14:nvPr/>
              </p14:nvContentPartPr>
              <p14:xfrm>
                <a:off x="8662189" y="2530342"/>
                <a:ext cx="11880" cy="1990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966F7DDC-47B1-209B-D633-3596C0EED0C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653549" y="2521342"/>
                  <a:ext cx="295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67651C7-818F-F60C-3DC9-95F5852A8645}"/>
                    </a:ext>
                  </a:extLst>
                </p14:cNvPr>
                <p14:cNvContentPartPr/>
                <p14:nvPr/>
              </p14:nvContentPartPr>
              <p14:xfrm>
                <a:off x="8652469" y="2456542"/>
                <a:ext cx="122760" cy="10368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67651C7-818F-F60C-3DC9-95F5852A864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43469" y="2447902"/>
                  <a:ext cx="140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ED47615-0D57-739C-0C82-91EC5D4638A9}"/>
                    </a:ext>
                  </a:extLst>
                </p14:cNvPr>
                <p14:cNvContentPartPr/>
                <p14:nvPr/>
              </p14:nvContentPartPr>
              <p14:xfrm>
                <a:off x="8681989" y="2649502"/>
                <a:ext cx="142920" cy="590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ED47615-0D57-739C-0C82-91EC5D4638A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72989" y="2640862"/>
                  <a:ext cx="160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CC8CC7B7-2CFC-63D4-3515-93FE22992C6C}"/>
                    </a:ext>
                  </a:extLst>
                </p14:cNvPr>
                <p14:cNvContentPartPr/>
                <p14:nvPr/>
              </p14:nvContentPartPr>
              <p14:xfrm>
                <a:off x="8820949" y="2518822"/>
                <a:ext cx="308880" cy="1922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CC8CC7B7-2CFC-63D4-3515-93FE22992C6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11949" y="2510182"/>
                  <a:ext cx="326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38AA2D0-5128-A5F3-D45F-4B4882B94DA9}"/>
                    </a:ext>
                  </a:extLst>
                </p14:cNvPr>
                <p14:cNvContentPartPr/>
                <p14:nvPr/>
              </p14:nvContentPartPr>
              <p14:xfrm>
                <a:off x="9404149" y="2451502"/>
                <a:ext cx="145440" cy="7776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38AA2D0-5128-A5F3-D45F-4B4882B94DA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95509" y="2442502"/>
                  <a:ext cx="163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094F0F8-9B95-4F82-6DFE-9D82FBE42CC7}"/>
                    </a:ext>
                  </a:extLst>
                </p14:cNvPr>
                <p14:cNvContentPartPr/>
                <p14:nvPr/>
              </p14:nvContentPartPr>
              <p14:xfrm>
                <a:off x="9538789" y="2406142"/>
                <a:ext cx="41760" cy="2005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094F0F8-9B95-4F82-6DFE-9D82FBE42CC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30149" y="2397142"/>
                  <a:ext cx="59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4E4A3E3-455A-DF88-620B-93E839315D81}"/>
                    </a:ext>
                  </a:extLst>
                </p14:cNvPr>
                <p14:cNvContentPartPr/>
                <p14:nvPr/>
              </p14:nvContentPartPr>
              <p14:xfrm>
                <a:off x="9698269" y="2380582"/>
                <a:ext cx="244800" cy="1026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4E4A3E3-455A-DF88-620B-93E839315D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89629" y="2371942"/>
                  <a:ext cx="262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4CE41A8-56E7-91CF-78DA-5B2EB3955F1E}"/>
                    </a:ext>
                  </a:extLst>
                </p14:cNvPr>
                <p14:cNvContentPartPr/>
                <p14:nvPr/>
              </p14:nvContentPartPr>
              <p14:xfrm>
                <a:off x="10024429" y="2293822"/>
                <a:ext cx="132120" cy="1443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4CE41A8-56E7-91CF-78DA-5B2EB3955F1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015789" y="2285182"/>
                  <a:ext cx="149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6F297B0-97C6-705F-1605-685F25481511}"/>
                    </a:ext>
                  </a:extLst>
                </p14:cNvPr>
                <p14:cNvContentPartPr/>
                <p14:nvPr/>
              </p14:nvContentPartPr>
              <p14:xfrm>
                <a:off x="10263469" y="2306062"/>
                <a:ext cx="150480" cy="1285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6F297B0-97C6-705F-1605-685F2548151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254469" y="2297422"/>
                  <a:ext cx="1681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737DD77-AF96-D409-9069-1182B17AE5F7}"/>
                    </a:ext>
                  </a:extLst>
                </p14:cNvPr>
                <p14:cNvContentPartPr/>
                <p14:nvPr/>
              </p14:nvContentPartPr>
              <p14:xfrm>
                <a:off x="10538149" y="2274022"/>
                <a:ext cx="123120" cy="1378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737DD77-AF96-D409-9069-1182B17AE5F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29149" y="2265022"/>
                  <a:ext cx="140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9B05C4D2-B799-145E-E98C-5B7B4EC02DF2}"/>
                    </a:ext>
                  </a:extLst>
                </p14:cNvPr>
                <p14:cNvContentPartPr/>
                <p14:nvPr/>
              </p14:nvContentPartPr>
              <p14:xfrm>
                <a:off x="10805269" y="2275462"/>
                <a:ext cx="114840" cy="1310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9B05C4D2-B799-145E-E98C-5B7B4EC02DF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96269" y="2266462"/>
                  <a:ext cx="132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9D8D873-9186-0FB0-FC73-9291726F2B3D}"/>
                    </a:ext>
                  </a:extLst>
                </p14:cNvPr>
                <p14:cNvContentPartPr/>
                <p14:nvPr/>
              </p14:nvContentPartPr>
              <p14:xfrm>
                <a:off x="10807789" y="2294182"/>
                <a:ext cx="115920" cy="954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9D8D873-9186-0FB0-FC73-9291726F2B3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98789" y="2285182"/>
                  <a:ext cx="133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EF8831BF-6F22-925A-C542-07E704DB05BF}"/>
                    </a:ext>
                  </a:extLst>
                </p14:cNvPr>
                <p14:cNvContentPartPr/>
                <p14:nvPr/>
              </p14:nvContentPartPr>
              <p14:xfrm>
                <a:off x="3637309" y="2700982"/>
                <a:ext cx="921600" cy="9428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EF8831BF-6F22-925A-C542-07E704DB05B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28309" y="2692342"/>
                  <a:ext cx="939240" cy="9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7421B542-C279-7D19-90FF-B6D3FFDB1A9C}"/>
                    </a:ext>
                  </a:extLst>
                </p14:cNvPr>
                <p14:cNvContentPartPr/>
                <p14:nvPr/>
              </p14:nvContentPartPr>
              <p14:xfrm>
                <a:off x="3136549" y="1413262"/>
                <a:ext cx="1557000" cy="150120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7421B542-C279-7D19-90FF-B6D3FFDB1A9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27909" y="1404622"/>
                  <a:ext cx="1574640" cy="15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07B38266-4074-948F-38D2-0140ADDEC6BE}"/>
                    </a:ext>
                  </a:extLst>
                </p14:cNvPr>
                <p14:cNvContentPartPr/>
                <p14:nvPr/>
              </p14:nvContentPartPr>
              <p14:xfrm>
                <a:off x="2988589" y="2624302"/>
                <a:ext cx="428040" cy="35748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07B38266-4074-948F-38D2-0140ADDEC6B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79949" y="2615302"/>
                  <a:ext cx="4456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4C722809-FD78-9401-DDB0-F1C66C8BF048}"/>
                    </a:ext>
                  </a:extLst>
                </p14:cNvPr>
                <p14:cNvContentPartPr/>
                <p14:nvPr/>
              </p14:nvContentPartPr>
              <p14:xfrm>
                <a:off x="4648909" y="1123822"/>
                <a:ext cx="93600" cy="1886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4C722809-FD78-9401-DDB0-F1C66C8BF04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40269" y="1115182"/>
                  <a:ext cx="111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2B7644F-D1C7-9874-D5F6-969CAB5550C9}"/>
                    </a:ext>
                  </a:extLst>
                </p14:cNvPr>
                <p14:cNvContentPartPr/>
                <p14:nvPr/>
              </p14:nvContentPartPr>
              <p14:xfrm>
                <a:off x="4616509" y="1084582"/>
                <a:ext cx="158760" cy="2818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2B7644F-D1C7-9874-D5F6-969CAB5550C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07509" y="1075942"/>
                  <a:ext cx="176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8D72F49A-C51B-688F-302E-8D5CC74455E0}"/>
                    </a:ext>
                  </a:extLst>
                </p14:cNvPr>
                <p14:cNvContentPartPr/>
                <p14:nvPr/>
              </p14:nvContentPartPr>
              <p14:xfrm>
                <a:off x="4814509" y="895582"/>
                <a:ext cx="225000" cy="25344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8D72F49A-C51B-688F-302E-8D5CC74455E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05869" y="886942"/>
                  <a:ext cx="242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FC5B8713-4636-BE6B-8886-022735AFE94B}"/>
                    </a:ext>
                  </a:extLst>
                </p14:cNvPr>
                <p14:cNvContentPartPr/>
                <p14:nvPr/>
              </p14:nvContentPartPr>
              <p14:xfrm>
                <a:off x="5185309" y="854542"/>
                <a:ext cx="288720" cy="11700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FC5B8713-4636-BE6B-8886-022735AFE94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76669" y="845542"/>
                  <a:ext cx="306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0345FD53-09CE-B437-4BD8-AC7EEA917340}"/>
                    </a:ext>
                  </a:extLst>
                </p14:cNvPr>
                <p14:cNvContentPartPr/>
                <p14:nvPr/>
              </p14:nvContentPartPr>
              <p14:xfrm>
                <a:off x="5543509" y="687502"/>
                <a:ext cx="347040" cy="1663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0345FD53-09CE-B437-4BD8-AC7EEA91734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534869" y="678502"/>
                  <a:ext cx="364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C1847231-F8DF-FFFA-5DC8-E0C86692A5CF}"/>
                    </a:ext>
                  </a:extLst>
                </p14:cNvPr>
                <p14:cNvContentPartPr/>
                <p14:nvPr/>
              </p14:nvContentPartPr>
              <p14:xfrm>
                <a:off x="5990989" y="551422"/>
                <a:ext cx="542160" cy="2264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C1847231-F8DF-FFFA-5DC8-E0C86692A5C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81989" y="542782"/>
                  <a:ext cx="559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77C6336C-5DC4-6FA4-81EB-F93315B1B863}"/>
                    </a:ext>
                  </a:extLst>
                </p14:cNvPr>
                <p14:cNvContentPartPr/>
                <p14:nvPr/>
              </p14:nvContentPartPr>
              <p14:xfrm>
                <a:off x="6595429" y="532342"/>
                <a:ext cx="281880" cy="1882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77C6336C-5DC4-6FA4-81EB-F93315B1B86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86429" y="523342"/>
                  <a:ext cx="299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C6685888-AEB0-6355-0234-0B0BACBEE3B2}"/>
                    </a:ext>
                  </a:extLst>
                </p14:cNvPr>
                <p14:cNvContentPartPr/>
                <p14:nvPr/>
              </p14:nvContentPartPr>
              <p14:xfrm>
                <a:off x="7107709" y="623062"/>
                <a:ext cx="235440" cy="961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C6685888-AEB0-6355-0234-0B0BACBEE3B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98709" y="614422"/>
                  <a:ext cx="253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71F1DD85-D1D9-05C2-5AD3-173B63D9FDE5}"/>
                    </a:ext>
                  </a:extLst>
                </p14:cNvPr>
                <p14:cNvContentPartPr/>
                <p14:nvPr/>
              </p14:nvContentPartPr>
              <p14:xfrm>
                <a:off x="7317949" y="596062"/>
                <a:ext cx="156240" cy="14076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71F1DD85-D1D9-05C2-5AD3-173B63D9FDE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309309" y="587062"/>
                  <a:ext cx="173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07D32318-8C2B-C3B2-6380-AD9823E1C338}"/>
                    </a:ext>
                  </a:extLst>
                </p14:cNvPr>
                <p14:cNvContentPartPr/>
                <p14:nvPr/>
              </p14:nvContentPartPr>
              <p14:xfrm>
                <a:off x="7533949" y="514702"/>
                <a:ext cx="258480" cy="1803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07D32318-8C2B-C3B2-6380-AD9823E1C33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524949" y="505702"/>
                  <a:ext cx="276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4EA30428-7B60-2EDB-B011-E65A00FE631A}"/>
                    </a:ext>
                  </a:extLst>
                </p14:cNvPr>
                <p14:cNvContentPartPr/>
                <p14:nvPr/>
              </p14:nvContentPartPr>
              <p14:xfrm>
                <a:off x="3686629" y="2595862"/>
                <a:ext cx="852120" cy="10774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4EA30428-7B60-2EDB-B011-E65A00FE631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77629" y="2587222"/>
                  <a:ext cx="869760" cy="10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13681C41-1E92-CBA9-AC40-AAE8B8CAE853}"/>
                    </a:ext>
                  </a:extLst>
                </p14:cNvPr>
                <p14:cNvContentPartPr/>
                <p14:nvPr/>
              </p14:nvContentPartPr>
              <p14:xfrm>
                <a:off x="4423189" y="1389502"/>
                <a:ext cx="1109880" cy="128736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13681C41-1E92-CBA9-AC40-AAE8B8CAE85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414549" y="1380502"/>
                  <a:ext cx="1127520" cy="13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6AC02AC2-130F-AAFE-AE06-6BCD22581ADB}"/>
                    </a:ext>
                  </a:extLst>
                </p14:cNvPr>
                <p14:cNvContentPartPr/>
                <p14:nvPr/>
              </p14:nvContentPartPr>
              <p14:xfrm>
                <a:off x="4414909" y="2364022"/>
                <a:ext cx="322920" cy="3034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6AC02AC2-130F-AAFE-AE06-6BCD22581AD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06269" y="2355382"/>
                  <a:ext cx="340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A130046D-8A69-F66B-E763-7FDE15DB17C6}"/>
                    </a:ext>
                  </a:extLst>
                </p14:cNvPr>
                <p14:cNvContentPartPr/>
                <p14:nvPr/>
              </p14:nvContentPartPr>
              <p14:xfrm>
                <a:off x="5629549" y="1178542"/>
                <a:ext cx="148320" cy="1994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A130046D-8A69-F66B-E763-7FDE15DB17C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620909" y="1169542"/>
                  <a:ext cx="165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24ED55B-5739-272E-6FD6-A24D5439EBCB}"/>
                    </a:ext>
                  </a:extLst>
                </p14:cNvPr>
                <p14:cNvContentPartPr/>
                <p14:nvPr/>
              </p14:nvContentPartPr>
              <p14:xfrm>
                <a:off x="5775349" y="1069462"/>
                <a:ext cx="141840" cy="2030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24ED55B-5739-272E-6FD6-A24D5439EBC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66349" y="1060822"/>
                  <a:ext cx="159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658567EA-818A-AD30-5677-2C82BBF42B24}"/>
                    </a:ext>
                  </a:extLst>
                </p14:cNvPr>
                <p14:cNvContentPartPr/>
                <p14:nvPr/>
              </p14:nvContentPartPr>
              <p14:xfrm>
                <a:off x="5930509" y="1140022"/>
                <a:ext cx="96840" cy="1062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658567EA-818A-AD30-5677-2C82BBF42B2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921509" y="1131022"/>
                  <a:ext cx="114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610CD325-F792-FC45-A016-77C61C242DB3}"/>
                    </a:ext>
                  </a:extLst>
                </p14:cNvPr>
                <p14:cNvContentPartPr/>
                <p14:nvPr/>
              </p14:nvContentPartPr>
              <p14:xfrm>
                <a:off x="6077389" y="1068022"/>
                <a:ext cx="129240" cy="2682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610CD325-F792-FC45-A016-77C61C242DB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068749" y="1059382"/>
                  <a:ext cx="1468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6185D917-5D69-4564-01F6-92A543D9B28B}"/>
                    </a:ext>
                  </a:extLst>
                </p14:cNvPr>
                <p14:cNvContentPartPr/>
                <p14:nvPr/>
              </p14:nvContentPartPr>
              <p14:xfrm>
                <a:off x="6266029" y="988102"/>
                <a:ext cx="192960" cy="1699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6185D917-5D69-4564-01F6-92A543D9B28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257029" y="979102"/>
                  <a:ext cx="21060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6AB215D6-40E0-F321-8412-66BEA0D7580D}"/>
                  </a:ext>
                </a:extLst>
              </p14:cNvPr>
              <p14:cNvContentPartPr/>
              <p14:nvPr/>
            </p14:nvContentPartPr>
            <p14:xfrm>
              <a:off x="1876189" y="2736622"/>
              <a:ext cx="3515400" cy="88668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6AB215D6-40E0-F321-8412-66BEA0D7580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867189" y="2727982"/>
                <a:ext cx="3533040" cy="90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2" name="Gruppieren 491">
            <a:extLst>
              <a:ext uri="{FF2B5EF4-FFF2-40B4-BE49-F238E27FC236}">
                <a16:creationId xmlns:a16="http://schemas.microsoft.com/office/drawing/2014/main" id="{B69D17A0-D191-6257-C00A-F35609A1163C}"/>
              </a:ext>
            </a:extLst>
          </p:cNvPr>
          <p:cNvGrpSpPr/>
          <p:nvPr/>
        </p:nvGrpSpPr>
        <p:grpSpPr>
          <a:xfrm>
            <a:off x="66109" y="183142"/>
            <a:ext cx="11424240" cy="6463080"/>
            <a:chOff x="66109" y="183142"/>
            <a:chExt cx="11424240" cy="64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EBEB061-4EDD-3A15-258D-311230410FD1}"/>
                    </a:ext>
                  </a:extLst>
                </p14:cNvPr>
                <p14:cNvContentPartPr/>
                <p14:nvPr/>
              </p14:nvContentPartPr>
              <p14:xfrm>
                <a:off x="904549" y="2150182"/>
                <a:ext cx="237240" cy="7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EBEB061-4EDD-3A15-258D-311230410FD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95549" y="2141182"/>
                  <a:ext cx="254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4054650-79CC-18C0-6316-5D978F3DF1AC}"/>
                    </a:ext>
                  </a:extLst>
                </p14:cNvPr>
                <p14:cNvContentPartPr/>
                <p14:nvPr/>
              </p14:nvContentPartPr>
              <p14:xfrm>
                <a:off x="931909" y="2220742"/>
                <a:ext cx="250560" cy="52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4054650-79CC-18C0-6316-5D978F3DF1A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2909" y="2212102"/>
                  <a:ext cx="2682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647474D-7823-DDE8-381D-C259B2F50274}"/>
                    </a:ext>
                  </a:extLst>
                </p14:cNvPr>
                <p14:cNvContentPartPr/>
                <p14:nvPr/>
              </p14:nvContentPartPr>
              <p14:xfrm>
                <a:off x="359509" y="2047942"/>
                <a:ext cx="128880" cy="2559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647474D-7823-DDE8-381D-C259B2F5027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50509" y="2038942"/>
                  <a:ext cx="1465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0447D02-C4FC-1BC3-11BF-8F35143E3D43}"/>
                    </a:ext>
                  </a:extLst>
                </p14:cNvPr>
                <p14:cNvContentPartPr/>
                <p14:nvPr/>
              </p14:nvContentPartPr>
              <p14:xfrm>
                <a:off x="488749" y="2088982"/>
                <a:ext cx="164880" cy="2775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0447D02-C4FC-1BC3-11BF-8F35143E3D4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9749" y="2079982"/>
                  <a:ext cx="182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51939E1-6173-E688-4BE4-5F2FDB636583}"/>
                    </a:ext>
                  </a:extLst>
                </p14:cNvPr>
                <p14:cNvContentPartPr/>
                <p14:nvPr/>
              </p14:nvContentPartPr>
              <p14:xfrm>
                <a:off x="676309" y="2027782"/>
                <a:ext cx="66240" cy="2350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51939E1-6173-E688-4BE4-5F2FDB63658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7669" y="2018782"/>
                  <a:ext cx="83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9FAED85-82FD-8B8A-073A-246FCC93EACC}"/>
                    </a:ext>
                  </a:extLst>
                </p14:cNvPr>
                <p14:cNvContentPartPr/>
                <p14:nvPr/>
              </p14:nvContentPartPr>
              <p14:xfrm>
                <a:off x="984469" y="2656702"/>
                <a:ext cx="191160" cy="19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9FAED85-82FD-8B8A-073A-246FCC93EAC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75469" y="2648062"/>
                  <a:ext cx="208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102706C-D939-AA66-5C98-FAA195F17460}"/>
                    </a:ext>
                  </a:extLst>
                </p14:cNvPr>
                <p14:cNvContentPartPr/>
                <p14:nvPr/>
              </p14:nvContentPartPr>
              <p14:xfrm>
                <a:off x="987349" y="2712502"/>
                <a:ext cx="163800" cy="198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102706C-D939-AA66-5C98-FAA195F1746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8709" y="2703502"/>
                  <a:ext cx="181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27FF582-E2D9-D031-761E-34A76FC24EB3}"/>
                    </a:ext>
                  </a:extLst>
                </p14:cNvPr>
                <p14:cNvContentPartPr/>
                <p14:nvPr/>
              </p14:nvContentPartPr>
              <p14:xfrm>
                <a:off x="66109" y="2128582"/>
                <a:ext cx="208440" cy="3481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27FF582-E2D9-D031-761E-34A76FC24EB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109" y="2119942"/>
                  <a:ext cx="2260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3F557DB-29F4-2A6B-F3D1-2DED7DCD6A7D}"/>
                    </a:ext>
                  </a:extLst>
                </p14:cNvPr>
                <p14:cNvContentPartPr/>
                <p14:nvPr/>
              </p14:nvContentPartPr>
              <p14:xfrm>
                <a:off x="242869" y="2561302"/>
                <a:ext cx="175320" cy="238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3F557DB-29F4-2A6B-F3D1-2DED7DCD6A7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4229" y="2552662"/>
                  <a:ext cx="192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D0B30C7-78F0-294C-D004-4DC7F7892B7D}"/>
                    </a:ext>
                  </a:extLst>
                </p14:cNvPr>
                <p14:cNvContentPartPr/>
                <p14:nvPr/>
              </p14:nvContentPartPr>
              <p14:xfrm>
                <a:off x="480829" y="2508022"/>
                <a:ext cx="42120" cy="2836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D0B30C7-78F0-294C-D004-4DC7F7892B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1829" y="2499382"/>
                  <a:ext cx="59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1513CE6-8003-629F-1981-A9258177DADB}"/>
                    </a:ext>
                  </a:extLst>
                </p14:cNvPr>
                <p14:cNvContentPartPr/>
                <p14:nvPr/>
              </p14:nvContentPartPr>
              <p14:xfrm>
                <a:off x="574069" y="2860462"/>
                <a:ext cx="4320" cy="21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1513CE6-8003-629F-1981-A9258177DAD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5429" y="2851822"/>
                  <a:ext cx="21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6FB5B60-3692-F7AD-4E06-6A57DB2EF496}"/>
                    </a:ext>
                  </a:extLst>
                </p14:cNvPr>
                <p14:cNvContentPartPr/>
                <p14:nvPr/>
              </p14:nvContentPartPr>
              <p14:xfrm>
                <a:off x="566509" y="2537542"/>
                <a:ext cx="183240" cy="309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6FB5B60-3692-F7AD-4E06-6A57DB2EF49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7869" y="2528542"/>
                  <a:ext cx="200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7942F60-A37C-8897-C1C8-4B1E88385C9C}"/>
                    </a:ext>
                  </a:extLst>
                </p14:cNvPr>
                <p14:cNvContentPartPr/>
                <p14:nvPr/>
              </p14:nvContentPartPr>
              <p14:xfrm>
                <a:off x="709789" y="2549062"/>
                <a:ext cx="138240" cy="3340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7942F60-A37C-8897-C1C8-4B1E88385C9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01149" y="2540062"/>
                  <a:ext cx="1558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BF1B807-FB0B-6A27-F517-CE84AE13B199}"/>
                    </a:ext>
                  </a:extLst>
                </p14:cNvPr>
                <p14:cNvContentPartPr/>
                <p14:nvPr/>
              </p14:nvContentPartPr>
              <p14:xfrm>
                <a:off x="445189" y="3081502"/>
                <a:ext cx="45720" cy="2541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BF1B807-FB0B-6A27-F517-CE84AE13B19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6549" y="3072502"/>
                  <a:ext cx="633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88882D4-FD8A-ECEF-1FD9-39A91D04BCA2}"/>
                    </a:ext>
                  </a:extLst>
                </p14:cNvPr>
                <p14:cNvContentPartPr/>
                <p14:nvPr/>
              </p14:nvContentPartPr>
              <p14:xfrm>
                <a:off x="358429" y="2997622"/>
                <a:ext cx="192960" cy="1569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88882D4-FD8A-ECEF-1FD9-39A91D04BCA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49789" y="2988622"/>
                  <a:ext cx="210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B61D198-E0AF-5266-BE58-A68E7FAFAD1C}"/>
                    </a:ext>
                  </a:extLst>
                </p14:cNvPr>
                <p14:cNvContentPartPr/>
                <p14:nvPr/>
              </p14:nvContentPartPr>
              <p14:xfrm>
                <a:off x="150349" y="3492262"/>
                <a:ext cx="173520" cy="228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B61D198-E0AF-5266-BE58-A68E7FAFAD1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41349" y="3483622"/>
                  <a:ext cx="191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3CF596E-C1B8-1E2A-96AF-151EFB832446}"/>
                    </a:ext>
                  </a:extLst>
                </p14:cNvPr>
                <p14:cNvContentPartPr/>
                <p14:nvPr/>
              </p14:nvContentPartPr>
              <p14:xfrm>
                <a:off x="335749" y="3557062"/>
                <a:ext cx="184680" cy="1072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3CF596E-C1B8-1E2A-96AF-151EFB83244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26749" y="3548422"/>
                  <a:ext cx="202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3F26F9F-ED48-7D00-6F45-7CF61E104016}"/>
                    </a:ext>
                  </a:extLst>
                </p14:cNvPr>
                <p14:cNvContentPartPr/>
                <p14:nvPr/>
              </p14:nvContentPartPr>
              <p14:xfrm>
                <a:off x="502429" y="3513502"/>
                <a:ext cx="138600" cy="124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3F26F9F-ED48-7D00-6F45-7CF61E10401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3789" y="3504502"/>
                  <a:ext cx="156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4DB403B9-0D4A-2E9E-2A3C-BF91A92814F1}"/>
                    </a:ext>
                  </a:extLst>
                </p14:cNvPr>
                <p14:cNvContentPartPr/>
                <p14:nvPr/>
              </p14:nvContentPartPr>
              <p14:xfrm>
                <a:off x="652189" y="3405862"/>
                <a:ext cx="62280" cy="2840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4DB403B9-0D4A-2E9E-2A3C-BF91A92814F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3189" y="3397222"/>
                  <a:ext cx="79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63AFA17-FE4D-0072-445A-40E313C1FAA9}"/>
                    </a:ext>
                  </a:extLst>
                </p14:cNvPr>
                <p14:cNvContentPartPr/>
                <p14:nvPr/>
              </p14:nvContentPartPr>
              <p14:xfrm>
                <a:off x="756949" y="3457702"/>
                <a:ext cx="232560" cy="96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63AFA17-FE4D-0072-445A-40E313C1FAA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48309" y="3448702"/>
                  <a:ext cx="250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A3F72F7-BDD1-DB29-DE76-CD52E08820D7}"/>
                    </a:ext>
                  </a:extLst>
                </p14:cNvPr>
                <p14:cNvContentPartPr/>
                <p14:nvPr/>
              </p14:nvContentPartPr>
              <p14:xfrm>
                <a:off x="157549" y="3905182"/>
                <a:ext cx="240120" cy="3654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A3F72F7-BDD1-DB29-DE76-CD52E08820D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48909" y="3896542"/>
                  <a:ext cx="2577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C67CFC5-87A7-6922-06E6-45EE83047B0A}"/>
                    </a:ext>
                  </a:extLst>
                </p14:cNvPr>
                <p14:cNvContentPartPr/>
                <p14:nvPr/>
              </p14:nvContentPartPr>
              <p14:xfrm>
                <a:off x="501349" y="3858382"/>
                <a:ext cx="152640" cy="155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C67CFC5-87A7-6922-06E6-45EE83047B0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92709" y="3849382"/>
                  <a:ext cx="170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5872210-D624-F656-5ECD-6AF8546E8D21}"/>
                    </a:ext>
                  </a:extLst>
                </p14:cNvPr>
                <p14:cNvContentPartPr/>
                <p14:nvPr/>
              </p14:nvContentPartPr>
              <p14:xfrm>
                <a:off x="682069" y="3917062"/>
                <a:ext cx="267480" cy="2239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5872210-D624-F656-5ECD-6AF8546E8D2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73069" y="3908062"/>
                  <a:ext cx="285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A1E5A7F-8D18-6F80-F87C-18C7AFE68C47}"/>
                    </a:ext>
                  </a:extLst>
                </p14:cNvPr>
                <p14:cNvContentPartPr/>
                <p14:nvPr/>
              </p14:nvContentPartPr>
              <p14:xfrm>
                <a:off x="1007509" y="3900502"/>
                <a:ext cx="68760" cy="684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A1E5A7F-8D18-6F80-F87C-18C7AFE68C4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98869" y="3891862"/>
                  <a:ext cx="86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A78BD84-85C8-5053-F4FB-3D367EF1ABDF}"/>
                    </a:ext>
                  </a:extLst>
                </p14:cNvPr>
                <p14:cNvContentPartPr/>
                <p14:nvPr/>
              </p14:nvContentPartPr>
              <p14:xfrm>
                <a:off x="1134229" y="3803302"/>
                <a:ext cx="468720" cy="1789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A78BD84-85C8-5053-F4FB-3D367EF1ABD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25229" y="3794662"/>
                  <a:ext cx="4863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59870B8-A234-EC6A-A2FD-6A42620802F5}"/>
                    </a:ext>
                  </a:extLst>
                </p14:cNvPr>
                <p14:cNvContentPartPr/>
                <p14:nvPr/>
              </p14:nvContentPartPr>
              <p14:xfrm>
                <a:off x="2215309" y="3207862"/>
                <a:ext cx="3350520" cy="9975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59870B8-A234-EC6A-A2FD-6A42620802F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206669" y="3199222"/>
                  <a:ext cx="3368160" cy="10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7F4B825-D54F-08FF-56DB-387D12F12E8F}"/>
                    </a:ext>
                  </a:extLst>
                </p14:cNvPr>
                <p14:cNvContentPartPr/>
                <p14:nvPr/>
              </p14:nvContentPartPr>
              <p14:xfrm>
                <a:off x="2045749" y="1927342"/>
                <a:ext cx="1999800" cy="716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7F4B825-D54F-08FF-56DB-387D12F12E8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037109" y="1918342"/>
                  <a:ext cx="2017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B48292C-866C-0109-35D3-0DCB2C4AC9ED}"/>
                    </a:ext>
                  </a:extLst>
                </p14:cNvPr>
                <p14:cNvContentPartPr/>
                <p14:nvPr/>
              </p14:nvContentPartPr>
              <p14:xfrm>
                <a:off x="1957909" y="1521262"/>
                <a:ext cx="233640" cy="4258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B48292C-866C-0109-35D3-0DCB2C4AC9E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949269" y="1512262"/>
                  <a:ext cx="2512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BAE45F8-7C15-76FB-B71F-8D23FCEC580A}"/>
                    </a:ext>
                  </a:extLst>
                </p14:cNvPr>
                <p14:cNvContentPartPr/>
                <p14:nvPr/>
              </p14:nvContentPartPr>
              <p14:xfrm>
                <a:off x="2769709" y="1417222"/>
                <a:ext cx="763200" cy="572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BAE45F8-7C15-76FB-B71F-8D23FCEC580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761069" y="1408222"/>
                  <a:ext cx="78084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0020288-3200-BA23-2DB0-BBF46C80D5E1}"/>
                    </a:ext>
                  </a:extLst>
                </p14:cNvPr>
                <p14:cNvContentPartPr/>
                <p14:nvPr/>
              </p14:nvContentPartPr>
              <p14:xfrm>
                <a:off x="2117389" y="1158742"/>
                <a:ext cx="40680" cy="297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0020288-3200-BA23-2DB0-BBF46C80D5E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108749" y="1150102"/>
                  <a:ext cx="583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4DE26EC-E7E1-5779-FCF4-5F10A01CD2D1}"/>
                    </a:ext>
                  </a:extLst>
                </p14:cNvPr>
                <p14:cNvContentPartPr/>
                <p14:nvPr/>
              </p14:nvContentPartPr>
              <p14:xfrm>
                <a:off x="2075269" y="1343782"/>
                <a:ext cx="180000" cy="131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4DE26EC-E7E1-5779-FCF4-5F10A01CD2D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066269" y="1334782"/>
                  <a:ext cx="1976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A2C7BC6-E0E9-98DE-3299-4B4E54A6959F}"/>
                    </a:ext>
                  </a:extLst>
                </p14:cNvPr>
                <p14:cNvContentPartPr/>
                <p14:nvPr/>
              </p14:nvContentPartPr>
              <p14:xfrm>
                <a:off x="1929109" y="803062"/>
                <a:ext cx="189720" cy="163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A2C7BC6-E0E9-98DE-3299-4B4E54A6959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920469" y="794062"/>
                  <a:ext cx="2073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5260147-602A-F0DE-7DEB-EE6F8ED32353}"/>
                    </a:ext>
                  </a:extLst>
                </p14:cNvPr>
                <p14:cNvContentPartPr/>
                <p14:nvPr/>
              </p14:nvContentPartPr>
              <p14:xfrm>
                <a:off x="2081749" y="708382"/>
                <a:ext cx="125280" cy="1965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5260147-602A-F0DE-7DEB-EE6F8ED3235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073109" y="699742"/>
                  <a:ext cx="142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01ABCB2-B983-6F19-3C54-43B1AADBDAA9}"/>
                    </a:ext>
                  </a:extLst>
                </p14:cNvPr>
                <p14:cNvContentPartPr/>
                <p14:nvPr/>
              </p14:nvContentPartPr>
              <p14:xfrm>
                <a:off x="2228269" y="683182"/>
                <a:ext cx="96480" cy="127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01ABCB2-B983-6F19-3C54-43B1AADBDAA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19629" y="674542"/>
                  <a:ext cx="114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1694DE2-C3D6-177B-52BB-A00586256D81}"/>
                    </a:ext>
                  </a:extLst>
                </p14:cNvPr>
                <p14:cNvContentPartPr/>
                <p14:nvPr/>
              </p14:nvContentPartPr>
              <p14:xfrm>
                <a:off x="2293789" y="740782"/>
                <a:ext cx="198720" cy="196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1694DE2-C3D6-177B-52BB-A00586256D8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285149" y="731782"/>
                  <a:ext cx="216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EE01B5C-D7EF-085A-556C-EE3DEA23973B}"/>
                    </a:ext>
                  </a:extLst>
                </p14:cNvPr>
                <p14:cNvContentPartPr/>
                <p14:nvPr/>
              </p14:nvContentPartPr>
              <p14:xfrm>
                <a:off x="2625349" y="534862"/>
                <a:ext cx="360360" cy="277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EE01B5C-D7EF-085A-556C-EE3DEA23973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616349" y="526222"/>
                  <a:ext cx="378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2DBF804-AB71-9C6C-B797-F5518583AE9A}"/>
                    </a:ext>
                  </a:extLst>
                </p14:cNvPr>
                <p14:cNvContentPartPr/>
                <p14:nvPr/>
              </p14:nvContentPartPr>
              <p14:xfrm>
                <a:off x="3358309" y="1113382"/>
                <a:ext cx="91080" cy="246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2DBF804-AB71-9C6C-B797-F5518583AE9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349669" y="1104742"/>
                  <a:ext cx="1087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FBEB8E3-42A0-61F4-B354-E637DEC7569D}"/>
                    </a:ext>
                  </a:extLst>
                </p14:cNvPr>
                <p14:cNvContentPartPr/>
                <p14:nvPr/>
              </p14:nvContentPartPr>
              <p14:xfrm>
                <a:off x="3295669" y="1247302"/>
                <a:ext cx="146160" cy="146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FBEB8E3-42A0-61F4-B354-E637DEC7569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286669" y="1238302"/>
                  <a:ext cx="163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DAFB663-3FDC-D3B6-4E41-17172EB5858E}"/>
                    </a:ext>
                  </a:extLst>
                </p14:cNvPr>
                <p14:cNvContentPartPr/>
                <p14:nvPr/>
              </p14:nvContentPartPr>
              <p14:xfrm>
                <a:off x="3454429" y="889102"/>
                <a:ext cx="174600" cy="176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DAFB663-3FDC-D3B6-4E41-17172EB5858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45429" y="880102"/>
                  <a:ext cx="192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35E7800-8460-4FE0-BE68-3A5816560B1C}"/>
                    </a:ext>
                  </a:extLst>
                </p14:cNvPr>
                <p14:cNvContentPartPr/>
                <p14:nvPr/>
              </p14:nvContentPartPr>
              <p14:xfrm>
                <a:off x="3617869" y="804502"/>
                <a:ext cx="144360" cy="194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35E7800-8460-4FE0-BE68-3A5816560B1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609229" y="795502"/>
                  <a:ext cx="162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1FE6769-1009-D0BE-E9A0-947CD021B6A7}"/>
                    </a:ext>
                  </a:extLst>
                </p14:cNvPr>
                <p14:cNvContentPartPr/>
                <p14:nvPr/>
              </p14:nvContentPartPr>
              <p14:xfrm>
                <a:off x="3768349" y="747262"/>
                <a:ext cx="142200" cy="210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1FE6769-1009-D0BE-E9A0-947CD021B6A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759349" y="738262"/>
                  <a:ext cx="159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3EE794D-AD5B-72AA-CB2A-CDB87F7B9A0B}"/>
                    </a:ext>
                  </a:extLst>
                </p14:cNvPr>
                <p14:cNvContentPartPr/>
                <p14:nvPr/>
              </p14:nvContentPartPr>
              <p14:xfrm>
                <a:off x="3848989" y="732862"/>
                <a:ext cx="120600" cy="221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3EE794D-AD5B-72AA-CB2A-CDB87F7B9A0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840349" y="723862"/>
                  <a:ext cx="138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08CC483-EABE-1B9F-489C-9FA1F3F4E0E1}"/>
                    </a:ext>
                  </a:extLst>
                </p14:cNvPr>
                <p14:cNvContentPartPr/>
                <p14:nvPr/>
              </p14:nvContentPartPr>
              <p14:xfrm>
                <a:off x="4010269" y="810262"/>
                <a:ext cx="130320" cy="117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08CC483-EABE-1B9F-489C-9FA1F3F4E0E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001269" y="801622"/>
                  <a:ext cx="147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A55D9EA-715D-5607-9FED-2CC6F23E3BB6}"/>
                    </a:ext>
                  </a:extLst>
                </p14:cNvPr>
                <p14:cNvContentPartPr/>
                <p14:nvPr/>
              </p14:nvContentPartPr>
              <p14:xfrm>
                <a:off x="4160749" y="765982"/>
                <a:ext cx="105840" cy="153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A55D9EA-715D-5607-9FED-2CC6F23E3BB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152109" y="756982"/>
                  <a:ext cx="123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2E895DB-6912-DAE6-5AC2-41636759AA0A}"/>
                    </a:ext>
                  </a:extLst>
                </p14:cNvPr>
                <p14:cNvContentPartPr/>
                <p14:nvPr/>
              </p14:nvContentPartPr>
              <p14:xfrm>
                <a:off x="4297189" y="757342"/>
                <a:ext cx="96120" cy="124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2E895DB-6912-DAE6-5AC2-41636759AA0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88189" y="748702"/>
                  <a:ext cx="113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FBE468B-3368-7397-90F5-FEA81CCBBE66}"/>
                    </a:ext>
                  </a:extLst>
                </p14:cNvPr>
                <p14:cNvContentPartPr/>
                <p14:nvPr/>
              </p14:nvContentPartPr>
              <p14:xfrm>
                <a:off x="4570429" y="711982"/>
                <a:ext cx="127800" cy="2228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FBE468B-3368-7397-90F5-FEA81CCBBE6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561789" y="703342"/>
                  <a:ext cx="145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5213B1F-3CE4-D2CC-8EBC-4B4029F16AB7}"/>
                    </a:ext>
                  </a:extLst>
                </p14:cNvPr>
                <p14:cNvContentPartPr/>
                <p14:nvPr/>
              </p14:nvContentPartPr>
              <p14:xfrm>
                <a:off x="4750429" y="600022"/>
                <a:ext cx="324000" cy="1749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5213B1F-3CE4-D2CC-8EBC-4B4029F16AB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741789" y="591382"/>
                  <a:ext cx="341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DF6929B-2866-32CD-DED1-0D066ACABFD2}"/>
                    </a:ext>
                  </a:extLst>
                </p14:cNvPr>
                <p14:cNvContentPartPr/>
                <p14:nvPr/>
              </p14:nvContentPartPr>
              <p14:xfrm>
                <a:off x="8298229" y="303022"/>
                <a:ext cx="261000" cy="326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DF6929B-2866-32CD-DED1-0D066ACABFD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289229" y="294382"/>
                  <a:ext cx="2786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B6F15A0-FA7F-B67B-FE54-1E042CE8382A}"/>
                    </a:ext>
                  </a:extLst>
                </p14:cNvPr>
                <p14:cNvContentPartPr/>
                <p14:nvPr/>
              </p14:nvContentPartPr>
              <p14:xfrm>
                <a:off x="8506309" y="476902"/>
                <a:ext cx="324000" cy="1692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B6F15A0-FA7F-B67B-FE54-1E042CE8382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97669" y="467902"/>
                  <a:ext cx="341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2E0F644-9F11-4B8B-F1AA-EA63BAF57625}"/>
                    </a:ext>
                  </a:extLst>
                </p14:cNvPr>
                <p14:cNvContentPartPr/>
                <p14:nvPr/>
              </p14:nvContentPartPr>
              <p14:xfrm>
                <a:off x="8855149" y="296182"/>
                <a:ext cx="115560" cy="357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2E0F644-9F11-4B8B-F1AA-EA63BAF5762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846149" y="287542"/>
                  <a:ext cx="1332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7269A9B-9520-E5AF-F132-FBC5B312720F}"/>
                    </a:ext>
                  </a:extLst>
                </p14:cNvPr>
                <p14:cNvContentPartPr/>
                <p14:nvPr/>
              </p14:nvContentPartPr>
              <p14:xfrm>
                <a:off x="9008509" y="472582"/>
                <a:ext cx="189360" cy="1220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7269A9B-9520-E5AF-F132-FBC5B312720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999509" y="463942"/>
                  <a:ext cx="207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62CA419-FFCF-2947-EC6A-E752EEEB75D6}"/>
                    </a:ext>
                  </a:extLst>
                </p14:cNvPr>
                <p14:cNvContentPartPr/>
                <p14:nvPr/>
              </p14:nvContentPartPr>
              <p14:xfrm>
                <a:off x="9275629" y="289342"/>
                <a:ext cx="234720" cy="2998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62CA419-FFCF-2947-EC6A-E752EEEB75D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266989" y="280702"/>
                  <a:ext cx="252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4663446-E375-DFBB-4011-4BBAB67AB7D1}"/>
                    </a:ext>
                  </a:extLst>
                </p14:cNvPr>
                <p14:cNvContentPartPr/>
                <p14:nvPr/>
              </p14:nvContentPartPr>
              <p14:xfrm>
                <a:off x="9315949" y="400942"/>
                <a:ext cx="168120" cy="127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4663446-E375-DFBB-4011-4BBAB67AB7D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307309" y="392302"/>
                  <a:ext cx="1857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069EDD3-EA6F-A9A9-7BF1-E5A9555AACF7}"/>
                    </a:ext>
                  </a:extLst>
                </p14:cNvPr>
                <p14:cNvContentPartPr/>
                <p14:nvPr/>
              </p14:nvContentPartPr>
              <p14:xfrm>
                <a:off x="9555349" y="280702"/>
                <a:ext cx="435960" cy="349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069EDD3-EA6F-A9A9-7BF1-E5A9555AACF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46709" y="272062"/>
                  <a:ext cx="4536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49C0BED-CF53-DD57-DD8E-918BBFEF1561}"/>
                    </a:ext>
                  </a:extLst>
                </p14:cNvPr>
                <p14:cNvContentPartPr/>
                <p14:nvPr/>
              </p14:nvContentPartPr>
              <p14:xfrm>
                <a:off x="9837229" y="509302"/>
                <a:ext cx="147240" cy="31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49C0BED-CF53-DD57-DD8E-918BBFEF156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828229" y="500662"/>
                  <a:ext cx="1648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70012A6-D832-EB17-6DA0-56888A14D115}"/>
                    </a:ext>
                  </a:extLst>
                </p14:cNvPr>
                <p14:cNvContentPartPr/>
                <p14:nvPr/>
              </p14:nvContentPartPr>
              <p14:xfrm>
                <a:off x="10208029" y="387262"/>
                <a:ext cx="258840" cy="1468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70012A6-D832-EB17-6DA0-56888A14D11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199389" y="378262"/>
                  <a:ext cx="276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63FF354-F0EA-19E5-6442-70F9F35A1EDC}"/>
                    </a:ext>
                  </a:extLst>
                </p14:cNvPr>
                <p14:cNvContentPartPr/>
                <p14:nvPr/>
              </p14:nvContentPartPr>
              <p14:xfrm>
                <a:off x="10524829" y="183142"/>
                <a:ext cx="139320" cy="1598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63FF354-F0EA-19E5-6442-70F9F35A1ED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516189" y="174502"/>
                  <a:ext cx="1569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9EBE05C2-6A73-94C2-8587-4925F19A78F4}"/>
                    </a:ext>
                  </a:extLst>
                </p14:cNvPr>
                <p14:cNvContentPartPr/>
                <p14:nvPr/>
              </p14:nvContentPartPr>
              <p14:xfrm>
                <a:off x="10711309" y="245062"/>
                <a:ext cx="176760" cy="2635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9EBE05C2-6A73-94C2-8587-4925F19A78F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702669" y="236422"/>
                  <a:ext cx="194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D3F064E-715E-4B27-0121-03D25F8802E3}"/>
                    </a:ext>
                  </a:extLst>
                </p14:cNvPr>
                <p14:cNvContentPartPr/>
                <p14:nvPr/>
              </p14:nvContentPartPr>
              <p14:xfrm>
                <a:off x="10870429" y="331102"/>
                <a:ext cx="267120" cy="1594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D3F064E-715E-4B27-0121-03D25F8802E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861429" y="322462"/>
                  <a:ext cx="284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6AF3EFF-2E43-50E0-61A7-52A1B5032F6D}"/>
                    </a:ext>
                  </a:extLst>
                </p14:cNvPr>
                <p14:cNvContentPartPr/>
                <p14:nvPr/>
              </p14:nvContentPartPr>
              <p14:xfrm>
                <a:off x="11170309" y="220942"/>
                <a:ext cx="84600" cy="262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6AF3EFF-2E43-50E0-61A7-52A1B5032F6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161309" y="212302"/>
                  <a:ext cx="102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3D04EC7-30AA-0974-00C2-DE95E70B02D1}"/>
                    </a:ext>
                  </a:extLst>
                </p14:cNvPr>
                <p14:cNvContentPartPr/>
                <p14:nvPr/>
              </p14:nvContentPartPr>
              <p14:xfrm>
                <a:off x="11260309" y="273862"/>
                <a:ext cx="171000" cy="1882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3D04EC7-30AA-0974-00C2-DE95E70B02D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251309" y="265222"/>
                  <a:ext cx="188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741DA9F-0C4B-4D06-A035-C8A0ACDD6066}"/>
                    </a:ext>
                  </a:extLst>
                </p14:cNvPr>
                <p14:cNvContentPartPr/>
                <p14:nvPr/>
              </p14:nvContentPartPr>
              <p14:xfrm>
                <a:off x="11392429" y="191422"/>
                <a:ext cx="97920" cy="3330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741DA9F-0C4B-4D06-A035-C8A0ACDD606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383429" y="182782"/>
                  <a:ext cx="1155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94174E7-D902-6FA2-7351-3793E678F015}"/>
                    </a:ext>
                  </a:extLst>
                </p14:cNvPr>
                <p14:cNvContentPartPr/>
                <p14:nvPr/>
              </p14:nvContentPartPr>
              <p14:xfrm>
                <a:off x="10708789" y="598222"/>
                <a:ext cx="709200" cy="145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94174E7-D902-6FA2-7351-3793E678F01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700149" y="589222"/>
                  <a:ext cx="726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E2001EC-17FB-772D-BFCA-FB06B3DF86E4}"/>
                    </a:ext>
                  </a:extLst>
                </p14:cNvPr>
                <p14:cNvContentPartPr/>
                <p14:nvPr/>
              </p14:nvContentPartPr>
              <p14:xfrm>
                <a:off x="10888069" y="916822"/>
                <a:ext cx="122400" cy="214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E2001EC-17FB-772D-BFCA-FB06B3DF86E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879069" y="908182"/>
                  <a:ext cx="1400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FF35DA4-AF70-B759-4C34-0F24AF78F8F9}"/>
                    </a:ext>
                  </a:extLst>
                </p14:cNvPr>
                <p14:cNvContentPartPr/>
                <p14:nvPr/>
              </p14:nvContentPartPr>
              <p14:xfrm>
                <a:off x="11109829" y="803422"/>
                <a:ext cx="95040" cy="1688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FF35DA4-AF70-B759-4C34-0F24AF78F8F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101189" y="794782"/>
                  <a:ext cx="112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0B1C735-0C5A-01C5-B72B-F85A54DA0D64}"/>
                    </a:ext>
                  </a:extLst>
                </p14:cNvPr>
                <p14:cNvContentPartPr/>
                <p14:nvPr/>
              </p14:nvContentPartPr>
              <p14:xfrm>
                <a:off x="3155989" y="2310022"/>
                <a:ext cx="839160" cy="5929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0B1C735-0C5A-01C5-B72B-F85A54DA0D6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146989" y="2301022"/>
                  <a:ext cx="85680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A4C048C-C8A7-48D6-4402-58CFC218D40E}"/>
                    </a:ext>
                  </a:extLst>
                </p14:cNvPr>
                <p14:cNvContentPartPr/>
                <p14:nvPr/>
              </p14:nvContentPartPr>
              <p14:xfrm>
                <a:off x="2221069" y="2954422"/>
                <a:ext cx="370800" cy="491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A4C048C-C8A7-48D6-4402-58CFC218D40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212429" y="2945422"/>
                  <a:ext cx="38844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E89259D-9186-84BC-2FEA-874AA2000A88}"/>
                    </a:ext>
                  </a:extLst>
                </p14:cNvPr>
                <p14:cNvContentPartPr/>
                <p14:nvPr/>
              </p14:nvContentPartPr>
              <p14:xfrm>
                <a:off x="2839909" y="3411622"/>
                <a:ext cx="282600" cy="32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E89259D-9186-84BC-2FEA-874AA2000A8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830909" y="3402622"/>
                  <a:ext cx="300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30ECFF6E-21BE-6AAF-2A33-4A08E043E509}"/>
                    </a:ext>
                  </a:extLst>
                </p14:cNvPr>
                <p14:cNvContentPartPr/>
                <p14:nvPr/>
              </p14:nvContentPartPr>
              <p14:xfrm>
                <a:off x="2775829" y="3408742"/>
                <a:ext cx="322560" cy="734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30ECFF6E-21BE-6AAF-2A33-4A08E043E50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767189" y="3399742"/>
                  <a:ext cx="3402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9444CAD-9717-F12E-639C-2A02EEC2EC14}"/>
                    </a:ext>
                  </a:extLst>
                </p14:cNvPr>
                <p14:cNvContentPartPr/>
                <p14:nvPr/>
              </p14:nvContentPartPr>
              <p14:xfrm>
                <a:off x="2841349" y="3459142"/>
                <a:ext cx="52560" cy="144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9444CAD-9717-F12E-639C-2A02EEC2EC1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832709" y="3450142"/>
                  <a:ext cx="70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B725F62-ECE7-55A1-6111-40E3D39DF423}"/>
                    </a:ext>
                  </a:extLst>
                </p14:cNvPr>
                <p14:cNvContentPartPr/>
                <p14:nvPr/>
              </p14:nvContentPartPr>
              <p14:xfrm>
                <a:off x="4653589" y="2480662"/>
                <a:ext cx="179280" cy="232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B725F62-ECE7-55A1-6111-40E3D39DF42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644589" y="2472022"/>
                  <a:ext cx="196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EF0E955-700A-E29A-E63C-FA4A867C1BA1}"/>
                    </a:ext>
                  </a:extLst>
                </p14:cNvPr>
                <p14:cNvContentPartPr/>
                <p14:nvPr/>
              </p14:nvContentPartPr>
              <p14:xfrm>
                <a:off x="4845109" y="2596222"/>
                <a:ext cx="218520" cy="117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EF0E955-700A-E29A-E63C-FA4A867C1BA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836109" y="2587222"/>
                  <a:ext cx="236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1C3D75F-D692-BDF0-4AD2-C5BD201B8755}"/>
                    </a:ext>
                  </a:extLst>
                </p14:cNvPr>
                <p14:cNvContentPartPr/>
                <p14:nvPr/>
              </p14:nvContentPartPr>
              <p14:xfrm>
                <a:off x="5119789" y="2473102"/>
                <a:ext cx="136800" cy="248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1C3D75F-D692-BDF0-4AD2-C5BD201B875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111149" y="2464462"/>
                  <a:ext cx="1544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391FE0-E623-680C-32E8-B4958E977AEE}"/>
                    </a:ext>
                  </a:extLst>
                </p14:cNvPr>
                <p14:cNvContentPartPr/>
                <p14:nvPr/>
              </p14:nvContentPartPr>
              <p14:xfrm>
                <a:off x="6043909" y="2367262"/>
                <a:ext cx="933120" cy="63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391FE0-E623-680C-32E8-B4958E977AE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034909" y="2358622"/>
                  <a:ext cx="950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FF17508-133C-F232-1976-7E4870F318F6}"/>
                    </a:ext>
                  </a:extLst>
                </p14:cNvPr>
                <p14:cNvContentPartPr/>
                <p14:nvPr/>
              </p14:nvContentPartPr>
              <p14:xfrm>
                <a:off x="6001069" y="2054062"/>
                <a:ext cx="278280" cy="286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FF17508-133C-F232-1976-7E4870F318F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992069" y="2045062"/>
                  <a:ext cx="295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02AADDA-53A2-6C7A-C1E9-3E939C2692F9}"/>
                    </a:ext>
                  </a:extLst>
                </p14:cNvPr>
                <p14:cNvContentPartPr/>
                <p14:nvPr/>
              </p14:nvContentPartPr>
              <p14:xfrm>
                <a:off x="6555109" y="1921582"/>
                <a:ext cx="290160" cy="448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02AADDA-53A2-6C7A-C1E9-3E939C2692F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546469" y="1912582"/>
                  <a:ext cx="30780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B0B8A60-C12C-FD56-F3D3-A9DA6D40C9D4}"/>
                    </a:ext>
                  </a:extLst>
                </p14:cNvPr>
                <p14:cNvContentPartPr/>
                <p14:nvPr/>
              </p14:nvContentPartPr>
              <p14:xfrm>
                <a:off x="5501749" y="2587222"/>
                <a:ext cx="145080" cy="243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B0B8A60-C12C-FD56-F3D3-A9DA6D40C9D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493109" y="2578222"/>
                  <a:ext cx="1627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EAC2584-8FEA-977F-2277-030458013767}"/>
                    </a:ext>
                  </a:extLst>
                </p14:cNvPr>
                <p14:cNvContentPartPr/>
                <p14:nvPr/>
              </p14:nvContentPartPr>
              <p14:xfrm>
                <a:off x="5572669" y="2519182"/>
                <a:ext cx="128520" cy="228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EAC2584-8FEA-977F-2277-03045801376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564029" y="2510542"/>
                  <a:ext cx="146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7E18B87-06B5-8081-5739-0F1C2F5992D3}"/>
                    </a:ext>
                  </a:extLst>
                </p14:cNvPr>
                <p14:cNvContentPartPr/>
                <p14:nvPr/>
              </p14:nvContentPartPr>
              <p14:xfrm>
                <a:off x="5727469" y="2625382"/>
                <a:ext cx="102240" cy="215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7E18B87-06B5-8081-5739-0F1C2F5992D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718829" y="2616382"/>
                  <a:ext cx="119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979D47E-9EC3-1459-34BA-4E3E0D22FAD3}"/>
                    </a:ext>
                  </a:extLst>
                </p14:cNvPr>
                <p14:cNvContentPartPr/>
                <p14:nvPr/>
              </p14:nvContentPartPr>
              <p14:xfrm>
                <a:off x="5985949" y="2554102"/>
                <a:ext cx="17640" cy="145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979D47E-9EC3-1459-34BA-4E3E0D22FAD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976949" y="2545102"/>
                  <a:ext cx="35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9CC1A2B-9273-9BF4-077B-8693C926C96C}"/>
                    </a:ext>
                  </a:extLst>
                </p14:cNvPr>
                <p14:cNvContentPartPr/>
                <p14:nvPr/>
              </p14:nvContentPartPr>
              <p14:xfrm>
                <a:off x="5933029" y="2596942"/>
                <a:ext cx="129240" cy="169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9CC1A2B-9273-9BF4-077B-8693C926C96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924389" y="2587942"/>
                  <a:ext cx="146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C0AAF07-D479-84C7-08A3-C349B090B68B}"/>
                    </a:ext>
                  </a:extLst>
                </p14:cNvPr>
                <p14:cNvContentPartPr/>
                <p14:nvPr/>
              </p14:nvContentPartPr>
              <p14:xfrm>
                <a:off x="6144349" y="2503342"/>
                <a:ext cx="152640" cy="200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C0AAF07-D479-84C7-08A3-C349B090B68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135349" y="2494702"/>
                  <a:ext cx="170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2CAC4A9-027E-F51D-0760-B6849D782F02}"/>
                    </a:ext>
                  </a:extLst>
                </p14:cNvPr>
                <p14:cNvContentPartPr/>
                <p14:nvPr/>
              </p14:nvContentPartPr>
              <p14:xfrm>
                <a:off x="6350629" y="2574622"/>
                <a:ext cx="60120" cy="6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2CAC4A9-027E-F51D-0760-B6849D782F0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341989" y="2565982"/>
                  <a:ext cx="77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BFD45D5-4C50-C019-D1BD-84D3CA01E25F}"/>
                    </a:ext>
                  </a:extLst>
                </p14:cNvPr>
                <p14:cNvContentPartPr/>
                <p14:nvPr/>
              </p14:nvContentPartPr>
              <p14:xfrm>
                <a:off x="6422269" y="2474902"/>
                <a:ext cx="203760" cy="320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BFD45D5-4C50-C019-D1BD-84D3CA01E25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413629" y="2465902"/>
                  <a:ext cx="2214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C74F7B4-8B9A-E9A4-EBAC-7CD3C97792F2}"/>
                    </a:ext>
                  </a:extLst>
                </p14:cNvPr>
                <p14:cNvContentPartPr/>
                <p14:nvPr/>
              </p14:nvContentPartPr>
              <p14:xfrm>
                <a:off x="6605509" y="2446102"/>
                <a:ext cx="115920" cy="2113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C74F7B4-8B9A-E9A4-EBAC-7CD3C97792F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596869" y="2437462"/>
                  <a:ext cx="133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8A0796C-2DEA-C1BD-EF1A-0C33B4F78CAF}"/>
                    </a:ext>
                  </a:extLst>
                </p14:cNvPr>
                <p14:cNvContentPartPr/>
                <p14:nvPr/>
              </p14:nvContentPartPr>
              <p14:xfrm>
                <a:off x="6089989" y="2428462"/>
                <a:ext cx="145800" cy="347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8A0796C-2DEA-C1BD-EF1A-0C33B4F78CA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081349" y="2419462"/>
                  <a:ext cx="16344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3331538-7785-30CF-4442-98B548BB5192}"/>
                    </a:ext>
                  </a:extLst>
                </p14:cNvPr>
                <p14:cNvContentPartPr/>
                <p14:nvPr/>
              </p14:nvContentPartPr>
              <p14:xfrm>
                <a:off x="6816469" y="2462662"/>
                <a:ext cx="27360" cy="160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3331538-7785-30CF-4442-98B548BB519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807829" y="2454022"/>
                  <a:ext cx="450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30C0D2C-B036-F96D-AFE3-FAEA463BF99A}"/>
                    </a:ext>
                  </a:extLst>
                </p14:cNvPr>
                <p14:cNvContentPartPr/>
                <p14:nvPr/>
              </p14:nvContentPartPr>
              <p14:xfrm>
                <a:off x="6816109" y="2406862"/>
                <a:ext cx="159480" cy="219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30C0D2C-B036-F96D-AFE3-FAEA463BF99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807109" y="2398222"/>
                  <a:ext cx="177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E527CC6-7B0E-5200-830A-E3E55E96CFFC}"/>
                    </a:ext>
                  </a:extLst>
                </p14:cNvPr>
                <p14:cNvContentPartPr/>
                <p14:nvPr/>
              </p14:nvContentPartPr>
              <p14:xfrm>
                <a:off x="6988909" y="2578582"/>
                <a:ext cx="89280" cy="124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E527CC6-7B0E-5200-830A-E3E55E96CFF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979909" y="2569582"/>
                  <a:ext cx="106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652E162-CE5B-D891-4013-F412D2CF28A5}"/>
                    </a:ext>
                  </a:extLst>
                </p14:cNvPr>
                <p14:cNvContentPartPr/>
                <p14:nvPr/>
              </p14:nvContentPartPr>
              <p14:xfrm>
                <a:off x="7095109" y="2361142"/>
                <a:ext cx="117360" cy="3834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652E162-CE5B-D891-4013-F412D2CF28A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086469" y="2352502"/>
                  <a:ext cx="1350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47D94AC-108B-E7CE-F46F-A0B40DF25F63}"/>
                    </a:ext>
                  </a:extLst>
                </p14:cNvPr>
                <p14:cNvContentPartPr/>
                <p14:nvPr/>
              </p14:nvContentPartPr>
              <p14:xfrm>
                <a:off x="5997829" y="2774782"/>
                <a:ext cx="1033200" cy="223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47D94AC-108B-E7CE-F46F-A0B40DF25F6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989189" y="2766142"/>
                  <a:ext cx="10508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AAC3CE3-F061-3EEF-223C-A07A6D98F050}"/>
                    </a:ext>
                  </a:extLst>
                </p14:cNvPr>
                <p14:cNvContentPartPr/>
                <p14:nvPr/>
              </p14:nvContentPartPr>
              <p14:xfrm>
                <a:off x="6886309" y="3018502"/>
                <a:ext cx="263520" cy="2592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AAC3CE3-F061-3EEF-223C-A07A6D98F05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877309" y="3009502"/>
                  <a:ext cx="281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79A35B08-5615-228C-35F1-D6FB13614123}"/>
                    </a:ext>
                  </a:extLst>
                </p14:cNvPr>
                <p14:cNvContentPartPr/>
                <p14:nvPr/>
              </p14:nvContentPartPr>
              <p14:xfrm>
                <a:off x="6779029" y="2919862"/>
                <a:ext cx="244800" cy="2160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79A35B08-5615-228C-35F1-D6FB1361412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770389" y="2911222"/>
                  <a:ext cx="2624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5CF6F14-6F2A-9FF9-7642-1DF1372D3C39}"/>
                    </a:ext>
                  </a:extLst>
                </p14:cNvPr>
                <p14:cNvContentPartPr/>
                <p14:nvPr/>
              </p14:nvContentPartPr>
              <p14:xfrm>
                <a:off x="7299949" y="3311542"/>
                <a:ext cx="298800" cy="148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5CF6F14-6F2A-9FF9-7642-1DF1372D3C3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290949" y="3302902"/>
                  <a:ext cx="316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1B2EB46-5412-B6F9-67D6-EDEC30B8F30D}"/>
                    </a:ext>
                  </a:extLst>
                </p14:cNvPr>
                <p14:cNvContentPartPr/>
                <p14:nvPr/>
              </p14:nvContentPartPr>
              <p14:xfrm>
                <a:off x="7690909" y="3251782"/>
                <a:ext cx="188640" cy="2372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1B2EB46-5412-B6F9-67D6-EDEC30B8F30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81909" y="3242782"/>
                  <a:ext cx="206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C706788-AF12-B087-0DB4-E25A8AA83C7B}"/>
                    </a:ext>
                  </a:extLst>
                </p14:cNvPr>
                <p14:cNvContentPartPr/>
                <p14:nvPr/>
              </p14:nvContentPartPr>
              <p14:xfrm>
                <a:off x="7853629" y="3423862"/>
                <a:ext cx="137160" cy="74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C706788-AF12-B087-0DB4-E25A8AA83C7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844629" y="3415222"/>
                  <a:ext cx="154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99E7678-36F3-ED4E-D4CE-DE3777E725B4}"/>
                    </a:ext>
                  </a:extLst>
                </p14:cNvPr>
                <p14:cNvContentPartPr/>
                <p14:nvPr/>
              </p14:nvContentPartPr>
              <p14:xfrm>
                <a:off x="8037229" y="3423142"/>
                <a:ext cx="119160" cy="1090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99E7678-36F3-ED4E-D4CE-DE3777E725B4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028589" y="3414142"/>
                  <a:ext cx="136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5AF0CCF-884D-8120-D6AC-C1713EF79CCE}"/>
                    </a:ext>
                  </a:extLst>
                </p14:cNvPr>
                <p14:cNvContentPartPr/>
                <p14:nvPr/>
              </p14:nvContentPartPr>
              <p14:xfrm>
                <a:off x="8203189" y="3420262"/>
                <a:ext cx="132480" cy="928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5AF0CCF-884D-8120-D6AC-C1713EF79CC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194189" y="3411262"/>
                  <a:ext cx="150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3EC8267-FEBF-4386-78E2-735C709F289A}"/>
                    </a:ext>
                  </a:extLst>
                </p14:cNvPr>
                <p14:cNvContentPartPr/>
                <p14:nvPr/>
              </p14:nvContentPartPr>
              <p14:xfrm>
                <a:off x="8203909" y="3408382"/>
                <a:ext cx="169200" cy="1328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3EC8267-FEBF-4386-78E2-735C709F289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195269" y="3399382"/>
                  <a:ext cx="186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FDDC93C-3EEE-5037-E9E7-6D3A5A31F6EB}"/>
                    </a:ext>
                  </a:extLst>
                </p14:cNvPr>
                <p14:cNvContentPartPr/>
                <p14:nvPr/>
              </p14:nvContentPartPr>
              <p14:xfrm>
                <a:off x="5944909" y="2222902"/>
                <a:ext cx="923040" cy="7754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FDDC93C-3EEE-5037-E9E7-6D3A5A31F6E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936269" y="2214262"/>
                  <a:ext cx="94068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617FD6AB-69DF-0F6F-0325-B310968122A1}"/>
                    </a:ext>
                  </a:extLst>
                </p14:cNvPr>
                <p14:cNvContentPartPr/>
                <p14:nvPr/>
              </p14:nvContentPartPr>
              <p14:xfrm>
                <a:off x="6850669" y="2475622"/>
                <a:ext cx="282240" cy="347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617FD6AB-69DF-0F6F-0325-B310968122A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841669" y="2466982"/>
                  <a:ext cx="2998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267E876-7C07-D660-9E78-AE50E8A323A1}"/>
                    </a:ext>
                  </a:extLst>
                </p14:cNvPr>
                <p14:cNvContentPartPr/>
                <p14:nvPr/>
              </p14:nvContentPartPr>
              <p14:xfrm>
                <a:off x="4978669" y="3003742"/>
                <a:ext cx="415440" cy="3844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267E876-7C07-D660-9E78-AE50E8A323A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970029" y="2994742"/>
                  <a:ext cx="4330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5465C4A-B8D9-A4C9-319A-12A97A7B395A}"/>
                    </a:ext>
                  </a:extLst>
                </p14:cNvPr>
                <p14:cNvContentPartPr/>
                <p14:nvPr/>
              </p14:nvContentPartPr>
              <p14:xfrm>
                <a:off x="3638749" y="2794942"/>
                <a:ext cx="1113480" cy="4381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5465C4A-B8D9-A4C9-319A-12A97A7B395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629749" y="2785942"/>
                  <a:ext cx="11311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3B297325-5241-AEF0-6DA1-FF33C4782D3B}"/>
                    </a:ext>
                  </a:extLst>
                </p14:cNvPr>
                <p14:cNvContentPartPr/>
                <p14:nvPr/>
              </p14:nvContentPartPr>
              <p14:xfrm>
                <a:off x="4635949" y="3135502"/>
                <a:ext cx="680040" cy="8161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3B297325-5241-AEF0-6DA1-FF33C4782D3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627309" y="3126862"/>
                  <a:ext cx="697680" cy="83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8C10818-CB79-F815-B7DD-0CBCA97A407B}"/>
                    </a:ext>
                  </a:extLst>
                </p14:cNvPr>
                <p14:cNvContentPartPr/>
                <p14:nvPr/>
              </p14:nvContentPartPr>
              <p14:xfrm>
                <a:off x="4529749" y="3025702"/>
                <a:ext cx="293400" cy="268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8C10818-CB79-F815-B7DD-0CBCA97A407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520749" y="3017062"/>
                  <a:ext cx="3110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4E5E0FB-C593-561A-4A11-D14FCAC4F7F8}"/>
                    </a:ext>
                  </a:extLst>
                </p14:cNvPr>
                <p14:cNvContentPartPr/>
                <p14:nvPr/>
              </p14:nvContentPartPr>
              <p14:xfrm>
                <a:off x="5490589" y="3824542"/>
                <a:ext cx="3600" cy="1972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4E5E0FB-C593-561A-4A11-D14FCAC4F7F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481589" y="3815542"/>
                  <a:ext cx="21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D53EB52-5A61-90F1-7941-EB191F328BC3}"/>
                    </a:ext>
                  </a:extLst>
                </p14:cNvPr>
                <p14:cNvContentPartPr/>
                <p14:nvPr/>
              </p14:nvContentPartPr>
              <p14:xfrm>
                <a:off x="5388349" y="3802582"/>
                <a:ext cx="209160" cy="1980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D53EB52-5A61-90F1-7941-EB191F328BC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79349" y="3793582"/>
                  <a:ext cx="226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6B05A89-5700-E789-FA94-F318FC0055D3}"/>
                    </a:ext>
                  </a:extLst>
                </p14:cNvPr>
                <p14:cNvContentPartPr/>
                <p14:nvPr/>
              </p14:nvContentPartPr>
              <p14:xfrm>
                <a:off x="5663749" y="3887902"/>
                <a:ext cx="25560" cy="77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6B05A89-5700-E789-FA94-F318FC0055D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655109" y="3878902"/>
                  <a:ext cx="43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8C98BF7-9D46-0C59-0AFC-8FB283971308}"/>
                    </a:ext>
                  </a:extLst>
                </p14:cNvPr>
                <p14:cNvContentPartPr/>
                <p14:nvPr/>
              </p14:nvContentPartPr>
              <p14:xfrm>
                <a:off x="5726389" y="3706822"/>
                <a:ext cx="353520" cy="2901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8C98BF7-9D46-0C59-0AFC-8FB28397130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717749" y="3697822"/>
                  <a:ext cx="3711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C39DDF9-2BFC-D792-8E9C-5D911FD5C76A}"/>
                    </a:ext>
                  </a:extLst>
                </p14:cNvPr>
                <p14:cNvContentPartPr/>
                <p14:nvPr/>
              </p14:nvContentPartPr>
              <p14:xfrm>
                <a:off x="5803789" y="3594862"/>
                <a:ext cx="89280" cy="680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C39DDF9-2BFC-D792-8E9C-5D911FD5C76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794789" y="3585862"/>
                  <a:ext cx="106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428240E-4731-3D7E-2312-6F06D151C5D2}"/>
                    </a:ext>
                  </a:extLst>
                </p14:cNvPr>
                <p14:cNvContentPartPr/>
                <p14:nvPr/>
              </p14:nvContentPartPr>
              <p14:xfrm>
                <a:off x="6151189" y="3780262"/>
                <a:ext cx="233280" cy="874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428240E-4731-3D7E-2312-6F06D151C5D2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142189" y="3771622"/>
                  <a:ext cx="250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AE45A6E-5AF7-F89E-4C39-CE7CD35C03B8}"/>
                    </a:ext>
                  </a:extLst>
                </p14:cNvPr>
                <p14:cNvContentPartPr/>
                <p14:nvPr/>
              </p14:nvContentPartPr>
              <p14:xfrm>
                <a:off x="6437029" y="3732382"/>
                <a:ext cx="157680" cy="835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AE45A6E-5AF7-F89E-4C39-CE7CD35C03B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28029" y="3723382"/>
                  <a:ext cx="175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C3909F3-3DC6-6D57-13F7-36A097BECEE0}"/>
                    </a:ext>
                  </a:extLst>
                </p14:cNvPr>
                <p14:cNvContentPartPr/>
                <p14:nvPr/>
              </p14:nvContentPartPr>
              <p14:xfrm>
                <a:off x="6775789" y="3652822"/>
                <a:ext cx="107640" cy="212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C3909F3-3DC6-6D57-13F7-36A097BECEE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767149" y="3644182"/>
                  <a:ext cx="1252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4F588790-9826-39BB-58B8-3F56A4715676}"/>
                    </a:ext>
                  </a:extLst>
                </p14:cNvPr>
                <p14:cNvContentPartPr/>
                <p14:nvPr/>
              </p14:nvContentPartPr>
              <p14:xfrm>
                <a:off x="6969469" y="3622942"/>
                <a:ext cx="782640" cy="2257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4F588790-9826-39BB-58B8-3F56A471567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960469" y="3613942"/>
                  <a:ext cx="800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E30937A-1FE3-3A97-1DE2-E856C2815155}"/>
                    </a:ext>
                  </a:extLst>
                </p14:cNvPr>
                <p14:cNvContentPartPr/>
                <p14:nvPr/>
              </p14:nvContentPartPr>
              <p14:xfrm>
                <a:off x="5942389" y="4145302"/>
                <a:ext cx="189360" cy="1490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E30937A-1FE3-3A97-1DE2-E856C281515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933389" y="4136302"/>
                  <a:ext cx="207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5781D49-086A-235C-8798-99C2781A41C1}"/>
                    </a:ext>
                  </a:extLst>
                </p14:cNvPr>
                <p14:cNvContentPartPr/>
                <p14:nvPr/>
              </p14:nvContentPartPr>
              <p14:xfrm>
                <a:off x="6126349" y="4046662"/>
                <a:ext cx="102960" cy="213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5781D49-086A-235C-8798-99C2781A41C1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117709" y="4038022"/>
                  <a:ext cx="120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86F918F-F4DA-22DC-C304-4374AF1EC041}"/>
                    </a:ext>
                  </a:extLst>
                </p14:cNvPr>
                <p14:cNvContentPartPr/>
                <p14:nvPr/>
              </p14:nvContentPartPr>
              <p14:xfrm>
                <a:off x="6252349" y="3990502"/>
                <a:ext cx="146520" cy="1944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86F918F-F4DA-22DC-C304-4374AF1EC04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43349" y="3981862"/>
                  <a:ext cx="164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E2E83B0-4D5C-756F-6C5E-E22E273091C8}"/>
                    </a:ext>
                  </a:extLst>
                </p14:cNvPr>
                <p14:cNvContentPartPr/>
                <p14:nvPr/>
              </p14:nvContentPartPr>
              <p14:xfrm>
                <a:off x="6341269" y="4128742"/>
                <a:ext cx="190440" cy="2131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E2E83B0-4D5C-756F-6C5E-E22E273091C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332629" y="4120102"/>
                  <a:ext cx="208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05C134B-FF74-9C39-4A68-E4470E0A4307}"/>
                    </a:ext>
                  </a:extLst>
                </p14:cNvPr>
                <p14:cNvContentPartPr/>
                <p14:nvPr/>
              </p14:nvContentPartPr>
              <p14:xfrm>
                <a:off x="6667429" y="4135582"/>
                <a:ext cx="202320" cy="662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05C134B-FF74-9C39-4A68-E4470E0A430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658789" y="4126582"/>
                  <a:ext cx="219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57747E9-D15E-0FE5-D278-F8B3371D318B}"/>
                    </a:ext>
                  </a:extLst>
                </p14:cNvPr>
                <p14:cNvContentPartPr/>
                <p14:nvPr/>
              </p14:nvContentPartPr>
              <p14:xfrm>
                <a:off x="6826549" y="4033702"/>
                <a:ext cx="43200" cy="69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57747E9-D15E-0FE5-D278-F8B3371D318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817549" y="4025062"/>
                  <a:ext cx="60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B1345E6B-CA80-F43C-33AC-514F427C5C4E}"/>
                    </a:ext>
                  </a:extLst>
                </p14:cNvPr>
                <p14:cNvContentPartPr/>
                <p14:nvPr/>
              </p14:nvContentPartPr>
              <p14:xfrm>
                <a:off x="6938509" y="4103182"/>
                <a:ext cx="244440" cy="1004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B1345E6B-CA80-F43C-33AC-514F427C5C4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929509" y="4094182"/>
                  <a:ext cx="262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AA3EC79-04AF-E8C2-570F-2AE37C4F32D7}"/>
                    </a:ext>
                  </a:extLst>
                </p14:cNvPr>
                <p14:cNvContentPartPr/>
                <p14:nvPr/>
              </p14:nvContentPartPr>
              <p14:xfrm>
                <a:off x="7226869" y="4071142"/>
                <a:ext cx="91800" cy="1062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AA3EC79-04AF-E8C2-570F-2AE37C4F32D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218229" y="4062142"/>
                  <a:ext cx="109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7C520BB-0729-A63D-4DC3-4F346E9895FB}"/>
                    </a:ext>
                  </a:extLst>
                </p14:cNvPr>
                <p14:cNvContentPartPr/>
                <p14:nvPr/>
              </p14:nvContentPartPr>
              <p14:xfrm>
                <a:off x="7337749" y="3973942"/>
                <a:ext cx="633960" cy="1825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7C520BB-0729-A63D-4DC3-4F346E9895F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328749" y="3965302"/>
                  <a:ext cx="651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3932E3A-9926-0E7B-3C31-98E5BB54FBBB}"/>
                    </a:ext>
                  </a:extLst>
                </p14:cNvPr>
                <p14:cNvContentPartPr/>
                <p14:nvPr/>
              </p14:nvContentPartPr>
              <p14:xfrm>
                <a:off x="7950829" y="3940822"/>
                <a:ext cx="123120" cy="1854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3932E3A-9926-0E7B-3C31-98E5BB54FBB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941829" y="3932182"/>
                  <a:ext cx="140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A252EDF-029B-A399-A40E-0997BAC1801C}"/>
                    </a:ext>
                  </a:extLst>
                </p14:cNvPr>
                <p14:cNvContentPartPr/>
                <p14:nvPr/>
              </p14:nvContentPartPr>
              <p14:xfrm>
                <a:off x="6337669" y="4558222"/>
                <a:ext cx="394200" cy="1008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A252EDF-029B-A399-A40E-0997BAC1801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328669" y="4549222"/>
                  <a:ext cx="411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FEA1140-36EC-51B3-99A1-1812C8E2B26F}"/>
                    </a:ext>
                  </a:extLst>
                </p14:cNvPr>
                <p14:cNvContentPartPr/>
                <p14:nvPr/>
              </p14:nvContentPartPr>
              <p14:xfrm>
                <a:off x="6793069" y="4479742"/>
                <a:ext cx="100440" cy="1440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FEA1140-36EC-51B3-99A1-1812C8E2B26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784429" y="4471102"/>
                  <a:ext cx="118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B47C26A-BBDB-19DB-215F-5E3E99FF28D4}"/>
                    </a:ext>
                  </a:extLst>
                </p14:cNvPr>
                <p14:cNvContentPartPr/>
                <p14:nvPr/>
              </p14:nvContentPartPr>
              <p14:xfrm>
                <a:off x="7081429" y="4548862"/>
                <a:ext cx="183240" cy="1105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B47C26A-BBDB-19DB-215F-5E3E99FF28D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072789" y="4540222"/>
                  <a:ext cx="200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382A72C-CB66-B0B4-78C5-0D848055837F}"/>
                    </a:ext>
                  </a:extLst>
                </p14:cNvPr>
                <p14:cNvContentPartPr/>
                <p14:nvPr/>
              </p14:nvContentPartPr>
              <p14:xfrm>
                <a:off x="7250629" y="4418902"/>
                <a:ext cx="37080" cy="58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382A72C-CB66-B0B4-78C5-0D848055837F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241629" y="4409902"/>
                  <a:ext cx="54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E4F5E4C-2280-20F1-7D5B-A676488DE318}"/>
                    </a:ext>
                  </a:extLst>
                </p14:cNvPr>
                <p14:cNvContentPartPr/>
                <p14:nvPr/>
              </p14:nvContentPartPr>
              <p14:xfrm>
                <a:off x="7328749" y="4491622"/>
                <a:ext cx="112320" cy="148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E4F5E4C-2280-20F1-7D5B-A676488DE318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319749" y="4482622"/>
                  <a:ext cx="129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4FD97AA-DE9E-FDF4-CE8A-E84255AC36BA}"/>
                    </a:ext>
                  </a:extLst>
                </p14:cNvPr>
                <p14:cNvContentPartPr/>
                <p14:nvPr/>
              </p14:nvContentPartPr>
              <p14:xfrm>
                <a:off x="7474549" y="4388302"/>
                <a:ext cx="113400" cy="2260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4FD97AA-DE9E-FDF4-CE8A-E84255AC36B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465549" y="4379662"/>
                  <a:ext cx="131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79FA415-47F5-5E8D-59AD-33510AE4F3C0}"/>
                    </a:ext>
                  </a:extLst>
                </p14:cNvPr>
                <p14:cNvContentPartPr/>
                <p14:nvPr/>
              </p14:nvContentPartPr>
              <p14:xfrm>
                <a:off x="7546189" y="4522942"/>
                <a:ext cx="68040" cy="828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79FA415-47F5-5E8D-59AD-33510AE4F3C0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537189" y="4514302"/>
                  <a:ext cx="85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BF93F87-CD50-3D31-D014-7E9DDA767EED}"/>
                    </a:ext>
                  </a:extLst>
                </p14:cNvPr>
                <p14:cNvContentPartPr/>
                <p14:nvPr/>
              </p14:nvContentPartPr>
              <p14:xfrm>
                <a:off x="7617469" y="4372102"/>
                <a:ext cx="202680" cy="2286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BF93F87-CD50-3D31-D014-7E9DDA767EE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608469" y="4363462"/>
                  <a:ext cx="22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8404DD43-6256-4642-BF7F-E24198448EAD}"/>
                    </a:ext>
                  </a:extLst>
                </p14:cNvPr>
                <p14:cNvContentPartPr/>
                <p14:nvPr/>
              </p14:nvContentPartPr>
              <p14:xfrm>
                <a:off x="7843549" y="4401982"/>
                <a:ext cx="108720" cy="1929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8404DD43-6256-4642-BF7F-E24198448EA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834549" y="4393342"/>
                  <a:ext cx="1263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91AFCAB-2892-76A6-42F9-672E35BE6A78}"/>
                    </a:ext>
                  </a:extLst>
                </p14:cNvPr>
                <p14:cNvContentPartPr/>
                <p14:nvPr/>
              </p14:nvContentPartPr>
              <p14:xfrm>
                <a:off x="7965229" y="4397302"/>
                <a:ext cx="64800" cy="185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91AFCAB-2892-76A6-42F9-672E35BE6A7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956229" y="4388662"/>
                  <a:ext cx="82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B7EEA50-7597-A2AF-9797-21950E526A55}"/>
                    </a:ext>
                  </a:extLst>
                </p14:cNvPr>
                <p14:cNvContentPartPr/>
                <p14:nvPr/>
              </p14:nvContentPartPr>
              <p14:xfrm>
                <a:off x="7061629" y="4932622"/>
                <a:ext cx="251280" cy="118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B7EEA50-7597-A2AF-9797-21950E526A55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052629" y="4923982"/>
                  <a:ext cx="268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6733A7C-5FA7-DDEF-9C30-1F59F7722890}"/>
                    </a:ext>
                  </a:extLst>
                </p14:cNvPr>
                <p14:cNvContentPartPr/>
                <p14:nvPr/>
              </p14:nvContentPartPr>
              <p14:xfrm>
                <a:off x="7277269" y="4841902"/>
                <a:ext cx="36000" cy="446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6733A7C-5FA7-DDEF-9C30-1F59F772289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268629" y="4832902"/>
                  <a:ext cx="53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BC482AA-6CEE-538F-3A7D-729574A84E3F}"/>
                    </a:ext>
                  </a:extLst>
                </p14:cNvPr>
                <p14:cNvContentPartPr/>
                <p14:nvPr/>
              </p14:nvContentPartPr>
              <p14:xfrm>
                <a:off x="7356829" y="4875022"/>
                <a:ext cx="246960" cy="1512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BC482AA-6CEE-538F-3A7D-729574A84E3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347829" y="4866022"/>
                  <a:ext cx="264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40F2FF1-85E7-FE5B-E186-B0454E33011E}"/>
                    </a:ext>
                  </a:extLst>
                </p14:cNvPr>
                <p14:cNvContentPartPr/>
                <p14:nvPr/>
              </p14:nvContentPartPr>
              <p14:xfrm>
                <a:off x="7583269" y="4850902"/>
                <a:ext cx="100080" cy="1400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40F2FF1-85E7-FE5B-E186-B0454E33011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574629" y="4841902"/>
                  <a:ext cx="117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89E9EF9-36B0-166C-D898-C71F13D9C91D}"/>
                    </a:ext>
                  </a:extLst>
                </p14:cNvPr>
                <p14:cNvContentPartPr/>
                <p14:nvPr/>
              </p14:nvContentPartPr>
              <p14:xfrm>
                <a:off x="7686589" y="4662982"/>
                <a:ext cx="552600" cy="2311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89E9EF9-36B0-166C-D898-C71F13D9C91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677589" y="4653982"/>
                  <a:ext cx="570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0BB6C19-E565-514A-00D7-77515E038D72}"/>
                    </a:ext>
                  </a:extLst>
                </p14:cNvPr>
                <p14:cNvContentPartPr/>
                <p14:nvPr/>
              </p14:nvContentPartPr>
              <p14:xfrm>
                <a:off x="3725869" y="2709982"/>
                <a:ext cx="929160" cy="9478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0BB6C19-E565-514A-00D7-77515E038D7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717229" y="2701342"/>
                  <a:ext cx="946800" cy="9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5BD58BB-690C-3B6D-DCFF-CDC38C6CD8AE}"/>
                    </a:ext>
                  </a:extLst>
                </p14:cNvPr>
                <p14:cNvContentPartPr/>
                <p14:nvPr/>
              </p14:nvContentPartPr>
              <p14:xfrm>
                <a:off x="3370909" y="3610702"/>
                <a:ext cx="40680" cy="5058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5BD58BB-690C-3B6D-DCFF-CDC38C6CD8A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361909" y="3602062"/>
                  <a:ext cx="5832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01B7B9E-30CA-C7D5-67BF-3531BAC01F5D}"/>
                    </a:ext>
                  </a:extLst>
                </p14:cNvPr>
                <p14:cNvContentPartPr/>
                <p14:nvPr/>
              </p14:nvContentPartPr>
              <p14:xfrm>
                <a:off x="3409429" y="3598462"/>
                <a:ext cx="1639800" cy="4590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01B7B9E-30CA-C7D5-67BF-3531BAC01F5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400789" y="3589822"/>
                  <a:ext cx="165744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9C99EA3-02E4-9E24-96AD-60299061961C}"/>
                    </a:ext>
                  </a:extLst>
                </p14:cNvPr>
                <p14:cNvContentPartPr/>
                <p14:nvPr/>
              </p14:nvContentPartPr>
              <p14:xfrm>
                <a:off x="3343189" y="3478942"/>
                <a:ext cx="1142280" cy="655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9C99EA3-02E4-9E24-96AD-60299061961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334189" y="3469942"/>
                  <a:ext cx="1159920" cy="67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2DC82EF-F4FC-BEED-2309-BAF036A4B172}"/>
                    </a:ext>
                  </a:extLst>
                </p14:cNvPr>
                <p14:cNvContentPartPr/>
                <p14:nvPr/>
              </p14:nvContentPartPr>
              <p14:xfrm>
                <a:off x="4174069" y="3586222"/>
                <a:ext cx="578160" cy="5166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2DC82EF-F4FC-BEED-2309-BAF036A4B17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165429" y="3577222"/>
                  <a:ext cx="59580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C063165-6534-293F-D61C-51E5FE8428C6}"/>
                    </a:ext>
                  </a:extLst>
                </p14:cNvPr>
                <p14:cNvContentPartPr/>
                <p14:nvPr/>
              </p14:nvContentPartPr>
              <p14:xfrm>
                <a:off x="2107669" y="2913742"/>
                <a:ext cx="26640" cy="7750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C063165-6534-293F-D61C-51E5FE8428C6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099029" y="2904742"/>
                  <a:ext cx="44280" cy="79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0B12062-BE8C-0460-1EA7-6AEF71EE7B85}"/>
                    </a:ext>
                  </a:extLst>
                </p14:cNvPr>
                <p14:cNvContentPartPr/>
                <p14:nvPr/>
              </p14:nvContentPartPr>
              <p14:xfrm>
                <a:off x="2074549" y="2673982"/>
                <a:ext cx="3456720" cy="10033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0B12062-BE8C-0460-1EA7-6AEF71EE7B8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065909" y="2664982"/>
                  <a:ext cx="3474360" cy="10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DA4DA81-6E8C-D4DA-3172-997EEFAB9EF2}"/>
                    </a:ext>
                  </a:extLst>
                </p14:cNvPr>
                <p14:cNvContentPartPr/>
                <p14:nvPr/>
              </p14:nvContentPartPr>
              <p14:xfrm>
                <a:off x="8616469" y="3210022"/>
                <a:ext cx="104040" cy="269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DA4DA81-6E8C-D4DA-3172-997EEFAB9EF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607469" y="3201022"/>
                  <a:ext cx="121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E4B28A7-B2C7-F7B6-2537-28A93AD94615}"/>
                    </a:ext>
                  </a:extLst>
                </p14:cNvPr>
                <p14:cNvContentPartPr/>
                <p14:nvPr/>
              </p14:nvContentPartPr>
              <p14:xfrm>
                <a:off x="8846149" y="3093022"/>
                <a:ext cx="253080" cy="309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E4B28A7-B2C7-F7B6-2537-28A93AD94615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837149" y="3084382"/>
                  <a:ext cx="2707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E662240-9E84-F208-D54D-0B54B573AF46}"/>
                    </a:ext>
                  </a:extLst>
                </p14:cNvPr>
                <p14:cNvContentPartPr/>
                <p14:nvPr/>
              </p14:nvContentPartPr>
              <p14:xfrm>
                <a:off x="9213709" y="2964862"/>
                <a:ext cx="337320" cy="229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E662240-9E84-F208-D54D-0B54B573AF4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205069" y="2955862"/>
                  <a:ext cx="3549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6A6050F-2E94-32BE-C6FE-E26602CD4F3D}"/>
                    </a:ext>
                  </a:extLst>
                </p14:cNvPr>
                <p14:cNvContentPartPr/>
                <p14:nvPr/>
              </p14:nvContentPartPr>
              <p14:xfrm>
                <a:off x="9677749" y="2830582"/>
                <a:ext cx="161280" cy="155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6A6050F-2E94-32BE-C6FE-E26602CD4F3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669109" y="2821942"/>
                  <a:ext cx="178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A44478E-FE26-E860-944A-63EAD041D016}"/>
                    </a:ext>
                  </a:extLst>
                </p14:cNvPr>
                <p14:cNvContentPartPr/>
                <p14:nvPr/>
              </p14:nvContentPartPr>
              <p14:xfrm>
                <a:off x="9796909" y="2740942"/>
                <a:ext cx="52920" cy="327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A44478E-FE26-E860-944A-63EAD041D01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787909" y="2731942"/>
                  <a:ext cx="70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873D7C5-9406-EC64-8833-9722927CFD8A}"/>
                    </a:ext>
                  </a:extLst>
                </p14:cNvPr>
                <p14:cNvContentPartPr/>
                <p14:nvPr/>
              </p14:nvContentPartPr>
              <p14:xfrm>
                <a:off x="9852709" y="2779462"/>
                <a:ext cx="101880" cy="124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873D7C5-9406-EC64-8833-9722927CFD8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843709" y="2770822"/>
                  <a:ext cx="119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CCA65CF-7546-963E-85E2-4CBF2E77A796}"/>
                    </a:ext>
                  </a:extLst>
                </p14:cNvPr>
                <p14:cNvContentPartPr/>
                <p14:nvPr/>
              </p14:nvContentPartPr>
              <p14:xfrm>
                <a:off x="9888349" y="2627902"/>
                <a:ext cx="152280" cy="199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CCA65CF-7546-963E-85E2-4CBF2E77A796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879349" y="2619262"/>
                  <a:ext cx="169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8A6B3BC3-9975-1A01-E30F-E665980D7E67}"/>
                    </a:ext>
                  </a:extLst>
                </p14:cNvPr>
                <p14:cNvContentPartPr/>
                <p14:nvPr/>
              </p14:nvContentPartPr>
              <p14:xfrm>
                <a:off x="10022989" y="2761102"/>
                <a:ext cx="56520" cy="62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8A6B3BC3-9975-1A01-E30F-E665980D7E6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0013989" y="2752102"/>
                  <a:ext cx="74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F5463E8-C084-8F3C-6C5B-0D00025B42C1}"/>
                    </a:ext>
                  </a:extLst>
                </p14:cNvPr>
                <p14:cNvContentPartPr/>
                <p14:nvPr/>
              </p14:nvContentPartPr>
              <p14:xfrm>
                <a:off x="8740309" y="3469942"/>
                <a:ext cx="44640" cy="75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F5463E8-C084-8F3C-6C5B-0D00025B42C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731309" y="3460942"/>
                  <a:ext cx="62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BE1800C-BE18-6BA7-BE33-C92071D2F9F8}"/>
                    </a:ext>
                  </a:extLst>
                </p14:cNvPr>
                <p14:cNvContentPartPr/>
                <p14:nvPr/>
              </p14:nvContentPartPr>
              <p14:xfrm>
                <a:off x="10099669" y="2536462"/>
                <a:ext cx="60480" cy="2318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BE1800C-BE18-6BA7-BE33-C92071D2F9F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090669" y="2527822"/>
                  <a:ext cx="78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FFA41E7-8812-8F22-C265-31F5C015F7AF}"/>
                    </a:ext>
                  </a:extLst>
                </p14:cNvPr>
                <p14:cNvContentPartPr/>
                <p14:nvPr/>
              </p14:nvContentPartPr>
              <p14:xfrm>
                <a:off x="10174549" y="2586142"/>
                <a:ext cx="98640" cy="160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FFA41E7-8812-8F22-C265-31F5C015F7A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165549" y="2577142"/>
                  <a:ext cx="116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4A56346-33E1-8BB6-EBBF-603169777F98}"/>
                    </a:ext>
                  </a:extLst>
                </p14:cNvPr>
                <p14:cNvContentPartPr/>
                <p14:nvPr/>
              </p14:nvContentPartPr>
              <p14:xfrm>
                <a:off x="10266349" y="2545102"/>
                <a:ext cx="158760" cy="1476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4A56346-33E1-8BB6-EBBF-603169777F9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257709" y="2536462"/>
                  <a:ext cx="176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97484A2-6B81-EED6-4791-2FA6A8872DF3}"/>
                    </a:ext>
                  </a:extLst>
                </p14:cNvPr>
                <p14:cNvContentPartPr/>
                <p14:nvPr/>
              </p14:nvContentPartPr>
              <p14:xfrm>
                <a:off x="10416829" y="2500822"/>
                <a:ext cx="119520" cy="119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97484A2-6B81-EED6-4791-2FA6A8872DF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407829" y="2491822"/>
                  <a:ext cx="137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DEB214E-B8FE-E3CD-2515-4CFFBCEFDB2C}"/>
                    </a:ext>
                  </a:extLst>
                </p14:cNvPr>
                <p14:cNvContentPartPr/>
                <p14:nvPr/>
              </p14:nvContentPartPr>
              <p14:xfrm>
                <a:off x="9999949" y="2987902"/>
                <a:ext cx="256680" cy="1054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DEB214E-B8FE-E3CD-2515-4CFFBCEFDB2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990949" y="2979262"/>
                  <a:ext cx="274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623908A-BCF8-B0A8-260A-D161ED10885C}"/>
                    </a:ext>
                  </a:extLst>
                </p14:cNvPr>
                <p14:cNvContentPartPr/>
                <p14:nvPr/>
              </p14:nvContentPartPr>
              <p14:xfrm>
                <a:off x="10199029" y="2892142"/>
                <a:ext cx="36360" cy="45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623908A-BCF8-B0A8-260A-D161ED10885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190029" y="2883142"/>
                  <a:ext cx="54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B4176F3-F2A9-6A69-12AF-92ABFA7D2F41}"/>
                    </a:ext>
                  </a:extLst>
                </p14:cNvPr>
                <p14:cNvContentPartPr/>
                <p14:nvPr/>
              </p14:nvContentPartPr>
              <p14:xfrm>
                <a:off x="10293349" y="2832742"/>
                <a:ext cx="219960" cy="173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B4176F3-F2A9-6A69-12AF-92ABFA7D2F4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284709" y="2824102"/>
                  <a:ext cx="237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3C4A35C-6BB7-4013-9FA1-153993A661AC}"/>
                    </a:ext>
                  </a:extLst>
                </p14:cNvPr>
                <p14:cNvContentPartPr/>
                <p14:nvPr/>
              </p14:nvContentPartPr>
              <p14:xfrm>
                <a:off x="10532749" y="2796742"/>
                <a:ext cx="106200" cy="1551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3C4A35C-6BB7-4013-9FA1-153993A661A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524109" y="2787742"/>
                  <a:ext cx="123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D7DC3A1-7758-0BF3-95D1-4EC79B535F71}"/>
                    </a:ext>
                  </a:extLst>
                </p14:cNvPr>
                <p14:cNvContentPartPr/>
                <p14:nvPr/>
              </p14:nvContentPartPr>
              <p14:xfrm>
                <a:off x="10630669" y="2643382"/>
                <a:ext cx="66600" cy="2610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D7DC3A1-7758-0BF3-95D1-4EC79B535F7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621669" y="2634382"/>
                  <a:ext cx="842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D0E5560-6D05-A78C-A509-4A680FD693B3}"/>
                    </a:ext>
                  </a:extLst>
                </p14:cNvPr>
                <p14:cNvContentPartPr/>
                <p14:nvPr/>
              </p14:nvContentPartPr>
              <p14:xfrm>
                <a:off x="10760989" y="2670742"/>
                <a:ext cx="537840" cy="120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D0E5560-6D05-A78C-A509-4A680FD693B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751989" y="2661742"/>
                  <a:ext cx="555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520F213-7BD2-CE7B-8612-4ECFE7927B05}"/>
                    </a:ext>
                  </a:extLst>
                </p14:cNvPr>
                <p14:cNvContentPartPr/>
                <p14:nvPr/>
              </p14:nvContentPartPr>
              <p14:xfrm>
                <a:off x="11283349" y="2551942"/>
                <a:ext cx="19440" cy="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520F213-7BD2-CE7B-8612-4ECFE7927B0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1274709" y="2543302"/>
                  <a:ext cx="37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D93B361-9E75-D396-3BC4-43262FBA47A7}"/>
                    </a:ext>
                  </a:extLst>
                </p14:cNvPr>
                <p14:cNvContentPartPr/>
                <p14:nvPr/>
              </p14:nvContentPartPr>
              <p14:xfrm>
                <a:off x="10149709" y="3249622"/>
                <a:ext cx="23040" cy="1393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D93B361-9E75-D396-3BC4-43262FBA47A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141069" y="3240622"/>
                  <a:ext cx="40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1C57397-3214-8D28-CB4A-A2FACF39E135}"/>
                    </a:ext>
                  </a:extLst>
                </p14:cNvPr>
                <p14:cNvContentPartPr/>
                <p14:nvPr/>
              </p14:nvContentPartPr>
              <p14:xfrm>
                <a:off x="10244389" y="3199582"/>
                <a:ext cx="95400" cy="122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1C57397-3214-8D28-CB4A-A2FACF39E13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235389" y="3190582"/>
                  <a:ext cx="113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1669F60-E836-7216-0E54-49084E98F258}"/>
                    </a:ext>
                  </a:extLst>
                </p14:cNvPr>
                <p14:cNvContentPartPr/>
                <p14:nvPr/>
              </p14:nvContentPartPr>
              <p14:xfrm>
                <a:off x="10519429" y="3000862"/>
                <a:ext cx="187920" cy="264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1669F60-E836-7216-0E54-49084E98F25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510789" y="2992222"/>
                  <a:ext cx="205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B3CABC4-7FA7-1A23-C1F6-F163A12223FC}"/>
                    </a:ext>
                  </a:extLst>
                </p14:cNvPr>
                <p14:cNvContentPartPr/>
                <p14:nvPr/>
              </p14:nvContentPartPr>
              <p14:xfrm>
                <a:off x="10743709" y="3151702"/>
                <a:ext cx="102960" cy="149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B3CABC4-7FA7-1A23-C1F6-F163A12223F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734709" y="3142702"/>
                  <a:ext cx="120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65A297D-771E-B946-35EF-B52AC5CD79C7}"/>
                    </a:ext>
                  </a:extLst>
                </p14:cNvPr>
                <p14:cNvContentPartPr/>
                <p14:nvPr/>
              </p14:nvContentPartPr>
              <p14:xfrm>
                <a:off x="10960069" y="3011302"/>
                <a:ext cx="212400" cy="96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65A297D-771E-B946-35EF-B52AC5CD79C7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951069" y="3002302"/>
                  <a:ext cx="230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653ADDF-4498-CD22-C2D7-FAC28CCF7386}"/>
                    </a:ext>
                  </a:extLst>
                </p14:cNvPr>
                <p14:cNvContentPartPr/>
                <p14:nvPr/>
              </p14:nvContentPartPr>
              <p14:xfrm>
                <a:off x="11249509" y="2919502"/>
                <a:ext cx="154440" cy="1450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653ADDF-4498-CD22-C2D7-FAC28CCF738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1240869" y="2910862"/>
                  <a:ext cx="172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4FC03B1-AAF7-59B9-2F78-826F3B0E38A3}"/>
                    </a:ext>
                  </a:extLst>
                </p14:cNvPr>
                <p14:cNvContentPartPr/>
                <p14:nvPr/>
              </p14:nvContentPartPr>
              <p14:xfrm>
                <a:off x="2010469" y="4246462"/>
                <a:ext cx="1598040" cy="4723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4FC03B1-AAF7-59B9-2F78-826F3B0E38A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2001829" y="4237462"/>
                  <a:ext cx="16156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64A670D6-E192-DB3D-C58F-B39A8BB3BA07}"/>
                    </a:ext>
                  </a:extLst>
                </p14:cNvPr>
                <p14:cNvContentPartPr/>
                <p14:nvPr/>
              </p14:nvContentPartPr>
              <p14:xfrm>
                <a:off x="3528589" y="4326742"/>
                <a:ext cx="1852920" cy="3250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64A670D6-E192-DB3D-C58F-B39A8BB3BA0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519589" y="4318102"/>
                  <a:ext cx="18705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FB3394B-7C25-1879-A435-45EBB127AB54}"/>
                    </a:ext>
                  </a:extLst>
                </p14:cNvPr>
                <p14:cNvContentPartPr/>
                <p14:nvPr/>
              </p14:nvContentPartPr>
              <p14:xfrm>
                <a:off x="2501149" y="4901662"/>
                <a:ext cx="335880" cy="1598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FB3394B-7C25-1879-A435-45EBB127AB5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2492509" y="4893022"/>
                  <a:ext cx="353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E92FAC96-0EB5-2B8B-CEE3-70FFC8DFA777}"/>
                    </a:ext>
                  </a:extLst>
                </p14:cNvPr>
                <p14:cNvContentPartPr/>
                <p14:nvPr/>
              </p14:nvContentPartPr>
              <p14:xfrm>
                <a:off x="3078949" y="4899862"/>
                <a:ext cx="158760" cy="993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E92FAC96-0EB5-2B8B-CEE3-70FFC8DFA77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069949" y="4890862"/>
                  <a:ext cx="176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C0B51318-EC6A-3438-0EA3-C378E0014DD8}"/>
                    </a:ext>
                  </a:extLst>
                </p14:cNvPr>
                <p14:cNvContentPartPr/>
                <p14:nvPr/>
              </p14:nvContentPartPr>
              <p14:xfrm>
                <a:off x="3244909" y="4827862"/>
                <a:ext cx="114120" cy="124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C0B51318-EC6A-3438-0EA3-C378E0014DD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3235909" y="4819222"/>
                  <a:ext cx="131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544DD3B-D3CB-4979-0DDD-CD79B0F1A2F6}"/>
                    </a:ext>
                  </a:extLst>
                </p14:cNvPr>
                <p14:cNvContentPartPr/>
                <p14:nvPr/>
              </p14:nvContentPartPr>
              <p14:xfrm>
                <a:off x="3438229" y="4832182"/>
                <a:ext cx="98280" cy="903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544DD3B-D3CB-4979-0DDD-CD79B0F1A2F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429589" y="4823182"/>
                  <a:ext cx="115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1B44A27-2DD8-6E7F-D09D-1CD2D7F5DDBE}"/>
                    </a:ext>
                  </a:extLst>
                </p14:cNvPr>
                <p14:cNvContentPartPr/>
                <p14:nvPr/>
              </p14:nvContentPartPr>
              <p14:xfrm>
                <a:off x="3011629" y="4877902"/>
                <a:ext cx="543600" cy="525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1B44A27-2DD8-6E7F-D09D-1CD2D7F5DDB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002989" y="4869262"/>
                  <a:ext cx="5612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85EFAFB-20CB-174D-A11C-8744E458B99F}"/>
                    </a:ext>
                  </a:extLst>
                </p14:cNvPr>
                <p14:cNvContentPartPr/>
                <p14:nvPr/>
              </p14:nvContentPartPr>
              <p14:xfrm>
                <a:off x="3798589" y="4788622"/>
                <a:ext cx="238320" cy="1209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85EFAFB-20CB-174D-A11C-8744E458B99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789589" y="4779622"/>
                  <a:ext cx="255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A57073B-928A-49E9-A7AE-257B1DA2E5E3}"/>
                    </a:ext>
                  </a:extLst>
                </p14:cNvPr>
                <p14:cNvContentPartPr/>
                <p14:nvPr/>
              </p14:nvContentPartPr>
              <p14:xfrm>
                <a:off x="4077229" y="4668022"/>
                <a:ext cx="113400" cy="2001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A57073B-928A-49E9-A7AE-257B1DA2E5E3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068589" y="4659022"/>
                  <a:ext cx="1310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5E1C002-D203-4255-D8E9-E01676A07E7A}"/>
                    </a:ext>
                  </a:extLst>
                </p14:cNvPr>
                <p14:cNvContentPartPr/>
                <p14:nvPr/>
              </p14:nvContentPartPr>
              <p14:xfrm>
                <a:off x="2483509" y="5333302"/>
                <a:ext cx="154080" cy="1400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5E1C002-D203-4255-D8E9-E01676A07E7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2474869" y="5324302"/>
                  <a:ext cx="171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FEF9DB5-88C1-AB99-1DFE-1D4D25380473}"/>
                    </a:ext>
                  </a:extLst>
                </p14:cNvPr>
                <p14:cNvContentPartPr/>
                <p14:nvPr/>
              </p14:nvContentPartPr>
              <p14:xfrm>
                <a:off x="2722189" y="5273542"/>
                <a:ext cx="91080" cy="1465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FEF9DB5-88C1-AB99-1DFE-1D4D25380473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2713549" y="5264902"/>
                  <a:ext cx="1087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32B1A8F-0461-6A3B-2EA1-CBD7D2FFF76E}"/>
                    </a:ext>
                  </a:extLst>
                </p14:cNvPr>
                <p14:cNvContentPartPr/>
                <p14:nvPr/>
              </p14:nvContentPartPr>
              <p14:xfrm>
                <a:off x="2841709" y="5268502"/>
                <a:ext cx="141840" cy="1198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32B1A8F-0461-6A3B-2EA1-CBD7D2FFF76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2833069" y="5259862"/>
                  <a:ext cx="159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06CA9AE-1666-44CC-3122-FF57FD90A3B1}"/>
                    </a:ext>
                  </a:extLst>
                </p14:cNvPr>
                <p14:cNvContentPartPr/>
                <p14:nvPr/>
              </p14:nvContentPartPr>
              <p14:xfrm>
                <a:off x="3062389" y="5236462"/>
                <a:ext cx="117720" cy="1198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06CA9AE-1666-44CC-3122-FF57FD90A3B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053389" y="5227822"/>
                  <a:ext cx="135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FD92A28-6F7A-A1BB-823C-AB8573B375B3}"/>
                    </a:ext>
                  </a:extLst>
                </p14:cNvPr>
                <p14:cNvContentPartPr/>
                <p14:nvPr/>
              </p14:nvContentPartPr>
              <p14:xfrm>
                <a:off x="3225469" y="5230702"/>
                <a:ext cx="100800" cy="105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FD92A28-6F7A-A1BB-823C-AB8573B375B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216829" y="5221702"/>
                  <a:ext cx="118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0BACB238-49F7-D304-39E8-33CF0E8EA2AA}"/>
                    </a:ext>
                  </a:extLst>
                </p14:cNvPr>
                <p14:cNvContentPartPr/>
                <p14:nvPr/>
              </p14:nvContentPartPr>
              <p14:xfrm>
                <a:off x="3310429" y="5192182"/>
                <a:ext cx="144720" cy="1501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0BACB238-49F7-D304-39E8-33CF0E8EA2AA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301429" y="5183542"/>
                  <a:ext cx="162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4EFCBE7-CB2B-2FB2-ABFC-1AE0734A9A2B}"/>
                    </a:ext>
                  </a:extLst>
                </p14:cNvPr>
                <p14:cNvContentPartPr/>
                <p14:nvPr/>
              </p14:nvContentPartPr>
              <p14:xfrm>
                <a:off x="3495109" y="5211262"/>
                <a:ext cx="8280" cy="882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4EFCBE7-CB2B-2FB2-ABFC-1AE0734A9A2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486469" y="5202622"/>
                  <a:ext cx="25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84E56C6-DA69-4460-8DAA-5549CA8E75E4}"/>
                    </a:ext>
                  </a:extLst>
                </p14:cNvPr>
                <p14:cNvContentPartPr/>
                <p14:nvPr/>
              </p14:nvContentPartPr>
              <p14:xfrm>
                <a:off x="3526789" y="5072302"/>
                <a:ext cx="127800" cy="2293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84E56C6-DA69-4460-8DAA-5549CA8E75E4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518149" y="5063662"/>
                  <a:ext cx="145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5EE441D-0268-9847-BF99-CB66A646DB3D}"/>
                    </a:ext>
                  </a:extLst>
                </p14:cNvPr>
                <p14:cNvContentPartPr/>
                <p14:nvPr/>
              </p14:nvContentPartPr>
              <p14:xfrm>
                <a:off x="3688069" y="5058622"/>
                <a:ext cx="25200" cy="1990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5EE441D-0268-9847-BF99-CB66A646DB3D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679429" y="5049622"/>
                  <a:ext cx="428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16728DC9-731D-7466-A62D-293ECB46B6C1}"/>
                    </a:ext>
                  </a:extLst>
                </p14:cNvPr>
                <p14:cNvContentPartPr/>
                <p14:nvPr/>
              </p14:nvContentPartPr>
              <p14:xfrm>
                <a:off x="3401149" y="5045662"/>
                <a:ext cx="466200" cy="1954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16728DC9-731D-7466-A62D-293ECB46B6C1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3392509" y="5036662"/>
                  <a:ext cx="483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FEE575D-18B8-D9A8-2837-F47A1F31CFA9}"/>
                    </a:ext>
                  </a:extLst>
                </p14:cNvPr>
                <p14:cNvContentPartPr/>
                <p14:nvPr/>
              </p14:nvContentPartPr>
              <p14:xfrm>
                <a:off x="4141669" y="5039542"/>
                <a:ext cx="225360" cy="1720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FEE575D-18B8-D9A8-2837-F47A1F31CFA9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133029" y="5030542"/>
                  <a:ext cx="243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E894E51-5748-BB09-701E-EC85D6FAAB3B}"/>
                    </a:ext>
                  </a:extLst>
                </p14:cNvPr>
                <p14:cNvContentPartPr/>
                <p14:nvPr/>
              </p14:nvContentPartPr>
              <p14:xfrm>
                <a:off x="4324549" y="4937662"/>
                <a:ext cx="190440" cy="2163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E894E51-5748-BB09-701E-EC85D6FAAB3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315549" y="4929022"/>
                  <a:ext cx="208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8FF16FB-8491-644B-D88E-A14ABEA50F12}"/>
                    </a:ext>
                  </a:extLst>
                </p14:cNvPr>
                <p14:cNvContentPartPr/>
                <p14:nvPr/>
              </p14:nvContentPartPr>
              <p14:xfrm>
                <a:off x="4518949" y="4818142"/>
                <a:ext cx="114120" cy="29340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8FF16FB-8491-644B-D88E-A14ABEA50F12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509949" y="4809142"/>
                  <a:ext cx="131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D8C3150-A275-5AF2-DC30-32DE4ACE5D17}"/>
                    </a:ext>
                  </a:extLst>
                </p14:cNvPr>
                <p14:cNvContentPartPr/>
                <p14:nvPr/>
              </p14:nvContentPartPr>
              <p14:xfrm>
                <a:off x="4583029" y="5037022"/>
                <a:ext cx="56520" cy="507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D8C3150-A275-5AF2-DC30-32DE4ACE5D1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574029" y="5028022"/>
                  <a:ext cx="74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6259620-4B59-B5BD-A670-16063C5E4281}"/>
                    </a:ext>
                  </a:extLst>
                </p14:cNvPr>
                <p14:cNvContentPartPr/>
                <p14:nvPr/>
              </p14:nvContentPartPr>
              <p14:xfrm>
                <a:off x="4815589" y="4900222"/>
                <a:ext cx="139320" cy="3052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6259620-4B59-B5BD-A670-16063C5E428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806589" y="4891222"/>
                  <a:ext cx="1569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80C0EA9-A7F5-83F7-FEAE-846F18B6AC69}"/>
                    </a:ext>
                  </a:extLst>
                </p14:cNvPr>
                <p14:cNvContentPartPr/>
                <p14:nvPr/>
              </p14:nvContentPartPr>
              <p14:xfrm>
                <a:off x="5007469" y="4904182"/>
                <a:ext cx="52920" cy="1303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80C0EA9-A7F5-83F7-FEAE-846F18B6AC6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998469" y="4895542"/>
                  <a:ext cx="70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00016FB-3966-0442-7A36-53F26E1B6796}"/>
                    </a:ext>
                  </a:extLst>
                </p14:cNvPr>
                <p14:cNvContentPartPr/>
                <p14:nvPr/>
              </p14:nvContentPartPr>
              <p14:xfrm>
                <a:off x="5090989" y="4894822"/>
                <a:ext cx="80640" cy="954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00016FB-3966-0442-7A36-53F26E1B6796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5081989" y="4885822"/>
                  <a:ext cx="98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1FE1E5A-DC89-971A-9981-1F571D856C45}"/>
                    </a:ext>
                  </a:extLst>
                </p14:cNvPr>
                <p14:cNvContentPartPr/>
                <p14:nvPr/>
              </p14:nvContentPartPr>
              <p14:xfrm>
                <a:off x="5228869" y="4706542"/>
                <a:ext cx="318960" cy="2977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1FE1E5A-DC89-971A-9981-1F571D856C45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5220229" y="4697542"/>
                  <a:ext cx="3366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A682EF4-C7C4-F7BD-5774-9BC632C309A9}"/>
                    </a:ext>
                  </a:extLst>
                </p14:cNvPr>
                <p14:cNvContentPartPr/>
                <p14:nvPr/>
              </p14:nvContentPartPr>
              <p14:xfrm>
                <a:off x="5378989" y="4662622"/>
                <a:ext cx="72720" cy="327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A682EF4-C7C4-F7BD-5774-9BC632C309A9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5370349" y="4653982"/>
                  <a:ext cx="90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1EA2A5E-ED36-669F-C42B-22FC55C25948}"/>
                    </a:ext>
                  </a:extLst>
                </p14:cNvPr>
                <p14:cNvContentPartPr/>
                <p14:nvPr/>
              </p14:nvContentPartPr>
              <p14:xfrm>
                <a:off x="5625229" y="4741822"/>
                <a:ext cx="91080" cy="1324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1EA2A5E-ED36-669F-C42B-22FC55C25948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5616229" y="4732822"/>
                  <a:ext cx="108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CF1EAA8-A0CE-5402-59C9-5870A2282E56}"/>
                    </a:ext>
                  </a:extLst>
                </p14:cNvPr>
                <p14:cNvContentPartPr/>
                <p14:nvPr/>
              </p14:nvContentPartPr>
              <p14:xfrm>
                <a:off x="5915029" y="4643182"/>
                <a:ext cx="72720" cy="3243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CF1EAA8-A0CE-5402-59C9-5870A2282E5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906389" y="4634542"/>
                  <a:ext cx="903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86AEFE9-502F-DE4A-B487-8865FBF93619}"/>
                    </a:ext>
                  </a:extLst>
                </p14:cNvPr>
                <p14:cNvContentPartPr/>
                <p14:nvPr/>
              </p14:nvContentPartPr>
              <p14:xfrm>
                <a:off x="5989189" y="4866022"/>
                <a:ext cx="307080" cy="2671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86AEFE9-502F-DE4A-B487-8865FBF93619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980549" y="4857022"/>
                  <a:ext cx="324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3150C9CD-E788-E501-D2EC-BFF605221E89}"/>
                    </a:ext>
                  </a:extLst>
                </p14:cNvPr>
                <p14:cNvContentPartPr/>
                <p14:nvPr/>
              </p14:nvContentPartPr>
              <p14:xfrm>
                <a:off x="6365029" y="5015782"/>
                <a:ext cx="15480" cy="691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3150C9CD-E788-E501-D2EC-BFF605221E8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356389" y="5006782"/>
                  <a:ext cx="33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7511F18-B7F4-514F-6193-E078DA22E3E9}"/>
                    </a:ext>
                  </a:extLst>
                </p14:cNvPr>
                <p14:cNvContentPartPr/>
                <p14:nvPr/>
              </p14:nvContentPartPr>
              <p14:xfrm>
                <a:off x="6455749" y="4776382"/>
                <a:ext cx="261000" cy="4136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7511F18-B7F4-514F-6193-E078DA22E3E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447109" y="4767382"/>
                  <a:ext cx="2786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F0E2124-2296-6D91-E613-C9784271C109}"/>
                    </a:ext>
                  </a:extLst>
                </p14:cNvPr>
                <p14:cNvContentPartPr/>
                <p14:nvPr/>
              </p14:nvContentPartPr>
              <p14:xfrm>
                <a:off x="2532469" y="5723542"/>
                <a:ext cx="503280" cy="3171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F0E2124-2296-6D91-E613-C9784271C109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2523469" y="5714902"/>
                  <a:ext cx="520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61DAE87-1655-EA62-F70C-128F63CB32C8}"/>
                    </a:ext>
                  </a:extLst>
                </p14:cNvPr>
                <p14:cNvContentPartPr/>
                <p14:nvPr/>
              </p14:nvContentPartPr>
              <p14:xfrm>
                <a:off x="2982829" y="5663422"/>
                <a:ext cx="19080" cy="118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61DAE87-1655-EA62-F70C-128F63CB32C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2973829" y="5654422"/>
                  <a:ext cx="36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C8D4339A-39FF-561E-DFD6-5833DF2ABCC9}"/>
                    </a:ext>
                  </a:extLst>
                </p14:cNvPr>
                <p14:cNvContentPartPr/>
                <p14:nvPr/>
              </p14:nvContentPartPr>
              <p14:xfrm>
                <a:off x="3279829" y="5569822"/>
                <a:ext cx="238320" cy="2030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C8D4339A-39FF-561E-DFD6-5833DF2ABCC9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271189" y="5560822"/>
                  <a:ext cx="255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987A011-B0E1-5D80-0269-E8AD77FE0997}"/>
                    </a:ext>
                  </a:extLst>
                </p14:cNvPr>
                <p14:cNvContentPartPr/>
                <p14:nvPr/>
              </p14:nvContentPartPr>
              <p14:xfrm>
                <a:off x="3765109" y="5610142"/>
                <a:ext cx="240120" cy="1044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987A011-B0E1-5D80-0269-E8AD77FE0997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756109" y="5601142"/>
                  <a:ext cx="257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686927F1-DC71-BABE-CB31-EBC908650B37}"/>
                    </a:ext>
                  </a:extLst>
                </p14:cNvPr>
                <p14:cNvContentPartPr/>
                <p14:nvPr/>
              </p14:nvContentPartPr>
              <p14:xfrm>
                <a:off x="3919189" y="5493142"/>
                <a:ext cx="7560" cy="25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686927F1-DC71-BABE-CB31-EBC908650B37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910549" y="5484142"/>
                  <a:ext cx="25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D0246C65-DA26-7DC7-4B61-89278E504D52}"/>
                    </a:ext>
                  </a:extLst>
                </p14:cNvPr>
                <p14:cNvContentPartPr/>
                <p14:nvPr/>
              </p14:nvContentPartPr>
              <p14:xfrm>
                <a:off x="4116469" y="5545342"/>
                <a:ext cx="251640" cy="1411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D0246C65-DA26-7DC7-4B61-89278E504D52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107469" y="5536702"/>
                  <a:ext cx="269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FDABCDE-7A87-1C15-7023-8B8782EF30AF}"/>
                    </a:ext>
                  </a:extLst>
                </p14:cNvPr>
                <p14:cNvContentPartPr/>
                <p14:nvPr/>
              </p14:nvContentPartPr>
              <p14:xfrm>
                <a:off x="4413109" y="5523382"/>
                <a:ext cx="101160" cy="1108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FDABCDE-7A87-1C15-7023-8B8782EF30A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4404469" y="5514742"/>
                  <a:ext cx="118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C4A5BBB-77A4-0ABB-C409-4D085980512E}"/>
                    </a:ext>
                  </a:extLst>
                </p14:cNvPr>
                <p14:cNvContentPartPr/>
                <p14:nvPr/>
              </p14:nvContentPartPr>
              <p14:xfrm>
                <a:off x="4550269" y="5345182"/>
                <a:ext cx="78840" cy="2181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C4A5BBB-77A4-0ABB-C409-4D085980512E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541629" y="5336182"/>
                  <a:ext cx="96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DE0AE1F-78EB-A42A-8FDA-1539AF31F634}"/>
                    </a:ext>
                  </a:extLst>
                </p14:cNvPr>
                <p14:cNvContentPartPr/>
                <p14:nvPr/>
              </p14:nvContentPartPr>
              <p14:xfrm>
                <a:off x="4642789" y="5463622"/>
                <a:ext cx="300600" cy="702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DE0AE1F-78EB-A42A-8FDA-1539AF31F63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633789" y="5454622"/>
                  <a:ext cx="318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4D83F565-461C-103E-113D-B0EFF51ABA2D}"/>
                    </a:ext>
                  </a:extLst>
                </p14:cNvPr>
                <p14:cNvContentPartPr/>
                <p14:nvPr/>
              </p14:nvContentPartPr>
              <p14:xfrm>
                <a:off x="4961029" y="5422942"/>
                <a:ext cx="212040" cy="777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4D83F565-461C-103E-113D-B0EFF51ABA2D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952389" y="5413942"/>
                  <a:ext cx="229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D68C89C-0A70-FE74-5258-CAE51CFB2CDA}"/>
                    </a:ext>
                  </a:extLst>
                </p14:cNvPr>
                <p14:cNvContentPartPr/>
                <p14:nvPr/>
              </p14:nvContentPartPr>
              <p14:xfrm>
                <a:off x="5242189" y="5286502"/>
                <a:ext cx="159840" cy="2383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D68C89C-0A70-FE74-5258-CAE51CFB2CD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233549" y="5277862"/>
                  <a:ext cx="177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7463DE9-0FCD-1713-2493-D058254A029A}"/>
                    </a:ext>
                  </a:extLst>
                </p14:cNvPr>
                <p14:cNvContentPartPr/>
                <p14:nvPr/>
              </p14:nvContentPartPr>
              <p14:xfrm>
                <a:off x="5430469" y="5399182"/>
                <a:ext cx="60840" cy="1022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7463DE9-0FCD-1713-2493-D058254A029A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5421469" y="5390182"/>
                  <a:ext cx="78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CC32537-3D59-466C-F880-FFF83E69A92C}"/>
                    </a:ext>
                  </a:extLst>
                </p14:cNvPr>
                <p14:cNvContentPartPr/>
                <p14:nvPr/>
              </p14:nvContentPartPr>
              <p14:xfrm>
                <a:off x="5546029" y="5359942"/>
                <a:ext cx="77400" cy="2426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CC32537-3D59-466C-F880-FFF83E69A92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537389" y="5350942"/>
                  <a:ext cx="95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D8B187DF-6CD9-A528-08E6-8F006E311FED}"/>
                    </a:ext>
                  </a:extLst>
                </p14:cNvPr>
                <p14:cNvContentPartPr/>
                <p14:nvPr/>
              </p14:nvContentPartPr>
              <p14:xfrm>
                <a:off x="5672749" y="5354542"/>
                <a:ext cx="69840" cy="2178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D8B187DF-6CD9-A528-08E6-8F006E311FED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663749" y="5345542"/>
                  <a:ext cx="87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6F7330D4-1D85-6581-09FD-A2ED0390105C}"/>
                    </a:ext>
                  </a:extLst>
                </p14:cNvPr>
                <p14:cNvContentPartPr/>
                <p14:nvPr/>
              </p14:nvContentPartPr>
              <p14:xfrm>
                <a:off x="5825029" y="5250502"/>
                <a:ext cx="550800" cy="1742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6F7330D4-1D85-6581-09FD-A2ED0390105C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816389" y="5241502"/>
                  <a:ext cx="568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F4E0B1C-3802-D2AE-8850-66F567D91659}"/>
                    </a:ext>
                  </a:extLst>
                </p14:cNvPr>
                <p14:cNvContentPartPr/>
                <p14:nvPr/>
              </p14:nvContentPartPr>
              <p14:xfrm>
                <a:off x="6420829" y="5223502"/>
                <a:ext cx="324000" cy="1278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F4E0B1C-3802-D2AE-8850-66F567D91659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6412189" y="5214502"/>
                  <a:ext cx="341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C290D2F0-9AD9-C980-301C-6A24993EF2A7}"/>
                    </a:ext>
                  </a:extLst>
                </p14:cNvPr>
                <p14:cNvContentPartPr/>
                <p14:nvPr/>
              </p14:nvContentPartPr>
              <p14:xfrm>
                <a:off x="6638989" y="5141062"/>
                <a:ext cx="14760" cy="230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C290D2F0-9AD9-C980-301C-6A24993EF2A7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6630349" y="5132422"/>
                  <a:ext cx="32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8BA9478-5B31-9665-AEA5-94EA3DE6E444}"/>
                    </a:ext>
                  </a:extLst>
                </p14:cNvPr>
                <p14:cNvContentPartPr/>
                <p14:nvPr/>
              </p14:nvContentPartPr>
              <p14:xfrm>
                <a:off x="6786229" y="5246902"/>
                <a:ext cx="79920" cy="1144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8BA9478-5B31-9665-AEA5-94EA3DE6E444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6777229" y="5238262"/>
                  <a:ext cx="97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EDF44229-B4D6-8F3D-91B3-32EB1F3BA438}"/>
                    </a:ext>
                  </a:extLst>
                </p14:cNvPr>
                <p14:cNvContentPartPr/>
                <p14:nvPr/>
              </p14:nvContentPartPr>
              <p14:xfrm>
                <a:off x="3206749" y="6077422"/>
                <a:ext cx="258840" cy="1263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EDF44229-B4D6-8F3D-91B3-32EB1F3BA438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197749" y="6068782"/>
                  <a:ext cx="27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DEECBDCF-9B02-3266-6853-EF1A6577E02D}"/>
                    </a:ext>
                  </a:extLst>
                </p14:cNvPr>
                <p14:cNvContentPartPr/>
                <p14:nvPr/>
              </p14:nvContentPartPr>
              <p14:xfrm>
                <a:off x="3414829" y="5979142"/>
                <a:ext cx="7200" cy="18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DEECBDCF-9B02-3266-6853-EF1A6577E02D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405829" y="5970142"/>
                  <a:ext cx="248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6A22E53C-64F9-7254-72FF-5884993F15ED}"/>
                    </a:ext>
                  </a:extLst>
                </p14:cNvPr>
                <p14:cNvContentPartPr/>
                <p14:nvPr/>
              </p14:nvContentPartPr>
              <p14:xfrm>
                <a:off x="4129069" y="5866462"/>
                <a:ext cx="250200" cy="2019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6A22E53C-64F9-7254-72FF-5884993F15ED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4120429" y="5857822"/>
                  <a:ext cx="267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017B7C2-D36F-272A-0956-B05C3E4B09F1}"/>
                    </a:ext>
                  </a:extLst>
                </p14:cNvPr>
                <p14:cNvContentPartPr/>
                <p14:nvPr/>
              </p14:nvContentPartPr>
              <p14:xfrm>
                <a:off x="4331029" y="5772142"/>
                <a:ext cx="209880" cy="1566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017B7C2-D36F-272A-0956-B05C3E4B09F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322389" y="5763502"/>
                  <a:ext cx="227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452F9C6-6CEF-8452-D4E7-3584CE75F7C4}"/>
                    </a:ext>
                  </a:extLst>
                </p14:cNvPr>
                <p14:cNvContentPartPr/>
                <p14:nvPr/>
              </p14:nvContentPartPr>
              <p14:xfrm>
                <a:off x="4683829" y="5688982"/>
                <a:ext cx="84960" cy="1267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452F9C6-6CEF-8452-D4E7-3584CE75F7C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675189" y="5680342"/>
                  <a:ext cx="102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2673C206-7543-577C-1B15-AFBC7F4F8B4C}"/>
                    </a:ext>
                  </a:extLst>
                </p14:cNvPr>
                <p14:cNvContentPartPr/>
                <p14:nvPr/>
              </p14:nvContentPartPr>
              <p14:xfrm>
                <a:off x="4726309" y="5666302"/>
                <a:ext cx="88560" cy="1548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2673C206-7543-577C-1B15-AFBC7F4F8B4C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717669" y="5657662"/>
                  <a:ext cx="106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F8C6F27B-3806-7E3D-6552-54EDE460571B}"/>
                    </a:ext>
                  </a:extLst>
                </p14:cNvPr>
                <p14:cNvContentPartPr/>
                <p14:nvPr/>
              </p14:nvContentPartPr>
              <p14:xfrm>
                <a:off x="4875349" y="5777902"/>
                <a:ext cx="82800" cy="1026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F8C6F27B-3806-7E3D-6552-54EDE460571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866709" y="5768902"/>
                  <a:ext cx="100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EE3814F3-4867-AC0E-D4D5-E3D6DB9E9F76}"/>
                    </a:ext>
                  </a:extLst>
                </p14:cNvPr>
                <p14:cNvContentPartPr/>
                <p14:nvPr/>
              </p14:nvContentPartPr>
              <p14:xfrm>
                <a:off x="4220509" y="6109462"/>
                <a:ext cx="368640" cy="77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EE3814F3-4867-AC0E-D4D5-E3D6DB9E9F76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211869" y="6100822"/>
                  <a:ext cx="386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14C8B2D-9831-8674-5A6A-D27911FB58A1}"/>
                    </a:ext>
                  </a:extLst>
                </p14:cNvPr>
                <p14:cNvContentPartPr/>
                <p14:nvPr/>
              </p14:nvContentPartPr>
              <p14:xfrm>
                <a:off x="4591669" y="6040342"/>
                <a:ext cx="104400" cy="1497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14C8B2D-9831-8674-5A6A-D27911FB58A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582669" y="6031702"/>
                  <a:ext cx="122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5F6BA55-5B4C-53E9-2FE2-0585000B54B6}"/>
                    </a:ext>
                  </a:extLst>
                </p14:cNvPr>
                <p14:cNvContentPartPr/>
                <p14:nvPr/>
              </p14:nvContentPartPr>
              <p14:xfrm>
                <a:off x="4821349" y="5973382"/>
                <a:ext cx="160920" cy="1324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5F6BA55-5B4C-53E9-2FE2-0585000B54B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812349" y="5964742"/>
                  <a:ext cx="178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CF432FD2-B6FB-12A1-F177-CB05D66AAA19}"/>
                    </a:ext>
                  </a:extLst>
                </p14:cNvPr>
                <p14:cNvContentPartPr/>
                <p14:nvPr/>
              </p14:nvContentPartPr>
              <p14:xfrm>
                <a:off x="4861669" y="6032062"/>
                <a:ext cx="115920" cy="61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CF432FD2-B6FB-12A1-F177-CB05D66AAA19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852669" y="6023422"/>
                  <a:ext cx="133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A4637607-C160-0947-CECB-90B93A7E4ECF}"/>
                    </a:ext>
                  </a:extLst>
                </p14:cNvPr>
                <p14:cNvContentPartPr/>
                <p14:nvPr/>
              </p14:nvContentPartPr>
              <p14:xfrm>
                <a:off x="4989469" y="6014062"/>
                <a:ext cx="141480" cy="1760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A4637607-C160-0947-CECB-90B93A7E4ECF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4980829" y="6005422"/>
                  <a:ext cx="159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D28FA56-41FC-2CE2-3DDB-BDC20829D275}"/>
                    </a:ext>
                  </a:extLst>
                </p14:cNvPr>
                <p14:cNvContentPartPr/>
                <p14:nvPr/>
              </p14:nvContentPartPr>
              <p14:xfrm>
                <a:off x="4122229" y="6277942"/>
                <a:ext cx="446040" cy="2242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D28FA56-41FC-2CE2-3DDB-BDC20829D275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4113589" y="6268942"/>
                  <a:ext cx="463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0C3060D8-A60F-14FB-25CF-5966C031985F}"/>
                    </a:ext>
                  </a:extLst>
                </p14:cNvPr>
                <p14:cNvContentPartPr/>
                <p14:nvPr/>
              </p14:nvContentPartPr>
              <p14:xfrm>
                <a:off x="4539109" y="6410782"/>
                <a:ext cx="101880" cy="19764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0C3060D8-A60F-14FB-25CF-5966C031985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4530469" y="6402142"/>
                  <a:ext cx="119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EA572222-B20E-C23A-4FA2-EACD8057BF08}"/>
                    </a:ext>
                  </a:extLst>
                </p14:cNvPr>
                <p14:cNvContentPartPr/>
                <p14:nvPr/>
              </p14:nvContentPartPr>
              <p14:xfrm>
                <a:off x="4834669" y="6452182"/>
                <a:ext cx="25920" cy="1821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EA572222-B20E-C23A-4FA2-EACD8057BF0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4826029" y="6443182"/>
                  <a:ext cx="43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FC498A6-B7D5-CF2F-2834-226EAE726782}"/>
                    </a:ext>
                  </a:extLst>
                </p14:cNvPr>
                <p14:cNvContentPartPr/>
                <p14:nvPr/>
              </p14:nvContentPartPr>
              <p14:xfrm>
                <a:off x="4791829" y="6413302"/>
                <a:ext cx="201240" cy="2163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FC498A6-B7D5-CF2F-2834-226EAE726782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4783189" y="6404662"/>
                  <a:ext cx="218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316D82F-524E-6D6B-AC39-191CFACEB07C}"/>
                    </a:ext>
                  </a:extLst>
                </p14:cNvPr>
                <p14:cNvContentPartPr/>
                <p14:nvPr/>
              </p14:nvContentPartPr>
              <p14:xfrm>
                <a:off x="5026189" y="6528142"/>
                <a:ext cx="72360" cy="1180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316D82F-524E-6D6B-AC39-191CFACEB07C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5017549" y="6519142"/>
                  <a:ext cx="90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440E8D3-7EE2-E7B0-73BE-65520344AEE7}"/>
                    </a:ext>
                  </a:extLst>
                </p14:cNvPr>
                <p14:cNvContentPartPr/>
                <p14:nvPr/>
              </p14:nvContentPartPr>
              <p14:xfrm>
                <a:off x="4658989" y="5537422"/>
                <a:ext cx="529200" cy="6199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440E8D3-7EE2-E7B0-73BE-65520344AEE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650349" y="5528782"/>
                  <a:ext cx="54684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31897EBC-6FAA-832E-99AA-1494E10B4525}"/>
                    </a:ext>
                  </a:extLst>
                </p14:cNvPr>
                <p14:cNvContentPartPr/>
                <p14:nvPr/>
              </p14:nvContentPartPr>
              <p14:xfrm>
                <a:off x="5355949" y="5787982"/>
                <a:ext cx="226800" cy="406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31897EBC-6FAA-832E-99AA-1494E10B4525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5346949" y="5779342"/>
                  <a:ext cx="244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EED89CD-D00D-C851-349E-4B9943A3BF81}"/>
                    </a:ext>
                  </a:extLst>
                </p14:cNvPr>
                <p14:cNvContentPartPr/>
                <p14:nvPr/>
              </p14:nvContentPartPr>
              <p14:xfrm>
                <a:off x="5281069" y="5681422"/>
                <a:ext cx="204120" cy="26208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EED89CD-D00D-C851-349E-4B9943A3BF81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272069" y="5672422"/>
                  <a:ext cx="2217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0B4DFF3-172C-79CB-99AE-1412C9383CFF}"/>
                    </a:ext>
                  </a:extLst>
                </p14:cNvPr>
                <p14:cNvContentPartPr/>
                <p14:nvPr/>
              </p14:nvContentPartPr>
              <p14:xfrm>
                <a:off x="5761309" y="5757742"/>
                <a:ext cx="39600" cy="1159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0B4DFF3-172C-79CB-99AE-1412C9383CFF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752669" y="5748742"/>
                  <a:ext cx="57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4B57124D-476F-D6F2-8E90-8A64D03BCB0B}"/>
                    </a:ext>
                  </a:extLst>
                </p14:cNvPr>
                <p14:cNvContentPartPr/>
                <p14:nvPr/>
              </p14:nvContentPartPr>
              <p14:xfrm>
                <a:off x="5753029" y="5726062"/>
                <a:ext cx="168480" cy="993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4B57124D-476F-D6F2-8E90-8A64D03BCB0B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744389" y="5717422"/>
                  <a:ext cx="186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4DA62B2-9C82-B785-CE1E-349D4864DE74}"/>
                    </a:ext>
                  </a:extLst>
                </p14:cNvPr>
                <p14:cNvContentPartPr/>
                <p14:nvPr/>
              </p14:nvContentPartPr>
              <p14:xfrm>
                <a:off x="5887669" y="5643622"/>
                <a:ext cx="100800" cy="1638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4DA62B2-9C82-B785-CE1E-349D4864DE74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879029" y="5634622"/>
                  <a:ext cx="118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C19724E-EDF1-819E-4C57-D9423872791F}"/>
                    </a:ext>
                  </a:extLst>
                </p14:cNvPr>
                <p14:cNvContentPartPr/>
                <p14:nvPr/>
              </p14:nvContentPartPr>
              <p14:xfrm>
                <a:off x="6032389" y="5585662"/>
                <a:ext cx="109440" cy="1825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C19724E-EDF1-819E-4C57-D9423872791F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023749" y="5577022"/>
                  <a:ext cx="127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0337D2C-15B6-5AB5-334E-B6F1E455CA54}"/>
                    </a:ext>
                  </a:extLst>
                </p14:cNvPr>
                <p14:cNvContentPartPr/>
                <p14:nvPr/>
              </p14:nvContentPartPr>
              <p14:xfrm>
                <a:off x="6080269" y="5681782"/>
                <a:ext cx="201240" cy="2088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0337D2C-15B6-5AB5-334E-B6F1E455CA54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071269" y="5673142"/>
                  <a:ext cx="218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9B145BBC-EAA3-EF98-5866-8FEA728A7571}"/>
                    </a:ext>
                  </a:extLst>
                </p14:cNvPr>
                <p14:cNvContentPartPr/>
                <p14:nvPr/>
              </p14:nvContentPartPr>
              <p14:xfrm>
                <a:off x="5295469" y="6469822"/>
                <a:ext cx="222840" cy="2160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9B145BBC-EAA3-EF98-5866-8FEA728A7571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286469" y="6460822"/>
                  <a:ext cx="240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33887D48-E55B-9BF5-29C4-85F37F689BA4}"/>
                    </a:ext>
                  </a:extLst>
                </p14:cNvPr>
                <p14:cNvContentPartPr/>
                <p14:nvPr/>
              </p14:nvContentPartPr>
              <p14:xfrm>
                <a:off x="5219869" y="6378022"/>
                <a:ext cx="205200" cy="1749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33887D48-E55B-9BF5-29C4-85F37F689BA4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210869" y="6369022"/>
                  <a:ext cx="222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141BEB1F-A28E-C98A-54FA-F9FE34B021A8}"/>
                    </a:ext>
                  </a:extLst>
                </p14:cNvPr>
                <p14:cNvContentPartPr/>
                <p14:nvPr/>
              </p14:nvContentPartPr>
              <p14:xfrm>
                <a:off x="5715589" y="6457222"/>
                <a:ext cx="27720" cy="972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141BEB1F-A28E-C98A-54FA-F9FE34B021A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706589" y="6448582"/>
                  <a:ext cx="45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A2B4192-1463-7B3E-6637-AECD0A4799F1}"/>
                    </a:ext>
                  </a:extLst>
                </p14:cNvPr>
                <p14:cNvContentPartPr/>
                <p14:nvPr/>
              </p14:nvContentPartPr>
              <p14:xfrm>
                <a:off x="5819629" y="6433102"/>
                <a:ext cx="20880" cy="1148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A2B4192-1463-7B3E-6637-AECD0A4799F1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810629" y="6424462"/>
                  <a:ext cx="38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2A6752C-1623-D8CC-B857-B85A6CEBF8FC}"/>
                    </a:ext>
                  </a:extLst>
                </p14:cNvPr>
                <p14:cNvContentPartPr/>
                <p14:nvPr/>
              </p14:nvContentPartPr>
              <p14:xfrm>
                <a:off x="5814589" y="6320422"/>
                <a:ext cx="11880" cy="82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2A6752C-1623-D8CC-B857-B85A6CEBF8FC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805589" y="6311782"/>
                  <a:ext cx="29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80AFB52-6C97-DAEF-88B5-33E9923604E9}"/>
                    </a:ext>
                  </a:extLst>
                </p14:cNvPr>
                <p14:cNvContentPartPr/>
                <p14:nvPr/>
              </p14:nvContentPartPr>
              <p14:xfrm>
                <a:off x="5871829" y="6399262"/>
                <a:ext cx="100440" cy="1134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80AFB52-6C97-DAEF-88B5-33E9923604E9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862829" y="6390262"/>
                  <a:ext cx="118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2AE21F6-9BCF-E4EE-45C5-39B46215166F}"/>
                    </a:ext>
                  </a:extLst>
                </p14:cNvPr>
                <p14:cNvContentPartPr/>
                <p14:nvPr/>
              </p14:nvContentPartPr>
              <p14:xfrm>
                <a:off x="5728909" y="6448942"/>
                <a:ext cx="48960" cy="446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2AE21F6-9BCF-E4EE-45C5-39B46215166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719909" y="6440302"/>
                  <a:ext cx="66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2CE31541-7FCA-F437-DB1A-FFE368C366A6}"/>
                    </a:ext>
                  </a:extLst>
                </p14:cNvPr>
                <p14:cNvContentPartPr/>
                <p14:nvPr/>
              </p14:nvContentPartPr>
              <p14:xfrm>
                <a:off x="6004309" y="6288742"/>
                <a:ext cx="147960" cy="203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2CE31541-7FCA-F437-DB1A-FFE368C366A6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5995669" y="6279742"/>
                  <a:ext cx="165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51B786D-E45D-4DB2-19F0-1B3A59DE5917}"/>
                    </a:ext>
                  </a:extLst>
                </p14:cNvPr>
                <p14:cNvContentPartPr/>
                <p14:nvPr/>
              </p14:nvContentPartPr>
              <p14:xfrm>
                <a:off x="6196909" y="6226102"/>
                <a:ext cx="20520" cy="2444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51B786D-E45D-4DB2-19F0-1B3A59DE5917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187909" y="6217462"/>
                  <a:ext cx="38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2177741-6238-BDF6-E685-B10CDE860D84}"/>
                    </a:ext>
                  </a:extLst>
                </p14:cNvPr>
                <p14:cNvContentPartPr/>
                <p14:nvPr/>
              </p14:nvContentPartPr>
              <p14:xfrm>
                <a:off x="6284029" y="6317542"/>
                <a:ext cx="113760" cy="1216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2177741-6238-BDF6-E685-B10CDE860D8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6275389" y="6308542"/>
                  <a:ext cx="131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E4F2C1D-58BE-6FF7-18D7-43E9ACDC901B}"/>
                    </a:ext>
                  </a:extLst>
                </p14:cNvPr>
                <p14:cNvContentPartPr/>
                <p14:nvPr/>
              </p14:nvContentPartPr>
              <p14:xfrm>
                <a:off x="6422629" y="6278662"/>
                <a:ext cx="123840" cy="1378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E4F2C1D-58BE-6FF7-18D7-43E9ACDC901B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413629" y="6269662"/>
                  <a:ext cx="141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1B46BAB1-E49B-E48E-7472-055F961EA0FE}"/>
                    </a:ext>
                  </a:extLst>
                </p14:cNvPr>
                <p14:cNvContentPartPr/>
                <p14:nvPr/>
              </p14:nvContentPartPr>
              <p14:xfrm>
                <a:off x="6548269" y="6237622"/>
                <a:ext cx="115920" cy="1807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1B46BAB1-E49B-E48E-7472-055F961EA0FE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6539269" y="6228622"/>
                  <a:ext cx="1335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ED39434-DE23-8BD6-0B69-1CADDCEE5C34}"/>
                    </a:ext>
                  </a:extLst>
                </p14:cNvPr>
                <p14:cNvContentPartPr/>
                <p14:nvPr/>
              </p14:nvContentPartPr>
              <p14:xfrm>
                <a:off x="4727749" y="5532742"/>
                <a:ext cx="502920" cy="56448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ED39434-DE23-8BD6-0B69-1CADDCEE5C34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719109" y="5524102"/>
                  <a:ext cx="52056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7E8BB8FA-2DFA-00DC-6188-317920F58595}"/>
                    </a:ext>
                  </a:extLst>
                </p14:cNvPr>
                <p14:cNvContentPartPr/>
                <p14:nvPr/>
              </p14:nvContentPartPr>
              <p14:xfrm>
                <a:off x="3551629" y="2740942"/>
                <a:ext cx="902880" cy="9208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7E8BB8FA-2DFA-00DC-6188-317920F58595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542629" y="2731942"/>
                  <a:ext cx="920520" cy="9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6C2EBE49-F87B-2949-E0AB-F995F2872BA3}"/>
                    </a:ext>
                  </a:extLst>
                </p14:cNvPr>
                <p14:cNvContentPartPr/>
                <p14:nvPr/>
              </p14:nvContentPartPr>
              <p14:xfrm>
                <a:off x="3925309" y="3201022"/>
                <a:ext cx="489240" cy="4104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6C2EBE49-F87B-2949-E0AB-F995F2872BA3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916669" y="3192382"/>
                  <a:ext cx="50688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61E9D046-38A7-3FDB-2B19-52604801715D}"/>
                    </a:ext>
                  </a:extLst>
                </p14:cNvPr>
                <p14:cNvContentPartPr/>
                <p14:nvPr/>
              </p14:nvContentPartPr>
              <p14:xfrm>
                <a:off x="4127629" y="2716462"/>
                <a:ext cx="115560" cy="277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61E9D046-38A7-3FDB-2B19-52604801715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4118989" y="2707822"/>
                  <a:ext cx="133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6CFE7180-5FC1-6275-5266-1A7390C51EDC}"/>
                    </a:ext>
                  </a:extLst>
                </p14:cNvPr>
                <p14:cNvContentPartPr/>
                <p14:nvPr/>
              </p14:nvContentPartPr>
              <p14:xfrm>
                <a:off x="3676189" y="2997622"/>
                <a:ext cx="329760" cy="59328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6CFE7180-5FC1-6275-5266-1A7390C51EDC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667189" y="2988982"/>
                  <a:ext cx="34740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F3EBC8E4-DEBC-994D-4438-6CD4A9283E47}"/>
                    </a:ext>
                  </a:extLst>
                </p14:cNvPr>
                <p14:cNvContentPartPr/>
                <p14:nvPr/>
              </p14:nvContentPartPr>
              <p14:xfrm>
                <a:off x="5034469" y="2924542"/>
                <a:ext cx="362880" cy="4143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F3EBC8E4-DEBC-994D-4438-6CD4A9283E47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025829" y="2915902"/>
                  <a:ext cx="3805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6439BFBC-3631-2DA0-5464-C06518FA6EDB}"/>
                    </a:ext>
                  </a:extLst>
                </p14:cNvPr>
                <p14:cNvContentPartPr/>
                <p14:nvPr/>
              </p14:nvContentPartPr>
              <p14:xfrm>
                <a:off x="4098109" y="3137302"/>
                <a:ext cx="459000" cy="4802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6439BFBC-3631-2DA0-5464-C06518FA6EDB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089109" y="3128662"/>
                  <a:ext cx="476640" cy="497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02000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2FF728-86DE-9D1A-64E3-AEF64D4CC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45235" cy="53949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08B428D-D44B-157A-50F7-0357C917C559}"/>
                  </a:ext>
                </a:extLst>
              </p14:cNvPr>
              <p14:cNvContentPartPr/>
              <p14:nvPr/>
            </p14:nvContentPartPr>
            <p14:xfrm>
              <a:off x="642469" y="662662"/>
              <a:ext cx="2107080" cy="61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08B428D-D44B-157A-50F7-0357C917C5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3469" y="654022"/>
                <a:ext cx="21247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1376982-0286-68B9-EF9B-E0D5C60181EC}"/>
                  </a:ext>
                </a:extLst>
              </p14:cNvPr>
              <p14:cNvContentPartPr/>
              <p14:nvPr/>
            </p14:nvContentPartPr>
            <p14:xfrm>
              <a:off x="1382989" y="3829582"/>
              <a:ext cx="538560" cy="6624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1376982-0286-68B9-EF9B-E0D5C60181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4349" y="3820582"/>
                <a:ext cx="556200" cy="68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E6206EF-C83E-2CC5-865B-DA08CF44E3A7}"/>
                  </a:ext>
                </a:extLst>
              </p14:cNvPr>
              <p14:cNvContentPartPr/>
              <p14:nvPr/>
            </p14:nvContentPartPr>
            <p14:xfrm>
              <a:off x="3262549" y="2720062"/>
              <a:ext cx="2120040" cy="925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E6206EF-C83E-2CC5-865B-DA08CF44E3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53549" y="2711422"/>
                <a:ext cx="213768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DDD1498-ED39-7CE0-D5DA-34434CDA84E2}"/>
                  </a:ext>
                </a:extLst>
              </p14:cNvPr>
              <p14:cNvContentPartPr/>
              <p14:nvPr/>
            </p14:nvContentPartPr>
            <p14:xfrm>
              <a:off x="3266509" y="2715382"/>
              <a:ext cx="2084040" cy="9021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DDD1498-ED39-7CE0-D5DA-34434CDA84E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57869" y="2706742"/>
                <a:ext cx="2101680" cy="9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236A5C9-D2C6-8CBC-8574-10D13032D422}"/>
                  </a:ext>
                </a:extLst>
              </p14:cNvPr>
              <p14:cNvContentPartPr/>
              <p14:nvPr/>
            </p14:nvContentPartPr>
            <p14:xfrm>
              <a:off x="1411069" y="3879982"/>
              <a:ext cx="470160" cy="533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236A5C9-D2C6-8CBC-8574-10D13032D4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02069" y="3870982"/>
                <a:ext cx="48780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EF3B5B0-FC34-26D9-0E30-FE1C8EE1EB46}"/>
                  </a:ext>
                </a:extLst>
              </p14:cNvPr>
              <p14:cNvContentPartPr/>
              <p14:nvPr/>
            </p14:nvContentPartPr>
            <p14:xfrm>
              <a:off x="3297109" y="2774422"/>
              <a:ext cx="1942560" cy="8485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EF3B5B0-FC34-26D9-0E30-FE1C8EE1EB4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8109" y="2765422"/>
                <a:ext cx="1960200" cy="8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09FD413-B507-0B63-AB43-9652D1E897F5}"/>
                  </a:ext>
                </a:extLst>
              </p14:cNvPr>
              <p14:cNvContentPartPr/>
              <p14:nvPr/>
            </p14:nvContentPartPr>
            <p14:xfrm>
              <a:off x="2846749" y="2020942"/>
              <a:ext cx="1995840" cy="874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09FD413-B507-0B63-AB43-9652D1E897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37749" y="2012302"/>
                <a:ext cx="20134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3450214-FC51-795B-9B50-74B57F0BA317}"/>
                  </a:ext>
                </a:extLst>
              </p14:cNvPr>
              <p14:cNvContentPartPr/>
              <p14:nvPr/>
            </p14:nvContentPartPr>
            <p14:xfrm>
              <a:off x="1822909" y="2344222"/>
              <a:ext cx="3772080" cy="17776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3450214-FC51-795B-9B50-74B57F0BA31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13909" y="2335222"/>
                <a:ext cx="3789720" cy="179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9E9B2D3-BD0E-CA1B-11BB-4C594EF966EC}"/>
              </a:ext>
            </a:extLst>
          </p:cNvPr>
          <p:cNvGrpSpPr/>
          <p:nvPr/>
        </p:nvGrpSpPr>
        <p:grpSpPr>
          <a:xfrm>
            <a:off x="1400989" y="2238742"/>
            <a:ext cx="4160880" cy="2188080"/>
            <a:chOff x="1400989" y="2238742"/>
            <a:chExt cx="4160880" cy="21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E2FCE58-1F8E-014B-65E6-A3F0AE4BB6B7}"/>
                    </a:ext>
                  </a:extLst>
                </p14:cNvPr>
                <p14:cNvContentPartPr/>
                <p14:nvPr/>
              </p14:nvContentPartPr>
              <p14:xfrm>
                <a:off x="1400989" y="3872062"/>
                <a:ext cx="475920" cy="554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E2FCE58-1F8E-014B-65E6-A3F0AE4BB6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92349" y="3863062"/>
                  <a:ext cx="49356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6AE6C53-0A9D-2494-95C1-E38DDB8DA6B6}"/>
                    </a:ext>
                  </a:extLst>
                </p14:cNvPr>
                <p14:cNvContentPartPr/>
                <p14:nvPr/>
              </p14:nvContentPartPr>
              <p14:xfrm>
                <a:off x="3808669" y="3151702"/>
                <a:ext cx="119880" cy="140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6AE6C53-0A9D-2494-95C1-E38DDB8DA6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99669" y="3143062"/>
                  <a:ext cx="137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1FC9BE0-4F97-0E83-FFEA-7529E4235660}"/>
                    </a:ext>
                  </a:extLst>
                </p14:cNvPr>
                <p14:cNvContentPartPr/>
                <p14:nvPr/>
              </p14:nvContentPartPr>
              <p14:xfrm>
                <a:off x="3491509" y="3293902"/>
                <a:ext cx="52560" cy="172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1FC9BE0-4F97-0E83-FFEA-7529E42356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82869" y="3285262"/>
                  <a:ext cx="70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17970AF-23DF-A7F3-5779-DD2211B27003}"/>
                    </a:ext>
                  </a:extLst>
                </p14:cNvPr>
                <p14:cNvContentPartPr/>
                <p14:nvPr/>
              </p14:nvContentPartPr>
              <p14:xfrm>
                <a:off x="2173189" y="3915622"/>
                <a:ext cx="28800" cy="12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17970AF-23DF-A7F3-5779-DD2211B270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64549" y="3906982"/>
                  <a:ext cx="46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3026D80-9F0F-B1F4-C56F-3F43327E9ADC}"/>
                    </a:ext>
                  </a:extLst>
                </p14:cNvPr>
                <p14:cNvContentPartPr/>
                <p14:nvPr/>
              </p14:nvContentPartPr>
              <p14:xfrm>
                <a:off x="2501509" y="3752902"/>
                <a:ext cx="23400" cy="23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3026D80-9F0F-B1F4-C56F-3F43327E9AD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92869" y="3743902"/>
                  <a:ext cx="41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A945076-687D-EC33-2FFA-018FB575598F}"/>
                    </a:ext>
                  </a:extLst>
                </p14:cNvPr>
                <p14:cNvContentPartPr/>
                <p14:nvPr/>
              </p14:nvContentPartPr>
              <p14:xfrm>
                <a:off x="2842789" y="3595582"/>
                <a:ext cx="48960" cy="47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A945076-687D-EC33-2FFA-018FB57559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34149" y="3586582"/>
                  <a:ext cx="66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7445660-E499-AFA9-0F82-8AB7FBBFBA84}"/>
                    </a:ext>
                  </a:extLst>
                </p14:cNvPr>
                <p14:cNvContentPartPr/>
                <p14:nvPr/>
              </p14:nvContentPartPr>
              <p14:xfrm>
                <a:off x="3158869" y="3463102"/>
                <a:ext cx="16920" cy="12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7445660-E499-AFA9-0F82-8AB7FBBFBA8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49869" y="3454462"/>
                  <a:ext cx="34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9524510-0332-6741-E1A8-091FFAD03300}"/>
                    </a:ext>
                  </a:extLst>
                </p14:cNvPr>
                <p14:cNvContentPartPr/>
                <p14:nvPr/>
              </p14:nvContentPartPr>
              <p14:xfrm>
                <a:off x="2376949" y="3869902"/>
                <a:ext cx="14400" cy="16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9524510-0332-6741-E1A8-091FFAD0330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68309" y="3860902"/>
                  <a:ext cx="320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964029E-BEC8-0882-A997-DF17F00106B5}"/>
                    </a:ext>
                  </a:extLst>
                </p14:cNvPr>
                <p14:cNvContentPartPr/>
                <p14:nvPr/>
              </p14:nvContentPartPr>
              <p14:xfrm>
                <a:off x="2717149" y="3627262"/>
                <a:ext cx="137160" cy="81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964029E-BEC8-0882-A997-DF17F00106B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08149" y="3618622"/>
                  <a:ext cx="154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6576A16-D2DA-33B0-7F0F-2A8081CCCAE5}"/>
                    </a:ext>
                  </a:extLst>
                </p14:cNvPr>
                <p14:cNvContentPartPr/>
                <p14:nvPr/>
              </p14:nvContentPartPr>
              <p14:xfrm>
                <a:off x="2943949" y="3587662"/>
                <a:ext cx="6480" cy="23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6576A16-D2DA-33B0-7F0F-2A8081CCCA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35309" y="3578662"/>
                  <a:ext cx="24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8BC20E6-FB78-926C-0DD9-DC191D8ABA64}"/>
                    </a:ext>
                  </a:extLst>
                </p14:cNvPr>
                <p14:cNvContentPartPr/>
                <p14:nvPr/>
              </p14:nvContentPartPr>
              <p14:xfrm>
                <a:off x="4147429" y="3001942"/>
                <a:ext cx="27360" cy="20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8BC20E6-FB78-926C-0DD9-DC191D8ABA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38429" y="2992942"/>
                  <a:ext cx="45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9E675D2-47A2-65C3-5B71-13D7FA90A84D}"/>
                    </a:ext>
                  </a:extLst>
                </p14:cNvPr>
                <p14:cNvContentPartPr/>
                <p14:nvPr/>
              </p14:nvContentPartPr>
              <p14:xfrm>
                <a:off x="2943229" y="2238742"/>
                <a:ext cx="1674720" cy="103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9E675D2-47A2-65C3-5B71-13D7FA90A8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34229" y="2230102"/>
                  <a:ext cx="1692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C5CB54A-AE63-CA90-83CD-82FBF8A5F34D}"/>
                    </a:ext>
                  </a:extLst>
                </p14:cNvPr>
                <p14:cNvContentPartPr/>
                <p14:nvPr/>
              </p14:nvContentPartPr>
              <p14:xfrm>
                <a:off x="3296029" y="2554462"/>
                <a:ext cx="1629720" cy="104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C5CB54A-AE63-CA90-83CD-82FBF8A5F34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87029" y="2545822"/>
                  <a:ext cx="1647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B506613-F4EE-98B9-0858-FF0DF1135625}"/>
                    </a:ext>
                  </a:extLst>
                </p14:cNvPr>
                <p14:cNvContentPartPr/>
                <p14:nvPr/>
              </p14:nvContentPartPr>
              <p14:xfrm>
                <a:off x="4558189" y="2823382"/>
                <a:ext cx="21600" cy="24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B506613-F4EE-98B9-0858-FF0DF11356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49189" y="2814742"/>
                  <a:ext cx="39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BA45683-414D-9776-9D8A-496269C7F977}"/>
                    </a:ext>
                  </a:extLst>
                </p14:cNvPr>
                <p14:cNvContentPartPr/>
                <p14:nvPr/>
              </p14:nvContentPartPr>
              <p14:xfrm>
                <a:off x="4885069" y="2674702"/>
                <a:ext cx="47880" cy="428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BA45683-414D-9776-9D8A-496269C7F9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76429" y="2666062"/>
                  <a:ext cx="655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0210B85-AE74-67BB-E09B-FBDAD70A0DBC}"/>
                    </a:ext>
                  </a:extLst>
                </p14:cNvPr>
                <p14:cNvContentPartPr/>
                <p14:nvPr/>
              </p14:nvContentPartPr>
              <p14:xfrm>
                <a:off x="5225629" y="2513422"/>
                <a:ext cx="45360" cy="27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0210B85-AE74-67BB-E09B-FBDAD70A0DB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16989" y="2504422"/>
                  <a:ext cx="63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F15C27F-126E-ADEC-766E-999629989686}"/>
                    </a:ext>
                  </a:extLst>
                </p14:cNvPr>
                <p14:cNvContentPartPr/>
                <p14:nvPr/>
              </p14:nvContentPartPr>
              <p14:xfrm>
                <a:off x="5398069" y="2363662"/>
                <a:ext cx="163800" cy="96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F15C27F-126E-ADEC-766E-99962998968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89429" y="2355022"/>
                  <a:ext cx="181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45E52F2-2F70-032B-E101-FA3033A571F8}"/>
                    </a:ext>
                  </a:extLst>
                </p14:cNvPr>
                <p14:cNvContentPartPr/>
                <p14:nvPr/>
              </p14:nvContentPartPr>
              <p14:xfrm>
                <a:off x="4520029" y="2919862"/>
                <a:ext cx="19800" cy="183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45E52F2-2F70-032B-E101-FA3033A571F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11029" y="2911222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62FAA9F-3A1F-7834-D7D0-016E44A89AE7}"/>
                    </a:ext>
                  </a:extLst>
                </p14:cNvPr>
                <p14:cNvContentPartPr/>
                <p14:nvPr/>
              </p14:nvContentPartPr>
              <p14:xfrm>
                <a:off x="4696789" y="2687302"/>
                <a:ext cx="200520" cy="123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62FAA9F-3A1F-7834-D7D0-016E44A89A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88149" y="2678302"/>
                  <a:ext cx="218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7F72701-7E7C-E9AB-71E6-E048245C1503}"/>
                    </a:ext>
                  </a:extLst>
                </p14:cNvPr>
                <p14:cNvContentPartPr/>
                <p14:nvPr/>
              </p14:nvContentPartPr>
              <p14:xfrm>
                <a:off x="5079109" y="2563462"/>
                <a:ext cx="31680" cy="10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7F72701-7E7C-E9AB-71E6-E048245C150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70469" y="2554462"/>
                  <a:ext cx="49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F83452F-2978-390D-1332-3D1B12DA67CA}"/>
                    </a:ext>
                  </a:extLst>
                </p14:cNvPr>
                <p14:cNvContentPartPr/>
                <p14:nvPr/>
              </p14:nvContentPartPr>
              <p14:xfrm>
                <a:off x="3422389" y="3030382"/>
                <a:ext cx="956520" cy="482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F83452F-2978-390D-1332-3D1B12DA67C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13749" y="3021382"/>
                  <a:ext cx="974160" cy="50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A533033C-A403-7286-84F9-FACB8EA08156}"/>
              </a:ext>
            </a:extLst>
          </p:cNvPr>
          <p:cNvGrpSpPr/>
          <p:nvPr/>
        </p:nvGrpSpPr>
        <p:grpSpPr>
          <a:xfrm>
            <a:off x="1432309" y="3922462"/>
            <a:ext cx="568440" cy="468720"/>
            <a:chOff x="1432309" y="3922462"/>
            <a:chExt cx="568440" cy="46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8C1F38B-2927-C839-F8F7-36FB22944E2A}"/>
                    </a:ext>
                  </a:extLst>
                </p14:cNvPr>
                <p14:cNvContentPartPr/>
                <p14:nvPr/>
              </p14:nvContentPartPr>
              <p14:xfrm>
                <a:off x="1889509" y="4067902"/>
                <a:ext cx="111240" cy="565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8C1F38B-2927-C839-F8F7-36FB22944E2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80509" y="4058902"/>
                  <a:ext cx="128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A8BB966-A304-97F7-2EE2-71509BDF4242}"/>
                    </a:ext>
                  </a:extLst>
                </p14:cNvPr>
                <p14:cNvContentPartPr/>
                <p14:nvPr/>
              </p14:nvContentPartPr>
              <p14:xfrm>
                <a:off x="1432309" y="3922462"/>
                <a:ext cx="407880" cy="468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A8BB966-A304-97F7-2EE2-71509BDF42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3309" y="3913462"/>
                  <a:ext cx="425520" cy="48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E644B830-70C9-7287-6FEB-941F0AA15F85}"/>
                  </a:ext>
                </a:extLst>
              </p14:cNvPr>
              <p14:cNvContentPartPr/>
              <p14:nvPr/>
            </p14:nvContentPartPr>
            <p14:xfrm>
              <a:off x="3830269" y="3189862"/>
              <a:ext cx="99000" cy="1112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E644B830-70C9-7287-6FEB-941F0AA15F8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821629" y="3180862"/>
                <a:ext cx="116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66750AE-AA4F-78B2-4CEA-A2993EE2B52A}"/>
                  </a:ext>
                </a:extLst>
              </p14:cNvPr>
              <p14:cNvContentPartPr/>
              <p14:nvPr/>
            </p14:nvContentPartPr>
            <p14:xfrm>
              <a:off x="3786709" y="3169702"/>
              <a:ext cx="137520" cy="1080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66750AE-AA4F-78B2-4CEA-A2993EE2B52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778069" y="3161062"/>
                <a:ext cx="1551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E718B6B-E92D-CEAD-8FA9-D74FCE121CC6}"/>
                  </a:ext>
                </a:extLst>
              </p14:cNvPr>
              <p14:cNvContentPartPr/>
              <p14:nvPr/>
            </p14:nvContentPartPr>
            <p14:xfrm>
              <a:off x="3754669" y="4954942"/>
              <a:ext cx="19080" cy="381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E718B6B-E92D-CEAD-8FA9-D74FCE121CC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746029" y="4945942"/>
                <a:ext cx="3672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0693DD09-6CDA-9188-2B28-B54BEFE331DE}"/>
              </a:ext>
            </a:extLst>
          </p:cNvPr>
          <p:cNvGrpSpPr/>
          <p:nvPr/>
        </p:nvGrpSpPr>
        <p:grpSpPr>
          <a:xfrm>
            <a:off x="3533269" y="5271742"/>
            <a:ext cx="417240" cy="385200"/>
            <a:chOff x="3533269" y="5271742"/>
            <a:chExt cx="41724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BC1C71C-090B-87B4-9768-2F7E520F21C6}"/>
                    </a:ext>
                  </a:extLst>
                </p14:cNvPr>
                <p14:cNvContentPartPr/>
                <p14:nvPr/>
              </p14:nvContentPartPr>
              <p14:xfrm>
                <a:off x="3533269" y="5271742"/>
                <a:ext cx="216000" cy="356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BC1C71C-090B-87B4-9768-2F7E520F21C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24629" y="5262742"/>
                  <a:ext cx="2336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891C883-85AF-5D3D-4004-D645F7B321E5}"/>
                    </a:ext>
                  </a:extLst>
                </p14:cNvPr>
                <p14:cNvContentPartPr/>
                <p14:nvPr/>
              </p14:nvContentPartPr>
              <p14:xfrm>
                <a:off x="3827749" y="5454622"/>
                <a:ext cx="122760" cy="2023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891C883-85AF-5D3D-4004-D645F7B321E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19109" y="5445982"/>
                  <a:ext cx="14040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199FDB13-3476-50BF-6F39-DA17B6201FF9}"/>
              </a:ext>
            </a:extLst>
          </p:cNvPr>
          <p:cNvGrpSpPr/>
          <p:nvPr/>
        </p:nvGrpSpPr>
        <p:grpSpPr>
          <a:xfrm>
            <a:off x="1020469" y="2598382"/>
            <a:ext cx="5602680" cy="1996200"/>
            <a:chOff x="1020469" y="2598382"/>
            <a:chExt cx="5602680" cy="19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14674CA-56B5-387F-457B-59D694279AE3}"/>
                    </a:ext>
                  </a:extLst>
                </p14:cNvPr>
                <p14:cNvContentPartPr/>
                <p14:nvPr/>
              </p14:nvContentPartPr>
              <p14:xfrm>
                <a:off x="1865029" y="4124062"/>
                <a:ext cx="159120" cy="16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14674CA-56B5-387F-457B-59D694279AE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56389" y="4115422"/>
                  <a:ext cx="176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F88C672-B16A-9B0B-E65C-99EAF3F9F93B}"/>
                    </a:ext>
                  </a:extLst>
                </p14:cNvPr>
                <p14:cNvContentPartPr/>
                <p14:nvPr/>
              </p14:nvContentPartPr>
              <p14:xfrm>
                <a:off x="2363269" y="4149982"/>
                <a:ext cx="88560" cy="14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F88C672-B16A-9B0B-E65C-99EAF3F9F9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54269" y="4140982"/>
                  <a:ext cx="106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15B3ADE-7FA4-29F0-96EF-790FA7C8CACF}"/>
                    </a:ext>
                  </a:extLst>
                </p14:cNvPr>
                <p14:cNvContentPartPr/>
                <p14:nvPr/>
              </p14:nvContentPartPr>
              <p14:xfrm>
                <a:off x="3058789" y="4017502"/>
                <a:ext cx="1947240" cy="157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15B3ADE-7FA4-29F0-96EF-790FA7C8CAC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49789" y="4008502"/>
                  <a:ext cx="1964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1E125FC-CD5C-BE28-A1E9-6E100E2591AF}"/>
                    </a:ext>
                  </a:extLst>
                </p14:cNvPr>
                <p14:cNvContentPartPr/>
                <p14:nvPr/>
              </p14:nvContentPartPr>
              <p14:xfrm>
                <a:off x="5494189" y="3905542"/>
                <a:ext cx="1128960" cy="50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1E125FC-CD5C-BE28-A1E9-6E100E2591A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85189" y="3896542"/>
                  <a:ext cx="1146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A41EE9E-2C2C-FD51-3055-775BFBA04101}"/>
                    </a:ext>
                  </a:extLst>
                </p14:cNvPr>
                <p14:cNvContentPartPr/>
                <p14:nvPr/>
              </p14:nvContentPartPr>
              <p14:xfrm>
                <a:off x="5796229" y="2727622"/>
                <a:ext cx="679680" cy="1049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A41EE9E-2C2C-FD51-3055-775BFBA0410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787229" y="2718622"/>
                  <a:ext cx="697320" cy="10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EFA3EA9-8C60-DCE1-25D2-AD4338DF7A50}"/>
                    </a:ext>
                  </a:extLst>
                </p14:cNvPr>
                <p14:cNvContentPartPr/>
                <p14:nvPr/>
              </p14:nvContentPartPr>
              <p14:xfrm>
                <a:off x="5610469" y="2637622"/>
                <a:ext cx="284400" cy="224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EFA3EA9-8C60-DCE1-25D2-AD4338DF7A5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01469" y="2628622"/>
                  <a:ext cx="302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60A1F5A-B0A8-8394-B936-EF7D72E41BA6}"/>
                    </a:ext>
                  </a:extLst>
                </p14:cNvPr>
                <p14:cNvContentPartPr/>
                <p14:nvPr/>
              </p14:nvContentPartPr>
              <p14:xfrm>
                <a:off x="3826309" y="3387862"/>
                <a:ext cx="33480" cy="2548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60A1F5A-B0A8-8394-B936-EF7D72E41B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17669" y="3378862"/>
                  <a:ext cx="511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7E9E5EC-111C-A5C1-9511-AEBED3EFC865}"/>
                    </a:ext>
                  </a:extLst>
                </p14:cNvPr>
                <p14:cNvContentPartPr/>
                <p14:nvPr/>
              </p14:nvContentPartPr>
              <p14:xfrm>
                <a:off x="3787069" y="3947302"/>
                <a:ext cx="33480" cy="647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7E9E5EC-111C-A5C1-9511-AEBED3EFC86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78429" y="3938302"/>
                  <a:ext cx="51120" cy="66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4B4D0A5-6EEA-A4DB-C6BB-CD324C6B64A1}"/>
                    </a:ext>
                  </a:extLst>
                </p14:cNvPr>
                <p14:cNvContentPartPr/>
                <p14:nvPr/>
              </p14:nvContentPartPr>
              <p14:xfrm>
                <a:off x="3640549" y="3262582"/>
                <a:ext cx="35280" cy="1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4B4D0A5-6EEA-A4DB-C6BB-CD324C6B64A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31909" y="3253582"/>
                  <a:ext cx="52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6B6C9F1-46AA-7D4D-AE26-7CF53CC22C97}"/>
                    </a:ext>
                  </a:extLst>
                </p14:cNvPr>
                <p14:cNvContentPartPr/>
                <p14:nvPr/>
              </p14:nvContentPartPr>
              <p14:xfrm>
                <a:off x="2437069" y="3243502"/>
                <a:ext cx="1127160" cy="23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6B6C9F1-46AA-7D4D-AE26-7CF53CC22C9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28069" y="3234502"/>
                  <a:ext cx="1144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11D39DC-412F-CA50-4B57-922CDEE4E31A}"/>
                    </a:ext>
                  </a:extLst>
                </p14:cNvPr>
                <p14:cNvContentPartPr/>
                <p14:nvPr/>
              </p14:nvContentPartPr>
              <p14:xfrm>
                <a:off x="1795549" y="3207142"/>
                <a:ext cx="350280" cy="27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11D39DC-412F-CA50-4B57-922CDEE4E31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786549" y="3198502"/>
                  <a:ext cx="367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3528FC3-CD77-544A-DE45-5994BE8CD0C5}"/>
                    </a:ext>
                  </a:extLst>
                </p14:cNvPr>
                <p14:cNvContentPartPr/>
                <p14:nvPr/>
              </p14:nvContentPartPr>
              <p14:xfrm>
                <a:off x="1020469" y="3233062"/>
                <a:ext cx="322920" cy="3355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3528FC3-CD77-544A-DE45-5994BE8CD0C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1469" y="3224062"/>
                  <a:ext cx="34056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9115330-BD63-AB1A-3BBF-3146C9311634}"/>
                    </a:ext>
                  </a:extLst>
                </p14:cNvPr>
                <p14:cNvContentPartPr/>
                <p14:nvPr/>
              </p14:nvContentPartPr>
              <p14:xfrm>
                <a:off x="1376149" y="3302542"/>
                <a:ext cx="104040" cy="1947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9115330-BD63-AB1A-3BBF-3146C931163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367149" y="3293542"/>
                  <a:ext cx="121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8898705-7781-BF29-2231-E677BAFDB72A}"/>
                    </a:ext>
                  </a:extLst>
                </p14:cNvPr>
                <p14:cNvContentPartPr/>
                <p14:nvPr/>
              </p14:nvContentPartPr>
              <p14:xfrm>
                <a:off x="1892389" y="2598382"/>
                <a:ext cx="3504240" cy="1464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8898705-7781-BF29-2231-E677BAFDB7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83749" y="2589742"/>
                  <a:ext cx="3521880" cy="148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27F66E4B-E869-96CF-78C9-300407AB9F99}"/>
              </a:ext>
            </a:extLst>
          </p:cNvPr>
          <p:cNvGrpSpPr/>
          <p:nvPr/>
        </p:nvGrpSpPr>
        <p:grpSpPr>
          <a:xfrm>
            <a:off x="1817869" y="1485982"/>
            <a:ext cx="4704480" cy="2955240"/>
            <a:chOff x="1817869" y="1485982"/>
            <a:chExt cx="4704480" cy="29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1433747-947B-0A19-B149-347E4B9C9745}"/>
                    </a:ext>
                  </a:extLst>
                </p14:cNvPr>
                <p14:cNvContentPartPr/>
                <p14:nvPr/>
              </p14:nvContentPartPr>
              <p14:xfrm>
                <a:off x="2282989" y="1899262"/>
                <a:ext cx="3680640" cy="2541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1433747-947B-0A19-B149-347E4B9C97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274349" y="1890622"/>
                  <a:ext cx="3698280" cy="25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B0F69134-E1AA-862E-8C91-41DEBF4E22A3}"/>
                    </a:ext>
                  </a:extLst>
                </p14:cNvPr>
                <p14:cNvContentPartPr/>
                <p14:nvPr/>
              </p14:nvContentPartPr>
              <p14:xfrm>
                <a:off x="2334469" y="1485982"/>
                <a:ext cx="3201120" cy="24436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B0F69134-E1AA-862E-8C91-41DEBF4E22A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325829" y="1477342"/>
                  <a:ext cx="3218760" cy="24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9BB407B-76CE-C90D-EAB7-120B93C08EB4}"/>
                    </a:ext>
                  </a:extLst>
                </p14:cNvPr>
                <p14:cNvContentPartPr/>
                <p14:nvPr/>
              </p14:nvContentPartPr>
              <p14:xfrm>
                <a:off x="2024509" y="1514782"/>
                <a:ext cx="2629800" cy="22676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9BB407B-76CE-C90D-EAB7-120B93C08EB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15869" y="1506142"/>
                  <a:ext cx="2647440" cy="22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12CE492-DC19-43BF-FFF6-8B1B0047DA33}"/>
                    </a:ext>
                  </a:extLst>
                </p14:cNvPr>
                <p14:cNvContentPartPr/>
                <p14:nvPr/>
              </p14:nvContentPartPr>
              <p14:xfrm>
                <a:off x="2828749" y="3346462"/>
                <a:ext cx="127440" cy="149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12CE492-DC19-43BF-FFF6-8B1B0047DA3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819749" y="3337822"/>
                  <a:ext cx="145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FF3104F-391F-15C6-DB54-E16CD8250826}"/>
                    </a:ext>
                  </a:extLst>
                </p14:cNvPr>
                <p14:cNvContentPartPr/>
                <p14:nvPr/>
              </p14:nvContentPartPr>
              <p14:xfrm>
                <a:off x="3134029" y="1610902"/>
                <a:ext cx="788400" cy="1981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FF3104F-391F-15C6-DB54-E16CD82508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25029" y="1601902"/>
                  <a:ext cx="806040" cy="19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DD6E475-C59A-361F-82E4-C895579D62A0}"/>
                    </a:ext>
                  </a:extLst>
                </p14:cNvPr>
                <p14:cNvContentPartPr/>
                <p14:nvPr/>
              </p14:nvContentPartPr>
              <p14:xfrm>
                <a:off x="3001549" y="1521262"/>
                <a:ext cx="292320" cy="594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DD6E475-C59A-361F-82E4-C895579D62A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92909" y="1512622"/>
                  <a:ext cx="30996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932DF28-49D2-F235-278D-6BE78CFF479C}"/>
                    </a:ext>
                  </a:extLst>
                </p14:cNvPr>
                <p14:cNvContentPartPr/>
                <p14:nvPr/>
              </p14:nvContentPartPr>
              <p14:xfrm>
                <a:off x="1817869" y="3212542"/>
                <a:ext cx="2081160" cy="9511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932DF28-49D2-F235-278D-6BE78CFF479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09229" y="3203542"/>
                  <a:ext cx="2098800" cy="9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600021B-76CC-5B9B-7A68-6029D581F963}"/>
                    </a:ext>
                  </a:extLst>
                </p14:cNvPr>
                <p14:cNvContentPartPr/>
                <p14:nvPr/>
              </p14:nvContentPartPr>
              <p14:xfrm>
                <a:off x="5755549" y="2018062"/>
                <a:ext cx="490680" cy="244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600021B-76CC-5B9B-7A68-6029D581F96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46909" y="2009062"/>
                  <a:ext cx="5083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4269659-BBC9-2FF9-338A-A2BAF1BDA864}"/>
                    </a:ext>
                  </a:extLst>
                </p14:cNvPr>
                <p14:cNvContentPartPr/>
                <p14:nvPr/>
              </p14:nvContentPartPr>
              <p14:xfrm>
                <a:off x="6503989" y="1884502"/>
                <a:ext cx="18360" cy="7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4269659-BBC9-2FF9-338A-A2BAF1BDA86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94989" y="1875502"/>
                  <a:ext cx="36000" cy="18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1101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2B13A6D-0DDD-CFD5-98EF-51CDD168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9" y="0"/>
            <a:ext cx="8601806" cy="50393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5945663-D187-C51C-8241-2312FCDC809B}"/>
                  </a:ext>
                </a:extLst>
              </p14:cNvPr>
              <p14:cNvContentPartPr/>
              <p14:nvPr/>
            </p14:nvContentPartPr>
            <p14:xfrm>
              <a:off x="2369029" y="1086742"/>
              <a:ext cx="282600" cy="380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5945663-D187-C51C-8241-2312FCDC80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0389" y="1077742"/>
                <a:ext cx="30024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3D3D134-2F03-E6BE-2B03-AB446BC99903}"/>
                  </a:ext>
                </a:extLst>
              </p14:cNvPr>
              <p14:cNvContentPartPr/>
              <p14:nvPr/>
            </p14:nvContentPartPr>
            <p14:xfrm>
              <a:off x="2126749" y="2717542"/>
              <a:ext cx="4216320" cy="5850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3D3D134-2F03-E6BE-2B03-AB446BC999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18109" y="2708902"/>
                <a:ext cx="423396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0D3FCBC-FDEC-E391-9710-CCEFE079B141}"/>
                  </a:ext>
                </a:extLst>
              </p14:cNvPr>
              <p14:cNvContentPartPr/>
              <p14:nvPr/>
            </p14:nvContentPartPr>
            <p14:xfrm>
              <a:off x="1362109" y="1429102"/>
              <a:ext cx="1506960" cy="1332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0D3FCBC-FDEC-E391-9710-CCEFE079B14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53109" y="1420462"/>
                <a:ext cx="15246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7AF78A1-1FF9-3617-A629-65BADAB01BBD}"/>
                  </a:ext>
                </a:extLst>
              </p14:cNvPr>
              <p14:cNvContentPartPr/>
              <p14:nvPr/>
            </p14:nvContentPartPr>
            <p14:xfrm>
              <a:off x="4790029" y="1291942"/>
              <a:ext cx="618120" cy="4042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7AF78A1-1FF9-3617-A629-65BADAB01BB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81389" y="1283302"/>
                <a:ext cx="6357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BA2098F-EACF-AEF8-46C5-461469E1F95C}"/>
                  </a:ext>
                </a:extLst>
              </p14:cNvPr>
              <p14:cNvContentPartPr/>
              <p14:nvPr/>
            </p14:nvContentPartPr>
            <p14:xfrm>
              <a:off x="3560269" y="890902"/>
              <a:ext cx="1935000" cy="8596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BA2098F-EACF-AEF8-46C5-461469E1F9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51629" y="882262"/>
                <a:ext cx="1952640" cy="87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DE3B7BD-68B5-9953-6A5E-4D947242FFE1}"/>
                  </a:ext>
                </a:extLst>
              </p14:cNvPr>
              <p14:cNvContentPartPr/>
              <p14:nvPr/>
            </p14:nvContentPartPr>
            <p14:xfrm>
              <a:off x="3989029" y="1619182"/>
              <a:ext cx="460080" cy="4507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DE3B7BD-68B5-9953-6A5E-4D947242FF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80389" y="1610542"/>
                <a:ext cx="47772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5CF83284-D570-30E4-B64C-B7E08CBA8FEE}"/>
                  </a:ext>
                </a:extLst>
              </p14:cNvPr>
              <p14:cNvContentPartPr/>
              <p14:nvPr/>
            </p14:nvContentPartPr>
            <p14:xfrm>
              <a:off x="6592549" y="1625662"/>
              <a:ext cx="317160" cy="4010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5CF83284-D570-30E4-B64C-B7E08CBA8FE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83909" y="1616662"/>
                <a:ext cx="33480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BB26FC7-1CC8-A971-0B07-0E048A6938AF}"/>
                  </a:ext>
                </a:extLst>
              </p14:cNvPr>
              <p14:cNvContentPartPr/>
              <p14:nvPr/>
            </p14:nvContentPartPr>
            <p14:xfrm>
              <a:off x="5489869" y="629902"/>
              <a:ext cx="374760" cy="2448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BB26FC7-1CC8-A971-0B07-0E048A6938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81229" y="621262"/>
                <a:ext cx="39240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CC76791C-2DB9-9FB8-3D12-FD56B4055732}"/>
                  </a:ext>
                </a:extLst>
              </p14:cNvPr>
              <p14:cNvContentPartPr/>
              <p14:nvPr/>
            </p14:nvContentPartPr>
            <p14:xfrm>
              <a:off x="5430109" y="699022"/>
              <a:ext cx="222480" cy="26280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CC76791C-2DB9-9FB8-3D12-FD56B40557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21109" y="690382"/>
                <a:ext cx="24012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73A7D55-B737-368D-2468-9F684D6F0429}"/>
                  </a:ext>
                </a:extLst>
              </p14:cNvPr>
              <p14:cNvContentPartPr/>
              <p14:nvPr/>
            </p14:nvContentPartPr>
            <p14:xfrm>
              <a:off x="6010789" y="514702"/>
              <a:ext cx="154440" cy="1749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73A7D55-B737-368D-2468-9F684D6F042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002149" y="505702"/>
                <a:ext cx="1720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5EE132E-218C-F4E1-F87A-C829A6D4D52A}"/>
                  </a:ext>
                </a:extLst>
              </p14:cNvPr>
              <p14:cNvContentPartPr/>
              <p14:nvPr/>
            </p14:nvContentPartPr>
            <p14:xfrm>
              <a:off x="6199429" y="495982"/>
              <a:ext cx="125280" cy="1483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5EE132E-218C-F4E1-F87A-C829A6D4D5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90429" y="487342"/>
                <a:ext cx="1429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ACCB202-28D8-2553-DFDD-622CBD30EE6C}"/>
                  </a:ext>
                </a:extLst>
              </p14:cNvPr>
              <p14:cNvContentPartPr/>
              <p14:nvPr/>
            </p14:nvContentPartPr>
            <p14:xfrm>
              <a:off x="6350989" y="323902"/>
              <a:ext cx="72360" cy="2458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ACCB202-28D8-2553-DFDD-622CBD30EE6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42349" y="315262"/>
                <a:ext cx="900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1D947F5-E8A2-469A-8C4E-28CDCF0579FD}"/>
                  </a:ext>
                </a:extLst>
              </p14:cNvPr>
              <p14:cNvContentPartPr/>
              <p14:nvPr/>
            </p14:nvContentPartPr>
            <p14:xfrm>
              <a:off x="6408949" y="439462"/>
              <a:ext cx="353880" cy="1072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1D947F5-E8A2-469A-8C4E-28CDCF0579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99949" y="430822"/>
                <a:ext cx="3715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11F5B79-F7E5-8272-2AC0-11ED40A78FE0}"/>
                  </a:ext>
                </a:extLst>
              </p14:cNvPr>
              <p14:cNvContentPartPr/>
              <p14:nvPr/>
            </p14:nvContentPartPr>
            <p14:xfrm>
              <a:off x="6975589" y="240022"/>
              <a:ext cx="76680" cy="3114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11F5B79-F7E5-8272-2AC0-11ED40A78FE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966589" y="231022"/>
                <a:ext cx="943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A1D0FC2-7C8D-087B-2246-5A2A87386B51}"/>
                  </a:ext>
                </a:extLst>
              </p14:cNvPr>
              <p14:cNvContentPartPr/>
              <p14:nvPr/>
            </p14:nvContentPartPr>
            <p14:xfrm>
              <a:off x="7129309" y="250462"/>
              <a:ext cx="261720" cy="1346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A1D0FC2-7C8D-087B-2246-5A2A87386B5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20669" y="241462"/>
                <a:ext cx="2793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7E7A19A-DBE3-E144-EFB3-70FC30E99A20}"/>
                  </a:ext>
                </a:extLst>
              </p14:cNvPr>
              <p14:cNvContentPartPr/>
              <p14:nvPr/>
            </p14:nvContentPartPr>
            <p14:xfrm>
              <a:off x="7675789" y="109342"/>
              <a:ext cx="267840" cy="3261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7E7A19A-DBE3-E144-EFB3-70FC30E99A2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666789" y="100702"/>
                <a:ext cx="2854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D185239-EF19-321C-7D53-78587E373A8B}"/>
                  </a:ext>
                </a:extLst>
              </p14:cNvPr>
              <p14:cNvContentPartPr/>
              <p14:nvPr/>
            </p14:nvContentPartPr>
            <p14:xfrm>
              <a:off x="7886749" y="31582"/>
              <a:ext cx="258480" cy="12636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D185239-EF19-321C-7D53-78587E373A8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877749" y="22582"/>
                <a:ext cx="2761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91F6A684-3363-D804-B622-AB010C580E52}"/>
                  </a:ext>
                </a:extLst>
              </p14:cNvPr>
              <p14:cNvContentPartPr/>
              <p14:nvPr/>
            </p14:nvContentPartPr>
            <p14:xfrm>
              <a:off x="4739269" y="1641502"/>
              <a:ext cx="243360" cy="4363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91F6A684-3363-D804-B622-AB010C580E5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30269" y="1632862"/>
                <a:ext cx="26100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48CE67FC-EE0F-BC20-82A7-46341380A2B8}"/>
                  </a:ext>
                </a:extLst>
              </p14:cNvPr>
              <p14:cNvContentPartPr/>
              <p14:nvPr/>
            </p14:nvContentPartPr>
            <p14:xfrm>
              <a:off x="5050669" y="1761742"/>
              <a:ext cx="203400" cy="2984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48CE67FC-EE0F-BC20-82A7-46341380A2B8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41669" y="1753102"/>
                <a:ext cx="221040" cy="3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28F0944-C5BC-33BC-40EB-E89915795EE0}"/>
                  </a:ext>
                </a:extLst>
              </p14:cNvPr>
              <p14:cNvContentPartPr/>
              <p14:nvPr/>
            </p14:nvContentPartPr>
            <p14:xfrm>
              <a:off x="5116549" y="1984942"/>
              <a:ext cx="749880" cy="1112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28F0944-C5BC-33BC-40EB-E89915795EE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07549" y="1976302"/>
                <a:ext cx="7675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EEB2CC3-5D0A-9F8E-3FD3-244C3B7E2315}"/>
                  </a:ext>
                </a:extLst>
              </p14:cNvPr>
              <p14:cNvContentPartPr/>
              <p14:nvPr/>
            </p14:nvContentPartPr>
            <p14:xfrm>
              <a:off x="6181429" y="970102"/>
              <a:ext cx="329400" cy="5536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EEB2CC3-5D0A-9F8E-3FD3-244C3B7E231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72789" y="961462"/>
                <a:ext cx="34704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B10997F-5D74-2082-56A4-DD81DCD77F4E}"/>
                  </a:ext>
                </a:extLst>
              </p14:cNvPr>
              <p14:cNvContentPartPr/>
              <p14:nvPr/>
            </p14:nvContentPartPr>
            <p14:xfrm>
              <a:off x="6816469" y="886222"/>
              <a:ext cx="495360" cy="7880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B10997F-5D74-2082-56A4-DD81DCD77F4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07469" y="877582"/>
                <a:ext cx="513000" cy="80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AA376C1-E862-37D8-DCBB-83DC6B1BE9B8}"/>
                  </a:ext>
                </a:extLst>
              </p14:cNvPr>
              <p14:cNvContentPartPr/>
              <p14:nvPr/>
            </p14:nvContentPartPr>
            <p14:xfrm>
              <a:off x="6063709" y="805582"/>
              <a:ext cx="1296720" cy="8560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AA376C1-E862-37D8-DCBB-83DC6B1BE9B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55069" y="796942"/>
                <a:ext cx="1314360" cy="8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F0A0E7C-CAB0-2149-A957-BD1D7A611798}"/>
                  </a:ext>
                </a:extLst>
              </p14:cNvPr>
              <p14:cNvContentPartPr/>
              <p14:nvPr/>
            </p14:nvContentPartPr>
            <p14:xfrm>
              <a:off x="2099029" y="2752462"/>
              <a:ext cx="477000" cy="514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F0A0E7C-CAB0-2149-A957-BD1D7A61179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90029" y="2743462"/>
                <a:ext cx="49464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3C02EE0-B4BA-8C92-6AE8-7687C81C4029}"/>
                  </a:ext>
                </a:extLst>
              </p14:cNvPr>
              <p14:cNvContentPartPr/>
              <p14:nvPr/>
            </p14:nvContentPartPr>
            <p14:xfrm>
              <a:off x="3140869" y="2829502"/>
              <a:ext cx="210600" cy="3996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3C02EE0-B4BA-8C92-6AE8-7687C81C402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132229" y="2820862"/>
                <a:ext cx="22824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CDAE43D-0DFC-29EC-C425-F7FDDCBF4542}"/>
                  </a:ext>
                </a:extLst>
              </p14:cNvPr>
              <p14:cNvContentPartPr/>
              <p14:nvPr/>
            </p14:nvContentPartPr>
            <p14:xfrm>
              <a:off x="1908229" y="2585062"/>
              <a:ext cx="3527280" cy="7902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CDAE43D-0DFC-29EC-C425-F7FDDCBF454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899229" y="2576062"/>
                <a:ext cx="3544920" cy="80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4878A88D-4A3F-25B1-106C-62DB1E2D2F49}"/>
                  </a:ext>
                </a:extLst>
              </p14:cNvPr>
              <p14:cNvContentPartPr/>
              <p14:nvPr/>
            </p14:nvContentPartPr>
            <p14:xfrm>
              <a:off x="3652069" y="3212542"/>
              <a:ext cx="495000" cy="352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4878A88D-4A3F-25B1-106C-62DB1E2D2F4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643069" y="3203902"/>
                <a:ext cx="512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9F23719D-77AA-B1FD-BBDB-A15E1A2DDE22}"/>
                  </a:ext>
                </a:extLst>
              </p14:cNvPr>
              <p14:cNvContentPartPr/>
              <p14:nvPr/>
            </p14:nvContentPartPr>
            <p14:xfrm>
              <a:off x="2911909" y="3049102"/>
              <a:ext cx="276840" cy="2023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9F23719D-77AA-B1FD-BBDB-A15E1A2DDE2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903269" y="3040102"/>
                <a:ext cx="29448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273F9B34-CA6C-BDA4-7A59-171F8D143AAF}"/>
              </a:ext>
            </a:extLst>
          </p:cNvPr>
          <p:cNvGrpSpPr/>
          <p:nvPr/>
        </p:nvGrpSpPr>
        <p:grpSpPr>
          <a:xfrm>
            <a:off x="4868149" y="2694502"/>
            <a:ext cx="1527840" cy="646200"/>
            <a:chOff x="4868149" y="2694502"/>
            <a:chExt cx="1527840" cy="64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90552C1-0DCF-85C5-E2AB-66D3ACED4432}"/>
                    </a:ext>
                  </a:extLst>
                </p14:cNvPr>
                <p14:cNvContentPartPr/>
                <p14:nvPr/>
              </p14:nvContentPartPr>
              <p14:xfrm>
                <a:off x="4868149" y="3173662"/>
                <a:ext cx="372960" cy="73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90552C1-0DCF-85C5-E2AB-66D3ACED44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59509" y="3165022"/>
                  <a:ext cx="390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4123A02-D6F7-8204-6E1D-673D0C5B7DBC}"/>
                    </a:ext>
                  </a:extLst>
                </p14:cNvPr>
                <p14:cNvContentPartPr/>
                <p14:nvPr/>
              </p14:nvContentPartPr>
              <p14:xfrm>
                <a:off x="5628829" y="2694502"/>
                <a:ext cx="767160" cy="646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4123A02-D6F7-8204-6E1D-673D0C5B7DB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19829" y="2685502"/>
                  <a:ext cx="784800" cy="66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E7655FFC-02FC-0BCF-C469-FC1260599021}"/>
              </a:ext>
            </a:extLst>
          </p:cNvPr>
          <p:cNvGrpSpPr/>
          <p:nvPr/>
        </p:nvGrpSpPr>
        <p:grpSpPr>
          <a:xfrm>
            <a:off x="6376909" y="2032462"/>
            <a:ext cx="2926440" cy="845280"/>
            <a:chOff x="6376909" y="2032462"/>
            <a:chExt cx="2926440" cy="84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5A9789C-70C9-A0FD-CF68-B60C04D657B5}"/>
                    </a:ext>
                  </a:extLst>
                </p14:cNvPr>
                <p14:cNvContentPartPr/>
                <p14:nvPr/>
              </p14:nvContentPartPr>
              <p14:xfrm>
                <a:off x="6376909" y="2032462"/>
                <a:ext cx="918720" cy="65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5A9789C-70C9-A0FD-CF68-B60C04D657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68269" y="2023462"/>
                  <a:ext cx="936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C510B7F-FC3D-B7B5-E310-DA71A2483EB2}"/>
                    </a:ext>
                  </a:extLst>
                </p14:cNvPr>
                <p14:cNvContentPartPr/>
                <p14:nvPr/>
              </p14:nvContentPartPr>
              <p14:xfrm>
                <a:off x="6421909" y="2045782"/>
                <a:ext cx="399600" cy="49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C510B7F-FC3D-B7B5-E310-DA71A2483EB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13269" y="2037142"/>
                  <a:ext cx="417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56D1863-F25A-26DD-D45D-5B1E844F818C}"/>
                    </a:ext>
                  </a:extLst>
                </p14:cNvPr>
                <p14:cNvContentPartPr/>
                <p14:nvPr/>
              </p14:nvContentPartPr>
              <p14:xfrm>
                <a:off x="6681829" y="2495422"/>
                <a:ext cx="864000" cy="366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56D1863-F25A-26DD-D45D-5B1E844F818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673189" y="2486422"/>
                  <a:ext cx="88164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3E33DD6-99EB-204E-5406-8F2150EBC49F}"/>
                    </a:ext>
                  </a:extLst>
                </p14:cNvPr>
                <p14:cNvContentPartPr/>
                <p14:nvPr/>
              </p14:nvContentPartPr>
              <p14:xfrm>
                <a:off x="6626749" y="2709982"/>
                <a:ext cx="301680" cy="167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3E33DD6-99EB-204E-5406-8F2150EBC4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17749" y="2700982"/>
                  <a:ext cx="3193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ED7DB9B-7597-AA5E-DE66-2FDD239B5E0E}"/>
                    </a:ext>
                  </a:extLst>
                </p14:cNvPr>
                <p14:cNvContentPartPr/>
                <p14:nvPr/>
              </p14:nvContentPartPr>
              <p14:xfrm>
                <a:off x="7844269" y="2364742"/>
                <a:ext cx="27360" cy="205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ED7DB9B-7597-AA5E-DE66-2FDD239B5E0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35629" y="2355742"/>
                  <a:ext cx="45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647118B-1D23-B8A8-377C-1E7DD028D22E}"/>
                    </a:ext>
                  </a:extLst>
                </p14:cNvPr>
                <p14:cNvContentPartPr/>
                <p14:nvPr/>
              </p14:nvContentPartPr>
              <p14:xfrm>
                <a:off x="7760389" y="2313622"/>
                <a:ext cx="252360" cy="203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647118B-1D23-B8A8-377C-1E7DD028D22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51749" y="2304982"/>
                  <a:ext cx="270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C6E6789-E2CC-5A7E-A2E0-A4AF080B0A01}"/>
                    </a:ext>
                  </a:extLst>
                </p14:cNvPr>
                <p14:cNvContentPartPr/>
                <p14:nvPr/>
              </p14:nvContentPartPr>
              <p14:xfrm>
                <a:off x="8010949" y="2370502"/>
                <a:ext cx="128880" cy="117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C6E6789-E2CC-5A7E-A2E0-A4AF080B0A0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02309" y="2361502"/>
                  <a:ext cx="146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99C1AA8-AA0E-B055-AE90-B413ED651776}"/>
                    </a:ext>
                  </a:extLst>
                </p14:cNvPr>
                <p14:cNvContentPartPr/>
                <p14:nvPr/>
              </p14:nvContentPartPr>
              <p14:xfrm>
                <a:off x="8155669" y="2330542"/>
                <a:ext cx="70560" cy="165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99C1AA8-AA0E-B055-AE90-B413ED65177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47029" y="2321902"/>
                  <a:ext cx="88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7A31A76-3AFD-EF79-27CC-C791304E4976}"/>
                    </a:ext>
                  </a:extLst>
                </p14:cNvPr>
                <p14:cNvContentPartPr/>
                <p14:nvPr/>
              </p14:nvContentPartPr>
              <p14:xfrm>
                <a:off x="8249269" y="2224342"/>
                <a:ext cx="250920" cy="171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7A31A76-3AFD-EF79-27CC-C791304E497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40269" y="2215702"/>
                  <a:ext cx="268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0DCAF3B-2272-E9DA-81F1-44ECB25584E5}"/>
                    </a:ext>
                  </a:extLst>
                </p14:cNvPr>
                <p14:cNvContentPartPr/>
                <p14:nvPr/>
              </p14:nvContentPartPr>
              <p14:xfrm>
                <a:off x="8466709" y="2168542"/>
                <a:ext cx="10080" cy="9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0DCAF3B-2272-E9DA-81F1-44ECB25584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57709" y="2159902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22F56BD-3043-807F-0787-F6871AD460AB}"/>
                    </a:ext>
                  </a:extLst>
                </p14:cNvPr>
                <p14:cNvContentPartPr/>
                <p14:nvPr/>
              </p14:nvContentPartPr>
              <p14:xfrm>
                <a:off x="8561749" y="2307862"/>
                <a:ext cx="89640" cy="71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22F56BD-3043-807F-0787-F6871AD460A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52749" y="2298862"/>
                  <a:ext cx="107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12D6B7D-B65E-CAD8-4879-5783DE70AFDE}"/>
                    </a:ext>
                  </a:extLst>
                </p14:cNvPr>
                <p14:cNvContentPartPr/>
                <p14:nvPr/>
              </p14:nvContentPartPr>
              <p14:xfrm>
                <a:off x="8676949" y="2106622"/>
                <a:ext cx="187920" cy="263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12D6B7D-B65E-CAD8-4879-5783DE70AF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67949" y="2097982"/>
                  <a:ext cx="2055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1239CA1-054F-FE5F-75FA-A1B217A1CEC0}"/>
                    </a:ext>
                  </a:extLst>
                </p14:cNvPr>
                <p14:cNvContentPartPr/>
                <p14:nvPr/>
              </p14:nvContentPartPr>
              <p14:xfrm>
                <a:off x="8807269" y="2144422"/>
                <a:ext cx="26280" cy="504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1239CA1-054F-FE5F-75FA-A1B217A1CE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98269" y="2135422"/>
                  <a:ext cx="439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021F92C-3298-E3A8-D6FD-FAC9DA19316F}"/>
                    </a:ext>
                  </a:extLst>
                </p14:cNvPr>
                <p14:cNvContentPartPr/>
                <p14:nvPr/>
              </p14:nvContentPartPr>
              <p14:xfrm>
                <a:off x="8901589" y="2309662"/>
                <a:ext cx="401760" cy="363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021F92C-3298-E3A8-D6FD-FAC9DA19316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92589" y="2300662"/>
                  <a:ext cx="41940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8A95D851-FAE7-B33F-5D52-C021AAE328EF}"/>
              </a:ext>
            </a:extLst>
          </p:cNvPr>
          <p:cNvGrpSpPr/>
          <p:nvPr/>
        </p:nvGrpSpPr>
        <p:grpSpPr>
          <a:xfrm>
            <a:off x="7373029" y="746182"/>
            <a:ext cx="4262040" cy="1150200"/>
            <a:chOff x="7373029" y="746182"/>
            <a:chExt cx="4262040" cy="115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F391D27-68C8-1ED5-17E2-41F37CDBB70D}"/>
                    </a:ext>
                  </a:extLst>
                </p14:cNvPr>
                <p14:cNvContentPartPr/>
                <p14:nvPr/>
              </p14:nvContentPartPr>
              <p14:xfrm>
                <a:off x="7494709" y="1502902"/>
                <a:ext cx="1155960" cy="349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F391D27-68C8-1ED5-17E2-41F37CDBB70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485709" y="1493902"/>
                  <a:ext cx="1173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9506E30-868D-A166-183D-91517DB59507}"/>
                    </a:ext>
                  </a:extLst>
                </p14:cNvPr>
                <p14:cNvContentPartPr/>
                <p14:nvPr/>
              </p14:nvContentPartPr>
              <p14:xfrm>
                <a:off x="7373029" y="1764982"/>
                <a:ext cx="395640" cy="1314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9506E30-868D-A166-183D-91517DB5950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64389" y="1756342"/>
                  <a:ext cx="413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0ABEE22-D819-20A1-B768-FE3708502AE3}"/>
                    </a:ext>
                  </a:extLst>
                </p14:cNvPr>
                <p14:cNvContentPartPr/>
                <p14:nvPr/>
              </p14:nvContentPartPr>
              <p14:xfrm>
                <a:off x="8828509" y="1220662"/>
                <a:ext cx="318600" cy="2732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0ABEE22-D819-20A1-B768-FE3708502AE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19509" y="1212022"/>
                  <a:ext cx="336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8A5883A-C3A6-BDE9-D7B5-A50D4690BF49}"/>
                    </a:ext>
                  </a:extLst>
                </p14:cNvPr>
                <p14:cNvContentPartPr/>
                <p14:nvPr/>
              </p14:nvContentPartPr>
              <p14:xfrm>
                <a:off x="9327829" y="1063342"/>
                <a:ext cx="324720" cy="3304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8A5883A-C3A6-BDE9-D7B5-A50D4690BF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19189" y="1054702"/>
                  <a:ext cx="3423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7B2C2E5-A0FD-713A-F7D3-DA17113384B7}"/>
                    </a:ext>
                  </a:extLst>
                </p14:cNvPr>
                <p14:cNvContentPartPr/>
                <p14:nvPr/>
              </p14:nvContentPartPr>
              <p14:xfrm>
                <a:off x="9729229" y="1093942"/>
                <a:ext cx="98280" cy="103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7B2C2E5-A0FD-713A-F7D3-DA17113384B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20589" y="1084942"/>
                  <a:ext cx="115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79AEC1F-5153-1AA7-8212-93A507F9DF62}"/>
                    </a:ext>
                  </a:extLst>
                </p14:cNvPr>
                <p14:cNvContentPartPr/>
                <p14:nvPr/>
              </p14:nvContentPartPr>
              <p14:xfrm>
                <a:off x="9859909" y="969382"/>
                <a:ext cx="222840" cy="177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79AEC1F-5153-1AA7-8212-93A507F9DF6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51269" y="960742"/>
                  <a:ext cx="240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60016F7-C2FF-ACC8-D9D1-C0FE2D9CF6CC}"/>
                    </a:ext>
                  </a:extLst>
                </p14:cNvPr>
                <p14:cNvContentPartPr/>
                <p14:nvPr/>
              </p14:nvContentPartPr>
              <p14:xfrm>
                <a:off x="10039549" y="893782"/>
                <a:ext cx="5040" cy="133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60016F7-C2FF-ACC8-D9D1-C0FE2D9CF6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30549" y="884782"/>
                  <a:ext cx="22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CABA6A6-B5E4-E20B-C469-73914E348B0A}"/>
                    </a:ext>
                  </a:extLst>
                </p14:cNvPr>
                <p14:cNvContentPartPr/>
                <p14:nvPr/>
              </p14:nvContentPartPr>
              <p14:xfrm>
                <a:off x="10279309" y="841942"/>
                <a:ext cx="274680" cy="3168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CABA6A6-B5E4-E20B-C469-73914E348B0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70669" y="833302"/>
                  <a:ext cx="2923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C5FEE6D-1282-1FB7-92C2-4CA8092640BA}"/>
                    </a:ext>
                  </a:extLst>
                </p14:cNvPr>
                <p14:cNvContentPartPr/>
                <p14:nvPr/>
              </p14:nvContentPartPr>
              <p14:xfrm>
                <a:off x="10417189" y="942742"/>
                <a:ext cx="135720" cy="139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C5FEE6D-1282-1FB7-92C2-4CA8092640B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408189" y="934102"/>
                  <a:ext cx="153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FB96AA5-8409-42E8-2E4D-50BA109F1E44}"/>
                    </a:ext>
                  </a:extLst>
                </p14:cNvPr>
                <p14:cNvContentPartPr/>
                <p14:nvPr/>
              </p14:nvContentPartPr>
              <p14:xfrm>
                <a:off x="10722469" y="746182"/>
                <a:ext cx="112680" cy="235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FB96AA5-8409-42E8-2E4D-50BA109F1E4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13469" y="737182"/>
                  <a:ext cx="130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DA9ABFD-0FFE-BA21-5D5E-0B12201F6BA6}"/>
                    </a:ext>
                  </a:extLst>
                </p14:cNvPr>
                <p14:cNvContentPartPr/>
                <p14:nvPr/>
              </p14:nvContentPartPr>
              <p14:xfrm>
                <a:off x="10982749" y="817822"/>
                <a:ext cx="119880" cy="135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DA9ABFD-0FFE-BA21-5D5E-0B12201F6BA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973749" y="809182"/>
                  <a:ext cx="137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9506EDD-F72C-35F8-DD20-5ACEC5A694A0}"/>
                    </a:ext>
                  </a:extLst>
                </p14:cNvPr>
                <p14:cNvContentPartPr/>
                <p14:nvPr/>
              </p14:nvContentPartPr>
              <p14:xfrm>
                <a:off x="10197589" y="1377262"/>
                <a:ext cx="169920" cy="1364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9506EDD-F72C-35F8-DD20-5ACEC5A694A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88589" y="1368262"/>
                  <a:ext cx="187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56636C2-1210-4812-3292-0612888FE99C}"/>
                    </a:ext>
                  </a:extLst>
                </p14:cNvPr>
                <p14:cNvContentPartPr/>
                <p14:nvPr/>
              </p14:nvContentPartPr>
              <p14:xfrm>
                <a:off x="10377229" y="1219222"/>
                <a:ext cx="133560" cy="415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56636C2-1210-4812-3292-0612888FE99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68229" y="1210582"/>
                  <a:ext cx="1512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1A313D2-4BF4-BDB0-B39D-279199148BE5}"/>
                    </a:ext>
                  </a:extLst>
                </p14:cNvPr>
                <p14:cNvContentPartPr/>
                <p14:nvPr/>
              </p14:nvContentPartPr>
              <p14:xfrm>
                <a:off x="10583149" y="1167742"/>
                <a:ext cx="405000" cy="2062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1A313D2-4BF4-BDB0-B39D-279199148BE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74509" y="1158742"/>
                  <a:ext cx="422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65F9AD1-B37D-4A44-36FB-541D93160DF5}"/>
                    </a:ext>
                  </a:extLst>
                </p14:cNvPr>
                <p14:cNvContentPartPr/>
                <p14:nvPr/>
              </p14:nvContentPartPr>
              <p14:xfrm>
                <a:off x="10936669" y="1149742"/>
                <a:ext cx="241200" cy="1522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65F9AD1-B37D-4A44-36FB-541D93160DF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28029" y="1141102"/>
                  <a:ext cx="258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EB0EE04-68DB-835D-9456-D00860594B4A}"/>
                    </a:ext>
                  </a:extLst>
                </p14:cNvPr>
                <p14:cNvContentPartPr/>
                <p14:nvPr/>
              </p14:nvContentPartPr>
              <p14:xfrm>
                <a:off x="11061949" y="1205182"/>
                <a:ext cx="97920" cy="241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EB0EE04-68DB-835D-9456-D00860594B4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053309" y="1196542"/>
                  <a:ext cx="115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CFD98E8-2255-FB1E-0BFC-584E6AD96E9F}"/>
                    </a:ext>
                  </a:extLst>
                </p14:cNvPr>
                <p14:cNvContentPartPr/>
                <p14:nvPr/>
              </p14:nvContentPartPr>
              <p14:xfrm>
                <a:off x="11271109" y="1128502"/>
                <a:ext cx="177480" cy="83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CFD98E8-2255-FB1E-0BFC-584E6AD96E9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62109" y="1119862"/>
                  <a:ext cx="195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09D7FA-1FE8-4E15-235D-677AAF5CD7D4}"/>
                    </a:ext>
                  </a:extLst>
                </p14:cNvPr>
                <p14:cNvContentPartPr/>
                <p14:nvPr/>
              </p14:nvContentPartPr>
              <p14:xfrm>
                <a:off x="11482429" y="967942"/>
                <a:ext cx="152640" cy="2167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09D7FA-1FE8-4E15-235D-677AAF5CD7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473789" y="959302"/>
                  <a:ext cx="17028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8BD7FC1-48C0-C806-ADC9-C5355802BF14}"/>
                  </a:ext>
                </a:extLst>
              </p14:cNvPr>
              <p14:cNvContentPartPr/>
              <p14:nvPr/>
            </p14:nvContentPartPr>
            <p14:xfrm>
              <a:off x="6201589" y="997102"/>
              <a:ext cx="290160" cy="4935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8BD7FC1-48C0-C806-ADC9-C5355802BF1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192589" y="988462"/>
                <a:ext cx="30780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4AA0DE67-AE84-C7B5-7E3C-4F38CD35DC01}"/>
                  </a:ext>
                </a:extLst>
              </p14:cNvPr>
              <p14:cNvContentPartPr/>
              <p14:nvPr/>
            </p14:nvContentPartPr>
            <p14:xfrm>
              <a:off x="6135349" y="802702"/>
              <a:ext cx="1192320" cy="91404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4AA0DE67-AE84-C7B5-7E3C-4F38CD35DC0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126709" y="794062"/>
                <a:ext cx="1209960" cy="9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uppieren 93">
            <a:extLst>
              <a:ext uri="{FF2B5EF4-FFF2-40B4-BE49-F238E27FC236}">
                <a16:creationId xmlns:a16="http://schemas.microsoft.com/office/drawing/2014/main" id="{5FF20F75-85A6-0661-63D6-31F8C15D1F4B}"/>
              </a:ext>
            </a:extLst>
          </p:cNvPr>
          <p:cNvGrpSpPr/>
          <p:nvPr/>
        </p:nvGrpSpPr>
        <p:grpSpPr>
          <a:xfrm>
            <a:off x="386509" y="3992662"/>
            <a:ext cx="2908080" cy="469080"/>
            <a:chOff x="386509" y="3992662"/>
            <a:chExt cx="2908080" cy="46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710E290-89AA-EB37-7759-C678EA71ED0F}"/>
                    </a:ext>
                  </a:extLst>
                </p14:cNvPr>
                <p14:cNvContentPartPr/>
                <p14:nvPr/>
              </p14:nvContentPartPr>
              <p14:xfrm>
                <a:off x="415669" y="4351582"/>
                <a:ext cx="2878920" cy="110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710E290-89AA-EB37-7759-C678EA71ED0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7029" y="4342942"/>
                  <a:ext cx="2896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C8EC4B2-F388-0EA6-E166-9469B41087AE}"/>
                    </a:ext>
                  </a:extLst>
                </p14:cNvPr>
                <p14:cNvContentPartPr/>
                <p14:nvPr/>
              </p14:nvContentPartPr>
              <p14:xfrm>
                <a:off x="778549" y="4067182"/>
                <a:ext cx="183960" cy="83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C8EC4B2-F388-0EA6-E166-9469B41087A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69549" y="4058542"/>
                  <a:ext cx="201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3740AD2-9605-BF35-AAB2-22FA4A6DFCA5}"/>
                    </a:ext>
                  </a:extLst>
                </p14:cNvPr>
                <p14:cNvContentPartPr/>
                <p14:nvPr/>
              </p14:nvContentPartPr>
              <p14:xfrm>
                <a:off x="953509" y="4021822"/>
                <a:ext cx="6480" cy="363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3740AD2-9605-BF35-AAB2-22FA4A6DFC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44509" y="4013182"/>
                  <a:ext cx="24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303D278-0CC2-EA07-4835-3A86EC7185D7}"/>
                    </a:ext>
                  </a:extLst>
                </p14:cNvPr>
                <p14:cNvContentPartPr/>
                <p14:nvPr/>
              </p14:nvContentPartPr>
              <p14:xfrm>
                <a:off x="386509" y="4225942"/>
                <a:ext cx="586440" cy="608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303D278-0CC2-EA07-4835-3A86EC7185D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77509" y="4216942"/>
                  <a:ext cx="6040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4123994C-B323-140B-B0ED-FCD8ADCCABAF}"/>
                    </a:ext>
                  </a:extLst>
                </p14:cNvPr>
                <p14:cNvContentPartPr/>
                <p14:nvPr/>
              </p14:nvContentPartPr>
              <p14:xfrm>
                <a:off x="1018669" y="4030822"/>
                <a:ext cx="804960" cy="1029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4123994C-B323-140B-B0ED-FCD8ADCCABA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10029" y="4021822"/>
                  <a:ext cx="822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12C769B-E0C9-676E-936E-6401D46B9E10}"/>
                    </a:ext>
                  </a:extLst>
                </p14:cNvPr>
                <p14:cNvContentPartPr/>
                <p14:nvPr/>
              </p14:nvContentPartPr>
              <p14:xfrm>
                <a:off x="1699069" y="4002742"/>
                <a:ext cx="86400" cy="69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12C769B-E0C9-676E-936E-6401D46B9E1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690069" y="3994102"/>
                  <a:ext cx="104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ABB5FFD-43B3-5167-BB2A-0D5267482B3A}"/>
                    </a:ext>
                  </a:extLst>
                </p14:cNvPr>
                <p14:cNvContentPartPr/>
                <p14:nvPr/>
              </p14:nvContentPartPr>
              <p14:xfrm>
                <a:off x="2679709" y="3992662"/>
                <a:ext cx="318960" cy="4690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ABB5FFD-43B3-5167-BB2A-0D5267482B3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70709" y="3984022"/>
                  <a:ext cx="336600" cy="48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6A9651CC-0651-6EA3-6C43-DE728ECE0FB3}"/>
                  </a:ext>
                </a:extLst>
              </p14:cNvPr>
              <p14:cNvContentPartPr/>
              <p14:nvPr/>
            </p14:nvContentPartPr>
            <p14:xfrm>
              <a:off x="6166669" y="764902"/>
              <a:ext cx="1194480" cy="101268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6A9651CC-0651-6EA3-6C43-DE728ECE0FB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157669" y="755902"/>
                <a:ext cx="1212120" cy="103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90914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2F83BC-8F73-E99C-A85A-C689DD3A9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54798" cy="46329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29728A6-D691-1491-4164-C8FB6BC7C6F6}"/>
                  </a:ext>
                </a:extLst>
              </p14:cNvPr>
              <p14:cNvContentPartPr/>
              <p14:nvPr/>
            </p14:nvContentPartPr>
            <p14:xfrm>
              <a:off x="475069" y="1021582"/>
              <a:ext cx="659160" cy="500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29728A6-D691-1491-4164-C8FB6BC7C6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069" y="1012942"/>
                <a:ext cx="67680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6E504E4-2FB2-FF96-2BF5-9DCEE96E063E}"/>
                  </a:ext>
                </a:extLst>
              </p14:cNvPr>
              <p14:cNvContentPartPr/>
              <p14:nvPr/>
            </p14:nvContentPartPr>
            <p14:xfrm>
              <a:off x="1909669" y="1147942"/>
              <a:ext cx="1828080" cy="1098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6E504E4-2FB2-FF96-2BF5-9DCEE96E06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01029" y="1139302"/>
                <a:ext cx="1845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AEAEB1A-3696-9B22-73F1-7E698C2F01C7}"/>
                  </a:ext>
                </a:extLst>
              </p14:cNvPr>
              <p14:cNvContentPartPr/>
              <p14:nvPr/>
            </p14:nvContentPartPr>
            <p14:xfrm>
              <a:off x="962869" y="2893942"/>
              <a:ext cx="237600" cy="3337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AEAEB1A-3696-9B22-73F1-7E698C2F01C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3869" y="2885302"/>
                <a:ext cx="25524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76749E0-30E9-7819-140B-FEC4B6ED1BC2}"/>
                  </a:ext>
                </a:extLst>
              </p14:cNvPr>
              <p14:cNvContentPartPr/>
              <p14:nvPr/>
            </p14:nvContentPartPr>
            <p14:xfrm>
              <a:off x="956749" y="3545182"/>
              <a:ext cx="248400" cy="3225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76749E0-30E9-7819-140B-FEC4B6ED1B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48109" y="3536182"/>
                <a:ext cx="26604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FCE0932E-C360-F0C6-929D-ED5ADCE217FC}"/>
                  </a:ext>
                </a:extLst>
              </p14:cNvPr>
              <p14:cNvContentPartPr/>
              <p14:nvPr/>
            </p14:nvContentPartPr>
            <p14:xfrm>
              <a:off x="964309" y="4241782"/>
              <a:ext cx="175320" cy="2473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FCE0932E-C360-F0C6-929D-ED5ADCE217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5669" y="4233142"/>
                <a:ext cx="1929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6EEB7C4-BBC1-1EDC-2478-DF1FDED7E9FF}"/>
                  </a:ext>
                </a:extLst>
              </p14:cNvPr>
              <p14:cNvContentPartPr/>
              <p14:nvPr/>
            </p14:nvContentPartPr>
            <p14:xfrm>
              <a:off x="3248509" y="4075462"/>
              <a:ext cx="222480" cy="3751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6EEB7C4-BBC1-1EDC-2478-DF1FDED7E9F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39509" y="4066822"/>
                <a:ext cx="2401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A4216DCF-A9A2-28C9-AEB5-DC8F2C0B539B}"/>
                  </a:ext>
                </a:extLst>
              </p14:cNvPr>
              <p14:cNvContentPartPr/>
              <p14:nvPr/>
            </p14:nvContentPartPr>
            <p14:xfrm>
              <a:off x="4914949" y="4034782"/>
              <a:ext cx="222480" cy="3153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A4216DCF-A9A2-28C9-AEB5-DC8F2C0B539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06309" y="4026142"/>
                <a:ext cx="24012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E4898E8A-AA68-7D4A-15C0-F18930D2EDF5}"/>
                  </a:ext>
                </a:extLst>
              </p14:cNvPr>
              <p14:cNvContentPartPr/>
              <p14:nvPr/>
            </p14:nvContentPartPr>
            <p14:xfrm>
              <a:off x="3332749" y="4634542"/>
              <a:ext cx="111240" cy="2577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E4898E8A-AA68-7D4A-15C0-F18930D2EDF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23749" y="4625542"/>
                <a:ext cx="1288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6F22315A-2C8E-3401-39E7-DB5111489134}"/>
                  </a:ext>
                </a:extLst>
              </p14:cNvPr>
              <p14:cNvContentPartPr/>
              <p14:nvPr/>
            </p14:nvContentPartPr>
            <p14:xfrm>
              <a:off x="3218629" y="4524022"/>
              <a:ext cx="221040" cy="1677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6F22315A-2C8E-3401-39E7-DB511148913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09629" y="4515382"/>
                <a:ext cx="2386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F4987C3-FAE6-10B7-FB4F-49A74C343F22}"/>
                  </a:ext>
                </a:extLst>
              </p14:cNvPr>
              <p14:cNvContentPartPr/>
              <p14:nvPr/>
            </p14:nvContentPartPr>
            <p14:xfrm>
              <a:off x="2582509" y="1825822"/>
              <a:ext cx="177480" cy="82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F4987C3-FAE6-10B7-FB4F-49A74C343F2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573869" y="1816822"/>
                <a:ext cx="195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064E50D-BCB9-08F2-9235-FFBD2E7EEBF9}"/>
                  </a:ext>
                </a:extLst>
              </p14:cNvPr>
              <p14:cNvContentPartPr/>
              <p14:nvPr/>
            </p14:nvContentPartPr>
            <p14:xfrm>
              <a:off x="3319069" y="1805662"/>
              <a:ext cx="2248560" cy="135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064E50D-BCB9-08F2-9235-FFBD2E7EEBF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10429" y="1796662"/>
                <a:ext cx="22662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0F3D559-C3D4-50A0-880F-F4A49B47CB53}"/>
                  </a:ext>
                </a:extLst>
              </p14:cNvPr>
              <p14:cNvContentPartPr/>
              <p14:nvPr/>
            </p14:nvContentPartPr>
            <p14:xfrm>
              <a:off x="5452429" y="1756702"/>
              <a:ext cx="2010600" cy="1998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0F3D559-C3D4-50A0-880F-F4A49B47CB5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43429" y="1748062"/>
                <a:ext cx="20282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F6CEE73-33CB-5C6F-309D-AEAB7877ACC4}"/>
                  </a:ext>
                </a:extLst>
              </p14:cNvPr>
              <p14:cNvContentPartPr/>
              <p14:nvPr/>
            </p14:nvContentPartPr>
            <p14:xfrm>
              <a:off x="3019549" y="1372582"/>
              <a:ext cx="230760" cy="3416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F6CEE73-33CB-5C6F-309D-AEAB7877ACC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010549" y="1363582"/>
                <a:ext cx="24840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E50EF16-E937-56F9-839E-BAD84061B10E}"/>
                  </a:ext>
                </a:extLst>
              </p14:cNvPr>
              <p14:cNvContentPartPr/>
              <p14:nvPr/>
            </p14:nvContentPartPr>
            <p14:xfrm>
              <a:off x="4855189" y="1993222"/>
              <a:ext cx="235800" cy="2516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E50EF16-E937-56F9-839E-BAD84061B10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46189" y="1984222"/>
                <a:ext cx="2534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D9C80AE-9D69-3E7E-C490-C5B629F28418}"/>
                  </a:ext>
                </a:extLst>
              </p14:cNvPr>
              <p14:cNvContentPartPr/>
              <p14:nvPr/>
            </p14:nvContentPartPr>
            <p14:xfrm>
              <a:off x="5102509" y="2070622"/>
              <a:ext cx="106200" cy="856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D9C80AE-9D69-3E7E-C490-C5B629F2841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93509" y="2061982"/>
                <a:ext cx="1238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AD7F65A-D342-BE8D-94D0-68B32D41BC22}"/>
                  </a:ext>
                </a:extLst>
              </p14:cNvPr>
              <p14:cNvContentPartPr/>
              <p14:nvPr/>
            </p14:nvContentPartPr>
            <p14:xfrm>
              <a:off x="5236789" y="2055142"/>
              <a:ext cx="84600" cy="11268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AD7F65A-D342-BE8D-94D0-68B32D41BC2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28149" y="2046142"/>
                <a:ext cx="1022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E425CFE-1865-C976-EC18-63AF44150950}"/>
                  </a:ext>
                </a:extLst>
              </p14:cNvPr>
              <p14:cNvContentPartPr/>
              <p14:nvPr/>
            </p14:nvContentPartPr>
            <p14:xfrm>
              <a:off x="5376469" y="1956502"/>
              <a:ext cx="46440" cy="2012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E425CFE-1865-C976-EC18-63AF4415095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67469" y="1947862"/>
                <a:ext cx="640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D707891-B79F-2FA1-2C85-AA4C3C5D797C}"/>
                  </a:ext>
                </a:extLst>
              </p14:cNvPr>
              <p14:cNvContentPartPr/>
              <p14:nvPr/>
            </p14:nvContentPartPr>
            <p14:xfrm>
              <a:off x="5315989" y="2049382"/>
              <a:ext cx="146880" cy="374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D707891-B79F-2FA1-2C85-AA4C3C5D797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07349" y="2040742"/>
                <a:ext cx="1645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E83D6A3-887E-E316-86C3-C8C3EDBE5244}"/>
                  </a:ext>
                </a:extLst>
              </p14:cNvPr>
              <p14:cNvContentPartPr/>
              <p14:nvPr/>
            </p14:nvContentPartPr>
            <p14:xfrm>
              <a:off x="5476189" y="2052982"/>
              <a:ext cx="146160" cy="874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E83D6A3-887E-E316-86C3-C8C3EDBE524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67189" y="2044342"/>
                <a:ext cx="1638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5B5BEDC-11DF-88DB-C64B-543199904668}"/>
                  </a:ext>
                </a:extLst>
              </p14:cNvPr>
              <p14:cNvContentPartPr/>
              <p14:nvPr/>
            </p14:nvContentPartPr>
            <p14:xfrm>
              <a:off x="5607229" y="1968382"/>
              <a:ext cx="169200" cy="1422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5B5BEDC-11DF-88DB-C64B-54319990466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598229" y="1959742"/>
                <a:ext cx="1868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27300F7-5AF8-AE72-8F62-FE3BE6F36929}"/>
                  </a:ext>
                </a:extLst>
              </p14:cNvPr>
              <p14:cNvContentPartPr/>
              <p14:nvPr/>
            </p14:nvContentPartPr>
            <p14:xfrm>
              <a:off x="5826469" y="1909702"/>
              <a:ext cx="271800" cy="1886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27300F7-5AF8-AE72-8F62-FE3BE6F3692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817829" y="1900702"/>
                <a:ext cx="2894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2ADE24D-A02D-6B42-A125-13E5F68F3CA3}"/>
                  </a:ext>
                </a:extLst>
              </p14:cNvPr>
              <p14:cNvContentPartPr/>
              <p14:nvPr/>
            </p14:nvContentPartPr>
            <p14:xfrm>
              <a:off x="5995669" y="1886302"/>
              <a:ext cx="70560" cy="291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2ADE24D-A02D-6B42-A125-13E5F68F3CA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86669" y="1877662"/>
                <a:ext cx="88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C0B02563-7BED-B268-5030-06C740006D44}"/>
                  </a:ext>
                </a:extLst>
              </p14:cNvPr>
              <p14:cNvContentPartPr/>
              <p14:nvPr/>
            </p14:nvContentPartPr>
            <p14:xfrm>
              <a:off x="6157309" y="1911142"/>
              <a:ext cx="257760" cy="10152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C0B02563-7BED-B268-5030-06C740006D4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48669" y="1902502"/>
                <a:ext cx="2754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E67F866-831B-486C-1D79-0740136B4ED5}"/>
                  </a:ext>
                </a:extLst>
              </p14:cNvPr>
              <p14:cNvContentPartPr/>
              <p14:nvPr/>
            </p14:nvContentPartPr>
            <p14:xfrm>
              <a:off x="7516309" y="2620342"/>
              <a:ext cx="615240" cy="17715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E67F866-831B-486C-1D79-0740136B4ED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507669" y="2611702"/>
                <a:ext cx="632880" cy="17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ECEEA90-F1CB-AA5E-E1E7-67973CB1F548}"/>
                  </a:ext>
                </a:extLst>
              </p14:cNvPr>
              <p14:cNvContentPartPr/>
              <p14:nvPr/>
            </p14:nvContentPartPr>
            <p14:xfrm>
              <a:off x="7790269" y="2369422"/>
              <a:ext cx="288720" cy="892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ECEEA90-F1CB-AA5E-E1E7-67973CB1F54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81269" y="2360422"/>
                <a:ext cx="3063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7238EE6-3578-C479-B74B-6B8AC15574CE}"/>
                  </a:ext>
                </a:extLst>
              </p14:cNvPr>
              <p14:cNvContentPartPr/>
              <p14:nvPr/>
            </p14:nvContentPartPr>
            <p14:xfrm>
              <a:off x="7668949" y="2397862"/>
              <a:ext cx="416160" cy="8845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7238EE6-3578-C479-B74B-6B8AC15574C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9949" y="2389222"/>
                <a:ext cx="433800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9042A29-032E-E4E6-9131-CC12733618B7}"/>
                  </a:ext>
                </a:extLst>
              </p14:cNvPr>
              <p14:cNvContentPartPr/>
              <p14:nvPr/>
            </p14:nvContentPartPr>
            <p14:xfrm>
              <a:off x="8062069" y="2612062"/>
              <a:ext cx="165240" cy="734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9042A29-032E-E4E6-9131-CC12733618B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053069" y="2603062"/>
                <a:ext cx="182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0CE3B14-8DF4-5B50-BBEA-6ADE3E70020D}"/>
                  </a:ext>
                </a:extLst>
              </p14:cNvPr>
              <p14:cNvContentPartPr/>
              <p14:nvPr/>
            </p14:nvContentPartPr>
            <p14:xfrm>
              <a:off x="8042629" y="2661382"/>
              <a:ext cx="162720" cy="705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0CE3B14-8DF4-5B50-BBEA-6ADE3E70020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33629" y="2652742"/>
                <a:ext cx="1803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A54C494-57C8-2C5D-D025-269538347DB1}"/>
                  </a:ext>
                </a:extLst>
              </p14:cNvPr>
              <p14:cNvContentPartPr/>
              <p14:nvPr/>
            </p14:nvContentPartPr>
            <p14:xfrm>
              <a:off x="8239549" y="2469502"/>
              <a:ext cx="170640" cy="3193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A54C494-57C8-2C5D-D025-269538347DB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230909" y="2460502"/>
                <a:ext cx="18828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D36F8932-1A71-E838-3735-766633BE893B}"/>
                  </a:ext>
                </a:extLst>
              </p14:cNvPr>
              <p14:cNvContentPartPr/>
              <p14:nvPr/>
            </p14:nvContentPartPr>
            <p14:xfrm>
              <a:off x="8037949" y="2166742"/>
              <a:ext cx="586440" cy="1810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D36F8932-1A71-E838-3735-766633BE893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8028949" y="2157742"/>
                <a:ext cx="6040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615DCD32-74CC-ADD1-DA24-A328FBCEC4CA}"/>
                  </a:ext>
                </a:extLst>
              </p14:cNvPr>
              <p14:cNvContentPartPr/>
              <p14:nvPr/>
            </p14:nvContentPartPr>
            <p14:xfrm>
              <a:off x="6621709" y="2153062"/>
              <a:ext cx="213840" cy="226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615DCD32-74CC-ADD1-DA24-A328FBCEC4C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12709" y="2144422"/>
                <a:ext cx="231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4468503-3746-4885-A181-1E552487ACFD}"/>
                  </a:ext>
                </a:extLst>
              </p14:cNvPr>
              <p14:cNvContentPartPr/>
              <p14:nvPr/>
            </p14:nvContentPartPr>
            <p14:xfrm>
              <a:off x="3926029" y="2246662"/>
              <a:ext cx="2189160" cy="9986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4468503-3746-4885-A181-1E552487ACF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17029" y="2237662"/>
                <a:ext cx="2206800" cy="10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B51156C-DF50-4E15-E066-92B62B2C9241}"/>
                  </a:ext>
                </a:extLst>
              </p14:cNvPr>
              <p14:cNvContentPartPr/>
              <p14:nvPr/>
            </p14:nvContentPartPr>
            <p14:xfrm>
              <a:off x="3886429" y="3049462"/>
              <a:ext cx="193680" cy="2152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B51156C-DF50-4E15-E066-92B62B2C924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877429" y="3040462"/>
                <a:ext cx="2113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78B13716-4888-CCCB-A8AC-8CAF9ADC8196}"/>
                  </a:ext>
                </a:extLst>
              </p14:cNvPr>
              <p14:cNvContentPartPr/>
              <p14:nvPr/>
            </p14:nvContentPartPr>
            <p14:xfrm>
              <a:off x="7682269" y="2133622"/>
              <a:ext cx="319320" cy="230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78B13716-4888-CCCB-A8AC-8CAF9ADC819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73629" y="2124622"/>
                <a:ext cx="3369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584EE03-6F89-701F-CBD2-EB61E398DCDC}"/>
                  </a:ext>
                </a:extLst>
              </p14:cNvPr>
              <p14:cNvContentPartPr/>
              <p14:nvPr/>
            </p14:nvContentPartPr>
            <p14:xfrm>
              <a:off x="6298429" y="2150182"/>
              <a:ext cx="1177920" cy="327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584EE03-6F89-701F-CBD2-EB61E398DCD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89789" y="2141182"/>
                <a:ext cx="1195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DB87FFA9-716E-61EC-6F58-8F2CC2752F9B}"/>
                  </a:ext>
                </a:extLst>
              </p14:cNvPr>
              <p14:cNvContentPartPr/>
              <p14:nvPr/>
            </p14:nvContentPartPr>
            <p14:xfrm>
              <a:off x="5897029" y="2294542"/>
              <a:ext cx="92160" cy="280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DB87FFA9-716E-61EC-6F58-8F2CC2752F9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888389" y="2285542"/>
                <a:ext cx="1098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85FF83F-4BC2-32AF-37E4-FF09BC936430}"/>
                  </a:ext>
                </a:extLst>
              </p14:cNvPr>
              <p14:cNvContentPartPr/>
              <p14:nvPr/>
            </p14:nvContentPartPr>
            <p14:xfrm>
              <a:off x="3949789" y="2987542"/>
              <a:ext cx="107280" cy="1123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85FF83F-4BC2-32AF-37E4-FF09BC93643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940789" y="2978542"/>
                <a:ext cx="1249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C701B08-6645-FAAF-1449-9088E14B14F1}"/>
                  </a:ext>
                </a:extLst>
              </p14:cNvPr>
              <p14:cNvContentPartPr/>
              <p14:nvPr/>
            </p14:nvContentPartPr>
            <p14:xfrm>
              <a:off x="8677309" y="2433862"/>
              <a:ext cx="118440" cy="2088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C701B08-6645-FAAF-1449-9088E14B14F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668309" y="2424862"/>
                <a:ext cx="1360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B82BFE47-BE6A-68CF-D1B3-917A99FD8EEA}"/>
                  </a:ext>
                </a:extLst>
              </p14:cNvPr>
              <p14:cNvContentPartPr/>
              <p14:nvPr/>
            </p14:nvContentPartPr>
            <p14:xfrm>
              <a:off x="8694229" y="2337742"/>
              <a:ext cx="199440" cy="19332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B82BFE47-BE6A-68CF-D1B3-917A99FD8EE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685589" y="2329102"/>
                <a:ext cx="217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184DBDF-84FD-748F-F54A-93AF765E953B}"/>
                  </a:ext>
                </a:extLst>
              </p14:cNvPr>
              <p14:cNvContentPartPr/>
              <p14:nvPr/>
            </p14:nvContentPartPr>
            <p14:xfrm>
              <a:off x="8965309" y="2330542"/>
              <a:ext cx="173160" cy="1328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184DBDF-84FD-748F-F54A-93AF765E953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956309" y="2321902"/>
                <a:ext cx="1908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62B8D54-F9A6-D930-5F0B-AB195FEE8278}"/>
                  </a:ext>
                </a:extLst>
              </p14:cNvPr>
              <p14:cNvContentPartPr/>
              <p14:nvPr/>
            </p14:nvContentPartPr>
            <p14:xfrm>
              <a:off x="9287509" y="2257462"/>
              <a:ext cx="134640" cy="6840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62B8D54-F9A6-D930-5F0B-AB195FEE827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278869" y="2248462"/>
                <a:ext cx="1522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9BD89A4-5066-5D78-28EA-ED808EB8F472}"/>
                  </a:ext>
                </a:extLst>
              </p14:cNvPr>
              <p14:cNvContentPartPr/>
              <p14:nvPr/>
            </p14:nvContentPartPr>
            <p14:xfrm>
              <a:off x="9740389" y="1703062"/>
              <a:ext cx="91800" cy="2181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9BD89A4-5066-5D78-28EA-ED808EB8F47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731389" y="1694422"/>
                <a:ext cx="1094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4B6C9330-6078-0AAF-0916-9B7D539DF61D}"/>
                  </a:ext>
                </a:extLst>
              </p14:cNvPr>
              <p14:cNvContentPartPr/>
              <p14:nvPr/>
            </p14:nvContentPartPr>
            <p14:xfrm>
              <a:off x="9632749" y="1846342"/>
              <a:ext cx="420840" cy="2347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4B6C9330-6078-0AAF-0916-9B7D539DF61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624109" y="1837342"/>
                <a:ext cx="4384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601B1D97-2AE3-076E-9F88-A80584F78AE1}"/>
                  </a:ext>
                </a:extLst>
              </p14:cNvPr>
              <p14:cNvContentPartPr/>
              <p14:nvPr/>
            </p14:nvContentPartPr>
            <p14:xfrm>
              <a:off x="9541309" y="2267182"/>
              <a:ext cx="200520" cy="2872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601B1D97-2AE3-076E-9F88-A80584F78AE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532669" y="2258542"/>
                <a:ext cx="2181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5D3F1ED-014A-B3CE-849C-4F442B25C57A}"/>
                  </a:ext>
                </a:extLst>
              </p14:cNvPr>
              <p14:cNvContentPartPr/>
              <p14:nvPr/>
            </p14:nvContentPartPr>
            <p14:xfrm>
              <a:off x="9791149" y="2221102"/>
              <a:ext cx="79920" cy="756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5D3F1ED-014A-B3CE-849C-4F442B25C57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782509" y="2212462"/>
                <a:ext cx="975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8247AB6-A449-D1CA-3FF7-4475D28F1F47}"/>
                  </a:ext>
                </a:extLst>
              </p14:cNvPr>
              <p14:cNvContentPartPr/>
              <p14:nvPr/>
            </p14:nvContentPartPr>
            <p14:xfrm>
              <a:off x="9933709" y="2065222"/>
              <a:ext cx="129960" cy="1965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8247AB6-A449-D1CA-3FF7-4475D28F1F4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924709" y="2056582"/>
                <a:ext cx="1476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C2353E64-664C-392E-9DF0-14821C0FE62B}"/>
                  </a:ext>
                </a:extLst>
              </p14:cNvPr>
              <p14:cNvContentPartPr/>
              <p14:nvPr/>
            </p14:nvContentPartPr>
            <p14:xfrm>
              <a:off x="10107589" y="2155582"/>
              <a:ext cx="63000" cy="11016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C2353E64-664C-392E-9DF0-14821C0FE62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098589" y="2146942"/>
                <a:ext cx="806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F6C92AED-F739-3569-D4B4-627DF5928E4E}"/>
                  </a:ext>
                </a:extLst>
              </p14:cNvPr>
              <p14:cNvContentPartPr/>
              <p14:nvPr/>
            </p14:nvContentPartPr>
            <p14:xfrm>
              <a:off x="10115869" y="1988542"/>
              <a:ext cx="131400" cy="39204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F6C92AED-F739-3569-D4B4-627DF5928E4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106869" y="1979902"/>
                <a:ext cx="14904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10B6996-06A2-7542-C9B4-16FFE30C5CB5}"/>
                  </a:ext>
                </a:extLst>
              </p14:cNvPr>
              <p14:cNvContentPartPr/>
              <p14:nvPr/>
            </p14:nvContentPartPr>
            <p14:xfrm>
              <a:off x="9458509" y="2194822"/>
              <a:ext cx="242280" cy="3600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10B6996-06A2-7542-C9B4-16FFE30C5CB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49509" y="2186182"/>
                <a:ext cx="2599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E5F16B36-8E2A-E99A-11E2-FD0FAE1AC6D5}"/>
                  </a:ext>
                </a:extLst>
              </p14:cNvPr>
              <p14:cNvContentPartPr/>
              <p14:nvPr/>
            </p14:nvContentPartPr>
            <p14:xfrm>
              <a:off x="10182469" y="1850302"/>
              <a:ext cx="154080" cy="1512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E5F16B36-8E2A-E99A-11E2-FD0FAE1AC6D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0173469" y="1841662"/>
                <a:ext cx="1717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05A9353-B575-5979-1C8E-8BD870C4114B}"/>
                  </a:ext>
                </a:extLst>
              </p14:cNvPr>
              <p14:cNvContentPartPr/>
              <p14:nvPr/>
            </p14:nvContentPartPr>
            <p14:xfrm>
              <a:off x="9497389" y="2166742"/>
              <a:ext cx="322200" cy="3258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05A9353-B575-5979-1C8E-8BD870C4114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488749" y="2158102"/>
                <a:ext cx="3398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DBC8A07-79EB-AC0F-EE28-A9BCAF2B3C6F}"/>
                  </a:ext>
                </a:extLst>
              </p14:cNvPr>
              <p14:cNvContentPartPr/>
              <p14:nvPr/>
            </p14:nvContentPartPr>
            <p14:xfrm>
              <a:off x="4402309" y="3391102"/>
              <a:ext cx="264600" cy="3175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DBC8A07-79EB-AC0F-EE28-A9BCAF2B3C6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393309" y="3382102"/>
                <a:ext cx="2822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96F0EAA-DEE8-B4EE-91F2-3E5045AA3645}"/>
                  </a:ext>
                </a:extLst>
              </p14:cNvPr>
              <p14:cNvContentPartPr/>
              <p14:nvPr/>
            </p14:nvContentPartPr>
            <p14:xfrm>
              <a:off x="5898829" y="3437542"/>
              <a:ext cx="262440" cy="2538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96F0EAA-DEE8-B4EE-91F2-3E5045AA364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889829" y="3428542"/>
                <a:ext cx="2800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3FAD1D08-511C-4FF6-0AF3-23993E9D46AC}"/>
                  </a:ext>
                </a:extLst>
              </p14:cNvPr>
              <p14:cNvContentPartPr/>
              <p14:nvPr/>
            </p14:nvContentPartPr>
            <p14:xfrm>
              <a:off x="8114269" y="3382822"/>
              <a:ext cx="165600" cy="5544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3FAD1D08-511C-4FF6-0AF3-23993E9D46A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105629" y="3373822"/>
                <a:ext cx="1832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39DE6B8-B347-57C4-45D8-D92D13780DEF}"/>
                  </a:ext>
                </a:extLst>
              </p14:cNvPr>
              <p14:cNvContentPartPr/>
              <p14:nvPr/>
            </p14:nvContentPartPr>
            <p14:xfrm>
              <a:off x="8098789" y="3448702"/>
              <a:ext cx="147240" cy="363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39DE6B8-B347-57C4-45D8-D92D13780DE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090149" y="3440062"/>
                <a:ext cx="1648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9E8F6A05-0AF0-5513-E48B-8F56F62A312D}"/>
                  </a:ext>
                </a:extLst>
              </p14:cNvPr>
              <p14:cNvContentPartPr/>
              <p14:nvPr/>
            </p14:nvContentPartPr>
            <p14:xfrm>
              <a:off x="8245309" y="3329542"/>
              <a:ext cx="101880" cy="1965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9E8F6A05-0AF0-5513-E48B-8F56F62A312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236669" y="3320902"/>
                <a:ext cx="1195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B6002539-B969-0E64-23E8-9D4346A7D023}"/>
                  </a:ext>
                </a:extLst>
              </p14:cNvPr>
              <p14:cNvContentPartPr/>
              <p14:nvPr/>
            </p14:nvContentPartPr>
            <p14:xfrm>
              <a:off x="8527549" y="3192742"/>
              <a:ext cx="233280" cy="2354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B6002539-B969-0E64-23E8-9D4346A7D02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518549" y="3184102"/>
                <a:ext cx="2509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D7E0C0A0-58FD-B14E-5528-D6789181CE12}"/>
                  </a:ext>
                </a:extLst>
              </p14:cNvPr>
              <p14:cNvContentPartPr/>
              <p14:nvPr/>
            </p14:nvContentPartPr>
            <p14:xfrm>
              <a:off x="8721589" y="3195982"/>
              <a:ext cx="68400" cy="324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D7E0C0A0-58FD-B14E-5528-D6789181CE1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712589" y="3186982"/>
                <a:ext cx="860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AC5CCBF2-A68E-0F0B-6D06-4E7F27827799}"/>
                  </a:ext>
                </a:extLst>
              </p14:cNvPr>
              <p14:cNvContentPartPr/>
              <p14:nvPr/>
            </p14:nvContentPartPr>
            <p14:xfrm>
              <a:off x="8802949" y="3219022"/>
              <a:ext cx="70560" cy="9720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AC5CCBF2-A68E-0F0B-6D06-4E7F2782779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793949" y="3210382"/>
                <a:ext cx="882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A21CAE02-CE3C-448F-1EAB-79A709923AFA}"/>
                  </a:ext>
                </a:extLst>
              </p14:cNvPr>
              <p14:cNvContentPartPr/>
              <p14:nvPr/>
            </p14:nvContentPartPr>
            <p14:xfrm>
              <a:off x="9061069" y="3143062"/>
              <a:ext cx="101880" cy="1101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A21CAE02-CE3C-448F-1EAB-79A709923AFA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052429" y="3134422"/>
                <a:ext cx="1195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7D1AE7E4-927E-66BB-24FF-2E84641C2B3A}"/>
                  </a:ext>
                </a:extLst>
              </p14:cNvPr>
              <p14:cNvContentPartPr/>
              <p14:nvPr/>
            </p14:nvContentPartPr>
            <p14:xfrm>
              <a:off x="9227029" y="3117502"/>
              <a:ext cx="195120" cy="806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7D1AE7E4-927E-66BB-24FF-2E84641C2B3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218029" y="3108502"/>
                <a:ext cx="2127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711B80AF-C46B-6459-1AE8-CF0DBA721E9E}"/>
                  </a:ext>
                </a:extLst>
              </p14:cNvPr>
              <p14:cNvContentPartPr/>
              <p14:nvPr/>
            </p14:nvContentPartPr>
            <p14:xfrm>
              <a:off x="9581989" y="2988622"/>
              <a:ext cx="96120" cy="1976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711B80AF-C46B-6459-1AE8-CF0DBA721E9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573349" y="2979622"/>
                <a:ext cx="11376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BCDB1E8-493D-C016-7B78-63A5FC2F789C}"/>
                  </a:ext>
                </a:extLst>
              </p14:cNvPr>
              <p14:cNvContentPartPr/>
              <p14:nvPr/>
            </p14:nvContentPartPr>
            <p14:xfrm>
              <a:off x="9744709" y="3035782"/>
              <a:ext cx="56520" cy="993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BCDB1E8-493D-C016-7B78-63A5FC2F789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736069" y="3026782"/>
                <a:ext cx="741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F097512A-196C-C2E1-6B9E-8E7CD5DCB661}"/>
                  </a:ext>
                </a:extLst>
              </p14:cNvPr>
              <p14:cNvContentPartPr/>
              <p14:nvPr/>
            </p14:nvContentPartPr>
            <p14:xfrm>
              <a:off x="9965749" y="2956582"/>
              <a:ext cx="85320" cy="1101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F097512A-196C-C2E1-6B9E-8E7CD5DCB66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957109" y="2947942"/>
                <a:ext cx="1029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B12E4BD9-BFF9-6350-3FFE-5617089EA696}"/>
                  </a:ext>
                </a:extLst>
              </p14:cNvPr>
              <p14:cNvContentPartPr/>
              <p14:nvPr/>
            </p14:nvContentPartPr>
            <p14:xfrm>
              <a:off x="10113709" y="2765782"/>
              <a:ext cx="576720" cy="2725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B12E4BD9-BFF9-6350-3FFE-5617089EA69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104709" y="2756782"/>
                <a:ext cx="5943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80DF6C1C-8AF5-0182-2AF0-F8F33FA3B10A}"/>
                  </a:ext>
                </a:extLst>
              </p14:cNvPr>
              <p14:cNvContentPartPr/>
              <p14:nvPr/>
            </p14:nvContentPartPr>
            <p14:xfrm>
              <a:off x="10793749" y="2639062"/>
              <a:ext cx="159120" cy="1875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80DF6C1C-8AF5-0182-2AF0-F8F33FA3B10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785109" y="2630062"/>
                <a:ext cx="1767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04C5E3B8-8C23-9311-912C-8BA31A1D4FAB}"/>
                  </a:ext>
                </a:extLst>
              </p14:cNvPr>
              <p14:cNvContentPartPr/>
              <p14:nvPr/>
            </p14:nvContentPartPr>
            <p14:xfrm>
              <a:off x="10418269" y="3082582"/>
              <a:ext cx="92520" cy="2448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04C5E3B8-8C23-9311-912C-8BA31A1D4FAB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0409269" y="3073942"/>
                <a:ext cx="1101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C3F542DC-99FD-6EBD-8B1E-10EA4319F00B}"/>
                  </a:ext>
                </a:extLst>
              </p14:cNvPr>
              <p14:cNvContentPartPr/>
              <p14:nvPr/>
            </p14:nvContentPartPr>
            <p14:xfrm>
              <a:off x="10530949" y="3071422"/>
              <a:ext cx="280080" cy="1357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C3F542DC-99FD-6EBD-8B1E-10EA4319F00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522309" y="3062782"/>
                <a:ext cx="2977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460B5680-5986-93E2-830A-FAFC14C7D2E6}"/>
                  </a:ext>
                </a:extLst>
              </p14:cNvPr>
              <p14:cNvContentPartPr/>
              <p14:nvPr/>
            </p14:nvContentPartPr>
            <p14:xfrm>
              <a:off x="10768909" y="3001582"/>
              <a:ext cx="374040" cy="2743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460B5680-5986-93E2-830A-FAFC14C7D2E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760269" y="2992582"/>
                <a:ext cx="3916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2CB9B2C0-C8C2-3BD0-457D-338EE66E5FE8}"/>
                  </a:ext>
                </a:extLst>
              </p14:cNvPr>
              <p14:cNvContentPartPr/>
              <p14:nvPr/>
            </p14:nvContentPartPr>
            <p14:xfrm>
              <a:off x="10777909" y="2887102"/>
              <a:ext cx="367560" cy="3747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2CB9B2C0-C8C2-3BD0-457D-338EE66E5FE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769269" y="2878102"/>
                <a:ext cx="3852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370948D2-1D54-5457-B71B-AEF723AB42C8}"/>
                  </a:ext>
                </a:extLst>
              </p14:cNvPr>
              <p14:cNvContentPartPr/>
              <p14:nvPr/>
            </p14:nvContentPartPr>
            <p14:xfrm>
              <a:off x="8953789" y="3256102"/>
              <a:ext cx="1941840" cy="5011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370948D2-1D54-5457-B71B-AEF723AB42C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944789" y="3247102"/>
                <a:ext cx="195948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D44661A1-440B-1131-E169-ED41118D60B2}"/>
                  </a:ext>
                </a:extLst>
              </p14:cNvPr>
              <p14:cNvContentPartPr/>
              <p14:nvPr/>
            </p14:nvContentPartPr>
            <p14:xfrm>
              <a:off x="10767109" y="2917342"/>
              <a:ext cx="375840" cy="34848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D44661A1-440B-1131-E169-ED41118D60B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0758469" y="2908342"/>
                <a:ext cx="39348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AD6E2298-98DF-88DF-5E59-2B0CFBEE45AA}"/>
                  </a:ext>
                </a:extLst>
              </p14:cNvPr>
              <p14:cNvContentPartPr/>
              <p14:nvPr/>
            </p14:nvContentPartPr>
            <p14:xfrm>
              <a:off x="11223229" y="2780902"/>
              <a:ext cx="100800" cy="39456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AD6E2298-98DF-88DF-5E59-2B0CFBEE45A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1214229" y="2771902"/>
                <a:ext cx="11844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1D184E3F-F378-587A-9176-91110C057E4F}"/>
                  </a:ext>
                </a:extLst>
              </p14:cNvPr>
              <p14:cNvContentPartPr/>
              <p14:nvPr/>
            </p14:nvContentPartPr>
            <p14:xfrm>
              <a:off x="11408269" y="2832022"/>
              <a:ext cx="14760" cy="2167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1D184E3F-F378-587A-9176-91110C057E4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399629" y="2823382"/>
                <a:ext cx="324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AA77E4A7-6B8E-7AE8-9518-D567A7E1A583}"/>
                  </a:ext>
                </a:extLst>
              </p14:cNvPr>
              <p14:cNvContentPartPr/>
              <p14:nvPr/>
            </p14:nvContentPartPr>
            <p14:xfrm>
              <a:off x="11370109" y="2809702"/>
              <a:ext cx="146160" cy="23688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AA77E4A7-6B8E-7AE8-9518-D567A7E1A58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361469" y="2800702"/>
                <a:ext cx="1638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AC90DDCA-6919-F460-CB73-D8C3B6EF0992}"/>
                  </a:ext>
                </a:extLst>
              </p14:cNvPr>
              <p14:cNvContentPartPr/>
              <p14:nvPr/>
            </p14:nvContentPartPr>
            <p14:xfrm>
              <a:off x="11314309" y="2643742"/>
              <a:ext cx="249480" cy="1227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AC90DDCA-6919-F460-CB73-D8C3B6EF099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305309" y="2635102"/>
                <a:ext cx="2671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1AA22B9-EDE5-0A4B-8CB7-72D9C8EE3304}"/>
                  </a:ext>
                </a:extLst>
              </p14:cNvPr>
              <p14:cNvContentPartPr/>
              <p14:nvPr/>
            </p14:nvContentPartPr>
            <p14:xfrm>
              <a:off x="11468749" y="2595502"/>
              <a:ext cx="200880" cy="5860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1AA22B9-EDE5-0A4B-8CB7-72D9C8EE3304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459749" y="2586502"/>
                <a:ext cx="218520" cy="6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CA4A433-4FFF-895D-1388-67C37B032ED5}"/>
                  </a:ext>
                </a:extLst>
              </p14:cNvPr>
              <p14:cNvContentPartPr/>
              <p14:nvPr/>
            </p14:nvContentPartPr>
            <p14:xfrm>
              <a:off x="2817949" y="3813022"/>
              <a:ext cx="4508640" cy="7567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CA4A433-4FFF-895D-1388-67C37B032ED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808949" y="3804022"/>
                <a:ext cx="4526280" cy="77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657686C4-EB79-62E0-12C1-A8755226B261}"/>
                  </a:ext>
                </a:extLst>
              </p14:cNvPr>
              <p14:cNvContentPartPr/>
              <p14:nvPr/>
            </p14:nvContentPartPr>
            <p14:xfrm>
              <a:off x="4101349" y="3767302"/>
              <a:ext cx="1454400" cy="6372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657686C4-EB79-62E0-12C1-A8755226B26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092709" y="3758662"/>
                <a:ext cx="14720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36265639-4CD0-3707-F363-1FA3F57AA50B}"/>
                  </a:ext>
                </a:extLst>
              </p14:cNvPr>
              <p14:cNvContentPartPr/>
              <p14:nvPr/>
            </p14:nvContentPartPr>
            <p14:xfrm>
              <a:off x="3550549" y="3882502"/>
              <a:ext cx="138240" cy="5148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36265639-4CD0-3707-F363-1FA3F57AA50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3541549" y="3873862"/>
                <a:ext cx="1558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3EBE286B-5038-E9B3-881B-3994E487968E}"/>
                  </a:ext>
                </a:extLst>
              </p14:cNvPr>
              <p14:cNvContentPartPr/>
              <p14:nvPr/>
            </p14:nvContentPartPr>
            <p14:xfrm>
              <a:off x="3683389" y="4920742"/>
              <a:ext cx="29160" cy="25272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3EBE286B-5038-E9B3-881B-3994E487968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3674749" y="4912102"/>
                <a:ext cx="468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77A8E656-D45B-D772-94DA-368E0E8F964E}"/>
                  </a:ext>
                </a:extLst>
              </p14:cNvPr>
              <p14:cNvContentPartPr/>
              <p14:nvPr/>
            </p14:nvContentPartPr>
            <p14:xfrm>
              <a:off x="3567109" y="4882222"/>
              <a:ext cx="267480" cy="29628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77A8E656-D45B-D772-94DA-368E0E8F964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558109" y="4873222"/>
                <a:ext cx="2851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3A0CDC7-1001-BFE5-31E7-BF423DB92B15}"/>
                  </a:ext>
                </a:extLst>
              </p14:cNvPr>
              <p14:cNvContentPartPr/>
              <p14:nvPr/>
            </p14:nvContentPartPr>
            <p14:xfrm>
              <a:off x="3558109" y="4785382"/>
              <a:ext cx="242280" cy="864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3A0CDC7-1001-BFE5-31E7-BF423DB92B1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549469" y="4776742"/>
                <a:ext cx="259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5CDD491-0816-73BC-FF5C-3E59655A5D8C}"/>
                  </a:ext>
                </a:extLst>
              </p14:cNvPr>
              <p14:cNvContentPartPr/>
              <p14:nvPr/>
            </p14:nvContentPartPr>
            <p14:xfrm>
              <a:off x="3923149" y="4749382"/>
              <a:ext cx="98280" cy="3135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5CDD491-0816-73BC-FF5C-3E59655A5D8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914149" y="4740382"/>
                <a:ext cx="11592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8C75D0A-63DF-6289-3112-781E6EBAA2A5}"/>
                  </a:ext>
                </a:extLst>
              </p14:cNvPr>
              <p14:cNvContentPartPr/>
              <p14:nvPr/>
            </p14:nvContentPartPr>
            <p14:xfrm>
              <a:off x="4076869" y="4886542"/>
              <a:ext cx="178920" cy="26496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8C75D0A-63DF-6289-3112-781E6EBAA2A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4067869" y="4877542"/>
                <a:ext cx="19656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C3403859-D14F-0ABA-F9C8-7993CECB54A0}"/>
                  </a:ext>
                </a:extLst>
              </p14:cNvPr>
              <p14:cNvContentPartPr/>
              <p14:nvPr/>
            </p14:nvContentPartPr>
            <p14:xfrm>
              <a:off x="4366669" y="4800502"/>
              <a:ext cx="117000" cy="39672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C3403859-D14F-0ABA-F9C8-7993CECB54A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358029" y="4791862"/>
                <a:ext cx="13464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523095B5-C916-55F5-4F6C-41B9ABD0D722}"/>
                  </a:ext>
                </a:extLst>
              </p14:cNvPr>
              <p14:cNvContentPartPr/>
              <p14:nvPr/>
            </p14:nvContentPartPr>
            <p14:xfrm>
              <a:off x="10484509" y="3137302"/>
              <a:ext cx="1149840" cy="31680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523095B5-C916-55F5-4F6C-41B9ABD0D72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0475509" y="3128662"/>
                <a:ext cx="116748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B33CD84-A890-257B-B565-D8EB9A0B4A21}"/>
                  </a:ext>
                </a:extLst>
              </p14:cNvPr>
              <p14:cNvContentPartPr/>
              <p14:nvPr/>
            </p14:nvContentPartPr>
            <p14:xfrm>
              <a:off x="3626149" y="5082382"/>
              <a:ext cx="1167120" cy="4525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B33CD84-A890-257B-B565-D8EB9A0B4A21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17509" y="5073382"/>
                <a:ext cx="1184760" cy="47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B30BBD81-FBD8-2F1A-E11D-93A095EBBDC8}"/>
              </a:ext>
            </a:extLst>
          </p:cNvPr>
          <p:cNvGrpSpPr/>
          <p:nvPr/>
        </p:nvGrpSpPr>
        <p:grpSpPr>
          <a:xfrm>
            <a:off x="5146069" y="4834342"/>
            <a:ext cx="2731680" cy="960120"/>
            <a:chOff x="5146069" y="4834342"/>
            <a:chExt cx="2731680" cy="96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22E55F7-FDAB-ED6E-8CBA-5FF85CF8ABB4}"/>
                    </a:ext>
                  </a:extLst>
                </p14:cNvPr>
                <p14:cNvContentPartPr/>
                <p14:nvPr/>
              </p14:nvContentPartPr>
              <p14:xfrm>
                <a:off x="5146069" y="5044942"/>
                <a:ext cx="343800" cy="1832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22E55F7-FDAB-ED6E-8CBA-5FF85CF8ABB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37069" y="5035942"/>
                  <a:ext cx="361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7E1137C-C81E-E426-397F-CB1F7BE42E59}"/>
                    </a:ext>
                  </a:extLst>
                </p14:cNvPr>
                <p14:cNvContentPartPr/>
                <p14:nvPr/>
              </p14:nvContentPartPr>
              <p14:xfrm>
                <a:off x="5466109" y="4993822"/>
                <a:ext cx="79560" cy="3445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7E1137C-C81E-E426-397F-CB1F7BE42E5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57469" y="4985182"/>
                  <a:ext cx="972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6E7B665-97B1-A4AF-C57B-D38EEA829185}"/>
                    </a:ext>
                  </a:extLst>
                </p14:cNvPr>
                <p14:cNvContentPartPr/>
                <p14:nvPr/>
              </p14:nvContentPartPr>
              <p14:xfrm>
                <a:off x="5832229" y="5048182"/>
                <a:ext cx="401760" cy="1972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6E7B665-97B1-A4AF-C57B-D38EEA8291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23589" y="5039182"/>
                  <a:ext cx="419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F19417C-A5EB-4432-414B-7407DA8A15F7}"/>
                    </a:ext>
                  </a:extLst>
                </p14:cNvPr>
                <p14:cNvContentPartPr/>
                <p14:nvPr/>
              </p14:nvContentPartPr>
              <p14:xfrm>
                <a:off x="6415069" y="5031622"/>
                <a:ext cx="196200" cy="1296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F19417C-A5EB-4432-414B-7407DA8A15F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06069" y="5022982"/>
                  <a:ext cx="213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8C65D93-278B-1780-C8C7-8FC1332EF0D3}"/>
                    </a:ext>
                  </a:extLst>
                </p14:cNvPr>
                <p14:cNvContentPartPr/>
                <p14:nvPr/>
              </p14:nvContentPartPr>
              <p14:xfrm>
                <a:off x="6609109" y="5053222"/>
                <a:ext cx="250200" cy="74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8C65D93-278B-1780-C8C7-8FC1332EF0D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00469" y="5044222"/>
                  <a:ext cx="2678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32057E4-5EE0-2A7E-F0CE-337D49174FF1}"/>
                    </a:ext>
                  </a:extLst>
                </p14:cNvPr>
                <p14:cNvContentPartPr/>
                <p14:nvPr/>
              </p14:nvContentPartPr>
              <p14:xfrm>
                <a:off x="7127509" y="4962862"/>
                <a:ext cx="156600" cy="1411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32057E4-5EE0-2A7E-F0CE-337D49174FF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18869" y="4954222"/>
                  <a:ext cx="174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2734D31-3817-D46D-6965-EAE03CA5A6B4}"/>
                    </a:ext>
                  </a:extLst>
                </p14:cNvPr>
                <p14:cNvContentPartPr/>
                <p14:nvPr/>
              </p14:nvContentPartPr>
              <p14:xfrm>
                <a:off x="7351069" y="4834342"/>
                <a:ext cx="526680" cy="245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2734D31-3817-D46D-6965-EAE03CA5A6B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342069" y="4825702"/>
                  <a:ext cx="5443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9EC9918-89E4-DBE5-4F8C-6188D902B9F6}"/>
                    </a:ext>
                  </a:extLst>
                </p14:cNvPr>
                <p14:cNvContentPartPr/>
                <p14:nvPr/>
              </p14:nvContentPartPr>
              <p14:xfrm>
                <a:off x="6334429" y="5400982"/>
                <a:ext cx="225000" cy="393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9EC9918-89E4-DBE5-4F8C-6188D902B9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25789" y="5392342"/>
                  <a:ext cx="2426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D098159-5043-0389-2B65-C1723B19B9E7}"/>
                    </a:ext>
                  </a:extLst>
                </p14:cNvPr>
                <p14:cNvContentPartPr/>
                <p14:nvPr/>
              </p14:nvContentPartPr>
              <p14:xfrm>
                <a:off x="6604069" y="5563342"/>
                <a:ext cx="106200" cy="88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D098159-5043-0389-2B65-C1723B19B9E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95069" y="5554702"/>
                  <a:ext cx="123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2DF55A5-643B-BDD2-8C8F-1123FA1DDCA1}"/>
                    </a:ext>
                  </a:extLst>
                </p14:cNvPr>
                <p14:cNvContentPartPr/>
                <p14:nvPr/>
              </p14:nvContentPartPr>
              <p14:xfrm>
                <a:off x="6584629" y="5506462"/>
                <a:ext cx="274680" cy="165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2DF55A5-643B-BDD2-8C8F-1123FA1DDCA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75989" y="5497462"/>
                  <a:ext cx="292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BCD28F7-8641-C6C8-9141-A470DC7E1CE7}"/>
                    </a:ext>
                  </a:extLst>
                </p14:cNvPr>
                <p14:cNvContentPartPr/>
                <p14:nvPr/>
              </p14:nvContentPartPr>
              <p14:xfrm>
                <a:off x="7060549" y="5343382"/>
                <a:ext cx="166680" cy="242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BCD28F7-8641-C6C8-9141-A470DC7E1CE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51909" y="5334742"/>
                  <a:ext cx="184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9796D76-5D21-3EB3-6541-4D3B93E80564}"/>
                    </a:ext>
                  </a:extLst>
                </p14:cNvPr>
                <p14:cNvContentPartPr/>
                <p14:nvPr/>
              </p14:nvContentPartPr>
              <p14:xfrm>
                <a:off x="7133989" y="5310982"/>
                <a:ext cx="210240" cy="2822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9796D76-5D21-3EB3-6541-4D3B93E8056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24989" y="5302342"/>
                  <a:ext cx="2278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4D43485-7F5A-12BC-E305-A3B7583E18F6}"/>
                    </a:ext>
                  </a:extLst>
                </p14:cNvPr>
                <p14:cNvContentPartPr/>
                <p14:nvPr/>
              </p14:nvContentPartPr>
              <p14:xfrm>
                <a:off x="7053709" y="5181742"/>
                <a:ext cx="304200" cy="141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4D43485-7F5A-12BC-E305-A3B7583E18F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045069" y="5173102"/>
                  <a:ext cx="321840" cy="158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4431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3ADD845-67E5-F61F-262B-FA9901D6C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59585" cy="5638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2A05264-CEEA-9F6A-ADEC-0C3E1DBF14F9}"/>
                  </a:ext>
                </a:extLst>
              </p14:cNvPr>
              <p14:cNvContentPartPr/>
              <p14:nvPr/>
            </p14:nvContentPartPr>
            <p14:xfrm>
              <a:off x="2397469" y="1763902"/>
              <a:ext cx="760320" cy="58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2A05264-CEEA-9F6A-ADEC-0C3E1DBF14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8469" y="1755262"/>
                <a:ext cx="77796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7400306-7CBF-3BB8-44DD-1545DE0F96F5}"/>
                  </a:ext>
                </a:extLst>
              </p14:cNvPr>
              <p14:cNvContentPartPr/>
              <p14:nvPr/>
            </p14:nvContentPartPr>
            <p14:xfrm>
              <a:off x="2336629" y="5282182"/>
              <a:ext cx="1773000" cy="694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7400306-7CBF-3BB8-44DD-1545DE0F96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27989" y="5273542"/>
                <a:ext cx="179064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BEF3663F-8F55-2F73-A1D7-A37BC3AC0832}"/>
              </a:ext>
            </a:extLst>
          </p:cNvPr>
          <p:cNvGrpSpPr/>
          <p:nvPr/>
        </p:nvGrpSpPr>
        <p:grpSpPr>
          <a:xfrm>
            <a:off x="2738749" y="1822582"/>
            <a:ext cx="8910360" cy="2577240"/>
            <a:chOff x="2738749" y="1822582"/>
            <a:chExt cx="8910360" cy="257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2D0DC92-E844-A4A0-6742-16DFA7B587BF}"/>
                    </a:ext>
                  </a:extLst>
                </p14:cNvPr>
                <p14:cNvContentPartPr/>
                <p14:nvPr/>
              </p14:nvContentPartPr>
              <p14:xfrm>
                <a:off x="2759989" y="4036582"/>
                <a:ext cx="57240" cy="3596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2D0DC92-E844-A4A0-6742-16DFA7B587B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50989" y="4027582"/>
                  <a:ext cx="7488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C9AFC73-E23B-6EFF-6A92-EDAA41A1B9ED}"/>
                    </a:ext>
                  </a:extLst>
                </p14:cNvPr>
                <p14:cNvContentPartPr/>
                <p14:nvPr/>
              </p14:nvContentPartPr>
              <p14:xfrm>
                <a:off x="2738749" y="3944782"/>
                <a:ext cx="1886400" cy="455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C9AFC73-E23B-6EFF-6A92-EDAA41A1B9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29749" y="3935782"/>
                  <a:ext cx="19040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90B79FC-F523-EF55-695F-4D731A4E9ACD}"/>
                    </a:ext>
                  </a:extLst>
                </p14:cNvPr>
                <p14:cNvContentPartPr/>
                <p14:nvPr/>
              </p14:nvContentPartPr>
              <p14:xfrm>
                <a:off x="4639549" y="2976742"/>
                <a:ext cx="4015800" cy="11160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90B79FC-F523-EF55-695F-4D731A4E9A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30909" y="2967742"/>
                  <a:ext cx="4033440" cy="11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DAEDF66-3AA6-6ED8-CFBC-26B3953840E2}"/>
                    </a:ext>
                  </a:extLst>
                </p14:cNvPr>
                <p14:cNvContentPartPr/>
                <p14:nvPr/>
              </p14:nvContentPartPr>
              <p14:xfrm>
                <a:off x="8657509" y="2847862"/>
                <a:ext cx="51480" cy="268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DAEDF66-3AA6-6ED8-CFBC-26B3953840E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48869" y="2838862"/>
                  <a:ext cx="691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F64ECD9-C122-A67F-DD76-7B31D440336C}"/>
                    </a:ext>
                  </a:extLst>
                </p14:cNvPr>
                <p14:cNvContentPartPr/>
                <p14:nvPr/>
              </p14:nvContentPartPr>
              <p14:xfrm>
                <a:off x="8853709" y="2697022"/>
                <a:ext cx="145800" cy="2102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F64ECD9-C122-A67F-DD76-7B31D440336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44709" y="2688022"/>
                  <a:ext cx="163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72E810B-C57D-34E7-313C-B1D49D326300}"/>
                    </a:ext>
                  </a:extLst>
                </p14:cNvPr>
                <p14:cNvContentPartPr/>
                <p14:nvPr/>
              </p14:nvContentPartPr>
              <p14:xfrm>
                <a:off x="9054949" y="2613862"/>
                <a:ext cx="97560" cy="326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72E810B-C57D-34E7-313C-B1D49D3263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45949" y="2605222"/>
                  <a:ext cx="1152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1DC2867-1AED-86C3-1276-940AF43E60F5}"/>
                    </a:ext>
                  </a:extLst>
                </p14:cNvPr>
                <p14:cNvContentPartPr/>
                <p14:nvPr/>
              </p14:nvContentPartPr>
              <p14:xfrm>
                <a:off x="9165829" y="2574262"/>
                <a:ext cx="192240" cy="185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1DC2867-1AED-86C3-1276-940AF43E60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57189" y="2565622"/>
                  <a:ext cx="209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245DDBA-964E-44E6-8DD7-E21102CE60A4}"/>
                    </a:ext>
                  </a:extLst>
                </p14:cNvPr>
                <p14:cNvContentPartPr/>
                <p14:nvPr/>
              </p14:nvContentPartPr>
              <p14:xfrm>
                <a:off x="9358789" y="2516302"/>
                <a:ext cx="142200" cy="151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245DDBA-964E-44E6-8DD7-E21102CE60A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350149" y="2507302"/>
                  <a:ext cx="159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365A25A-AB2B-6C98-4BF1-1F19EAF2CB2E}"/>
                    </a:ext>
                  </a:extLst>
                </p14:cNvPr>
                <p14:cNvContentPartPr/>
                <p14:nvPr/>
              </p14:nvContentPartPr>
              <p14:xfrm>
                <a:off x="9533389" y="2313982"/>
                <a:ext cx="382320" cy="2700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365A25A-AB2B-6C98-4BF1-1F19EAF2CB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524389" y="2304982"/>
                  <a:ext cx="399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AC5A79E-4EF4-D140-3AE4-AC6BECE0866A}"/>
                    </a:ext>
                  </a:extLst>
                </p14:cNvPr>
                <p14:cNvContentPartPr/>
                <p14:nvPr/>
              </p14:nvContentPartPr>
              <p14:xfrm>
                <a:off x="9971149" y="2360422"/>
                <a:ext cx="93960" cy="158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AC5A79E-4EF4-D140-3AE4-AC6BECE086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962509" y="2351782"/>
                  <a:ext cx="111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04E22E8-44DE-021C-C84A-36CCE21EF581}"/>
                    </a:ext>
                  </a:extLst>
                </p14:cNvPr>
                <p14:cNvContentPartPr/>
                <p14:nvPr/>
              </p14:nvContentPartPr>
              <p14:xfrm>
                <a:off x="10256629" y="2263222"/>
                <a:ext cx="256680" cy="97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04E22E8-44DE-021C-C84A-36CCE21EF58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47629" y="2254222"/>
                  <a:ext cx="274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4A5CB4D-4F0A-DC85-6C56-BC7640757A92}"/>
                    </a:ext>
                  </a:extLst>
                </p14:cNvPr>
                <p14:cNvContentPartPr/>
                <p14:nvPr/>
              </p14:nvContentPartPr>
              <p14:xfrm>
                <a:off x="10449229" y="2107342"/>
                <a:ext cx="21960" cy="122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4A5CB4D-4F0A-DC85-6C56-BC7640757A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40229" y="2098342"/>
                  <a:ext cx="39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77BCA2E-862C-1DF5-D08C-DAAB989F38BF}"/>
                    </a:ext>
                  </a:extLst>
                </p14:cNvPr>
                <p14:cNvContentPartPr/>
                <p14:nvPr/>
              </p14:nvContentPartPr>
              <p14:xfrm>
                <a:off x="10678909" y="2094022"/>
                <a:ext cx="389160" cy="313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77BCA2E-862C-1DF5-D08C-DAAB989F38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669909" y="2085382"/>
                  <a:ext cx="406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E30B000-6D5C-25DE-4816-1153AD97E097}"/>
                    </a:ext>
                  </a:extLst>
                </p14:cNvPr>
                <p14:cNvContentPartPr/>
                <p14:nvPr/>
              </p14:nvContentPartPr>
              <p14:xfrm>
                <a:off x="11089309" y="2022022"/>
                <a:ext cx="182160" cy="82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E30B000-6D5C-25DE-4816-1153AD97E09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080669" y="2013382"/>
                  <a:ext cx="199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DD8122D-5482-BEA6-BCFA-06D480B0383B}"/>
                    </a:ext>
                  </a:extLst>
                </p14:cNvPr>
                <p14:cNvContentPartPr/>
                <p14:nvPr/>
              </p14:nvContentPartPr>
              <p14:xfrm>
                <a:off x="11335909" y="1975582"/>
                <a:ext cx="63720" cy="21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DD8122D-5482-BEA6-BCFA-06D480B0383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327269" y="1966942"/>
                  <a:ext cx="81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653F899-516A-5680-EE35-1EF7E9893133}"/>
                    </a:ext>
                  </a:extLst>
                </p14:cNvPr>
                <p14:cNvContentPartPr/>
                <p14:nvPr/>
              </p14:nvContentPartPr>
              <p14:xfrm>
                <a:off x="11343109" y="1822582"/>
                <a:ext cx="236160" cy="2448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653F899-516A-5680-EE35-1EF7E98931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334469" y="1813942"/>
                  <a:ext cx="253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C213AF8-D879-FCB4-7670-BA202DBEC243}"/>
                    </a:ext>
                  </a:extLst>
                </p14:cNvPr>
                <p14:cNvContentPartPr/>
                <p14:nvPr/>
              </p14:nvContentPartPr>
              <p14:xfrm>
                <a:off x="8981149" y="2991142"/>
                <a:ext cx="333720" cy="2563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C213AF8-D879-FCB4-7670-BA202DBEC2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972149" y="2982142"/>
                  <a:ext cx="351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57CD302-5446-8115-C5CF-1552ABC95C9D}"/>
                    </a:ext>
                  </a:extLst>
                </p14:cNvPr>
                <p14:cNvContentPartPr/>
                <p14:nvPr/>
              </p14:nvContentPartPr>
              <p14:xfrm>
                <a:off x="9545269" y="2900422"/>
                <a:ext cx="203760" cy="138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57CD302-5446-8115-C5CF-1552ABC95C9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36269" y="2891782"/>
                  <a:ext cx="221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07153C6-392F-4952-87AA-DD2C5458E8F9}"/>
                    </a:ext>
                  </a:extLst>
                </p14:cNvPr>
                <p14:cNvContentPartPr/>
                <p14:nvPr/>
              </p14:nvContentPartPr>
              <p14:xfrm>
                <a:off x="9694669" y="2799622"/>
                <a:ext cx="172080" cy="195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07153C6-392F-4952-87AA-DD2C5458E8F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86029" y="2790982"/>
                  <a:ext cx="189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E0A9D12-D594-24DE-7F96-016DA008C7E4}"/>
                    </a:ext>
                  </a:extLst>
                </p14:cNvPr>
                <p14:cNvContentPartPr/>
                <p14:nvPr/>
              </p14:nvContentPartPr>
              <p14:xfrm>
                <a:off x="9844429" y="2700982"/>
                <a:ext cx="132480" cy="2401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E0A9D12-D594-24DE-7F96-016DA008C7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35429" y="2692342"/>
                  <a:ext cx="1501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A19A259-D84D-001A-838D-299F30F2E1DA}"/>
                    </a:ext>
                  </a:extLst>
                </p14:cNvPr>
                <p14:cNvContentPartPr/>
                <p14:nvPr/>
              </p14:nvContentPartPr>
              <p14:xfrm>
                <a:off x="9847309" y="2638702"/>
                <a:ext cx="174600" cy="256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A19A259-D84D-001A-838D-299F30F2E1D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38669" y="2629702"/>
                  <a:ext cx="1922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4D7A721-45AC-B702-AC46-96435F1D7A6E}"/>
                    </a:ext>
                  </a:extLst>
                </p14:cNvPr>
                <p14:cNvContentPartPr/>
                <p14:nvPr/>
              </p14:nvContentPartPr>
              <p14:xfrm>
                <a:off x="9947029" y="2808262"/>
                <a:ext cx="118440" cy="69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4D7A721-45AC-B702-AC46-96435F1D7A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938389" y="2799622"/>
                  <a:ext cx="136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439E216-8CEF-D9B3-F186-2B112D62612B}"/>
                    </a:ext>
                  </a:extLst>
                </p14:cNvPr>
                <p14:cNvContentPartPr/>
                <p14:nvPr/>
              </p14:nvContentPartPr>
              <p14:xfrm>
                <a:off x="10305949" y="2568142"/>
                <a:ext cx="294480" cy="321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439E216-8CEF-D9B3-F186-2B112D6261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97309" y="2559502"/>
                  <a:ext cx="3121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55173A8-BB24-C331-2E3D-DAD33CC549CD}"/>
                    </a:ext>
                  </a:extLst>
                </p14:cNvPr>
                <p14:cNvContentPartPr/>
                <p14:nvPr/>
              </p14:nvContentPartPr>
              <p14:xfrm>
                <a:off x="9547789" y="2609182"/>
                <a:ext cx="1107720" cy="394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55173A8-BB24-C331-2E3D-DAD33CC549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38789" y="2600542"/>
                  <a:ext cx="11253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107D89C-D490-D3CF-DF99-68F32C961EBC}"/>
                    </a:ext>
                  </a:extLst>
                </p14:cNvPr>
                <p14:cNvContentPartPr/>
                <p14:nvPr/>
              </p14:nvContentPartPr>
              <p14:xfrm>
                <a:off x="9612949" y="3050542"/>
                <a:ext cx="539280" cy="210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107D89C-D490-D3CF-DF99-68F32C961E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04309" y="3041902"/>
                  <a:ext cx="556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7B58955-671F-303A-9046-6B5D8FED3974}"/>
                    </a:ext>
                  </a:extLst>
                </p14:cNvPr>
                <p14:cNvContentPartPr/>
                <p14:nvPr/>
              </p14:nvContentPartPr>
              <p14:xfrm>
                <a:off x="10180309" y="2932462"/>
                <a:ext cx="400680" cy="192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7B58955-671F-303A-9046-6B5D8FED397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71669" y="2923462"/>
                  <a:ext cx="418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5C55450-74EC-5850-99D3-505B14383D24}"/>
                    </a:ext>
                  </a:extLst>
                </p14:cNvPr>
                <p14:cNvContentPartPr/>
                <p14:nvPr/>
              </p14:nvContentPartPr>
              <p14:xfrm>
                <a:off x="10686469" y="2781982"/>
                <a:ext cx="249120" cy="163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5C55450-74EC-5850-99D3-505B14383D2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677469" y="2772982"/>
                  <a:ext cx="266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2CD0CB6-C0F6-CDFB-863E-7C383C770DD5}"/>
                    </a:ext>
                  </a:extLst>
                </p14:cNvPr>
                <p14:cNvContentPartPr/>
                <p14:nvPr/>
              </p14:nvContentPartPr>
              <p14:xfrm>
                <a:off x="10879429" y="2631862"/>
                <a:ext cx="180000" cy="229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2CD0CB6-C0F6-CDFB-863E-7C383C770DD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870429" y="2623222"/>
                  <a:ext cx="197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BEC6172-CEEA-8E22-AE9D-9688374B9E24}"/>
                    </a:ext>
                  </a:extLst>
                </p14:cNvPr>
                <p14:cNvContentPartPr/>
                <p14:nvPr/>
              </p14:nvContentPartPr>
              <p14:xfrm>
                <a:off x="11098309" y="2561302"/>
                <a:ext cx="145800" cy="240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BEC6172-CEEA-8E22-AE9D-9688374B9E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089309" y="2552662"/>
                  <a:ext cx="163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87215A1-816C-20A1-B7AE-1B906D818E0D}"/>
                    </a:ext>
                  </a:extLst>
                </p14:cNvPr>
                <p14:cNvContentPartPr/>
                <p14:nvPr/>
              </p14:nvContentPartPr>
              <p14:xfrm>
                <a:off x="11208109" y="2751742"/>
                <a:ext cx="51840" cy="30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87215A1-816C-20A1-B7AE-1B906D818E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99469" y="2742742"/>
                  <a:ext cx="69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90D5F22-ACE6-2AFA-5496-B07A43C555BC}"/>
                    </a:ext>
                  </a:extLst>
                </p14:cNvPr>
                <p14:cNvContentPartPr/>
                <p14:nvPr/>
              </p14:nvContentPartPr>
              <p14:xfrm>
                <a:off x="9207229" y="3446902"/>
                <a:ext cx="343080" cy="3499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90D5F22-ACE6-2AFA-5496-B07A43C555B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98229" y="3437902"/>
                  <a:ext cx="3607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46B9274-423E-7EC0-684A-7166A49E7FCD}"/>
                    </a:ext>
                  </a:extLst>
                </p14:cNvPr>
                <p14:cNvContentPartPr/>
                <p14:nvPr/>
              </p14:nvContentPartPr>
              <p14:xfrm>
                <a:off x="9704389" y="3364102"/>
                <a:ext cx="297720" cy="206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46B9274-423E-7EC0-684A-7166A49E7FC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695749" y="3355102"/>
                  <a:ext cx="315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9BB74E6-0B99-407D-7F8F-27506CF413EB}"/>
                    </a:ext>
                  </a:extLst>
                </p14:cNvPr>
                <p14:cNvContentPartPr/>
                <p14:nvPr/>
              </p14:nvContentPartPr>
              <p14:xfrm>
                <a:off x="10213429" y="3351142"/>
                <a:ext cx="68040" cy="105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9BB74E6-0B99-407D-7F8F-27506CF413E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204429" y="3342502"/>
                  <a:ext cx="85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8C96CB7-6E1F-72DD-2E19-363C5D1146A5}"/>
                    </a:ext>
                  </a:extLst>
                </p14:cNvPr>
                <p14:cNvContentPartPr/>
                <p14:nvPr/>
              </p14:nvContentPartPr>
              <p14:xfrm>
                <a:off x="10342669" y="3310462"/>
                <a:ext cx="181440" cy="274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8C96CB7-6E1F-72DD-2E19-363C5D1146A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33669" y="3301462"/>
                  <a:ext cx="199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419F278-2A45-4233-19E1-3C7090037867}"/>
                    </a:ext>
                  </a:extLst>
                </p14:cNvPr>
                <p14:cNvContentPartPr/>
                <p14:nvPr/>
              </p14:nvContentPartPr>
              <p14:xfrm>
                <a:off x="10596109" y="3278422"/>
                <a:ext cx="31320" cy="105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419F278-2A45-4233-19E1-3C709003786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587469" y="3269782"/>
                  <a:ext cx="48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42B2ADE-8B8B-34E0-5DAE-51460F121A53}"/>
                    </a:ext>
                  </a:extLst>
                </p14:cNvPr>
                <p14:cNvContentPartPr/>
                <p14:nvPr/>
              </p14:nvContentPartPr>
              <p14:xfrm>
                <a:off x="10669909" y="3136582"/>
                <a:ext cx="88560" cy="210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42B2ADE-8B8B-34E0-5DAE-51460F121A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61269" y="3127942"/>
                  <a:ext cx="106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25D93A9-89F9-FAD9-BAA5-7923DCE0CAD1}"/>
                    </a:ext>
                  </a:extLst>
                </p14:cNvPr>
                <p14:cNvContentPartPr/>
                <p14:nvPr/>
              </p14:nvContentPartPr>
              <p14:xfrm>
                <a:off x="10766749" y="3074302"/>
                <a:ext cx="287640" cy="2149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25D93A9-89F9-FAD9-BAA5-7923DCE0CA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58109" y="3065302"/>
                  <a:ext cx="305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B38A09C-D471-AF4D-6BD7-BDFBCB6AC4DF}"/>
                    </a:ext>
                  </a:extLst>
                </p14:cNvPr>
                <p14:cNvContentPartPr/>
                <p14:nvPr/>
              </p14:nvContentPartPr>
              <p14:xfrm>
                <a:off x="9050269" y="3695302"/>
                <a:ext cx="537480" cy="311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B38A09C-D471-AF4D-6BD7-BDFBCB6AC4D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41269" y="3686662"/>
                  <a:ext cx="555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C52F9BF-B236-5BDD-DEAF-D848A00D1C74}"/>
                    </a:ext>
                  </a:extLst>
                </p14:cNvPr>
                <p14:cNvContentPartPr/>
                <p14:nvPr/>
              </p14:nvContentPartPr>
              <p14:xfrm>
                <a:off x="9563629" y="3828862"/>
                <a:ext cx="31320" cy="16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C52F9BF-B236-5BDD-DEAF-D848A00D1C7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54989" y="3820222"/>
                  <a:ext cx="48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DCC14E-B5AA-9486-B558-C16BBE013FEF}"/>
                    </a:ext>
                  </a:extLst>
                </p14:cNvPr>
                <p14:cNvContentPartPr/>
                <p14:nvPr/>
              </p14:nvContentPartPr>
              <p14:xfrm>
                <a:off x="9624109" y="3710062"/>
                <a:ext cx="99360" cy="113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DCC14E-B5AA-9486-B558-C16BBE013FE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615109" y="3701422"/>
                  <a:ext cx="117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8CBC44C-A35F-2E42-C6F4-0B673F756573}"/>
                    </a:ext>
                  </a:extLst>
                </p14:cNvPr>
                <p14:cNvContentPartPr/>
                <p14:nvPr/>
              </p14:nvContentPartPr>
              <p14:xfrm>
                <a:off x="9762349" y="3644182"/>
                <a:ext cx="114480" cy="145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8CBC44C-A35F-2E42-C6F4-0B673F75657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53709" y="3635182"/>
                  <a:ext cx="132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B785818-AC39-80B5-908A-54C441777612}"/>
                    </a:ext>
                  </a:extLst>
                </p14:cNvPr>
                <p14:cNvContentPartPr/>
                <p14:nvPr/>
              </p14:nvContentPartPr>
              <p14:xfrm>
                <a:off x="10098589" y="3634462"/>
                <a:ext cx="209880" cy="687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B785818-AC39-80B5-908A-54C4417776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89949" y="3625822"/>
                  <a:ext cx="227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7D9DE3C-CAB0-025D-0CAE-8E65437A3D98}"/>
                    </a:ext>
                  </a:extLst>
                </p14:cNvPr>
                <p14:cNvContentPartPr/>
                <p14:nvPr/>
              </p14:nvContentPartPr>
              <p14:xfrm>
                <a:off x="10248349" y="3500902"/>
                <a:ext cx="28800" cy="158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7D9DE3C-CAB0-025D-0CAE-8E65437A3D9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39709" y="3491902"/>
                  <a:ext cx="46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68D6B3F-463F-84E5-F58D-1AC8FEAB46FE}"/>
                    </a:ext>
                  </a:extLst>
                </p14:cNvPr>
                <p14:cNvContentPartPr/>
                <p14:nvPr/>
              </p14:nvContentPartPr>
              <p14:xfrm>
                <a:off x="10398109" y="3574702"/>
                <a:ext cx="90720" cy="97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68D6B3F-463F-84E5-F58D-1AC8FEAB46F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89109" y="3565702"/>
                  <a:ext cx="108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592ABE6-688F-5E78-7B4A-BD3DCC79AD28}"/>
                    </a:ext>
                  </a:extLst>
                </p14:cNvPr>
                <p14:cNvContentPartPr/>
                <p14:nvPr/>
              </p14:nvContentPartPr>
              <p14:xfrm>
                <a:off x="10499629" y="3501982"/>
                <a:ext cx="262440" cy="102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592ABE6-688F-5E78-7B4A-BD3DCC79AD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490989" y="3492982"/>
                  <a:ext cx="280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129743C-5B00-1629-2A0C-2761ED40F08C}"/>
                    </a:ext>
                  </a:extLst>
                </p14:cNvPr>
                <p14:cNvContentPartPr/>
                <p14:nvPr/>
              </p14:nvContentPartPr>
              <p14:xfrm>
                <a:off x="10767829" y="3448702"/>
                <a:ext cx="538200" cy="178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129743C-5B00-1629-2A0C-2761ED40F0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758829" y="3440062"/>
                  <a:ext cx="555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7EA5DE6-D52E-295C-9284-E960A0AF297F}"/>
                    </a:ext>
                  </a:extLst>
                </p14:cNvPr>
                <p14:cNvContentPartPr/>
                <p14:nvPr/>
              </p14:nvContentPartPr>
              <p14:xfrm>
                <a:off x="11151229" y="3262582"/>
                <a:ext cx="4320" cy="1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7EA5DE6-D52E-295C-9284-E960A0AF297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142589" y="3253582"/>
                  <a:ext cx="2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E5FD36F-1754-4DD9-DE71-96005E529A4F}"/>
                    </a:ext>
                  </a:extLst>
                </p14:cNvPr>
                <p14:cNvContentPartPr/>
                <p14:nvPr/>
              </p14:nvContentPartPr>
              <p14:xfrm>
                <a:off x="9546709" y="3886822"/>
                <a:ext cx="287280" cy="1832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E5FD36F-1754-4DD9-DE71-96005E529A4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537709" y="3878182"/>
                  <a:ext cx="304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28AE69C-6B39-E0A9-4E18-75C80B7C05E8}"/>
                    </a:ext>
                  </a:extLst>
                </p14:cNvPr>
                <p14:cNvContentPartPr/>
                <p14:nvPr/>
              </p14:nvContentPartPr>
              <p14:xfrm>
                <a:off x="9974029" y="3917062"/>
                <a:ext cx="156600" cy="900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28AE69C-6B39-E0A9-4E18-75C80B7C05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65029" y="3908422"/>
                  <a:ext cx="174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A2E3E5C-92DF-4971-CBC2-E19EFBABE804}"/>
                    </a:ext>
                  </a:extLst>
                </p14:cNvPr>
                <p14:cNvContentPartPr/>
                <p14:nvPr/>
              </p14:nvContentPartPr>
              <p14:xfrm>
                <a:off x="10123429" y="3845062"/>
                <a:ext cx="104760" cy="1404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A2E3E5C-92DF-4971-CBC2-E19EFBABE8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14789" y="3836062"/>
                  <a:ext cx="122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3CE1E34-B6DD-C92B-46BC-28AA65D7575D}"/>
                    </a:ext>
                  </a:extLst>
                </p14:cNvPr>
                <p14:cNvContentPartPr/>
                <p14:nvPr/>
              </p14:nvContentPartPr>
              <p14:xfrm>
                <a:off x="10269589" y="3746062"/>
                <a:ext cx="146880" cy="191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3CE1E34-B6DD-C92B-46BC-28AA65D7575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60949" y="3737062"/>
                  <a:ext cx="164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07E4F15-D8D8-0376-7565-060A94333B64}"/>
                    </a:ext>
                  </a:extLst>
                </p14:cNvPr>
                <p14:cNvContentPartPr/>
                <p14:nvPr/>
              </p14:nvContentPartPr>
              <p14:xfrm>
                <a:off x="10355269" y="3858742"/>
                <a:ext cx="160200" cy="168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07E4F15-D8D8-0376-7565-060A94333B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346269" y="3850102"/>
                  <a:ext cx="177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03C004A-6C56-B92E-A887-7489FDDFA45C}"/>
                    </a:ext>
                  </a:extLst>
                </p14:cNvPr>
                <p14:cNvContentPartPr/>
                <p14:nvPr/>
              </p14:nvContentPartPr>
              <p14:xfrm>
                <a:off x="10633909" y="3773422"/>
                <a:ext cx="258840" cy="119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03C004A-6C56-B92E-A887-7489FDDFA45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624909" y="3764422"/>
                  <a:ext cx="276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A579EC0-F6F8-B3AE-5F15-D7A9DA456ED9}"/>
                    </a:ext>
                  </a:extLst>
                </p14:cNvPr>
                <p14:cNvContentPartPr/>
                <p14:nvPr/>
              </p14:nvContentPartPr>
              <p14:xfrm>
                <a:off x="10803469" y="3649582"/>
                <a:ext cx="9000" cy="374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A579EC0-F6F8-B3AE-5F15-D7A9DA456ED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94829" y="3640582"/>
                  <a:ext cx="26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300F8A9-1203-B6F4-3503-6C5E8807EEAA}"/>
                    </a:ext>
                  </a:extLst>
                </p14:cNvPr>
                <p14:cNvContentPartPr/>
                <p14:nvPr/>
              </p14:nvContentPartPr>
              <p14:xfrm>
                <a:off x="10896709" y="3697102"/>
                <a:ext cx="201960" cy="1152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300F8A9-1203-B6F4-3503-6C5E8807EEA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88069" y="3688462"/>
                  <a:ext cx="219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B205852-1945-F303-5A88-8A610E1C4561}"/>
                    </a:ext>
                  </a:extLst>
                </p14:cNvPr>
                <p14:cNvContentPartPr/>
                <p14:nvPr/>
              </p14:nvContentPartPr>
              <p14:xfrm>
                <a:off x="11110549" y="3667582"/>
                <a:ext cx="86040" cy="99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B205852-1945-F303-5A88-8A610E1C456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101549" y="3658942"/>
                  <a:ext cx="103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216810B-038C-FFD9-7EF7-87671A033031}"/>
                    </a:ext>
                  </a:extLst>
                </p14:cNvPr>
                <p14:cNvContentPartPr/>
                <p14:nvPr/>
              </p14:nvContentPartPr>
              <p14:xfrm>
                <a:off x="11166349" y="3457342"/>
                <a:ext cx="482760" cy="2566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216810B-038C-FFD9-7EF7-87671A03303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57349" y="3448342"/>
                  <a:ext cx="5004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669B274-CC65-8EF6-8EB0-9E9420EE5EB0}"/>
                    </a:ext>
                  </a:extLst>
                </p14:cNvPr>
                <p14:cNvContentPartPr/>
                <p14:nvPr/>
              </p14:nvContentPartPr>
              <p14:xfrm>
                <a:off x="10406389" y="4041262"/>
                <a:ext cx="110520" cy="1310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669B274-CC65-8EF6-8EB0-9E9420EE5EB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97389" y="4032262"/>
                  <a:ext cx="128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A1B2E10-9191-67B8-FCC9-83364BF749F0}"/>
                    </a:ext>
                  </a:extLst>
                </p14:cNvPr>
                <p14:cNvContentPartPr/>
                <p14:nvPr/>
              </p14:nvContentPartPr>
              <p14:xfrm>
                <a:off x="10573789" y="3993742"/>
                <a:ext cx="72000" cy="117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A1B2E10-9191-67B8-FCC9-83364BF749F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564789" y="3984742"/>
                  <a:ext cx="89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00C0C2D-D981-3C52-50CC-C5823C11E4E5}"/>
                    </a:ext>
                  </a:extLst>
                </p14:cNvPr>
                <p14:cNvContentPartPr/>
                <p14:nvPr/>
              </p14:nvContentPartPr>
              <p14:xfrm>
                <a:off x="10662709" y="3961342"/>
                <a:ext cx="106560" cy="101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00C0C2D-D981-3C52-50CC-C5823C11E4E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653709" y="3952342"/>
                  <a:ext cx="124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5220352-6EB5-BC2D-5503-D76820D0EA96}"/>
                    </a:ext>
                  </a:extLst>
                </p14:cNvPr>
                <p14:cNvContentPartPr/>
                <p14:nvPr/>
              </p14:nvContentPartPr>
              <p14:xfrm>
                <a:off x="10767109" y="3949102"/>
                <a:ext cx="153360" cy="128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5220352-6EB5-BC2D-5503-D76820D0EA9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58469" y="3940462"/>
                  <a:ext cx="171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0EEEC11-AB66-E5BE-7BAE-7156CF0F8E37}"/>
                    </a:ext>
                  </a:extLst>
                </p14:cNvPr>
                <p14:cNvContentPartPr/>
                <p14:nvPr/>
              </p14:nvContentPartPr>
              <p14:xfrm>
                <a:off x="10929469" y="3822742"/>
                <a:ext cx="90720" cy="171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0EEEC11-AB66-E5BE-7BAE-7156CF0F8E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920469" y="3814102"/>
                  <a:ext cx="108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2C5F047-145E-EFB8-E91E-A8B8676EC987}"/>
                    </a:ext>
                  </a:extLst>
                </p14:cNvPr>
                <p14:cNvContentPartPr/>
                <p14:nvPr/>
              </p14:nvContentPartPr>
              <p14:xfrm>
                <a:off x="10853149" y="3853342"/>
                <a:ext cx="218520" cy="1310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2C5F047-145E-EFB8-E91E-A8B8676EC98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844149" y="3844342"/>
                  <a:ext cx="236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3BE5674-E602-709E-3B13-05A55A38B743}"/>
                    </a:ext>
                  </a:extLst>
                </p14:cNvPr>
                <p14:cNvContentPartPr/>
                <p14:nvPr/>
              </p14:nvContentPartPr>
              <p14:xfrm>
                <a:off x="11134669" y="3798622"/>
                <a:ext cx="110520" cy="134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3BE5674-E602-709E-3B13-05A55A38B74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25669" y="3789622"/>
                  <a:ext cx="128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47438B9-5B13-35DD-75A1-5A2F1091B26B}"/>
                    </a:ext>
                  </a:extLst>
                </p14:cNvPr>
                <p14:cNvContentPartPr/>
                <p14:nvPr/>
              </p14:nvContentPartPr>
              <p14:xfrm>
                <a:off x="11282989" y="3743182"/>
                <a:ext cx="208080" cy="1872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47438B9-5B13-35DD-75A1-5A2F1091B26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74349" y="3734542"/>
                  <a:ext cx="225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3C750A5-0836-0A75-1487-11A214273A3E}"/>
                    </a:ext>
                  </a:extLst>
                </p14:cNvPr>
                <p14:cNvContentPartPr/>
                <p14:nvPr/>
              </p14:nvContentPartPr>
              <p14:xfrm>
                <a:off x="11378029" y="3702502"/>
                <a:ext cx="208440" cy="210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3C750A5-0836-0A75-1487-11A214273A3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69029" y="3693862"/>
                  <a:ext cx="226080" cy="22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25796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39126E9-C018-E528-C926-E29F3E5F3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44924" cy="47798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E333D8F-A07F-BF32-EFF4-71A00B060DE7}"/>
                  </a:ext>
                </a:extLst>
              </p14:cNvPr>
              <p14:cNvContentPartPr/>
              <p14:nvPr/>
            </p14:nvContentPartPr>
            <p14:xfrm>
              <a:off x="7218822" y="1883685"/>
              <a:ext cx="846720" cy="201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E333D8F-A07F-BF32-EFF4-71A00B060D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09822" y="1875045"/>
                <a:ext cx="8643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6F08997-2FCA-415F-1D72-64CE13C35DCB}"/>
                  </a:ext>
                </a:extLst>
              </p14:cNvPr>
              <p14:cNvContentPartPr/>
              <p14:nvPr/>
            </p14:nvContentPartPr>
            <p14:xfrm>
              <a:off x="485022" y="1826805"/>
              <a:ext cx="832320" cy="448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6F08997-2FCA-415F-1D72-64CE13C35D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022" y="1818165"/>
                <a:ext cx="849960" cy="46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D1E1DDF-37DD-B451-11F8-DD8C1283CA9A}"/>
              </a:ext>
            </a:extLst>
          </p:cNvPr>
          <p:cNvGrpSpPr/>
          <p:nvPr/>
        </p:nvGrpSpPr>
        <p:grpSpPr>
          <a:xfrm>
            <a:off x="488982" y="1847325"/>
            <a:ext cx="3352320" cy="466920"/>
            <a:chOff x="488982" y="1847325"/>
            <a:chExt cx="335232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FE4792A-EAF2-72C2-90B0-467ADDFFEA31}"/>
                    </a:ext>
                  </a:extLst>
                </p14:cNvPr>
                <p14:cNvContentPartPr/>
                <p14:nvPr/>
              </p14:nvContentPartPr>
              <p14:xfrm>
                <a:off x="1040142" y="1847325"/>
                <a:ext cx="832680" cy="352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FE4792A-EAF2-72C2-90B0-467ADDFFEA3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31142" y="1838325"/>
                  <a:ext cx="850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8B0067-4136-5D1C-E120-759769917686}"/>
                    </a:ext>
                  </a:extLst>
                </p14:cNvPr>
                <p14:cNvContentPartPr/>
                <p14:nvPr/>
              </p14:nvContentPartPr>
              <p14:xfrm>
                <a:off x="2412102" y="1858845"/>
                <a:ext cx="1429200" cy="532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8B0067-4136-5D1C-E120-75976991768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03462" y="1849845"/>
                  <a:ext cx="1446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1FBF8AD-DC7C-2E49-01FA-98E054CF0832}"/>
                    </a:ext>
                  </a:extLst>
                </p14:cNvPr>
                <p14:cNvContentPartPr/>
                <p14:nvPr/>
              </p14:nvContentPartPr>
              <p14:xfrm>
                <a:off x="488982" y="2194005"/>
                <a:ext cx="884160" cy="61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1FBF8AD-DC7C-2E49-01FA-98E054CF083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0342" y="2185365"/>
                  <a:ext cx="901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CC6ADD0-4CE5-5CCF-DCFD-303DF90723B3}"/>
                    </a:ext>
                  </a:extLst>
                </p14:cNvPr>
                <p14:cNvContentPartPr/>
                <p14:nvPr/>
              </p14:nvContentPartPr>
              <p14:xfrm>
                <a:off x="1824582" y="2144685"/>
                <a:ext cx="1064520" cy="84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CC6ADD0-4CE5-5CCF-DCFD-303DF90723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15942" y="2135685"/>
                  <a:ext cx="1082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6911A19-476E-1B77-7D52-4C5487382B64}"/>
                    </a:ext>
                  </a:extLst>
                </p14:cNvPr>
                <p14:cNvContentPartPr/>
                <p14:nvPr/>
              </p14:nvContentPartPr>
              <p14:xfrm>
                <a:off x="1820622" y="1858485"/>
                <a:ext cx="968040" cy="4557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6911A19-476E-1B77-7D52-4C5487382B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1622" y="1849485"/>
                  <a:ext cx="9856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3D7BBEF-BEFE-1EC7-E144-551FA3BDF680}"/>
                    </a:ext>
                  </a:extLst>
                </p14:cNvPr>
                <p14:cNvContentPartPr/>
                <p14:nvPr/>
              </p14:nvContentPartPr>
              <p14:xfrm>
                <a:off x="2641782" y="1981245"/>
                <a:ext cx="229320" cy="218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3D7BBEF-BEFE-1EC7-E144-551FA3BDF68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33142" y="1972245"/>
                  <a:ext cx="24696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2003B53-3206-41A0-5ED2-DA3EF9F34773}"/>
                  </a:ext>
                </a:extLst>
              </p14:cNvPr>
              <p14:cNvContentPartPr/>
              <p14:nvPr/>
            </p14:nvContentPartPr>
            <p14:xfrm>
              <a:off x="2710542" y="2565525"/>
              <a:ext cx="1903680" cy="622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2003B53-3206-41A0-5ED2-DA3EF9F3477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01902" y="2556525"/>
                <a:ext cx="19213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FA9130C-2FD7-ED69-0106-F5DAE29CE948}"/>
                  </a:ext>
                </a:extLst>
              </p14:cNvPr>
              <p14:cNvContentPartPr/>
              <p14:nvPr/>
            </p14:nvContentPartPr>
            <p14:xfrm>
              <a:off x="5481462" y="2325765"/>
              <a:ext cx="96120" cy="2484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FA9130C-2FD7-ED69-0106-F5DAE29CE9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72462" y="2317125"/>
                <a:ext cx="11376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F358E88-7159-4B5A-88AD-5F9940CD8FC8}"/>
                  </a:ext>
                </a:extLst>
              </p14:cNvPr>
              <p14:cNvContentPartPr/>
              <p14:nvPr/>
            </p14:nvContentPartPr>
            <p14:xfrm>
              <a:off x="6558582" y="2654805"/>
              <a:ext cx="1458360" cy="6012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F358E88-7159-4B5A-88AD-5F9940CD8FC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49582" y="2646165"/>
                <a:ext cx="14760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D1BF4F5-8025-E0AE-9E14-4EE3656069CA}"/>
                  </a:ext>
                </a:extLst>
              </p14:cNvPr>
              <p14:cNvContentPartPr/>
              <p14:nvPr/>
            </p14:nvContentPartPr>
            <p14:xfrm>
              <a:off x="636582" y="2979165"/>
              <a:ext cx="630360" cy="284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D1BF4F5-8025-E0AE-9E14-4EE3656069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7582" y="2970525"/>
                <a:ext cx="648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3FB914B-B7E6-F37A-B2D9-C731C7C7822D}"/>
                  </a:ext>
                </a:extLst>
              </p14:cNvPr>
              <p14:cNvContentPartPr/>
              <p14:nvPr/>
            </p14:nvContentPartPr>
            <p14:xfrm>
              <a:off x="2106102" y="2874765"/>
              <a:ext cx="2085840" cy="885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3FB914B-B7E6-F37A-B2D9-C731C7C7822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97102" y="2865765"/>
                <a:ext cx="21034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1E300158-9DB0-C99F-93B6-6CB2E7E4CFF6}"/>
                  </a:ext>
                </a:extLst>
              </p14:cNvPr>
              <p14:cNvContentPartPr/>
              <p14:nvPr/>
            </p14:nvContentPartPr>
            <p14:xfrm>
              <a:off x="667902" y="3329085"/>
              <a:ext cx="3642120" cy="608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1E300158-9DB0-C99F-93B6-6CB2E7E4CFF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8902" y="3320445"/>
                <a:ext cx="36597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5D40677-5FF6-1FCC-19FC-E6C73B489612}"/>
                  </a:ext>
                </a:extLst>
              </p14:cNvPr>
              <p14:cNvContentPartPr/>
              <p14:nvPr/>
            </p14:nvContentPartPr>
            <p14:xfrm>
              <a:off x="5268702" y="3310365"/>
              <a:ext cx="1542240" cy="828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5D40677-5FF6-1FCC-19FC-E6C73B48961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60062" y="3301725"/>
                <a:ext cx="15598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336514A-1C99-3B3F-A76D-821881A55861}"/>
                  </a:ext>
                </a:extLst>
              </p14:cNvPr>
              <p14:cNvContentPartPr/>
              <p14:nvPr/>
            </p14:nvContentPartPr>
            <p14:xfrm>
              <a:off x="3579582" y="3713205"/>
              <a:ext cx="1523880" cy="673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336514A-1C99-3B3F-A76D-821881A558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70942" y="3704565"/>
                <a:ext cx="154152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AF8480D-B701-2B96-08AA-A71D2F2BDC83}"/>
              </a:ext>
            </a:extLst>
          </p:cNvPr>
          <p:cNvGrpSpPr/>
          <p:nvPr/>
        </p:nvGrpSpPr>
        <p:grpSpPr>
          <a:xfrm>
            <a:off x="1889022" y="2523045"/>
            <a:ext cx="2525400" cy="571320"/>
            <a:chOff x="1889022" y="2523045"/>
            <a:chExt cx="2525400" cy="57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53B220A-FB95-C63D-AE27-4C74A6135D69}"/>
                    </a:ext>
                  </a:extLst>
                </p14:cNvPr>
                <p14:cNvContentPartPr/>
                <p14:nvPr/>
              </p14:nvContentPartPr>
              <p14:xfrm>
                <a:off x="1889022" y="2523045"/>
                <a:ext cx="2525400" cy="280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53B220A-FB95-C63D-AE27-4C74A6135D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80022" y="2514405"/>
                  <a:ext cx="2543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541E0D9-3FF5-5D7F-9DD5-0E44C030C080}"/>
                    </a:ext>
                  </a:extLst>
                </p14:cNvPr>
                <p14:cNvContentPartPr/>
                <p14:nvPr/>
              </p14:nvContentPartPr>
              <p14:xfrm>
                <a:off x="2009262" y="2894925"/>
                <a:ext cx="619560" cy="146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541E0D9-3FF5-5D7F-9DD5-0E44C030C0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00262" y="2886285"/>
                  <a:ext cx="637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DA1644F-28B2-CFB5-1D4B-5913E471D932}"/>
                    </a:ext>
                  </a:extLst>
                </p14:cNvPr>
                <p14:cNvContentPartPr/>
                <p14:nvPr/>
              </p14:nvContentPartPr>
              <p14:xfrm>
                <a:off x="3182502" y="2718525"/>
                <a:ext cx="1191240" cy="375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DA1644F-28B2-CFB5-1D4B-5913E471D9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73502" y="2709525"/>
                  <a:ext cx="120888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F4F6907-15D3-8333-C11A-8FFDFFF651A4}"/>
              </a:ext>
            </a:extLst>
          </p:cNvPr>
          <p:cNvGrpSpPr/>
          <p:nvPr/>
        </p:nvGrpSpPr>
        <p:grpSpPr>
          <a:xfrm>
            <a:off x="469542" y="3712485"/>
            <a:ext cx="7431840" cy="1567080"/>
            <a:chOff x="469542" y="3712485"/>
            <a:chExt cx="7431840" cy="15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79F35A5-A3EE-690E-21E3-2FCF4A9C5EEE}"/>
                    </a:ext>
                  </a:extLst>
                </p14:cNvPr>
                <p14:cNvContentPartPr/>
                <p14:nvPr/>
              </p14:nvContentPartPr>
              <p14:xfrm>
                <a:off x="1909182" y="4128645"/>
                <a:ext cx="1550160" cy="58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79F35A5-A3EE-690E-21E3-2FCF4A9C5E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00542" y="4119645"/>
                  <a:ext cx="1567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9EB495D-D884-5177-7559-28FABA9C4983}"/>
                    </a:ext>
                  </a:extLst>
                </p14:cNvPr>
                <p14:cNvContentPartPr/>
                <p14:nvPr/>
              </p14:nvContentPartPr>
              <p14:xfrm>
                <a:off x="1597422" y="3726885"/>
                <a:ext cx="743760" cy="465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9EB495D-D884-5177-7559-28FABA9C498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88422" y="3717885"/>
                  <a:ext cx="7614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C182980-E105-FC63-DCE7-BD8DBA79DF5B}"/>
                    </a:ext>
                  </a:extLst>
                </p14:cNvPr>
                <p14:cNvContentPartPr/>
                <p14:nvPr/>
              </p14:nvContentPartPr>
              <p14:xfrm>
                <a:off x="5820222" y="3737325"/>
                <a:ext cx="1007640" cy="12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C182980-E105-FC63-DCE7-BD8DBA79DF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11582" y="3728685"/>
                  <a:ext cx="1025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A505220-8422-8B10-C67D-C45ABCB07BF2}"/>
                    </a:ext>
                  </a:extLst>
                </p14:cNvPr>
                <p14:cNvContentPartPr/>
                <p14:nvPr/>
              </p14:nvContentPartPr>
              <p14:xfrm>
                <a:off x="5780262" y="3712485"/>
                <a:ext cx="998640" cy="71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A505220-8422-8B10-C67D-C45ABCB07BF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71262" y="3703485"/>
                  <a:ext cx="1016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2E73922-EAE4-1DC5-D2FB-0B864C77B945}"/>
                    </a:ext>
                  </a:extLst>
                </p14:cNvPr>
                <p14:cNvContentPartPr/>
                <p14:nvPr/>
              </p14:nvContentPartPr>
              <p14:xfrm>
                <a:off x="3977742" y="3735165"/>
                <a:ext cx="1371240" cy="473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2E73922-EAE4-1DC5-D2FB-0B864C77B94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68742" y="3726525"/>
                  <a:ext cx="13888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A6E39B2-9CB7-B6C6-00DF-91BE8227DC45}"/>
                    </a:ext>
                  </a:extLst>
                </p14:cNvPr>
                <p14:cNvContentPartPr/>
                <p14:nvPr/>
              </p14:nvContentPartPr>
              <p14:xfrm>
                <a:off x="5831022" y="3785565"/>
                <a:ext cx="1077480" cy="4248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A6E39B2-9CB7-B6C6-00DF-91BE8227DC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22022" y="3776925"/>
                  <a:ext cx="10951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B7FD141-428C-95B1-5FEC-2FC07C73CDE2}"/>
                    </a:ext>
                  </a:extLst>
                </p14:cNvPr>
                <p14:cNvContentPartPr/>
                <p14:nvPr/>
              </p14:nvContentPartPr>
              <p14:xfrm>
                <a:off x="7365342" y="4166085"/>
                <a:ext cx="536040" cy="586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B7FD141-428C-95B1-5FEC-2FC07C73CDE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56342" y="4157085"/>
                  <a:ext cx="553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C95EDFC-9110-F929-E70D-71DE54403745}"/>
                    </a:ext>
                  </a:extLst>
                </p14:cNvPr>
                <p14:cNvContentPartPr/>
                <p14:nvPr/>
              </p14:nvContentPartPr>
              <p14:xfrm>
                <a:off x="530742" y="4465245"/>
                <a:ext cx="659160" cy="45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C95EDFC-9110-F929-E70D-71DE544037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2102" y="4456605"/>
                  <a:ext cx="676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EB33760-C0B6-863A-0028-C7EF587D76A7}"/>
                    </a:ext>
                  </a:extLst>
                </p14:cNvPr>
                <p14:cNvContentPartPr/>
                <p14:nvPr/>
              </p14:nvContentPartPr>
              <p14:xfrm>
                <a:off x="2976942" y="4135125"/>
                <a:ext cx="1091160" cy="435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EB33760-C0B6-863A-0028-C7EF587D76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67942" y="4126485"/>
                  <a:ext cx="11088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DDAE79F0-8E20-C439-77ED-6662409FFB25}"/>
                    </a:ext>
                  </a:extLst>
                </p14:cNvPr>
                <p14:cNvContentPartPr/>
                <p14:nvPr/>
              </p14:nvContentPartPr>
              <p14:xfrm>
                <a:off x="4495062" y="4181925"/>
                <a:ext cx="1339200" cy="448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DDAE79F0-8E20-C439-77ED-6662409FFB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86422" y="4172925"/>
                  <a:ext cx="13568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170BAD0-EE9A-9F4F-B50E-31B62094ECD5}"/>
                    </a:ext>
                  </a:extLst>
                </p14:cNvPr>
                <p14:cNvContentPartPr/>
                <p14:nvPr/>
              </p14:nvContentPartPr>
              <p14:xfrm>
                <a:off x="469542" y="4474245"/>
                <a:ext cx="3021480" cy="347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170BAD0-EE9A-9F4F-B50E-31B62094ECD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0902" y="4465245"/>
                  <a:ext cx="30391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B613FAC-E96F-C826-CD77-946EC9F08DC7}"/>
                    </a:ext>
                  </a:extLst>
                </p14:cNvPr>
                <p14:cNvContentPartPr/>
                <p14:nvPr/>
              </p14:nvContentPartPr>
              <p14:xfrm>
                <a:off x="3469422" y="4423845"/>
                <a:ext cx="3903840" cy="364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B613FAC-E96F-C826-CD77-946EC9F08DC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60782" y="4414845"/>
                  <a:ext cx="39214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D32559F-5C2C-0858-54F8-753179A3AE80}"/>
                    </a:ext>
                  </a:extLst>
                </p14:cNvPr>
                <p14:cNvContentPartPr/>
                <p14:nvPr/>
              </p14:nvContentPartPr>
              <p14:xfrm>
                <a:off x="2700822" y="4997685"/>
                <a:ext cx="263520" cy="42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D32559F-5C2C-0858-54F8-753179A3AE8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92182" y="4988685"/>
                  <a:ext cx="281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B7B8144-910F-F297-3E15-C56A0FC86270}"/>
                    </a:ext>
                  </a:extLst>
                </p14:cNvPr>
                <p14:cNvContentPartPr/>
                <p14:nvPr/>
              </p14:nvContentPartPr>
              <p14:xfrm>
                <a:off x="2733942" y="5071845"/>
                <a:ext cx="239400" cy="33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B7B8144-910F-F297-3E15-C56A0FC862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25302" y="5063205"/>
                  <a:ext cx="257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B6724E2-622B-AC74-64A7-ECF94D963700}"/>
                    </a:ext>
                  </a:extLst>
                </p14:cNvPr>
                <p14:cNvContentPartPr/>
                <p14:nvPr/>
              </p14:nvContentPartPr>
              <p14:xfrm>
                <a:off x="2935542" y="4918485"/>
                <a:ext cx="99360" cy="226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B6724E2-622B-AC74-64A7-ECF94D96370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26542" y="4909485"/>
                  <a:ext cx="1170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C6B10BC-FA88-C0B5-9935-0A2B46A4F2A8}"/>
                    </a:ext>
                  </a:extLst>
                </p14:cNvPr>
                <p14:cNvContentPartPr/>
                <p14:nvPr/>
              </p14:nvContentPartPr>
              <p14:xfrm>
                <a:off x="3271062" y="4953405"/>
                <a:ext cx="268920" cy="100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C6B10BC-FA88-C0B5-9935-0A2B46A4F2A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62422" y="4944405"/>
                  <a:ext cx="286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738D60E-01C6-0588-C521-C4F9AADF0D9B}"/>
                    </a:ext>
                  </a:extLst>
                </p14:cNvPr>
                <p14:cNvContentPartPr/>
                <p14:nvPr/>
              </p14:nvContentPartPr>
              <p14:xfrm>
                <a:off x="3490662" y="4875285"/>
                <a:ext cx="7560" cy="15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738D60E-01C6-0588-C521-C4F9AADF0D9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81662" y="4866285"/>
                  <a:ext cx="25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FA431B7-6548-2390-E639-BE5F985384F2}"/>
                    </a:ext>
                  </a:extLst>
                </p14:cNvPr>
                <p14:cNvContentPartPr/>
                <p14:nvPr/>
              </p14:nvContentPartPr>
              <p14:xfrm>
                <a:off x="3700542" y="4897245"/>
                <a:ext cx="460080" cy="255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FA431B7-6548-2390-E639-BE5F985384F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91902" y="4888245"/>
                  <a:ext cx="477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7F43D80-14EB-4077-E8DF-2848C6B03E40}"/>
                    </a:ext>
                  </a:extLst>
                </p14:cNvPr>
                <p14:cNvContentPartPr/>
                <p14:nvPr/>
              </p14:nvContentPartPr>
              <p14:xfrm>
                <a:off x="4214262" y="4894365"/>
                <a:ext cx="243720" cy="1018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7F43D80-14EB-4077-E8DF-2848C6B03E4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05262" y="4885725"/>
                  <a:ext cx="261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2C55719-F06A-0F63-5987-F86F6CBF5DEF}"/>
                    </a:ext>
                  </a:extLst>
                </p14:cNvPr>
                <p14:cNvContentPartPr/>
                <p14:nvPr/>
              </p14:nvContentPartPr>
              <p14:xfrm>
                <a:off x="4519542" y="4757205"/>
                <a:ext cx="273240" cy="222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2C55719-F06A-0F63-5987-F86F6CBF5D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10902" y="4748205"/>
                  <a:ext cx="290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2D2C3A4-63DA-A252-90A7-E392BEB51340}"/>
                    </a:ext>
                  </a:extLst>
                </p14:cNvPr>
                <p14:cNvContentPartPr/>
                <p14:nvPr/>
              </p14:nvContentPartPr>
              <p14:xfrm>
                <a:off x="5064222" y="4847205"/>
                <a:ext cx="219240" cy="99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2D2C3A4-63DA-A252-90A7-E392BEB5134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55582" y="4838565"/>
                  <a:ext cx="236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BF6BB0E-C915-088C-28C2-8818FB87C475}"/>
                    </a:ext>
                  </a:extLst>
                </p14:cNvPr>
                <p14:cNvContentPartPr/>
                <p14:nvPr/>
              </p14:nvContentPartPr>
              <p14:xfrm>
                <a:off x="5248182" y="4741365"/>
                <a:ext cx="45000" cy="58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BF6BB0E-C915-088C-28C2-8818FB87C47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39182" y="4732365"/>
                  <a:ext cx="62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029097F-F972-DADB-1133-594B779AF24E}"/>
                    </a:ext>
                  </a:extLst>
                </p14:cNvPr>
                <p14:cNvContentPartPr/>
                <p14:nvPr/>
              </p14:nvContentPartPr>
              <p14:xfrm>
                <a:off x="5332422" y="4836765"/>
                <a:ext cx="153360" cy="932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029097F-F972-DADB-1133-594B779AF2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23782" y="4827765"/>
                  <a:ext cx="171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7B07FA3-3D1B-55A3-A1AF-7BD11DDED31A}"/>
                    </a:ext>
                  </a:extLst>
                </p14:cNvPr>
                <p14:cNvContentPartPr/>
                <p14:nvPr/>
              </p14:nvContentPartPr>
              <p14:xfrm>
                <a:off x="5535102" y="4709685"/>
                <a:ext cx="177120" cy="195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7B07FA3-3D1B-55A3-A1AF-7BD11DDED3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26462" y="4700685"/>
                  <a:ext cx="194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B66AB69-C287-8826-7E43-E528DBA21320}"/>
                    </a:ext>
                  </a:extLst>
                </p14:cNvPr>
                <p14:cNvContentPartPr/>
                <p14:nvPr/>
              </p14:nvContentPartPr>
              <p14:xfrm>
                <a:off x="5974662" y="4836765"/>
                <a:ext cx="145440" cy="1058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B66AB69-C287-8826-7E43-E528DBA2132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65662" y="4827765"/>
                  <a:ext cx="163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82D0C4-EF5E-AB97-895F-FA181481D736}"/>
                    </a:ext>
                  </a:extLst>
                </p14:cNvPr>
                <p14:cNvContentPartPr/>
                <p14:nvPr/>
              </p14:nvContentPartPr>
              <p14:xfrm>
                <a:off x="6174822" y="4802205"/>
                <a:ext cx="631800" cy="1404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82D0C4-EF5E-AB97-895F-FA181481D73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66182" y="4793565"/>
                  <a:ext cx="649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D90460C-54BC-D651-D0F0-20166AE7A3F2}"/>
                    </a:ext>
                  </a:extLst>
                </p14:cNvPr>
                <p14:cNvContentPartPr/>
                <p14:nvPr/>
              </p14:nvContentPartPr>
              <p14:xfrm>
                <a:off x="5835342" y="5161125"/>
                <a:ext cx="276120" cy="1184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D90460C-54BC-D651-D0F0-20166AE7A3F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26702" y="5152125"/>
                  <a:ext cx="293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560362A-723E-E0FC-DE8A-59FEDA8A838D}"/>
                    </a:ext>
                  </a:extLst>
                </p14:cNvPr>
                <p14:cNvContentPartPr/>
                <p14:nvPr/>
              </p14:nvContentPartPr>
              <p14:xfrm>
                <a:off x="6014622" y="5080485"/>
                <a:ext cx="2880" cy="176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560362A-723E-E0FC-DE8A-59FEDA8A838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05622" y="5071485"/>
                  <a:ext cx="20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6FF44D7-A991-0412-1BFC-033D7A2E1135}"/>
                    </a:ext>
                  </a:extLst>
                </p14:cNvPr>
                <p14:cNvContentPartPr/>
                <p14:nvPr/>
              </p14:nvContentPartPr>
              <p14:xfrm>
                <a:off x="6236022" y="5135925"/>
                <a:ext cx="205560" cy="105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6FF44D7-A991-0412-1BFC-033D7A2E113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27382" y="5127285"/>
                  <a:ext cx="223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7AF62A5A-D9FD-F788-C090-4F3129558AD5}"/>
                    </a:ext>
                  </a:extLst>
                </p14:cNvPr>
                <p14:cNvContentPartPr/>
                <p14:nvPr/>
              </p14:nvContentPartPr>
              <p14:xfrm>
                <a:off x="6413862" y="5103885"/>
                <a:ext cx="209160" cy="104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7AF62A5A-D9FD-F788-C090-4F3129558A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05222" y="5095245"/>
                  <a:ext cx="226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3D789EC-29AA-70B4-BC86-0DD5F662FB6A}"/>
                    </a:ext>
                  </a:extLst>
                </p14:cNvPr>
                <p14:cNvContentPartPr/>
                <p14:nvPr/>
              </p14:nvContentPartPr>
              <p14:xfrm>
                <a:off x="6571902" y="5113965"/>
                <a:ext cx="116640" cy="142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3D789EC-29AA-70B4-BC86-0DD5F662FB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62902" y="5105325"/>
                  <a:ext cx="134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FA7693D-2768-E208-577C-2889E01CCF42}"/>
                    </a:ext>
                  </a:extLst>
                </p14:cNvPr>
                <p14:cNvContentPartPr/>
                <p14:nvPr/>
              </p14:nvContentPartPr>
              <p14:xfrm>
                <a:off x="6712302" y="4988325"/>
                <a:ext cx="86400" cy="245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FA7693D-2768-E208-577C-2889E01CCF4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03662" y="4979325"/>
                  <a:ext cx="104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620CD23-EDC7-3F42-48FD-8748DACD98A9}"/>
                    </a:ext>
                  </a:extLst>
                </p14:cNvPr>
                <p14:cNvContentPartPr/>
                <p14:nvPr/>
              </p14:nvContentPartPr>
              <p14:xfrm>
                <a:off x="6859902" y="5068605"/>
                <a:ext cx="207720" cy="81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620CD23-EDC7-3F42-48FD-8748DACD98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51262" y="5059605"/>
                  <a:ext cx="225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9D29B0F-9E66-545E-97AF-3C9FFDAF75E2}"/>
                    </a:ext>
                  </a:extLst>
                </p14:cNvPr>
                <p14:cNvContentPartPr/>
                <p14:nvPr/>
              </p14:nvContentPartPr>
              <p14:xfrm>
                <a:off x="7083102" y="5015325"/>
                <a:ext cx="114840" cy="140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9D29B0F-9E66-545E-97AF-3C9FFDAF75E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74102" y="5006325"/>
                  <a:ext cx="13248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BBDF218-D32B-59A8-FF6B-EA5070C536A6}"/>
                  </a:ext>
                </a:extLst>
              </p14:cNvPr>
              <p14:cNvContentPartPr/>
              <p14:nvPr/>
            </p14:nvContentPartPr>
            <p14:xfrm>
              <a:off x="243949" y="454942"/>
              <a:ext cx="3852720" cy="1119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BBDF218-D32B-59A8-FF6B-EA5070C536A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35309" y="445942"/>
                <a:ext cx="387036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9FA9873-AE10-5597-A51B-3EE0A0A1B5BA}"/>
              </a:ext>
            </a:extLst>
          </p:cNvPr>
          <p:cNvGrpSpPr/>
          <p:nvPr/>
        </p:nvGrpSpPr>
        <p:grpSpPr>
          <a:xfrm>
            <a:off x="2065549" y="1044262"/>
            <a:ext cx="2118240" cy="902880"/>
            <a:chOff x="2065549" y="1044262"/>
            <a:chExt cx="2118240" cy="90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32478A8-954C-0B58-2E70-DA5C937F920F}"/>
                    </a:ext>
                  </a:extLst>
                </p14:cNvPr>
                <p14:cNvContentPartPr/>
                <p14:nvPr/>
              </p14:nvContentPartPr>
              <p14:xfrm>
                <a:off x="2065549" y="1406782"/>
                <a:ext cx="1950840" cy="540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32478A8-954C-0B58-2E70-DA5C937F920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56909" y="1398142"/>
                  <a:ext cx="196848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2BB4CCD-0372-5D1B-7714-255B8FCBB200}"/>
                    </a:ext>
                  </a:extLst>
                </p14:cNvPr>
                <p14:cNvContentPartPr/>
                <p14:nvPr/>
              </p14:nvContentPartPr>
              <p14:xfrm>
                <a:off x="3655669" y="1044262"/>
                <a:ext cx="528120" cy="554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2BB4CCD-0372-5D1B-7714-255B8FCBB2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46669" y="1035262"/>
                  <a:ext cx="54576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BCAC977-C615-2467-E5B7-0DC2AEA5A46E}"/>
                    </a:ext>
                  </a:extLst>
                </p14:cNvPr>
                <p14:cNvContentPartPr/>
                <p14:nvPr/>
              </p14:nvContentPartPr>
              <p14:xfrm>
                <a:off x="3630109" y="1379062"/>
                <a:ext cx="244440" cy="255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BCAC977-C615-2467-E5B7-0DC2AEA5A46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621469" y="1370422"/>
                  <a:ext cx="262080" cy="273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24218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AD31596-6506-C742-3D1C-6F67CA236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6" y="0"/>
            <a:ext cx="8639286" cy="55067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0C96DD5-E82C-4F6C-A57C-68D1E1A54908}"/>
                  </a:ext>
                </a:extLst>
              </p14:cNvPr>
              <p14:cNvContentPartPr/>
              <p14:nvPr/>
            </p14:nvContentPartPr>
            <p14:xfrm>
              <a:off x="2622469" y="3835702"/>
              <a:ext cx="61920" cy="71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0C96DD5-E82C-4F6C-A57C-68D1E1A549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3829" y="3827062"/>
                <a:ext cx="795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59E1F0E-A494-7724-F807-A537544A48A1}"/>
                  </a:ext>
                </a:extLst>
              </p14:cNvPr>
              <p14:cNvContentPartPr/>
              <p14:nvPr/>
            </p14:nvContentPartPr>
            <p14:xfrm>
              <a:off x="3790669" y="3396142"/>
              <a:ext cx="75960" cy="64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59E1F0E-A494-7724-F807-A537544A48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81669" y="3387502"/>
                <a:ext cx="936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ECEAF26-1E20-1EB0-7C28-355C1896CBFB}"/>
                  </a:ext>
                </a:extLst>
              </p14:cNvPr>
              <p14:cNvContentPartPr/>
              <p14:nvPr/>
            </p14:nvContentPartPr>
            <p14:xfrm>
              <a:off x="4817749" y="2839942"/>
              <a:ext cx="59400" cy="1184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ECEAF26-1E20-1EB0-7C28-355C1896CB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9109" y="2831302"/>
                <a:ext cx="77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F374E81-AD8D-6E30-48E6-81B1E653D960}"/>
                  </a:ext>
                </a:extLst>
              </p14:cNvPr>
              <p14:cNvContentPartPr/>
              <p14:nvPr/>
            </p14:nvContentPartPr>
            <p14:xfrm>
              <a:off x="2603389" y="3856222"/>
              <a:ext cx="72360" cy="900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F374E81-AD8D-6E30-48E6-81B1E653D9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94389" y="3847582"/>
                <a:ext cx="900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3435E23-3FEA-8D31-6794-23E6387D6A87}"/>
                  </a:ext>
                </a:extLst>
              </p14:cNvPr>
              <p14:cNvContentPartPr/>
              <p14:nvPr/>
            </p14:nvContentPartPr>
            <p14:xfrm>
              <a:off x="3795709" y="3357982"/>
              <a:ext cx="64080" cy="10080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3435E23-3FEA-8D31-6794-23E6387D6A8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87069" y="3349342"/>
                <a:ext cx="817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0D3F225-CBF3-1E2A-C720-616B5044CB69}"/>
                  </a:ext>
                </a:extLst>
              </p14:cNvPr>
              <p14:cNvContentPartPr/>
              <p14:nvPr/>
            </p14:nvContentPartPr>
            <p14:xfrm>
              <a:off x="4818469" y="2825542"/>
              <a:ext cx="53280" cy="925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0D3F225-CBF3-1E2A-C720-616B5044CB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9829" y="2816542"/>
                <a:ext cx="709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CA9CF36-730E-BFCD-3D24-2E96E1DBF5A9}"/>
                  </a:ext>
                </a:extLst>
              </p14:cNvPr>
              <p14:cNvContentPartPr/>
              <p14:nvPr/>
            </p14:nvContentPartPr>
            <p14:xfrm>
              <a:off x="3765469" y="3445102"/>
              <a:ext cx="17280" cy="288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CA9CF36-730E-BFCD-3D24-2E96E1DBF5A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56829" y="3436462"/>
                <a:ext cx="34920" cy="3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BD0DD23-14D3-3AE0-FE4B-2F88E77493DD}"/>
                  </a:ext>
                </a:extLst>
              </p14:cNvPr>
              <p14:cNvContentPartPr/>
              <p14:nvPr/>
            </p14:nvContentPartPr>
            <p14:xfrm>
              <a:off x="3694909" y="4140262"/>
              <a:ext cx="55440" cy="11102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BD0DD23-14D3-3AE0-FE4B-2F88E77493D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685909" y="4131262"/>
                <a:ext cx="73080" cy="11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8BE4B11-EBF9-0CAB-106E-117ED05D1848}"/>
                  </a:ext>
                </a:extLst>
              </p14:cNvPr>
              <p14:cNvContentPartPr/>
              <p14:nvPr/>
            </p14:nvContentPartPr>
            <p14:xfrm>
              <a:off x="2624269" y="3962062"/>
              <a:ext cx="56160" cy="3729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8BE4B11-EBF9-0CAB-106E-117ED05D18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15269" y="3953422"/>
                <a:ext cx="7380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48827B97-8E89-F775-0822-0F940ED4A9B0}"/>
                  </a:ext>
                </a:extLst>
              </p14:cNvPr>
              <p14:cNvContentPartPr/>
              <p14:nvPr/>
            </p14:nvContentPartPr>
            <p14:xfrm>
              <a:off x="2703109" y="4866022"/>
              <a:ext cx="22320" cy="4197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48827B97-8E89-F775-0822-0F940ED4A9B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94109" y="4857382"/>
                <a:ext cx="39960" cy="43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52222B59-813C-489A-DAD3-D7D6E9F5CA67}"/>
              </a:ext>
            </a:extLst>
          </p:cNvPr>
          <p:cNvGrpSpPr/>
          <p:nvPr/>
        </p:nvGrpSpPr>
        <p:grpSpPr>
          <a:xfrm>
            <a:off x="4823149" y="3008782"/>
            <a:ext cx="95400" cy="721800"/>
            <a:chOff x="4823149" y="3008782"/>
            <a:chExt cx="95400" cy="72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8DB7287-423B-7BA8-FE9E-D49FB3A66DBE}"/>
                    </a:ext>
                  </a:extLst>
                </p14:cNvPr>
                <p14:cNvContentPartPr/>
                <p14:nvPr/>
              </p14:nvContentPartPr>
              <p14:xfrm>
                <a:off x="4849789" y="3008782"/>
                <a:ext cx="30240" cy="319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8DB7287-423B-7BA8-FE9E-D49FB3A66D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40789" y="2999782"/>
                  <a:ext cx="478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50A41BF-0C5A-8DDB-358E-021FC2AD0BC4}"/>
                    </a:ext>
                  </a:extLst>
                </p14:cNvPr>
                <p14:cNvContentPartPr/>
                <p14:nvPr/>
              </p14:nvContentPartPr>
              <p14:xfrm>
                <a:off x="4913509" y="3645262"/>
                <a:ext cx="5040" cy="85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50A41BF-0C5A-8DDB-358E-021FC2AD0BC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04869" y="3636622"/>
                  <a:ext cx="22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32A422C-3E43-797E-F549-BD91528CAF57}"/>
                    </a:ext>
                  </a:extLst>
                </p14:cNvPr>
                <p14:cNvContentPartPr/>
                <p14:nvPr/>
              </p14:nvContentPartPr>
              <p14:xfrm>
                <a:off x="4823149" y="3343582"/>
                <a:ext cx="17280" cy="242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32A422C-3E43-797E-F549-BD91528CAF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14509" y="3334582"/>
                  <a:ext cx="3492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923EC059-E3E8-9FD3-2012-0A74CB7EF446}"/>
                  </a:ext>
                </a:extLst>
              </p14:cNvPr>
              <p14:cNvContentPartPr/>
              <p14:nvPr/>
            </p14:nvContentPartPr>
            <p14:xfrm>
              <a:off x="4896589" y="3921022"/>
              <a:ext cx="6120" cy="1180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923EC059-E3E8-9FD3-2012-0A74CB7EF44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87949" y="3912022"/>
                <a:ext cx="2376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11C3F99-0209-730F-6A6A-699BE5F9A413}"/>
              </a:ext>
            </a:extLst>
          </p:cNvPr>
          <p:cNvGrpSpPr/>
          <p:nvPr/>
        </p:nvGrpSpPr>
        <p:grpSpPr>
          <a:xfrm>
            <a:off x="4834309" y="5069422"/>
            <a:ext cx="88920" cy="74160"/>
            <a:chOff x="4834309" y="5069422"/>
            <a:chExt cx="88920" cy="7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849D253-E1ED-B29C-C531-9E7C8B7A302D}"/>
                    </a:ext>
                  </a:extLst>
                </p14:cNvPr>
                <p14:cNvContentPartPr/>
                <p14:nvPr/>
              </p14:nvContentPartPr>
              <p14:xfrm>
                <a:off x="4834309" y="5069422"/>
                <a:ext cx="5400" cy="36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849D253-E1ED-B29C-C531-9E7C8B7A302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25309" y="5060422"/>
                  <a:ext cx="230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4A282DF-3F29-2269-1BC1-0904BEA82E4B}"/>
                    </a:ext>
                  </a:extLst>
                </p14:cNvPr>
                <p14:cNvContentPartPr/>
                <p14:nvPr/>
              </p14:nvContentPartPr>
              <p14:xfrm>
                <a:off x="4913509" y="5073022"/>
                <a:ext cx="9720" cy="70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4A282DF-3F29-2269-1BC1-0904BEA82E4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04869" y="5064022"/>
                  <a:ext cx="2736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BDEC2B40-0DFA-BCE4-B221-144A7A058015}"/>
              </a:ext>
            </a:extLst>
          </p:cNvPr>
          <p:cNvGrpSpPr/>
          <p:nvPr/>
        </p:nvGrpSpPr>
        <p:grpSpPr>
          <a:xfrm>
            <a:off x="3563149" y="3185182"/>
            <a:ext cx="340920" cy="480240"/>
            <a:chOff x="3563149" y="3185182"/>
            <a:chExt cx="34092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C5CA9B1-E28C-7705-293C-F31373723B9D}"/>
                    </a:ext>
                  </a:extLst>
                </p14:cNvPr>
                <p14:cNvContentPartPr/>
                <p14:nvPr/>
              </p14:nvContentPartPr>
              <p14:xfrm>
                <a:off x="3563149" y="3185182"/>
                <a:ext cx="310680" cy="4802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C5CA9B1-E28C-7705-293C-F31373723B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54509" y="3176182"/>
                  <a:ext cx="3283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64F46DC-AB19-B623-2A43-D3C64BD241C9}"/>
                    </a:ext>
                  </a:extLst>
                </p14:cNvPr>
                <p14:cNvContentPartPr/>
                <p14:nvPr/>
              </p14:nvContentPartPr>
              <p14:xfrm>
                <a:off x="3774829" y="3239182"/>
                <a:ext cx="129240" cy="287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64F46DC-AB19-B623-2A43-D3C64BD241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66189" y="3230182"/>
                  <a:ext cx="146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85FAAB5-8286-4F52-83DC-DE9DC3DCBEC1}"/>
                    </a:ext>
                  </a:extLst>
                </p14:cNvPr>
                <p14:cNvContentPartPr/>
                <p14:nvPr/>
              </p14:nvContentPartPr>
              <p14:xfrm>
                <a:off x="3625429" y="3188062"/>
                <a:ext cx="278640" cy="344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85FAAB5-8286-4F52-83DC-DE9DC3DCBE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16429" y="3179062"/>
                  <a:ext cx="296280" cy="361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72248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91AC0C-1C9E-8444-6AAF-4D81D7316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8661271" cy="60756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C89963A-A23F-F44F-BD05-8AADE623A214}"/>
                  </a:ext>
                </a:extLst>
              </p14:cNvPr>
              <p14:cNvContentPartPr/>
              <p14:nvPr/>
            </p14:nvContentPartPr>
            <p14:xfrm>
              <a:off x="4286389" y="950662"/>
              <a:ext cx="1099080" cy="110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C89963A-A23F-F44F-BD05-8AADE623A2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7389" y="941662"/>
                <a:ext cx="11167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6F15940F-3A74-699F-E260-52FD2D0715D5}"/>
                  </a:ext>
                </a:extLst>
              </p14:cNvPr>
              <p14:cNvContentPartPr/>
              <p14:nvPr/>
            </p14:nvContentPartPr>
            <p14:xfrm>
              <a:off x="1870429" y="4754422"/>
              <a:ext cx="6486840" cy="14652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6F15940F-3A74-699F-E260-52FD2D0715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1789" y="4745782"/>
                <a:ext cx="6504480" cy="148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1212D7C-B801-245A-25A9-E7BD2454EAEC}"/>
              </a:ext>
            </a:extLst>
          </p:cNvPr>
          <p:cNvGrpSpPr/>
          <p:nvPr/>
        </p:nvGrpSpPr>
        <p:grpSpPr>
          <a:xfrm>
            <a:off x="8115349" y="25462"/>
            <a:ext cx="3611160" cy="4494600"/>
            <a:chOff x="8115349" y="25462"/>
            <a:chExt cx="3611160" cy="449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616F3B97-9E9C-1E3F-C96B-56EC6F2D1357}"/>
                    </a:ext>
                  </a:extLst>
                </p14:cNvPr>
                <p14:cNvContentPartPr/>
                <p14:nvPr/>
              </p14:nvContentPartPr>
              <p14:xfrm>
                <a:off x="9118309" y="564022"/>
                <a:ext cx="159840" cy="20512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616F3B97-9E9C-1E3F-C96B-56EC6F2D135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09669" y="555022"/>
                  <a:ext cx="177480" cy="20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7F1D110-30C9-DF20-6E4F-7A72EBDE11DF}"/>
                    </a:ext>
                  </a:extLst>
                </p14:cNvPr>
                <p14:cNvContentPartPr/>
                <p14:nvPr/>
              </p14:nvContentPartPr>
              <p14:xfrm>
                <a:off x="9112189" y="2347102"/>
                <a:ext cx="2384280" cy="166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7F1D110-30C9-DF20-6E4F-7A72EBDE11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03189" y="2338462"/>
                  <a:ext cx="2401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6FBAF58-109B-7EC7-F438-22F34F620662}"/>
                    </a:ext>
                  </a:extLst>
                </p14:cNvPr>
                <p14:cNvContentPartPr/>
                <p14:nvPr/>
              </p14:nvContentPartPr>
              <p14:xfrm>
                <a:off x="11476309" y="2226862"/>
                <a:ext cx="250200" cy="3124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6FBAF58-109B-7EC7-F438-22F34F6206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467669" y="2217862"/>
                  <a:ext cx="2678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2C658EC-5D15-2309-FEB8-C98E6CDAA5C1}"/>
                    </a:ext>
                  </a:extLst>
                </p14:cNvPr>
                <p14:cNvContentPartPr/>
                <p14:nvPr/>
              </p14:nvContentPartPr>
              <p14:xfrm>
                <a:off x="9257269" y="638182"/>
                <a:ext cx="2043000" cy="1431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2C658EC-5D15-2309-FEB8-C98E6CDAA5C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48269" y="629182"/>
                  <a:ext cx="2060640" cy="14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75409A0-CD52-B4B8-BFEC-16740DD8DE09}"/>
                    </a:ext>
                  </a:extLst>
                </p14:cNvPr>
                <p14:cNvContentPartPr/>
                <p14:nvPr/>
              </p14:nvContentPartPr>
              <p14:xfrm>
                <a:off x="8920669" y="292942"/>
                <a:ext cx="356400" cy="4057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75409A0-CD52-B4B8-BFEC-16740DD8DE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12029" y="283942"/>
                  <a:ext cx="3740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907D463-D890-EDEE-2433-A9C1C75B7489}"/>
                    </a:ext>
                  </a:extLst>
                </p14:cNvPr>
                <p14:cNvContentPartPr/>
                <p14:nvPr/>
              </p14:nvContentPartPr>
              <p14:xfrm>
                <a:off x="8424589" y="385822"/>
                <a:ext cx="435240" cy="350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907D463-D890-EDEE-2433-A9C1C75B748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15589" y="376822"/>
                  <a:ext cx="4528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8543F01-7D30-09DB-0A09-0000C2B0269A}"/>
                    </a:ext>
                  </a:extLst>
                </p14:cNvPr>
                <p14:cNvContentPartPr/>
                <p14:nvPr/>
              </p14:nvContentPartPr>
              <p14:xfrm>
                <a:off x="11468029" y="2629702"/>
                <a:ext cx="248400" cy="257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8543F01-7D30-09DB-0A09-0000C2B026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459389" y="2621062"/>
                  <a:ext cx="266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B83D4E8-A1DB-ACBF-84AB-FA66196C2A99}"/>
                    </a:ext>
                  </a:extLst>
                </p14:cNvPr>
                <p14:cNvContentPartPr/>
                <p14:nvPr/>
              </p14:nvContentPartPr>
              <p14:xfrm>
                <a:off x="9787909" y="485182"/>
                <a:ext cx="1299240" cy="1563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B83D4E8-A1DB-ACBF-84AB-FA66196C2A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778909" y="476182"/>
                  <a:ext cx="1316880" cy="158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F159E8F-5FEC-ACBA-A3EB-A84B45E88CBC}"/>
                    </a:ext>
                  </a:extLst>
                </p14:cNvPr>
                <p14:cNvContentPartPr/>
                <p14:nvPr/>
              </p14:nvContentPartPr>
              <p14:xfrm>
                <a:off x="9255829" y="472222"/>
                <a:ext cx="1406160" cy="1198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F159E8F-5FEC-ACBA-A3EB-A84B45E88C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47189" y="463222"/>
                  <a:ext cx="1423800" cy="12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17B5FE5-8B93-7D8C-6F01-D2A49EB27618}"/>
                    </a:ext>
                  </a:extLst>
                </p14:cNvPr>
                <p14:cNvContentPartPr/>
                <p14:nvPr/>
              </p14:nvContentPartPr>
              <p14:xfrm>
                <a:off x="9631669" y="750862"/>
                <a:ext cx="999360" cy="953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17B5FE5-8B93-7D8C-6F01-D2A49EB276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22669" y="741862"/>
                  <a:ext cx="1017000" cy="9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EE59E57-8DEC-F5CF-9F70-DB3CDE518C54}"/>
                    </a:ext>
                  </a:extLst>
                </p14:cNvPr>
                <p14:cNvContentPartPr/>
                <p14:nvPr/>
              </p14:nvContentPartPr>
              <p14:xfrm>
                <a:off x="10081669" y="1317862"/>
                <a:ext cx="99000" cy="878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EE59E57-8DEC-F5CF-9F70-DB3CDE518C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072669" y="1308862"/>
                  <a:ext cx="116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72F93D1-00E9-E836-77A2-0527A4FC88C1}"/>
                    </a:ext>
                  </a:extLst>
                </p14:cNvPr>
                <p14:cNvContentPartPr/>
                <p14:nvPr/>
              </p14:nvContentPartPr>
              <p14:xfrm>
                <a:off x="10045669" y="695062"/>
                <a:ext cx="59760" cy="522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72F93D1-00E9-E836-77A2-0527A4FC88C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036669" y="686062"/>
                  <a:ext cx="7740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7F71B65-FD96-C366-26F8-541CA0166AF9}"/>
                    </a:ext>
                  </a:extLst>
                </p14:cNvPr>
                <p14:cNvContentPartPr/>
                <p14:nvPr/>
              </p14:nvContentPartPr>
              <p14:xfrm>
                <a:off x="9943789" y="1066582"/>
                <a:ext cx="225720" cy="255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7F71B65-FD96-C366-26F8-541CA0166A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935149" y="1057582"/>
                  <a:ext cx="243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16EA50B-ED3A-08C3-B8C3-CF6BE812AF0B}"/>
                    </a:ext>
                  </a:extLst>
                </p14:cNvPr>
                <p14:cNvContentPartPr/>
                <p14:nvPr/>
              </p14:nvContentPartPr>
              <p14:xfrm>
                <a:off x="9620509" y="1030582"/>
                <a:ext cx="482400" cy="7340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16EA50B-ED3A-08C3-B8C3-CF6BE812AF0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11509" y="1021582"/>
                  <a:ext cx="500040" cy="75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C6C8A11-4C1D-5232-047B-9CB17F16DF46}"/>
                    </a:ext>
                  </a:extLst>
                </p14:cNvPr>
                <p14:cNvContentPartPr/>
                <p14:nvPr/>
              </p14:nvContentPartPr>
              <p14:xfrm>
                <a:off x="9493069" y="929782"/>
                <a:ext cx="240480" cy="414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C6C8A11-4C1D-5232-047B-9CB17F16DF4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484429" y="921142"/>
                  <a:ext cx="25812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5D51DDC-1A96-5801-1C9A-28012D7CCD95}"/>
                    </a:ext>
                  </a:extLst>
                </p14:cNvPr>
                <p14:cNvContentPartPr/>
                <p14:nvPr/>
              </p14:nvContentPartPr>
              <p14:xfrm>
                <a:off x="9843349" y="229582"/>
                <a:ext cx="135360" cy="134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5D51DDC-1A96-5801-1C9A-28012D7CCD9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34709" y="220942"/>
                  <a:ext cx="153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ED19C64-994D-1E34-2BC8-D48EB38152DE}"/>
                    </a:ext>
                  </a:extLst>
                </p14:cNvPr>
                <p14:cNvContentPartPr/>
                <p14:nvPr/>
              </p14:nvContentPartPr>
              <p14:xfrm>
                <a:off x="10011829" y="138862"/>
                <a:ext cx="89280" cy="249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ED19C64-994D-1E34-2BC8-D48EB38152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03189" y="130222"/>
                  <a:ext cx="1069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91A28CD-10DD-4CFC-E43C-C4F6EB91E1DF}"/>
                    </a:ext>
                  </a:extLst>
                </p14:cNvPr>
                <p14:cNvContentPartPr/>
                <p14:nvPr/>
              </p14:nvContentPartPr>
              <p14:xfrm>
                <a:off x="10141789" y="68662"/>
                <a:ext cx="340920" cy="167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91A28CD-10DD-4CFC-E43C-C4F6EB91E1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33149" y="60022"/>
                  <a:ext cx="358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F8D5F0B-B5EA-CB15-A281-2316C129B382}"/>
                    </a:ext>
                  </a:extLst>
                </p14:cNvPr>
                <p14:cNvContentPartPr/>
                <p14:nvPr/>
              </p14:nvContentPartPr>
              <p14:xfrm>
                <a:off x="10543189" y="25462"/>
                <a:ext cx="249840" cy="145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F8D5F0B-B5EA-CB15-A281-2316C129B38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534189" y="16462"/>
                  <a:ext cx="267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051D49A-5E89-7A55-1D3C-3D86CF6F3C84}"/>
                    </a:ext>
                  </a:extLst>
                </p14:cNvPr>
                <p14:cNvContentPartPr/>
                <p14:nvPr/>
              </p14:nvContentPartPr>
              <p14:xfrm>
                <a:off x="10062589" y="480142"/>
                <a:ext cx="238320" cy="608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051D49A-5E89-7A55-1D3C-3D86CF6F3C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053949" y="471502"/>
                  <a:ext cx="255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4B0AEC1-4319-F80E-BA7C-9D2C5F1929FB}"/>
                    </a:ext>
                  </a:extLst>
                </p14:cNvPr>
                <p14:cNvContentPartPr/>
                <p14:nvPr/>
              </p14:nvContentPartPr>
              <p14:xfrm>
                <a:off x="10286509" y="355582"/>
                <a:ext cx="60840" cy="69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4B0AEC1-4319-F80E-BA7C-9D2C5F1929F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277869" y="346582"/>
                  <a:ext cx="78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9A2B0DC-9E91-1C29-62B3-17B98EB1106B}"/>
                    </a:ext>
                  </a:extLst>
                </p14:cNvPr>
                <p14:cNvContentPartPr/>
                <p14:nvPr/>
              </p14:nvContentPartPr>
              <p14:xfrm>
                <a:off x="10403869" y="293662"/>
                <a:ext cx="183960" cy="161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9A2B0DC-9E91-1C29-62B3-17B98EB110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395229" y="284662"/>
                  <a:ext cx="2016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7802900-507A-C268-8DD2-DC6EF24E1358}"/>
                    </a:ext>
                  </a:extLst>
                </p14:cNvPr>
                <p14:cNvContentPartPr/>
                <p14:nvPr/>
              </p14:nvContentPartPr>
              <p14:xfrm>
                <a:off x="10627789" y="280342"/>
                <a:ext cx="83520" cy="114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7802900-507A-C268-8DD2-DC6EF24E13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619149" y="271342"/>
                  <a:ext cx="101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A383929-AB4C-CCFA-B386-64069D536883}"/>
                    </a:ext>
                  </a:extLst>
                </p14:cNvPr>
                <p14:cNvContentPartPr/>
                <p14:nvPr/>
              </p14:nvContentPartPr>
              <p14:xfrm>
                <a:off x="10733269" y="119422"/>
                <a:ext cx="617040" cy="188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A383929-AB4C-CCFA-B386-64069D5368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24629" y="110782"/>
                  <a:ext cx="634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44C86C7-EC85-DD5A-0D99-2B4C09089919}"/>
                    </a:ext>
                  </a:extLst>
                </p14:cNvPr>
                <p14:cNvContentPartPr/>
                <p14:nvPr/>
              </p14:nvContentPartPr>
              <p14:xfrm>
                <a:off x="8115349" y="2606662"/>
                <a:ext cx="124920" cy="19134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44C86C7-EC85-DD5A-0D99-2B4C090899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06709" y="2598022"/>
                  <a:ext cx="142560" cy="19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D8052B5-C9A8-7A7B-A1F6-59956F2819F1}"/>
                    </a:ext>
                  </a:extLst>
                </p14:cNvPr>
                <p14:cNvContentPartPr/>
                <p14:nvPr/>
              </p14:nvContentPartPr>
              <p14:xfrm>
                <a:off x="8598829" y="3099862"/>
                <a:ext cx="126720" cy="348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D8052B5-C9A8-7A7B-A1F6-59956F2819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89829" y="3090862"/>
                  <a:ext cx="1443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CB2EE1F-D8CA-B1CE-EB2D-6FAA126DDDED}"/>
                    </a:ext>
                  </a:extLst>
                </p14:cNvPr>
                <p14:cNvContentPartPr/>
                <p14:nvPr/>
              </p14:nvContentPartPr>
              <p14:xfrm>
                <a:off x="8799349" y="3269782"/>
                <a:ext cx="383760" cy="137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CB2EE1F-D8CA-B1CE-EB2D-6FAA126DDDE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90709" y="3261142"/>
                  <a:ext cx="401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69519BC-FAFD-5D52-2AEB-6B0B3D0F02FE}"/>
                    </a:ext>
                  </a:extLst>
                </p14:cNvPr>
                <p14:cNvContentPartPr/>
                <p14:nvPr/>
              </p14:nvContentPartPr>
              <p14:xfrm>
                <a:off x="9300469" y="3273382"/>
                <a:ext cx="240120" cy="104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69519BC-FAFD-5D52-2AEB-6B0B3D0F02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91829" y="3264382"/>
                  <a:ext cx="257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FB3803B-613A-BEC4-38BD-EF51827054EF}"/>
                    </a:ext>
                  </a:extLst>
                </p14:cNvPr>
                <p14:cNvContentPartPr/>
                <p14:nvPr/>
              </p14:nvContentPartPr>
              <p14:xfrm>
                <a:off x="9592069" y="3123982"/>
                <a:ext cx="317520" cy="182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FB3803B-613A-BEC4-38BD-EF51827054E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83069" y="3114982"/>
                  <a:ext cx="335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C47C3AF-8160-7221-936E-727E92ED41A1}"/>
                    </a:ext>
                  </a:extLst>
                </p14:cNvPr>
                <p14:cNvContentPartPr/>
                <p14:nvPr/>
              </p14:nvContentPartPr>
              <p14:xfrm>
                <a:off x="9887629" y="3262942"/>
                <a:ext cx="64800" cy="345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C47C3AF-8160-7221-936E-727E92ED41A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78989" y="3254302"/>
                  <a:ext cx="82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B2D2CC4-CFA5-0860-5E3F-AD5C88897267}"/>
                    </a:ext>
                  </a:extLst>
                </p14:cNvPr>
                <p14:cNvContentPartPr/>
                <p14:nvPr/>
              </p14:nvContentPartPr>
              <p14:xfrm>
                <a:off x="8822389" y="3370222"/>
                <a:ext cx="1177200" cy="144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B2D2CC4-CFA5-0860-5E3F-AD5C8889726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13749" y="3361582"/>
                  <a:ext cx="1194840" cy="162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7265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3598B4-0762-DEA1-E667-2403CEBF5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3688"/>
            <a:ext cx="8647901" cy="49358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77DA6BC-592A-A218-701E-0D6ADDB718DB}"/>
                  </a:ext>
                </a:extLst>
              </p14:cNvPr>
              <p14:cNvContentPartPr/>
              <p14:nvPr/>
            </p14:nvContentPartPr>
            <p14:xfrm>
              <a:off x="1138909" y="1452502"/>
              <a:ext cx="430200" cy="6188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77DA6BC-592A-A218-701E-0D6ADDB718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30269" y="1443502"/>
                <a:ext cx="447840" cy="63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6E7FD5EE-5C67-64AF-41B4-39A9EE19C321}"/>
                  </a:ext>
                </a:extLst>
              </p14:cNvPr>
              <p14:cNvContentPartPr/>
              <p14:nvPr/>
            </p14:nvContentPartPr>
            <p14:xfrm>
              <a:off x="2904709" y="1635742"/>
              <a:ext cx="572760" cy="6307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6E7FD5EE-5C67-64AF-41B4-39A9EE19C3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96069" y="1627102"/>
                <a:ext cx="590400" cy="64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FEF7D9D-1012-3BF8-90FB-C555838F44AB}"/>
                  </a:ext>
                </a:extLst>
              </p14:cNvPr>
              <p14:cNvContentPartPr/>
              <p14:nvPr/>
            </p14:nvContentPartPr>
            <p14:xfrm>
              <a:off x="2462629" y="1069462"/>
              <a:ext cx="1605600" cy="14612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FEF7D9D-1012-3BF8-90FB-C555838F44A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53629" y="1060822"/>
                <a:ext cx="1623240" cy="14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F807B8D9-7DD0-1B01-5AC0-3FAB0EF6F6D0}"/>
                  </a:ext>
                </a:extLst>
              </p14:cNvPr>
              <p14:cNvContentPartPr/>
              <p14:nvPr/>
            </p14:nvContentPartPr>
            <p14:xfrm>
              <a:off x="1785829" y="1474822"/>
              <a:ext cx="310680" cy="53784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F807B8D9-7DD0-1B01-5AC0-3FAB0EF6F6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6829" y="1466182"/>
                <a:ext cx="32832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2591D5E-7132-169C-D0B6-2DF4D194FBE3}"/>
                  </a:ext>
                </a:extLst>
              </p14:cNvPr>
              <p14:cNvContentPartPr/>
              <p14:nvPr/>
            </p14:nvContentPartPr>
            <p14:xfrm>
              <a:off x="965749" y="1268902"/>
              <a:ext cx="4582440" cy="1188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2591D5E-7132-169C-D0B6-2DF4D194FBE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6749" y="1260262"/>
                <a:ext cx="4600080" cy="12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859576B-407C-20FF-B356-88F98036621E}"/>
                  </a:ext>
                </a:extLst>
              </p14:cNvPr>
              <p14:cNvContentPartPr/>
              <p14:nvPr/>
            </p14:nvContentPartPr>
            <p14:xfrm>
              <a:off x="5269549" y="1265662"/>
              <a:ext cx="61560" cy="11260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859576B-407C-20FF-B356-88F9803662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60909" y="1257022"/>
                <a:ext cx="7920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572946F-F716-5862-303C-9CCF383A3369}"/>
                  </a:ext>
                </a:extLst>
              </p14:cNvPr>
              <p14:cNvContentPartPr/>
              <p14:nvPr/>
            </p14:nvContentPartPr>
            <p14:xfrm>
              <a:off x="1266349" y="1131382"/>
              <a:ext cx="4471920" cy="185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572946F-F716-5862-303C-9CCF383A336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257709" y="1122742"/>
                <a:ext cx="44895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24DE4A9-72BF-32E9-1A2F-52AF0D7B5A88}"/>
                  </a:ext>
                </a:extLst>
              </p14:cNvPr>
              <p14:cNvContentPartPr/>
              <p14:nvPr/>
            </p14:nvContentPartPr>
            <p14:xfrm>
              <a:off x="1143589" y="1476982"/>
              <a:ext cx="413640" cy="6418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24DE4A9-72BF-32E9-1A2F-52AF0D7B5A8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4589" y="1467982"/>
                <a:ext cx="431280" cy="6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56770AB-BC80-4DA5-166E-00890E66F057}"/>
                  </a:ext>
                </a:extLst>
              </p14:cNvPr>
              <p14:cNvContentPartPr/>
              <p14:nvPr/>
            </p14:nvContentPartPr>
            <p14:xfrm>
              <a:off x="1804549" y="1469062"/>
              <a:ext cx="366120" cy="5378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56770AB-BC80-4DA5-166E-00890E66F05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95549" y="1460422"/>
                <a:ext cx="38376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A0F830F-921D-9243-EF12-CBF93864F548}"/>
                  </a:ext>
                </a:extLst>
              </p14:cNvPr>
              <p14:cNvContentPartPr/>
              <p14:nvPr/>
            </p14:nvContentPartPr>
            <p14:xfrm>
              <a:off x="2409349" y="1233982"/>
              <a:ext cx="1477080" cy="4669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A0F830F-921D-9243-EF12-CBF93864F54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00709" y="1224982"/>
                <a:ext cx="149472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4746C34-EC2E-BA94-9957-95F545ADD702}"/>
                  </a:ext>
                </a:extLst>
              </p14:cNvPr>
              <p14:cNvContentPartPr/>
              <p14:nvPr/>
            </p14:nvContentPartPr>
            <p14:xfrm>
              <a:off x="2601949" y="1302742"/>
              <a:ext cx="1490040" cy="4280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4746C34-EC2E-BA94-9957-95F545ADD7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93309" y="1294102"/>
                <a:ext cx="150768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577CE03-44EE-3AE9-DBC7-A4C7B9C2CA76}"/>
                  </a:ext>
                </a:extLst>
              </p14:cNvPr>
              <p14:cNvContentPartPr/>
              <p14:nvPr/>
            </p14:nvContentPartPr>
            <p14:xfrm>
              <a:off x="4089469" y="1890982"/>
              <a:ext cx="1047240" cy="720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577CE03-44EE-3AE9-DBC7-A4C7B9C2CA7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80829" y="1882342"/>
                <a:ext cx="10648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366ACE0-49FF-A508-8B10-F4ED8C0D471C}"/>
                  </a:ext>
                </a:extLst>
              </p14:cNvPr>
              <p14:cNvContentPartPr/>
              <p14:nvPr/>
            </p14:nvContentPartPr>
            <p14:xfrm>
              <a:off x="4086229" y="1538542"/>
              <a:ext cx="459000" cy="4014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366ACE0-49FF-A508-8B10-F4ED8C0D471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077589" y="1529902"/>
                <a:ext cx="47664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868648E-6E90-95BF-25B1-F2B28D2D44FD}"/>
                  </a:ext>
                </a:extLst>
              </p14:cNvPr>
              <p14:cNvContentPartPr/>
              <p14:nvPr/>
            </p14:nvContentPartPr>
            <p14:xfrm>
              <a:off x="4715509" y="1496422"/>
              <a:ext cx="410040" cy="4071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868648E-6E90-95BF-25B1-F2B28D2D44F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06869" y="1487782"/>
                <a:ext cx="42768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5ABB42EB-27F9-88A1-564A-AC8D074580D0}"/>
                  </a:ext>
                </a:extLst>
              </p14:cNvPr>
              <p14:cNvContentPartPr/>
              <p14:nvPr/>
            </p14:nvContentPartPr>
            <p14:xfrm>
              <a:off x="3433909" y="2331622"/>
              <a:ext cx="2471760" cy="446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5ABB42EB-27F9-88A1-564A-AC8D074580D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25269" y="2322982"/>
                <a:ext cx="24894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379729F-2EC8-5ED0-878C-E81E94CFD036}"/>
                  </a:ext>
                </a:extLst>
              </p14:cNvPr>
              <p14:cNvContentPartPr/>
              <p14:nvPr/>
            </p14:nvContentPartPr>
            <p14:xfrm>
              <a:off x="3303229" y="2168182"/>
              <a:ext cx="361080" cy="35280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379729F-2EC8-5ED0-878C-E81E94CFD03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94229" y="2159182"/>
                <a:ext cx="3787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47A86B3-0788-C887-25E9-CBAFEBF80464}"/>
                  </a:ext>
                </a:extLst>
              </p14:cNvPr>
              <p14:cNvContentPartPr/>
              <p14:nvPr/>
            </p14:nvContentPartPr>
            <p14:xfrm>
              <a:off x="6164869" y="2145502"/>
              <a:ext cx="710280" cy="3506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47A86B3-0788-C887-25E9-CBAFEBF8046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156229" y="2136502"/>
                <a:ext cx="7279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06BDD16-F1CE-0F19-00B3-B39B0504A970}"/>
                  </a:ext>
                </a:extLst>
              </p14:cNvPr>
              <p14:cNvContentPartPr/>
              <p14:nvPr/>
            </p14:nvContentPartPr>
            <p14:xfrm>
              <a:off x="6896029" y="2264662"/>
              <a:ext cx="378360" cy="745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06BDD16-F1CE-0F19-00B3-B39B0504A97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87389" y="2256022"/>
                <a:ext cx="396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97420BAF-2BE0-8333-9FA6-379F2AA505B7}"/>
                  </a:ext>
                </a:extLst>
              </p14:cNvPr>
              <p14:cNvContentPartPr/>
              <p14:nvPr/>
            </p14:nvContentPartPr>
            <p14:xfrm>
              <a:off x="7355749" y="2221102"/>
              <a:ext cx="137160" cy="1195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97420BAF-2BE0-8333-9FA6-379F2AA505B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47109" y="2212102"/>
                <a:ext cx="1548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ACD9C82-A359-70C4-AE8D-206F4CCC69FD}"/>
                  </a:ext>
                </a:extLst>
              </p14:cNvPr>
              <p14:cNvContentPartPr/>
              <p14:nvPr/>
            </p14:nvContentPartPr>
            <p14:xfrm>
              <a:off x="7639069" y="1978822"/>
              <a:ext cx="376920" cy="5497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ACD9C82-A359-70C4-AE8D-206F4CCC69F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30069" y="1969822"/>
                <a:ext cx="39456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9219DEF-E623-2D1E-B7D6-A43A903C17D7}"/>
                  </a:ext>
                </a:extLst>
              </p14:cNvPr>
              <p14:cNvContentPartPr/>
              <p14:nvPr/>
            </p14:nvContentPartPr>
            <p14:xfrm>
              <a:off x="8169349" y="2130382"/>
              <a:ext cx="124200" cy="144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9219DEF-E623-2D1E-B7D6-A43A903C17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160709" y="2121742"/>
                <a:ext cx="1418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C2A2E03-1CB1-9FB8-6FCC-6B312B548E49}"/>
                  </a:ext>
                </a:extLst>
              </p14:cNvPr>
              <p14:cNvContentPartPr/>
              <p14:nvPr/>
            </p14:nvContentPartPr>
            <p14:xfrm>
              <a:off x="8474629" y="1912942"/>
              <a:ext cx="351360" cy="35784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C2A2E03-1CB1-9FB8-6FCC-6B312B548E4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465989" y="1904302"/>
                <a:ext cx="3690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594B2C7-750E-D63E-589C-BABB29D97F8E}"/>
                  </a:ext>
                </a:extLst>
              </p14:cNvPr>
              <p14:cNvContentPartPr/>
              <p14:nvPr/>
            </p14:nvContentPartPr>
            <p14:xfrm>
              <a:off x="8859469" y="2076742"/>
              <a:ext cx="112320" cy="6912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594B2C7-750E-D63E-589C-BABB29D97F8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850469" y="2068102"/>
                <a:ext cx="1299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E713A7D-5415-8144-4F9F-5FEA2C4946F0}"/>
                  </a:ext>
                </a:extLst>
              </p14:cNvPr>
              <p14:cNvContentPartPr/>
              <p14:nvPr/>
            </p14:nvContentPartPr>
            <p14:xfrm>
              <a:off x="8978629" y="1906102"/>
              <a:ext cx="95400" cy="2444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E713A7D-5415-8144-4F9F-5FEA2C4946F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969629" y="1897462"/>
                <a:ext cx="1130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E01DE6D-5CC8-454B-7FEF-794C47928723}"/>
                  </a:ext>
                </a:extLst>
              </p14:cNvPr>
              <p14:cNvContentPartPr/>
              <p14:nvPr/>
            </p14:nvContentPartPr>
            <p14:xfrm>
              <a:off x="9081949" y="2008342"/>
              <a:ext cx="457560" cy="1411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E01DE6D-5CC8-454B-7FEF-794C4792872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072949" y="1999342"/>
                <a:ext cx="4752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D82BD3D-97D6-00D9-69BE-FE501EF5E730}"/>
                  </a:ext>
                </a:extLst>
              </p14:cNvPr>
              <p14:cNvContentPartPr/>
              <p14:nvPr/>
            </p14:nvContentPartPr>
            <p14:xfrm>
              <a:off x="1058989" y="1416142"/>
              <a:ext cx="520560" cy="7261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D82BD3D-97D6-00D9-69BE-FE501EF5E73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49989" y="1407502"/>
                <a:ext cx="538200" cy="74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BC907615-29E2-6989-84F0-9CDDDDCD5E67}"/>
                  </a:ext>
                </a:extLst>
              </p14:cNvPr>
              <p14:cNvContentPartPr/>
              <p14:nvPr/>
            </p14:nvContentPartPr>
            <p14:xfrm>
              <a:off x="812029" y="2068462"/>
              <a:ext cx="465120" cy="32904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BC907615-29E2-6989-84F0-9CDDDDCD5E6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03389" y="2059462"/>
                <a:ext cx="482760" cy="33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8B6A9AC9-51E4-C975-30EA-0DE41E0C6C51}"/>
                  </a:ext>
                </a:extLst>
              </p14:cNvPr>
              <p14:cNvContentPartPr/>
              <p14:nvPr/>
            </p14:nvContentPartPr>
            <p14:xfrm>
              <a:off x="1010389" y="1938502"/>
              <a:ext cx="379800" cy="33156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8B6A9AC9-51E4-C975-30EA-0DE41E0C6C5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01389" y="1929862"/>
                <a:ext cx="39744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A4DA4DBE-4D33-7975-CB30-AF000C86C777}"/>
                  </a:ext>
                </a:extLst>
              </p14:cNvPr>
              <p14:cNvContentPartPr/>
              <p14:nvPr/>
            </p14:nvContentPartPr>
            <p14:xfrm>
              <a:off x="1392709" y="1455022"/>
              <a:ext cx="23040" cy="396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A4DA4DBE-4D33-7975-CB30-AF000C86C77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83709" y="1446382"/>
                <a:ext cx="406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E8B13C2F-FA8A-7B67-8066-6FD735D15284}"/>
                  </a:ext>
                </a:extLst>
              </p14:cNvPr>
              <p14:cNvContentPartPr/>
              <p14:nvPr/>
            </p14:nvContentPartPr>
            <p14:xfrm>
              <a:off x="1055749" y="1433062"/>
              <a:ext cx="488160" cy="60228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E8B13C2F-FA8A-7B67-8066-6FD735D1528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47109" y="1424062"/>
                <a:ext cx="505800" cy="61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6BE7502A-5145-B39D-0DBF-22C2809FA68B}"/>
                  </a:ext>
                </a:extLst>
              </p14:cNvPr>
              <p14:cNvContentPartPr/>
              <p14:nvPr/>
            </p14:nvContentPartPr>
            <p14:xfrm>
              <a:off x="2935669" y="1676062"/>
              <a:ext cx="429120" cy="53352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6BE7502A-5145-B39D-0DBF-22C2809FA68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927029" y="1667422"/>
                <a:ext cx="446760" cy="55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CDBAAD1A-25E2-AF11-AB66-FF11A3844F37}"/>
                  </a:ext>
                </a:extLst>
              </p14:cNvPr>
              <p14:cNvContentPartPr/>
              <p14:nvPr/>
            </p14:nvContentPartPr>
            <p14:xfrm>
              <a:off x="4105669" y="1484182"/>
              <a:ext cx="429480" cy="46008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CDBAAD1A-25E2-AF11-AB66-FF11A3844F3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97029" y="1475542"/>
                <a:ext cx="447120" cy="47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8828A13B-D382-3B08-DBA0-A2361A5B16A3}"/>
              </a:ext>
            </a:extLst>
          </p:cNvPr>
          <p:cNvGrpSpPr/>
          <p:nvPr/>
        </p:nvGrpSpPr>
        <p:grpSpPr>
          <a:xfrm>
            <a:off x="201469" y="2782702"/>
            <a:ext cx="9721440" cy="3452760"/>
            <a:chOff x="201469" y="2782702"/>
            <a:chExt cx="9721440" cy="345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A744ABE-F1E8-EBBC-3746-AA4DD197497C}"/>
                    </a:ext>
                  </a:extLst>
                </p14:cNvPr>
                <p14:cNvContentPartPr/>
                <p14:nvPr/>
              </p14:nvContentPartPr>
              <p14:xfrm>
                <a:off x="2071669" y="3334222"/>
                <a:ext cx="2018880" cy="87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A744ABE-F1E8-EBBC-3746-AA4DD197497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62669" y="3325222"/>
                  <a:ext cx="2036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B47DF3A-A3C6-3CDB-BC7E-11324CBC6DA6}"/>
                    </a:ext>
                  </a:extLst>
                </p14:cNvPr>
                <p14:cNvContentPartPr/>
                <p14:nvPr/>
              </p14:nvContentPartPr>
              <p14:xfrm>
                <a:off x="4441549" y="3070342"/>
                <a:ext cx="144720" cy="166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B47DF3A-A3C6-3CDB-BC7E-11324CBC6DA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32909" y="3061702"/>
                  <a:ext cx="162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F4EACCB-B232-43F1-2BAA-597995B82FE4}"/>
                    </a:ext>
                  </a:extLst>
                </p14:cNvPr>
                <p14:cNvContentPartPr/>
                <p14:nvPr/>
              </p14:nvContentPartPr>
              <p14:xfrm>
                <a:off x="4627309" y="3127582"/>
                <a:ext cx="765360" cy="219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F4EACCB-B232-43F1-2BAA-597995B82FE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18309" y="3118582"/>
                  <a:ext cx="783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064418C-A7DD-C8D3-662A-A52D1CB1A0C7}"/>
                    </a:ext>
                  </a:extLst>
                </p14:cNvPr>
                <p14:cNvContentPartPr/>
                <p14:nvPr/>
              </p14:nvContentPartPr>
              <p14:xfrm>
                <a:off x="5532349" y="3125782"/>
                <a:ext cx="280080" cy="111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064418C-A7DD-C8D3-662A-A52D1CB1A0C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23349" y="3116782"/>
                  <a:ext cx="297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30D723C-2A42-0B20-9778-5E8431802161}"/>
                    </a:ext>
                  </a:extLst>
                </p14:cNvPr>
                <p14:cNvContentPartPr/>
                <p14:nvPr/>
              </p14:nvContentPartPr>
              <p14:xfrm>
                <a:off x="5861749" y="2989342"/>
                <a:ext cx="232200" cy="227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30D723C-2A42-0B20-9778-5E843180216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853109" y="2980342"/>
                  <a:ext cx="249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7E5DF30-3784-42B2-43E8-03EC0A7B34B1}"/>
                    </a:ext>
                  </a:extLst>
                </p14:cNvPr>
                <p14:cNvContentPartPr/>
                <p14:nvPr/>
              </p14:nvContentPartPr>
              <p14:xfrm>
                <a:off x="5806309" y="2904742"/>
                <a:ext cx="18360" cy="234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7E5DF30-3784-42B2-43E8-03EC0A7B34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97309" y="2896102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C184A72-2D15-2E0E-4B99-9AE575B3915A}"/>
                    </a:ext>
                  </a:extLst>
                </p14:cNvPr>
                <p14:cNvContentPartPr/>
                <p14:nvPr/>
              </p14:nvContentPartPr>
              <p14:xfrm>
                <a:off x="6336229" y="3016342"/>
                <a:ext cx="266760" cy="2055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C184A72-2D15-2E0E-4B99-9AE575B3915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27229" y="3007702"/>
                  <a:ext cx="284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20E847F-415B-B99F-5425-FEEB60B4740D}"/>
                    </a:ext>
                  </a:extLst>
                </p14:cNvPr>
                <p14:cNvContentPartPr/>
                <p14:nvPr/>
              </p14:nvContentPartPr>
              <p14:xfrm>
                <a:off x="6938869" y="3071062"/>
                <a:ext cx="126720" cy="1555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20E847F-415B-B99F-5425-FEEB60B474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29869" y="3062062"/>
                  <a:ext cx="144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968B4A7-1C65-0550-1BDC-24C8DE86D4DC}"/>
                    </a:ext>
                  </a:extLst>
                </p14:cNvPr>
                <p14:cNvContentPartPr/>
                <p14:nvPr/>
              </p14:nvContentPartPr>
              <p14:xfrm>
                <a:off x="7075669" y="3095542"/>
                <a:ext cx="249480" cy="263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968B4A7-1C65-0550-1BDC-24C8DE86D4D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66669" y="3086542"/>
                  <a:ext cx="267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011D8F8-CEDB-5F3B-53C5-1D2F704051B2}"/>
                    </a:ext>
                  </a:extLst>
                </p14:cNvPr>
                <p14:cNvContentPartPr/>
                <p14:nvPr/>
              </p14:nvContentPartPr>
              <p14:xfrm>
                <a:off x="7387789" y="3055942"/>
                <a:ext cx="52920" cy="1314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011D8F8-CEDB-5F3B-53C5-1D2F704051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78789" y="3047302"/>
                  <a:ext cx="70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86C4A65-A3DC-2195-3F12-A929FCDFDAA4}"/>
                    </a:ext>
                  </a:extLst>
                </p14:cNvPr>
                <p14:cNvContentPartPr/>
                <p14:nvPr/>
              </p14:nvContentPartPr>
              <p14:xfrm>
                <a:off x="7473109" y="2982142"/>
                <a:ext cx="151560" cy="190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86C4A65-A3DC-2195-3F12-A929FCDFDA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64469" y="2973502"/>
                  <a:ext cx="169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C36F3CA-AF04-55A6-6646-009165620744}"/>
                    </a:ext>
                  </a:extLst>
                </p14:cNvPr>
                <p14:cNvContentPartPr/>
                <p14:nvPr/>
              </p14:nvContentPartPr>
              <p14:xfrm>
                <a:off x="7596589" y="2941102"/>
                <a:ext cx="273240" cy="178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C36F3CA-AF04-55A6-6646-00916562074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87589" y="2932462"/>
                  <a:ext cx="290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9D57F7F-1FCC-F9E3-8CC6-779E66AA8215}"/>
                    </a:ext>
                  </a:extLst>
                </p14:cNvPr>
                <p14:cNvContentPartPr/>
                <p14:nvPr/>
              </p14:nvContentPartPr>
              <p14:xfrm>
                <a:off x="7547269" y="2874502"/>
                <a:ext cx="27720" cy="208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9D57F7F-1FCC-F9E3-8CC6-779E66AA821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38269" y="2865502"/>
                  <a:ext cx="45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C11BD24-776F-AFCC-9FF5-327399E5359F}"/>
                    </a:ext>
                  </a:extLst>
                </p14:cNvPr>
                <p14:cNvContentPartPr/>
                <p14:nvPr/>
              </p14:nvContentPartPr>
              <p14:xfrm>
                <a:off x="8095549" y="2993302"/>
                <a:ext cx="213480" cy="128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C11BD24-776F-AFCC-9FF5-327399E5359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86909" y="2984302"/>
                  <a:ext cx="231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9A85345-56DD-F71A-289C-C92825B6783A}"/>
                    </a:ext>
                  </a:extLst>
                </p14:cNvPr>
                <p14:cNvContentPartPr/>
                <p14:nvPr/>
              </p14:nvContentPartPr>
              <p14:xfrm>
                <a:off x="8395069" y="2982142"/>
                <a:ext cx="160920" cy="121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9A85345-56DD-F71A-289C-C92825B6783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86069" y="2973502"/>
                  <a:ext cx="178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A3D3546-DE97-F928-3CDD-AAA43F21DD5C}"/>
                    </a:ext>
                  </a:extLst>
                </p14:cNvPr>
                <p14:cNvContentPartPr/>
                <p14:nvPr/>
              </p14:nvContentPartPr>
              <p14:xfrm>
                <a:off x="8568229" y="2824462"/>
                <a:ext cx="126360" cy="245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A3D3546-DE97-F928-3CDD-AAA43F21DD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59229" y="2815462"/>
                  <a:ext cx="144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17A7E9C-373C-4309-3847-22EA04C86824}"/>
                    </a:ext>
                  </a:extLst>
                </p14:cNvPr>
                <p14:cNvContentPartPr/>
                <p14:nvPr/>
              </p14:nvContentPartPr>
              <p14:xfrm>
                <a:off x="8742469" y="2807902"/>
                <a:ext cx="310320" cy="248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17A7E9C-373C-4309-3847-22EA04C868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33829" y="2799262"/>
                  <a:ext cx="327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13416E8-C3FC-285A-32D6-D8D00C7875C7}"/>
                    </a:ext>
                  </a:extLst>
                </p14:cNvPr>
                <p14:cNvContentPartPr/>
                <p14:nvPr/>
              </p14:nvContentPartPr>
              <p14:xfrm>
                <a:off x="9210469" y="2782702"/>
                <a:ext cx="458640" cy="239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13416E8-C3FC-285A-32D6-D8D00C7875C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01469" y="2773702"/>
                  <a:ext cx="476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52F4C6D-0DA7-D094-EC47-3BCE66F36D56}"/>
                    </a:ext>
                  </a:extLst>
                </p14:cNvPr>
                <p14:cNvContentPartPr/>
                <p14:nvPr/>
              </p14:nvContentPartPr>
              <p14:xfrm>
                <a:off x="9527629" y="2792062"/>
                <a:ext cx="46800" cy="198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52F4C6D-0DA7-D094-EC47-3BCE66F36D5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18629" y="2783062"/>
                  <a:ext cx="64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FB900F1-F8B0-2E88-BFC2-5FE513A650F5}"/>
                    </a:ext>
                  </a:extLst>
                </p14:cNvPr>
                <p14:cNvContentPartPr/>
                <p14:nvPr/>
              </p14:nvContentPartPr>
              <p14:xfrm>
                <a:off x="9803749" y="2803222"/>
                <a:ext cx="119160" cy="1605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FB900F1-F8B0-2E88-BFC2-5FE513A650F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95109" y="2794582"/>
                  <a:ext cx="136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93032FF-3FD6-40F7-9B95-334A0E7A006C}"/>
                    </a:ext>
                  </a:extLst>
                </p14:cNvPr>
                <p14:cNvContentPartPr/>
                <p14:nvPr/>
              </p14:nvContentPartPr>
              <p14:xfrm>
                <a:off x="3172549" y="3501262"/>
                <a:ext cx="46080" cy="11865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93032FF-3FD6-40F7-9B95-334A0E7A006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63909" y="3492622"/>
                  <a:ext cx="63720" cy="12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72AA666-A617-A1CA-C8D1-8F0652A7A91C}"/>
                    </a:ext>
                  </a:extLst>
                </p14:cNvPr>
                <p14:cNvContentPartPr/>
                <p14:nvPr/>
              </p14:nvContentPartPr>
              <p14:xfrm>
                <a:off x="3008749" y="3449062"/>
                <a:ext cx="250200" cy="232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72AA666-A617-A1CA-C8D1-8F0652A7A91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00109" y="3440422"/>
                  <a:ext cx="267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CDC3B4A-D94E-A18B-D2F5-908C15B0287D}"/>
                    </a:ext>
                  </a:extLst>
                </p14:cNvPr>
                <p14:cNvContentPartPr/>
                <p14:nvPr/>
              </p14:nvContentPartPr>
              <p14:xfrm>
                <a:off x="3002269" y="4909582"/>
                <a:ext cx="12600" cy="2257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CDC3B4A-D94E-A18B-D2F5-908C15B0287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93629" y="4900582"/>
                  <a:ext cx="30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7C479CE-45D7-8DC3-3FCC-4CF42DF38FE6}"/>
                    </a:ext>
                  </a:extLst>
                </p14:cNvPr>
                <p14:cNvContentPartPr/>
                <p14:nvPr/>
              </p14:nvContentPartPr>
              <p14:xfrm>
                <a:off x="2970949" y="4901662"/>
                <a:ext cx="123480" cy="225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7C479CE-45D7-8DC3-3FCC-4CF42DF38FE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62309" y="4893022"/>
                  <a:ext cx="141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D6C368C-E09D-C190-F9A8-BF0E373D3C24}"/>
                    </a:ext>
                  </a:extLst>
                </p14:cNvPr>
                <p14:cNvContentPartPr/>
                <p14:nvPr/>
              </p14:nvContentPartPr>
              <p14:xfrm>
                <a:off x="3078589" y="4902022"/>
                <a:ext cx="129960" cy="205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D6C368C-E09D-C190-F9A8-BF0E373D3C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69949" y="4893382"/>
                  <a:ext cx="147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9BE81FB-2127-45A1-D353-427AA427F46B}"/>
                    </a:ext>
                  </a:extLst>
                </p14:cNvPr>
                <p14:cNvContentPartPr/>
                <p14:nvPr/>
              </p14:nvContentPartPr>
              <p14:xfrm>
                <a:off x="3237349" y="4778542"/>
                <a:ext cx="247680" cy="2790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9BE81FB-2127-45A1-D353-427AA427F4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28349" y="4769542"/>
                  <a:ext cx="265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F2E0C58-7245-B0AC-0ED6-283B933FABE6}"/>
                    </a:ext>
                  </a:extLst>
                </p14:cNvPr>
                <p14:cNvContentPartPr/>
                <p14:nvPr/>
              </p14:nvContentPartPr>
              <p14:xfrm>
                <a:off x="3460189" y="4812382"/>
                <a:ext cx="24120" cy="61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F2E0C58-7245-B0AC-0ED6-283B933FABE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51189" y="4803742"/>
                  <a:ext cx="41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90E8A69-79EF-B7E2-A01D-AA44BB77C444}"/>
                    </a:ext>
                  </a:extLst>
                </p14:cNvPr>
                <p14:cNvContentPartPr/>
                <p14:nvPr/>
              </p14:nvContentPartPr>
              <p14:xfrm>
                <a:off x="3544789" y="4765222"/>
                <a:ext cx="813960" cy="253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90E8A69-79EF-B7E2-A01D-AA44BB77C44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35789" y="4756222"/>
                  <a:ext cx="831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AA3F459-90EC-74C6-7EB4-AD3EE63F038D}"/>
                    </a:ext>
                  </a:extLst>
                </p14:cNvPr>
                <p14:cNvContentPartPr/>
                <p14:nvPr/>
              </p14:nvContentPartPr>
              <p14:xfrm>
                <a:off x="4310869" y="4793302"/>
                <a:ext cx="270720" cy="1119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AA3F459-90EC-74C6-7EB4-AD3EE63F038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02229" y="4784662"/>
                  <a:ext cx="288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683E75D-9A88-A38A-5058-7792305EAB2F}"/>
                    </a:ext>
                  </a:extLst>
                </p14:cNvPr>
                <p14:cNvContentPartPr/>
                <p14:nvPr/>
              </p14:nvContentPartPr>
              <p14:xfrm>
                <a:off x="4833949" y="4820302"/>
                <a:ext cx="284760" cy="151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683E75D-9A88-A38A-5058-7792305EAB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25309" y="4811302"/>
                  <a:ext cx="302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C5D60DA-0EE9-19F5-45A1-1D34FFEE2393}"/>
                    </a:ext>
                  </a:extLst>
                </p14:cNvPr>
                <p14:cNvContentPartPr/>
                <p14:nvPr/>
              </p14:nvContentPartPr>
              <p14:xfrm>
                <a:off x="5089549" y="4753702"/>
                <a:ext cx="75600" cy="76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C5D60DA-0EE9-19F5-45A1-1D34FFEE23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080909" y="4744702"/>
                  <a:ext cx="93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DDC65D3-9118-384B-EE1B-A957FC4E06A1}"/>
                    </a:ext>
                  </a:extLst>
                </p14:cNvPr>
                <p14:cNvContentPartPr/>
                <p14:nvPr/>
              </p14:nvContentPartPr>
              <p14:xfrm>
                <a:off x="5216269" y="4849102"/>
                <a:ext cx="135720" cy="89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DDC65D3-9118-384B-EE1B-A957FC4E06A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07269" y="4840102"/>
                  <a:ext cx="153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DC635B7-8852-2218-C540-FB1A05015F12}"/>
                    </a:ext>
                  </a:extLst>
                </p14:cNvPr>
                <p14:cNvContentPartPr/>
                <p14:nvPr/>
              </p14:nvContentPartPr>
              <p14:xfrm>
                <a:off x="5560429" y="4712302"/>
                <a:ext cx="394920" cy="242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DC635B7-8852-2218-C540-FB1A05015F1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51789" y="4703662"/>
                  <a:ext cx="412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D8A93B9-F90F-C6F7-97C5-2D294961C737}"/>
                    </a:ext>
                  </a:extLst>
                </p14:cNvPr>
                <p14:cNvContentPartPr/>
                <p14:nvPr/>
              </p14:nvContentPartPr>
              <p14:xfrm>
                <a:off x="5911429" y="4813102"/>
                <a:ext cx="63360" cy="34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D8A93B9-F90F-C6F7-97C5-2D294961C7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02789" y="4804102"/>
                  <a:ext cx="81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D1B7C5D-A135-D9DE-9771-F3272D8A0710}"/>
                    </a:ext>
                  </a:extLst>
                </p14:cNvPr>
                <p14:cNvContentPartPr/>
                <p14:nvPr/>
              </p14:nvContentPartPr>
              <p14:xfrm>
                <a:off x="6016189" y="4840102"/>
                <a:ext cx="339840" cy="91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D1B7C5D-A135-D9DE-9771-F3272D8A071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07549" y="4831102"/>
                  <a:ext cx="357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56F9FC6-6CB6-2B8D-D9BC-0492D97940CC}"/>
                    </a:ext>
                  </a:extLst>
                </p14:cNvPr>
                <p14:cNvContentPartPr/>
                <p14:nvPr/>
              </p14:nvContentPartPr>
              <p14:xfrm>
                <a:off x="6651949" y="4811302"/>
                <a:ext cx="233640" cy="1504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56F9FC6-6CB6-2B8D-D9BC-0492D97940C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43309" y="4802662"/>
                  <a:ext cx="251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98D8D2D-F726-9DAD-4CA5-9EC42709AB28}"/>
                    </a:ext>
                  </a:extLst>
                </p14:cNvPr>
                <p14:cNvContentPartPr/>
                <p14:nvPr/>
              </p14:nvContentPartPr>
              <p14:xfrm>
                <a:off x="6951469" y="4812382"/>
                <a:ext cx="278280" cy="2905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98D8D2D-F726-9DAD-4CA5-9EC42709AB2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42829" y="4803742"/>
                  <a:ext cx="295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FE5FF56-3757-63EC-E2E0-13C4C3E6E708}"/>
                    </a:ext>
                  </a:extLst>
                </p14:cNvPr>
                <p14:cNvContentPartPr/>
                <p14:nvPr/>
              </p14:nvContentPartPr>
              <p14:xfrm>
                <a:off x="7272229" y="4788622"/>
                <a:ext cx="110520" cy="113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FE5FF56-3757-63EC-E2E0-13C4C3E6E70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63229" y="4779982"/>
                  <a:ext cx="128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7116A97-B5C6-0E0C-DFB2-AFE3D4D561C1}"/>
                    </a:ext>
                  </a:extLst>
                </p14:cNvPr>
                <p14:cNvContentPartPr/>
                <p14:nvPr/>
              </p14:nvContentPartPr>
              <p14:xfrm>
                <a:off x="7407229" y="4778902"/>
                <a:ext cx="117360" cy="1191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7116A97-B5C6-0E0C-DFB2-AFE3D4D561C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98589" y="4769902"/>
                  <a:ext cx="135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270F3DE-E896-4580-9A6A-2FD40B8E3002}"/>
                    </a:ext>
                  </a:extLst>
                </p14:cNvPr>
                <p14:cNvContentPartPr/>
                <p14:nvPr/>
              </p14:nvContentPartPr>
              <p14:xfrm>
                <a:off x="7565269" y="4709062"/>
                <a:ext cx="21600" cy="1918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270F3DE-E896-4580-9A6A-2FD40B8E30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56269" y="4700422"/>
                  <a:ext cx="392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51CE7BD-986A-8B10-1D7F-B3D692EDE625}"/>
                    </a:ext>
                  </a:extLst>
                </p14:cNvPr>
                <p14:cNvContentPartPr/>
                <p14:nvPr/>
              </p14:nvContentPartPr>
              <p14:xfrm>
                <a:off x="7645549" y="4807342"/>
                <a:ext cx="266040" cy="979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51CE7BD-986A-8B10-1D7F-B3D692EDE62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36909" y="4798342"/>
                  <a:ext cx="283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D29DDEE-11E1-F2C1-1B1A-4599ED486589}"/>
                    </a:ext>
                  </a:extLst>
                </p14:cNvPr>
                <p14:cNvContentPartPr/>
                <p14:nvPr/>
              </p14:nvContentPartPr>
              <p14:xfrm>
                <a:off x="201469" y="5440222"/>
                <a:ext cx="308520" cy="294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D29DDEE-11E1-F2C1-1B1A-4599ED48658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92469" y="5431222"/>
                  <a:ext cx="3261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011F2F3-C075-E0B4-1EDB-230B103C64C6}"/>
                    </a:ext>
                  </a:extLst>
                </p14:cNvPr>
                <p14:cNvContentPartPr/>
                <p14:nvPr/>
              </p14:nvContentPartPr>
              <p14:xfrm>
                <a:off x="801589" y="5430502"/>
                <a:ext cx="24480" cy="2156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011F2F3-C075-E0B4-1EDB-230B103C64C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92949" y="5421862"/>
                  <a:ext cx="42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184D6FA-DCAE-F9DB-CF57-009C3B00FF15}"/>
                    </a:ext>
                  </a:extLst>
                </p14:cNvPr>
                <p14:cNvContentPartPr/>
                <p14:nvPr/>
              </p14:nvContentPartPr>
              <p14:xfrm>
                <a:off x="690349" y="5399902"/>
                <a:ext cx="260280" cy="289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184D6FA-DCAE-F9DB-CF57-009C3B00FF1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1349" y="5391262"/>
                  <a:ext cx="277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3CE1A51-F4AD-B94C-DE5C-1AB3A15396D1}"/>
                    </a:ext>
                  </a:extLst>
                </p14:cNvPr>
                <p14:cNvContentPartPr/>
                <p14:nvPr/>
              </p14:nvContentPartPr>
              <p14:xfrm>
                <a:off x="1011829" y="5345542"/>
                <a:ext cx="142920" cy="282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3CE1A51-F4AD-B94C-DE5C-1AB3A15396D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02829" y="5336542"/>
                  <a:ext cx="160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5098464-1585-CB32-6621-D29BD2EDF6A9}"/>
                    </a:ext>
                  </a:extLst>
                </p14:cNvPr>
                <p14:cNvContentPartPr/>
                <p14:nvPr/>
              </p14:nvContentPartPr>
              <p14:xfrm>
                <a:off x="1069429" y="5320702"/>
                <a:ext cx="340560" cy="2836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5098464-1585-CB32-6621-D29BD2EDF6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0789" y="5311702"/>
                  <a:ext cx="358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A8210F2-712F-F146-F68B-1A2F069B6E69}"/>
                    </a:ext>
                  </a:extLst>
                </p14:cNvPr>
                <p14:cNvContentPartPr/>
                <p14:nvPr/>
              </p14:nvContentPartPr>
              <p14:xfrm>
                <a:off x="1267789" y="5359942"/>
                <a:ext cx="142200" cy="1324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A8210F2-712F-F146-F68B-1A2F069B6E6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58789" y="5350942"/>
                  <a:ext cx="159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C0A1E63-D945-9D25-80C0-D2F0BDF08C19}"/>
                    </a:ext>
                  </a:extLst>
                </p14:cNvPr>
                <p14:cNvContentPartPr/>
                <p14:nvPr/>
              </p14:nvContentPartPr>
              <p14:xfrm>
                <a:off x="1638229" y="5345542"/>
                <a:ext cx="163440" cy="1807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C0A1E63-D945-9D25-80C0-D2F0BDF08C1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29589" y="5336542"/>
                  <a:ext cx="181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D9E592F-5E88-6DA7-5C76-2317D1D4BF02}"/>
                    </a:ext>
                  </a:extLst>
                </p14:cNvPr>
                <p14:cNvContentPartPr/>
                <p14:nvPr/>
              </p14:nvContentPartPr>
              <p14:xfrm>
                <a:off x="1848469" y="5327902"/>
                <a:ext cx="118800" cy="1735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D9E592F-5E88-6DA7-5C76-2317D1D4BF0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839829" y="5318902"/>
                  <a:ext cx="136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4459C2B-22EF-78D3-B309-DCA4A0D13B61}"/>
                    </a:ext>
                  </a:extLst>
                </p14:cNvPr>
                <p14:cNvContentPartPr/>
                <p14:nvPr/>
              </p14:nvContentPartPr>
              <p14:xfrm>
                <a:off x="1986349" y="5326462"/>
                <a:ext cx="420840" cy="1436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4459C2B-22EF-78D3-B309-DCA4A0D13B6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977709" y="5317462"/>
                  <a:ext cx="438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95D2B50-E4B3-F8BA-A42F-686CCF170B3C}"/>
                    </a:ext>
                  </a:extLst>
                </p14:cNvPr>
                <p14:cNvContentPartPr/>
                <p14:nvPr/>
              </p14:nvContentPartPr>
              <p14:xfrm>
                <a:off x="2450749" y="5200462"/>
                <a:ext cx="326880" cy="22932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95D2B50-E4B3-F8BA-A42F-686CCF170B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42109" y="5191462"/>
                  <a:ext cx="344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A47FDA-1D9B-2BD6-82FA-8BCF82E8863D}"/>
                    </a:ext>
                  </a:extLst>
                </p14:cNvPr>
                <p14:cNvContentPartPr/>
                <p14:nvPr/>
              </p14:nvContentPartPr>
              <p14:xfrm>
                <a:off x="2466949" y="5082742"/>
                <a:ext cx="313920" cy="1303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A47FDA-1D9B-2BD6-82FA-8BCF82E8863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457949" y="5074102"/>
                  <a:ext cx="331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69335D7-AB9A-D97E-CE84-8EB4491E7D1A}"/>
                    </a:ext>
                  </a:extLst>
                </p14:cNvPr>
                <p14:cNvContentPartPr/>
                <p14:nvPr/>
              </p14:nvContentPartPr>
              <p14:xfrm>
                <a:off x="2794549" y="5237182"/>
                <a:ext cx="171360" cy="124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69335D7-AB9A-D97E-CE84-8EB4491E7D1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785549" y="5228182"/>
                  <a:ext cx="189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4099138-1966-D638-1F46-8C7104E5984A}"/>
                    </a:ext>
                  </a:extLst>
                </p14:cNvPr>
                <p14:cNvContentPartPr/>
                <p14:nvPr/>
              </p14:nvContentPartPr>
              <p14:xfrm>
                <a:off x="749749" y="5942422"/>
                <a:ext cx="85320" cy="2336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4099138-1966-D638-1F46-8C7104E5984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0749" y="5933422"/>
                  <a:ext cx="102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6BB1A60-DA27-36AF-64FA-865AC4B450CB}"/>
                    </a:ext>
                  </a:extLst>
                </p14:cNvPr>
                <p14:cNvContentPartPr/>
                <p14:nvPr/>
              </p14:nvContentPartPr>
              <p14:xfrm>
                <a:off x="625189" y="5930542"/>
                <a:ext cx="326520" cy="2559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6BB1A60-DA27-36AF-64FA-865AC4B450C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16189" y="5921902"/>
                  <a:ext cx="344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49E1566-4170-6687-CDAE-D2DE7040223B}"/>
                    </a:ext>
                  </a:extLst>
                </p14:cNvPr>
                <p14:cNvContentPartPr/>
                <p14:nvPr/>
              </p14:nvContentPartPr>
              <p14:xfrm>
                <a:off x="1040989" y="5828302"/>
                <a:ext cx="139680" cy="2466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49E1566-4170-6687-CDAE-D2DE7040223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32349" y="5819662"/>
                  <a:ext cx="157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CE91C8C-0FED-BBE3-D2FF-7DC48D7A4598}"/>
                    </a:ext>
                  </a:extLst>
                </p14:cNvPr>
                <p14:cNvContentPartPr/>
                <p14:nvPr/>
              </p14:nvContentPartPr>
              <p14:xfrm>
                <a:off x="1107229" y="5784022"/>
                <a:ext cx="458640" cy="2638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CE91C8C-0FED-BBE3-D2FF-7DC48D7A459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98229" y="5775022"/>
                  <a:ext cx="476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A858FE3-2F80-0F55-02C8-07DF66A280FD}"/>
                    </a:ext>
                  </a:extLst>
                </p14:cNvPr>
                <p14:cNvContentPartPr/>
                <p14:nvPr/>
              </p14:nvContentPartPr>
              <p14:xfrm>
                <a:off x="1386229" y="5844862"/>
                <a:ext cx="196920" cy="1328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A858FE3-2F80-0F55-02C8-07DF66A280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77589" y="5836222"/>
                  <a:ext cx="214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2C5992E-AEFA-B5B5-AAE0-F9217CA00845}"/>
                    </a:ext>
                  </a:extLst>
                </p14:cNvPr>
                <p14:cNvContentPartPr/>
                <p14:nvPr/>
              </p14:nvContentPartPr>
              <p14:xfrm>
                <a:off x="1834069" y="5793382"/>
                <a:ext cx="85320" cy="192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2C5992E-AEFA-B5B5-AAE0-F9217CA0084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825429" y="5784382"/>
                  <a:ext cx="102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714BB2C-42F8-F8D9-63DA-614182C9D094}"/>
                    </a:ext>
                  </a:extLst>
                </p14:cNvPr>
                <p14:cNvContentPartPr/>
                <p14:nvPr/>
              </p14:nvContentPartPr>
              <p14:xfrm>
                <a:off x="1855309" y="5638582"/>
                <a:ext cx="116280" cy="273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714BB2C-42F8-F8D9-63DA-614182C9D09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46669" y="5629582"/>
                  <a:ext cx="133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3643E62-7047-0292-166E-D83935583C34}"/>
                    </a:ext>
                  </a:extLst>
                </p14:cNvPr>
                <p14:cNvContentPartPr/>
                <p14:nvPr/>
              </p14:nvContentPartPr>
              <p14:xfrm>
                <a:off x="1848829" y="5655862"/>
                <a:ext cx="68400" cy="64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3643E62-7047-0292-166E-D83935583C3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39829" y="5647222"/>
                  <a:ext cx="86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52863004-666F-E520-51BE-6D6F446DBEE9}"/>
                    </a:ext>
                  </a:extLst>
                </p14:cNvPr>
                <p14:cNvContentPartPr/>
                <p14:nvPr/>
              </p14:nvContentPartPr>
              <p14:xfrm>
                <a:off x="2039989" y="5768182"/>
                <a:ext cx="126360" cy="1292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52863004-666F-E520-51BE-6D6F446DBEE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30989" y="5759182"/>
                  <a:ext cx="144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9574EAD-DBE8-49AB-ECA1-5E9794A66B6C}"/>
                    </a:ext>
                  </a:extLst>
                </p14:cNvPr>
                <p14:cNvContentPartPr/>
                <p14:nvPr/>
              </p14:nvContentPartPr>
              <p14:xfrm>
                <a:off x="2207389" y="5578822"/>
                <a:ext cx="203760" cy="254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9574EAD-DBE8-49AB-ECA1-5E9794A66B6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98389" y="5570182"/>
                  <a:ext cx="2214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B4D75E1-3DE1-E238-BBCE-92C9B8A1167D}"/>
                    </a:ext>
                  </a:extLst>
                </p14:cNvPr>
                <p14:cNvContentPartPr/>
                <p14:nvPr/>
              </p14:nvContentPartPr>
              <p14:xfrm>
                <a:off x="2428789" y="5506102"/>
                <a:ext cx="297360" cy="435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B4D75E1-3DE1-E238-BBCE-92C9B8A1167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20149" y="5497102"/>
                  <a:ext cx="3150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89B0D78-8CA9-9035-F483-6684D95400AA}"/>
                    </a:ext>
                  </a:extLst>
                </p14:cNvPr>
                <p14:cNvContentPartPr/>
                <p14:nvPr/>
              </p14:nvContentPartPr>
              <p14:xfrm>
                <a:off x="3339589" y="5455702"/>
                <a:ext cx="386640" cy="109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89B0D78-8CA9-9035-F483-6684D95400A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30589" y="5446702"/>
                  <a:ext cx="404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94F1625-4240-898D-6AF9-8C065EB8B999}"/>
                    </a:ext>
                  </a:extLst>
                </p14:cNvPr>
                <p14:cNvContentPartPr/>
                <p14:nvPr/>
              </p14:nvContentPartPr>
              <p14:xfrm>
                <a:off x="3694189" y="5385502"/>
                <a:ext cx="59760" cy="2336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94F1625-4240-898D-6AF9-8C065EB8B99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685549" y="5376862"/>
                  <a:ext cx="77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2172CEF-394F-4475-2AF0-3EF5CE7E961C}"/>
                    </a:ext>
                  </a:extLst>
                </p14:cNvPr>
                <p14:cNvContentPartPr/>
                <p14:nvPr/>
              </p14:nvContentPartPr>
              <p14:xfrm>
                <a:off x="4115029" y="5249422"/>
                <a:ext cx="121320" cy="3405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2172CEF-394F-4475-2AF0-3EF5CE7E961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06389" y="5240422"/>
                  <a:ext cx="1389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D5D242C-74B5-54D7-2452-2B23DF4505B7}"/>
                    </a:ext>
                  </a:extLst>
                </p14:cNvPr>
                <p14:cNvContentPartPr/>
                <p14:nvPr/>
              </p14:nvContentPartPr>
              <p14:xfrm>
                <a:off x="4274149" y="5238262"/>
                <a:ext cx="171360" cy="921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D5D242C-74B5-54D7-2452-2B23DF4505B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65509" y="5229622"/>
                  <a:ext cx="189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3628055-C99C-05B2-E9C6-5A5D20D18B4F}"/>
                    </a:ext>
                  </a:extLst>
                </p14:cNvPr>
                <p14:cNvContentPartPr/>
                <p14:nvPr/>
              </p14:nvContentPartPr>
              <p14:xfrm>
                <a:off x="4471429" y="5222062"/>
                <a:ext cx="87120" cy="65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3628055-C99C-05B2-E9C6-5A5D20D18B4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62429" y="5213422"/>
                  <a:ext cx="104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E8A1E50-E2BE-59B3-4628-865BD1E65225}"/>
                    </a:ext>
                  </a:extLst>
                </p14:cNvPr>
                <p14:cNvContentPartPr/>
                <p14:nvPr/>
              </p14:nvContentPartPr>
              <p14:xfrm>
                <a:off x="4635589" y="5118742"/>
                <a:ext cx="250560" cy="3344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E8A1E50-E2BE-59B3-4628-865BD1E6522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26589" y="5110102"/>
                  <a:ext cx="2682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2AD5666-9BC1-8874-F8B8-790528AFAE71}"/>
                    </a:ext>
                  </a:extLst>
                </p14:cNvPr>
                <p14:cNvContentPartPr/>
                <p14:nvPr/>
              </p14:nvContentPartPr>
              <p14:xfrm>
                <a:off x="5208349" y="5049622"/>
                <a:ext cx="322200" cy="2458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2AD5666-9BC1-8874-F8B8-790528AFAE7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99349" y="5040982"/>
                  <a:ext cx="339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2AC4FD3-8A87-9F35-0578-177743264403}"/>
                    </a:ext>
                  </a:extLst>
                </p14:cNvPr>
                <p14:cNvContentPartPr/>
                <p14:nvPr/>
              </p14:nvContentPartPr>
              <p14:xfrm>
                <a:off x="5508949" y="5103262"/>
                <a:ext cx="104760" cy="324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2AC4FD3-8A87-9F35-0578-17774326440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00309" y="5094622"/>
                  <a:ext cx="122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1FA1841-AED5-87C5-E354-F77A225DDAB9}"/>
                    </a:ext>
                  </a:extLst>
                </p14:cNvPr>
                <p14:cNvContentPartPr/>
                <p14:nvPr/>
              </p14:nvContentPartPr>
              <p14:xfrm>
                <a:off x="5620909" y="5101462"/>
                <a:ext cx="605880" cy="117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1FA1841-AED5-87C5-E354-F77A225DDAB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611909" y="5092462"/>
                  <a:ext cx="6235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1AC1335-0BDF-81E5-2087-FA3054DFC6F2}"/>
                    </a:ext>
                  </a:extLst>
                </p14:cNvPr>
                <p14:cNvContentPartPr/>
                <p14:nvPr/>
              </p14:nvContentPartPr>
              <p14:xfrm>
                <a:off x="4152109" y="5650462"/>
                <a:ext cx="180360" cy="26424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1AC1335-0BDF-81E5-2087-FA3054DFC6F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43109" y="5641822"/>
                  <a:ext cx="198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F7CC592-A857-E453-095D-B37D97282D5C}"/>
                    </a:ext>
                  </a:extLst>
                </p14:cNvPr>
                <p14:cNvContentPartPr/>
                <p14:nvPr/>
              </p14:nvContentPartPr>
              <p14:xfrm>
                <a:off x="4357309" y="5571622"/>
                <a:ext cx="335520" cy="2026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F7CC592-A857-E453-095D-B37D97282D5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348669" y="5562982"/>
                  <a:ext cx="353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52C4E89-6641-8B06-D06D-F73D5D10B81E}"/>
                    </a:ext>
                  </a:extLst>
                </p14:cNvPr>
                <p14:cNvContentPartPr/>
                <p14:nvPr/>
              </p14:nvContentPartPr>
              <p14:xfrm>
                <a:off x="4712269" y="5656942"/>
                <a:ext cx="212040" cy="709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52C4E89-6641-8B06-D06D-F73D5D10B81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03629" y="5648302"/>
                  <a:ext cx="229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5556ECC-ADF8-4380-FEDF-F23FB150F208}"/>
                    </a:ext>
                  </a:extLst>
                </p14:cNvPr>
                <p14:cNvContentPartPr/>
                <p14:nvPr/>
              </p14:nvContentPartPr>
              <p14:xfrm>
                <a:off x="4698229" y="5639662"/>
                <a:ext cx="112680" cy="1303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5556ECC-ADF8-4380-FEDF-F23FB150F20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689589" y="5630662"/>
                  <a:ext cx="130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E3CE4A6-64F9-F97A-0D3B-DC890C46B2BD}"/>
                    </a:ext>
                  </a:extLst>
                </p14:cNvPr>
                <p14:cNvContentPartPr/>
                <p14:nvPr/>
              </p14:nvContentPartPr>
              <p14:xfrm>
                <a:off x="4851589" y="5591782"/>
                <a:ext cx="122040" cy="1382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E3CE4A6-64F9-F97A-0D3B-DC890C46B2B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42589" y="5582782"/>
                  <a:ext cx="139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F00E766-4816-6D51-2E5A-A35352CF6C68}"/>
                    </a:ext>
                  </a:extLst>
                </p14:cNvPr>
                <p14:cNvContentPartPr/>
                <p14:nvPr/>
              </p14:nvContentPartPr>
              <p14:xfrm>
                <a:off x="5312389" y="5437342"/>
                <a:ext cx="365400" cy="2998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F00E766-4816-6D51-2E5A-A35352CF6C6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303389" y="5428342"/>
                  <a:ext cx="383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701A0586-BED8-BC10-50CD-F8381270E243}"/>
                    </a:ext>
                  </a:extLst>
                </p14:cNvPr>
                <p14:cNvContentPartPr/>
                <p14:nvPr/>
              </p14:nvContentPartPr>
              <p14:xfrm>
                <a:off x="5664469" y="5434102"/>
                <a:ext cx="50040" cy="597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701A0586-BED8-BC10-50CD-F8381270E24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55469" y="5425462"/>
                  <a:ext cx="676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2BB2E43-CF02-B02F-1D1B-A4105AD482BD}"/>
                    </a:ext>
                  </a:extLst>
                </p14:cNvPr>
                <p14:cNvContentPartPr/>
                <p14:nvPr/>
              </p14:nvContentPartPr>
              <p14:xfrm>
                <a:off x="5773909" y="5501422"/>
                <a:ext cx="186120" cy="63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2BB2E43-CF02-B02F-1D1B-A4105AD482B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765269" y="5492422"/>
                  <a:ext cx="203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550BBE5-53CE-72EF-98F0-B6E0F62C1192}"/>
                    </a:ext>
                  </a:extLst>
                </p14:cNvPr>
                <p14:cNvContentPartPr/>
                <p14:nvPr/>
              </p14:nvContentPartPr>
              <p14:xfrm>
                <a:off x="5980549" y="5485582"/>
                <a:ext cx="287280" cy="1108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550BBE5-53CE-72EF-98F0-B6E0F62C119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971909" y="5476942"/>
                  <a:ext cx="304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71CF817-F182-F0F3-50E1-0B28B217B47F}"/>
                    </a:ext>
                  </a:extLst>
                </p14:cNvPr>
                <p14:cNvContentPartPr/>
                <p14:nvPr/>
              </p14:nvContentPartPr>
              <p14:xfrm>
                <a:off x="6395629" y="5049982"/>
                <a:ext cx="287640" cy="558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71CF817-F182-F0F3-50E1-0B28B217B47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386629" y="5041342"/>
                  <a:ext cx="30528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200A03EE-6996-349C-48D2-7D7A3529D41C}"/>
                    </a:ext>
                  </a:extLst>
                </p14:cNvPr>
                <p14:cNvContentPartPr/>
                <p14:nvPr/>
              </p14:nvContentPartPr>
              <p14:xfrm>
                <a:off x="6803509" y="5287222"/>
                <a:ext cx="226800" cy="381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200A03EE-6996-349C-48D2-7D7A3529D41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794869" y="5278222"/>
                  <a:ext cx="244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21CD558-2172-315E-828E-0269F80C7501}"/>
                    </a:ext>
                  </a:extLst>
                </p14:cNvPr>
                <p14:cNvContentPartPr/>
                <p14:nvPr/>
              </p14:nvContentPartPr>
              <p14:xfrm>
                <a:off x="6939229" y="5202622"/>
                <a:ext cx="95760" cy="205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21CD558-2172-315E-828E-0269F80C750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30589" y="5193622"/>
                  <a:ext cx="113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E4AC2E7-1F0D-5534-4538-72C8E84A7B97}"/>
                    </a:ext>
                  </a:extLst>
                </p14:cNvPr>
                <p14:cNvContentPartPr/>
                <p14:nvPr/>
              </p14:nvContentPartPr>
              <p14:xfrm>
                <a:off x="7250629" y="5157622"/>
                <a:ext cx="462240" cy="189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E4AC2E7-1F0D-5534-4538-72C8E84A7B9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41989" y="5148622"/>
                  <a:ext cx="479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0B166427-A7E0-A439-9D86-BAF4D3C07D14}"/>
                    </a:ext>
                  </a:extLst>
                </p14:cNvPr>
                <p14:cNvContentPartPr/>
                <p14:nvPr/>
              </p14:nvContentPartPr>
              <p14:xfrm>
                <a:off x="7543669" y="5038462"/>
                <a:ext cx="38880" cy="50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0B166427-A7E0-A439-9D86-BAF4D3C07D1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534669" y="5029462"/>
                  <a:ext cx="56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A72160B-A9FD-CADF-368E-F5A8D542131A}"/>
                    </a:ext>
                  </a:extLst>
                </p14:cNvPr>
                <p14:cNvContentPartPr/>
                <p14:nvPr/>
              </p14:nvContentPartPr>
              <p14:xfrm>
                <a:off x="7751749" y="5031262"/>
                <a:ext cx="226440" cy="2599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A72160B-A9FD-CADF-368E-F5A8D54213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42749" y="5022622"/>
                  <a:ext cx="244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A77042C0-9B45-0462-904B-D8D5A7C11632}"/>
                    </a:ext>
                  </a:extLst>
                </p14:cNvPr>
                <p14:cNvContentPartPr/>
                <p14:nvPr/>
              </p14:nvContentPartPr>
              <p14:xfrm>
                <a:off x="7242709" y="5546062"/>
                <a:ext cx="97920" cy="2894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A77042C0-9B45-0462-904B-D8D5A7C1163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34069" y="5537422"/>
                  <a:ext cx="115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95D947A7-4D13-AF02-4156-B1748752FE8E}"/>
                    </a:ext>
                  </a:extLst>
                </p14:cNvPr>
                <p14:cNvContentPartPr/>
                <p14:nvPr/>
              </p14:nvContentPartPr>
              <p14:xfrm>
                <a:off x="7371229" y="5514742"/>
                <a:ext cx="290880" cy="125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95D947A7-4D13-AF02-4156-B1748752FE8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62589" y="5505742"/>
                  <a:ext cx="308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D38C487-FD05-7FF0-57A4-A941CEE9C04A}"/>
                    </a:ext>
                  </a:extLst>
                </p14:cNvPr>
                <p14:cNvContentPartPr/>
                <p14:nvPr/>
              </p14:nvContentPartPr>
              <p14:xfrm>
                <a:off x="7709269" y="5530222"/>
                <a:ext cx="334440" cy="2941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D38C487-FD05-7FF0-57A4-A941CEE9C04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700269" y="5521222"/>
                  <a:ext cx="3520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B8FAA75-B6E8-20D0-136C-6C20E57DBDA6}"/>
                    </a:ext>
                  </a:extLst>
                </p14:cNvPr>
                <p14:cNvContentPartPr/>
                <p14:nvPr/>
              </p14:nvContentPartPr>
              <p14:xfrm>
                <a:off x="8018869" y="5462182"/>
                <a:ext cx="9000" cy="172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B8FAA75-B6E8-20D0-136C-6C20E57DBDA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09869" y="5453182"/>
                  <a:ext cx="26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1919F41E-DAEB-EFFA-56BB-B9A7DD5F76AB}"/>
                    </a:ext>
                  </a:extLst>
                </p14:cNvPr>
                <p14:cNvContentPartPr/>
                <p14:nvPr/>
              </p14:nvContentPartPr>
              <p14:xfrm>
                <a:off x="6904669" y="5986702"/>
                <a:ext cx="317520" cy="1494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1919F41E-DAEB-EFFA-56BB-B9A7DD5F76A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95669" y="5978062"/>
                  <a:ext cx="335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4C61FE6-535F-A5F9-0380-A00275478B43}"/>
                    </a:ext>
                  </a:extLst>
                </p14:cNvPr>
                <p14:cNvContentPartPr/>
                <p14:nvPr/>
              </p14:nvContentPartPr>
              <p14:xfrm>
                <a:off x="7247749" y="5806702"/>
                <a:ext cx="253080" cy="2736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4C61FE6-535F-A5F9-0380-A00275478B4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39109" y="5797702"/>
                  <a:ext cx="270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FC5ACA4-7088-8E2E-F25E-E12E4BD65A2B}"/>
                    </a:ext>
                  </a:extLst>
                </p14:cNvPr>
                <p14:cNvContentPartPr/>
                <p14:nvPr/>
              </p14:nvContentPartPr>
              <p14:xfrm>
                <a:off x="7726189" y="5925142"/>
                <a:ext cx="218880" cy="1720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FC5ACA4-7088-8E2E-F25E-E12E4BD65A2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17549" y="5916142"/>
                  <a:ext cx="236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2C27D8A-65B7-0ABC-4F18-84DEE481F006}"/>
                    </a:ext>
                  </a:extLst>
                </p14:cNvPr>
                <p14:cNvContentPartPr/>
                <p14:nvPr/>
              </p14:nvContentPartPr>
              <p14:xfrm>
                <a:off x="7934629" y="5910742"/>
                <a:ext cx="189720" cy="1792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2C27D8A-65B7-0ABC-4F18-84DEE481F00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925989" y="5902102"/>
                  <a:ext cx="2073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A5F687A-1870-1052-85A5-C69AE62C0946}"/>
                    </a:ext>
                  </a:extLst>
                </p14:cNvPr>
                <p14:cNvContentPartPr/>
                <p14:nvPr/>
              </p14:nvContentPartPr>
              <p14:xfrm>
                <a:off x="8132989" y="5932702"/>
                <a:ext cx="132120" cy="149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A5F687A-1870-1052-85A5-C69AE62C094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24349" y="5923702"/>
                  <a:ext cx="149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2BDAA45-3096-6B7C-F5E4-C3B358C93ECE}"/>
                    </a:ext>
                  </a:extLst>
                </p14:cNvPr>
                <p14:cNvContentPartPr/>
                <p14:nvPr/>
              </p14:nvContentPartPr>
              <p14:xfrm>
                <a:off x="8254669" y="5699782"/>
                <a:ext cx="265320" cy="3315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2BDAA45-3096-6B7C-F5E4-C3B358C93EC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46029" y="5690782"/>
                  <a:ext cx="2829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097C782F-1A52-3F3D-BE17-F2EFCF8B00A2}"/>
                    </a:ext>
                  </a:extLst>
                </p14:cNvPr>
                <p14:cNvContentPartPr/>
                <p14:nvPr/>
              </p14:nvContentPartPr>
              <p14:xfrm>
                <a:off x="6771829" y="6115222"/>
                <a:ext cx="1655280" cy="120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097C782F-1A52-3F3D-BE17-F2EFCF8B00A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63189" y="6106582"/>
                  <a:ext cx="1672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D2BC4D2-5DA4-9943-CFC7-FBBB5836890C}"/>
                    </a:ext>
                  </a:extLst>
                </p14:cNvPr>
                <p14:cNvContentPartPr/>
                <p14:nvPr/>
              </p14:nvContentPartPr>
              <p14:xfrm>
                <a:off x="4067509" y="5232502"/>
                <a:ext cx="2031120" cy="3060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D2BC4D2-5DA4-9943-CFC7-FBBB5836890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58869" y="5223862"/>
                  <a:ext cx="2048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66A9B2B-F07E-DAA1-B142-BB301F5C384C}"/>
                    </a:ext>
                  </a:extLst>
                </p14:cNvPr>
                <p14:cNvContentPartPr/>
                <p14:nvPr/>
              </p14:nvContentPartPr>
              <p14:xfrm>
                <a:off x="3868069" y="5606902"/>
                <a:ext cx="2637720" cy="3999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66A9B2B-F07E-DAA1-B142-BB301F5C384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59069" y="5598262"/>
                  <a:ext cx="2655360" cy="417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35840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58444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695489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46745CE-13AC-A6F1-A0DE-B4234B690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8595361" cy="49621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1E70F63-0F0F-3E85-D8F7-B48FFC4A6082}"/>
                  </a:ext>
                </a:extLst>
              </p14:cNvPr>
              <p14:cNvContentPartPr/>
              <p14:nvPr/>
            </p14:nvContentPartPr>
            <p14:xfrm>
              <a:off x="575742" y="1607205"/>
              <a:ext cx="743400" cy="22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1E70F63-0F0F-3E85-D8F7-B48FFC4A60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6742" y="1598205"/>
                <a:ext cx="76104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2B6BA4E4-5056-CE4C-D689-92DC42977102}"/>
              </a:ext>
            </a:extLst>
          </p:cNvPr>
          <p:cNvGrpSpPr/>
          <p:nvPr/>
        </p:nvGrpSpPr>
        <p:grpSpPr>
          <a:xfrm>
            <a:off x="632262" y="470685"/>
            <a:ext cx="3611160" cy="701640"/>
            <a:chOff x="632262" y="470685"/>
            <a:chExt cx="3611160" cy="70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34F4DE9-00CE-EA78-2F83-1B08E17CF336}"/>
                    </a:ext>
                  </a:extLst>
                </p14:cNvPr>
                <p14:cNvContentPartPr/>
                <p14:nvPr/>
              </p14:nvContentPartPr>
              <p14:xfrm>
                <a:off x="632262" y="1032645"/>
                <a:ext cx="743040" cy="1396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34F4DE9-00CE-EA78-2F83-1B08E17CF3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3622" y="1024005"/>
                  <a:ext cx="760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F287C2D-B723-9AC7-3FE1-F7429C454317}"/>
                    </a:ext>
                  </a:extLst>
                </p14:cNvPr>
                <p14:cNvContentPartPr/>
                <p14:nvPr/>
              </p14:nvContentPartPr>
              <p14:xfrm>
                <a:off x="1418142" y="820605"/>
                <a:ext cx="141120" cy="137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F287C2D-B723-9AC7-3FE1-F7429C4543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09502" y="811605"/>
                  <a:ext cx="158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496AA0A-2644-7AE6-1E27-AB7426F1A4B7}"/>
                    </a:ext>
                  </a:extLst>
                </p14:cNvPr>
                <p14:cNvContentPartPr/>
                <p14:nvPr/>
              </p14:nvContentPartPr>
              <p14:xfrm>
                <a:off x="1575102" y="794325"/>
                <a:ext cx="309960" cy="75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496AA0A-2644-7AE6-1E27-AB7426F1A4B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66462" y="785685"/>
                  <a:ext cx="327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B0124F1-0B74-61DE-1378-CCF95FC5723F}"/>
                    </a:ext>
                  </a:extLst>
                </p14:cNvPr>
                <p14:cNvContentPartPr/>
                <p14:nvPr/>
              </p14:nvContentPartPr>
              <p14:xfrm>
                <a:off x="1901982" y="659325"/>
                <a:ext cx="217440" cy="167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B0124F1-0B74-61DE-1378-CCF95FC572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93342" y="650685"/>
                  <a:ext cx="235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26BD2D6C-4948-055C-4CD8-94342898C361}"/>
                    </a:ext>
                  </a:extLst>
                </p14:cNvPr>
                <p14:cNvContentPartPr/>
                <p14:nvPr/>
              </p14:nvContentPartPr>
              <p14:xfrm>
                <a:off x="2133102" y="729885"/>
                <a:ext cx="432360" cy="52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26BD2D6C-4948-055C-4CD8-94342898C3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24462" y="721245"/>
                  <a:ext cx="4500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5F53AB1-2184-21F4-8C4E-2CDA1F587D0C}"/>
                    </a:ext>
                  </a:extLst>
                </p14:cNvPr>
                <p14:cNvContentPartPr/>
                <p14:nvPr/>
              </p14:nvContentPartPr>
              <p14:xfrm>
                <a:off x="2816382" y="632685"/>
                <a:ext cx="132840" cy="132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5F53AB1-2184-21F4-8C4E-2CDA1F587D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07742" y="623685"/>
                  <a:ext cx="150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7FF59F5-99DE-F7FB-E067-B77717109A48}"/>
                    </a:ext>
                  </a:extLst>
                </p14:cNvPr>
                <p14:cNvContentPartPr/>
                <p14:nvPr/>
              </p14:nvContentPartPr>
              <p14:xfrm>
                <a:off x="3012222" y="581565"/>
                <a:ext cx="311760" cy="1310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7FF59F5-99DE-F7FB-E067-B77717109A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03222" y="572565"/>
                  <a:ext cx="329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7234FFB-FC20-CFA7-38CC-C284842C9DD4}"/>
                    </a:ext>
                  </a:extLst>
                </p14:cNvPr>
                <p14:cNvContentPartPr/>
                <p14:nvPr/>
              </p14:nvContentPartPr>
              <p14:xfrm>
                <a:off x="3302022" y="500925"/>
                <a:ext cx="43560" cy="37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7234FFB-FC20-CFA7-38CC-C284842C9D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93382" y="491925"/>
                  <a:ext cx="612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E49075F-A7BB-72B9-65AC-FA6A40373F8B}"/>
                    </a:ext>
                  </a:extLst>
                </p14:cNvPr>
                <p14:cNvContentPartPr/>
                <p14:nvPr/>
              </p14:nvContentPartPr>
              <p14:xfrm>
                <a:off x="3410742" y="483285"/>
                <a:ext cx="354960" cy="215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E49075F-A7BB-72B9-65AC-FA6A40373F8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02102" y="474645"/>
                  <a:ext cx="372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69BE140-950E-8E26-EA12-26D6A4FEB826}"/>
                    </a:ext>
                  </a:extLst>
                </p14:cNvPr>
                <p14:cNvContentPartPr/>
                <p14:nvPr/>
              </p14:nvContentPartPr>
              <p14:xfrm>
                <a:off x="3805302" y="478965"/>
                <a:ext cx="56880" cy="176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69BE140-950E-8E26-EA12-26D6A4FEB82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96662" y="469965"/>
                  <a:ext cx="74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A2157B6-F20E-5174-5927-1FBD4DBAC880}"/>
                    </a:ext>
                  </a:extLst>
                </p14:cNvPr>
                <p14:cNvContentPartPr/>
                <p14:nvPr/>
              </p14:nvContentPartPr>
              <p14:xfrm>
                <a:off x="3902502" y="470685"/>
                <a:ext cx="340920" cy="149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A2157B6-F20E-5174-5927-1FBD4DBAC88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893862" y="461685"/>
                  <a:ext cx="35856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8D0D41E-97AA-B949-7AC2-68E6BFA46741}"/>
                  </a:ext>
                </a:extLst>
              </p14:cNvPr>
              <p14:cNvContentPartPr/>
              <p14:nvPr/>
            </p14:nvContentPartPr>
            <p14:xfrm>
              <a:off x="1220502" y="2008245"/>
              <a:ext cx="500040" cy="327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8D0D41E-97AA-B949-7AC2-68E6BFA467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11502" y="1999605"/>
                <a:ext cx="517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468ECEE-6D04-A51C-B308-9C6644E9C328}"/>
                  </a:ext>
                </a:extLst>
              </p14:cNvPr>
              <p14:cNvContentPartPr/>
              <p14:nvPr/>
            </p14:nvContentPartPr>
            <p14:xfrm>
              <a:off x="2651502" y="2007165"/>
              <a:ext cx="583200" cy="270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468ECEE-6D04-A51C-B308-9C6644E9C32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42862" y="1998525"/>
                <a:ext cx="6008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9656E97-E43A-3EB3-5D89-18E62C605FC5}"/>
                  </a:ext>
                </a:extLst>
              </p14:cNvPr>
              <p14:cNvContentPartPr/>
              <p14:nvPr/>
            </p14:nvContentPartPr>
            <p14:xfrm>
              <a:off x="434982" y="1643925"/>
              <a:ext cx="371880" cy="4021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9656E97-E43A-3EB3-5D89-18E62C605FC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5982" y="1635285"/>
                <a:ext cx="3895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786AF82-2F83-AAD6-597A-90E37B951D4E}"/>
                  </a:ext>
                </a:extLst>
              </p14:cNvPr>
              <p14:cNvContentPartPr/>
              <p14:nvPr/>
            </p14:nvContentPartPr>
            <p14:xfrm>
              <a:off x="1961382" y="1612965"/>
              <a:ext cx="340560" cy="3495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786AF82-2F83-AAD6-597A-90E37B951D4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52742" y="1603965"/>
                <a:ext cx="3582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81E24A4-2E62-DCF6-C64F-87E06303329C}"/>
                  </a:ext>
                </a:extLst>
              </p14:cNvPr>
              <p14:cNvContentPartPr/>
              <p14:nvPr/>
            </p14:nvContentPartPr>
            <p14:xfrm>
              <a:off x="480702" y="2099685"/>
              <a:ext cx="392400" cy="3006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81E24A4-2E62-DCF6-C64F-87E06303329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1702" y="2091045"/>
                <a:ext cx="41004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4E92A16-C748-867A-6449-ECC0D83C0B05}"/>
                  </a:ext>
                </a:extLst>
              </p14:cNvPr>
              <p14:cNvContentPartPr/>
              <p14:nvPr/>
            </p14:nvContentPartPr>
            <p14:xfrm>
              <a:off x="1842942" y="2098965"/>
              <a:ext cx="321840" cy="28404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4E92A16-C748-867A-6449-ECC0D83C0B0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833942" y="2090325"/>
                <a:ext cx="339480" cy="30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CAC7D46-195D-19A4-3CB4-CB87AFD248BB}"/>
              </a:ext>
            </a:extLst>
          </p:cNvPr>
          <p:cNvGrpSpPr/>
          <p:nvPr/>
        </p:nvGrpSpPr>
        <p:grpSpPr>
          <a:xfrm>
            <a:off x="2362782" y="2349525"/>
            <a:ext cx="2219400" cy="449640"/>
            <a:chOff x="2362782" y="2349525"/>
            <a:chExt cx="221940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A2C247B-F393-7BEC-512B-87F039D41EF6}"/>
                    </a:ext>
                  </a:extLst>
                </p14:cNvPr>
                <p14:cNvContentPartPr/>
                <p14:nvPr/>
              </p14:nvContentPartPr>
              <p14:xfrm>
                <a:off x="2382582" y="2423325"/>
                <a:ext cx="26640" cy="361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A2C247B-F393-7BEC-512B-87F039D41EF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73942" y="2414325"/>
                  <a:ext cx="442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EC06F07-8750-1E30-E8D0-78282A85FF2F}"/>
                    </a:ext>
                  </a:extLst>
                </p14:cNvPr>
                <p14:cNvContentPartPr/>
                <p14:nvPr/>
              </p14:nvContentPartPr>
              <p14:xfrm>
                <a:off x="2362782" y="2349525"/>
                <a:ext cx="2219400" cy="449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EC06F07-8750-1E30-E8D0-78282A85FF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53782" y="2340525"/>
                  <a:ext cx="2237040" cy="46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EBC6B34-8652-482D-8F10-153022042F3D}"/>
                  </a:ext>
                </a:extLst>
              </p14:cNvPr>
              <p14:cNvContentPartPr/>
              <p14:nvPr/>
            </p14:nvContentPartPr>
            <p14:xfrm>
              <a:off x="499062" y="3087525"/>
              <a:ext cx="315360" cy="3780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EBC6B34-8652-482D-8F10-153022042F3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0422" y="3078525"/>
                <a:ext cx="33300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76B8E73-48CB-C639-5CC5-AD8BD42E9E08}"/>
              </a:ext>
            </a:extLst>
          </p:cNvPr>
          <p:cNvGrpSpPr/>
          <p:nvPr/>
        </p:nvGrpSpPr>
        <p:grpSpPr>
          <a:xfrm>
            <a:off x="482502" y="3523845"/>
            <a:ext cx="273960" cy="820080"/>
            <a:chOff x="482502" y="3523845"/>
            <a:chExt cx="273960" cy="82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B8DD1DB-0DF0-574C-8573-972D4A19EBE7}"/>
                    </a:ext>
                  </a:extLst>
                </p14:cNvPr>
                <p14:cNvContentPartPr/>
                <p14:nvPr/>
              </p14:nvContentPartPr>
              <p14:xfrm>
                <a:off x="483222" y="3523845"/>
                <a:ext cx="273240" cy="4021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B8DD1DB-0DF0-574C-8573-972D4A19EBE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4222" y="3514845"/>
                  <a:ext cx="2908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3EBBF24-E4E9-98F1-13F5-A7A2A6FC9448}"/>
                    </a:ext>
                  </a:extLst>
                </p14:cNvPr>
                <p14:cNvContentPartPr/>
                <p14:nvPr/>
              </p14:nvContentPartPr>
              <p14:xfrm>
                <a:off x="482502" y="3925605"/>
                <a:ext cx="234360" cy="418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3EBBF24-E4E9-98F1-13F5-A7A2A6FC94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3862" y="3916605"/>
                  <a:ext cx="252000" cy="43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6D9A6C8-6B3A-D536-E716-476402B89953}"/>
                  </a:ext>
                </a:extLst>
              </p14:cNvPr>
              <p14:cNvContentPartPr/>
              <p14:nvPr/>
            </p14:nvContentPartPr>
            <p14:xfrm>
              <a:off x="2490942" y="4218285"/>
              <a:ext cx="2003040" cy="1015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6D9A6C8-6B3A-D536-E716-476402B8995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81942" y="4209285"/>
                <a:ext cx="202068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40251C5-EB0C-DA45-280C-EC74952CE6ED}"/>
              </a:ext>
            </a:extLst>
          </p:cNvPr>
          <p:cNvGrpSpPr/>
          <p:nvPr/>
        </p:nvGrpSpPr>
        <p:grpSpPr>
          <a:xfrm>
            <a:off x="523309" y="2269702"/>
            <a:ext cx="4110120" cy="564840"/>
            <a:chOff x="523309" y="2269702"/>
            <a:chExt cx="4110120" cy="56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FC5C3B8-BB78-8112-FBA1-17252BECA358}"/>
                    </a:ext>
                  </a:extLst>
                </p14:cNvPr>
                <p14:cNvContentPartPr/>
                <p14:nvPr/>
              </p14:nvContentPartPr>
              <p14:xfrm>
                <a:off x="4343629" y="2317582"/>
                <a:ext cx="11160" cy="111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FC5C3B8-BB78-8112-FBA1-17252BECA35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34629" y="2308942"/>
                  <a:ext cx="28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80A462D-3437-89F3-B94A-32FD9BAC566B}"/>
                    </a:ext>
                  </a:extLst>
                </p14:cNvPr>
                <p14:cNvContentPartPr/>
                <p14:nvPr/>
              </p14:nvContentPartPr>
              <p14:xfrm>
                <a:off x="523309" y="2269702"/>
                <a:ext cx="4110120" cy="564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80A462D-3437-89F3-B94A-32FD9BAC566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14309" y="2260702"/>
                  <a:ext cx="4127760" cy="58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8132C6B-3836-E511-9052-64F026947747}"/>
              </a:ext>
            </a:extLst>
          </p:cNvPr>
          <p:cNvGrpSpPr/>
          <p:nvPr/>
        </p:nvGrpSpPr>
        <p:grpSpPr>
          <a:xfrm>
            <a:off x="648949" y="1520182"/>
            <a:ext cx="441000" cy="80640"/>
            <a:chOff x="648949" y="1520182"/>
            <a:chExt cx="441000" cy="8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3696EDF-B66F-A89C-691C-45BF21DFADC1}"/>
                    </a:ext>
                  </a:extLst>
                </p14:cNvPr>
                <p14:cNvContentPartPr/>
                <p14:nvPr/>
              </p14:nvContentPartPr>
              <p14:xfrm>
                <a:off x="648949" y="1520182"/>
                <a:ext cx="268200" cy="53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3696EDF-B66F-A89C-691C-45BF21DFADC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39949" y="1511542"/>
                  <a:ext cx="285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9BFB79E-32CB-B149-2230-C6FCDAC11515}"/>
                    </a:ext>
                  </a:extLst>
                </p14:cNvPr>
                <p14:cNvContentPartPr/>
                <p14:nvPr/>
              </p14:nvContentPartPr>
              <p14:xfrm>
                <a:off x="779629" y="1554022"/>
                <a:ext cx="310320" cy="46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9BFB79E-32CB-B149-2230-C6FCDAC1151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0629" y="1545382"/>
                  <a:ext cx="32796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6CFE0BC-5440-0C54-37CB-699CE9EEEB1B}"/>
              </a:ext>
            </a:extLst>
          </p:cNvPr>
          <p:cNvGrpSpPr/>
          <p:nvPr/>
        </p:nvGrpSpPr>
        <p:grpSpPr>
          <a:xfrm>
            <a:off x="435109" y="2979262"/>
            <a:ext cx="444960" cy="557280"/>
            <a:chOff x="435109" y="2979262"/>
            <a:chExt cx="444960" cy="5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1A68453-C715-8E7E-3F2A-8D2D85733B33}"/>
                    </a:ext>
                  </a:extLst>
                </p14:cNvPr>
                <p14:cNvContentPartPr/>
                <p14:nvPr/>
              </p14:nvContentPartPr>
              <p14:xfrm>
                <a:off x="435109" y="3041902"/>
                <a:ext cx="331920" cy="492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1A68453-C715-8E7E-3F2A-8D2D85733B3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6469" y="3033262"/>
                  <a:ext cx="3495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1C7269E-D528-835C-A35D-A7495D15E1F9}"/>
                    </a:ext>
                  </a:extLst>
                </p14:cNvPr>
                <p14:cNvContentPartPr/>
                <p14:nvPr/>
              </p14:nvContentPartPr>
              <p14:xfrm>
                <a:off x="518629" y="2979262"/>
                <a:ext cx="352080" cy="5536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1C7269E-D528-835C-A35D-A7495D15E1F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9989" y="2970262"/>
                  <a:ext cx="36972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F0DE95F-E958-5FF3-B859-A28A46B709A7}"/>
                    </a:ext>
                  </a:extLst>
                </p14:cNvPr>
                <p14:cNvContentPartPr/>
                <p14:nvPr/>
              </p14:nvContentPartPr>
              <p14:xfrm>
                <a:off x="465709" y="3008062"/>
                <a:ext cx="414360" cy="528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F0DE95F-E958-5FF3-B859-A28A46B709A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7069" y="2999422"/>
                  <a:ext cx="432000" cy="54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8895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BEC35FC-CD3C-8775-65B9-8ABE03F1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623856" cy="49959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C92F5F3B-325C-562D-85FC-1147C186B563}"/>
                  </a:ext>
                </a:extLst>
              </p14:cNvPr>
              <p14:cNvContentPartPr/>
              <p14:nvPr/>
            </p14:nvContentPartPr>
            <p14:xfrm>
              <a:off x="3879462" y="3108765"/>
              <a:ext cx="1118880" cy="72972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C92F5F3B-325C-562D-85FC-1147C186B5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0822" y="3100125"/>
                <a:ext cx="1136520" cy="7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E9553270-897E-C492-DF5A-80782D6E3BBC}"/>
                  </a:ext>
                </a:extLst>
              </p14:cNvPr>
              <p14:cNvContentPartPr/>
              <p14:nvPr/>
            </p14:nvContentPartPr>
            <p14:xfrm>
              <a:off x="3075582" y="2773245"/>
              <a:ext cx="4438440" cy="7416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E9553270-897E-C492-DF5A-80782D6E3BB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6942" y="2764245"/>
                <a:ext cx="44560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96E670AF-9B95-2C1F-F4E2-5B178AB3CA55}"/>
                  </a:ext>
                </a:extLst>
              </p14:cNvPr>
              <p14:cNvContentPartPr/>
              <p14:nvPr/>
            </p14:nvContentPartPr>
            <p14:xfrm>
              <a:off x="5851542" y="3727965"/>
              <a:ext cx="1659240" cy="1375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96E670AF-9B95-2C1F-F4E2-5B178AB3CA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42902" y="3718965"/>
                <a:ext cx="167688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E69870EF-D0C1-7118-E349-F014D1F3CE29}"/>
                  </a:ext>
                </a:extLst>
              </p14:cNvPr>
              <p14:cNvContentPartPr/>
              <p14:nvPr/>
            </p14:nvContentPartPr>
            <p14:xfrm>
              <a:off x="6727062" y="3843885"/>
              <a:ext cx="483480" cy="39888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E69870EF-D0C1-7118-E349-F014D1F3CE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8062" y="3834885"/>
                <a:ext cx="501120" cy="4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BCE120C1-8944-4CE3-561C-E5988A97C0E8}"/>
                  </a:ext>
                </a:extLst>
              </p14:cNvPr>
              <p14:cNvContentPartPr/>
              <p14:nvPr/>
            </p14:nvContentPartPr>
            <p14:xfrm>
              <a:off x="5645982" y="4039005"/>
              <a:ext cx="96480" cy="5364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BCE120C1-8944-4CE3-561C-E5988A97C0E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37342" y="4030005"/>
                <a:ext cx="1141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0A8885B9-C311-A88B-D301-C55286FAA011}"/>
                  </a:ext>
                </a:extLst>
              </p14:cNvPr>
              <p14:cNvContentPartPr/>
              <p14:nvPr/>
            </p14:nvContentPartPr>
            <p14:xfrm>
              <a:off x="1910622" y="4741365"/>
              <a:ext cx="409320" cy="3456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0A8885B9-C311-A88B-D301-C55286FAA0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01982" y="4732365"/>
                <a:ext cx="426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03618052-3091-DB3E-30DD-5B1606FDED87}"/>
                  </a:ext>
                </a:extLst>
              </p14:cNvPr>
              <p14:cNvContentPartPr/>
              <p14:nvPr/>
            </p14:nvContentPartPr>
            <p14:xfrm>
              <a:off x="4362222" y="4699605"/>
              <a:ext cx="400320" cy="7128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03618052-3091-DB3E-30DD-5B1606FDED8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53582" y="4690965"/>
                <a:ext cx="4179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1E0D5998-85E5-B711-C23B-A53770273457}"/>
                  </a:ext>
                </a:extLst>
              </p14:cNvPr>
              <p14:cNvContentPartPr/>
              <p14:nvPr/>
            </p14:nvContentPartPr>
            <p14:xfrm>
              <a:off x="1081902" y="4874565"/>
              <a:ext cx="1038600" cy="11484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1E0D5998-85E5-B711-C23B-A5377027345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72902" y="4865925"/>
                <a:ext cx="10562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298877E9-633D-7FE7-D2D6-DDB8B4233B28}"/>
                  </a:ext>
                </a:extLst>
              </p14:cNvPr>
              <p14:cNvContentPartPr/>
              <p14:nvPr/>
            </p14:nvContentPartPr>
            <p14:xfrm>
              <a:off x="2804142" y="4911285"/>
              <a:ext cx="1600200" cy="13644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298877E9-633D-7FE7-D2D6-DDB8B4233B2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5502" y="4902285"/>
                <a:ext cx="16178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FF426692-D8CA-39E0-A1F1-2093C0EC0907}"/>
                  </a:ext>
                </a:extLst>
              </p14:cNvPr>
              <p14:cNvContentPartPr/>
              <p14:nvPr/>
            </p14:nvContentPartPr>
            <p14:xfrm>
              <a:off x="424542" y="5377485"/>
              <a:ext cx="549720" cy="262800"/>
            </p14:xfrm>
          </p:contentPart>
        </mc:Choice>
        <mc:Fallback xmlns=""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FF426692-D8CA-39E0-A1F1-2093C0EC090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5542" y="5368845"/>
                <a:ext cx="5673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B53F29C1-F437-4EDC-CF41-91292AE42D89}"/>
                  </a:ext>
                </a:extLst>
              </p14:cNvPr>
              <p14:cNvContentPartPr/>
              <p14:nvPr/>
            </p14:nvContentPartPr>
            <p14:xfrm>
              <a:off x="2923302" y="2274645"/>
              <a:ext cx="4631400" cy="540000"/>
            </p14:xfrm>
          </p:contentPart>
        </mc:Choice>
        <mc:Fallback xmlns=""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B53F29C1-F437-4EDC-CF41-91292AE42D8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14662" y="2266005"/>
                <a:ext cx="4649040" cy="55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4" name="Gruppieren 543">
            <a:extLst>
              <a:ext uri="{FF2B5EF4-FFF2-40B4-BE49-F238E27FC236}">
                <a16:creationId xmlns:a16="http://schemas.microsoft.com/office/drawing/2014/main" id="{00047244-C213-89ED-FA8A-A69EFE7F8C11}"/>
              </a:ext>
            </a:extLst>
          </p:cNvPr>
          <p:cNvGrpSpPr/>
          <p:nvPr/>
        </p:nvGrpSpPr>
        <p:grpSpPr>
          <a:xfrm>
            <a:off x="207462" y="12405"/>
            <a:ext cx="11777040" cy="6654960"/>
            <a:chOff x="207462" y="12405"/>
            <a:chExt cx="11777040" cy="66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0E370E8-9B35-365F-5399-43ED360F9B0D}"/>
                    </a:ext>
                  </a:extLst>
                </p14:cNvPr>
                <p14:cNvContentPartPr/>
                <p14:nvPr/>
              </p14:nvContentPartPr>
              <p14:xfrm>
                <a:off x="8439582" y="3354645"/>
                <a:ext cx="252000" cy="1188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0E370E8-9B35-365F-5399-43ED360F9B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30582" y="3346005"/>
                  <a:ext cx="269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C6B2A05-2CF8-A0AF-CA6D-0C7600929737}"/>
                    </a:ext>
                  </a:extLst>
                </p14:cNvPr>
                <p14:cNvContentPartPr/>
                <p14:nvPr/>
              </p14:nvContentPartPr>
              <p14:xfrm>
                <a:off x="8459382" y="3415485"/>
                <a:ext cx="263160" cy="124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C6B2A05-2CF8-A0AF-CA6D-0C760092973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50382" y="3406845"/>
                  <a:ext cx="280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056A5FB-D4A3-7B4E-7424-4ADFDA65747F}"/>
                    </a:ext>
                  </a:extLst>
                </p14:cNvPr>
                <p14:cNvContentPartPr/>
                <p14:nvPr/>
              </p14:nvContentPartPr>
              <p14:xfrm>
                <a:off x="8764302" y="3257445"/>
                <a:ext cx="98640" cy="195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056A5FB-D4A3-7B4E-7424-4ADFDA6574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55662" y="3248445"/>
                  <a:ext cx="116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59F7B28-603D-C4CC-AA98-E0FC7B7F3503}"/>
                    </a:ext>
                  </a:extLst>
                </p14:cNvPr>
                <p14:cNvContentPartPr/>
                <p14:nvPr/>
              </p14:nvContentPartPr>
              <p14:xfrm>
                <a:off x="9146622" y="3032445"/>
                <a:ext cx="207360" cy="257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59F7B28-603D-C4CC-AA98-E0FC7B7F35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37622" y="3023445"/>
                  <a:ext cx="2250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193781D-A2FE-EAEC-DC0E-5A8F0B91F889}"/>
                    </a:ext>
                  </a:extLst>
                </p14:cNvPr>
                <p14:cNvContentPartPr/>
                <p14:nvPr/>
              </p14:nvContentPartPr>
              <p14:xfrm>
                <a:off x="9419142" y="3056925"/>
                <a:ext cx="158040" cy="78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193781D-A2FE-EAEC-DC0E-5A8F0B91F8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10142" y="3047925"/>
                  <a:ext cx="175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9043D9-BB11-4D95-8457-80548E0388EB}"/>
                    </a:ext>
                  </a:extLst>
                </p14:cNvPr>
                <p14:cNvContentPartPr/>
                <p14:nvPr/>
              </p14:nvContentPartPr>
              <p14:xfrm>
                <a:off x="9586902" y="2887005"/>
                <a:ext cx="198000" cy="258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9043D9-BB11-4D95-8457-80548E0388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77902" y="2878365"/>
                  <a:ext cx="215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4877B7F-AE50-A289-493A-2A053A0559C8}"/>
                    </a:ext>
                  </a:extLst>
                </p14:cNvPr>
                <p14:cNvContentPartPr/>
                <p14:nvPr/>
              </p14:nvContentPartPr>
              <p14:xfrm>
                <a:off x="9863742" y="2737245"/>
                <a:ext cx="124200" cy="387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4877B7F-AE50-A289-493A-2A053A0559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54742" y="2728245"/>
                  <a:ext cx="14184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24A407DF-8D3B-1D82-6111-102C759B7CE4}"/>
                    </a:ext>
                  </a:extLst>
                </p14:cNvPr>
                <p14:cNvContentPartPr/>
                <p14:nvPr/>
              </p14:nvContentPartPr>
              <p14:xfrm>
                <a:off x="9053382" y="2994285"/>
                <a:ext cx="129960" cy="369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24A407DF-8D3B-1D82-6111-102C759B7CE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044742" y="2985645"/>
                  <a:ext cx="1476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89203B0-53E1-DA97-412E-C48B4EE8C97B}"/>
                    </a:ext>
                  </a:extLst>
                </p14:cNvPr>
                <p14:cNvContentPartPr/>
                <p14:nvPr/>
              </p14:nvContentPartPr>
              <p14:xfrm>
                <a:off x="10223382" y="2789805"/>
                <a:ext cx="290520" cy="874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89203B0-53E1-DA97-412E-C48B4EE8C9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214742" y="2780805"/>
                  <a:ext cx="308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471FAA6-855F-21BE-CCF7-7AA533CA0E16}"/>
                    </a:ext>
                  </a:extLst>
                </p14:cNvPr>
                <p14:cNvContentPartPr/>
                <p14:nvPr/>
              </p14:nvContentPartPr>
              <p14:xfrm>
                <a:off x="10482222" y="2624205"/>
                <a:ext cx="18000" cy="33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471FAA6-855F-21BE-CCF7-7AA533CA0E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73582" y="2615205"/>
                  <a:ext cx="35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DB54835-7E92-006C-BBF9-A716EFA45039}"/>
                    </a:ext>
                  </a:extLst>
                </p14:cNvPr>
                <p14:cNvContentPartPr/>
                <p14:nvPr/>
              </p14:nvContentPartPr>
              <p14:xfrm>
                <a:off x="10557822" y="2657685"/>
                <a:ext cx="239400" cy="175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DB54835-7E92-006C-BBF9-A716EFA450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48822" y="2648685"/>
                  <a:ext cx="257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30A370D-4CDB-BC19-9937-8CD979B53BB4}"/>
                    </a:ext>
                  </a:extLst>
                </p14:cNvPr>
                <p14:cNvContentPartPr/>
                <p14:nvPr/>
              </p14:nvContentPartPr>
              <p14:xfrm>
                <a:off x="10803342" y="2624925"/>
                <a:ext cx="109080" cy="162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30A370D-4CDB-BC19-9937-8CD979B53BB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94702" y="2615925"/>
                  <a:ext cx="126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FD0DDAA-11D5-9789-F967-7CF3250DC372}"/>
                    </a:ext>
                  </a:extLst>
                </p14:cNvPr>
                <p14:cNvContentPartPr/>
                <p14:nvPr/>
              </p14:nvContentPartPr>
              <p14:xfrm>
                <a:off x="10931862" y="2471205"/>
                <a:ext cx="465120" cy="291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FD0DDAA-11D5-9789-F967-7CF3250DC37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22862" y="2462205"/>
                  <a:ext cx="4827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3F59A0A-6C87-F037-4A0C-777001ACE5C1}"/>
                    </a:ext>
                  </a:extLst>
                </p14:cNvPr>
                <p14:cNvContentPartPr/>
                <p14:nvPr/>
              </p14:nvContentPartPr>
              <p14:xfrm>
                <a:off x="11427942" y="2381925"/>
                <a:ext cx="391320" cy="231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3F59A0A-6C87-F037-4A0C-777001ACE5C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418942" y="2373285"/>
                  <a:ext cx="4089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50D0120-B859-1F67-DE1F-70E9174F3939}"/>
                    </a:ext>
                  </a:extLst>
                </p14:cNvPr>
                <p14:cNvContentPartPr/>
                <p14:nvPr/>
              </p14:nvContentPartPr>
              <p14:xfrm>
                <a:off x="10331742" y="3078525"/>
                <a:ext cx="355320" cy="116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50D0120-B859-1F67-DE1F-70E9174F393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323102" y="3069885"/>
                  <a:ext cx="372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9DBDC20-79B0-2629-B93E-7A0C55E947F0}"/>
                    </a:ext>
                  </a:extLst>
                </p14:cNvPr>
                <p14:cNvContentPartPr/>
                <p14:nvPr/>
              </p14:nvContentPartPr>
              <p14:xfrm>
                <a:off x="10660422" y="2940285"/>
                <a:ext cx="5400" cy="29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9DBDC20-79B0-2629-B93E-7A0C55E947F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651422" y="2931285"/>
                  <a:ext cx="23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CA23485-8670-21DB-1B25-B477EA03A758}"/>
                    </a:ext>
                  </a:extLst>
                </p14:cNvPr>
                <p14:cNvContentPartPr/>
                <p14:nvPr/>
              </p14:nvContentPartPr>
              <p14:xfrm>
                <a:off x="10922142" y="3028485"/>
                <a:ext cx="163800" cy="117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CA23485-8670-21DB-1B25-B477EA03A75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13502" y="3019485"/>
                  <a:ext cx="181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336E5B3-7EB7-4DA5-7C67-98B4DE5D2771}"/>
                    </a:ext>
                  </a:extLst>
                </p14:cNvPr>
                <p14:cNvContentPartPr/>
                <p14:nvPr/>
              </p14:nvContentPartPr>
              <p14:xfrm>
                <a:off x="11143902" y="2986005"/>
                <a:ext cx="125280" cy="93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336E5B3-7EB7-4DA5-7C67-98B4DE5D27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134902" y="2977365"/>
                  <a:ext cx="142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1C68102-6ECD-08D0-B566-069C04113958}"/>
                    </a:ext>
                  </a:extLst>
                </p14:cNvPr>
                <p14:cNvContentPartPr/>
                <p14:nvPr/>
              </p14:nvContentPartPr>
              <p14:xfrm>
                <a:off x="11270262" y="2950005"/>
                <a:ext cx="140040" cy="1357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1C68102-6ECD-08D0-B566-069C0411395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61262" y="2941005"/>
                  <a:ext cx="157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30F6FED-38EA-1B7C-4445-BAF9AE474E66}"/>
                    </a:ext>
                  </a:extLst>
                </p14:cNvPr>
                <p14:cNvContentPartPr/>
                <p14:nvPr/>
              </p14:nvContentPartPr>
              <p14:xfrm>
                <a:off x="11430822" y="2776485"/>
                <a:ext cx="277920" cy="2631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30F6FED-38EA-1B7C-4445-BAF9AE474E6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422182" y="2767485"/>
                  <a:ext cx="2955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E356006-4D61-6A22-8D97-F31D05F085F1}"/>
                    </a:ext>
                  </a:extLst>
                </p14:cNvPr>
                <p14:cNvContentPartPr/>
                <p14:nvPr/>
              </p14:nvContentPartPr>
              <p14:xfrm>
                <a:off x="11823222" y="2779005"/>
                <a:ext cx="161280" cy="204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E356006-4D61-6A22-8D97-F31D05F085F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814222" y="2770005"/>
                  <a:ext cx="178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36F5908D-B026-1464-8DB1-4AE8D71715A1}"/>
                    </a:ext>
                  </a:extLst>
                </p14:cNvPr>
                <p14:cNvContentPartPr/>
                <p14:nvPr/>
              </p14:nvContentPartPr>
              <p14:xfrm>
                <a:off x="5934342" y="3733725"/>
                <a:ext cx="1452600" cy="1216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36F5908D-B026-1464-8DB1-4AE8D71715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25702" y="3725085"/>
                  <a:ext cx="1470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33DEECA-4FE3-88FE-BDFE-3A5F981A6BB7}"/>
                    </a:ext>
                  </a:extLst>
                </p14:cNvPr>
                <p14:cNvContentPartPr/>
                <p14:nvPr/>
              </p14:nvContentPartPr>
              <p14:xfrm>
                <a:off x="7859262" y="573285"/>
                <a:ext cx="1924560" cy="1393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33DEECA-4FE3-88FE-BDFE-3A5F981A6BB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50262" y="564285"/>
                  <a:ext cx="1942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966283E5-2BE6-384C-A534-F1BB60C6EA2D}"/>
                    </a:ext>
                  </a:extLst>
                </p14:cNvPr>
                <p14:cNvContentPartPr/>
                <p14:nvPr/>
              </p14:nvContentPartPr>
              <p14:xfrm>
                <a:off x="3020502" y="2770365"/>
                <a:ext cx="556200" cy="5004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966283E5-2BE6-384C-A534-F1BB60C6EA2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11502" y="2761365"/>
                  <a:ext cx="573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7275B0C-BF7C-DF70-1D59-3813306E8EEB}"/>
                    </a:ext>
                  </a:extLst>
                </p14:cNvPr>
                <p14:cNvContentPartPr/>
                <p14:nvPr/>
              </p14:nvContentPartPr>
              <p14:xfrm>
                <a:off x="4016262" y="2785125"/>
                <a:ext cx="1195200" cy="230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7275B0C-BF7C-DF70-1D59-3813306E8E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07622" y="2776485"/>
                  <a:ext cx="1212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87B4330-9876-939A-25BE-2EA496817B07}"/>
                    </a:ext>
                  </a:extLst>
                </p14:cNvPr>
                <p14:cNvContentPartPr/>
                <p14:nvPr/>
              </p14:nvContentPartPr>
              <p14:xfrm>
                <a:off x="5495862" y="2762085"/>
                <a:ext cx="1770480" cy="4968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87B4330-9876-939A-25BE-2EA496817B0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86862" y="2753445"/>
                  <a:ext cx="1788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9FEC876-3810-44F3-68EC-0589EDD17F4A}"/>
                    </a:ext>
                  </a:extLst>
                </p14:cNvPr>
                <p14:cNvContentPartPr/>
                <p14:nvPr/>
              </p14:nvContentPartPr>
              <p14:xfrm>
                <a:off x="240222" y="5768805"/>
                <a:ext cx="94680" cy="331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9FEC876-3810-44F3-68EC-0589EDD17F4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1582" y="5759805"/>
                  <a:ext cx="1123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45E35C3-A34D-09A5-9732-2B0A434835DB}"/>
                    </a:ext>
                  </a:extLst>
                </p14:cNvPr>
                <p14:cNvContentPartPr/>
                <p14:nvPr/>
              </p14:nvContentPartPr>
              <p14:xfrm>
                <a:off x="245982" y="5859165"/>
                <a:ext cx="93600" cy="72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45E35C3-A34D-09A5-9732-2B0A434835D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7342" y="5850525"/>
                  <a:ext cx="111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515F56E2-0CF4-644C-4D7F-859630420971}"/>
                    </a:ext>
                  </a:extLst>
                </p14:cNvPr>
                <p14:cNvContentPartPr/>
                <p14:nvPr/>
              </p14:nvContentPartPr>
              <p14:xfrm>
                <a:off x="493302" y="5695365"/>
                <a:ext cx="13680" cy="1652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515F56E2-0CF4-644C-4D7F-85963042097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4662" y="5686725"/>
                  <a:ext cx="31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B49C49D-4EB6-2C60-9150-4869FCCFC5FB}"/>
                    </a:ext>
                  </a:extLst>
                </p14:cNvPr>
                <p14:cNvContentPartPr/>
                <p14:nvPr/>
              </p14:nvContentPartPr>
              <p14:xfrm>
                <a:off x="483582" y="5658645"/>
                <a:ext cx="153360" cy="1494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B49C49D-4EB6-2C60-9150-4869FCCFC5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4582" y="5650005"/>
                  <a:ext cx="171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38B2481A-4641-1AE7-1703-5B8C2AB5B92D}"/>
                    </a:ext>
                  </a:extLst>
                </p14:cNvPr>
                <p14:cNvContentPartPr/>
                <p14:nvPr/>
              </p14:nvContentPartPr>
              <p14:xfrm>
                <a:off x="509502" y="5876445"/>
                <a:ext cx="100440" cy="216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38B2481A-4641-1AE7-1703-5B8C2AB5B92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0862" y="5867805"/>
                  <a:ext cx="118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4C99CA6E-9DD1-57AA-1CCE-0DBEB954188D}"/>
                    </a:ext>
                  </a:extLst>
                </p14:cNvPr>
                <p14:cNvContentPartPr/>
                <p14:nvPr/>
              </p14:nvContentPartPr>
              <p14:xfrm>
                <a:off x="749982" y="5576205"/>
                <a:ext cx="91080" cy="3196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4C99CA6E-9DD1-57AA-1CCE-0DBEB95418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0982" y="5567205"/>
                  <a:ext cx="10872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53FDCB9-7146-3C63-C09A-79C2DACC4EE3}"/>
                    </a:ext>
                  </a:extLst>
                </p14:cNvPr>
                <p14:cNvContentPartPr/>
                <p14:nvPr/>
              </p14:nvContentPartPr>
              <p14:xfrm>
                <a:off x="939702" y="5711565"/>
                <a:ext cx="219600" cy="11808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53FDCB9-7146-3C63-C09A-79C2DACC4EE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1062" y="5702565"/>
                  <a:ext cx="237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2D4041F-F946-FBA2-262A-1C477C7AB9D5}"/>
                    </a:ext>
                  </a:extLst>
                </p14:cNvPr>
                <p14:cNvContentPartPr/>
                <p14:nvPr/>
              </p14:nvContentPartPr>
              <p14:xfrm>
                <a:off x="1205022" y="5571165"/>
                <a:ext cx="109440" cy="1378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2D4041F-F946-FBA2-262A-1C477C7AB9D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96382" y="5562165"/>
                  <a:ext cx="127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138CDB6-6115-D44A-3266-7BB5E5107CBD}"/>
                    </a:ext>
                  </a:extLst>
                </p14:cNvPr>
                <p14:cNvContentPartPr/>
                <p14:nvPr/>
              </p14:nvContentPartPr>
              <p14:xfrm>
                <a:off x="1441182" y="5576205"/>
                <a:ext cx="87480" cy="2397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138CDB6-6115-D44A-3266-7BB5E5107CB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32182" y="5567205"/>
                  <a:ext cx="105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C89B524C-5132-17C6-044C-DD3998166D66}"/>
                    </a:ext>
                  </a:extLst>
                </p14:cNvPr>
                <p14:cNvContentPartPr/>
                <p14:nvPr/>
              </p14:nvContentPartPr>
              <p14:xfrm>
                <a:off x="1596702" y="5620845"/>
                <a:ext cx="56520" cy="1756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C89B524C-5132-17C6-044C-DD3998166D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88062" y="5611845"/>
                  <a:ext cx="74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3A26C780-DE5B-9D94-1CE2-F905B3CC5D73}"/>
                    </a:ext>
                  </a:extLst>
                </p14:cNvPr>
                <p14:cNvContentPartPr/>
                <p14:nvPr/>
              </p14:nvContentPartPr>
              <p14:xfrm>
                <a:off x="1592742" y="5604285"/>
                <a:ext cx="150480" cy="18216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3A26C780-DE5B-9D94-1CE2-F905B3CC5D7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83742" y="5595285"/>
                  <a:ext cx="168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CF9673A6-6764-E055-7F8A-DEA1EA5C51BE}"/>
                    </a:ext>
                  </a:extLst>
                </p14:cNvPr>
                <p14:cNvContentPartPr/>
                <p14:nvPr/>
              </p14:nvContentPartPr>
              <p14:xfrm>
                <a:off x="1785702" y="5752245"/>
                <a:ext cx="98280" cy="1105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CF9673A6-6764-E055-7F8A-DEA1EA5C51B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777062" y="5743605"/>
                  <a:ext cx="115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3A1A975-16DE-064F-0044-0ECCF89C6B47}"/>
                    </a:ext>
                  </a:extLst>
                </p14:cNvPr>
                <p14:cNvContentPartPr/>
                <p14:nvPr/>
              </p14:nvContentPartPr>
              <p14:xfrm>
                <a:off x="1950222" y="5675565"/>
                <a:ext cx="106200" cy="3168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3A1A975-16DE-064F-0044-0ECCF89C6B4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41582" y="5666565"/>
                  <a:ext cx="123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D47DD48-4E22-EFAB-A13E-3FC1B64C2E2C}"/>
                    </a:ext>
                  </a:extLst>
                </p14:cNvPr>
                <p14:cNvContentPartPr/>
                <p14:nvPr/>
              </p14:nvContentPartPr>
              <p14:xfrm>
                <a:off x="2069382" y="5648205"/>
                <a:ext cx="225360" cy="2314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D47DD48-4E22-EFAB-A13E-3FC1B64C2E2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60742" y="5639565"/>
                  <a:ext cx="2430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92BD68B5-4D03-BE93-37C4-88713EF24D04}"/>
                    </a:ext>
                  </a:extLst>
                </p14:cNvPr>
                <p14:cNvContentPartPr/>
                <p14:nvPr/>
              </p14:nvContentPartPr>
              <p14:xfrm>
                <a:off x="2305182" y="5775285"/>
                <a:ext cx="87120" cy="1029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92BD68B5-4D03-BE93-37C4-88713EF24D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96182" y="5766285"/>
                  <a:ext cx="104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D14320C9-3ED8-8B9D-F3A3-67C09275F38B}"/>
                    </a:ext>
                  </a:extLst>
                </p14:cNvPr>
                <p14:cNvContentPartPr/>
                <p14:nvPr/>
              </p14:nvContentPartPr>
              <p14:xfrm>
                <a:off x="2419662" y="5583405"/>
                <a:ext cx="96120" cy="272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D14320C9-3ED8-8B9D-F3A3-67C09275F3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10662" y="5574405"/>
                  <a:ext cx="1137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D7A7B5B0-D76A-42CB-DD35-56375A5A2A11}"/>
                    </a:ext>
                  </a:extLst>
                </p14:cNvPr>
                <p14:cNvContentPartPr/>
                <p14:nvPr/>
              </p14:nvContentPartPr>
              <p14:xfrm>
                <a:off x="2548182" y="5439765"/>
                <a:ext cx="109080" cy="122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D7A7B5B0-D76A-42CB-DD35-56375A5A2A1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539182" y="5430765"/>
                  <a:ext cx="126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3C1CA8B-2ACC-FDA8-D955-CAE9DCED8A7A}"/>
                    </a:ext>
                  </a:extLst>
                </p14:cNvPr>
                <p14:cNvContentPartPr/>
                <p14:nvPr/>
              </p14:nvContentPartPr>
              <p14:xfrm>
                <a:off x="2281062" y="5730645"/>
                <a:ext cx="114480" cy="1346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3C1CA8B-2ACC-FDA8-D955-CAE9DCED8A7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272422" y="5721645"/>
                  <a:ext cx="132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4ED9D46-11A2-3B1F-D751-97D26A6EA99E}"/>
                    </a:ext>
                  </a:extLst>
                </p14:cNvPr>
                <p14:cNvContentPartPr/>
                <p14:nvPr/>
              </p14:nvContentPartPr>
              <p14:xfrm>
                <a:off x="2822142" y="5590965"/>
                <a:ext cx="30960" cy="2070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4ED9D46-11A2-3B1F-D751-97D26A6EA9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13142" y="5581965"/>
                  <a:ext cx="48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8639698B-7E72-044B-3804-35D2A821BEFB}"/>
                    </a:ext>
                  </a:extLst>
                </p14:cNvPr>
                <p14:cNvContentPartPr/>
                <p14:nvPr/>
              </p14:nvContentPartPr>
              <p14:xfrm>
                <a:off x="2781462" y="5701125"/>
                <a:ext cx="142920" cy="158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8639698B-7E72-044B-3804-35D2A821BEF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72462" y="5692125"/>
                  <a:ext cx="160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833A3CC-EAA1-569E-A7B2-7C61EBE9793F}"/>
                    </a:ext>
                  </a:extLst>
                </p14:cNvPr>
                <p14:cNvContentPartPr/>
                <p14:nvPr/>
              </p14:nvContentPartPr>
              <p14:xfrm>
                <a:off x="3956502" y="3956205"/>
                <a:ext cx="118800" cy="267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833A3CC-EAA1-569E-A7B2-7C61EBE9793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47862" y="3947565"/>
                  <a:ext cx="136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257700C-A000-7187-5A78-0E1434486ACC}"/>
                    </a:ext>
                  </a:extLst>
                </p14:cNvPr>
                <p14:cNvContentPartPr/>
                <p14:nvPr/>
              </p14:nvContentPartPr>
              <p14:xfrm>
                <a:off x="4155222" y="4057005"/>
                <a:ext cx="142560" cy="114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257700C-A000-7187-5A78-0E1434486A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146222" y="4048365"/>
                  <a:ext cx="160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EFDC018-1C94-1115-5781-21D4786966F1}"/>
                    </a:ext>
                  </a:extLst>
                </p14:cNvPr>
                <p14:cNvContentPartPr/>
                <p14:nvPr/>
              </p14:nvContentPartPr>
              <p14:xfrm>
                <a:off x="4376982" y="3994005"/>
                <a:ext cx="11880" cy="1648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EFDC018-1C94-1115-5781-21D4786966F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367982" y="3985365"/>
                  <a:ext cx="29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F990016-C86F-6AD9-52E1-D50A948DE69A}"/>
                    </a:ext>
                  </a:extLst>
                </p14:cNvPr>
                <p14:cNvContentPartPr/>
                <p14:nvPr/>
              </p14:nvContentPartPr>
              <p14:xfrm>
                <a:off x="4342422" y="3966285"/>
                <a:ext cx="136080" cy="1767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F990016-C86F-6AD9-52E1-D50A948DE69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33782" y="3957285"/>
                  <a:ext cx="153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DC787D1-D0AD-ACAB-BE7F-FDDFA7AC7839}"/>
                    </a:ext>
                  </a:extLst>
                </p14:cNvPr>
                <p14:cNvContentPartPr/>
                <p14:nvPr/>
              </p14:nvContentPartPr>
              <p14:xfrm>
                <a:off x="4509462" y="4123965"/>
                <a:ext cx="72000" cy="946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DC787D1-D0AD-ACAB-BE7F-FDDFA7AC78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00462" y="4115325"/>
                  <a:ext cx="89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7BF11EE2-A9D5-CCF6-6BE5-4ED65E1633F7}"/>
                    </a:ext>
                  </a:extLst>
                </p14:cNvPr>
                <p14:cNvContentPartPr/>
                <p14:nvPr/>
              </p14:nvContentPartPr>
              <p14:xfrm>
                <a:off x="4643382" y="4075005"/>
                <a:ext cx="110880" cy="29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7BF11EE2-A9D5-CCF6-6BE5-4ED65E1633F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34742" y="4066005"/>
                  <a:ext cx="128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B4E2B66-0ACD-BEC9-F519-797CFB787375}"/>
                    </a:ext>
                  </a:extLst>
                </p14:cNvPr>
                <p14:cNvContentPartPr/>
                <p14:nvPr/>
              </p14:nvContentPartPr>
              <p14:xfrm>
                <a:off x="4708542" y="4034325"/>
                <a:ext cx="23760" cy="123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B4E2B66-0ACD-BEC9-F519-797CFB78737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99902" y="4025325"/>
                  <a:ext cx="41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7C8154D-BBE9-2112-B3BE-6E09B0EA7CCC}"/>
                    </a:ext>
                  </a:extLst>
                </p14:cNvPr>
                <p14:cNvContentPartPr/>
                <p14:nvPr/>
              </p14:nvContentPartPr>
              <p14:xfrm>
                <a:off x="4828782" y="3993285"/>
                <a:ext cx="68400" cy="135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7C8154D-BBE9-2112-B3BE-6E09B0EA7CC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820142" y="3984645"/>
                  <a:ext cx="86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ECD6325-BE93-5236-7FE6-A555A743F1A7}"/>
                    </a:ext>
                  </a:extLst>
                </p14:cNvPr>
                <p14:cNvContentPartPr/>
                <p14:nvPr/>
              </p14:nvContentPartPr>
              <p14:xfrm>
                <a:off x="4974222" y="4055565"/>
                <a:ext cx="70200" cy="18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ECD6325-BE93-5236-7FE6-A555A743F1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65222" y="4046925"/>
                  <a:ext cx="87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849C49D-4575-B677-D1D5-4045FD4DA431}"/>
                    </a:ext>
                  </a:extLst>
                </p14:cNvPr>
                <p14:cNvContentPartPr/>
                <p14:nvPr/>
              </p14:nvContentPartPr>
              <p14:xfrm>
                <a:off x="5071422" y="4001565"/>
                <a:ext cx="130320" cy="1404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849C49D-4575-B677-D1D5-4045FD4DA43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62422" y="3992565"/>
                  <a:ext cx="147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1FD1034-DA2C-C379-79F5-19048B8B1495}"/>
                    </a:ext>
                  </a:extLst>
                </p14:cNvPr>
                <p14:cNvContentPartPr/>
                <p14:nvPr/>
              </p14:nvContentPartPr>
              <p14:xfrm>
                <a:off x="5174742" y="3964485"/>
                <a:ext cx="105120" cy="2019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1FD1034-DA2C-C379-79F5-19048B8B149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65742" y="3955485"/>
                  <a:ext cx="122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FE0E97F-82BD-289E-FDBF-F7E3A77985A1}"/>
                    </a:ext>
                  </a:extLst>
                </p14:cNvPr>
                <p14:cNvContentPartPr/>
                <p14:nvPr/>
              </p14:nvContentPartPr>
              <p14:xfrm>
                <a:off x="4794582" y="3922725"/>
                <a:ext cx="119520" cy="2678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FE0E97F-82BD-289E-FDBF-F7E3A77985A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85582" y="3914085"/>
                  <a:ext cx="1371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9DB6C88-DFE0-3FC1-39B0-6D98863EC0AE}"/>
                    </a:ext>
                  </a:extLst>
                </p14:cNvPr>
                <p14:cNvContentPartPr/>
                <p14:nvPr/>
              </p14:nvContentPartPr>
              <p14:xfrm>
                <a:off x="5353302" y="3949725"/>
                <a:ext cx="41400" cy="169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9DB6C88-DFE0-3FC1-39B0-6D98863EC0A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44302" y="3941085"/>
                  <a:ext cx="59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F51E6F9B-5A93-548F-F05B-2D2DE6BCB6B8}"/>
                    </a:ext>
                  </a:extLst>
                </p14:cNvPr>
                <p14:cNvContentPartPr/>
                <p14:nvPr/>
              </p14:nvContentPartPr>
              <p14:xfrm>
                <a:off x="5313702" y="3945765"/>
                <a:ext cx="180720" cy="1872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F51E6F9B-5A93-548F-F05B-2D2DE6BCB6B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304702" y="3937125"/>
                  <a:ext cx="198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9E7073C-E092-436E-B7A0-471889E3F8C8}"/>
                    </a:ext>
                  </a:extLst>
                </p14:cNvPr>
                <p14:cNvContentPartPr/>
                <p14:nvPr/>
              </p14:nvContentPartPr>
              <p14:xfrm>
                <a:off x="5527902" y="4121805"/>
                <a:ext cx="103320" cy="149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9E7073C-E092-436E-B7A0-471889E3F8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19262" y="4112805"/>
                  <a:ext cx="120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ED91E89-93AC-F50D-4138-FBD148A96399}"/>
                    </a:ext>
                  </a:extLst>
                </p14:cNvPr>
                <p14:cNvContentPartPr/>
                <p14:nvPr/>
              </p14:nvContentPartPr>
              <p14:xfrm>
                <a:off x="5669382" y="4035765"/>
                <a:ext cx="95760" cy="180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ED91E89-93AC-F50D-4138-FBD148A9639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60382" y="4027125"/>
                  <a:ext cx="113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8507AA3-7113-DB73-AC0F-04AAFED1BAF6}"/>
                    </a:ext>
                  </a:extLst>
                </p14:cNvPr>
                <p14:cNvContentPartPr/>
                <p14:nvPr/>
              </p14:nvContentPartPr>
              <p14:xfrm>
                <a:off x="5847942" y="3949005"/>
                <a:ext cx="8640" cy="204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8507AA3-7113-DB73-AC0F-04AAFED1BAF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38942" y="3940005"/>
                  <a:ext cx="26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00ACDF5-6379-F6D3-D731-A7F8E8B01672}"/>
                    </a:ext>
                  </a:extLst>
                </p14:cNvPr>
                <p14:cNvContentPartPr/>
                <p14:nvPr/>
              </p14:nvContentPartPr>
              <p14:xfrm>
                <a:off x="5837862" y="3942165"/>
                <a:ext cx="149040" cy="8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00ACDF5-6379-F6D3-D731-A7F8E8B0167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29222" y="3933165"/>
                  <a:ext cx="166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9201042-DBF8-2581-F585-2813CF670314}"/>
                    </a:ext>
                  </a:extLst>
                </p14:cNvPr>
                <p14:cNvContentPartPr/>
                <p14:nvPr/>
              </p14:nvContentPartPr>
              <p14:xfrm>
                <a:off x="5848302" y="4050525"/>
                <a:ext cx="142920" cy="1173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9201042-DBF8-2581-F585-2813CF67031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39662" y="4041525"/>
                  <a:ext cx="160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BED35CB-E3FC-60D4-3ED4-0654F1EE46B9}"/>
                    </a:ext>
                  </a:extLst>
                </p14:cNvPr>
                <p14:cNvContentPartPr/>
                <p14:nvPr/>
              </p14:nvContentPartPr>
              <p14:xfrm>
                <a:off x="6102462" y="3833445"/>
                <a:ext cx="102240" cy="3524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BED35CB-E3FC-60D4-3ED4-0654F1EE46B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93822" y="3824445"/>
                  <a:ext cx="1198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3AE68FA-2C0B-2B3F-1754-F4F86E39D01F}"/>
                    </a:ext>
                  </a:extLst>
                </p14:cNvPr>
                <p14:cNvContentPartPr/>
                <p14:nvPr/>
              </p14:nvContentPartPr>
              <p14:xfrm>
                <a:off x="6184182" y="3977085"/>
                <a:ext cx="128880" cy="1191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3AE68FA-2C0B-2B3F-1754-F4F86E39D01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75182" y="3968085"/>
                  <a:ext cx="146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8F41A88-0CBE-38CA-FA13-9CD8EB991075}"/>
                    </a:ext>
                  </a:extLst>
                </p14:cNvPr>
                <p14:cNvContentPartPr/>
                <p14:nvPr/>
              </p14:nvContentPartPr>
              <p14:xfrm>
                <a:off x="6408822" y="3927045"/>
                <a:ext cx="15120" cy="1404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8F41A88-0CBE-38CA-FA13-9CD8EB9910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99822" y="3918045"/>
                  <a:ext cx="32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EB65EC8-E31F-9601-CDAC-5F17CB9A7770}"/>
                    </a:ext>
                  </a:extLst>
                </p14:cNvPr>
                <p14:cNvContentPartPr/>
                <p14:nvPr/>
              </p14:nvContentPartPr>
              <p14:xfrm>
                <a:off x="6373902" y="3927405"/>
                <a:ext cx="97200" cy="1407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EB65EC8-E31F-9601-CDAC-5F17CB9A777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64902" y="3918765"/>
                  <a:ext cx="114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D4377A25-767A-BEA8-DB81-BE70EF3C0164}"/>
                    </a:ext>
                  </a:extLst>
                </p14:cNvPr>
                <p14:cNvContentPartPr/>
                <p14:nvPr/>
              </p14:nvContentPartPr>
              <p14:xfrm>
                <a:off x="6483342" y="4045845"/>
                <a:ext cx="88200" cy="1069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D4377A25-767A-BEA8-DB81-BE70EF3C016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74342" y="4037205"/>
                  <a:ext cx="105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F169F2F-C08B-467E-2354-361251E152CC}"/>
                    </a:ext>
                  </a:extLst>
                </p14:cNvPr>
                <p14:cNvContentPartPr/>
                <p14:nvPr/>
              </p14:nvContentPartPr>
              <p14:xfrm>
                <a:off x="6668022" y="3957285"/>
                <a:ext cx="13320" cy="1332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F169F2F-C08B-467E-2354-361251E152C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59382" y="3948285"/>
                  <a:ext cx="30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6DB6A17-61FF-981D-B043-7B7339706010}"/>
                    </a:ext>
                  </a:extLst>
                </p14:cNvPr>
                <p14:cNvContentPartPr/>
                <p14:nvPr/>
              </p14:nvContentPartPr>
              <p14:xfrm>
                <a:off x="6622302" y="3986445"/>
                <a:ext cx="110160" cy="97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6DB6A17-61FF-981D-B043-7B733970601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13302" y="3977445"/>
                  <a:ext cx="127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D30FC40-2CF8-AB0E-EFAC-D34B31C21EF2}"/>
                    </a:ext>
                  </a:extLst>
                </p14:cNvPr>
                <p14:cNvContentPartPr/>
                <p14:nvPr/>
              </p14:nvContentPartPr>
              <p14:xfrm>
                <a:off x="6774222" y="3958005"/>
                <a:ext cx="95760" cy="1213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D30FC40-2CF8-AB0E-EFAC-D34B31C21EF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65582" y="3949365"/>
                  <a:ext cx="113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1E8C647-341B-EC9E-120C-F1B0675F06FD}"/>
                    </a:ext>
                  </a:extLst>
                </p14:cNvPr>
                <p14:cNvContentPartPr/>
                <p14:nvPr/>
              </p14:nvContentPartPr>
              <p14:xfrm>
                <a:off x="6924342" y="4012005"/>
                <a:ext cx="79560" cy="9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1E8C647-341B-EC9E-120C-F1B0675F06F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15342" y="4003005"/>
                  <a:ext cx="97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FB84DA5-2716-E734-50B5-0BA7C480B294}"/>
                    </a:ext>
                  </a:extLst>
                </p14:cNvPr>
                <p14:cNvContentPartPr/>
                <p14:nvPr/>
              </p14:nvContentPartPr>
              <p14:xfrm>
                <a:off x="7025862" y="3963765"/>
                <a:ext cx="117720" cy="1249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FB84DA5-2716-E734-50B5-0BA7C480B29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17222" y="3955125"/>
                  <a:ext cx="135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8C6CE146-26E8-C9AF-D49E-5203875C717F}"/>
                    </a:ext>
                  </a:extLst>
                </p14:cNvPr>
                <p14:cNvContentPartPr/>
                <p14:nvPr/>
              </p14:nvContentPartPr>
              <p14:xfrm>
                <a:off x="7104342" y="3927045"/>
                <a:ext cx="100440" cy="195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8C6CE146-26E8-C9AF-D49E-5203875C717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95702" y="3918045"/>
                  <a:ext cx="118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7FB1BC7-2DB3-E0C4-1276-6CFF9B4C5CD0}"/>
                    </a:ext>
                  </a:extLst>
                </p14:cNvPr>
                <p14:cNvContentPartPr/>
                <p14:nvPr/>
              </p14:nvContentPartPr>
              <p14:xfrm>
                <a:off x="6762342" y="3891045"/>
                <a:ext cx="104040" cy="253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7FB1BC7-2DB3-E0C4-1276-6CFF9B4C5CD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53702" y="3882045"/>
                  <a:ext cx="121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26ECB49-CF9C-CF7D-F9E7-BB1CDAA3578E}"/>
                    </a:ext>
                  </a:extLst>
                </p14:cNvPr>
                <p14:cNvContentPartPr/>
                <p14:nvPr/>
              </p14:nvContentPartPr>
              <p14:xfrm>
                <a:off x="7263822" y="3929205"/>
                <a:ext cx="33120" cy="172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26ECB49-CF9C-CF7D-F9E7-BB1CDAA3578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254822" y="3920205"/>
                  <a:ext cx="50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ED545A1-62C4-C6D2-42ED-E09923EDEB2B}"/>
                    </a:ext>
                  </a:extLst>
                </p14:cNvPr>
                <p14:cNvContentPartPr/>
                <p14:nvPr/>
              </p14:nvContentPartPr>
              <p14:xfrm>
                <a:off x="7217022" y="3883845"/>
                <a:ext cx="150840" cy="1868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ED545A1-62C4-C6D2-42ED-E09923EDEB2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08022" y="3875205"/>
                  <a:ext cx="168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2482091-B5EC-84CE-4D6E-471692358D72}"/>
                    </a:ext>
                  </a:extLst>
                </p14:cNvPr>
                <p14:cNvContentPartPr/>
                <p14:nvPr/>
              </p14:nvContentPartPr>
              <p14:xfrm>
                <a:off x="7364262" y="4018125"/>
                <a:ext cx="104400" cy="120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2482091-B5EC-84CE-4D6E-471692358D7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55622" y="4009125"/>
                  <a:ext cx="122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22C0435-E544-E281-1DA4-49D8416CFA54}"/>
                    </a:ext>
                  </a:extLst>
                </p14:cNvPr>
                <p14:cNvContentPartPr/>
                <p14:nvPr/>
              </p14:nvContentPartPr>
              <p14:xfrm>
                <a:off x="7455342" y="3861525"/>
                <a:ext cx="123480" cy="3135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22C0435-E544-E281-1DA4-49D8416CFA5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46702" y="3852885"/>
                  <a:ext cx="1411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BA30F720-DA84-78FA-2B1E-5DEAEF37D9E4}"/>
                    </a:ext>
                  </a:extLst>
                </p14:cNvPr>
                <p14:cNvContentPartPr/>
                <p14:nvPr/>
              </p14:nvContentPartPr>
              <p14:xfrm>
                <a:off x="7556862" y="3851445"/>
                <a:ext cx="127440" cy="3261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BA30F720-DA84-78FA-2B1E-5DEAEF37D9E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48222" y="3842445"/>
                  <a:ext cx="1450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29152D7-E346-9680-ACAA-CA987C99091C}"/>
                    </a:ext>
                  </a:extLst>
                </p14:cNvPr>
                <p14:cNvContentPartPr/>
                <p14:nvPr/>
              </p14:nvContentPartPr>
              <p14:xfrm>
                <a:off x="7661622" y="3742005"/>
                <a:ext cx="149400" cy="1065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29152D7-E346-9680-ACAA-CA987C99091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52622" y="3733005"/>
                  <a:ext cx="167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C6EFBA7-90D0-EFF3-2933-287DC24F6F56}"/>
                    </a:ext>
                  </a:extLst>
                </p14:cNvPr>
                <p14:cNvContentPartPr/>
                <p14:nvPr/>
              </p14:nvContentPartPr>
              <p14:xfrm>
                <a:off x="7817142" y="3776565"/>
                <a:ext cx="161280" cy="4467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C6EFBA7-90D0-EFF3-2933-287DC24F6F5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08502" y="3767925"/>
                  <a:ext cx="1789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3609FD9-8133-B27C-CF4B-795D57288BF1}"/>
                    </a:ext>
                  </a:extLst>
                </p14:cNvPr>
                <p14:cNvContentPartPr/>
                <p14:nvPr/>
              </p14:nvContentPartPr>
              <p14:xfrm>
                <a:off x="5788902" y="3727605"/>
                <a:ext cx="441360" cy="2109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3609FD9-8133-B27C-CF4B-795D57288BF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79902" y="3718965"/>
                  <a:ext cx="459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2B51659-45E6-2990-F22A-8C5074DD9F19}"/>
                    </a:ext>
                  </a:extLst>
                </p14:cNvPr>
                <p14:cNvContentPartPr/>
                <p14:nvPr/>
              </p14:nvContentPartPr>
              <p14:xfrm>
                <a:off x="5688102" y="3747405"/>
                <a:ext cx="149760" cy="2012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2B51659-45E6-2990-F22A-8C5074DD9F1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79102" y="3738405"/>
                  <a:ext cx="167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BCF65D1-AE54-82B9-5BB6-6CA3317A2E08}"/>
                    </a:ext>
                  </a:extLst>
                </p14:cNvPr>
                <p14:cNvContentPartPr/>
                <p14:nvPr/>
              </p14:nvContentPartPr>
              <p14:xfrm>
                <a:off x="4028142" y="4527885"/>
                <a:ext cx="106560" cy="475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BCF65D1-AE54-82B9-5BB6-6CA3317A2E0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19142" y="4518885"/>
                  <a:ext cx="124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7A53C96F-693A-06E3-4950-2EEE37C12217}"/>
                    </a:ext>
                  </a:extLst>
                </p14:cNvPr>
                <p14:cNvContentPartPr/>
                <p14:nvPr/>
              </p14:nvContentPartPr>
              <p14:xfrm>
                <a:off x="4257102" y="4461285"/>
                <a:ext cx="127440" cy="16668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7A53C96F-693A-06E3-4950-2EEE37C1221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248462" y="4452645"/>
                  <a:ext cx="145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1AB1381-9C2F-42B0-78F2-5AAB1C29002D}"/>
                    </a:ext>
                  </a:extLst>
                </p14:cNvPr>
                <p14:cNvContentPartPr/>
                <p14:nvPr/>
              </p14:nvContentPartPr>
              <p14:xfrm>
                <a:off x="4481022" y="4548765"/>
                <a:ext cx="122040" cy="4104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1AB1381-9C2F-42B0-78F2-5AAB1C29002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472382" y="4539765"/>
                  <a:ext cx="139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9DE456C-F913-A8A9-AEFC-E4CA4723BA85}"/>
                    </a:ext>
                  </a:extLst>
                </p14:cNvPr>
                <p14:cNvContentPartPr/>
                <p14:nvPr/>
              </p14:nvContentPartPr>
              <p14:xfrm>
                <a:off x="4612422" y="4474965"/>
                <a:ext cx="149040" cy="1400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9DE456C-F913-A8A9-AEFC-E4CA4723BA8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03422" y="4465965"/>
                  <a:ext cx="166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52852DB-E74C-FFD4-337F-DA9E34C64B8E}"/>
                    </a:ext>
                  </a:extLst>
                </p14:cNvPr>
                <p14:cNvContentPartPr/>
                <p14:nvPr/>
              </p14:nvContentPartPr>
              <p14:xfrm>
                <a:off x="4709982" y="4419165"/>
                <a:ext cx="118440" cy="2304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52852DB-E74C-FFD4-337F-DA9E34C64B8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01342" y="4410165"/>
                  <a:ext cx="136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67E71BC-E765-F2C8-139F-8625F29B0BA5}"/>
                    </a:ext>
                  </a:extLst>
                </p14:cNvPr>
                <p14:cNvContentPartPr/>
                <p14:nvPr/>
              </p14:nvContentPartPr>
              <p14:xfrm>
                <a:off x="4253862" y="4395765"/>
                <a:ext cx="97920" cy="2970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67E71BC-E765-F2C8-139F-8625F29B0BA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244862" y="4386765"/>
                  <a:ext cx="115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212912B-29AF-068F-F2FF-603EDE5EC353}"/>
                    </a:ext>
                  </a:extLst>
                </p14:cNvPr>
                <p14:cNvContentPartPr/>
                <p14:nvPr/>
              </p14:nvContentPartPr>
              <p14:xfrm>
                <a:off x="4861542" y="4483965"/>
                <a:ext cx="220680" cy="2973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212912B-29AF-068F-F2FF-603EDE5EC35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852902" y="4474965"/>
                  <a:ext cx="2383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A4DE386F-9343-E73B-1EA3-C497312462EF}"/>
                    </a:ext>
                  </a:extLst>
                </p14:cNvPr>
                <p14:cNvContentPartPr/>
                <p14:nvPr/>
              </p14:nvContentPartPr>
              <p14:xfrm>
                <a:off x="5115342" y="4574685"/>
                <a:ext cx="99360" cy="11520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A4DE386F-9343-E73B-1EA3-C497312462E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06342" y="4566045"/>
                  <a:ext cx="117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375B1C96-E47F-1866-093A-401903BD6CFA}"/>
                    </a:ext>
                  </a:extLst>
                </p14:cNvPr>
                <p14:cNvContentPartPr/>
                <p14:nvPr/>
              </p14:nvContentPartPr>
              <p14:xfrm>
                <a:off x="5267982" y="4419525"/>
                <a:ext cx="185400" cy="2476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375B1C96-E47F-1866-093A-401903BD6CF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58982" y="4410885"/>
                  <a:ext cx="2030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EB163007-655D-85A9-34CE-4263C9A130D6}"/>
                    </a:ext>
                  </a:extLst>
                </p14:cNvPr>
                <p14:cNvContentPartPr/>
                <p14:nvPr/>
              </p14:nvContentPartPr>
              <p14:xfrm>
                <a:off x="5493342" y="4306125"/>
                <a:ext cx="80640" cy="1004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EB163007-655D-85A9-34CE-4263C9A130D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84342" y="4297125"/>
                  <a:ext cx="98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4313DEB-C0A4-87FF-89D0-E74AA75EE0D1}"/>
                    </a:ext>
                  </a:extLst>
                </p14:cNvPr>
                <p14:cNvContentPartPr/>
                <p14:nvPr/>
              </p14:nvContentPartPr>
              <p14:xfrm>
                <a:off x="5621862" y="4339965"/>
                <a:ext cx="132480" cy="3888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4313DEB-C0A4-87FF-89D0-E74AA75EE0D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13222" y="4330965"/>
                  <a:ext cx="1501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EADFEA6-8078-0F0A-C528-E3ABED4F50AE}"/>
                    </a:ext>
                  </a:extLst>
                </p14:cNvPr>
                <p14:cNvContentPartPr/>
                <p14:nvPr/>
              </p14:nvContentPartPr>
              <p14:xfrm>
                <a:off x="271542" y="3880245"/>
                <a:ext cx="194040" cy="2671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EADFEA6-8078-0F0A-C528-E3ABED4F50A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62902" y="3871605"/>
                  <a:ext cx="211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A82461B-D78E-6960-4588-57EA829F6A93}"/>
                    </a:ext>
                  </a:extLst>
                </p14:cNvPr>
                <p14:cNvContentPartPr/>
                <p14:nvPr/>
              </p14:nvContentPartPr>
              <p14:xfrm>
                <a:off x="469542" y="3970605"/>
                <a:ext cx="232560" cy="125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A82461B-D78E-6960-4588-57EA829F6A9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60542" y="3961965"/>
                  <a:ext cx="250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CB1869F-3831-DEA7-5FBD-D4C563E3AF7D}"/>
                    </a:ext>
                  </a:extLst>
                </p14:cNvPr>
                <p14:cNvContentPartPr/>
                <p14:nvPr/>
              </p14:nvContentPartPr>
              <p14:xfrm>
                <a:off x="832062" y="3871965"/>
                <a:ext cx="119160" cy="277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CB1869F-3831-DEA7-5FBD-D4C563E3AF7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3422" y="3863325"/>
                  <a:ext cx="1368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0DD9429-8729-BD06-AF04-26E6A904900F}"/>
                    </a:ext>
                  </a:extLst>
                </p14:cNvPr>
                <p14:cNvContentPartPr/>
                <p14:nvPr/>
              </p14:nvContentPartPr>
              <p14:xfrm>
                <a:off x="1032582" y="3974205"/>
                <a:ext cx="145440" cy="1299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0DD9429-8729-BD06-AF04-26E6A904900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3942" y="3965565"/>
                  <a:ext cx="163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F89EA88-E8DD-B83D-7551-59DC0D1C9BAC}"/>
                    </a:ext>
                  </a:extLst>
                </p14:cNvPr>
                <p14:cNvContentPartPr/>
                <p14:nvPr/>
              </p14:nvContentPartPr>
              <p14:xfrm>
                <a:off x="1333902" y="3944325"/>
                <a:ext cx="20160" cy="1494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F89EA88-E8DD-B83D-7551-59DC0D1C9BA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24902" y="3935325"/>
                  <a:ext cx="37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7201433-57CB-F3FB-52C2-6E8123D740E4}"/>
                    </a:ext>
                  </a:extLst>
                </p14:cNvPr>
                <p14:cNvContentPartPr/>
                <p14:nvPr/>
              </p14:nvContentPartPr>
              <p14:xfrm>
                <a:off x="1303662" y="3923805"/>
                <a:ext cx="126720" cy="124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7201433-57CB-F3FB-52C2-6E8123D740E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94662" y="3914805"/>
                  <a:ext cx="144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C5C2C189-6AAC-9CCC-5185-5DE95C25934C}"/>
                    </a:ext>
                  </a:extLst>
                </p14:cNvPr>
                <p14:cNvContentPartPr/>
                <p14:nvPr/>
              </p14:nvContentPartPr>
              <p14:xfrm>
                <a:off x="1512822" y="4044765"/>
                <a:ext cx="79920" cy="118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C5C2C189-6AAC-9CCC-5185-5DE95C25934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04182" y="4036125"/>
                  <a:ext cx="97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B912930-BF3F-1767-A3CB-3902CB611C04}"/>
                    </a:ext>
                  </a:extLst>
                </p14:cNvPr>
                <p14:cNvContentPartPr/>
                <p14:nvPr/>
              </p14:nvContentPartPr>
              <p14:xfrm>
                <a:off x="1671582" y="3976005"/>
                <a:ext cx="148680" cy="1310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B912930-BF3F-1767-A3CB-3902CB611C0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662942" y="3967005"/>
                  <a:ext cx="166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9251BB5-2D80-4602-3C8F-5114A5ABEBE0}"/>
                    </a:ext>
                  </a:extLst>
                </p14:cNvPr>
                <p14:cNvContentPartPr/>
                <p14:nvPr/>
              </p14:nvContentPartPr>
              <p14:xfrm>
                <a:off x="251742" y="4570005"/>
                <a:ext cx="185040" cy="237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9251BB5-2D80-4602-3C8F-5114A5ABEBE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3102" y="4561365"/>
                  <a:ext cx="202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35896DEB-8F9C-9548-24C9-492E779C5763}"/>
                    </a:ext>
                  </a:extLst>
                </p14:cNvPr>
                <p14:cNvContentPartPr/>
                <p14:nvPr/>
              </p14:nvContentPartPr>
              <p14:xfrm>
                <a:off x="240222" y="4644525"/>
                <a:ext cx="181080" cy="18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35896DEB-8F9C-9548-24C9-492E779C576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31582" y="4635525"/>
                  <a:ext cx="198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5519A61-4DBD-4D04-E07C-882ADBB1C0FA}"/>
                    </a:ext>
                  </a:extLst>
                </p14:cNvPr>
                <p14:cNvContentPartPr/>
                <p14:nvPr/>
              </p14:nvContentPartPr>
              <p14:xfrm>
                <a:off x="560622" y="4457685"/>
                <a:ext cx="27360" cy="2286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5519A61-4DBD-4D04-E07C-882ADBB1C0F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51982" y="4449045"/>
                  <a:ext cx="45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23DA0A7-4972-1949-2F26-93586FEE3828}"/>
                    </a:ext>
                  </a:extLst>
                </p14:cNvPr>
                <p14:cNvContentPartPr/>
                <p14:nvPr/>
              </p14:nvContentPartPr>
              <p14:xfrm>
                <a:off x="558822" y="4436085"/>
                <a:ext cx="180000" cy="1717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23DA0A7-4972-1949-2F26-93586FEE382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0182" y="4427445"/>
                  <a:ext cx="197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05969AF-6C2A-3271-AF73-99606176A792}"/>
                    </a:ext>
                  </a:extLst>
                </p14:cNvPr>
                <p14:cNvContentPartPr/>
                <p14:nvPr/>
              </p14:nvContentPartPr>
              <p14:xfrm>
                <a:off x="560622" y="4701765"/>
                <a:ext cx="131760" cy="129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05969AF-6C2A-3271-AF73-99606176A79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1622" y="4692765"/>
                  <a:ext cx="149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E08BC1C-55C9-A260-8E75-0BB8A3ADE874}"/>
                    </a:ext>
                  </a:extLst>
                </p14:cNvPr>
                <p14:cNvContentPartPr/>
                <p14:nvPr/>
              </p14:nvContentPartPr>
              <p14:xfrm>
                <a:off x="798222" y="4352205"/>
                <a:ext cx="113400" cy="35100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E08BC1C-55C9-A260-8E75-0BB8A3ADE87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9582" y="4343205"/>
                  <a:ext cx="1310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388F65B-D931-6B11-87E4-877D51A5AEC3}"/>
                    </a:ext>
                  </a:extLst>
                </p14:cNvPr>
                <p14:cNvContentPartPr/>
                <p14:nvPr/>
              </p14:nvContentPartPr>
              <p14:xfrm>
                <a:off x="3070182" y="4561005"/>
                <a:ext cx="112320" cy="298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388F65B-D931-6B11-87E4-877D51A5AEC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61542" y="4552365"/>
                  <a:ext cx="129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1DA0EAF1-AD17-4BC7-160E-01393C8DCB97}"/>
                    </a:ext>
                  </a:extLst>
                </p14:cNvPr>
                <p14:cNvContentPartPr/>
                <p14:nvPr/>
              </p14:nvContentPartPr>
              <p14:xfrm>
                <a:off x="3309222" y="4491525"/>
                <a:ext cx="160920" cy="1432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1DA0EAF1-AD17-4BC7-160E-01393C8DCB9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00222" y="4482885"/>
                  <a:ext cx="178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031F547-BFC0-05ED-3672-F70CC335B74F}"/>
                    </a:ext>
                  </a:extLst>
                </p14:cNvPr>
                <p14:cNvContentPartPr/>
                <p14:nvPr/>
              </p14:nvContentPartPr>
              <p14:xfrm>
                <a:off x="1980462" y="3955125"/>
                <a:ext cx="130680" cy="133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031F547-BFC0-05ED-3672-F70CC335B74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71462" y="3946485"/>
                  <a:ext cx="1483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D343D88-785C-A803-CBA0-F459D87CD487}"/>
                    </a:ext>
                  </a:extLst>
                </p14:cNvPr>
                <p14:cNvContentPartPr/>
                <p14:nvPr/>
              </p14:nvContentPartPr>
              <p14:xfrm>
                <a:off x="2172702" y="4010205"/>
                <a:ext cx="97200" cy="27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D343D88-785C-A803-CBA0-F459D87CD48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63702" y="4001565"/>
                  <a:ext cx="114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446CF87-20D2-2A10-1AD6-D7E778F5B2CF}"/>
                    </a:ext>
                  </a:extLst>
                </p14:cNvPr>
                <p14:cNvContentPartPr/>
                <p14:nvPr/>
              </p14:nvContentPartPr>
              <p14:xfrm>
                <a:off x="2368542" y="3955125"/>
                <a:ext cx="135720" cy="1440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446CF87-20D2-2A10-1AD6-D7E778F5B2C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359542" y="3946125"/>
                  <a:ext cx="153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739C902-9239-78BA-86B0-31D13C5955D5}"/>
                    </a:ext>
                  </a:extLst>
                </p14:cNvPr>
                <p14:cNvContentPartPr/>
                <p14:nvPr/>
              </p14:nvContentPartPr>
              <p14:xfrm>
                <a:off x="2514702" y="3922365"/>
                <a:ext cx="71280" cy="204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739C902-9239-78BA-86B0-31D13C5955D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06062" y="3913365"/>
                  <a:ext cx="889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330C6E2-A8B4-A799-C99B-4EFE3A56F494}"/>
                    </a:ext>
                  </a:extLst>
                </p14:cNvPr>
                <p14:cNvContentPartPr/>
                <p14:nvPr/>
              </p14:nvContentPartPr>
              <p14:xfrm>
                <a:off x="1977942" y="3898965"/>
                <a:ext cx="78840" cy="267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330C6E2-A8B4-A799-C99B-4EFE3A56F49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969302" y="3889965"/>
                  <a:ext cx="96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58539FE-C21C-CDF5-5A0D-36824E0FDA3E}"/>
                    </a:ext>
                  </a:extLst>
                </p14:cNvPr>
                <p14:cNvContentPartPr/>
                <p14:nvPr/>
              </p14:nvContentPartPr>
              <p14:xfrm>
                <a:off x="2691822" y="3921285"/>
                <a:ext cx="20520" cy="1803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58539FE-C21C-CDF5-5A0D-36824E0FDA3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83182" y="3912285"/>
                  <a:ext cx="38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FEE8AF8-E418-2458-8429-8330572BA2C6}"/>
                    </a:ext>
                  </a:extLst>
                </p14:cNvPr>
                <p14:cNvContentPartPr/>
                <p14:nvPr/>
              </p14:nvContentPartPr>
              <p14:xfrm>
                <a:off x="2634582" y="3934605"/>
                <a:ext cx="155160" cy="1551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FEE8AF8-E418-2458-8429-8330572BA2C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625582" y="3925965"/>
                  <a:ext cx="172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8681600-1B70-814F-CEA9-44B6DF77604F}"/>
                    </a:ext>
                  </a:extLst>
                </p14:cNvPr>
                <p14:cNvContentPartPr/>
                <p14:nvPr/>
              </p14:nvContentPartPr>
              <p14:xfrm>
                <a:off x="2807022" y="4082205"/>
                <a:ext cx="116280" cy="104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8681600-1B70-814F-CEA9-44B6DF77604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798382" y="4073565"/>
                  <a:ext cx="133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1705AFF-0ED4-E9AE-4602-C9A28D88C43B}"/>
                    </a:ext>
                  </a:extLst>
                </p14:cNvPr>
                <p14:cNvContentPartPr/>
                <p14:nvPr/>
              </p14:nvContentPartPr>
              <p14:xfrm>
                <a:off x="2909982" y="3914445"/>
                <a:ext cx="129600" cy="2905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1705AFF-0ED4-E9AE-4602-C9A28D88C43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901342" y="3905805"/>
                  <a:ext cx="147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4223675-C10A-67CE-54DA-34BDDB12CF2F}"/>
                    </a:ext>
                  </a:extLst>
                </p14:cNvPr>
                <p14:cNvContentPartPr/>
                <p14:nvPr/>
              </p14:nvContentPartPr>
              <p14:xfrm>
                <a:off x="3268902" y="4087245"/>
                <a:ext cx="204120" cy="309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4223675-C10A-67CE-54DA-34BDDB12CF2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259902" y="4078605"/>
                  <a:ext cx="221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20BE4F2-3CB5-F8BB-3D47-C36C167C329E}"/>
                    </a:ext>
                  </a:extLst>
                </p14:cNvPr>
                <p14:cNvContentPartPr/>
                <p14:nvPr/>
              </p14:nvContentPartPr>
              <p14:xfrm>
                <a:off x="3285462" y="4166445"/>
                <a:ext cx="181080" cy="140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20BE4F2-3CB5-F8BB-3D47-C36C167C329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276462" y="4157805"/>
                  <a:ext cx="198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5F40026-77FA-62E5-8135-460B4C2126D3}"/>
                    </a:ext>
                  </a:extLst>
                </p14:cNvPr>
                <p14:cNvContentPartPr/>
                <p14:nvPr/>
              </p14:nvContentPartPr>
              <p14:xfrm>
                <a:off x="3576342" y="3979605"/>
                <a:ext cx="20520" cy="216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5F40026-77FA-62E5-8135-460B4C2126D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567702" y="3970605"/>
                  <a:ext cx="38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C44A423-A126-2E9B-3459-FEA791FB59DE}"/>
                    </a:ext>
                  </a:extLst>
                </p14:cNvPr>
                <p14:cNvContentPartPr/>
                <p14:nvPr/>
              </p14:nvContentPartPr>
              <p14:xfrm>
                <a:off x="3557622" y="3971325"/>
                <a:ext cx="147960" cy="23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C44A423-A126-2E9B-3459-FEA791FB59D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48982" y="3962685"/>
                  <a:ext cx="165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AF5CB4C-3B10-C109-7263-36E6CC3A5CE9}"/>
                    </a:ext>
                  </a:extLst>
                </p14:cNvPr>
                <p14:cNvContentPartPr/>
                <p14:nvPr/>
              </p14:nvContentPartPr>
              <p14:xfrm>
                <a:off x="3598302" y="4064565"/>
                <a:ext cx="128520" cy="141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AF5CB4C-3B10-C109-7263-36E6CC3A5CE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89662" y="4055565"/>
                  <a:ext cx="146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EF69DDC-395A-874E-6CAA-1D20ACF1AE18}"/>
                    </a:ext>
                  </a:extLst>
                </p14:cNvPr>
                <p14:cNvContentPartPr/>
                <p14:nvPr/>
              </p14:nvContentPartPr>
              <p14:xfrm>
                <a:off x="3778302" y="3931725"/>
                <a:ext cx="120600" cy="295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EF69DDC-395A-874E-6CAA-1D20ACF1AE1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69302" y="3923085"/>
                  <a:ext cx="138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BC9ACB94-1CD9-4307-F21E-A01474A6ADF8}"/>
                    </a:ext>
                  </a:extLst>
                </p14:cNvPr>
                <p14:cNvContentPartPr/>
                <p14:nvPr/>
              </p14:nvContentPartPr>
              <p14:xfrm>
                <a:off x="3506142" y="4466325"/>
                <a:ext cx="205560" cy="323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BC9ACB94-1CD9-4307-F21E-A01474A6ADF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97502" y="4457325"/>
                  <a:ext cx="2232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367408A1-F7E8-6C7B-4A71-1ED12F57D69A}"/>
                    </a:ext>
                  </a:extLst>
                </p14:cNvPr>
                <p14:cNvContentPartPr/>
                <p14:nvPr/>
              </p14:nvContentPartPr>
              <p14:xfrm>
                <a:off x="3757782" y="4592685"/>
                <a:ext cx="105120" cy="1375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367408A1-F7E8-6C7B-4A71-1ED12F57D69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748782" y="4583685"/>
                  <a:ext cx="1227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6197A75-6BCB-3BE4-9588-78AE6CE2F182}"/>
                    </a:ext>
                  </a:extLst>
                </p14:cNvPr>
                <p14:cNvContentPartPr/>
                <p14:nvPr/>
              </p14:nvContentPartPr>
              <p14:xfrm>
                <a:off x="3263142" y="4717965"/>
                <a:ext cx="159120" cy="212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6197A75-6BCB-3BE4-9588-78AE6CE2F18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254142" y="4708965"/>
                  <a:ext cx="176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FDFE983-CB4D-07C1-53CF-40C7208DB4A2}"/>
                    </a:ext>
                  </a:extLst>
                </p14:cNvPr>
                <p14:cNvContentPartPr/>
                <p14:nvPr/>
              </p14:nvContentPartPr>
              <p14:xfrm>
                <a:off x="945462" y="4435005"/>
                <a:ext cx="131040" cy="2268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FDFE983-CB4D-07C1-53CF-40C7208DB4A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36462" y="4426365"/>
                  <a:ext cx="148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D20FBE6-3009-E10C-8CBC-41E8A12B98C0}"/>
                    </a:ext>
                  </a:extLst>
                </p14:cNvPr>
                <p14:cNvContentPartPr/>
                <p14:nvPr/>
              </p14:nvContentPartPr>
              <p14:xfrm>
                <a:off x="911622" y="4440405"/>
                <a:ext cx="135000" cy="2440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D20FBE6-3009-E10C-8CBC-41E8A12B98C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2982" y="4431405"/>
                  <a:ext cx="1526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80CEFB0-FB01-B953-37BF-70DA26DA52A5}"/>
                    </a:ext>
                  </a:extLst>
                </p14:cNvPr>
                <p14:cNvContentPartPr/>
                <p14:nvPr/>
              </p14:nvContentPartPr>
              <p14:xfrm>
                <a:off x="1107822" y="4488645"/>
                <a:ext cx="150840" cy="1396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80CEFB0-FB01-B953-37BF-70DA26DA52A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99182" y="4480005"/>
                  <a:ext cx="168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044BF37-6721-87C9-1B7C-954760FE7DEE}"/>
                    </a:ext>
                  </a:extLst>
                </p14:cNvPr>
                <p14:cNvContentPartPr/>
                <p14:nvPr/>
              </p14:nvContentPartPr>
              <p14:xfrm>
                <a:off x="1367742" y="4431765"/>
                <a:ext cx="35640" cy="2084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044BF37-6721-87C9-1B7C-954760FE7DE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58742" y="4423125"/>
                  <a:ext cx="532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E0333FC-CA35-0959-7237-B1D4DA61B231}"/>
                    </a:ext>
                  </a:extLst>
                </p14:cNvPr>
                <p14:cNvContentPartPr/>
                <p14:nvPr/>
              </p14:nvContentPartPr>
              <p14:xfrm>
                <a:off x="1358382" y="4435005"/>
                <a:ext cx="135720" cy="17640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E0333FC-CA35-0959-7237-B1D4DA61B23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349382" y="4426365"/>
                  <a:ext cx="153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1398E17-E477-38E8-7724-47FE02023871}"/>
                    </a:ext>
                  </a:extLst>
                </p14:cNvPr>
                <p14:cNvContentPartPr/>
                <p14:nvPr/>
              </p14:nvContentPartPr>
              <p14:xfrm>
                <a:off x="1562502" y="4615725"/>
                <a:ext cx="57240" cy="712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1398E17-E477-38E8-7724-47FE0202387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53862" y="4607085"/>
                  <a:ext cx="74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446C68C-72FD-D48F-1E22-416C60989AB2}"/>
                    </a:ext>
                  </a:extLst>
                </p14:cNvPr>
                <p14:cNvContentPartPr/>
                <p14:nvPr/>
              </p14:nvContentPartPr>
              <p14:xfrm>
                <a:off x="1754022" y="4466685"/>
                <a:ext cx="9360" cy="1422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446C68C-72FD-D48F-1E22-416C60989A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745382" y="4458045"/>
                  <a:ext cx="27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B995019-B0D7-AB7C-B384-DC309CF98A1B}"/>
                    </a:ext>
                  </a:extLst>
                </p14:cNvPr>
                <p14:cNvContentPartPr/>
                <p14:nvPr/>
              </p14:nvContentPartPr>
              <p14:xfrm>
                <a:off x="1702542" y="4528245"/>
                <a:ext cx="119520" cy="147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B995019-B0D7-AB7C-B384-DC309CF98A1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693542" y="4519605"/>
                  <a:ext cx="137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0267923-D003-8492-2A29-832B0033B06D}"/>
                    </a:ext>
                  </a:extLst>
                </p14:cNvPr>
                <p14:cNvContentPartPr/>
                <p14:nvPr/>
              </p14:nvContentPartPr>
              <p14:xfrm>
                <a:off x="1925022" y="4489725"/>
                <a:ext cx="275040" cy="1303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0267923-D003-8492-2A29-832B0033B06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16382" y="4481085"/>
                  <a:ext cx="292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E03B744-421E-F55B-77A0-6F8D310635E0}"/>
                    </a:ext>
                  </a:extLst>
                </p14:cNvPr>
                <p14:cNvContentPartPr/>
                <p14:nvPr/>
              </p14:nvContentPartPr>
              <p14:xfrm>
                <a:off x="2270262" y="4490805"/>
                <a:ext cx="171000" cy="1278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E03B744-421E-F55B-77A0-6F8D310635E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61262" y="4482165"/>
                  <a:ext cx="1886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4A64BC2-8ABC-F76C-653C-88054F9166AC}"/>
                    </a:ext>
                  </a:extLst>
                </p14:cNvPr>
                <p14:cNvContentPartPr/>
                <p14:nvPr/>
              </p14:nvContentPartPr>
              <p14:xfrm>
                <a:off x="2351262" y="4438965"/>
                <a:ext cx="140040" cy="2268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4A64BC2-8ABC-F76C-653C-88054F9166A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342622" y="4429965"/>
                  <a:ext cx="157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AEAC92F-EDD5-A008-D468-08CCE6907DD0}"/>
                    </a:ext>
                  </a:extLst>
                </p14:cNvPr>
                <p14:cNvContentPartPr/>
                <p14:nvPr/>
              </p14:nvContentPartPr>
              <p14:xfrm>
                <a:off x="1862382" y="4396485"/>
                <a:ext cx="129960" cy="2660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AEAC92F-EDD5-A008-D468-08CCE6907DD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853382" y="4387845"/>
                  <a:ext cx="1476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9058435-474E-D11D-1275-C9613C60B5AA}"/>
                    </a:ext>
                  </a:extLst>
                </p14:cNvPr>
                <p14:cNvContentPartPr/>
                <p14:nvPr/>
              </p14:nvContentPartPr>
              <p14:xfrm>
                <a:off x="2613702" y="4471725"/>
                <a:ext cx="64800" cy="1742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9058435-474E-D11D-1275-C9613C60B5A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605062" y="4462725"/>
                  <a:ext cx="82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6D03F3A-CDBF-B4E2-D8EA-458871743742}"/>
                    </a:ext>
                  </a:extLst>
                </p14:cNvPr>
                <p14:cNvContentPartPr/>
                <p14:nvPr/>
              </p14:nvContentPartPr>
              <p14:xfrm>
                <a:off x="2561502" y="4418085"/>
                <a:ext cx="207000" cy="1900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6D03F3A-CDBF-B4E2-D8EA-45887174374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552862" y="4409445"/>
                  <a:ext cx="224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9D6C52A-F745-5CEF-ABD9-764AC7FAE044}"/>
                    </a:ext>
                  </a:extLst>
                </p14:cNvPr>
                <p14:cNvContentPartPr/>
                <p14:nvPr/>
              </p14:nvContentPartPr>
              <p14:xfrm>
                <a:off x="2803422" y="4585485"/>
                <a:ext cx="76320" cy="1382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9D6C52A-F745-5CEF-ABD9-764AC7FAE04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794422" y="4576845"/>
                  <a:ext cx="93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A0C1FE2-6A47-0444-CA3F-7FF7493F3B35}"/>
                    </a:ext>
                  </a:extLst>
                </p14:cNvPr>
                <p14:cNvContentPartPr/>
                <p14:nvPr/>
              </p14:nvContentPartPr>
              <p14:xfrm>
                <a:off x="1089102" y="4678365"/>
                <a:ext cx="127440" cy="226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A0C1FE2-6A47-0444-CA3F-7FF7493F3B3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0102" y="4669365"/>
                  <a:ext cx="145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F156EEA-77E1-B564-774B-B13AF92B56ED}"/>
                    </a:ext>
                  </a:extLst>
                </p14:cNvPr>
                <p14:cNvContentPartPr/>
                <p14:nvPr/>
              </p14:nvContentPartPr>
              <p14:xfrm>
                <a:off x="991902" y="4297845"/>
                <a:ext cx="598320" cy="4294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F156EEA-77E1-B564-774B-B13AF92B56E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2902" y="4288845"/>
                  <a:ext cx="6159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3471C1D-0B6A-AFED-354D-3729EAEE7813}"/>
                    </a:ext>
                  </a:extLst>
                </p14:cNvPr>
                <p14:cNvContentPartPr/>
                <p14:nvPr/>
              </p14:nvContentPartPr>
              <p14:xfrm>
                <a:off x="3122382" y="4264365"/>
                <a:ext cx="762120" cy="5731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3471C1D-0B6A-AFED-354D-3729EAEE781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113742" y="4255725"/>
                  <a:ext cx="77976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DF63B20-D053-A7BF-BD34-76F9659ADF3D}"/>
                    </a:ext>
                  </a:extLst>
                </p14:cNvPr>
                <p14:cNvContentPartPr/>
                <p14:nvPr/>
              </p14:nvContentPartPr>
              <p14:xfrm>
                <a:off x="2475822" y="5110365"/>
                <a:ext cx="33120" cy="169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DF63B20-D053-A7BF-BD34-76F9659ADF3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466822" y="5101725"/>
                  <a:ext cx="50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AF37761-2544-1431-DCAE-4B3CA311BEAA}"/>
                    </a:ext>
                  </a:extLst>
                </p14:cNvPr>
                <p14:cNvContentPartPr/>
                <p14:nvPr/>
              </p14:nvContentPartPr>
              <p14:xfrm>
                <a:off x="2431542" y="5168685"/>
                <a:ext cx="141840" cy="187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AF37761-2544-1431-DCAE-4B3CA311BEA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422542" y="5160045"/>
                  <a:ext cx="159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56C3027-B174-4D7A-A831-7C92DED8DA40}"/>
                    </a:ext>
                  </a:extLst>
                </p14:cNvPr>
                <p14:cNvContentPartPr/>
                <p14:nvPr/>
              </p14:nvContentPartPr>
              <p14:xfrm>
                <a:off x="2769222" y="5084445"/>
                <a:ext cx="134280" cy="1400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56C3027-B174-4D7A-A831-7C92DED8DA4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760582" y="5075805"/>
                  <a:ext cx="151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E48C90E-8C01-F81A-030A-8F7017F1BCCF}"/>
                    </a:ext>
                  </a:extLst>
                </p14:cNvPr>
                <p14:cNvContentPartPr/>
                <p14:nvPr/>
              </p14:nvContentPartPr>
              <p14:xfrm>
                <a:off x="918102" y="4985085"/>
                <a:ext cx="126720" cy="3200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E48C90E-8C01-F81A-030A-8F7017F1BCC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09102" y="4976445"/>
                  <a:ext cx="1443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D1909AE1-71C9-DEB9-B842-3C47BB61EAFE}"/>
                    </a:ext>
                  </a:extLst>
                </p14:cNvPr>
                <p14:cNvContentPartPr/>
                <p14:nvPr/>
              </p14:nvContentPartPr>
              <p14:xfrm>
                <a:off x="2992782" y="5130165"/>
                <a:ext cx="160200" cy="1080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D1909AE1-71C9-DEB9-B842-3C47BB61EAF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984142" y="5121525"/>
                  <a:ext cx="177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85C410C-51F6-5428-B8D4-AADB4CC5916A}"/>
                    </a:ext>
                  </a:extLst>
                </p14:cNvPr>
                <p14:cNvContentPartPr/>
                <p14:nvPr/>
              </p14:nvContentPartPr>
              <p14:xfrm>
                <a:off x="3165222" y="5085885"/>
                <a:ext cx="123840" cy="1206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85C410C-51F6-5428-B8D4-AADB4CC5916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156222" y="5077245"/>
                  <a:ext cx="141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809310C-345B-47CA-2076-E2F0FC2FCD20}"/>
                    </a:ext>
                  </a:extLst>
                </p14:cNvPr>
                <p14:cNvContentPartPr/>
                <p14:nvPr/>
              </p14:nvContentPartPr>
              <p14:xfrm>
                <a:off x="3303822" y="5038725"/>
                <a:ext cx="73800" cy="2142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809310C-345B-47CA-2076-E2F0FC2FCD2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294822" y="5029725"/>
                  <a:ext cx="914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67ADC742-A490-E02F-0844-60B2877D23FC}"/>
                    </a:ext>
                  </a:extLst>
                </p14:cNvPr>
                <p14:cNvContentPartPr/>
                <p14:nvPr/>
              </p14:nvContentPartPr>
              <p14:xfrm>
                <a:off x="2764182" y="5028285"/>
                <a:ext cx="86400" cy="2797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67ADC742-A490-E02F-0844-60B2877D23F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55542" y="5019645"/>
                  <a:ext cx="104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1B349CB-AA1B-5341-9C0D-E6684BB73523}"/>
                    </a:ext>
                  </a:extLst>
                </p14:cNvPr>
                <p14:cNvContentPartPr/>
                <p14:nvPr/>
              </p14:nvContentPartPr>
              <p14:xfrm>
                <a:off x="3431622" y="5016405"/>
                <a:ext cx="44640" cy="1782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1B349CB-AA1B-5341-9C0D-E6684BB7352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22982" y="5007405"/>
                  <a:ext cx="62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714AC3F-229C-DD7F-29E0-EA00296F988F}"/>
                    </a:ext>
                  </a:extLst>
                </p14:cNvPr>
                <p14:cNvContentPartPr/>
                <p14:nvPr/>
              </p14:nvContentPartPr>
              <p14:xfrm>
                <a:off x="3438102" y="5000925"/>
                <a:ext cx="171000" cy="1904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714AC3F-229C-DD7F-29E0-EA00296F988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429102" y="4991925"/>
                  <a:ext cx="1886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1F4385C-8009-0940-66D5-7881B7DF0CA5}"/>
                    </a:ext>
                  </a:extLst>
                </p14:cNvPr>
                <p14:cNvContentPartPr/>
                <p14:nvPr/>
              </p14:nvContentPartPr>
              <p14:xfrm>
                <a:off x="3667422" y="5138805"/>
                <a:ext cx="89640" cy="1332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1F4385C-8009-0940-66D5-7881B7DF0CA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658782" y="5129805"/>
                  <a:ext cx="107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C8CDF6D-08F2-E99F-CBE2-7C2DAB4E75D5}"/>
                    </a:ext>
                  </a:extLst>
                </p14:cNvPr>
                <p14:cNvContentPartPr/>
                <p14:nvPr/>
              </p14:nvContentPartPr>
              <p14:xfrm>
                <a:off x="3399582" y="4921365"/>
                <a:ext cx="77760" cy="3117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C8CDF6D-08F2-E99F-CBE2-7C2DAB4E75D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390582" y="4912725"/>
                  <a:ext cx="95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5FF38A5-875C-9C92-98D3-51543C330AC2}"/>
                    </a:ext>
                  </a:extLst>
                </p14:cNvPr>
                <p14:cNvContentPartPr/>
                <p14:nvPr/>
              </p14:nvContentPartPr>
              <p14:xfrm>
                <a:off x="3830502" y="5095965"/>
                <a:ext cx="106560" cy="212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5FF38A5-875C-9C92-98D3-51543C330AC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821862" y="5086965"/>
                  <a:ext cx="124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1657F512-6F58-BDAA-6D0F-880A0A068D9B}"/>
                    </a:ext>
                  </a:extLst>
                </p14:cNvPr>
                <p14:cNvContentPartPr/>
                <p14:nvPr/>
              </p14:nvContentPartPr>
              <p14:xfrm>
                <a:off x="3959742" y="5050965"/>
                <a:ext cx="223920" cy="2656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1657F512-6F58-BDAA-6D0F-880A0A068D9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951102" y="5041965"/>
                  <a:ext cx="241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324DDF0-434D-C6F3-37A3-96827BB86A66}"/>
                    </a:ext>
                  </a:extLst>
                </p14:cNvPr>
                <p14:cNvContentPartPr/>
                <p14:nvPr/>
              </p14:nvContentPartPr>
              <p14:xfrm>
                <a:off x="4219662" y="5112885"/>
                <a:ext cx="104040" cy="1364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324DDF0-434D-C6F3-37A3-96827BB86A6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210662" y="5104245"/>
                  <a:ext cx="121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7CF6F53-2E75-E36E-A657-9783DD05139F}"/>
                    </a:ext>
                  </a:extLst>
                </p14:cNvPr>
                <p14:cNvContentPartPr/>
                <p14:nvPr/>
              </p14:nvContentPartPr>
              <p14:xfrm>
                <a:off x="4278342" y="4957005"/>
                <a:ext cx="133560" cy="3470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7CF6F53-2E75-E36E-A657-9783DD05139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269702" y="4948005"/>
                  <a:ext cx="15120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353AC3B-7CB9-1AFC-C183-380D2F8847BD}"/>
                    </a:ext>
                  </a:extLst>
                </p14:cNvPr>
                <p14:cNvContentPartPr/>
                <p14:nvPr/>
              </p14:nvContentPartPr>
              <p14:xfrm>
                <a:off x="4424502" y="4955565"/>
                <a:ext cx="176040" cy="3099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353AC3B-7CB9-1AFC-C183-380D2F8847B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415862" y="4946925"/>
                  <a:ext cx="193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3B109203-9D25-1DF4-7005-B550345A3574}"/>
                    </a:ext>
                  </a:extLst>
                </p14:cNvPr>
                <p14:cNvContentPartPr/>
                <p14:nvPr/>
              </p14:nvContentPartPr>
              <p14:xfrm>
                <a:off x="4641222" y="4897245"/>
                <a:ext cx="100080" cy="1353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3B109203-9D25-1DF4-7005-B550345A357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632222" y="4888605"/>
                  <a:ext cx="117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B9266C96-5F5C-D2AA-F1D7-797D8183A4F3}"/>
                    </a:ext>
                  </a:extLst>
                </p14:cNvPr>
                <p14:cNvContentPartPr/>
                <p14:nvPr/>
              </p14:nvContentPartPr>
              <p14:xfrm>
                <a:off x="4742022" y="4868085"/>
                <a:ext cx="189000" cy="49968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B9266C96-5F5C-D2AA-F1D7-797D8183A4F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733022" y="4859445"/>
                  <a:ext cx="2066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001234E-F6ED-75BE-70EB-9D4625C953BD}"/>
                    </a:ext>
                  </a:extLst>
                </p14:cNvPr>
                <p14:cNvContentPartPr/>
                <p14:nvPr/>
              </p14:nvContentPartPr>
              <p14:xfrm>
                <a:off x="235542" y="5133405"/>
                <a:ext cx="136800" cy="111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001234E-F6ED-75BE-70EB-9D4625C953B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26902" y="5124765"/>
                  <a:ext cx="154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5A7F795-6554-CE18-89C4-97201C138448}"/>
                    </a:ext>
                  </a:extLst>
                </p14:cNvPr>
                <p14:cNvContentPartPr/>
                <p14:nvPr/>
              </p14:nvContentPartPr>
              <p14:xfrm>
                <a:off x="237702" y="5207205"/>
                <a:ext cx="131040" cy="169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5A7F795-6554-CE18-89C4-97201C13844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28702" y="5198565"/>
                  <a:ext cx="148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D04C611-2F6E-AB76-9312-37C0E40B1F8F}"/>
                    </a:ext>
                  </a:extLst>
                </p14:cNvPr>
                <p14:cNvContentPartPr/>
                <p14:nvPr/>
              </p14:nvContentPartPr>
              <p14:xfrm>
                <a:off x="506982" y="5085525"/>
                <a:ext cx="16920" cy="1825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D04C611-2F6E-AB76-9312-37C0E40B1F8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97982" y="5076525"/>
                  <a:ext cx="34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F02BD26-E137-B1E6-AD2C-0D1287B002DA}"/>
                    </a:ext>
                  </a:extLst>
                </p14:cNvPr>
                <p14:cNvContentPartPr/>
                <p14:nvPr/>
              </p14:nvContentPartPr>
              <p14:xfrm>
                <a:off x="502302" y="5073645"/>
                <a:ext cx="170640" cy="71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F02BD26-E137-B1E6-AD2C-0D1287B002D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93302" y="5064645"/>
                  <a:ext cx="188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531AC6C-211C-82DA-5A81-D91D27C3EA9A}"/>
                    </a:ext>
                  </a:extLst>
                </p14:cNvPr>
                <p14:cNvContentPartPr/>
                <p14:nvPr/>
              </p14:nvContentPartPr>
              <p14:xfrm>
                <a:off x="496902" y="5283525"/>
                <a:ext cx="126000" cy="169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531AC6C-211C-82DA-5A81-D91D27C3EA9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8262" y="5274525"/>
                  <a:ext cx="143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C84626E3-46FF-0CC1-C076-35716961C5EA}"/>
                    </a:ext>
                  </a:extLst>
                </p14:cNvPr>
                <p14:cNvContentPartPr/>
                <p14:nvPr/>
              </p14:nvContentPartPr>
              <p14:xfrm>
                <a:off x="771222" y="4993725"/>
                <a:ext cx="82080" cy="3394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C84626E3-46FF-0CC1-C076-35716961C5EA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2582" y="4984725"/>
                  <a:ext cx="997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5BBCFF1-3655-BD25-2340-63E87ED28ED8}"/>
                    </a:ext>
                  </a:extLst>
                </p14:cNvPr>
                <p14:cNvContentPartPr/>
                <p14:nvPr/>
              </p14:nvContentPartPr>
              <p14:xfrm>
                <a:off x="989742" y="5091285"/>
                <a:ext cx="156600" cy="1267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5BBCFF1-3655-BD25-2340-63E87ED28ED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81102" y="5082645"/>
                  <a:ext cx="174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4918867C-7EDC-7830-8869-0B939F54BFC3}"/>
                    </a:ext>
                  </a:extLst>
                </p14:cNvPr>
                <p14:cNvContentPartPr/>
                <p14:nvPr/>
              </p14:nvContentPartPr>
              <p14:xfrm>
                <a:off x="1342182" y="5064285"/>
                <a:ext cx="21240" cy="1519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4918867C-7EDC-7830-8869-0B939F54BFC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333182" y="5055645"/>
                  <a:ext cx="38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3E0292E-EE9A-1726-815E-F026A8F8B0A3}"/>
                    </a:ext>
                  </a:extLst>
                </p14:cNvPr>
                <p14:cNvContentPartPr/>
                <p14:nvPr/>
              </p14:nvContentPartPr>
              <p14:xfrm>
                <a:off x="1316622" y="5033325"/>
                <a:ext cx="154440" cy="1458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3E0292E-EE9A-1726-815E-F026A8F8B0A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307982" y="5024325"/>
                  <a:ext cx="172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F348B2F-BE24-BF5A-AB53-2F4CC0C3B3E1}"/>
                    </a:ext>
                  </a:extLst>
                </p14:cNvPr>
                <p14:cNvContentPartPr/>
                <p14:nvPr/>
              </p14:nvContentPartPr>
              <p14:xfrm>
                <a:off x="1534422" y="5172285"/>
                <a:ext cx="61920" cy="1119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F348B2F-BE24-BF5A-AB53-2F4CC0C3B3E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525422" y="5163285"/>
                  <a:ext cx="79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EC020987-B7FB-CF4F-06E6-8A335365ECE6}"/>
                    </a:ext>
                  </a:extLst>
                </p14:cNvPr>
                <p14:cNvContentPartPr/>
                <p14:nvPr/>
              </p14:nvContentPartPr>
              <p14:xfrm>
                <a:off x="1685262" y="5128725"/>
                <a:ext cx="89280" cy="111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EC020987-B7FB-CF4F-06E6-8A335365ECE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676622" y="5120085"/>
                  <a:ext cx="106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C0EDE0F2-A104-9F0E-30C5-B9CAB21A3DC5}"/>
                    </a:ext>
                  </a:extLst>
                </p14:cNvPr>
                <p14:cNvContentPartPr/>
                <p14:nvPr/>
              </p14:nvContentPartPr>
              <p14:xfrm>
                <a:off x="1825302" y="5083365"/>
                <a:ext cx="231480" cy="2242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C0EDE0F2-A104-9F0E-30C5-B9CAB21A3DC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16662" y="5074725"/>
                  <a:ext cx="2491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99CBC24-77A1-876C-D542-8941DEEAC83C}"/>
                    </a:ext>
                  </a:extLst>
                </p14:cNvPr>
                <p14:cNvContentPartPr/>
                <p14:nvPr/>
              </p14:nvContentPartPr>
              <p14:xfrm>
                <a:off x="2079102" y="5153925"/>
                <a:ext cx="73440" cy="1245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99CBC24-77A1-876C-D542-8941DEEAC83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070462" y="5145285"/>
                  <a:ext cx="91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BC16E4F-34EB-87D7-56CE-1C8530184907}"/>
                    </a:ext>
                  </a:extLst>
                </p14:cNvPr>
                <p14:cNvContentPartPr/>
                <p14:nvPr/>
              </p14:nvContentPartPr>
              <p14:xfrm>
                <a:off x="2165502" y="5040165"/>
                <a:ext cx="80640" cy="25488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BC16E4F-34EB-87D7-56CE-1C853018490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156502" y="5031525"/>
                  <a:ext cx="982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FA17BDE-D646-B319-75C0-E41426298A18}"/>
                    </a:ext>
                  </a:extLst>
                </p14:cNvPr>
                <p14:cNvContentPartPr/>
                <p14:nvPr/>
              </p14:nvContentPartPr>
              <p14:xfrm>
                <a:off x="1271262" y="4954845"/>
                <a:ext cx="68400" cy="3409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FA17BDE-D646-B319-75C0-E41426298A1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262622" y="4945845"/>
                  <a:ext cx="860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02798BBE-8CBD-3930-17A8-8921F2E50A74}"/>
                    </a:ext>
                  </a:extLst>
                </p14:cNvPr>
                <p14:cNvContentPartPr/>
                <p14:nvPr/>
              </p14:nvContentPartPr>
              <p14:xfrm>
                <a:off x="2848422" y="5321685"/>
                <a:ext cx="1593720" cy="424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02798BBE-8CBD-3930-17A8-8921F2E50A7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839782" y="5312685"/>
                  <a:ext cx="1611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A349DCD-D7AB-4CA2-9E98-06AAA117C223}"/>
                    </a:ext>
                  </a:extLst>
                </p14:cNvPr>
                <p14:cNvContentPartPr/>
                <p14:nvPr/>
              </p14:nvContentPartPr>
              <p14:xfrm>
                <a:off x="3103662" y="5632365"/>
                <a:ext cx="108720" cy="1263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A349DCD-D7AB-4CA2-9E98-06AAA117C22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094662" y="5623725"/>
                  <a:ext cx="126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886B504D-4657-2EB8-96F7-7B9434E356EC}"/>
                    </a:ext>
                  </a:extLst>
                </p14:cNvPr>
                <p14:cNvContentPartPr/>
                <p14:nvPr/>
              </p14:nvContentPartPr>
              <p14:xfrm>
                <a:off x="3270342" y="5667285"/>
                <a:ext cx="92160" cy="248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886B504D-4657-2EB8-96F7-7B9434E356E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261702" y="5658285"/>
                  <a:ext cx="109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ECB0CD1A-E112-EE79-BA62-AC16497730CD}"/>
                    </a:ext>
                  </a:extLst>
                </p14:cNvPr>
                <p14:cNvContentPartPr/>
                <p14:nvPr/>
              </p14:nvContentPartPr>
              <p14:xfrm>
                <a:off x="3389502" y="5614365"/>
                <a:ext cx="140400" cy="1198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ECB0CD1A-E112-EE79-BA62-AC16497730C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380862" y="5605365"/>
                  <a:ext cx="158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50E9F21-299D-6CBF-D6FD-782322D19312}"/>
                    </a:ext>
                  </a:extLst>
                </p14:cNvPr>
                <p14:cNvContentPartPr/>
                <p14:nvPr/>
              </p14:nvContentPartPr>
              <p14:xfrm>
                <a:off x="3482742" y="5566125"/>
                <a:ext cx="95040" cy="2462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50E9F21-299D-6CBF-D6FD-782322D1931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474102" y="5557125"/>
                  <a:ext cx="1126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E94363F5-7F6B-78F3-3BFC-B362E976B847}"/>
                    </a:ext>
                  </a:extLst>
                </p14:cNvPr>
                <p14:cNvContentPartPr/>
                <p14:nvPr/>
              </p14:nvContentPartPr>
              <p14:xfrm>
                <a:off x="3091062" y="5570805"/>
                <a:ext cx="80280" cy="2577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E94363F5-7F6B-78F3-3BFC-B362E976B84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082422" y="5561805"/>
                  <a:ext cx="979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51A9DC2-6563-7BB9-104A-211506E16989}"/>
                    </a:ext>
                  </a:extLst>
                </p14:cNvPr>
                <p14:cNvContentPartPr/>
                <p14:nvPr/>
              </p14:nvContentPartPr>
              <p14:xfrm>
                <a:off x="3602622" y="5508525"/>
                <a:ext cx="77400" cy="1083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51A9DC2-6563-7BB9-104A-211506E1698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593622" y="5499525"/>
                  <a:ext cx="950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415B101-EEC2-B8C1-225F-B762E953D47C}"/>
                    </a:ext>
                  </a:extLst>
                </p14:cNvPr>
                <p14:cNvContentPartPr/>
                <p14:nvPr/>
              </p14:nvContentPartPr>
              <p14:xfrm>
                <a:off x="3740862" y="5537685"/>
                <a:ext cx="99000" cy="2368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415B101-EEC2-B8C1-225F-B762E953D47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31862" y="5529045"/>
                  <a:ext cx="116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A88C304-0FA4-A6A6-54A5-0BA80A2557D7}"/>
                    </a:ext>
                  </a:extLst>
                </p14:cNvPr>
                <p14:cNvContentPartPr/>
                <p14:nvPr/>
              </p14:nvContentPartPr>
              <p14:xfrm>
                <a:off x="3904662" y="5574045"/>
                <a:ext cx="47160" cy="1728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A88C304-0FA4-A6A6-54A5-0BA80A2557D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895662" y="5565045"/>
                  <a:ext cx="64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618B8351-C47C-3B42-FD66-7B5E853DD352}"/>
                    </a:ext>
                  </a:extLst>
                </p14:cNvPr>
                <p14:cNvContentPartPr/>
                <p14:nvPr/>
              </p14:nvContentPartPr>
              <p14:xfrm>
                <a:off x="3887022" y="5556765"/>
                <a:ext cx="156960" cy="1494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618B8351-C47C-3B42-FD66-7B5E853DD35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878022" y="5548125"/>
                  <a:ext cx="174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3C08FF37-F340-9D4E-C980-38910B828A40}"/>
                    </a:ext>
                  </a:extLst>
                </p14:cNvPr>
                <p14:cNvContentPartPr/>
                <p14:nvPr/>
              </p14:nvContentPartPr>
              <p14:xfrm>
                <a:off x="4049742" y="5718765"/>
                <a:ext cx="92880" cy="11412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3C08FF37-F340-9D4E-C980-38910B828A4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041102" y="5710125"/>
                  <a:ext cx="110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27005B86-85E5-C0D6-99EC-1E65608B82C9}"/>
                    </a:ext>
                  </a:extLst>
                </p14:cNvPr>
                <p14:cNvContentPartPr/>
                <p14:nvPr/>
              </p14:nvContentPartPr>
              <p14:xfrm>
                <a:off x="4222182" y="5612565"/>
                <a:ext cx="105480" cy="284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27005B86-85E5-C0D6-99EC-1E65608B82C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213542" y="5603565"/>
                  <a:ext cx="123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0B793752-8640-9C92-344B-5BD19FED26C6}"/>
                    </a:ext>
                  </a:extLst>
                </p14:cNvPr>
                <p14:cNvContentPartPr/>
                <p14:nvPr/>
              </p14:nvContentPartPr>
              <p14:xfrm>
                <a:off x="4342422" y="5575485"/>
                <a:ext cx="224640" cy="2106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0B793752-8640-9C92-344B-5BD19FED26C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333782" y="5566485"/>
                  <a:ext cx="2422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C3A1FB9-410E-4EB7-9165-E79FEBD5CE69}"/>
                    </a:ext>
                  </a:extLst>
                </p14:cNvPr>
                <p14:cNvContentPartPr/>
                <p14:nvPr/>
              </p14:nvContentPartPr>
              <p14:xfrm>
                <a:off x="4578942" y="5509245"/>
                <a:ext cx="208800" cy="2847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C3A1FB9-410E-4EB7-9165-E79FEBD5CE6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570302" y="5500605"/>
                  <a:ext cx="2264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544A2DF-BFF7-DC5E-FA29-DE16942F14BA}"/>
                    </a:ext>
                  </a:extLst>
                </p14:cNvPr>
                <p14:cNvContentPartPr/>
                <p14:nvPr/>
              </p14:nvContentPartPr>
              <p14:xfrm>
                <a:off x="4850742" y="5413125"/>
                <a:ext cx="141480" cy="1587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544A2DF-BFF7-DC5E-FA29-DE16942F14B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841742" y="5404125"/>
                  <a:ext cx="159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88A331E5-9D3B-213D-5E6C-E041316FA2ED}"/>
                    </a:ext>
                  </a:extLst>
                </p14:cNvPr>
                <p14:cNvContentPartPr/>
                <p14:nvPr/>
              </p14:nvContentPartPr>
              <p14:xfrm>
                <a:off x="5114262" y="5581605"/>
                <a:ext cx="16920" cy="1735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88A331E5-9D3B-213D-5E6C-E041316FA2E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105262" y="5572965"/>
                  <a:ext cx="34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7EC87678-8FEC-CF8E-775E-55E6E8B6F86F}"/>
                    </a:ext>
                  </a:extLst>
                </p14:cNvPr>
                <p14:cNvContentPartPr/>
                <p14:nvPr/>
              </p14:nvContentPartPr>
              <p14:xfrm>
                <a:off x="5046582" y="5653605"/>
                <a:ext cx="147600" cy="122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7EC87678-8FEC-CF8E-775E-55E6E8B6F86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037582" y="5644605"/>
                  <a:ext cx="165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73C61C80-4E98-6239-5CC0-655ECF9B03DE}"/>
                    </a:ext>
                  </a:extLst>
                </p14:cNvPr>
                <p14:cNvContentPartPr/>
                <p14:nvPr/>
              </p14:nvContentPartPr>
              <p14:xfrm>
                <a:off x="5300742" y="5559645"/>
                <a:ext cx="126720" cy="2062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73C61C80-4E98-6239-5CC0-655ECF9B03D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292102" y="5550645"/>
                  <a:ext cx="1443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3F7BF014-8A44-D697-0ACB-A5552D81279A}"/>
                    </a:ext>
                  </a:extLst>
                </p14:cNvPr>
                <p14:cNvContentPartPr/>
                <p14:nvPr/>
              </p14:nvContentPartPr>
              <p14:xfrm>
                <a:off x="5508462" y="5574045"/>
                <a:ext cx="115920" cy="1630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3F7BF014-8A44-D697-0ACB-A5552D81279A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499462" y="5565045"/>
                  <a:ext cx="133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1141315-7E16-EB23-ED4D-D02C550F976B}"/>
                    </a:ext>
                  </a:extLst>
                </p14:cNvPr>
                <p14:cNvContentPartPr/>
                <p14:nvPr/>
              </p14:nvContentPartPr>
              <p14:xfrm>
                <a:off x="5710782" y="5481885"/>
                <a:ext cx="32040" cy="2624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1141315-7E16-EB23-ED4D-D02C550F976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701782" y="5472885"/>
                  <a:ext cx="496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21282F5-6793-A38A-7ED2-F6F80CF44CB5}"/>
                    </a:ext>
                  </a:extLst>
                </p14:cNvPr>
                <p14:cNvContentPartPr/>
                <p14:nvPr/>
              </p14:nvContentPartPr>
              <p14:xfrm>
                <a:off x="5798622" y="5555685"/>
                <a:ext cx="104040" cy="1119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21282F5-6793-A38A-7ED2-F6F80CF44CB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789622" y="5546685"/>
                  <a:ext cx="1216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D51FA910-9A47-3ECB-FE9B-890AB01B5E1E}"/>
                    </a:ext>
                  </a:extLst>
                </p14:cNvPr>
                <p14:cNvContentPartPr/>
                <p14:nvPr/>
              </p14:nvContentPartPr>
              <p14:xfrm>
                <a:off x="5960262" y="5590245"/>
                <a:ext cx="79560" cy="972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D51FA910-9A47-3ECB-FE9B-890AB01B5E1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951622" y="5581245"/>
                  <a:ext cx="972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84D3D88A-CE6B-F318-E71F-9B28DA0F5E38}"/>
                    </a:ext>
                  </a:extLst>
                </p14:cNvPr>
                <p14:cNvContentPartPr/>
                <p14:nvPr/>
              </p14:nvContentPartPr>
              <p14:xfrm>
                <a:off x="6093462" y="5536605"/>
                <a:ext cx="120600" cy="1112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84D3D88A-CE6B-F318-E71F-9B28DA0F5E3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084462" y="5527605"/>
                  <a:ext cx="1382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529A5B7-CD47-CC37-3EF2-7F0FC802CC7B}"/>
                    </a:ext>
                  </a:extLst>
                </p14:cNvPr>
                <p14:cNvContentPartPr/>
                <p14:nvPr/>
              </p14:nvContentPartPr>
              <p14:xfrm>
                <a:off x="6235302" y="5463165"/>
                <a:ext cx="117000" cy="3096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529A5B7-CD47-CC37-3EF2-7F0FC802CC7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226662" y="5454165"/>
                  <a:ext cx="1346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83798A5-CEE5-0EF1-E0AF-60C1EC877CEA}"/>
                    </a:ext>
                  </a:extLst>
                </p14:cNvPr>
                <p14:cNvContentPartPr/>
                <p14:nvPr/>
              </p14:nvContentPartPr>
              <p14:xfrm>
                <a:off x="6432942" y="5417085"/>
                <a:ext cx="57960" cy="2487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83798A5-CEE5-0EF1-E0AF-60C1EC877CE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423942" y="5408085"/>
                  <a:ext cx="75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60829B9-FDA6-D378-9FAA-8382FC3153EA}"/>
                    </a:ext>
                  </a:extLst>
                </p14:cNvPr>
                <p14:cNvContentPartPr/>
                <p14:nvPr/>
              </p14:nvContentPartPr>
              <p14:xfrm>
                <a:off x="6543102" y="5448765"/>
                <a:ext cx="124200" cy="1792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60829B9-FDA6-D378-9FAA-8382FC3153E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534462" y="5440125"/>
                  <a:ext cx="141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91EB978-F48F-E162-086E-E7B91C5287B3}"/>
                    </a:ext>
                  </a:extLst>
                </p14:cNvPr>
                <p14:cNvContentPartPr/>
                <p14:nvPr/>
              </p14:nvContentPartPr>
              <p14:xfrm>
                <a:off x="6696102" y="5570445"/>
                <a:ext cx="81000" cy="9684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91EB978-F48F-E162-086E-E7B91C5287B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687462" y="5561445"/>
                  <a:ext cx="98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0F32E24D-E0B1-815A-EE77-79C2F7E82162}"/>
                    </a:ext>
                  </a:extLst>
                </p14:cNvPr>
                <p14:cNvContentPartPr/>
                <p14:nvPr/>
              </p14:nvContentPartPr>
              <p14:xfrm>
                <a:off x="6809862" y="5536605"/>
                <a:ext cx="67680" cy="1440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0F32E24D-E0B1-815A-EE77-79C2F7E8216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800862" y="5527605"/>
                  <a:ext cx="853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9179262-6AF9-029A-42C8-069E9F28E3F9}"/>
                    </a:ext>
                  </a:extLst>
                </p14:cNvPr>
                <p14:cNvContentPartPr/>
                <p14:nvPr/>
              </p14:nvContentPartPr>
              <p14:xfrm>
                <a:off x="6869622" y="5474685"/>
                <a:ext cx="225000" cy="21384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9179262-6AF9-029A-42C8-069E9F28E3F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860622" y="5465685"/>
                  <a:ext cx="242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2BAE741F-368C-2FD4-B9F0-6140C5B220CE}"/>
                    </a:ext>
                  </a:extLst>
                </p14:cNvPr>
                <p14:cNvContentPartPr/>
                <p14:nvPr/>
              </p14:nvContentPartPr>
              <p14:xfrm>
                <a:off x="7101822" y="5566125"/>
                <a:ext cx="64080" cy="9180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2BAE741F-368C-2FD4-B9F0-6140C5B220C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93182" y="5557485"/>
                  <a:ext cx="81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E55613E-DE0A-9CAA-2347-801D142491F1}"/>
                    </a:ext>
                  </a:extLst>
                </p14:cNvPr>
                <p14:cNvContentPartPr/>
                <p14:nvPr/>
              </p14:nvContentPartPr>
              <p14:xfrm>
                <a:off x="7158702" y="5372805"/>
                <a:ext cx="100800" cy="3211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E55613E-DE0A-9CAA-2347-801D142491F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149702" y="5364165"/>
                  <a:ext cx="1184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1060856-4FC2-9B0D-3340-5FAB0BC785E4}"/>
                    </a:ext>
                  </a:extLst>
                </p14:cNvPr>
                <p14:cNvContentPartPr/>
                <p14:nvPr/>
              </p14:nvContentPartPr>
              <p14:xfrm>
                <a:off x="7295862" y="5353005"/>
                <a:ext cx="64440" cy="2588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1060856-4FC2-9B0D-3340-5FAB0BC785E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286862" y="5344365"/>
                  <a:ext cx="820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9AFACBA-4BFF-8300-7F0E-E0B777C99FFD}"/>
                    </a:ext>
                  </a:extLst>
                </p14:cNvPr>
                <p14:cNvContentPartPr/>
                <p14:nvPr/>
              </p14:nvContentPartPr>
              <p14:xfrm>
                <a:off x="7388022" y="5405565"/>
                <a:ext cx="26280" cy="18684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9AFACBA-4BFF-8300-7F0E-E0B777C99FFD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379382" y="5396925"/>
                  <a:ext cx="43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AB96BD2-D93A-F51D-8A26-9422DADEAFE6}"/>
                    </a:ext>
                  </a:extLst>
                </p14:cNvPr>
                <p14:cNvContentPartPr/>
                <p14:nvPr/>
              </p14:nvContentPartPr>
              <p14:xfrm>
                <a:off x="7369302" y="5389365"/>
                <a:ext cx="144000" cy="1807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AB96BD2-D93A-F51D-8A26-9422DADEAFE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360662" y="5380365"/>
                  <a:ext cx="1616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F1DD599-8825-ECE1-F4A5-3D4EC3AB92A4}"/>
                    </a:ext>
                  </a:extLst>
                </p14:cNvPr>
                <p14:cNvContentPartPr/>
                <p14:nvPr/>
              </p14:nvContentPartPr>
              <p14:xfrm>
                <a:off x="7531302" y="5549925"/>
                <a:ext cx="92880" cy="1314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F1DD599-8825-ECE1-F4A5-3D4EC3AB92A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22662" y="5541285"/>
                  <a:ext cx="110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14E4F6D-DC3F-8D6D-A964-CBDCE07AF0B9}"/>
                    </a:ext>
                  </a:extLst>
                </p14:cNvPr>
                <p14:cNvContentPartPr/>
                <p14:nvPr/>
              </p14:nvContentPartPr>
              <p14:xfrm>
                <a:off x="7636422" y="5498445"/>
                <a:ext cx="114840" cy="273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14E4F6D-DC3F-8D6D-A964-CBDCE07AF0B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27782" y="5489445"/>
                  <a:ext cx="13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83DD6535-4E30-7DD7-2522-7A2F769AE960}"/>
                    </a:ext>
                  </a:extLst>
                </p14:cNvPr>
                <p14:cNvContentPartPr/>
                <p14:nvPr/>
              </p14:nvContentPartPr>
              <p14:xfrm>
                <a:off x="7741902" y="5439045"/>
                <a:ext cx="212040" cy="24408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83DD6535-4E30-7DD7-2522-7A2F769AE96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733262" y="5430405"/>
                  <a:ext cx="229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ABF9640-1AAA-094D-6E76-4C179075B732}"/>
                    </a:ext>
                  </a:extLst>
                </p14:cNvPr>
                <p14:cNvContentPartPr/>
                <p14:nvPr/>
              </p14:nvContentPartPr>
              <p14:xfrm>
                <a:off x="7947102" y="5510685"/>
                <a:ext cx="86040" cy="1051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ABF9640-1AAA-094D-6E76-4C179075B73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938102" y="5501685"/>
                  <a:ext cx="103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524A4B60-042D-AB3E-E3E2-C8D2932FC94A}"/>
                    </a:ext>
                  </a:extLst>
                </p14:cNvPr>
                <p14:cNvContentPartPr/>
                <p14:nvPr/>
              </p14:nvContentPartPr>
              <p14:xfrm>
                <a:off x="7990662" y="5352285"/>
                <a:ext cx="141120" cy="3657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524A4B60-042D-AB3E-E3E2-C8D2932FC94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982022" y="5343285"/>
                  <a:ext cx="15876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2E0DA2E-3A0E-90D3-4036-BD1BDF674810}"/>
                    </a:ext>
                  </a:extLst>
                </p14:cNvPr>
                <p14:cNvContentPartPr/>
                <p14:nvPr/>
              </p14:nvContentPartPr>
              <p14:xfrm>
                <a:off x="8093622" y="5289645"/>
                <a:ext cx="168480" cy="5162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2E0DA2E-3A0E-90D3-4036-BD1BDF67481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084982" y="5281005"/>
                  <a:ext cx="18612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6FE98951-D2E2-1CE8-6A5A-E9D61FFCB71F}"/>
                    </a:ext>
                  </a:extLst>
                </p14:cNvPr>
                <p14:cNvContentPartPr/>
                <p14:nvPr/>
              </p14:nvContentPartPr>
              <p14:xfrm>
                <a:off x="2700462" y="5525445"/>
                <a:ext cx="281160" cy="35892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6FE98951-D2E2-1CE8-6A5A-E9D61FFCB71F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691462" y="5516805"/>
                  <a:ext cx="2988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8026E85-E636-6263-2279-71B77B2461F1}"/>
                    </a:ext>
                  </a:extLst>
                </p14:cNvPr>
                <p14:cNvContentPartPr/>
                <p14:nvPr/>
              </p14:nvContentPartPr>
              <p14:xfrm>
                <a:off x="4953342" y="5464605"/>
                <a:ext cx="254520" cy="3916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8026E85-E636-6263-2279-71B77B2461F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944342" y="5455965"/>
                  <a:ext cx="2721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DDA8246-D907-EEEC-FBDC-B580A367E519}"/>
                    </a:ext>
                  </a:extLst>
                </p14:cNvPr>
                <p14:cNvContentPartPr/>
                <p14:nvPr/>
              </p14:nvContentPartPr>
              <p14:xfrm>
                <a:off x="207462" y="6310245"/>
                <a:ext cx="151920" cy="367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DDA8246-D907-EEEC-FBDC-B580A367E51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98822" y="6301245"/>
                  <a:ext cx="169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5F726B79-D80A-9710-7450-35B62F85DFA3}"/>
                    </a:ext>
                  </a:extLst>
                </p14:cNvPr>
                <p14:cNvContentPartPr/>
                <p14:nvPr/>
              </p14:nvContentPartPr>
              <p14:xfrm>
                <a:off x="209982" y="6415365"/>
                <a:ext cx="145080" cy="367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5F726B79-D80A-9710-7450-35B62F85DFA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01342" y="6406725"/>
                  <a:ext cx="162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716004B-CCF8-7350-46F8-8247E770424E}"/>
                    </a:ext>
                  </a:extLst>
                </p14:cNvPr>
                <p14:cNvContentPartPr/>
                <p14:nvPr/>
              </p14:nvContentPartPr>
              <p14:xfrm>
                <a:off x="488982" y="6300165"/>
                <a:ext cx="210960" cy="1767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716004B-CCF8-7350-46F8-8247E770424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79982" y="6291525"/>
                  <a:ext cx="228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10F62C0-5074-CCE6-3719-CE1EFCCE9E9A}"/>
                    </a:ext>
                  </a:extLst>
                </p14:cNvPr>
                <p14:cNvContentPartPr/>
                <p14:nvPr/>
              </p14:nvContentPartPr>
              <p14:xfrm>
                <a:off x="714342" y="6192885"/>
                <a:ext cx="90000" cy="1267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10F62C0-5074-CCE6-3719-CE1EFCCE9E9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05342" y="6183885"/>
                  <a:ext cx="107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2983573-FFAA-B34A-5CEE-76383092E2A5}"/>
                    </a:ext>
                  </a:extLst>
                </p14:cNvPr>
                <p14:cNvContentPartPr/>
                <p14:nvPr/>
              </p14:nvContentPartPr>
              <p14:xfrm>
                <a:off x="963102" y="6257685"/>
                <a:ext cx="27720" cy="1987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2983573-FFAA-B34A-5CEE-76383092E2A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54462" y="6248685"/>
                  <a:ext cx="45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39C86EB-306B-0185-63B0-24E5D6190E64}"/>
                    </a:ext>
                  </a:extLst>
                </p14:cNvPr>
                <p14:cNvContentPartPr/>
                <p14:nvPr/>
              </p14:nvContentPartPr>
              <p14:xfrm>
                <a:off x="964542" y="6259125"/>
                <a:ext cx="169200" cy="9108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39C86EB-306B-0185-63B0-24E5D6190E6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55902" y="6250485"/>
                  <a:ext cx="186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DA24D06-9515-4CA1-AAF3-21C7FDDB6D85}"/>
                    </a:ext>
                  </a:extLst>
                </p14:cNvPr>
                <p14:cNvContentPartPr/>
                <p14:nvPr/>
              </p14:nvContentPartPr>
              <p14:xfrm>
                <a:off x="990102" y="6465765"/>
                <a:ext cx="138240" cy="176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DA24D06-9515-4CA1-AAF3-21C7FDDB6D8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81462" y="6457125"/>
                  <a:ext cx="155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ADB94263-CE67-1B4D-AE4F-C2E4E11887E0}"/>
                    </a:ext>
                  </a:extLst>
                </p14:cNvPr>
                <p14:cNvContentPartPr/>
                <p14:nvPr/>
              </p14:nvContentPartPr>
              <p14:xfrm>
                <a:off x="1231662" y="6224205"/>
                <a:ext cx="106200" cy="2678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ADB94263-CE67-1B4D-AE4F-C2E4E11887E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222662" y="6215565"/>
                  <a:ext cx="1238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769D2CAB-1685-D064-7A9C-0A9E6B29834F}"/>
                    </a:ext>
                  </a:extLst>
                </p14:cNvPr>
                <p14:cNvContentPartPr/>
                <p14:nvPr/>
              </p14:nvContentPartPr>
              <p14:xfrm>
                <a:off x="1398702" y="6283965"/>
                <a:ext cx="51120" cy="1666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769D2CAB-1685-D064-7A9C-0A9E6B29834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390062" y="6275325"/>
                  <a:ext cx="68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B266152-8F06-982A-D4E2-27579AF380F3}"/>
                    </a:ext>
                  </a:extLst>
                </p14:cNvPr>
                <p14:cNvContentPartPr/>
                <p14:nvPr/>
              </p14:nvContentPartPr>
              <p14:xfrm>
                <a:off x="1530822" y="6265965"/>
                <a:ext cx="116640" cy="1522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B266152-8F06-982A-D4E2-27579AF380F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522182" y="6256965"/>
                  <a:ext cx="134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49EA6179-DE36-2358-4BB3-A7BB8EAFA8D9}"/>
                    </a:ext>
                  </a:extLst>
                </p14:cNvPr>
                <p14:cNvContentPartPr/>
                <p14:nvPr/>
              </p14:nvContentPartPr>
              <p14:xfrm>
                <a:off x="1679502" y="6384405"/>
                <a:ext cx="94680" cy="849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49EA6179-DE36-2358-4BB3-A7BB8EAFA8D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670502" y="6375405"/>
                  <a:ext cx="112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66B2B47-CCFA-0CAC-A6CE-C83BB058E6A1}"/>
                    </a:ext>
                  </a:extLst>
                </p14:cNvPr>
                <p14:cNvContentPartPr/>
                <p14:nvPr/>
              </p14:nvContentPartPr>
              <p14:xfrm>
                <a:off x="1808742" y="6311685"/>
                <a:ext cx="56520" cy="259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66B2B47-CCFA-0CAC-A6CE-C83BB058E6A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799742" y="6303045"/>
                  <a:ext cx="74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0D366552-9CF7-A67D-CA57-6CDBB32C9957}"/>
                    </a:ext>
                  </a:extLst>
                </p14:cNvPr>
                <p14:cNvContentPartPr/>
                <p14:nvPr/>
              </p14:nvContentPartPr>
              <p14:xfrm>
                <a:off x="1901262" y="6281085"/>
                <a:ext cx="199080" cy="1900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0D366552-9CF7-A67D-CA57-6CDBB32C995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892622" y="6272085"/>
                  <a:ext cx="216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C3A756A-C1F1-29C6-1D06-234B719F42F2}"/>
                    </a:ext>
                  </a:extLst>
                </p14:cNvPr>
                <p14:cNvContentPartPr/>
                <p14:nvPr/>
              </p14:nvContentPartPr>
              <p14:xfrm>
                <a:off x="2103582" y="6403125"/>
                <a:ext cx="78120" cy="828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C3A756A-C1F1-29C6-1D06-234B719F42F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094582" y="6394125"/>
                  <a:ext cx="95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94559B6F-B2A9-3450-F8CE-19302F0E1CA3}"/>
                    </a:ext>
                  </a:extLst>
                </p14:cNvPr>
                <p14:cNvContentPartPr/>
                <p14:nvPr/>
              </p14:nvContentPartPr>
              <p14:xfrm>
                <a:off x="2180622" y="6270645"/>
                <a:ext cx="89640" cy="22896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94559B6F-B2A9-3450-F8CE-19302F0E1CA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171622" y="6261645"/>
                  <a:ext cx="107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5D9DB82B-A6F3-C3B5-D238-355DC3473269}"/>
                    </a:ext>
                  </a:extLst>
                </p14:cNvPr>
                <p14:cNvContentPartPr/>
                <p14:nvPr/>
              </p14:nvContentPartPr>
              <p14:xfrm>
                <a:off x="2281422" y="6187485"/>
                <a:ext cx="105840" cy="10008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5D9DB82B-A6F3-C3B5-D238-355DC347326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272422" y="6178485"/>
                  <a:ext cx="123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50F4413-3442-195E-F2F8-F90549A789E7}"/>
                    </a:ext>
                  </a:extLst>
                </p14:cNvPr>
                <p14:cNvContentPartPr/>
                <p14:nvPr/>
              </p14:nvContentPartPr>
              <p14:xfrm>
                <a:off x="2375742" y="6157605"/>
                <a:ext cx="110880" cy="3517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50F4413-3442-195E-F2F8-F90549A789E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367102" y="6148965"/>
                  <a:ext cx="1285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574A39B-3CC9-A8B7-5490-0429373E284B}"/>
                    </a:ext>
                  </a:extLst>
                </p14:cNvPr>
                <p14:cNvContentPartPr/>
                <p14:nvPr/>
              </p14:nvContentPartPr>
              <p14:xfrm>
                <a:off x="2705862" y="6272805"/>
                <a:ext cx="11160" cy="15552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574A39B-3CC9-A8B7-5490-0429373E284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697222" y="6263805"/>
                  <a:ext cx="28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47E3AC54-9C5B-D247-0023-1AA4234C0F97}"/>
                    </a:ext>
                  </a:extLst>
                </p14:cNvPr>
                <p14:cNvContentPartPr/>
                <p14:nvPr/>
              </p14:nvContentPartPr>
              <p14:xfrm>
                <a:off x="2667342" y="6335805"/>
                <a:ext cx="98640" cy="2736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47E3AC54-9C5B-D247-0023-1AA4234C0F9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658702" y="6326805"/>
                  <a:ext cx="116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909C535-0790-7432-6C30-8ECEBCBD6715}"/>
                    </a:ext>
                  </a:extLst>
                </p14:cNvPr>
                <p14:cNvContentPartPr/>
                <p14:nvPr/>
              </p14:nvContentPartPr>
              <p14:xfrm>
                <a:off x="2902422" y="6250125"/>
                <a:ext cx="113040" cy="1346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909C535-0790-7432-6C30-8ECEBCBD671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893422" y="6241485"/>
                  <a:ext cx="130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51E62CF-468B-0EA6-58C7-37B917A359C0}"/>
                    </a:ext>
                  </a:extLst>
                </p14:cNvPr>
                <p14:cNvContentPartPr/>
                <p14:nvPr/>
              </p14:nvContentPartPr>
              <p14:xfrm>
                <a:off x="3116262" y="6298725"/>
                <a:ext cx="83520" cy="223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51E62CF-468B-0EA6-58C7-37B917A359C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107262" y="6290085"/>
                  <a:ext cx="101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F7A23E3-3E87-69D4-58EC-87262CB5A5F5}"/>
                    </a:ext>
                  </a:extLst>
                </p14:cNvPr>
                <p14:cNvContentPartPr/>
                <p14:nvPr/>
              </p14:nvContentPartPr>
              <p14:xfrm>
                <a:off x="3242622" y="6245085"/>
                <a:ext cx="123120" cy="1231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F7A23E3-3E87-69D4-58EC-87262CB5A5F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233982" y="6236445"/>
                  <a:ext cx="140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68FD2100-7370-A0DF-011C-2BAD136228B5}"/>
                    </a:ext>
                  </a:extLst>
                </p14:cNvPr>
                <p14:cNvContentPartPr/>
                <p14:nvPr/>
              </p14:nvContentPartPr>
              <p14:xfrm>
                <a:off x="3296262" y="6197205"/>
                <a:ext cx="138960" cy="26388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68FD2100-7370-A0DF-011C-2BAD136228B5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287622" y="6188205"/>
                  <a:ext cx="156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1116063D-6A6A-73D6-EFD0-CB0AC7AE94D1}"/>
                    </a:ext>
                  </a:extLst>
                </p14:cNvPr>
                <p14:cNvContentPartPr/>
                <p14:nvPr/>
              </p14:nvContentPartPr>
              <p14:xfrm>
                <a:off x="2906382" y="6147165"/>
                <a:ext cx="92520" cy="33084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1116063D-6A6A-73D6-EFD0-CB0AC7AE94D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897742" y="6138525"/>
                  <a:ext cx="1101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E34BD15-CBE6-9927-0CA4-FB980110F461}"/>
                    </a:ext>
                  </a:extLst>
                </p14:cNvPr>
                <p14:cNvContentPartPr/>
                <p14:nvPr/>
              </p14:nvContentPartPr>
              <p14:xfrm>
                <a:off x="3447462" y="6072285"/>
                <a:ext cx="87120" cy="16416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E34BD15-CBE6-9927-0CA4-FB980110F46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438822" y="6063285"/>
                  <a:ext cx="104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49C1D5E5-BD3A-9461-F6B2-7801AC531743}"/>
                    </a:ext>
                  </a:extLst>
                </p14:cNvPr>
                <p14:cNvContentPartPr/>
                <p14:nvPr/>
              </p14:nvContentPartPr>
              <p14:xfrm>
                <a:off x="3628542" y="6151125"/>
                <a:ext cx="89280" cy="2595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49C1D5E5-BD3A-9461-F6B2-7801AC53174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619542" y="6142485"/>
                  <a:ext cx="106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604EF37A-2FBD-6ABA-E5B0-870A79454545}"/>
                    </a:ext>
                  </a:extLst>
                </p14:cNvPr>
                <p14:cNvContentPartPr/>
                <p14:nvPr/>
              </p14:nvContentPartPr>
              <p14:xfrm>
                <a:off x="3834822" y="6236085"/>
                <a:ext cx="30960" cy="1429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604EF37A-2FBD-6ABA-E5B0-870A7945454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825822" y="6227445"/>
                  <a:ext cx="48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E6A7B0FB-D51D-0234-B206-B828FB4F7127}"/>
                    </a:ext>
                  </a:extLst>
                </p14:cNvPr>
                <p14:cNvContentPartPr/>
                <p14:nvPr/>
              </p14:nvContentPartPr>
              <p14:xfrm>
                <a:off x="3794142" y="6224925"/>
                <a:ext cx="155520" cy="14328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E6A7B0FB-D51D-0234-B206-B828FB4F712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785502" y="6215925"/>
                  <a:ext cx="1731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52C52AA7-8B51-DC34-3280-98B5EC27194D}"/>
                    </a:ext>
                  </a:extLst>
                </p14:cNvPr>
                <p14:cNvContentPartPr/>
                <p14:nvPr/>
              </p14:nvContentPartPr>
              <p14:xfrm>
                <a:off x="3521982" y="6193605"/>
                <a:ext cx="57600" cy="20880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52C52AA7-8B51-DC34-3280-98B5EC27194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513342" y="6184605"/>
                  <a:ext cx="75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553A8DCA-021A-B65E-4DEB-714AAEDDC5E7}"/>
                    </a:ext>
                  </a:extLst>
                </p14:cNvPr>
                <p14:cNvContentPartPr/>
                <p14:nvPr/>
              </p14:nvContentPartPr>
              <p14:xfrm>
                <a:off x="3507942" y="6181365"/>
                <a:ext cx="125280" cy="14184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553A8DCA-021A-B65E-4DEB-714AAEDDC5E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498942" y="6172725"/>
                  <a:ext cx="142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E12397ED-125C-2945-A0DF-2652C4BC00BC}"/>
                    </a:ext>
                  </a:extLst>
                </p14:cNvPr>
                <p14:cNvContentPartPr/>
                <p14:nvPr/>
              </p14:nvContentPartPr>
              <p14:xfrm>
                <a:off x="3495342" y="6426885"/>
                <a:ext cx="108720" cy="3924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E12397ED-125C-2945-A0DF-2652C4BC00BC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486342" y="6417885"/>
                  <a:ext cx="126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8FABE5B2-D382-E32A-4020-DC1CA8A1BB7C}"/>
                    </a:ext>
                  </a:extLst>
                </p14:cNvPr>
                <p14:cNvContentPartPr/>
                <p14:nvPr/>
              </p14:nvContentPartPr>
              <p14:xfrm>
                <a:off x="3710622" y="6166605"/>
                <a:ext cx="91800" cy="2602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8FABE5B2-D382-E32A-4020-DC1CA8A1BB7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701982" y="6157965"/>
                  <a:ext cx="1094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D11BA68-50C2-BD6B-35ED-F1EEA199DE3E}"/>
                    </a:ext>
                  </a:extLst>
                </p14:cNvPr>
                <p14:cNvContentPartPr/>
                <p14:nvPr/>
              </p14:nvContentPartPr>
              <p14:xfrm>
                <a:off x="3970902" y="6331125"/>
                <a:ext cx="121680" cy="1522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D11BA68-50C2-BD6B-35ED-F1EEA199DE3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961902" y="6322125"/>
                  <a:ext cx="139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31C9A4DF-0109-4782-0290-8CEA5ABC770A}"/>
                    </a:ext>
                  </a:extLst>
                </p14:cNvPr>
                <p14:cNvContentPartPr/>
                <p14:nvPr/>
              </p14:nvContentPartPr>
              <p14:xfrm>
                <a:off x="4120302" y="6278565"/>
                <a:ext cx="57600" cy="147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31C9A4DF-0109-4782-0290-8CEA5ABC770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111302" y="6269565"/>
                  <a:ext cx="75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3F49A2E-3189-762B-E18D-3F414846F851}"/>
                    </a:ext>
                  </a:extLst>
                </p14:cNvPr>
                <p14:cNvContentPartPr/>
                <p14:nvPr/>
              </p14:nvContentPartPr>
              <p14:xfrm>
                <a:off x="4176462" y="6265245"/>
                <a:ext cx="216720" cy="23040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3F49A2E-3189-762B-E18D-3F414846F85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167462" y="6256245"/>
                  <a:ext cx="234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9CA2B17A-5DC5-D72C-8E4E-280F30E50898}"/>
                    </a:ext>
                  </a:extLst>
                </p14:cNvPr>
                <p14:cNvContentPartPr/>
                <p14:nvPr/>
              </p14:nvContentPartPr>
              <p14:xfrm>
                <a:off x="4400382" y="6331125"/>
                <a:ext cx="83520" cy="10656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9CA2B17A-5DC5-D72C-8E4E-280F30E5089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391382" y="6322125"/>
                  <a:ext cx="101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089D67F9-A041-4DB5-8EA3-78A6E51CE19C}"/>
                    </a:ext>
                  </a:extLst>
                </p14:cNvPr>
                <p14:cNvContentPartPr/>
                <p14:nvPr/>
              </p14:nvContentPartPr>
              <p14:xfrm>
                <a:off x="4455462" y="6197565"/>
                <a:ext cx="110160" cy="2379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089D67F9-A041-4DB5-8EA3-78A6E51CE19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446822" y="6188925"/>
                  <a:ext cx="127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AF09667-07B9-695C-403D-718ADE5435A7}"/>
                    </a:ext>
                  </a:extLst>
                </p14:cNvPr>
                <p14:cNvContentPartPr/>
                <p14:nvPr/>
              </p14:nvContentPartPr>
              <p14:xfrm>
                <a:off x="4574622" y="6065805"/>
                <a:ext cx="86760" cy="14112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AF09667-07B9-695C-403D-718ADE5435A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565982" y="6057165"/>
                  <a:ext cx="104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2D5229C-C119-0F3D-28A9-8900EC7DA3EE}"/>
                    </a:ext>
                  </a:extLst>
                </p14:cNvPr>
                <p14:cNvContentPartPr/>
                <p14:nvPr/>
              </p14:nvContentPartPr>
              <p14:xfrm>
                <a:off x="4674342" y="6092445"/>
                <a:ext cx="92160" cy="36108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2D5229C-C119-0F3D-28A9-8900EC7DA3E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665342" y="6083805"/>
                  <a:ext cx="1098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97861018-B899-B250-507B-762E30F8EC4C}"/>
                    </a:ext>
                  </a:extLst>
                </p14:cNvPr>
                <p14:cNvContentPartPr/>
                <p14:nvPr/>
              </p14:nvContentPartPr>
              <p14:xfrm>
                <a:off x="4917342" y="6176325"/>
                <a:ext cx="15480" cy="1598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97861018-B899-B250-507B-762E30F8EC4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908702" y="6167685"/>
                  <a:ext cx="331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CD0AB4D-2E1F-AA65-4ED5-D5FC012706BF}"/>
                    </a:ext>
                  </a:extLst>
                </p14:cNvPr>
                <p14:cNvContentPartPr/>
                <p14:nvPr/>
              </p14:nvContentPartPr>
              <p14:xfrm>
                <a:off x="4874862" y="6235725"/>
                <a:ext cx="140400" cy="1440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CD0AB4D-2E1F-AA65-4ED5-D5FC012706B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865862" y="6227085"/>
                  <a:ext cx="158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3188CB0B-41FB-309A-9C5A-2E6CBCEBEAD3}"/>
                    </a:ext>
                  </a:extLst>
                </p14:cNvPr>
                <p14:cNvContentPartPr/>
                <p14:nvPr/>
              </p14:nvContentPartPr>
              <p14:xfrm>
                <a:off x="5089782" y="6109725"/>
                <a:ext cx="119520" cy="2124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3188CB0B-41FB-309A-9C5A-2E6CBCEBEAD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081142" y="6101085"/>
                  <a:ext cx="137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AF5249DA-F86E-BB13-3A57-C62B0B9F4BEE}"/>
                    </a:ext>
                  </a:extLst>
                </p14:cNvPr>
                <p14:cNvContentPartPr/>
                <p14:nvPr/>
              </p14:nvContentPartPr>
              <p14:xfrm>
                <a:off x="5284182" y="6163725"/>
                <a:ext cx="149040" cy="1116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AF5249DA-F86E-BB13-3A57-C62B0B9F4BE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275182" y="6155085"/>
                  <a:ext cx="166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AF662005-D21D-9DA5-9C29-D070D57647D4}"/>
                    </a:ext>
                  </a:extLst>
                </p14:cNvPr>
                <p14:cNvContentPartPr/>
                <p14:nvPr/>
              </p14:nvContentPartPr>
              <p14:xfrm>
                <a:off x="5532942" y="6036645"/>
                <a:ext cx="48960" cy="2347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AF662005-D21D-9DA5-9C29-D070D57647D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523942" y="6028005"/>
                  <a:ext cx="66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02F73696-60D9-E1EF-8B95-F3A9C77F7CF5}"/>
                    </a:ext>
                  </a:extLst>
                </p14:cNvPr>
                <p14:cNvContentPartPr/>
                <p14:nvPr/>
              </p14:nvContentPartPr>
              <p14:xfrm>
                <a:off x="5632302" y="6096045"/>
                <a:ext cx="108360" cy="13680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02F73696-60D9-E1EF-8B95-F3A9C77F7CF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623662" y="6087045"/>
                  <a:ext cx="126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6724CB5-0818-F644-6279-C1B76FC3053A}"/>
                    </a:ext>
                  </a:extLst>
                </p14:cNvPr>
                <p14:cNvContentPartPr/>
                <p14:nvPr/>
              </p14:nvContentPartPr>
              <p14:xfrm>
                <a:off x="5828142" y="6120525"/>
                <a:ext cx="85320" cy="399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6724CB5-0818-F644-6279-C1B76FC3053A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819142" y="6111885"/>
                  <a:ext cx="102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7FF77CB-E408-2E42-3C9F-9FBE02427898}"/>
                    </a:ext>
                  </a:extLst>
                </p14:cNvPr>
                <p14:cNvContentPartPr/>
                <p14:nvPr/>
              </p14:nvContentPartPr>
              <p14:xfrm>
                <a:off x="5955582" y="6062925"/>
                <a:ext cx="104760" cy="1684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7FF77CB-E408-2E42-3C9F-9FBE0242789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946582" y="6053925"/>
                  <a:ext cx="122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91CCC8D-80B7-2D05-4C72-3BCE77DE6B74}"/>
                    </a:ext>
                  </a:extLst>
                </p14:cNvPr>
                <p14:cNvContentPartPr/>
                <p14:nvPr/>
              </p14:nvContentPartPr>
              <p14:xfrm>
                <a:off x="6094182" y="5992725"/>
                <a:ext cx="82080" cy="30276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91CCC8D-80B7-2D05-4C72-3BCE77DE6B7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085542" y="5983725"/>
                  <a:ext cx="997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041976B1-4810-8604-3A84-A93369CB3F70}"/>
                    </a:ext>
                  </a:extLst>
                </p14:cNvPr>
                <p14:cNvContentPartPr/>
                <p14:nvPr/>
              </p14:nvContentPartPr>
              <p14:xfrm>
                <a:off x="6330702" y="6031245"/>
                <a:ext cx="20520" cy="1944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041976B1-4810-8604-3A84-A93369CB3F7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322062" y="6022605"/>
                  <a:ext cx="38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5E09C5E0-0AB6-DCF7-611B-98E9FCF9AAF3}"/>
                    </a:ext>
                  </a:extLst>
                </p14:cNvPr>
                <p14:cNvContentPartPr/>
                <p14:nvPr/>
              </p14:nvContentPartPr>
              <p14:xfrm>
                <a:off x="6331782" y="6003885"/>
                <a:ext cx="155520" cy="11556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5E09C5E0-0AB6-DCF7-611B-98E9FCF9AAF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322782" y="5995245"/>
                  <a:ext cx="173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500846C-BDD5-3C93-892C-CDF0A98EF9B9}"/>
                    </a:ext>
                  </a:extLst>
                </p14:cNvPr>
                <p14:cNvContentPartPr/>
                <p14:nvPr/>
              </p14:nvContentPartPr>
              <p14:xfrm>
                <a:off x="6337902" y="6233565"/>
                <a:ext cx="120600" cy="306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500846C-BDD5-3C93-892C-CDF0A98EF9B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329262" y="6224925"/>
                  <a:ext cx="138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C73DA2C-D1B0-B535-4FCB-54D36CA458D1}"/>
                    </a:ext>
                  </a:extLst>
                </p14:cNvPr>
                <p14:cNvContentPartPr/>
                <p14:nvPr/>
              </p14:nvContentPartPr>
              <p14:xfrm>
                <a:off x="6606462" y="5935845"/>
                <a:ext cx="81360" cy="3060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C73DA2C-D1B0-B535-4FCB-54D36CA458D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597462" y="5926845"/>
                  <a:ext cx="990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BAACBD93-94F6-9541-7957-83E32862F86C}"/>
                    </a:ext>
                  </a:extLst>
                </p14:cNvPr>
                <p14:cNvContentPartPr/>
                <p14:nvPr/>
              </p14:nvContentPartPr>
              <p14:xfrm>
                <a:off x="6786102" y="6004605"/>
                <a:ext cx="30960" cy="15516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BAACBD93-94F6-9541-7957-83E32862F86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777462" y="5995605"/>
                  <a:ext cx="48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0925D4B0-3460-A8E8-AB47-48AD7384D866}"/>
                    </a:ext>
                  </a:extLst>
                </p14:cNvPr>
                <p14:cNvContentPartPr/>
                <p14:nvPr/>
              </p14:nvContentPartPr>
              <p14:xfrm>
                <a:off x="6755142" y="5988765"/>
                <a:ext cx="134280" cy="14220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0925D4B0-3460-A8E8-AB47-48AD7384D86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746142" y="5979765"/>
                  <a:ext cx="151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428576C0-DFB9-45AD-7E89-177C18A7117C}"/>
                    </a:ext>
                  </a:extLst>
                </p14:cNvPr>
                <p14:cNvContentPartPr/>
                <p14:nvPr/>
              </p14:nvContentPartPr>
              <p14:xfrm>
                <a:off x="6917142" y="6094245"/>
                <a:ext cx="79560" cy="11952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428576C0-DFB9-45AD-7E89-177C18A7117C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908502" y="6085245"/>
                  <a:ext cx="97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BC1FB63D-E84B-EEE5-B23E-3EA6580F65A4}"/>
                    </a:ext>
                  </a:extLst>
                </p14:cNvPr>
                <p14:cNvContentPartPr/>
                <p14:nvPr/>
              </p14:nvContentPartPr>
              <p14:xfrm>
                <a:off x="7117302" y="6073365"/>
                <a:ext cx="85680" cy="158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BC1FB63D-E84B-EEE5-B23E-3EA6580F65A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108662" y="6064365"/>
                  <a:ext cx="103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1EDE00D2-06D0-EAB8-4C04-2B7676258F81}"/>
                    </a:ext>
                  </a:extLst>
                </p14:cNvPr>
                <p14:cNvContentPartPr/>
                <p14:nvPr/>
              </p14:nvContentPartPr>
              <p14:xfrm>
                <a:off x="7141782" y="6048525"/>
                <a:ext cx="194400" cy="21924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1EDE00D2-06D0-EAB8-4C04-2B7676258F81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133142" y="6039525"/>
                  <a:ext cx="212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046C657-EED4-D507-5123-A7D58D8158EA}"/>
                    </a:ext>
                  </a:extLst>
                </p14:cNvPr>
                <p14:cNvContentPartPr/>
                <p14:nvPr/>
              </p14:nvContentPartPr>
              <p14:xfrm>
                <a:off x="7366422" y="6112245"/>
                <a:ext cx="61920" cy="1152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046C657-EED4-D507-5123-A7D58D8158EA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357422" y="6103605"/>
                  <a:ext cx="79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45D19712-9F1D-B85A-98A4-8F69E96E9B20}"/>
                    </a:ext>
                  </a:extLst>
                </p14:cNvPr>
                <p14:cNvContentPartPr/>
                <p14:nvPr/>
              </p14:nvContentPartPr>
              <p14:xfrm>
                <a:off x="6522582" y="5868165"/>
                <a:ext cx="125280" cy="4953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45D19712-9F1D-B85A-98A4-8F69E96E9B2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513942" y="5859525"/>
                  <a:ext cx="1429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9E27C6B6-8333-708B-F7DD-C73E5211D959}"/>
                    </a:ext>
                  </a:extLst>
                </p14:cNvPr>
                <p14:cNvContentPartPr/>
                <p14:nvPr/>
              </p14:nvContentPartPr>
              <p14:xfrm>
                <a:off x="7418262" y="5961045"/>
                <a:ext cx="86400" cy="31860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9E27C6B6-8333-708B-F7DD-C73E5211D95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409622" y="5952405"/>
                  <a:ext cx="104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8F5B7F11-0167-6B82-6636-1E1DE8E3A105}"/>
                    </a:ext>
                  </a:extLst>
                </p14:cNvPr>
                <p14:cNvContentPartPr/>
                <p14:nvPr/>
              </p14:nvContentPartPr>
              <p14:xfrm>
                <a:off x="7551822" y="5929725"/>
                <a:ext cx="78840" cy="26460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8F5B7F11-0167-6B82-6636-1E1DE8E3A10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542822" y="5920725"/>
                  <a:ext cx="96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CDB5EBED-0890-A367-209F-0F18A39D7EF4}"/>
                    </a:ext>
                  </a:extLst>
                </p14:cNvPr>
                <p14:cNvContentPartPr/>
                <p14:nvPr/>
              </p14:nvContentPartPr>
              <p14:xfrm>
                <a:off x="7668462" y="5997405"/>
                <a:ext cx="18000" cy="1263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CDB5EBED-0890-A367-209F-0F18A39D7EF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659462" y="5988405"/>
                  <a:ext cx="35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19F6540F-F175-0F40-B2B9-B4EE802E0F60}"/>
                    </a:ext>
                  </a:extLst>
                </p14:cNvPr>
                <p14:cNvContentPartPr/>
                <p14:nvPr/>
              </p14:nvContentPartPr>
              <p14:xfrm>
                <a:off x="7638582" y="5967885"/>
                <a:ext cx="139320" cy="1807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19F6540F-F175-0F40-B2B9-B4EE802E0F60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629942" y="5958885"/>
                  <a:ext cx="156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0B1181A7-B457-6AA5-21BD-1E3E22D3C6BA}"/>
                    </a:ext>
                  </a:extLst>
                </p14:cNvPr>
                <p14:cNvContentPartPr/>
                <p14:nvPr/>
              </p14:nvContentPartPr>
              <p14:xfrm>
                <a:off x="7794462" y="6031245"/>
                <a:ext cx="210240" cy="2052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0B1181A7-B457-6AA5-21BD-1E3E22D3C6BA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785462" y="6022245"/>
                  <a:ext cx="227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605142B-DB09-CDD8-905F-9C8C6C57BC06}"/>
                    </a:ext>
                  </a:extLst>
                </p14:cNvPr>
                <p14:cNvContentPartPr/>
                <p14:nvPr/>
              </p14:nvContentPartPr>
              <p14:xfrm>
                <a:off x="8007222" y="5990565"/>
                <a:ext cx="215640" cy="2448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605142B-DB09-CDD8-905F-9C8C6C57BC06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998222" y="5981565"/>
                  <a:ext cx="233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A564FC73-CFAA-12D0-F57C-946DC621BE74}"/>
                    </a:ext>
                  </a:extLst>
                </p14:cNvPr>
                <p14:cNvContentPartPr/>
                <p14:nvPr/>
              </p14:nvContentPartPr>
              <p14:xfrm>
                <a:off x="8212782" y="6064725"/>
                <a:ext cx="74520" cy="1278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A564FC73-CFAA-12D0-F57C-946DC621BE7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204142" y="6055725"/>
                  <a:ext cx="92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BD489DD3-B3B4-6712-1B73-7D285FC0147D}"/>
                    </a:ext>
                  </a:extLst>
                </p14:cNvPr>
                <p14:cNvContentPartPr/>
                <p14:nvPr/>
              </p14:nvContentPartPr>
              <p14:xfrm>
                <a:off x="8325102" y="5899485"/>
                <a:ext cx="88200" cy="31752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BD489DD3-B3B4-6712-1B73-7D285FC0147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316102" y="5890485"/>
                  <a:ext cx="1058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83B19BFF-6712-6390-3F1A-8A60BA80E7F9}"/>
                    </a:ext>
                  </a:extLst>
                </p14:cNvPr>
                <p14:cNvContentPartPr/>
                <p14:nvPr/>
              </p14:nvContentPartPr>
              <p14:xfrm>
                <a:off x="8389902" y="5805165"/>
                <a:ext cx="153000" cy="46728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83B19BFF-6712-6390-3F1A-8A60BA80E7F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381262" y="5796165"/>
                  <a:ext cx="1706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01B5483E-6480-B4E9-0325-41EA0BBEFF21}"/>
                    </a:ext>
                  </a:extLst>
                </p14:cNvPr>
                <p14:cNvContentPartPr/>
                <p14:nvPr/>
              </p14:nvContentPartPr>
              <p14:xfrm>
                <a:off x="1062462" y="6053205"/>
                <a:ext cx="1319760" cy="9648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01B5483E-6480-B4E9-0325-41EA0BBEFF2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53822" y="6044205"/>
                  <a:ext cx="1337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8D958A73-FDDC-7315-5DE9-F0DB33EA7DBB}"/>
                    </a:ext>
                  </a:extLst>
                </p14:cNvPr>
                <p14:cNvContentPartPr/>
                <p14:nvPr/>
              </p14:nvContentPartPr>
              <p14:xfrm>
                <a:off x="1248942" y="5905965"/>
                <a:ext cx="148680" cy="15336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8D958A73-FDDC-7315-5DE9-F0DB33EA7DB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239942" y="5897325"/>
                  <a:ext cx="166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48DB63CE-ED88-9734-34EB-B9548C2259F8}"/>
                    </a:ext>
                  </a:extLst>
                </p14:cNvPr>
                <p14:cNvContentPartPr/>
                <p14:nvPr/>
              </p14:nvContentPartPr>
              <p14:xfrm>
                <a:off x="1449462" y="6013965"/>
                <a:ext cx="74880" cy="936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48DB63CE-ED88-9734-34EB-B9548C2259F8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440462" y="6005325"/>
                  <a:ext cx="92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55DD0B50-3834-3BD2-9F9E-C63BB5CD0546}"/>
                    </a:ext>
                  </a:extLst>
                </p14:cNvPr>
                <p14:cNvContentPartPr/>
                <p14:nvPr/>
              </p14:nvContentPartPr>
              <p14:xfrm>
                <a:off x="1388262" y="5832165"/>
                <a:ext cx="112320" cy="10404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55DD0B50-3834-3BD2-9F9E-C63BB5CD0546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379262" y="5823525"/>
                  <a:ext cx="129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5A195D15-B1F6-DD4E-0C5C-49E2A115E69D}"/>
                    </a:ext>
                  </a:extLst>
                </p14:cNvPr>
                <p14:cNvContentPartPr/>
                <p14:nvPr/>
              </p14:nvContentPartPr>
              <p14:xfrm>
                <a:off x="3622422" y="5995605"/>
                <a:ext cx="996120" cy="5544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5A195D15-B1F6-DD4E-0C5C-49E2A115E69D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613422" y="5986965"/>
                  <a:ext cx="1013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E15C1971-1B9B-B7F0-E3AA-A00752186B4B}"/>
                    </a:ext>
                  </a:extLst>
                </p14:cNvPr>
                <p14:cNvContentPartPr/>
                <p14:nvPr/>
              </p14:nvContentPartPr>
              <p14:xfrm>
                <a:off x="3950382" y="5849085"/>
                <a:ext cx="162360" cy="1695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E15C1971-1B9B-B7F0-E3AA-A00752186B4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3941742" y="5840085"/>
                  <a:ext cx="180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C2CB267C-66D3-B221-3EC7-6BAE802CE91B}"/>
                    </a:ext>
                  </a:extLst>
                </p14:cNvPr>
                <p14:cNvContentPartPr/>
                <p14:nvPr/>
              </p14:nvContentPartPr>
              <p14:xfrm>
                <a:off x="4133262" y="5980485"/>
                <a:ext cx="83520" cy="7488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C2CB267C-66D3-B221-3EC7-6BAE802CE91B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124262" y="5971845"/>
                  <a:ext cx="101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F2E60E2-AF61-F8C8-7EC0-140037691695}"/>
                    </a:ext>
                  </a:extLst>
                </p14:cNvPr>
                <p14:cNvContentPartPr/>
                <p14:nvPr/>
              </p14:nvContentPartPr>
              <p14:xfrm>
                <a:off x="4167822" y="5791485"/>
                <a:ext cx="118080" cy="8244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F2E60E2-AF61-F8C8-7EC0-14003769169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158822" y="5782485"/>
                  <a:ext cx="135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20A44FA-E438-FE17-129A-467C51148ACF}"/>
                    </a:ext>
                  </a:extLst>
                </p14:cNvPr>
                <p14:cNvContentPartPr/>
                <p14:nvPr/>
              </p14:nvContentPartPr>
              <p14:xfrm>
                <a:off x="6338982" y="6314565"/>
                <a:ext cx="1984320" cy="14256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20A44FA-E438-FE17-129A-467C51148ACF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329982" y="6305565"/>
                  <a:ext cx="2001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12D6C453-7812-E339-8CE1-C479011ACF87}"/>
                    </a:ext>
                  </a:extLst>
                </p14:cNvPr>
                <p14:cNvContentPartPr/>
                <p14:nvPr/>
              </p14:nvContentPartPr>
              <p14:xfrm>
                <a:off x="6938022" y="6467205"/>
                <a:ext cx="96120" cy="20016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12D6C453-7812-E339-8CE1-C479011ACF8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929022" y="6458205"/>
                  <a:ext cx="113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CBF8D42-6CFF-36B4-A04B-E04127067CBD}"/>
                    </a:ext>
                  </a:extLst>
                </p14:cNvPr>
                <p14:cNvContentPartPr/>
                <p14:nvPr/>
              </p14:nvContentPartPr>
              <p14:xfrm>
                <a:off x="7090302" y="6496365"/>
                <a:ext cx="78480" cy="1101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CBF8D42-6CFF-36B4-A04B-E04127067CBD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081302" y="6487365"/>
                  <a:ext cx="96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1E439E35-C6E4-FC2C-3DB3-FB1719EC3FB9}"/>
                    </a:ext>
                  </a:extLst>
                </p14:cNvPr>
                <p14:cNvContentPartPr/>
                <p14:nvPr/>
              </p14:nvContentPartPr>
              <p14:xfrm>
                <a:off x="7241502" y="6477285"/>
                <a:ext cx="102600" cy="10908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1E439E35-C6E4-FC2C-3DB3-FB1719EC3FB9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232502" y="6468645"/>
                  <a:ext cx="120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3D194358-4240-4F7E-E84D-A661F9C78FB5}"/>
                    </a:ext>
                  </a:extLst>
                </p14:cNvPr>
                <p14:cNvContentPartPr/>
                <p14:nvPr/>
              </p14:nvContentPartPr>
              <p14:xfrm>
                <a:off x="7457142" y="6413565"/>
                <a:ext cx="83520" cy="18252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3D194358-4240-4F7E-E84D-A661F9C78FB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448142" y="6404565"/>
                  <a:ext cx="1011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9809646C-9A44-1856-2855-607699CB4CD0}"/>
                    </a:ext>
                  </a:extLst>
                </p14:cNvPr>
                <p14:cNvContentPartPr/>
                <p14:nvPr/>
              </p14:nvContentPartPr>
              <p14:xfrm>
                <a:off x="7599702" y="6448125"/>
                <a:ext cx="21600" cy="12780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9809646C-9A44-1856-2855-607699CB4CD0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590702" y="6439485"/>
                  <a:ext cx="392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709AB4D-8BB3-1278-69DD-A4597B211A4C}"/>
                    </a:ext>
                  </a:extLst>
                </p14:cNvPr>
                <p14:cNvContentPartPr/>
                <p14:nvPr/>
              </p14:nvContentPartPr>
              <p14:xfrm>
                <a:off x="7573422" y="6427965"/>
                <a:ext cx="133200" cy="1159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709AB4D-8BB3-1278-69DD-A4597B211A4C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564782" y="6418965"/>
                  <a:ext cx="150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EF637E09-1982-B397-00A6-0382D25D31BC}"/>
                    </a:ext>
                  </a:extLst>
                </p14:cNvPr>
                <p14:cNvContentPartPr/>
                <p14:nvPr/>
              </p14:nvContentPartPr>
              <p14:xfrm>
                <a:off x="7769262" y="6519045"/>
                <a:ext cx="46440" cy="8100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EF637E09-1982-B397-00A6-0382D25D31BC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760262" y="6510405"/>
                  <a:ext cx="64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965F6520-3842-F530-ACC4-FF556904AA67}"/>
                    </a:ext>
                  </a:extLst>
                </p14:cNvPr>
                <p14:cNvContentPartPr/>
                <p14:nvPr/>
              </p14:nvContentPartPr>
              <p14:xfrm>
                <a:off x="7922622" y="6523725"/>
                <a:ext cx="37440" cy="12960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965F6520-3842-F530-ACC4-FF556904AA6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913622" y="6514725"/>
                  <a:ext cx="55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E518BD55-9DEC-9EEE-D42F-BD4A247F6EF3}"/>
                    </a:ext>
                  </a:extLst>
                </p14:cNvPr>
                <p14:cNvContentPartPr/>
                <p14:nvPr/>
              </p14:nvContentPartPr>
              <p14:xfrm>
                <a:off x="7994982" y="6412125"/>
                <a:ext cx="32760" cy="1774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E518BD55-9DEC-9EEE-D42F-BD4A247F6EF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985982" y="6403485"/>
                  <a:ext cx="50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EA37977B-E3D2-E8D3-DEC7-0C491F1E2005}"/>
                    </a:ext>
                  </a:extLst>
                </p14:cNvPr>
                <p14:cNvContentPartPr/>
                <p14:nvPr/>
              </p14:nvContentPartPr>
              <p14:xfrm>
                <a:off x="7946382" y="6389445"/>
                <a:ext cx="204480" cy="15624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EA37977B-E3D2-E8D3-DEC7-0C491F1E2005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937742" y="6380445"/>
                  <a:ext cx="222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91496EDF-35E2-2D13-C760-42B011AC91FB}"/>
                    </a:ext>
                  </a:extLst>
                </p14:cNvPr>
                <p14:cNvContentPartPr/>
                <p14:nvPr/>
              </p14:nvContentPartPr>
              <p14:xfrm>
                <a:off x="8177142" y="6479085"/>
                <a:ext cx="77040" cy="14796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91496EDF-35E2-2D13-C760-42B011AC91F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168142" y="6470445"/>
                  <a:ext cx="94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1DEEC699-2064-3591-DDDA-4B0684DE3715}"/>
                    </a:ext>
                  </a:extLst>
                </p14:cNvPr>
                <p14:cNvContentPartPr/>
                <p14:nvPr/>
              </p14:nvContentPartPr>
              <p14:xfrm>
                <a:off x="6560382" y="2367525"/>
                <a:ext cx="144360" cy="44640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1DEEC699-2064-3591-DDDA-4B0684DE371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551382" y="2358525"/>
                  <a:ext cx="1620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E13AD2A-6570-400A-31DB-8926DD5495B5}"/>
                    </a:ext>
                  </a:extLst>
                </p14:cNvPr>
                <p14:cNvContentPartPr/>
                <p14:nvPr/>
              </p14:nvContentPartPr>
              <p14:xfrm>
                <a:off x="9867342" y="1216605"/>
                <a:ext cx="138240" cy="199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E13AD2A-6570-400A-31DB-8926DD5495B5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858342" y="1207965"/>
                  <a:ext cx="155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CB30AC2-A362-D153-8A05-353B3C0F2E9D}"/>
                    </a:ext>
                  </a:extLst>
                </p14:cNvPr>
                <p14:cNvContentPartPr/>
                <p14:nvPr/>
              </p14:nvContentPartPr>
              <p14:xfrm>
                <a:off x="9886062" y="1327125"/>
                <a:ext cx="252000" cy="1447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CB30AC2-A362-D153-8A05-353B3C0F2E9D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877422" y="1318485"/>
                  <a:ext cx="269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DAA5542-C6EB-ED7E-EF59-DBFC0C7CBF2F}"/>
                    </a:ext>
                  </a:extLst>
                </p14:cNvPr>
                <p14:cNvContentPartPr/>
                <p14:nvPr/>
              </p14:nvContentPartPr>
              <p14:xfrm>
                <a:off x="10260822" y="1249365"/>
                <a:ext cx="138240" cy="1818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DAA5542-C6EB-ED7E-EF59-DBFC0C7CBF2F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252182" y="1240725"/>
                  <a:ext cx="1558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C737E54-9601-D28B-25A4-C234B029F11A}"/>
                    </a:ext>
                  </a:extLst>
                </p14:cNvPr>
                <p14:cNvContentPartPr/>
                <p14:nvPr/>
              </p14:nvContentPartPr>
              <p14:xfrm>
                <a:off x="10690302" y="1198245"/>
                <a:ext cx="372240" cy="1443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C737E54-9601-D28B-25A4-C234B029F11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681662" y="1189605"/>
                  <a:ext cx="389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795761F-2EF0-47A2-E009-2282BC7F5606}"/>
                    </a:ext>
                  </a:extLst>
                </p14:cNvPr>
                <p14:cNvContentPartPr/>
                <p14:nvPr/>
              </p14:nvContentPartPr>
              <p14:xfrm>
                <a:off x="9920982" y="1599285"/>
                <a:ext cx="160920" cy="1450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795761F-2EF0-47A2-E009-2282BC7F5606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911982" y="1590645"/>
                  <a:ext cx="178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C507F0FF-73DF-2A15-ADDB-CA9E6DFA067E}"/>
                    </a:ext>
                  </a:extLst>
                </p14:cNvPr>
                <p14:cNvContentPartPr/>
                <p14:nvPr/>
              </p14:nvContentPartPr>
              <p14:xfrm>
                <a:off x="10098822" y="1618365"/>
                <a:ext cx="263160" cy="615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C507F0FF-73DF-2A15-ADDB-CA9E6DFA067E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089822" y="1609365"/>
                  <a:ext cx="280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139D4CC-AC50-ACEB-4B5D-F2BB4DC35F29}"/>
                    </a:ext>
                  </a:extLst>
                </p14:cNvPr>
                <p14:cNvContentPartPr/>
                <p14:nvPr/>
              </p14:nvContentPartPr>
              <p14:xfrm>
                <a:off x="10395462" y="1550685"/>
                <a:ext cx="172080" cy="1040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139D4CC-AC50-ACEB-4B5D-F2BB4DC35F2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386822" y="1541685"/>
                  <a:ext cx="189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A31C3F89-2E55-58DD-1496-26170C5B72D7}"/>
                    </a:ext>
                  </a:extLst>
                </p14:cNvPr>
                <p14:cNvContentPartPr/>
                <p14:nvPr/>
              </p14:nvContentPartPr>
              <p14:xfrm>
                <a:off x="10584462" y="1579845"/>
                <a:ext cx="486360" cy="529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A31C3F89-2E55-58DD-1496-26170C5B72D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575462" y="1570845"/>
                  <a:ext cx="504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E73771A-0765-8266-4145-3D22376DFE3D}"/>
                    </a:ext>
                  </a:extLst>
                </p14:cNvPr>
                <p14:cNvContentPartPr/>
                <p14:nvPr/>
              </p14:nvContentPartPr>
              <p14:xfrm>
                <a:off x="10018182" y="1880805"/>
                <a:ext cx="151560" cy="1760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E73771A-0765-8266-4145-3D22376DFE3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009182" y="1871805"/>
                  <a:ext cx="1692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9141731-188F-E4FC-BE46-C8014E33A99E}"/>
                    </a:ext>
                  </a:extLst>
                </p14:cNvPr>
                <p14:cNvContentPartPr/>
                <p14:nvPr/>
              </p14:nvContentPartPr>
              <p14:xfrm>
                <a:off x="10211142" y="1885845"/>
                <a:ext cx="361440" cy="137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9141731-188F-E4FC-BE46-C8014E33A99E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202502" y="1876845"/>
                  <a:ext cx="379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C9B0B88-5EE0-C78C-DFAE-FEBBC33777BA}"/>
                    </a:ext>
                  </a:extLst>
                </p14:cNvPr>
                <p14:cNvContentPartPr/>
                <p14:nvPr/>
              </p14:nvContentPartPr>
              <p14:xfrm>
                <a:off x="10555302" y="1805565"/>
                <a:ext cx="22320" cy="540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C9B0B88-5EE0-C78C-DFAE-FEBBC33777BA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0546302" y="1796925"/>
                  <a:ext cx="39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449435B-9F43-0E5B-1ADA-CCEABE87910E}"/>
                    </a:ext>
                  </a:extLst>
                </p14:cNvPr>
                <p14:cNvContentPartPr/>
                <p14:nvPr/>
              </p14:nvContentPartPr>
              <p14:xfrm>
                <a:off x="10613262" y="1781085"/>
                <a:ext cx="263160" cy="177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449435B-9F43-0E5B-1ADA-CCEABE87910E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604262" y="1772445"/>
                  <a:ext cx="280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C4A1D8C-82A2-50F9-83CD-3C92CC3485B9}"/>
                    </a:ext>
                  </a:extLst>
                </p14:cNvPr>
                <p14:cNvContentPartPr/>
                <p14:nvPr/>
              </p14:nvContentPartPr>
              <p14:xfrm>
                <a:off x="10935462" y="1750485"/>
                <a:ext cx="45000" cy="191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C4A1D8C-82A2-50F9-83CD-3C92CC3485B9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926462" y="1741485"/>
                  <a:ext cx="62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E70F354-331A-5064-DF03-F939A5ED8909}"/>
                    </a:ext>
                  </a:extLst>
                </p14:cNvPr>
                <p14:cNvContentPartPr/>
                <p14:nvPr/>
              </p14:nvContentPartPr>
              <p14:xfrm>
                <a:off x="11011422" y="1842285"/>
                <a:ext cx="98280" cy="723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E70F354-331A-5064-DF03-F939A5ED8909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002422" y="1833285"/>
                  <a:ext cx="115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3356B1B-29F1-442F-63F4-C2C6425B7ECF}"/>
                    </a:ext>
                  </a:extLst>
                </p14:cNvPr>
                <p14:cNvContentPartPr/>
                <p14:nvPr/>
              </p14:nvContentPartPr>
              <p14:xfrm>
                <a:off x="11176302" y="1795125"/>
                <a:ext cx="139680" cy="1436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3356B1B-29F1-442F-63F4-C2C6425B7ECF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1167662" y="1786125"/>
                  <a:ext cx="1573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08C1E86-29F8-B4C4-E09D-C191175C8450}"/>
                    </a:ext>
                  </a:extLst>
                </p14:cNvPr>
                <p14:cNvContentPartPr/>
                <p14:nvPr/>
              </p14:nvContentPartPr>
              <p14:xfrm>
                <a:off x="7876902" y="327405"/>
                <a:ext cx="19800" cy="2700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08C1E86-29F8-B4C4-E09D-C191175C8450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867902" y="318405"/>
                  <a:ext cx="374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5C2BDAE-DC04-DBAD-8005-0C0AC57CD7BA}"/>
                    </a:ext>
                  </a:extLst>
                </p14:cNvPr>
                <p14:cNvContentPartPr/>
                <p14:nvPr/>
              </p14:nvContentPartPr>
              <p14:xfrm>
                <a:off x="7855302" y="328485"/>
                <a:ext cx="229320" cy="1436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5C2BDAE-DC04-DBAD-8005-0C0AC57CD7BA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846302" y="319485"/>
                  <a:ext cx="246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D8FCBA8-008A-CFFA-8E30-0776AD5B5446}"/>
                    </a:ext>
                  </a:extLst>
                </p14:cNvPr>
                <p14:cNvContentPartPr/>
                <p14:nvPr/>
              </p14:nvContentPartPr>
              <p14:xfrm>
                <a:off x="7926582" y="565725"/>
                <a:ext cx="156600" cy="680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D8FCBA8-008A-CFFA-8E30-0776AD5B5446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917942" y="557085"/>
                  <a:ext cx="174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368C9D2-D360-6029-B3C4-E75ED715E348}"/>
                    </a:ext>
                  </a:extLst>
                </p14:cNvPr>
                <p14:cNvContentPartPr/>
                <p14:nvPr/>
              </p14:nvContentPartPr>
              <p14:xfrm>
                <a:off x="8249502" y="265485"/>
                <a:ext cx="95760" cy="3186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368C9D2-D360-6029-B3C4-E75ED715E348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8240502" y="256485"/>
                  <a:ext cx="1134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F5ACF97E-425E-6280-9E1A-A9E249814B37}"/>
                    </a:ext>
                  </a:extLst>
                </p14:cNvPr>
                <p14:cNvContentPartPr/>
                <p14:nvPr/>
              </p14:nvContentPartPr>
              <p14:xfrm>
                <a:off x="8444622" y="311205"/>
                <a:ext cx="174960" cy="1987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F5ACF97E-425E-6280-9E1A-A9E249814B3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8435982" y="302565"/>
                  <a:ext cx="192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3102874-4B10-3981-0E0A-34911EA99AB4}"/>
                    </a:ext>
                  </a:extLst>
                </p14:cNvPr>
                <p14:cNvContentPartPr/>
                <p14:nvPr/>
              </p14:nvContentPartPr>
              <p14:xfrm>
                <a:off x="8449302" y="374925"/>
                <a:ext cx="177480" cy="1029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3102874-4B10-3981-0E0A-34911EA99AB4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440662" y="365925"/>
                  <a:ext cx="195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A2A6316-767F-5491-CA01-023CE07C8273}"/>
                    </a:ext>
                  </a:extLst>
                </p14:cNvPr>
                <p14:cNvContentPartPr/>
                <p14:nvPr/>
              </p14:nvContentPartPr>
              <p14:xfrm>
                <a:off x="8835222" y="338205"/>
                <a:ext cx="21600" cy="1497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A2A6316-767F-5491-CA01-023CE07C827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826582" y="329565"/>
                  <a:ext cx="39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317F1B2-E7DF-B8DC-0957-64918ABFBAD0}"/>
                    </a:ext>
                  </a:extLst>
                </p14:cNvPr>
                <p14:cNvContentPartPr/>
                <p14:nvPr/>
              </p14:nvContentPartPr>
              <p14:xfrm>
                <a:off x="8763582" y="403005"/>
                <a:ext cx="140040" cy="244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317F1B2-E7DF-B8DC-0957-64918ABFBAD0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754582" y="394005"/>
                  <a:ext cx="157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EA5F8FB-4B84-2F61-C1AE-7DC5FB71104A}"/>
                    </a:ext>
                  </a:extLst>
                </p14:cNvPr>
                <p14:cNvContentPartPr/>
                <p14:nvPr/>
              </p14:nvContentPartPr>
              <p14:xfrm>
                <a:off x="9087582" y="344325"/>
                <a:ext cx="169560" cy="1126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EA5F8FB-4B84-2F61-C1AE-7DC5FB71104A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9078582" y="335325"/>
                  <a:ext cx="187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591FCA1-D159-FA4B-B899-C2BB1F75792A}"/>
                    </a:ext>
                  </a:extLst>
                </p14:cNvPr>
                <p14:cNvContentPartPr/>
                <p14:nvPr/>
              </p14:nvContentPartPr>
              <p14:xfrm>
                <a:off x="9341382" y="290325"/>
                <a:ext cx="138240" cy="111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591FCA1-D159-FA4B-B899-C2BB1F75792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332742" y="281685"/>
                  <a:ext cx="155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3D39EEF-C312-D34B-AEE7-2A6B003DF6F1}"/>
                    </a:ext>
                  </a:extLst>
                </p14:cNvPr>
                <p14:cNvContentPartPr/>
                <p14:nvPr/>
              </p14:nvContentPartPr>
              <p14:xfrm>
                <a:off x="9412662" y="306525"/>
                <a:ext cx="95760" cy="209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3D39EEF-C312-D34B-AEE7-2A6B003DF6F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9404022" y="297885"/>
                  <a:ext cx="113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12DDC7E-DDF9-83FC-E13B-0206C4774FF6}"/>
                    </a:ext>
                  </a:extLst>
                </p14:cNvPr>
                <p14:cNvContentPartPr/>
                <p14:nvPr/>
              </p14:nvContentPartPr>
              <p14:xfrm>
                <a:off x="9542262" y="230205"/>
                <a:ext cx="88200" cy="2872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12DDC7E-DDF9-83FC-E13B-0206C4774FF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9533622" y="221205"/>
                  <a:ext cx="105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D65330F-FB87-C185-0735-E103086B0168}"/>
                    </a:ext>
                  </a:extLst>
                </p14:cNvPr>
                <p14:cNvContentPartPr/>
                <p14:nvPr/>
              </p14:nvContentPartPr>
              <p14:xfrm>
                <a:off x="8469822" y="923565"/>
                <a:ext cx="263160" cy="9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D65330F-FB87-C185-0735-E103086B0168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8460822" y="914925"/>
                  <a:ext cx="280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EAB7D39-4088-150B-1E0C-D6AFD102F28A}"/>
                    </a:ext>
                  </a:extLst>
                </p14:cNvPr>
                <p14:cNvContentPartPr/>
                <p14:nvPr/>
              </p14:nvContentPartPr>
              <p14:xfrm>
                <a:off x="8501142" y="833925"/>
                <a:ext cx="457920" cy="1832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EAB7D39-4088-150B-1E0C-D6AFD102F28A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492142" y="825285"/>
                  <a:ext cx="475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54D3328-144B-CFE1-A8B9-3BE6AB7C2166}"/>
                    </a:ext>
                  </a:extLst>
                </p14:cNvPr>
                <p14:cNvContentPartPr/>
                <p14:nvPr/>
              </p14:nvContentPartPr>
              <p14:xfrm>
                <a:off x="8945022" y="806565"/>
                <a:ext cx="177480" cy="10080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54D3328-144B-CFE1-A8B9-3BE6AB7C2166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936382" y="797565"/>
                  <a:ext cx="195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69C3C68-2E85-150F-F9E2-F3CC9FA329C3}"/>
                    </a:ext>
                  </a:extLst>
                </p14:cNvPr>
                <p14:cNvContentPartPr/>
                <p14:nvPr/>
              </p14:nvContentPartPr>
              <p14:xfrm>
                <a:off x="8955462" y="757965"/>
                <a:ext cx="358200" cy="2415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69C3C68-2E85-150F-F9E2-F3CC9FA329C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8946822" y="749325"/>
                  <a:ext cx="375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8060BEB-E967-E5FC-ACDE-7A1D58B79FCA}"/>
                    </a:ext>
                  </a:extLst>
                </p14:cNvPr>
                <p14:cNvContentPartPr/>
                <p14:nvPr/>
              </p14:nvContentPartPr>
              <p14:xfrm>
                <a:off x="9369102" y="827085"/>
                <a:ext cx="121320" cy="1368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8060BEB-E967-E5FC-ACDE-7A1D58B79FC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360102" y="818445"/>
                  <a:ext cx="138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1A02B939-E724-39BA-4C49-976E666F7177}"/>
                    </a:ext>
                  </a:extLst>
                </p14:cNvPr>
                <p14:cNvContentPartPr/>
                <p14:nvPr/>
              </p14:nvContentPartPr>
              <p14:xfrm>
                <a:off x="9552342" y="710805"/>
                <a:ext cx="92520" cy="2685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1A02B939-E724-39BA-4C49-976E666F7177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543342" y="701805"/>
                  <a:ext cx="11016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6A643DF-AB01-EFE9-7359-CFBF5DAE3E8C}"/>
                    </a:ext>
                  </a:extLst>
                </p14:cNvPr>
                <p14:cNvContentPartPr/>
                <p14:nvPr/>
              </p14:nvContentPartPr>
              <p14:xfrm>
                <a:off x="9867702" y="759045"/>
                <a:ext cx="14400" cy="1706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6A643DF-AB01-EFE9-7359-CFBF5DAE3E8C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9859062" y="750405"/>
                  <a:ext cx="32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B094CDE-D998-4675-B116-F86A351D2F4A}"/>
                    </a:ext>
                  </a:extLst>
                </p14:cNvPr>
                <p14:cNvContentPartPr/>
                <p14:nvPr/>
              </p14:nvContentPartPr>
              <p14:xfrm>
                <a:off x="9796422" y="839685"/>
                <a:ext cx="152280" cy="21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B094CDE-D998-4675-B116-F86A351D2F4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9787782" y="831045"/>
                  <a:ext cx="169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6771649-B301-75E0-5651-C3CE443D3C18}"/>
                    </a:ext>
                  </a:extLst>
                </p14:cNvPr>
                <p14:cNvContentPartPr/>
                <p14:nvPr/>
              </p14:nvContentPartPr>
              <p14:xfrm>
                <a:off x="10076862" y="766965"/>
                <a:ext cx="181800" cy="1173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6771649-B301-75E0-5651-C3CE443D3C18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068222" y="758325"/>
                  <a:ext cx="199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DB1B5168-5B6C-470D-EA78-261821D3C92C}"/>
                    </a:ext>
                  </a:extLst>
                </p14:cNvPr>
                <p14:cNvContentPartPr/>
                <p14:nvPr/>
              </p14:nvContentPartPr>
              <p14:xfrm>
                <a:off x="9091542" y="139845"/>
                <a:ext cx="20160" cy="1321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DB1B5168-5B6C-470D-EA78-261821D3C92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9082542" y="131205"/>
                  <a:ext cx="37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9E7D8FD-59D7-2399-47F2-EEF9F6C1E9EB}"/>
                    </a:ext>
                  </a:extLst>
                </p14:cNvPr>
                <p14:cNvContentPartPr/>
                <p14:nvPr/>
              </p14:nvContentPartPr>
              <p14:xfrm>
                <a:off x="9033582" y="211845"/>
                <a:ext cx="171000" cy="878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9E7D8FD-59D7-2399-47F2-EEF9F6C1E9EB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9024942" y="202845"/>
                  <a:ext cx="188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040489F4-B745-2A7B-274B-77C47AF1BBBC}"/>
                    </a:ext>
                  </a:extLst>
                </p14:cNvPr>
                <p14:cNvContentPartPr/>
                <p14:nvPr/>
              </p14:nvContentPartPr>
              <p14:xfrm>
                <a:off x="8876262" y="59205"/>
                <a:ext cx="75240" cy="1785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040489F4-B745-2A7B-274B-77C47AF1BBBC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8867622" y="50205"/>
                  <a:ext cx="92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466EB5E-A405-44BB-53FB-371D30260998}"/>
                    </a:ext>
                  </a:extLst>
                </p14:cNvPr>
                <p14:cNvContentPartPr/>
                <p14:nvPr/>
              </p14:nvContentPartPr>
              <p14:xfrm>
                <a:off x="8994702" y="73965"/>
                <a:ext cx="144000" cy="748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466EB5E-A405-44BB-53FB-371D30260998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8985702" y="65325"/>
                  <a:ext cx="161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C039856-6803-33FD-6B90-F477995961EE}"/>
                    </a:ext>
                  </a:extLst>
                </p14:cNvPr>
                <p14:cNvContentPartPr/>
                <p14:nvPr/>
              </p14:nvContentPartPr>
              <p14:xfrm>
                <a:off x="9157062" y="12405"/>
                <a:ext cx="577800" cy="108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C039856-6803-33FD-6B90-F477995961EE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148062" y="3765"/>
                  <a:ext cx="595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BB5DAB25-032D-9B4C-7507-387F7B2C9F33}"/>
                    </a:ext>
                  </a:extLst>
                </p14:cNvPr>
                <p14:cNvContentPartPr/>
                <p14:nvPr/>
              </p14:nvContentPartPr>
              <p14:xfrm>
                <a:off x="10318782" y="708645"/>
                <a:ext cx="21240" cy="1728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BB5DAB25-032D-9B4C-7507-387F7B2C9F33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0310142" y="699645"/>
                  <a:ext cx="38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784B8F5-4A9D-F1AF-FA17-A7D843B6E783}"/>
                    </a:ext>
                  </a:extLst>
                </p14:cNvPr>
                <p14:cNvContentPartPr/>
                <p14:nvPr/>
              </p14:nvContentPartPr>
              <p14:xfrm>
                <a:off x="10297902" y="689925"/>
                <a:ext cx="199800" cy="85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784B8F5-4A9D-F1AF-FA17-A7D843B6E783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0289262" y="680925"/>
                  <a:ext cx="217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C46E55BF-F329-8BBF-760C-C37538116C42}"/>
                    </a:ext>
                  </a:extLst>
                </p14:cNvPr>
                <p14:cNvContentPartPr/>
                <p14:nvPr/>
              </p14:nvContentPartPr>
              <p14:xfrm>
                <a:off x="10316622" y="837165"/>
                <a:ext cx="198720" cy="633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C46E55BF-F329-8BBF-760C-C37538116C42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0307982" y="828165"/>
                  <a:ext cx="216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5F39751-BCA4-EC5F-DA94-0742202640A5}"/>
                    </a:ext>
                  </a:extLst>
                </p14:cNvPr>
                <p14:cNvContentPartPr/>
                <p14:nvPr/>
              </p14:nvContentPartPr>
              <p14:xfrm>
                <a:off x="10588062" y="608565"/>
                <a:ext cx="282960" cy="2642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5F39751-BCA4-EC5F-DA94-0742202640A5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579062" y="599925"/>
                  <a:ext cx="300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0B38BE0-67EF-4D51-FFBC-E062B4E4232D}"/>
                    </a:ext>
                  </a:extLst>
                </p14:cNvPr>
                <p14:cNvContentPartPr/>
                <p14:nvPr/>
              </p14:nvContentPartPr>
              <p14:xfrm>
                <a:off x="10845102" y="590925"/>
                <a:ext cx="185040" cy="4179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0B38BE0-67EF-4D51-FFBC-E062B4E4232D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836462" y="581925"/>
                  <a:ext cx="2026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1A75BAE6-ABB7-DA4D-3F54-6D73CBBC0FAD}"/>
                    </a:ext>
                  </a:extLst>
                </p14:cNvPr>
                <p14:cNvContentPartPr/>
                <p14:nvPr/>
              </p14:nvContentPartPr>
              <p14:xfrm>
                <a:off x="6565062" y="1662285"/>
                <a:ext cx="55440" cy="4780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1A75BAE6-ABB7-DA4D-3F54-6D73CBBC0FAD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556062" y="1653645"/>
                  <a:ext cx="7308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E2D4070B-842D-659D-3D41-7FB8AFE98E6F}"/>
                    </a:ext>
                  </a:extLst>
                </p14:cNvPr>
                <p14:cNvContentPartPr/>
                <p14:nvPr/>
              </p14:nvContentPartPr>
              <p14:xfrm>
                <a:off x="6509262" y="1936965"/>
                <a:ext cx="212760" cy="24120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E2D4070B-842D-659D-3D41-7FB8AFE98E6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500262" y="1927965"/>
                  <a:ext cx="230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B066EF69-E41A-F3B2-A0D6-16DDB7C79340}"/>
                    </a:ext>
                  </a:extLst>
                </p14:cNvPr>
                <p14:cNvContentPartPr/>
                <p14:nvPr/>
              </p14:nvContentPartPr>
              <p14:xfrm>
                <a:off x="5893302" y="975405"/>
                <a:ext cx="142920" cy="53388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B066EF69-E41A-F3B2-A0D6-16DDB7C79340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884662" y="966405"/>
                  <a:ext cx="16056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6FB9D7CE-FE2D-CC06-29AE-8DB0631637A2}"/>
                    </a:ext>
                  </a:extLst>
                </p14:cNvPr>
                <p14:cNvContentPartPr/>
                <p14:nvPr/>
              </p14:nvContentPartPr>
              <p14:xfrm>
                <a:off x="6166182" y="943365"/>
                <a:ext cx="148680" cy="468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6FB9D7CE-FE2D-CC06-29AE-8DB0631637A2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157182" y="934725"/>
                  <a:ext cx="166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16DF748E-AAD0-3F1C-7320-A5CC1E29580E}"/>
                    </a:ext>
                  </a:extLst>
                </p14:cNvPr>
                <p14:cNvContentPartPr/>
                <p14:nvPr/>
              </p14:nvContentPartPr>
              <p14:xfrm>
                <a:off x="6176622" y="1015725"/>
                <a:ext cx="183600" cy="680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16DF748E-AAD0-3F1C-7320-A5CC1E29580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6167622" y="1007085"/>
                  <a:ext cx="201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B727DD98-7C1D-5FE7-AF04-64ECBB3CFE39}"/>
                    </a:ext>
                  </a:extLst>
                </p14:cNvPr>
                <p14:cNvContentPartPr/>
                <p14:nvPr/>
              </p14:nvContentPartPr>
              <p14:xfrm>
                <a:off x="6491622" y="562125"/>
                <a:ext cx="113400" cy="17892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B727DD98-7C1D-5FE7-AF04-64ECBB3CFE39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482622" y="553485"/>
                  <a:ext cx="131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AC6EC81B-06F0-A58F-7389-0A9E53A01583}"/>
                    </a:ext>
                  </a:extLst>
                </p14:cNvPr>
                <p14:cNvContentPartPr/>
                <p14:nvPr/>
              </p14:nvContentPartPr>
              <p14:xfrm>
                <a:off x="6680262" y="544125"/>
                <a:ext cx="108360" cy="14436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AC6EC81B-06F0-A58F-7389-0A9E53A0158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671262" y="535485"/>
                  <a:ext cx="126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9C2DCF40-A559-1902-302F-2F24CB8572DA}"/>
                    </a:ext>
                  </a:extLst>
                </p14:cNvPr>
                <p14:cNvContentPartPr/>
                <p14:nvPr/>
              </p14:nvContentPartPr>
              <p14:xfrm>
                <a:off x="6818502" y="485445"/>
                <a:ext cx="93240" cy="14868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9C2DCF40-A559-1902-302F-2F24CB8572DA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809862" y="476805"/>
                  <a:ext cx="110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220CDA1B-E200-673A-C7D2-1CED5A322C36}"/>
                    </a:ext>
                  </a:extLst>
                </p14:cNvPr>
                <p14:cNvContentPartPr/>
                <p14:nvPr/>
              </p14:nvContentPartPr>
              <p14:xfrm>
                <a:off x="6974022" y="437205"/>
                <a:ext cx="165240" cy="15840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220CDA1B-E200-673A-C7D2-1CED5A322C3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965022" y="428565"/>
                  <a:ext cx="182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723C7B8D-C770-0AB1-0934-584621418708}"/>
                    </a:ext>
                  </a:extLst>
                </p14:cNvPr>
                <p14:cNvContentPartPr/>
                <p14:nvPr/>
              </p14:nvContentPartPr>
              <p14:xfrm>
                <a:off x="7090302" y="378165"/>
                <a:ext cx="127440" cy="14004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723C7B8D-C770-0AB1-0934-58462141870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081662" y="369525"/>
                  <a:ext cx="145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FC432B2F-18F5-28D1-F24E-4F1378B21D87}"/>
                    </a:ext>
                  </a:extLst>
                </p14:cNvPr>
                <p14:cNvContentPartPr/>
                <p14:nvPr/>
              </p14:nvContentPartPr>
              <p14:xfrm>
                <a:off x="7267422" y="457005"/>
                <a:ext cx="182160" cy="1130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FC432B2F-18F5-28D1-F24E-4F1378B21D87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7258422" y="448365"/>
                  <a:ext cx="199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02AE2F92-6A51-4914-E992-82D0466A90EC}"/>
                    </a:ext>
                  </a:extLst>
                </p14:cNvPr>
                <p14:cNvContentPartPr/>
                <p14:nvPr/>
              </p14:nvContentPartPr>
              <p14:xfrm>
                <a:off x="7440222" y="263685"/>
                <a:ext cx="137880" cy="2120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02AE2F92-6A51-4914-E992-82D0466A90EC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431222" y="254685"/>
                  <a:ext cx="155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FFB5FD4-1DA3-3D31-AB9E-EA64D4F4430F}"/>
                    </a:ext>
                  </a:extLst>
                </p14:cNvPr>
                <p14:cNvContentPartPr/>
                <p14:nvPr/>
              </p14:nvContentPartPr>
              <p14:xfrm>
                <a:off x="7622382" y="217965"/>
                <a:ext cx="114120" cy="31212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FFB5FD4-1DA3-3D31-AB9E-EA64D4F4430F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7613742" y="209325"/>
                  <a:ext cx="1317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DAEEE085-C4EC-8ED9-7DA3-7CEBDD002765}"/>
                    </a:ext>
                  </a:extLst>
                </p14:cNvPr>
                <p14:cNvContentPartPr/>
                <p14:nvPr/>
              </p14:nvContentPartPr>
              <p14:xfrm>
                <a:off x="6679542" y="526845"/>
                <a:ext cx="1147680" cy="38772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DAEEE085-C4EC-8ED9-7DA3-7CEBDD00276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670542" y="517845"/>
                  <a:ext cx="11653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16C3A076-2FAE-EA8D-85CA-3D0090A27888}"/>
                    </a:ext>
                  </a:extLst>
                </p14:cNvPr>
                <p14:cNvContentPartPr/>
                <p14:nvPr/>
              </p14:nvContentPartPr>
              <p14:xfrm>
                <a:off x="6945582" y="899085"/>
                <a:ext cx="153000" cy="21528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16C3A076-2FAE-EA8D-85CA-3D0090A27888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936942" y="890445"/>
                  <a:ext cx="170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33355382-568B-F37F-E650-5DDD380B58FA}"/>
                    </a:ext>
                  </a:extLst>
                </p14:cNvPr>
                <p14:cNvContentPartPr/>
                <p14:nvPr/>
              </p14:nvContentPartPr>
              <p14:xfrm>
                <a:off x="7110102" y="981885"/>
                <a:ext cx="121320" cy="1731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33355382-568B-F37F-E650-5DDD380B58FA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101102" y="973245"/>
                  <a:ext cx="138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75DF6D26-4EF1-62A3-69B3-1E6B14C6D98C}"/>
                    </a:ext>
                  </a:extLst>
                </p14:cNvPr>
                <p14:cNvContentPartPr/>
                <p14:nvPr/>
              </p14:nvContentPartPr>
              <p14:xfrm>
                <a:off x="7274622" y="745005"/>
                <a:ext cx="135000" cy="2156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75DF6D26-4EF1-62A3-69B3-1E6B14C6D98C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265982" y="736005"/>
                  <a:ext cx="152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6C96E75A-0780-50C6-D57F-3DFD22C5B21F}"/>
                    </a:ext>
                  </a:extLst>
                </p14:cNvPr>
                <p14:cNvContentPartPr/>
                <p14:nvPr/>
              </p14:nvContentPartPr>
              <p14:xfrm>
                <a:off x="7440942" y="890085"/>
                <a:ext cx="126000" cy="1256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6C96E75A-0780-50C6-D57F-3DFD22C5B21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431942" y="881445"/>
                  <a:ext cx="143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97E92FEF-8EE3-1019-53BE-3F6B8860A9B0}"/>
                    </a:ext>
                  </a:extLst>
                </p14:cNvPr>
                <p14:cNvContentPartPr/>
                <p14:nvPr/>
              </p14:nvContentPartPr>
              <p14:xfrm>
                <a:off x="5342502" y="2151885"/>
                <a:ext cx="2030040" cy="68976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97E92FEF-8EE3-1019-53BE-3F6B8860A9B0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5333502" y="2143245"/>
                  <a:ext cx="204768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CB38AA54-CB8B-286D-3FD9-95DEA89194C6}"/>
                    </a:ext>
                  </a:extLst>
                </p14:cNvPr>
                <p14:cNvContentPartPr/>
                <p14:nvPr/>
              </p14:nvContentPartPr>
              <p14:xfrm>
                <a:off x="6268062" y="2253765"/>
                <a:ext cx="806400" cy="6768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CB38AA54-CB8B-286D-3FD9-95DEA89194C6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6259422" y="2245125"/>
                  <a:ext cx="824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8A36A9C8-1646-667E-C701-AC4D80BD54C0}"/>
                    </a:ext>
                  </a:extLst>
                </p14:cNvPr>
                <p14:cNvContentPartPr/>
                <p14:nvPr/>
              </p14:nvContentPartPr>
              <p14:xfrm>
                <a:off x="7254462" y="2591445"/>
                <a:ext cx="1378440" cy="321156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8A36A9C8-1646-667E-C701-AC4D80BD54C0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245462" y="2582445"/>
                  <a:ext cx="1396080" cy="32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C5AA855B-E408-87ED-594D-0CCA85967957}"/>
                    </a:ext>
                  </a:extLst>
                </p14:cNvPr>
                <p14:cNvContentPartPr/>
                <p14:nvPr/>
              </p14:nvContentPartPr>
              <p14:xfrm>
                <a:off x="8219982" y="5670165"/>
                <a:ext cx="250920" cy="2131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C5AA855B-E408-87ED-594D-0CCA85967957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8210982" y="5661525"/>
                  <a:ext cx="268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542F19FC-9B8C-B31B-1877-5BCFADAB00B5}"/>
                    </a:ext>
                  </a:extLst>
                </p14:cNvPr>
                <p14:cNvContentPartPr/>
                <p14:nvPr/>
              </p14:nvContentPartPr>
              <p14:xfrm>
                <a:off x="7814262" y="76125"/>
                <a:ext cx="3562920" cy="122796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542F19FC-9B8C-B31B-1877-5BCFADAB00B5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805622" y="67485"/>
                  <a:ext cx="3580560" cy="12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F382786D-438E-0905-03B0-BA81A469C433}"/>
                    </a:ext>
                  </a:extLst>
                </p14:cNvPr>
                <p14:cNvContentPartPr/>
                <p14:nvPr/>
              </p14:nvContentPartPr>
              <p14:xfrm>
                <a:off x="7809582" y="57765"/>
                <a:ext cx="1049760" cy="5616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F382786D-438E-0905-03B0-BA81A469C433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800582" y="48765"/>
                  <a:ext cx="1067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D018262-9519-C9CD-A5CB-391208FDDEC3}"/>
                    </a:ext>
                  </a:extLst>
                </p14:cNvPr>
                <p14:cNvContentPartPr/>
                <p14:nvPr/>
              </p14:nvContentPartPr>
              <p14:xfrm>
                <a:off x="4863702" y="2591805"/>
                <a:ext cx="360" cy="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D018262-9519-C9CD-A5CB-391208FDDEC3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4855062" y="25831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0A034C8-2707-40D7-9F23-43F1860A8282}"/>
                    </a:ext>
                  </a:extLst>
                </p14:cNvPr>
                <p14:cNvContentPartPr/>
                <p14:nvPr/>
              </p14:nvContentPartPr>
              <p14:xfrm>
                <a:off x="2366382" y="2353485"/>
                <a:ext cx="321840" cy="311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0A034C8-2707-40D7-9F23-43F1860A8282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357382" y="2344485"/>
                  <a:ext cx="33948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B9C1049-3699-D960-7B63-1DDFB2F901C2}"/>
                    </a:ext>
                  </a:extLst>
                </p14:cNvPr>
                <p14:cNvContentPartPr/>
                <p14:nvPr/>
              </p14:nvContentPartPr>
              <p14:xfrm>
                <a:off x="1326342" y="1904925"/>
                <a:ext cx="472320" cy="43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B9C1049-3699-D960-7B63-1DDFB2F901C2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317702" y="1896285"/>
                  <a:ext cx="489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3602D51-C0B9-50DF-09D7-39B71750A498}"/>
                    </a:ext>
                  </a:extLst>
                </p14:cNvPr>
                <p14:cNvContentPartPr/>
                <p14:nvPr/>
              </p14:nvContentPartPr>
              <p14:xfrm>
                <a:off x="1377102" y="2288325"/>
                <a:ext cx="455040" cy="370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3602D51-C0B9-50DF-09D7-39B71750A498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368462" y="2279685"/>
                  <a:ext cx="472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0FB9326-987F-D533-6CC7-4ACB7545AAD0}"/>
                    </a:ext>
                  </a:extLst>
                </p14:cNvPr>
                <p14:cNvContentPartPr/>
                <p14:nvPr/>
              </p14:nvContentPartPr>
              <p14:xfrm>
                <a:off x="1086582" y="2123445"/>
                <a:ext cx="213840" cy="234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0FB9326-987F-D533-6CC7-4ACB7545AAD0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077582" y="2114445"/>
                  <a:ext cx="231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A10AE44-7F19-4C52-E465-46DDE2CF695B}"/>
                    </a:ext>
                  </a:extLst>
                </p14:cNvPr>
                <p14:cNvContentPartPr/>
                <p14:nvPr/>
              </p14:nvContentPartPr>
              <p14:xfrm>
                <a:off x="1066062" y="2187885"/>
                <a:ext cx="195120" cy="69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A10AE44-7F19-4C52-E465-46DDE2CF695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057422" y="2178885"/>
                  <a:ext cx="212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CF125BB-4C99-2F20-293D-F180E160B7D9}"/>
                    </a:ext>
                  </a:extLst>
                </p14:cNvPr>
                <p14:cNvContentPartPr/>
                <p14:nvPr/>
              </p14:nvContentPartPr>
              <p14:xfrm>
                <a:off x="580422" y="2166285"/>
                <a:ext cx="402840" cy="253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CF125BB-4C99-2F20-293D-F180E160B7D9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571422" y="2157645"/>
                  <a:ext cx="420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CE131B2-BB8C-AC89-AF2C-E509FDE56704}"/>
                    </a:ext>
                  </a:extLst>
                </p14:cNvPr>
                <p14:cNvContentPartPr/>
                <p14:nvPr/>
              </p14:nvContentPartPr>
              <p14:xfrm>
                <a:off x="1084422" y="2636085"/>
                <a:ext cx="251280" cy="41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CE131B2-BB8C-AC89-AF2C-E509FDE5670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75422" y="2627445"/>
                  <a:ext cx="268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A1ECD16-F111-F440-AAAB-AB4084F9AD88}"/>
                    </a:ext>
                  </a:extLst>
                </p14:cNvPr>
                <p14:cNvContentPartPr/>
                <p14:nvPr/>
              </p14:nvContentPartPr>
              <p14:xfrm>
                <a:off x="1081182" y="2565525"/>
                <a:ext cx="196560" cy="29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A1ECD16-F111-F440-AAAB-AB4084F9AD88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72542" y="2556525"/>
                  <a:ext cx="214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1F88C30-A8C2-71E4-0D7F-8A7EE982FD21}"/>
                    </a:ext>
                  </a:extLst>
                </p14:cNvPr>
                <p14:cNvContentPartPr/>
                <p14:nvPr/>
              </p14:nvContentPartPr>
              <p14:xfrm>
                <a:off x="1113582" y="2045325"/>
                <a:ext cx="31680" cy="16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1F88C30-A8C2-71E4-0D7F-8A7EE982FD21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104582" y="2036325"/>
                  <a:ext cx="49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C4BBADC-68F7-3DA2-4001-78893CE45674}"/>
                    </a:ext>
                  </a:extLst>
                </p14:cNvPr>
                <p14:cNvContentPartPr/>
                <p14:nvPr/>
              </p14:nvContentPartPr>
              <p14:xfrm>
                <a:off x="1089822" y="2033805"/>
                <a:ext cx="141840" cy="612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C4BBADC-68F7-3DA2-4001-78893CE45674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80822" y="2024805"/>
                  <a:ext cx="1594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B361696-ABD4-8E60-63E0-7E894391512E}"/>
                    </a:ext>
                  </a:extLst>
                </p14:cNvPr>
                <p14:cNvContentPartPr/>
                <p14:nvPr/>
              </p14:nvContentPartPr>
              <p14:xfrm>
                <a:off x="734502" y="2191845"/>
                <a:ext cx="427320" cy="368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B361696-ABD4-8E60-63E0-7E894391512E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25502" y="2183205"/>
                  <a:ext cx="4449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4310D6F1-FB13-0723-2DC6-7022CA1613A3}"/>
                    </a:ext>
                  </a:extLst>
                </p14:cNvPr>
                <p14:cNvContentPartPr/>
                <p14:nvPr/>
              </p14:nvContentPartPr>
              <p14:xfrm>
                <a:off x="3931302" y="1907085"/>
                <a:ext cx="666720" cy="12060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4310D6F1-FB13-0723-2DC6-7022CA1613A3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3922302" y="1898445"/>
                  <a:ext cx="684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909B8B02-920C-A398-63CE-1864F0492DC4}"/>
                    </a:ext>
                  </a:extLst>
                </p14:cNvPr>
                <p14:cNvContentPartPr/>
                <p14:nvPr/>
              </p14:nvContentPartPr>
              <p14:xfrm>
                <a:off x="2025822" y="1894845"/>
                <a:ext cx="2916720" cy="48132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909B8B02-920C-A398-63CE-1864F0492DC4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2017182" y="1885845"/>
                  <a:ext cx="29343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515BD094-0476-312B-FAC9-46A516416595}"/>
                    </a:ext>
                  </a:extLst>
                </p14:cNvPr>
                <p14:cNvContentPartPr/>
                <p14:nvPr/>
              </p14:nvContentPartPr>
              <p14:xfrm>
                <a:off x="2848422" y="2016885"/>
                <a:ext cx="336960" cy="33048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515BD094-0476-312B-FAC9-46A51641659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2839782" y="2008245"/>
                  <a:ext cx="35460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3D83E654-4C58-CC74-95BB-729E31821F4B}"/>
                    </a:ext>
                  </a:extLst>
                </p14:cNvPr>
                <p14:cNvContentPartPr/>
                <p14:nvPr/>
              </p14:nvContentPartPr>
              <p14:xfrm>
                <a:off x="4296342" y="1931565"/>
                <a:ext cx="284760" cy="39276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3D83E654-4C58-CC74-95BB-729E31821F4B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4287702" y="1922925"/>
                  <a:ext cx="3024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E0454A2C-8A54-65E4-835D-AB0C6594B4C5}"/>
                    </a:ext>
                  </a:extLst>
                </p14:cNvPr>
                <p14:cNvContentPartPr/>
                <p14:nvPr/>
              </p14:nvContentPartPr>
              <p14:xfrm>
                <a:off x="3293022" y="2360325"/>
                <a:ext cx="348480" cy="40356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E0454A2C-8A54-65E4-835D-AB0C6594B4C5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284022" y="2351685"/>
                  <a:ext cx="3661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4F7492BA-4E77-DBEB-E9CD-758774323976}"/>
                    </a:ext>
                  </a:extLst>
                </p14:cNvPr>
                <p14:cNvContentPartPr/>
                <p14:nvPr/>
              </p14:nvContentPartPr>
              <p14:xfrm>
                <a:off x="4870542" y="2339445"/>
                <a:ext cx="268560" cy="41688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4F7492BA-4E77-DBEB-E9CD-758774323976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861902" y="2330805"/>
                  <a:ext cx="2862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F1998553-11DA-EAE3-99F7-04F17AE8B22C}"/>
                    </a:ext>
                  </a:extLst>
                </p14:cNvPr>
                <p14:cNvContentPartPr/>
                <p14:nvPr/>
              </p14:nvContentPartPr>
              <p14:xfrm>
                <a:off x="6687462" y="2374005"/>
                <a:ext cx="207360" cy="30420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F1998553-11DA-EAE3-99F7-04F17AE8B22C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678462" y="2365005"/>
                  <a:ext cx="2250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DE810DC7-3A76-2204-D75F-88ABE00C49B1}"/>
                    </a:ext>
                  </a:extLst>
                </p14:cNvPr>
                <p14:cNvContentPartPr/>
                <p14:nvPr/>
              </p14:nvContentPartPr>
              <p14:xfrm>
                <a:off x="6965742" y="2345565"/>
                <a:ext cx="259920" cy="3506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DE810DC7-3A76-2204-D75F-88ABE00C49B1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957102" y="2336925"/>
                  <a:ext cx="2775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D1C542B2-BF5F-A6C0-9D99-67F6FD3EB127}"/>
                    </a:ext>
                  </a:extLst>
                </p14:cNvPr>
                <p14:cNvContentPartPr/>
                <p14:nvPr/>
              </p14:nvContentPartPr>
              <p14:xfrm>
                <a:off x="6582702" y="2395965"/>
                <a:ext cx="190440" cy="34524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D1C542B2-BF5F-A6C0-9D99-67F6FD3EB127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573702" y="2387325"/>
                  <a:ext cx="208080" cy="36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95839628-D043-1F4E-BE02-66A030D8F1FE}"/>
                  </a:ext>
                </a:extLst>
              </p14:cNvPr>
              <p14:cNvContentPartPr/>
              <p14:nvPr/>
            </p14:nvContentPartPr>
            <p14:xfrm>
              <a:off x="607422" y="3702765"/>
              <a:ext cx="3283200" cy="44640"/>
            </p14:xfrm>
          </p:contentPart>
        </mc:Choice>
        <mc:Fallback xmlns=""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95839628-D043-1F4E-BE02-66A030D8F1FE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598422" y="3693765"/>
                <a:ext cx="33008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544EB74-3070-908B-FE3D-94A614BD5985}"/>
                  </a:ext>
                </a:extLst>
              </p14:cNvPr>
              <p14:cNvContentPartPr/>
              <p14:nvPr/>
            </p14:nvContentPartPr>
            <p14:xfrm>
              <a:off x="3039349" y="2346382"/>
              <a:ext cx="321480" cy="4500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544EB74-3070-908B-FE3D-94A614BD5985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3030709" y="2337382"/>
                <a:ext cx="33912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F3C5FA4-9007-FE91-C96B-B184A8CFF8C8}"/>
                  </a:ext>
                </a:extLst>
              </p14:cNvPr>
              <p14:cNvContentPartPr/>
              <p14:nvPr/>
            </p14:nvContentPartPr>
            <p14:xfrm>
              <a:off x="7824109" y="20422"/>
              <a:ext cx="3529080" cy="120024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F3C5FA4-9007-FE91-C96B-B184A8CFF8C8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7815109" y="11422"/>
                <a:ext cx="3546720" cy="12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64B4DA5-05BE-8713-2E9A-6EA01CBDFD7A}"/>
                  </a:ext>
                </a:extLst>
              </p14:cNvPr>
              <p14:cNvContentPartPr/>
              <p14:nvPr/>
            </p14:nvContentPartPr>
            <p14:xfrm>
              <a:off x="4206829" y="652222"/>
              <a:ext cx="180720" cy="2570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64B4DA5-05BE-8713-2E9A-6EA01CBDFD7A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4197829" y="643582"/>
                <a:ext cx="19836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C7864E2-C4C1-2A70-07C2-A39C007B293D}"/>
                  </a:ext>
                </a:extLst>
              </p14:cNvPr>
              <p14:cNvContentPartPr/>
              <p14:nvPr/>
            </p14:nvContentPartPr>
            <p14:xfrm>
              <a:off x="4412029" y="717382"/>
              <a:ext cx="199800" cy="1468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C7864E2-C4C1-2A70-07C2-A39C007B293D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4403029" y="708382"/>
                <a:ext cx="2174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3803DE9-5980-4241-4336-3CDB3C757C36}"/>
                  </a:ext>
                </a:extLst>
              </p14:cNvPr>
              <p14:cNvContentPartPr/>
              <p14:nvPr/>
            </p14:nvContentPartPr>
            <p14:xfrm>
              <a:off x="4675549" y="490582"/>
              <a:ext cx="117360" cy="30888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3803DE9-5980-4241-4336-3CDB3C757C36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4666549" y="481942"/>
                <a:ext cx="1350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5804588-2095-F576-C6B4-934C4A6E16C2}"/>
                  </a:ext>
                </a:extLst>
              </p14:cNvPr>
              <p14:cNvContentPartPr/>
              <p14:nvPr/>
            </p14:nvContentPartPr>
            <p14:xfrm>
              <a:off x="4823149" y="591742"/>
              <a:ext cx="162000" cy="1180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5804588-2095-F576-C6B4-934C4A6E16C2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4814509" y="583102"/>
                <a:ext cx="1796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0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DEEDDCC6-5691-E6AF-73B7-8C606BE62383}"/>
                  </a:ext>
                </a:extLst>
              </p14:cNvPr>
              <p14:cNvContentPartPr/>
              <p14:nvPr/>
            </p14:nvContentPartPr>
            <p14:xfrm>
              <a:off x="5020789" y="468622"/>
              <a:ext cx="81720" cy="22320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DEEDDCC6-5691-E6AF-73B7-8C606BE62383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5012149" y="459622"/>
                <a:ext cx="9936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A10FA48E-BCA2-705C-EAAB-0E62AFA49792}"/>
                  </a:ext>
                </a:extLst>
              </p14:cNvPr>
              <p14:cNvContentPartPr/>
              <p14:nvPr/>
            </p14:nvContentPartPr>
            <p14:xfrm>
              <a:off x="5007109" y="522262"/>
              <a:ext cx="235080" cy="680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A10FA48E-BCA2-705C-EAAB-0E62AFA49792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4998109" y="513262"/>
                <a:ext cx="2527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4CA69528-FD76-9565-691D-3254F6FE3D8B}"/>
                  </a:ext>
                </a:extLst>
              </p14:cNvPr>
              <p14:cNvContentPartPr/>
              <p14:nvPr/>
            </p14:nvContentPartPr>
            <p14:xfrm>
              <a:off x="5179189" y="522622"/>
              <a:ext cx="92880" cy="234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4CA69528-FD76-9565-691D-3254F6FE3D8B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5170549" y="513982"/>
                <a:ext cx="1105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D57779EA-E8D8-4492-0AA8-911529001FFC}"/>
                  </a:ext>
                </a:extLst>
              </p14:cNvPr>
              <p14:cNvContentPartPr/>
              <p14:nvPr/>
            </p14:nvContentPartPr>
            <p14:xfrm>
              <a:off x="5370349" y="400582"/>
              <a:ext cx="107640" cy="2016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D57779EA-E8D8-4492-0AA8-911529001FFC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5361349" y="391942"/>
                <a:ext cx="1252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007E143-FF40-5E73-F95E-DD459E808093}"/>
                  </a:ext>
                </a:extLst>
              </p14:cNvPr>
              <p14:cNvContentPartPr/>
              <p14:nvPr/>
            </p14:nvContentPartPr>
            <p14:xfrm>
              <a:off x="5495629" y="324622"/>
              <a:ext cx="51840" cy="3729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007E143-FF40-5E73-F95E-DD459E808093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5486989" y="315622"/>
                <a:ext cx="69480" cy="39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1" name="Gruppieren 480">
            <a:extLst>
              <a:ext uri="{FF2B5EF4-FFF2-40B4-BE49-F238E27FC236}">
                <a16:creationId xmlns:a16="http://schemas.microsoft.com/office/drawing/2014/main" id="{EB874DB8-6E6C-B8A5-A863-9EAB8A1B26C6}"/>
              </a:ext>
            </a:extLst>
          </p:cNvPr>
          <p:cNvGrpSpPr/>
          <p:nvPr/>
        </p:nvGrpSpPr>
        <p:grpSpPr>
          <a:xfrm>
            <a:off x="1174909" y="1064062"/>
            <a:ext cx="6408000" cy="1821960"/>
            <a:chOff x="1174909" y="1064062"/>
            <a:chExt cx="6408000" cy="182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E9F1992-7326-96BD-558C-83117A448F77}"/>
                    </a:ext>
                  </a:extLst>
                </p14:cNvPr>
                <p14:cNvContentPartPr/>
                <p14:nvPr/>
              </p14:nvContentPartPr>
              <p14:xfrm>
                <a:off x="2722549" y="2010862"/>
                <a:ext cx="203040" cy="289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E9F1992-7326-96BD-558C-83117A448F77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713909" y="2002222"/>
                  <a:ext cx="2206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E8CAC17-5496-07E7-08EF-4743AECE136A}"/>
                    </a:ext>
                  </a:extLst>
                </p14:cNvPr>
                <p14:cNvContentPartPr/>
                <p14:nvPr/>
              </p14:nvContentPartPr>
              <p14:xfrm>
                <a:off x="2906869" y="1064062"/>
                <a:ext cx="640800" cy="9630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E8CAC17-5496-07E7-08EF-4743AECE136A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898229" y="1055062"/>
                  <a:ext cx="658440" cy="9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45B28CE-1507-CDED-154B-DC3777C66D06}"/>
                    </a:ext>
                  </a:extLst>
                </p14:cNvPr>
                <p14:cNvContentPartPr/>
                <p14:nvPr/>
              </p14:nvContentPartPr>
              <p14:xfrm>
                <a:off x="3519229" y="1842382"/>
                <a:ext cx="465480" cy="5472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45B28CE-1507-CDED-154B-DC3777C66D06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510229" y="1833742"/>
                  <a:ext cx="4831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1F78FFE-0774-CA54-7FBF-E1141EE3141D}"/>
                    </a:ext>
                  </a:extLst>
                </p14:cNvPr>
                <p14:cNvContentPartPr/>
                <p14:nvPr/>
              </p14:nvContentPartPr>
              <p14:xfrm>
                <a:off x="4021069" y="1893142"/>
                <a:ext cx="237600" cy="415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1F78FFE-0774-CA54-7FBF-E1141EE3141D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4012069" y="1884502"/>
                  <a:ext cx="2552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E519939-5559-16A4-741A-BC9403DF98CB}"/>
                    </a:ext>
                  </a:extLst>
                </p14:cNvPr>
                <p14:cNvContentPartPr/>
                <p14:nvPr/>
              </p14:nvContentPartPr>
              <p14:xfrm>
                <a:off x="3508429" y="1121662"/>
                <a:ext cx="442080" cy="608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E519939-5559-16A4-741A-BC9403DF98C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3499789" y="1113022"/>
                  <a:ext cx="45972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0C55D25-3BBD-EA27-ED57-A4DB64CC2E88}"/>
                    </a:ext>
                  </a:extLst>
                </p14:cNvPr>
                <p14:cNvContentPartPr/>
                <p14:nvPr/>
              </p14:nvContentPartPr>
              <p14:xfrm>
                <a:off x="3006229" y="2413342"/>
                <a:ext cx="271440" cy="437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0C55D25-3BBD-EA27-ED57-A4DB64CC2E88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997229" y="2404342"/>
                  <a:ext cx="2890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DDE7B9D-3E23-B7E8-33AA-FC25C5516F67}"/>
                    </a:ext>
                  </a:extLst>
                </p14:cNvPr>
                <p14:cNvContentPartPr/>
                <p14:nvPr/>
              </p14:nvContentPartPr>
              <p14:xfrm>
                <a:off x="3862669" y="2308222"/>
                <a:ext cx="982080" cy="513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DDE7B9D-3E23-B7E8-33AA-FC25C5516F67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3853669" y="2299582"/>
                  <a:ext cx="9997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5FCCA74-494A-D00C-5D7B-2622E102AAD2}"/>
                    </a:ext>
                  </a:extLst>
                </p14:cNvPr>
                <p14:cNvContentPartPr/>
                <p14:nvPr/>
              </p14:nvContentPartPr>
              <p14:xfrm>
                <a:off x="1358869" y="2299222"/>
                <a:ext cx="1367640" cy="5868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5FCCA74-494A-D00C-5D7B-2622E102AAD2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350229" y="2290222"/>
                  <a:ext cx="138528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FA3689E-4C48-7DD9-BD1A-1008F70BEFF3}"/>
                    </a:ext>
                  </a:extLst>
                </p14:cNvPr>
                <p14:cNvContentPartPr/>
                <p14:nvPr/>
              </p14:nvContentPartPr>
              <p14:xfrm>
                <a:off x="1174909" y="1871542"/>
                <a:ext cx="6408000" cy="976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FA3689E-4C48-7DD9-BD1A-1008F70BEFF3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165909" y="1862542"/>
                  <a:ext cx="6425640" cy="9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89A6F431-669C-A733-4E8E-ECCFA3A69701}"/>
                    </a:ext>
                  </a:extLst>
                </p14:cNvPr>
                <p14:cNvContentPartPr/>
                <p14:nvPr/>
              </p14:nvContentPartPr>
              <p14:xfrm>
                <a:off x="2714989" y="1998982"/>
                <a:ext cx="263520" cy="3049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89A6F431-669C-A733-4E8E-ECCFA3A69701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705989" y="1990342"/>
                  <a:ext cx="2811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43BE3273-E9A8-64DA-BBB3-AA8D8DAD4D53}"/>
                    </a:ext>
                  </a:extLst>
                </p14:cNvPr>
                <p14:cNvContentPartPr/>
                <p14:nvPr/>
              </p14:nvContentPartPr>
              <p14:xfrm>
                <a:off x="3022429" y="2410822"/>
                <a:ext cx="234360" cy="2908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43BE3273-E9A8-64DA-BBB3-AA8D8DAD4D53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3013789" y="2401822"/>
                  <a:ext cx="252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CF06FC3-5B45-2EBE-3DFD-D976DD386B85}"/>
                    </a:ext>
                  </a:extLst>
                </p14:cNvPr>
                <p14:cNvContentPartPr/>
                <p14:nvPr/>
              </p14:nvContentPartPr>
              <p14:xfrm>
                <a:off x="3903349" y="2265742"/>
                <a:ext cx="824400" cy="52812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CF06FC3-5B45-2EBE-3DFD-D976DD386B85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3894709" y="2256742"/>
                  <a:ext cx="8420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2A8919D-7AD1-43CB-8ADB-6E1399A5C2E3}"/>
                    </a:ext>
                  </a:extLst>
                </p14:cNvPr>
                <p14:cNvContentPartPr/>
                <p14:nvPr/>
              </p14:nvContentPartPr>
              <p14:xfrm>
                <a:off x="4592749" y="2353222"/>
                <a:ext cx="216000" cy="1990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2A8919D-7AD1-43CB-8ADB-6E1399A5C2E3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4583749" y="2344582"/>
                  <a:ext cx="233640" cy="21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0438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B043D66-E6DF-6AC0-1B10-B5A319AEB374}"/>
                  </a:ext>
                </a:extLst>
              </p14:cNvPr>
              <p14:cNvContentPartPr/>
              <p14:nvPr/>
            </p14:nvContentPartPr>
            <p14:xfrm>
              <a:off x="380982" y="1375725"/>
              <a:ext cx="11160" cy="7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B043D66-E6DF-6AC0-1B10-B5A319AEB3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1982" y="1366725"/>
                <a:ext cx="2880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082ABFD6-CC8F-6A59-27D6-8D2278DC4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569236" cy="6477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39D4029-D78F-169F-1227-F34B86713E5A}"/>
                  </a:ext>
                </a:extLst>
              </p14:cNvPr>
              <p14:cNvContentPartPr/>
              <p14:nvPr/>
            </p14:nvContentPartPr>
            <p14:xfrm>
              <a:off x="4037502" y="382485"/>
              <a:ext cx="133560" cy="2559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39D4029-D78F-169F-1227-F34B86713E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28862" y="373845"/>
                <a:ext cx="1512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CBA00F05-146F-18AE-1959-6F49EBAC6174}"/>
                  </a:ext>
                </a:extLst>
              </p14:cNvPr>
              <p14:cNvContentPartPr/>
              <p14:nvPr/>
            </p14:nvContentPartPr>
            <p14:xfrm>
              <a:off x="1787502" y="1401285"/>
              <a:ext cx="570960" cy="1656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CBA00F05-146F-18AE-1959-6F49EBAC61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78502" y="1392285"/>
                <a:ext cx="588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17A4524A-1411-3ACA-AD66-34AECCCB740E}"/>
                  </a:ext>
                </a:extLst>
              </p14:cNvPr>
              <p14:cNvContentPartPr/>
              <p14:nvPr/>
            </p14:nvContentPartPr>
            <p14:xfrm>
              <a:off x="2794782" y="1373925"/>
              <a:ext cx="901440" cy="424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17A4524A-1411-3ACA-AD66-34AECCCB74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86142" y="1365285"/>
                <a:ext cx="9190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3F903889-B2A7-565B-D126-3AC6E2259B85}"/>
                  </a:ext>
                </a:extLst>
              </p14:cNvPr>
              <p14:cNvContentPartPr/>
              <p14:nvPr/>
            </p14:nvContentPartPr>
            <p14:xfrm>
              <a:off x="772302" y="1023645"/>
              <a:ext cx="513360" cy="48384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3F903889-B2A7-565B-D126-3AC6E2259B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3302" y="1014645"/>
                <a:ext cx="531000" cy="50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34CEBAE6-86E7-6D8E-C739-BDED378D2794}"/>
                  </a:ext>
                </a:extLst>
              </p14:cNvPr>
              <p14:cNvContentPartPr/>
              <p14:nvPr/>
            </p14:nvContentPartPr>
            <p14:xfrm>
              <a:off x="8109822" y="1722045"/>
              <a:ext cx="367200" cy="415800"/>
            </p14:xfrm>
          </p:contentPart>
        </mc:Choice>
        <mc:Fallback xmlns=""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34CEBAE6-86E7-6D8E-C739-BDED378D279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01182" y="1713045"/>
                <a:ext cx="3848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FA2E69E3-273F-F394-CFFA-828651D339EA}"/>
                  </a:ext>
                </a:extLst>
              </p14:cNvPr>
              <p14:cNvContentPartPr/>
              <p14:nvPr/>
            </p14:nvContentPartPr>
            <p14:xfrm>
              <a:off x="6938742" y="2794125"/>
              <a:ext cx="374760" cy="452160"/>
            </p14:xfrm>
          </p:contentPart>
        </mc:Choice>
        <mc:Fallback xmlns=""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FA2E69E3-273F-F394-CFFA-828651D339E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30102" y="2785125"/>
                <a:ext cx="39240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4425E300-AB6A-92D5-2D0F-EA1C8E898DBB}"/>
                  </a:ext>
                </a:extLst>
              </p14:cNvPr>
              <p14:cNvContentPartPr/>
              <p14:nvPr/>
            </p14:nvContentPartPr>
            <p14:xfrm>
              <a:off x="6018582" y="2871165"/>
              <a:ext cx="370080" cy="41508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4425E300-AB6A-92D5-2D0F-EA1C8E898DB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09582" y="2862165"/>
                <a:ext cx="38772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AF8BB223-2879-D51A-B2DA-B109A9650F59}"/>
                  </a:ext>
                </a:extLst>
              </p14:cNvPr>
              <p14:cNvContentPartPr/>
              <p14:nvPr/>
            </p14:nvContentPartPr>
            <p14:xfrm>
              <a:off x="5459862" y="2907885"/>
              <a:ext cx="235800" cy="35136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AF8BB223-2879-D51A-B2DA-B109A9650F5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51222" y="2899245"/>
                <a:ext cx="253440" cy="36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uppieren 376">
            <a:extLst>
              <a:ext uri="{FF2B5EF4-FFF2-40B4-BE49-F238E27FC236}">
                <a16:creationId xmlns:a16="http://schemas.microsoft.com/office/drawing/2014/main" id="{C5BC90F4-C625-2821-F16A-CDCDBDE528D0}"/>
              </a:ext>
            </a:extLst>
          </p:cNvPr>
          <p:cNvGrpSpPr/>
          <p:nvPr/>
        </p:nvGrpSpPr>
        <p:grpSpPr>
          <a:xfrm>
            <a:off x="4376622" y="2762805"/>
            <a:ext cx="809280" cy="821880"/>
            <a:chOff x="4376622" y="2762805"/>
            <a:chExt cx="809280" cy="82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5DA91F8-0EE4-9D29-8ECC-965F003EF90C}"/>
                    </a:ext>
                  </a:extLst>
                </p14:cNvPr>
                <p14:cNvContentPartPr/>
                <p14:nvPr/>
              </p14:nvContentPartPr>
              <p14:xfrm>
                <a:off x="4767942" y="2762805"/>
                <a:ext cx="417960" cy="34668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5DA91F8-0EE4-9D29-8ECC-965F003EF9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58942" y="2753805"/>
                  <a:ext cx="4356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CC27A3BA-B2FC-4BEF-D967-BE86BBE8E6B9}"/>
                    </a:ext>
                  </a:extLst>
                </p14:cNvPr>
                <p14:cNvContentPartPr/>
                <p14:nvPr/>
              </p14:nvContentPartPr>
              <p14:xfrm>
                <a:off x="4800702" y="3177165"/>
                <a:ext cx="263880" cy="2995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CC27A3BA-B2FC-4BEF-D967-BE86BBE8E6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91702" y="3168525"/>
                  <a:ext cx="2815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2C8EF5D-9754-3141-5079-9D3795E9D6F7}"/>
                    </a:ext>
                  </a:extLst>
                </p14:cNvPr>
                <p14:cNvContentPartPr/>
                <p14:nvPr/>
              </p14:nvContentPartPr>
              <p14:xfrm>
                <a:off x="4376622" y="3252045"/>
                <a:ext cx="401040" cy="3326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2C8EF5D-9754-3141-5079-9D3795E9D6F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67982" y="3243045"/>
                  <a:ext cx="418680" cy="35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0" name="Gruppieren 379">
            <a:extLst>
              <a:ext uri="{FF2B5EF4-FFF2-40B4-BE49-F238E27FC236}">
                <a16:creationId xmlns:a16="http://schemas.microsoft.com/office/drawing/2014/main" id="{274E35F7-A138-1E0F-2DA9-8D0627391578}"/>
              </a:ext>
            </a:extLst>
          </p:cNvPr>
          <p:cNvGrpSpPr/>
          <p:nvPr/>
        </p:nvGrpSpPr>
        <p:grpSpPr>
          <a:xfrm>
            <a:off x="7409982" y="2803845"/>
            <a:ext cx="351000" cy="196200"/>
            <a:chOff x="7409982" y="2803845"/>
            <a:chExt cx="35100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30DF53FA-F9A2-19DA-AD36-3CF343463D4D}"/>
                    </a:ext>
                  </a:extLst>
                </p14:cNvPr>
                <p14:cNvContentPartPr/>
                <p14:nvPr/>
              </p14:nvContentPartPr>
              <p14:xfrm>
                <a:off x="7513662" y="2851725"/>
                <a:ext cx="247320" cy="7632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30DF53FA-F9A2-19DA-AD36-3CF343463D4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05022" y="2843085"/>
                  <a:ext cx="264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07BD32E9-C087-E06C-E093-50CB3B5690D2}"/>
                    </a:ext>
                  </a:extLst>
                </p14:cNvPr>
                <p14:cNvContentPartPr/>
                <p14:nvPr/>
              </p14:nvContentPartPr>
              <p14:xfrm>
                <a:off x="7409982" y="2803845"/>
                <a:ext cx="242640" cy="1962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07BD32E9-C087-E06C-E093-50CB3B5690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01342" y="2795205"/>
                  <a:ext cx="26028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5DD0C9E3-B2F0-3369-1E70-5956B6C43909}"/>
                  </a:ext>
                </a:extLst>
              </p14:cNvPr>
              <p14:cNvContentPartPr/>
              <p14:nvPr/>
            </p14:nvContentPartPr>
            <p14:xfrm>
              <a:off x="7993542" y="2791965"/>
              <a:ext cx="362880" cy="120960"/>
            </p14:xfrm>
          </p:contentPart>
        </mc:Choice>
        <mc:Fallback xmlns=""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5DD0C9E3-B2F0-3369-1E70-5956B6C4390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84542" y="2783325"/>
                <a:ext cx="380520" cy="13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6645D593-1E9B-50D0-31B5-CC140D5EF68C}"/>
              </a:ext>
            </a:extLst>
          </p:cNvPr>
          <p:cNvGrpSpPr/>
          <p:nvPr/>
        </p:nvGrpSpPr>
        <p:grpSpPr>
          <a:xfrm>
            <a:off x="8605542" y="2701245"/>
            <a:ext cx="367560" cy="177480"/>
            <a:chOff x="8605542" y="2701245"/>
            <a:chExt cx="36756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0A13328-B5CB-7A08-F562-2BB4D1971BE1}"/>
                    </a:ext>
                  </a:extLst>
                </p14:cNvPr>
                <p14:cNvContentPartPr/>
                <p14:nvPr/>
              </p14:nvContentPartPr>
              <p14:xfrm>
                <a:off x="8605542" y="2795925"/>
                <a:ext cx="143280" cy="828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0A13328-B5CB-7A08-F562-2BB4D1971BE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96542" y="2787285"/>
                  <a:ext cx="160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A7F38184-87C9-83BC-9C1A-1541D83F7D3A}"/>
                    </a:ext>
                  </a:extLst>
                </p14:cNvPr>
                <p14:cNvContentPartPr/>
                <p14:nvPr/>
              </p14:nvContentPartPr>
              <p14:xfrm>
                <a:off x="8812182" y="2701245"/>
                <a:ext cx="160920" cy="1335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A7F38184-87C9-83BC-9C1A-1541D83F7D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803542" y="2692605"/>
                  <a:ext cx="1785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uppieren 393">
            <a:extLst>
              <a:ext uri="{FF2B5EF4-FFF2-40B4-BE49-F238E27FC236}">
                <a16:creationId xmlns:a16="http://schemas.microsoft.com/office/drawing/2014/main" id="{FC339410-B172-9E6E-EB8B-36D7E99B85DF}"/>
              </a:ext>
            </a:extLst>
          </p:cNvPr>
          <p:cNvGrpSpPr/>
          <p:nvPr/>
        </p:nvGrpSpPr>
        <p:grpSpPr>
          <a:xfrm>
            <a:off x="9177942" y="2586045"/>
            <a:ext cx="1645560" cy="392760"/>
            <a:chOff x="9177942" y="2586045"/>
            <a:chExt cx="164556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98AFF9F-C2F2-63D1-70D3-CC06D67476C6}"/>
                    </a:ext>
                  </a:extLst>
                </p14:cNvPr>
                <p14:cNvContentPartPr/>
                <p14:nvPr/>
              </p14:nvContentPartPr>
              <p14:xfrm>
                <a:off x="9177942" y="2745885"/>
                <a:ext cx="181800" cy="2329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98AFF9F-C2F2-63D1-70D3-CC06D67476C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68942" y="2737245"/>
                  <a:ext cx="199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30C8062-CC4F-ECC1-8FCB-1C947B246803}"/>
                    </a:ext>
                  </a:extLst>
                </p14:cNvPr>
                <p14:cNvContentPartPr/>
                <p14:nvPr/>
              </p14:nvContentPartPr>
              <p14:xfrm>
                <a:off x="9402582" y="2746965"/>
                <a:ext cx="239040" cy="738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30C8062-CC4F-ECC1-8FCB-1C947B24680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393942" y="2738325"/>
                  <a:ext cx="2566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45D8BC7A-B0A8-8FAF-7973-D82D56C3D81D}"/>
                    </a:ext>
                  </a:extLst>
                </p14:cNvPr>
                <p14:cNvContentPartPr/>
                <p14:nvPr/>
              </p14:nvContentPartPr>
              <p14:xfrm>
                <a:off x="9672582" y="2730765"/>
                <a:ext cx="113760" cy="705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45D8BC7A-B0A8-8FAF-7973-D82D56C3D8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663582" y="2722125"/>
                  <a:ext cx="131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96291DFB-6C1F-2959-25D3-36135265A63E}"/>
                    </a:ext>
                  </a:extLst>
                </p14:cNvPr>
                <p14:cNvContentPartPr/>
                <p14:nvPr/>
              </p14:nvContentPartPr>
              <p14:xfrm>
                <a:off x="9869862" y="2735085"/>
                <a:ext cx="277920" cy="691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96291DFB-6C1F-2959-25D3-36135265A6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861222" y="2726445"/>
                  <a:ext cx="295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3DA81A2-6DD9-C196-9B8C-8725C1A88B0A}"/>
                    </a:ext>
                  </a:extLst>
                </p14:cNvPr>
                <p14:cNvContentPartPr/>
                <p14:nvPr/>
              </p14:nvContentPartPr>
              <p14:xfrm>
                <a:off x="10238862" y="2702325"/>
                <a:ext cx="139320" cy="8604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3DA81A2-6DD9-C196-9B8C-8725C1A88B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29862" y="2693685"/>
                  <a:ext cx="1569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F77B1322-FD10-D582-2A6C-953D3854BF35}"/>
                    </a:ext>
                  </a:extLst>
                </p14:cNvPr>
                <p14:cNvContentPartPr/>
                <p14:nvPr/>
              </p14:nvContentPartPr>
              <p14:xfrm>
                <a:off x="10373502" y="2586045"/>
                <a:ext cx="276480" cy="1789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F77B1322-FD10-D582-2A6C-953D3854BF3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64862" y="2577405"/>
                  <a:ext cx="294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ACEC8CE-2756-DC81-50A6-0DE7DD2281E9}"/>
                    </a:ext>
                  </a:extLst>
                </p14:cNvPr>
                <p14:cNvContentPartPr/>
                <p14:nvPr/>
              </p14:nvContentPartPr>
              <p14:xfrm>
                <a:off x="10712622" y="2624565"/>
                <a:ext cx="110880" cy="1425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ACEC8CE-2756-DC81-50A6-0DE7DD2281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703622" y="2615925"/>
                  <a:ext cx="128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A93C674-6E46-F1B6-9FBD-F3CDC7909098}"/>
                    </a:ext>
                  </a:extLst>
                </p14:cNvPr>
                <p14:cNvContentPartPr/>
                <p14:nvPr/>
              </p14:nvContentPartPr>
              <p14:xfrm>
                <a:off x="10454142" y="2650125"/>
                <a:ext cx="228960" cy="13860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A93C674-6E46-F1B6-9FBD-F3CDC79090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445502" y="2641125"/>
                  <a:ext cx="24660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uppieren 403">
            <a:extLst>
              <a:ext uri="{FF2B5EF4-FFF2-40B4-BE49-F238E27FC236}">
                <a16:creationId xmlns:a16="http://schemas.microsoft.com/office/drawing/2014/main" id="{160A2567-7CC1-3EFF-D0CF-C001AB03C108}"/>
              </a:ext>
            </a:extLst>
          </p:cNvPr>
          <p:cNvGrpSpPr/>
          <p:nvPr/>
        </p:nvGrpSpPr>
        <p:grpSpPr>
          <a:xfrm>
            <a:off x="4272942" y="2570205"/>
            <a:ext cx="1787400" cy="561240"/>
            <a:chOff x="4272942" y="2570205"/>
            <a:chExt cx="178740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65207749-95CC-2D43-D1D7-C1416773D13B}"/>
                    </a:ext>
                  </a:extLst>
                </p14:cNvPr>
                <p14:cNvContentPartPr/>
                <p14:nvPr/>
              </p14:nvContentPartPr>
              <p14:xfrm>
                <a:off x="4272942" y="2807445"/>
                <a:ext cx="302040" cy="3240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65207749-95CC-2D43-D1D7-C1416773D1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63942" y="2798445"/>
                  <a:ext cx="3196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7C20C32-6D03-F3F9-8E75-BADC4CFA9774}"/>
                    </a:ext>
                  </a:extLst>
                </p14:cNvPr>
                <p14:cNvContentPartPr/>
                <p14:nvPr/>
              </p14:nvContentPartPr>
              <p14:xfrm>
                <a:off x="4640502" y="2696205"/>
                <a:ext cx="333000" cy="8820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7C20C32-6D03-F3F9-8E75-BADC4CFA97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31502" y="2687565"/>
                  <a:ext cx="350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95BBD4A3-7F43-4C01-F3B5-8E9F56E82012}"/>
                    </a:ext>
                  </a:extLst>
                </p14:cNvPr>
                <p14:cNvContentPartPr/>
                <p14:nvPr/>
              </p14:nvContentPartPr>
              <p14:xfrm>
                <a:off x="4612422" y="2653365"/>
                <a:ext cx="166680" cy="16812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95BBD4A3-7F43-4C01-F3B5-8E9F56E820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03782" y="2644365"/>
                  <a:ext cx="184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98ED7BA2-9113-9C50-AE62-D6BCAE114C54}"/>
                    </a:ext>
                  </a:extLst>
                </p14:cNvPr>
                <p14:cNvContentPartPr/>
                <p14:nvPr/>
              </p14:nvContentPartPr>
              <p14:xfrm>
                <a:off x="5149182" y="2608725"/>
                <a:ext cx="108000" cy="12132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98ED7BA2-9113-9C50-AE62-D6BCAE114C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40542" y="2599725"/>
                  <a:ext cx="125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0D53F8A-B394-8FE3-EE64-05992E2D4943}"/>
                    </a:ext>
                  </a:extLst>
                </p14:cNvPr>
                <p14:cNvContentPartPr/>
                <p14:nvPr/>
              </p14:nvContentPartPr>
              <p14:xfrm>
                <a:off x="5274822" y="2619525"/>
                <a:ext cx="276840" cy="993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0D53F8A-B394-8FE3-EE64-05992E2D49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66182" y="2610885"/>
                  <a:ext cx="294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2223E6AF-8E2A-E165-9FBB-4EB65AA5DAC1}"/>
                    </a:ext>
                  </a:extLst>
                </p14:cNvPr>
                <p14:cNvContentPartPr/>
                <p14:nvPr/>
              </p14:nvContentPartPr>
              <p14:xfrm>
                <a:off x="5508822" y="2586765"/>
                <a:ext cx="8280" cy="82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2223E6AF-8E2A-E165-9FBB-4EB65AA5DAC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00182" y="2577765"/>
                  <a:ext cx="25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40D1C7D4-F276-D409-D1F1-6459DD3C7F22}"/>
                    </a:ext>
                  </a:extLst>
                </p14:cNvPr>
                <p14:cNvContentPartPr/>
                <p14:nvPr/>
              </p14:nvContentPartPr>
              <p14:xfrm>
                <a:off x="5584422" y="2628885"/>
                <a:ext cx="156960" cy="1008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40D1C7D4-F276-D409-D1F1-6459DD3C7F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75422" y="2619885"/>
                  <a:ext cx="174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47F25F24-868B-026E-FF45-B3C3B011A070}"/>
                    </a:ext>
                  </a:extLst>
                </p14:cNvPr>
                <p14:cNvContentPartPr/>
                <p14:nvPr/>
              </p14:nvContentPartPr>
              <p14:xfrm>
                <a:off x="5734182" y="2570205"/>
                <a:ext cx="194760" cy="1548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47F25F24-868B-026E-FF45-B3C3B011A07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25182" y="2561205"/>
                  <a:ext cx="21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C9D69D87-2E78-BA41-05BC-FF0AEE48CD1A}"/>
                    </a:ext>
                  </a:extLst>
                </p14:cNvPr>
                <p14:cNvContentPartPr/>
                <p14:nvPr/>
              </p14:nvContentPartPr>
              <p14:xfrm>
                <a:off x="5978982" y="2612325"/>
                <a:ext cx="81360" cy="1285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C9D69D87-2E78-BA41-05BC-FF0AEE48CD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70342" y="2603685"/>
                  <a:ext cx="9900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964DD11D-270F-E45D-984D-AAC395378F85}"/>
                  </a:ext>
                </a:extLst>
              </p14:cNvPr>
              <p14:cNvContentPartPr/>
              <p14:nvPr/>
            </p14:nvContentPartPr>
            <p14:xfrm>
              <a:off x="636222" y="3688725"/>
              <a:ext cx="307440" cy="286920"/>
            </p14:xfrm>
          </p:contentPart>
        </mc:Choice>
        <mc:Fallback xmlns=""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964DD11D-270F-E45D-984D-AAC395378F8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7222" y="3679725"/>
                <a:ext cx="3250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A29AA8D8-D445-F96F-AC53-F0D52A6304E3}"/>
                  </a:ext>
                </a:extLst>
              </p14:cNvPr>
              <p14:cNvContentPartPr/>
              <p14:nvPr/>
            </p14:nvContentPartPr>
            <p14:xfrm>
              <a:off x="1013502" y="3591165"/>
              <a:ext cx="115920" cy="30924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A29AA8D8-D445-F96F-AC53-F0D52A6304E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04502" y="3582165"/>
                <a:ext cx="13356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16E00195-ED68-B5E8-0BF0-0083D0FEB6CF}"/>
                  </a:ext>
                </a:extLst>
              </p14:cNvPr>
              <p14:cNvContentPartPr/>
              <p14:nvPr/>
            </p14:nvContentPartPr>
            <p14:xfrm>
              <a:off x="2508942" y="4854765"/>
              <a:ext cx="947880" cy="757440"/>
            </p14:xfrm>
          </p:contentPart>
        </mc:Choice>
        <mc:Fallback xmlns=""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16E00195-ED68-B5E8-0BF0-0083D0FEB6C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99942" y="4846125"/>
                <a:ext cx="965520" cy="77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14B32958-F486-DF26-0FBF-792C43F2BA68}"/>
                  </a:ext>
                </a:extLst>
              </p14:cNvPr>
              <p14:cNvContentPartPr/>
              <p14:nvPr/>
            </p14:nvContentPartPr>
            <p14:xfrm>
              <a:off x="2521182" y="4860165"/>
              <a:ext cx="914400" cy="756360"/>
            </p14:xfrm>
          </p:contentPart>
        </mc:Choice>
        <mc:Fallback xmlns=""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14B32958-F486-DF26-0FBF-792C43F2BA6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512182" y="4851165"/>
                <a:ext cx="932040" cy="77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2" name="Gruppieren 501">
            <a:extLst>
              <a:ext uri="{FF2B5EF4-FFF2-40B4-BE49-F238E27FC236}">
                <a16:creationId xmlns:a16="http://schemas.microsoft.com/office/drawing/2014/main" id="{990E6C9E-3CAC-20FB-ADAC-3E9DB218A345}"/>
              </a:ext>
            </a:extLst>
          </p:cNvPr>
          <p:cNvGrpSpPr/>
          <p:nvPr/>
        </p:nvGrpSpPr>
        <p:grpSpPr>
          <a:xfrm>
            <a:off x="77862" y="20325"/>
            <a:ext cx="11824200" cy="6613920"/>
            <a:chOff x="77862" y="20325"/>
            <a:chExt cx="11824200" cy="66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FA8046C-5CA3-2207-C16D-F315820C86A2}"/>
                    </a:ext>
                  </a:extLst>
                </p14:cNvPr>
                <p14:cNvContentPartPr/>
                <p14:nvPr/>
              </p14:nvContentPartPr>
              <p14:xfrm>
                <a:off x="11245062" y="1350525"/>
                <a:ext cx="5040" cy="29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FA8046C-5CA3-2207-C16D-F315820C86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36422" y="1341885"/>
                  <a:ext cx="22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6E2FC59-5931-66A1-CF6B-1FD381360A0E}"/>
                    </a:ext>
                  </a:extLst>
                </p14:cNvPr>
                <p14:cNvContentPartPr/>
                <p14:nvPr/>
              </p14:nvContentPartPr>
              <p14:xfrm>
                <a:off x="8218182" y="161085"/>
                <a:ext cx="93600" cy="2264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6E2FC59-5931-66A1-CF6B-1FD381360A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09542" y="152085"/>
                  <a:ext cx="111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17B6B8E-1247-AE9B-2231-DDA1D9539DC6}"/>
                    </a:ext>
                  </a:extLst>
                </p14:cNvPr>
                <p14:cNvContentPartPr/>
                <p14:nvPr/>
              </p14:nvContentPartPr>
              <p14:xfrm>
                <a:off x="8388102" y="155685"/>
                <a:ext cx="138240" cy="72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17B6B8E-1247-AE9B-2231-DDA1D9539DC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79102" y="146685"/>
                  <a:ext cx="155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F700DF1-40A8-517A-FC91-7F8DAB1409AA}"/>
                    </a:ext>
                  </a:extLst>
                </p14:cNvPr>
                <p14:cNvContentPartPr/>
                <p14:nvPr/>
              </p14:nvContentPartPr>
              <p14:xfrm>
                <a:off x="8516982" y="52005"/>
                <a:ext cx="81720" cy="177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F700DF1-40A8-517A-FC91-7F8DAB1409A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07982" y="43005"/>
                  <a:ext cx="99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99D4F05-57B7-EB5C-A2B3-B1E2459A8496}"/>
                    </a:ext>
                  </a:extLst>
                </p14:cNvPr>
                <p14:cNvContentPartPr/>
                <p14:nvPr/>
              </p14:nvContentPartPr>
              <p14:xfrm>
                <a:off x="8688702" y="33645"/>
                <a:ext cx="75600" cy="214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99D4F05-57B7-EB5C-A2B3-B1E2459A849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79702" y="25005"/>
                  <a:ext cx="932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D4381E1-6116-7BFB-9A5D-1694C005FBA0}"/>
                    </a:ext>
                  </a:extLst>
                </p14:cNvPr>
                <p14:cNvContentPartPr/>
                <p14:nvPr/>
              </p14:nvContentPartPr>
              <p14:xfrm>
                <a:off x="8793822" y="54165"/>
                <a:ext cx="257760" cy="155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D4381E1-6116-7BFB-9A5D-1694C005FB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85182" y="45525"/>
                  <a:ext cx="275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F334849-7F42-F1FD-7EB0-16C3F4E11CAE}"/>
                    </a:ext>
                  </a:extLst>
                </p14:cNvPr>
                <p14:cNvContentPartPr/>
                <p14:nvPr/>
              </p14:nvContentPartPr>
              <p14:xfrm>
                <a:off x="9053382" y="51285"/>
                <a:ext cx="47880" cy="30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F334849-7F42-F1FD-7EB0-16C3F4E11CA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44742" y="42645"/>
                  <a:ext cx="65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B95582-B222-77FB-1952-2C74DFABA934}"/>
                    </a:ext>
                  </a:extLst>
                </p14:cNvPr>
                <p14:cNvContentPartPr/>
                <p14:nvPr/>
              </p14:nvContentPartPr>
              <p14:xfrm>
                <a:off x="9108462" y="117165"/>
                <a:ext cx="210240" cy="108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B95582-B222-77FB-1952-2C74DFABA93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099822" y="108165"/>
                  <a:ext cx="227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88FBE64-92F5-683B-FE94-1DEB2E9A001C}"/>
                    </a:ext>
                  </a:extLst>
                </p14:cNvPr>
                <p14:cNvContentPartPr/>
                <p14:nvPr/>
              </p14:nvContentPartPr>
              <p14:xfrm>
                <a:off x="9608862" y="114285"/>
                <a:ext cx="301320" cy="118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88FBE64-92F5-683B-FE94-1DEB2E9A001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00222" y="105285"/>
                  <a:ext cx="318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EFD0317-9385-7FC2-ABD3-9D85DD39D2AF}"/>
                    </a:ext>
                  </a:extLst>
                </p14:cNvPr>
                <p14:cNvContentPartPr/>
                <p14:nvPr/>
              </p14:nvContentPartPr>
              <p14:xfrm>
                <a:off x="10180902" y="133725"/>
                <a:ext cx="147600" cy="99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EFD0317-9385-7FC2-ABD3-9D85DD39D2A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72262" y="124725"/>
                  <a:ext cx="165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56A2C41-C7F8-BD11-FB3E-3F203B500297}"/>
                    </a:ext>
                  </a:extLst>
                </p14:cNvPr>
                <p14:cNvContentPartPr/>
                <p14:nvPr/>
              </p14:nvContentPartPr>
              <p14:xfrm>
                <a:off x="10374582" y="105645"/>
                <a:ext cx="99000" cy="125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56A2C41-C7F8-BD11-FB3E-3F203B50029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65942" y="97005"/>
                  <a:ext cx="116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A8032F5-A55D-269E-DCC5-A39236A5EECE}"/>
                    </a:ext>
                  </a:extLst>
                </p14:cNvPr>
                <p14:cNvContentPartPr/>
                <p14:nvPr/>
              </p14:nvContentPartPr>
              <p14:xfrm>
                <a:off x="10536582" y="139845"/>
                <a:ext cx="78840" cy="104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A8032F5-A55D-269E-DCC5-A39236A5EEC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527942" y="131205"/>
                  <a:ext cx="96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2853F11-60E0-D8FB-1C9F-F557F6E85544}"/>
                    </a:ext>
                  </a:extLst>
                </p14:cNvPr>
                <p14:cNvContentPartPr/>
                <p14:nvPr/>
              </p14:nvContentPartPr>
              <p14:xfrm>
                <a:off x="10684542" y="157485"/>
                <a:ext cx="91080" cy="69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2853F11-60E0-D8FB-1C9F-F557F6E855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675902" y="148845"/>
                  <a:ext cx="108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0868438-CFFC-5F76-6FF7-85A7F05A6ACE}"/>
                    </a:ext>
                  </a:extLst>
                </p14:cNvPr>
                <p14:cNvContentPartPr/>
                <p14:nvPr/>
              </p14:nvContentPartPr>
              <p14:xfrm>
                <a:off x="10815222" y="131565"/>
                <a:ext cx="188640" cy="100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0868438-CFFC-5F76-6FF7-85A7F05A6A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806582" y="122925"/>
                  <a:ext cx="206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A4064BC-989E-29DC-AF89-D7D8FF0C5A1C}"/>
                    </a:ext>
                  </a:extLst>
                </p14:cNvPr>
                <p14:cNvContentPartPr/>
                <p14:nvPr/>
              </p14:nvContentPartPr>
              <p14:xfrm>
                <a:off x="11038062" y="50925"/>
                <a:ext cx="119880" cy="188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A4064BC-989E-29DC-AF89-D7D8FF0C5A1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029062" y="41925"/>
                  <a:ext cx="137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5D70415-8B89-B0C2-168C-71C8A1E95B6E}"/>
                    </a:ext>
                  </a:extLst>
                </p14:cNvPr>
                <p14:cNvContentPartPr/>
                <p14:nvPr/>
              </p14:nvContentPartPr>
              <p14:xfrm>
                <a:off x="11202582" y="66045"/>
                <a:ext cx="28440" cy="158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5D70415-8B89-B0C2-168C-71C8A1E95B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193582" y="57045"/>
                  <a:ext cx="460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F19430C-4B02-894E-2B83-6E70B1B2646E}"/>
                    </a:ext>
                  </a:extLst>
                </p14:cNvPr>
                <p14:cNvContentPartPr/>
                <p14:nvPr/>
              </p14:nvContentPartPr>
              <p14:xfrm>
                <a:off x="10996302" y="20325"/>
                <a:ext cx="394920" cy="2221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F19430C-4B02-894E-2B83-6E70B1B264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987302" y="11325"/>
                  <a:ext cx="412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2542CDE-822E-E68B-A0C8-7EBABC5B3F03}"/>
                    </a:ext>
                  </a:extLst>
                </p14:cNvPr>
                <p14:cNvContentPartPr/>
                <p14:nvPr/>
              </p14:nvContentPartPr>
              <p14:xfrm>
                <a:off x="11617302" y="88005"/>
                <a:ext cx="57960" cy="263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2542CDE-822E-E68B-A0C8-7EBABC5B3F0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608302" y="79005"/>
                  <a:ext cx="75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640B194-9F54-F98E-D435-DB84FAFD0CC4}"/>
                    </a:ext>
                  </a:extLst>
                </p14:cNvPr>
                <p14:cNvContentPartPr/>
                <p14:nvPr/>
              </p14:nvContentPartPr>
              <p14:xfrm>
                <a:off x="11706222" y="164325"/>
                <a:ext cx="172080" cy="65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640B194-9F54-F98E-D435-DB84FAFD0CC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697582" y="155325"/>
                  <a:ext cx="189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215AA1F-42ED-542A-4218-B2DF5B389749}"/>
                    </a:ext>
                  </a:extLst>
                </p14:cNvPr>
                <p14:cNvContentPartPr/>
                <p14:nvPr/>
              </p14:nvContentPartPr>
              <p14:xfrm>
                <a:off x="5899062" y="126525"/>
                <a:ext cx="231120" cy="111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215AA1F-42ED-542A-4218-B2DF5B38974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90062" y="117525"/>
                  <a:ext cx="248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A21E4AD-F7F0-A353-47E9-44E57964953B}"/>
                    </a:ext>
                  </a:extLst>
                </p14:cNvPr>
                <p14:cNvContentPartPr/>
                <p14:nvPr/>
              </p14:nvContentPartPr>
              <p14:xfrm>
                <a:off x="6162582" y="84765"/>
                <a:ext cx="139320" cy="150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A21E4AD-F7F0-A353-47E9-44E57964953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53582" y="75765"/>
                  <a:ext cx="156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4267D26B-300F-4468-189D-7BE44509F184}"/>
                    </a:ext>
                  </a:extLst>
                </p14:cNvPr>
                <p14:cNvContentPartPr/>
                <p14:nvPr/>
              </p14:nvContentPartPr>
              <p14:xfrm>
                <a:off x="6341502" y="90525"/>
                <a:ext cx="214920" cy="143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4267D26B-300F-4468-189D-7BE44509F18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32502" y="81525"/>
                  <a:ext cx="232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C98204C-6D23-4046-FE34-7277F4C8E0B5}"/>
                    </a:ext>
                  </a:extLst>
                </p14:cNvPr>
                <p14:cNvContentPartPr/>
                <p14:nvPr/>
              </p14:nvContentPartPr>
              <p14:xfrm>
                <a:off x="6817062" y="70725"/>
                <a:ext cx="104400" cy="144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C98204C-6D23-4046-FE34-7277F4C8E0B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808062" y="61725"/>
                  <a:ext cx="122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0766005-B4F1-79A6-36A5-7259A5E2720C}"/>
                    </a:ext>
                  </a:extLst>
                </p14:cNvPr>
                <p14:cNvContentPartPr/>
                <p14:nvPr/>
              </p14:nvContentPartPr>
              <p14:xfrm>
                <a:off x="6896262" y="194925"/>
                <a:ext cx="285840" cy="52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0766005-B4F1-79A6-36A5-7259A5E272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87262" y="185925"/>
                  <a:ext cx="303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E25E7D6-425C-FCCC-B8EC-7594604C7FCC}"/>
                    </a:ext>
                  </a:extLst>
                </p14:cNvPr>
                <p14:cNvContentPartPr/>
                <p14:nvPr/>
              </p14:nvContentPartPr>
              <p14:xfrm>
                <a:off x="7175622" y="139125"/>
                <a:ext cx="201240" cy="907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E25E7D6-425C-FCCC-B8EC-7594604C7FC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166982" y="130125"/>
                  <a:ext cx="218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72E18A2-1C5A-046B-89C0-84395BB2132C}"/>
                    </a:ext>
                  </a:extLst>
                </p14:cNvPr>
                <p14:cNvContentPartPr/>
                <p14:nvPr/>
              </p14:nvContentPartPr>
              <p14:xfrm>
                <a:off x="7641102" y="97725"/>
                <a:ext cx="251640" cy="291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72E18A2-1C5A-046B-89C0-84395BB2132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32102" y="88725"/>
                  <a:ext cx="269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41FDC09-A204-9CCB-66D1-36556D3652E1}"/>
                    </a:ext>
                  </a:extLst>
                </p14:cNvPr>
                <p14:cNvContentPartPr/>
                <p14:nvPr/>
              </p14:nvContentPartPr>
              <p14:xfrm>
                <a:off x="5952702" y="455565"/>
                <a:ext cx="297360" cy="673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41FDC09-A204-9CCB-66D1-36556D3652E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944062" y="446925"/>
                  <a:ext cx="315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91ADBD3-30C1-199D-F9A7-9DB0A9C8C9B3}"/>
                    </a:ext>
                  </a:extLst>
                </p14:cNvPr>
                <p14:cNvContentPartPr/>
                <p14:nvPr/>
              </p14:nvContentPartPr>
              <p14:xfrm>
                <a:off x="6513222" y="463125"/>
                <a:ext cx="199800" cy="568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91ADBD3-30C1-199D-F9A7-9DB0A9C8C9B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04582" y="454485"/>
                  <a:ext cx="2174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0E394E0-AB1C-4CF5-EF8C-F204A5CB3BBE}"/>
                    </a:ext>
                  </a:extLst>
                </p14:cNvPr>
                <p14:cNvContentPartPr/>
                <p14:nvPr/>
              </p14:nvContentPartPr>
              <p14:xfrm>
                <a:off x="6693942" y="419565"/>
                <a:ext cx="23400" cy="342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0E394E0-AB1C-4CF5-EF8C-F204A5CB3BB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85302" y="410565"/>
                  <a:ext cx="41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A13CD7B-BA1D-E1D8-B98D-4D40F5D1D1C7}"/>
                    </a:ext>
                  </a:extLst>
                </p14:cNvPr>
                <p14:cNvContentPartPr/>
                <p14:nvPr/>
              </p14:nvContentPartPr>
              <p14:xfrm>
                <a:off x="6826422" y="448005"/>
                <a:ext cx="143280" cy="59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A13CD7B-BA1D-E1D8-B98D-4D40F5D1D1C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17782" y="439365"/>
                  <a:ext cx="1609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15AE2E2-524B-C1B5-FDEE-757C0A82DAB2}"/>
                    </a:ext>
                  </a:extLst>
                </p14:cNvPr>
                <p14:cNvContentPartPr/>
                <p14:nvPr/>
              </p14:nvContentPartPr>
              <p14:xfrm>
                <a:off x="7026942" y="447645"/>
                <a:ext cx="131040" cy="766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15AE2E2-524B-C1B5-FDEE-757C0A82DA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18302" y="439005"/>
                  <a:ext cx="148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61D35AC-FF8E-AB9C-BA23-B6A19AF547E6}"/>
                    </a:ext>
                  </a:extLst>
                </p14:cNvPr>
                <p14:cNvContentPartPr/>
                <p14:nvPr/>
              </p14:nvContentPartPr>
              <p14:xfrm>
                <a:off x="7169142" y="348645"/>
                <a:ext cx="301320" cy="172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61D35AC-FF8E-AB9C-BA23-B6A19AF547E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60142" y="340005"/>
                  <a:ext cx="318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67DE662-09C2-1195-BFB6-1B87D4214284}"/>
                    </a:ext>
                  </a:extLst>
                </p14:cNvPr>
                <p14:cNvContentPartPr/>
                <p14:nvPr/>
              </p14:nvContentPartPr>
              <p14:xfrm>
                <a:off x="7565502" y="293565"/>
                <a:ext cx="76680" cy="145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67DE662-09C2-1195-BFB6-1B87D421428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56862" y="284565"/>
                  <a:ext cx="94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280A0F7-4DD7-08BF-D73A-B75667D9B9BE}"/>
                    </a:ext>
                  </a:extLst>
                </p14:cNvPr>
                <p14:cNvContentPartPr/>
                <p14:nvPr/>
              </p14:nvContentPartPr>
              <p14:xfrm>
                <a:off x="7590702" y="505605"/>
                <a:ext cx="23400" cy="20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280A0F7-4DD7-08BF-D73A-B75667D9B9B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82062" y="496605"/>
                  <a:ext cx="41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966CF60-03DF-0169-12BD-8F05A6B82A3C}"/>
                    </a:ext>
                  </a:extLst>
                </p14:cNvPr>
                <p14:cNvContentPartPr/>
                <p14:nvPr/>
              </p14:nvContentPartPr>
              <p14:xfrm>
                <a:off x="753582" y="296805"/>
                <a:ext cx="147240" cy="5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966CF60-03DF-0169-12BD-8F05A6B82A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44942" y="287805"/>
                  <a:ext cx="164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3FB65E1-23C2-8F9E-828B-1B3A0C1B4FB9}"/>
                    </a:ext>
                  </a:extLst>
                </p14:cNvPr>
                <p14:cNvContentPartPr/>
                <p14:nvPr/>
              </p14:nvContentPartPr>
              <p14:xfrm>
                <a:off x="4130382" y="200325"/>
                <a:ext cx="42120" cy="835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3FB65E1-23C2-8F9E-828B-1B3A0C1B4FB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21742" y="191685"/>
                  <a:ext cx="59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C321E87-3527-6715-3D60-61C3FB1999F9}"/>
                    </a:ext>
                  </a:extLst>
                </p14:cNvPr>
                <p14:cNvContentPartPr/>
                <p14:nvPr/>
              </p14:nvContentPartPr>
              <p14:xfrm>
                <a:off x="4067382" y="248925"/>
                <a:ext cx="150840" cy="110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C321E87-3527-6715-3D60-61C3FB1999F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058742" y="239925"/>
                  <a:ext cx="1684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CCFE4129-2CA8-C8AF-46B6-4977015BDD62}"/>
                    </a:ext>
                  </a:extLst>
                </p14:cNvPr>
                <p14:cNvContentPartPr/>
                <p14:nvPr/>
              </p14:nvContentPartPr>
              <p14:xfrm>
                <a:off x="8790582" y="655365"/>
                <a:ext cx="166680" cy="910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CCFE4129-2CA8-C8AF-46B6-4977015BDD6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81942" y="646725"/>
                  <a:ext cx="184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8F11E83-C3AC-2FEB-4274-922E93DD6CD8}"/>
                    </a:ext>
                  </a:extLst>
                </p14:cNvPr>
                <p14:cNvContentPartPr/>
                <p14:nvPr/>
              </p14:nvContentPartPr>
              <p14:xfrm>
                <a:off x="8981022" y="524325"/>
                <a:ext cx="104400" cy="146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8F11E83-C3AC-2FEB-4274-922E93DD6CD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972382" y="515685"/>
                  <a:ext cx="122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DB6DA9B-E232-6A38-E40A-CD1A2940D397}"/>
                    </a:ext>
                  </a:extLst>
                </p14:cNvPr>
                <p14:cNvContentPartPr/>
                <p14:nvPr/>
              </p14:nvContentPartPr>
              <p14:xfrm>
                <a:off x="9107022" y="545925"/>
                <a:ext cx="105120" cy="1821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DB6DA9B-E232-6A38-E40A-CD1A2940D39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98022" y="537285"/>
                  <a:ext cx="122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10925F5-70B5-F77B-282E-AFAC7DB4EB30}"/>
                    </a:ext>
                  </a:extLst>
                </p14:cNvPr>
                <p14:cNvContentPartPr/>
                <p14:nvPr/>
              </p14:nvContentPartPr>
              <p14:xfrm>
                <a:off x="9203862" y="702885"/>
                <a:ext cx="114840" cy="810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10925F5-70B5-F77B-282E-AFAC7DB4EB3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95222" y="693885"/>
                  <a:ext cx="132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55CAE97-A420-DF2E-7C36-903C13A72BB8}"/>
                    </a:ext>
                  </a:extLst>
                </p14:cNvPr>
                <p14:cNvContentPartPr/>
                <p14:nvPr/>
              </p14:nvContentPartPr>
              <p14:xfrm>
                <a:off x="9300702" y="481845"/>
                <a:ext cx="92520" cy="1260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55CAE97-A420-DF2E-7C36-903C13A72BB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292062" y="473205"/>
                  <a:ext cx="110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EC938691-1A72-202A-042B-BBAEBB5132A2}"/>
                    </a:ext>
                  </a:extLst>
                </p14:cNvPr>
                <p14:cNvContentPartPr/>
                <p14:nvPr/>
              </p14:nvContentPartPr>
              <p14:xfrm>
                <a:off x="9593382" y="679845"/>
                <a:ext cx="155880" cy="46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EC938691-1A72-202A-042B-BBAEBB5132A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584742" y="671205"/>
                  <a:ext cx="173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62D60B6-0AC7-29E6-E823-4603EA470792}"/>
                    </a:ext>
                  </a:extLst>
                </p14:cNvPr>
                <p14:cNvContentPartPr/>
                <p14:nvPr/>
              </p14:nvContentPartPr>
              <p14:xfrm>
                <a:off x="9610662" y="716205"/>
                <a:ext cx="168480" cy="6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62D60B6-0AC7-29E6-E823-4603EA47079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601662" y="707565"/>
                  <a:ext cx="186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CD8A4B8-9780-5E51-344E-52DF3503C767}"/>
                    </a:ext>
                  </a:extLst>
                </p14:cNvPr>
                <p14:cNvContentPartPr/>
                <p14:nvPr/>
              </p14:nvContentPartPr>
              <p14:xfrm>
                <a:off x="9967422" y="651405"/>
                <a:ext cx="146520" cy="85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CD8A4B8-9780-5E51-344E-52DF3503C76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958782" y="642765"/>
                  <a:ext cx="164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6182E87-55BB-99A9-B766-9DE06325F982}"/>
                    </a:ext>
                  </a:extLst>
                </p14:cNvPr>
                <p14:cNvContentPartPr/>
                <p14:nvPr/>
              </p14:nvContentPartPr>
              <p14:xfrm>
                <a:off x="10201782" y="556365"/>
                <a:ext cx="124200" cy="185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6182E87-55BB-99A9-B766-9DE06325F98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192782" y="547725"/>
                  <a:ext cx="141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FFA4821-638F-DF01-A06E-DCABCBD6C78D}"/>
                    </a:ext>
                  </a:extLst>
                </p14:cNvPr>
                <p14:cNvContentPartPr/>
                <p14:nvPr/>
              </p14:nvContentPartPr>
              <p14:xfrm>
                <a:off x="10337862" y="714045"/>
                <a:ext cx="75600" cy="824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FFA4821-638F-DF01-A06E-DCABCBD6C78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328862" y="705045"/>
                  <a:ext cx="93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94C7CC4-0F23-0F51-F4EA-EFEDE97815C4}"/>
                    </a:ext>
                  </a:extLst>
                </p14:cNvPr>
                <p14:cNvContentPartPr/>
                <p14:nvPr/>
              </p14:nvContentPartPr>
              <p14:xfrm>
                <a:off x="10457382" y="515325"/>
                <a:ext cx="95760" cy="2872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94C7CC4-0F23-0F51-F4EA-EFEDE97815C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48382" y="506685"/>
                  <a:ext cx="1134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B9542F3-5FC4-559D-CA2F-F6F4D8905B15}"/>
                    </a:ext>
                  </a:extLst>
                </p14:cNvPr>
                <p14:cNvContentPartPr/>
                <p14:nvPr/>
              </p14:nvContentPartPr>
              <p14:xfrm>
                <a:off x="9917022" y="531885"/>
                <a:ext cx="147600" cy="2966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B9542F3-5FC4-559D-CA2F-F6F4D8905B1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08022" y="523245"/>
                  <a:ext cx="165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7ADFE83-5723-FB81-DA51-8B291C065813}"/>
                    </a:ext>
                  </a:extLst>
                </p14:cNvPr>
                <p14:cNvContentPartPr/>
                <p14:nvPr/>
              </p14:nvContentPartPr>
              <p14:xfrm>
                <a:off x="10514982" y="431445"/>
                <a:ext cx="108000" cy="1144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7ADFE83-5723-FB81-DA51-8B291C0658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06342" y="422445"/>
                  <a:ext cx="125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01C39FE-25A2-D8CE-9B24-836CEFAB506A}"/>
                    </a:ext>
                  </a:extLst>
                </p14:cNvPr>
                <p14:cNvContentPartPr/>
                <p14:nvPr/>
              </p14:nvContentPartPr>
              <p14:xfrm>
                <a:off x="10825662" y="643485"/>
                <a:ext cx="196920" cy="82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01C39FE-25A2-D8CE-9B24-836CEFAB506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817022" y="634485"/>
                  <a:ext cx="214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6E2C13A-CA2C-0FAE-0CBD-861DABD7043B}"/>
                    </a:ext>
                  </a:extLst>
                </p14:cNvPr>
                <p14:cNvContentPartPr/>
                <p14:nvPr/>
              </p14:nvContentPartPr>
              <p14:xfrm>
                <a:off x="11105382" y="538725"/>
                <a:ext cx="105840" cy="1929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6E2C13A-CA2C-0FAE-0CBD-861DABD7043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096382" y="530085"/>
                  <a:ext cx="123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1FCF960-C466-3830-E7FA-56D962DC7222}"/>
                    </a:ext>
                  </a:extLst>
                </p14:cNvPr>
                <p14:cNvContentPartPr/>
                <p14:nvPr/>
              </p14:nvContentPartPr>
              <p14:xfrm>
                <a:off x="11261262" y="715485"/>
                <a:ext cx="121680" cy="716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1FCF960-C466-3830-E7FA-56D962DC722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52622" y="706485"/>
                  <a:ext cx="139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E908D74-C4C9-9648-DD95-90717DBEA1E0}"/>
                    </a:ext>
                  </a:extLst>
                </p14:cNvPr>
                <p14:cNvContentPartPr/>
                <p14:nvPr/>
              </p14:nvContentPartPr>
              <p14:xfrm>
                <a:off x="11440542" y="647445"/>
                <a:ext cx="121680" cy="198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E908D74-C4C9-9648-DD95-90717DBEA1E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31542" y="638805"/>
                  <a:ext cx="139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94C5019-FC4D-C1A3-26D1-DCBED0F94935}"/>
                    </a:ext>
                  </a:extLst>
                </p14:cNvPr>
                <p14:cNvContentPartPr/>
                <p14:nvPr/>
              </p14:nvContentPartPr>
              <p14:xfrm>
                <a:off x="11459262" y="696405"/>
                <a:ext cx="129600" cy="82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94C5019-FC4D-C1A3-26D1-DCBED0F9493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50262" y="687765"/>
                  <a:ext cx="147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C908A33-02EC-3D2F-F3AA-710B141FAD30}"/>
                    </a:ext>
                  </a:extLst>
                </p14:cNvPr>
                <p14:cNvContentPartPr/>
                <p14:nvPr/>
              </p14:nvContentPartPr>
              <p14:xfrm>
                <a:off x="11726382" y="624045"/>
                <a:ext cx="118440" cy="1123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C908A33-02EC-3D2F-F3AA-710B141FAD3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717742" y="615405"/>
                  <a:ext cx="136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B1F7DCD-DAB1-0E9E-CEC0-8D3E19C7131F}"/>
                    </a:ext>
                  </a:extLst>
                </p14:cNvPr>
                <p14:cNvContentPartPr/>
                <p14:nvPr/>
              </p14:nvContentPartPr>
              <p14:xfrm>
                <a:off x="10696422" y="492285"/>
                <a:ext cx="43200" cy="3600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B1F7DCD-DAB1-0E9E-CEC0-8D3E19C7131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87422" y="483645"/>
                  <a:ext cx="608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8E21A7D-55F5-71A9-C785-C8022A028C40}"/>
                    </a:ext>
                  </a:extLst>
                </p14:cNvPr>
                <p14:cNvContentPartPr/>
                <p14:nvPr/>
              </p14:nvContentPartPr>
              <p14:xfrm>
                <a:off x="11722062" y="625845"/>
                <a:ext cx="102240" cy="124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8E21A7D-55F5-71A9-C785-C8022A028C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713062" y="616845"/>
                  <a:ext cx="119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719698C-BD27-410C-02E7-9A9650E646D4}"/>
                    </a:ext>
                  </a:extLst>
                </p14:cNvPr>
                <p14:cNvContentPartPr/>
                <p14:nvPr/>
              </p14:nvContentPartPr>
              <p14:xfrm>
                <a:off x="11663382" y="645285"/>
                <a:ext cx="163800" cy="1519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719698C-BD27-410C-02E7-9A9650E646D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654742" y="636285"/>
                  <a:ext cx="181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B09CFCE-7E6C-6E67-384C-03EDE4B4DAA3}"/>
                    </a:ext>
                  </a:extLst>
                </p14:cNvPr>
                <p14:cNvContentPartPr/>
                <p14:nvPr/>
              </p14:nvContentPartPr>
              <p14:xfrm>
                <a:off x="10657182" y="1081605"/>
                <a:ext cx="130680" cy="1177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B09CFCE-7E6C-6E67-384C-03EDE4B4DAA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648182" y="1072965"/>
                  <a:ext cx="148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52464EC-D706-F23E-01CC-A424A2E014CE}"/>
                    </a:ext>
                  </a:extLst>
                </p14:cNvPr>
                <p14:cNvContentPartPr/>
                <p14:nvPr/>
              </p14:nvContentPartPr>
              <p14:xfrm>
                <a:off x="10844382" y="1153245"/>
                <a:ext cx="98640" cy="15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52464EC-D706-F23E-01CC-A424A2E014C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835382" y="1144245"/>
                  <a:ext cx="116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BDB0608-205B-858C-B27A-2BA99BA7C0B4}"/>
                    </a:ext>
                  </a:extLst>
                </p14:cNvPr>
                <p14:cNvContentPartPr/>
                <p14:nvPr/>
              </p14:nvContentPartPr>
              <p14:xfrm>
                <a:off x="10957782" y="1033005"/>
                <a:ext cx="173160" cy="2012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BDB0608-205B-858C-B27A-2BA99BA7C0B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49142" y="1024005"/>
                  <a:ext cx="190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D52676B-DC5B-4CC5-AABB-386140A457ED}"/>
                    </a:ext>
                  </a:extLst>
                </p14:cNvPr>
                <p14:cNvContentPartPr/>
                <p14:nvPr/>
              </p14:nvContentPartPr>
              <p14:xfrm>
                <a:off x="10615062" y="1024725"/>
                <a:ext cx="113760" cy="1882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D52676B-DC5B-4CC5-AABB-386140A457E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06422" y="1015725"/>
                  <a:ext cx="131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66488CF-0E8A-23BF-C7B0-18159403480C}"/>
                    </a:ext>
                  </a:extLst>
                </p14:cNvPr>
                <p14:cNvContentPartPr/>
                <p14:nvPr/>
              </p14:nvContentPartPr>
              <p14:xfrm>
                <a:off x="11191782" y="981525"/>
                <a:ext cx="95040" cy="2167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66488CF-0E8A-23BF-C7B0-18159403480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83142" y="972525"/>
                  <a:ext cx="112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52013BAD-FE3E-75CC-17AE-7E566DA4095F}"/>
                    </a:ext>
                  </a:extLst>
                </p14:cNvPr>
                <p14:cNvContentPartPr/>
                <p14:nvPr/>
              </p14:nvContentPartPr>
              <p14:xfrm>
                <a:off x="11319582" y="1172685"/>
                <a:ext cx="88920" cy="94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52013BAD-FE3E-75CC-17AE-7E566DA4095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10582" y="1163685"/>
                  <a:ext cx="1065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D420157-0675-E248-0BCA-FCB9A78E9CF6}"/>
                    </a:ext>
                  </a:extLst>
                </p14:cNvPr>
                <p14:cNvContentPartPr/>
                <p14:nvPr/>
              </p14:nvContentPartPr>
              <p14:xfrm>
                <a:off x="11496702" y="1106805"/>
                <a:ext cx="145800" cy="622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D420157-0675-E248-0BCA-FCB9A78E9CF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87702" y="1098165"/>
                  <a:ext cx="163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379FF07B-862C-7049-072C-31DD6C46F2F4}"/>
                    </a:ext>
                  </a:extLst>
                </p14:cNvPr>
                <p14:cNvContentPartPr/>
                <p14:nvPr/>
              </p14:nvContentPartPr>
              <p14:xfrm>
                <a:off x="11771742" y="1089525"/>
                <a:ext cx="130320" cy="1472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379FF07B-862C-7049-072C-31DD6C46F2F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762742" y="1080885"/>
                  <a:ext cx="147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6EDD39B-F58C-E894-9D23-59DB6FD1035C}"/>
                    </a:ext>
                  </a:extLst>
                </p14:cNvPr>
                <p14:cNvContentPartPr/>
                <p14:nvPr/>
              </p14:nvContentPartPr>
              <p14:xfrm>
                <a:off x="8227182" y="673725"/>
                <a:ext cx="87120" cy="1155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6EDD39B-F58C-E894-9D23-59DB6FD1035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18542" y="664725"/>
                  <a:ext cx="104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AAA0440-4114-DF19-F979-FDA491FCDC71}"/>
                    </a:ext>
                  </a:extLst>
                </p14:cNvPr>
                <p14:cNvContentPartPr/>
                <p14:nvPr/>
              </p14:nvContentPartPr>
              <p14:xfrm>
                <a:off x="8375862" y="671565"/>
                <a:ext cx="200880" cy="80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AAA0440-4114-DF19-F979-FDA491FCDC7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67222" y="662925"/>
                  <a:ext cx="218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ED74607-4C7E-54C7-222D-0851D03CF626}"/>
                    </a:ext>
                  </a:extLst>
                </p14:cNvPr>
                <p14:cNvContentPartPr/>
                <p14:nvPr/>
              </p14:nvContentPartPr>
              <p14:xfrm>
                <a:off x="2112582" y="775965"/>
                <a:ext cx="95400" cy="92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ED74607-4C7E-54C7-222D-0851D03CF62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03582" y="766965"/>
                  <a:ext cx="113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132945F-288A-2C81-124D-E640F56666FA}"/>
                    </a:ext>
                  </a:extLst>
                </p14:cNvPr>
                <p14:cNvContentPartPr/>
                <p14:nvPr/>
              </p14:nvContentPartPr>
              <p14:xfrm>
                <a:off x="2267382" y="764805"/>
                <a:ext cx="368640" cy="132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132945F-288A-2C81-124D-E640F56666F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58742" y="756165"/>
                  <a:ext cx="386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781E142-4D90-0392-3853-4373C73DB1B6}"/>
                    </a:ext>
                  </a:extLst>
                </p14:cNvPr>
                <p14:cNvContentPartPr/>
                <p14:nvPr/>
              </p14:nvContentPartPr>
              <p14:xfrm>
                <a:off x="2726742" y="703245"/>
                <a:ext cx="59040" cy="1648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781E142-4D90-0392-3853-4373C73DB1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18102" y="694605"/>
                  <a:ext cx="76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08AF17B-ECC6-D16C-79E4-2E01338B4794}"/>
                    </a:ext>
                  </a:extLst>
                </p14:cNvPr>
                <p14:cNvContentPartPr/>
                <p14:nvPr/>
              </p14:nvContentPartPr>
              <p14:xfrm>
                <a:off x="2784702" y="764805"/>
                <a:ext cx="70560" cy="85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08AF17B-ECC6-D16C-79E4-2E01338B479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775702" y="756165"/>
                  <a:ext cx="88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BF2CB34-E132-3AEC-3361-6A69B21DA100}"/>
                    </a:ext>
                  </a:extLst>
                </p14:cNvPr>
                <p14:cNvContentPartPr/>
                <p14:nvPr/>
              </p14:nvContentPartPr>
              <p14:xfrm>
                <a:off x="2933382" y="687045"/>
                <a:ext cx="173160" cy="1569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BF2CB34-E132-3AEC-3361-6A69B21DA10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924742" y="678405"/>
                  <a:ext cx="190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A6D9CEB-7F15-4851-36C6-96B7C05F7063}"/>
                    </a:ext>
                  </a:extLst>
                </p14:cNvPr>
                <p14:cNvContentPartPr/>
                <p14:nvPr/>
              </p14:nvContentPartPr>
              <p14:xfrm>
                <a:off x="3065862" y="708645"/>
                <a:ext cx="68040" cy="22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A6D9CEB-7F15-4851-36C6-96B7C05F706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56862" y="699645"/>
                  <a:ext cx="85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9906322-7476-D035-5476-B793E0FA9578}"/>
                    </a:ext>
                  </a:extLst>
                </p14:cNvPr>
                <p14:cNvContentPartPr/>
                <p14:nvPr/>
              </p14:nvContentPartPr>
              <p14:xfrm>
                <a:off x="3178542" y="751845"/>
                <a:ext cx="148320" cy="79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9906322-7476-D035-5476-B793E0FA957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169902" y="742845"/>
                  <a:ext cx="165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BB0F8B5-3913-136A-AA12-E0C05092C8BC}"/>
                    </a:ext>
                  </a:extLst>
                </p14:cNvPr>
                <p14:cNvContentPartPr/>
                <p14:nvPr/>
              </p14:nvContentPartPr>
              <p14:xfrm>
                <a:off x="142302" y="1231365"/>
                <a:ext cx="165600" cy="16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BB0F8B5-3913-136A-AA12-E0C05092C8B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33662" y="1222365"/>
                  <a:ext cx="183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6F7708D-BC8C-23A1-3EB6-154844407922}"/>
                    </a:ext>
                  </a:extLst>
                </p14:cNvPr>
                <p14:cNvContentPartPr/>
                <p14:nvPr/>
              </p14:nvContentPartPr>
              <p14:xfrm>
                <a:off x="186582" y="1287525"/>
                <a:ext cx="126000" cy="27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6F7708D-BC8C-23A1-3EB6-15484440792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7942" y="1278885"/>
                  <a:ext cx="143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6005786-0F4F-2623-5C41-A4F3652696B3}"/>
                    </a:ext>
                  </a:extLst>
                </p14:cNvPr>
                <p14:cNvContentPartPr/>
                <p14:nvPr/>
              </p14:nvContentPartPr>
              <p14:xfrm>
                <a:off x="371622" y="1185285"/>
                <a:ext cx="100440" cy="192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6005786-0F4F-2623-5C41-A4F3652696B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2622" y="1176285"/>
                  <a:ext cx="118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9D9338A-6D07-16D0-33A3-1D862400450A}"/>
                    </a:ext>
                  </a:extLst>
                </p14:cNvPr>
                <p14:cNvContentPartPr/>
                <p14:nvPr/>
              </p14:nvContentPartPr>
              <p14:xfrm>
                <a:off x="81822" y="752205"/>
                <a:ext cx="159480" cy="284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9D9338A-6D07-16D0-33A3-1D862400450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822" y="743565"/>
                  <a:ext cx="1771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260EADC-1F1D-FC47-5AC7-AADA0B24BBE9}"/>
                    </a:ext>
                  </a:extLst>
                </p14:cNvPr>
                <p14:cNvContentPartPr/>
                <p14:nvPr/>
              </p14:nvContentPartPr>
              <p14:xfrm>
                <a:off x="313662" y="804765"/>
                <a:ext cx="138960" cy="133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260EADC-1F1D-FC47-5AC7-AADA0B24BBE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5022" y="796125"/>
                  <a:ext cx="156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794742E-4AAA-F4F8-64B9-989B08E87DB1}"/>
                    </a:ext>
                  </a:extLst>
                </p14:cNvPr>
                <p14:cNvContentPartPr/>
                <p14:nvPr/>
              </p14:nvContentPartPr>
              <p14:xfrm>
                <a:off x="330222" y="866685"/>
                <a:ext cx="142920" cy="10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794742E-4AAA-F4F8-64B9-989B08E87DB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1582" y="858045"/>
                  <a:ext cx="160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D48831E-32BC-D4BF-FC81-4181AF805B0D}"/>
                    </a:ext>
                  </a:extLst>
                </p14:cNvPr>
                <p14:cNvContentPartPr/>
                <p14:nvPr/>
              </p14:nvContentPartPr>
              <p14:xfrm>
                <a:off x="561702" y="762285"/>
                <a:ext cx="143280" cy="1465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D48831E-32BC-D4BF-FC81-4181AF805B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2702" y="753285"/>
                  <a:ext cx="160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16E6A0E-E043-5635-89A2-61D507779912}"/>
                    </a:ext>
                  </a:extLst>
                </p14:cNvPr>
                <p14:cNvContentPartPr/>
                <p14:nvPr/>
              </p14:nvContentPartPr>
              <p14:xfrm>
                <a:off x="980742" y="763725"/>
                <a:ext cx="140760" cy="2271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16E6A0E-E043-5635-89A2-61D50777991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2102" y="754725"/>
                  <a:ext cx="158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124D831-50E1-C1AC-A06E-9A0F66429BA1}"/>
                    </a:ext>
                  </a:extLst>
                </p14:cNvPr>
                <p14:cNvContentPartPr/>
                <p14:nvPr/>
              </p14:nvContentPartPr>
              <p14:xfrm>
                <a:off x="1167222" y="781365"/>
                <a:ext cx="180000" cy="101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124D831-50E1-C1AC-A06E-9A0F66429BA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58222" y="772725"/>
                  <a:ext cx="197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2DB5F97-9CE7-CC7F-11D1-4E8D36516B27}"/>
                    </a:ext>
                  </a:extLst>
                </p14:cNvPr>
                <p14:cNvContentPartPr/>
                <p14:nvPr/>
              </p14:nvContentPartPr>
              <p14:xfrm>
                <a:off x="1193502" y="790725"/>
                <a:ext cx="223200" cy="100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2DB5F97-9CE7-CC7F-11D1-4E8D36516B2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84862" y="782085"/>
                  <a:ext cx="240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7583139-7A8B-BD2A-6B79-6FEE92178DB7}"/>
                    </a:ext>
                  </a:extLst>
                </p14:cNvPr>
                <p14:cNvContentPartPr/>
                <p14:nvPr/>
              </p14:nvContentPartPr>
              <p14:xfrm>
                <a:off x="1465662" y="715485"/>
                <a:ext cx="177480" cy="168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7583139-7A8B-BD2A-6B79-6FEE92178DB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56662" y="706485"/>
                  <a:ext cx="195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5DB8C5E-2762-7C47-EA93-78ABD293ED06}"/>
                    </a:ext>
                  </a:extLst>
                </p14:cNvPr>
                <p14:cNvContentPartPr/>
                <p14:nvPr/>
              </p14:nvContentPartPr>
              <p14:xfrm>
                <a:off x="1672302" y="761925"/>
                <a:ext cx="93600" cy="100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5DB8C5E-2762-7C47-EA93-78ABD293ED0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663662" y="753285"/>
                  <a:ext cx="111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28ABDEF-02B0-86A6-B87B-B247B9A60A33}"/>
                    </a:ext>
                  </a:extLst>
                </p14:cNvPr>
                <p14:cNvContentPartPr/>
                <p14:nvPr/>
              </p14:nvContentPartPr>
              <p14:xfrm>
                <a:off x="1795062" y="703245"/>
                <a:ext cx="88200" cy="1836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28ABDEF-02B0-86A6-B87B-B247B9A60A3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86062" y="694605"/>
                  <a:ext cx="105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6AA51F6-2152-8136-DD4C-F647A87B048B}"/>
                    </a:ext>
                  </a:extLst>
                </p14:cNvPr>
                <p14:cNvContentPartPr/>
                <p14:nvPr/>
              </p14:nvContentPartPr>
              <p14:xfrm>
                <a:off x="77862" y="1003125"/>
                <a:ext cx="695880" cy="48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6AA51F6-2152-8136-DD4C-F647A87B048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862" y="994485"/>
                  <a:ext cx="713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DCE6736-5369-BD5B-ADBF-3FBD834976F6}"/>
                    </a:ext>
                  </a:extLst>
                </p14:cNvPr>
                <p14:cNvContentPartPr/>
                <p14:nvPr/>
              </p14:nvContentPartPr>
              <p14:xfrm>
                <a:off x="164982" y="1005285"/>
                <a:ext cx="622080" cy="51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DCE6736-5369-BD5B-ADBF-3FBD834976F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55982" y="996645"/>
                  <a:ext cx="639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235E900-7915-3ADE-852E-29D408EB9829}"/>
                    </a:ext>
                  </a:extLst>
                </p14:cNvPr>
                <p14:cNvContentPartPr/>
                <p14:nvPr/>
              </p14:nvContentPartPr>
              <p14:xfrm>
                <a:off x="906222" y="1167645"/>
                <a:ext cx="182880" cy="208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235E900-7915-3ADE-852E-29D408EB982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7582" y="1158645"/>
                  <a:ext cx="200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387C782-8AAE-78B7-C4F2-A9445B679E53}"/>
                    </a:ext>
                  </a:extLst>
                </p14:cNvPr>
                <p14:cNvContentPartPr/>
                <p14:nvPr/>
              </p14:nvContentPartPr>
              <p14:xfrm>
                <a:off x="1090182" y="1129125"/>
                <a:ext cx="133560" cy="78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387C782-8AAE-78B7-C4F2-A9445B679E5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81182" y="1120485"/>
                  <a:ext cx="151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B5E207B-4E1F-5E35-41C4-08FA799B9211}"/>
                    </a:ext>
                  </a:extLst>
                </p14:cNvPr>
                <p14:cNvContentPartPr/>
                <p14:nvPr/>
              </p14:nvContentPartPr>
              <p14:xfrm>
                <a:off x="1440102" y="1229925"/>
                <a:ext cx="192960" cy="93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B5E207B-4E1F-5E35-41C4-08FA799B921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31102" y="1220925"/>
                  <a:ext cx="210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1F8EFCD-7486-5BDE-DFBC-5787E6A3C551}"/>
                    </a:ext>
                  </a:extLst>
                </p14:cNvPr>
                <p14:cNvContentPartPr/>
                <p14:nvPr/>
              </p14:nvContentPartPr>
              <p14:xfrm>
                <a:off x="1481142" y="1302285"/>
                <a:ext cx="152280" cy="11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1F8EFCD-7486-5BDE-DFBC-5787E6A3C55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72502" y="1293285"/>
                  <a:ext cx="169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3F9C721-2EF0-F525-740A-C7F488FE6BB4}"/>
                    </a:ext>
                  </a:extLst>
                </p14:cNvPr>
                <p14:cNvContentPartPr/>
                <p14:nvPr/>
              </p14:nvContentPartPr>
              <p14:xfrm>
                <a:off x="1822782" y="1183485"/>
                <a:ext cx="156600" cy="1292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3F9C721-2EF0-F525-740A-C7F488FE6BB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814142" y="1174485"/>
                  <a:ext cx="174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43314CD-D23E-B314-C7E0-2E7F32CCA822}"/>
                    </a:ext>
                  </a:extLst>
                </p14:cNvPr>
                <p14:cNvContentPartPr/>
                <p14:nvPr/>
              </p14:nvContentPartPr>
              <p14:xfrm>
                <a:off x="2009622" y="1092405"/>
                <a:ext cx="89640" cy="73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43314CD-D23E-B314-C7E0-2E7F32CCA822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000622" y="1083765"/>
                  <a:ext cx="107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E594C7E-9455-BD81-D736-D4D282DB7C57}"/>
                    </a:ext>
                  </a:extLst>
                </p14:cNvPr>
                <p14:cNvContentPartPr/>
                <p14:nvPr/>
              </p14:nvContentPartPr>
              <p14:xfrm>
                <a:off x="2137422" y="1115085"/>
                <a:ext cx="122040" cy="169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E594C7E-9455-BD81-D736-D4D282DB7C5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128782" y="1106445"/>
                  <a:ext cx="139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AC1AF19-2DEB-7A73-4920-2CE247A9A4FE}"/>
                    </a:ext>
                  </a:extLst>
                </p14:cNvPr>
                <p14:cNvContentPartPr/>
                <p14:nvPr/>
              </p14:nvContentPartPr>
              <p14:xfrm>
                <a:off x="2285022" y="1243965"/>
                <a:ext cx="65880" cy="109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AC1AF19-2DEB-7A73-4920-2CE247A9A4F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276382" y="1234965"/>
                  <a:ext cx="83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4FC9AF6-C563-C1EA-69C0-AB93299BA7E0}"/>
                    </a:ext>
                  </a:extLst>
                </p14:cNvPr>
                <p14:cNvContentPartPr/>
                <p14:nvPr/>
              </p14:nvContentPartPr>
              <p14:xfrm>
                <a:off x="2315622" y="1039125"/>
                <a:ext cx="84600" cy="114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4FC9AF6-C563-C1EA-69C0-AB93299BA7E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06622" y="1030485"/>
                  <a:ext cx="102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BC1FBD9-AA70-07A0-6E1E-1F88FAD8E226}"/>
                    </a:ext>
                  </a:extLst>
                </p14:cNvPr>
                <p14:cNvContentPartPr/>
                <p14:nvPr/>
              </p14:nvContentPartPr>
              <p14:xfrm>
                <a:off x="2602902" y="1168725"/>
                <a:ext cx="15840" cy="129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BC1FBD9-AA70-07A0-6E1E-1F88FAD8E22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93902" y="1160085"/>
                  <a:ext cx="33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2C7C543-DD00-A9C0-FA54-204BAD31D841}"/>
                    </a:ext>
                  </a:extLst>
                </p14:cNvPr>
                <p14:cNvContentPartPr/>
                <p14:nvPr/>
              </p14:nvContentPartPr>
              <p14:xfrm>
                <a:off x="2573742" y="1215165"/>
                <a:ext cx="131760" cy="82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2C7C543-DD00-A9C0-FA54-204BAD31D84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564742" y="1206525"/>
                  <a:ext cx="149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1D47963-3CD3-5567-7D68-9A8D780B13FE}"/>
                    </a:ext>
                  </a:extLst>
                </p14:cNvPr>
                <p14:cNvContentPartPr/>
                <p14:nvPr/>
              </p14:nvContentPartPr>
              <p14:xfrm>
                <a:off x="2805222" y="1160445"/>
                <a:ext cx="287640" cy="788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1D47963-3CD3-5567-7D68-9A8D780B13F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796582" y="1151805"/>
                  <a:ext cx="305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85B031C-F79E-0CD9-2164-FEFABC3E345C}"/>
                    </a:ext>
                  </a:extLst>
                </p14:cNvPr>
                <p14:cNvContentPartPr/>
                <p14:nvPr/>
              </p14:nvContentPartPr>
              <p14:xfrm>
                <a:off x="3169902" y="1155765"/>
                <a:ext cx="107640" cy="838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85B031C-F79E-0CD9-2164-FEFABC3E345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61262" y="1146765"/>
                  <a:ext cx="125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364A323-31D1-9BC1-8C27-A3C0658F0136}"/>
                    </a:ext>
                  </a:extLst>
                </p14:cNvPr>
                <p14:cNvContentPartPr/>
                <p14:nvPr/>
              </p14:nvContentPartPr>
              <p14:xfrm>
                <a:off x="3249102" y="1090245"/>
                <a:ext cx="124200" cy="214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364A323-31D1-9BC1-8C27-A3C0658F013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240102" y="1081245"/>
                  <a:ext cx="141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B0F2DBD-41BB-A778-D49F-72BFA9F24C3B}"/>
                    </a:ext>
                  </a:extLst>
                </p14:cNvPr>
                <p14:cNvContentPartPr/>
                <p14:nvPr/>
              </p14:nvContentPartPr>
              <p14:xfrm>
                <a:off x="2776782" y="1068285"/>
                <a:ext cx="86760" cy="245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B0F2DBD-41BB-A778-D49F-72BFA9F24C3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67782" y="1059645"/>
                  <a:ext cx="104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16A902C-EE58-D9CD-7791-CBC7706181FB}"/>
                    </a:ext>
                  </a:extLst>
                </p14:cNvPr>
                <p14:cNvContentPartPr/>
                <p14:nvPr/>
              </p14:nvContentPartPr>
              <p14:xfrm>
                <a:off x="3360342" y="992685"/>
                <a:ext cx="119520" cy="1458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16A902C-EE58-D9CD-7791-CBC7706181F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51702" y="983685"/>
                  <a:ext cx="137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DB6A243-F60E-5CD4-B262-E7F9FF4862FD}"/>
                    </a:ext>
                  </a:extLst>
                </p14:cNvPr>
                <p14:cNvContentPartPr/>
                <p14:nvPr/>
              </p14:nvContentPartPr>
              <p14:xfrm>
                <a:off x="3497502" y="1030845"/>
                <a:ext cx="127440" cy="2124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DB6A243-F60E-5CD4-B262-E7F9FF4862F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88862" y="1022205"/>
                  <a:ext cx="145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9F32B5F-1957-6E47-4921-07DBCDD345D0}"/>
                    </a:ext>
                  </a:extLst>
                </p14:cNvPr>
                <p14:cNvContentPartPr/>
                <p14:nvPr/>
              </p14:nvContentPartPr>
              <p14:xfrm>
                <a:off x="3647622" y="1216605"/>
                <a:ext cx="93240" cy="91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9F32B5F-1957-6E47-4921-07DBCDD345D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638982" y="1207965"/>
                  <a:ext cx="110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678352F-C5D1-0611-75E6-5EBF11BDD3B1}"/>
                    </a:ext>
                  </a:extLst>
                </p14:cNvPr>
                <p14:cNvContentPartPr/>
                <p14:nvPr/>
              </p14:nvContentPartPr>
              <p14:xfrm>
                <a:off x="3693342" y="955245"/>
                <a:ext cx="88560" cy="1526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678352F-C5D1-0611-75E6-5EBF11BDD3B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84342" y="946605"/>
                  <a:ext cx="106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B22F6D2-15A0-7E4B-ACAA-3621ED0450BD}"/>
                    </a:ext>
                  </a:extLst>
                </p14:cNvPr>
                <p14:cNvContentPartPr/>
                <p14:nvPr/>
              </p14:nvContentPartPr>
              <p14:xfrm>
                <a:off x="3968382" y="1138485"/>
                <a:ext cx="29520" cy="110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B22F6D2-15A0-7E4B-ACAA-3621ED0450B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959742" y="1129845"/>
                  <a:ext cx="47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AF1871E-0027-4847-93C7-22843FFB1694}"/>
                    </a:ext>
                  </a:extLst>
                </p14:cNvPr>
                <p14:cNvContentPartPr/>
                <p14:nvPr/>
              </p14:nvContentPartPr>
              <p14:xfrm>
                <a:off x="3947862" y="1181325"/>
                <a:ext cx="133200" cy="11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AF1871E-0027-4847-93C7-22843FFB169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938862" y="1172685"/>
                  <a:ext cx="150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3145F11-6449-E906-8C2A-3664F5CCCB00}"/>
                    </a:ext>
                  </a:extLst>
                </p14:cNvPr>
                <p14:cNvContentPartPr/>
                <p14:nvPr/>
              </p14:nvContentPartPr>
              <p14:xfrm>
                <a:off x="4159542" y="1074765"/>
                <a:ext cx="122040" cy="151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3145F11-6449-E906-8C2A-3664F5CCCB0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150542" y="1065765"/>
                  <a:ext cx="139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467C4CC-AD40-A5F8-6448-B4D5726ABC37}"/>
                    </a:ext>
                  </a:extLst>
                </p14:cNvPr>
                <p14:cNvContentPartPr/>
                <p14:nvPr/>
              </p14:nvContentPartPr>
              <p14:xfrm>
                <a:off x="4373382" y="1136325"/>
                <a:ext cx="127800" cy="820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467C4CC-AD40-A5F8-6448-B4D5726ABC3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64382" y="1127685"/>
                  <a:ext cx="145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7113437-CFB4-F6F0-E3A9-E172DC3FE08A}"/>
                    </a:ext>
                  </a:extLst>
                </p14:cNvPr>
                <p14:cNvContentPartPr/>
                <p14:nvPr/>
              </p14:nvContentPartPr>
              <p14:xfrm>
                <a:off x="4577502" y="1023645"/>
                <a:ext cx="60480" cy="1972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7113437-CFB4-F6F0-E3A9-E172DC3FE08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68502" y="1014645"/>
                  <a:ext cx="78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1AF332A-7805-108C-BB66-6FD28E7E9561}"/>
                    </a:ext>
                  </a:extLst>
                </p14:cNvPr>
                <p14:cNvContentPartPr/>
                <p14:nvPr/>
              </p14:nvContentPartPr>
              <p14:xfrm>
                <a:off x="4677222" y="1051365"/>
                <a:ext cx="119520" cy="125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1AF332A-7805-108C-BB66-6FD28E7E956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68582" y="1042365"/>
                  <a:ext cx="1371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3D3683B-0CA7-7FA2-A080-A149F7469656}"/>
                    </a:ext>
                  </a:extLst>
                </p14:cNvPr>
                <p14:cNvContentPartPr/>
                <p14:nvPr/>
              </p14:nvContentPartPr>
              <p14:xfrm>
                <a:off x="4888902" y="1113645"/>
                <a:ext cx="88200" cy="216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3D3683B-0CA7-7FA2-A080-A149F746965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879902" y="1105005"/>
                  <a:ext cx="105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C96E187-B7C9-40F6-9B01-56E7B111F20F}"/>
                    </a:ext>
                  </a:extLst>
                </p14:cNvPr>
                <p14:cNvContentPartPr/>
                <p14:nvPr/>
              </p14:nvContentPartPr>
              <p14:xfrm>
                <a:off x="5028222" y="1036965"/>
                <a:ext cx="124920" cy="125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C96E187-B7C9-40F6-9B01-56E7B111F20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19222" y="1028325"/>
                  <a:ext cx="142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5530CD1-B056-3CFD-3E48-421FD1D54B68}"/>
                    </a:ext>
                  </a:extLst>
                </p14:cNvPr>
                <p14:cNvContentPartPr/>
                <p14:nvPr/>
              </p14:nvContentPartPr>
              <p14:xfrm>
                <a:off x="5160702" y="979365"/>
                <a:ext cx="94680" cy="2088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5530CD1-B056-3CFD-3E48-421FD1D54B6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151702" y="970365"/>
                  <a:ext cx="1123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0892CA1-1A1A-829C-82A2-AD80EE26472A}"/>
                    </a:ext>
                  </a:extLst>
                </p14:cNvPr>
                <p14:cNvContentPartPr/>
                <p14:nvPr/>
              </p14:nvContentPartPr>
              <p14:xfrm>
                <a:off x="5339622" y="966765"/>
                <a:ext cx="150840" cy="201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0892CA1-1A1A-829C-82A2-AD80EE26472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330982" y="958125"/>
                  <a:ext cx="168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F7B84B0-01F2-3896-EAF0-B0C5EB3EB561}"/>
                    </a:ext>
                  </a:extLst>
                </p14:cNvPr>
                <p14:cNvContentPartPr/>
                <p14:nvPr/>
              </p14:nvContentPartPr>
              <p14:xfrm>
                <a:off x="5508102" y="1145325"/>
                <a:ext cx="81360" cy="745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F7B84B0-01F2-3896-EAF0-B0C5EB3EB56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99462" y="1136685"/>
                  <a:ext cx="99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376EC70-A440-A39E-9F39-F713770E4DDA}"/>
                    </a:ext>
                  </a:extLst>
                </p14:cNvPr>
                <p14:cNvContentPartPr/>
                <p14:nvPr/>
              </p14:nvContentPartPr>
              <p14:xfrm>
                <a:off x="5658222" y="974685"/>
                <a:ext cx="122400" cy="1868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376EC70-A440-A39E-9F39-F713770E4DD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649222" y="966045"/>
                  <a:ext cx="140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6CBC669-7D5B-0419-D9C5-5A1994096BA2}"/>
                    </a:ext>
                  </a:extLst>
                </p14:cNvPr>
                <p14:cNvContentPartPr/>
                <p14:nvPr/>
              </p14:nvContentPartPr>
              <p14:xfrm>
                <a:off x="5813742" y="1151445"/>
                <a:ext cx="117360" cy="109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6CBC669-7D5B-0419-D9C5-5A1994096BA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805102" y="1142445"/>
                  <a:ext cx="135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F21FDE3-3DFD-8605-0DA5-D9ECEB050DBE}"/>
                    </a:ext>
                  </a:extLst>
                </p14:cNvPr>
                <p14:cNvContentPartPr/>
                <p14:nvPr/>
              </p14:nvContentPartPr>
              <p14:xfrm>
                <a:off x="4395342" y="741405"/>
                <a:ext cx="1058400" cy="3351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F21FDE3-3DFD-8605-0DA5-D9ECEB050DB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86342" y="732405"/>
                  <a:ext cx="1076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C633EA2-A44D-C81C-F620-11B9620A962D}"/>
                    </a:ext>
                  </a:extLst>
                </p14:cNvPr>
                <p14:cNvContentPartPr/>
                <p14:nvPr/>
              </p14:nvContentPartPr>
              <p14:xfrm>
                <a:off x="5334582" y="814845"/>
                <a:ext cx="179640" cy="1144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C633EA2-A44D-C81C-F620-11B9620A962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325582" y="805845"/>
                  <a:ext cx="197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81E3F2F-3736-28DC-E052-2116A83D5EE2}"/>
                    </a:ext>
                  </a:extLst>
                </p14:cNvPr>
                <p14:cNvContentPartPr/>
                <p14:nvPr/>
              </p14:nvContentPartPr>
              <p14:xfrm>
                <a:off x="4936782" y="733125"/>
                <a:ext cx="826920" cy="2437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81E3F2F-3736-28DC-E052-2116A83D5EE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927782" y="724485"/>
                  <a:ext cx="8445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CDFFFF5-7689-A16C-9CBC-60FC07302610}"/>
                    </a:ext>
                  </a:extLst>
                </p14:cNvPr>
                <p14:cNvContentPartPr/>
                <p14:nvPr/>
              </p14:nvContentPartPr>
              <p14:xfrm>
                <a:off x="5707182" y="852285"/>
                <a:ext cx="74880" cy="129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CDFFFF5-7689-A16C-9CBC-60FC0730261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98542" y="843285"/>
                  <a:ext cx="92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232D0BB-C5C3-5B04-B64B-A407C89979AE}"/>
                    </a:ext>
                  </a:extLst>
                </p14:cNvPr>
                <p14:cNvContentPartPr/>
                <p14:nvPr/>
              </p14:nvContentPartPr>
              <p14:xfrm>
                <a:off x="6091662" y="1113285"/>
                <a:ext cx="187920" cy="198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232D0BB-C5C3-5B04-B64B-A407C89979A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082662" y="1104285"/>
                  <a:ext cx="205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6E90CA5A-BC20-B6F6-F16B-383F5F61943E}"/>
                    </a:ext>
                  </a:extLst>
                </p14:cNvPr>
                <p14:cNvContentPartPr/>
                <p14:nvPr/>
              </p14:nvContentPartPr>
              <p14:xfrm>
                <a:off x="6119742" y="1172325"/>
                <a:ext cx="138240" cy="111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6E90CA5A-BC20-B6F6-F16B-383F5F61943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10742" y="1163685"/>
                  <a:ext cx="1558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FC8E107-FAE3-4014-6FBB-ADF24D5F7CA0}"/>
                    </a:ext>
                  </a:extLst>
                </p14:cNvPr>
                <p14:cNvContentPartPr/>
                <p14:nvPr/>
              </p14:nvContentPartPr>
              <p14:xfrm>
                <a:off x="6045942" y="928965"/>
                <a:ext cx="201240" cy="104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FC8E107-FAE3-4014-6FBB-ADF24D5F7CA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36942" y="920325"/>
                  <a:ext cx="218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651863CF-95D1-8615-FE0D-53AE3DB03878}"/>
                    </a:ext>
                  </a:extLst>
                </p14:cNvPr>
                <p14:cNvContentPartPr/>
                <p14:nvPr/>
              </p14:nvContentPartPr>
              <p14:xfrm>
                <a:off x="6579102" y="1080165"/>
                <a:ext cx="129600" cy="11268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651863CF-95D1-8615-FE0D-53AE3DB0387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70102" y="1071525"/>
                  <a:ext cx="147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EC0F67A-9AB3-3DAF-556F-F46163EDC1C9}"/>
                    </a:ext>
                  </a:extLst>
                </p14:cNvPr>
                <p14:cNvContentPartPr/>
                <p14:nvPr/>
              </p14:nvContentPartPr>
              <p14:xfrm>
                <a:off x="6594582" y="1109325"/>
                <a:ext cx="105480" cy="694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EC0F67A-9AB3-3DAF-556F-F46163EDC1C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585942" y="1100685"/>
                  <a:ext cx="123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3E15859-DCE0-A714-F4AD-AA64F2638585}"/>
                    </a:ext>
                  </a:extLst>
                </p14:cNvPr>
                <p14:cNvContentPartPr/>
                <p14:nvPr/>
              </p14:nvContentPartPr>
              <p14:xfrm>
                <a:off x="6746142" y="925725"/>
                <a:ext cx="122040" cy="1447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3E15859-DCE0-A714-F4AD-AA64F263858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37502" y="917085"/>
                  <a:ext cx="139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14D880E-E33E-DC26-2EC8-1F520703E7A9}"/>
                    </a:ext>
                  </a:extLst>
                </p14:cNvPr>
                <p14:cNvContentPartPr/>
                <p14:nvPr/>
              </p14:nvContentPartPr>
              <p14:xfrm>
                <a:off x="6979782" y="1080885"/>
                <a:ext cx="112680" cy="1191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14D880E-E33E-DC26-2EC8-1F520703E7A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71142" y="1071885"/>
                  <a:ext cx="130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2B8FF3E7-3DFF-70F9-2CD4-1937A249519D}"/>
                    </a:ext>
                  </a:extLst>
                </p14:cNvPr>
                <p14:cNvContentPartPr/>
                <p14:nvPr/>
              </p14:nvContentPartPr>
              <p14:xfrm>
                <a:off x="7174542" y="1076565"/>
                <a:ext cx="129600" cy="1515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2B8FF3E7-3DFF-70F9-2CD4-1937A249519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65542" y="1067925"/>
                  <a:ext cx="147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C19D931-D43D-3082-2E98-306F4B2AF85F}"/>
                    </a:ext>
                  </a:extLst>
                </p14:cNvPr>
                <p14:cNvContentPartPr/>
                <p14:nvPr/>
              </p14:nvContentPartPr>
              <p14:xfrm>
                <a:off x="7280382" y="921765"/>
                <a:ext cx="129600" cy="1436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C19D931-D43D-3082-2E98-306F4B2AF85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271742" y="912765"/>
                  <a:ext cx="147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C4BA7B5-AF89-91C5-C9EE-535C62636151}"/>
                    </a:ext>
                  </a:extLst>
                </p14:cNvPr>
                <p14:cNvContentPartPr/>
                <p14:nvPr/>
              </p14:nvContentPartPr>
              <p14:xfrm>
                <a:off x="7596462" y="1084485"/>
                <a:ext cx="15840" cy="1126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C4BA7B5-AF89-91C5-C9EE-535C6263615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587822" y="1075845"/>
                  <a:ext cx="33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F576C42-FCBC-E521-55DE-B83536505458}"/>
                    </a:ext>
                  </a:extLst>
                </p14:cNvPr>
                <p14:cNvContentPartPr/>
                <p14:nvPr/>
              </p14:nvContentPartPr>
              <p14:xfrm>
                <a:off x="7568742" y="1129845"/>
                <a:ext cx="139320" cy="100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F576C42-FCBC-E521-55DE-B8353650545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560102" y="1120845"/>
                  <a:ext cx="1569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CDD1890-C24D-4F5F-908A-233049406493}"/>
                    </a:ext>
                  </a:extLst>
                </p14:cNvPr>
                <p14:cNvContentPartPr/>
                <p14:nvPr/>
              </p14:nvContentPartPr>
              <p14:xfrm>
                <a:off x="7821102" y="993765"/>
                <a:ext cx="100800" cy="1864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CDD1890-C24D-4F5F-908A-23304940649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812102" y="985125"/>
                  <a:ext cx="118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C917D5C-D34C-992C-806C-4540363A5E0B}"/>
                    </a:ext>
                  </a:extLst>
                </p14:cNvPr>
                <p14:cNvContentPartPr/>
                <p14:nvPr/>
              </p14:nvContentPartPr>
              <p14:xfrm>
                <a:off x="8019462" y="1063605"/>
                <a:ext cx="137160" cy="1195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C917D5C-D34C-992C-806C-4540363A5E0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10462" y="1054965"/>
                  <a:ext cx="154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B555A5C-02CF-F751-FFC2-57444AC0DCC9}"/>
                    </a:ext>
                  </a:extLst>
                </p14:cNvPr>
                <p14:cNvContentPartPr/>
                <p14:nvPr/>
              </p14:nvContentPartPr>
              <p14:xfrm>
                <a:off x="8072382" y="1105725"/>
                <a:ext cx="119520" cy="705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B555A5C-02CF-F751-FFC2-57444AC0DCC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063742" y="1097085"/>
                  <a:ext cx="137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77F9AC8-C7B3-2DE8-F57C-6A68EE94EFEF}"/>
                    </a:ext>
                  </a:extLst>
                </p14:cNvPr>
                <p14:cNvContentPartPr/>
                <p14:nvPr/>
              </p14:nvContentPartPr>
              <p14:xfrm>
                <a:off x="8267502" y="1075125"/>
                <a:ext cx="143640" cy="2232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77F9AC8-C7B3-2DE8-F57C-6A68EE94EFE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258862" y="1066125"/>
                  <a:ext cx="161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345D52C-CC38-EB55-1F70-B5A06B7981C4}"/>
                    </a:ext>
                  </a:extLst>
                </p14:cNvPr>
                <p14:cNvContentPartPr/>
                <p14:nvPr/>
              </p14:nvContentPartPr>
              <p14:xfrm>
                <a:off x="6094182" y="1534845"/>
                <a:ext cx="154440" cy="32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345D52C-CC38-EB55-1F70-B5A06B7981C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085542" y="1526205"/>
                  <a:ext cx="172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C4905438-F10B-6FB2-D6CA-0BF7B1F036DB}"/>
                    </a:ext>
                  </a:extLst>
                </p14:cNvPr>
                <p14:cNvContentPartPr/>
                <p14:nvPr/>
              </p14:nvContentPartPr>
              <p14:xfrm>
                <a:off x="6117222" y="1622325"/>
                <a:ext cx="140400" cy="64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C4905438-F10B-6FB2-D6CA-0BF7B1F036D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108222" y="1613685"/>
                  <a:ext cx="158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F05DE0D-3749-F30B-CCFA-58F863F89E9F}"/>
                    </a:ext>
                  </a:extLst>
                </p14:cNvPr>
                <p14:cNvContentPartPr/>
                <p14:nvPr/>
              </p14:nvContentPartPr>
              <p14:xfrm>
                <a:off x="6551382" y="1475445"/>
                <a:ext cx="150840" cy="1645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F05DE0D-3749-F30B-CCFA-58F863F89E9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42742" y="1466805"/>
                  <a:ext cx="1684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00F4A1E-1B88-E85D-1543-08D4464CB6B6}"/>
                    </a:ext>
                  </a:extLst>
                </p14:cNvPr>
                <p14:cNvContentPartPr/>
                <p14:nvPr/>
              </p14:nvContentPartPr>
              <p14:xfrm>
                <a:off x="6595662" y="1494165"/>
                <a:ext cx="314280" cy="1332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00F4A1E-1B88-E85D-1543-08D4464CB6B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587022" y="1485525"/>
                  <a:ext cx="331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511534F3-28D2-0F8A-85B4-911A52136621}"/>
                    </a:ext>
                  </a:extLst>
                </p14:cNvPr>
                <p14:cNvContentPartPr/>
                <p14:nvPr/>
              </p14:nvContentPartPr>
              <p14:xfrm>
                <a:off x="6833262" y="1508205"/>
                <a:ext cx="340200" cy="150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511534F3-28D2-0F8A-85B4-911A5213662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824262" y="1499205"/>
                  <a:ext cx="357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E071E9C-7049-916E-BC49-ECC849912C10}"/>
                    </a:ext>
                  </a:extLst>
                </p14:cNvPr>
                <p14:cNvContentPartPr/>
                <p14:nvPr/>
              </p14:nvContentPartPr>
              <p14:xfrm>
                <a:off x="7141782" y="1440165"/>
                <a:ext cx="150840" cy="2584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E071E9C-7049-916E-BC49-ECC849912C1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133142" y="1431165"/>
                  <a:ext cx="168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4B06998-8253-1895-213D-1A1CB6685A59}"/>
                    </a:ext>
                  </a:extLst>
                </p14:cNvPr>
                <p14:cNvContentPartPr/>
                <p14:nvPr/>
              </p14:nvContentPartPr>
              <p14:xfrm>
                <a:off x="6472902" y="1402005"/>
                <a:ext cx="127800" cy="34812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4B06998-8253-1895-213D-1A1CB6685A5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463902" y="1393365"/>
                  <a:ext cx="1454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EC12FC6-C804-BA7F-D609-E000A8F737DF}"/>
                    </a:ext>
                  </a:extLst>
                </p14:cNvPr>
                <p14:cNvContentPartPr/>
                <p14:nvPr/>
              </p14:nvContentPartPr>
              <p14:xfrm>
                <a:off x="7339782" y="1328925"/>
                <a:ext cx="82800" cy="1166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EC12FC6-C804-BA7F-D609-E000A8F737D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330782" y="1319925"/>
                  <a:ext cx="100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3C8DC31-CA7D-1C8A-8F4E-3A8126E22FA7}"/>
                    </a:ext>
                  </a:extLst>
                </p14:cNvPr>
                <p14:cNvContentPartPr/>
                <p14:nvPr/>
              </p14:nvContentPartPr>
              <p14:xfrm>
                <a:off x="1464942" y="1769205"/>
                <a:ext cx="176400" cy="306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3C8DC31-CA7D-1C8A-8F4E-3A8126E22FA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456302" y="1760205"/>
                  <a:ext cx="194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C9524B5C-BF69-E6E9-8483-962AA83CAC97}"/>
                    </a:ext>
                  </a:extLst>
                </p14:cNvPr>
                <p14:cNvContentPartPr/>
                <p14:nvPr/>
              </p14:nvContentPartPr>
              <p14:xfrm>
                <a:off x="1479702" y="1866405"/>
                <a:ext cx="184320" cy="25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C9524B5C-BF69-E6E9-8483-962AA83CAC9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470702" y="1857765"/>
                  <a:ext cx="201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7B17C38-9CAD-2456-0DE4-8864B3BB6B26}"/>
                    </a:ext>
                  </a:extLst>
                </p14:cNvPr>
                <p14:cNvContentPartPr/>
                <p14:nvPr/>
              </p14:nvContentPartPr>
              <p14:xfrm>
                <a:off x="1822062" y="1703685"/>
                <a:ext cx="151200" cy="1710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7B17C38-9CAD-2456-0DE4-8864B3BB6B2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13062" y="1694685"/>
                  <a:ext cx="168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B48F4AE-18DD-58F3-8F7A-A2D430F95E08}"/>
                    </a:ext>
                  </a:extLst>
                </p14:cNvPr>
                <p14:cNvContentPartPr/>
                <p14:nvPr/>
              </p14:nvContentPartPr>
              <p14:xfrm>
                <a:off x="1721622" y="1631685"/>
                <a:ext cx="117360" cy="33840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B48F4AE-18DD-58F3-8F7A-A2D430F95E0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712622" y="1622685"/>
                  <a:ext cx="1350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2C231B0-FD57-4124-A950-4C3A33E748EB}"/>
                    </a:ext>
                  </a:extLst>
                </p14:cNvPr>
                <p14:cNvContentPartPr/>
                <p14:nvPr/>
              </p14:nvContentPartPr>
              <p14:xfrm>
                <a:off x="2052102" y="1648605"/>
                <a:ext cx="146880" cy="2318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2C231B0-FD57-4124-A950-4C3A33E748E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043102" y="1639965"/>
                  <a:ext cx="164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617486F-EDEE-C0FD-4255-E2DEE0ADA012}"/>
                    </a:ext>
                  </a:extLst>
                </p14:cNvPr>
                <p14:cNvContentPartPr/>
                <p14:nvPr/>
              </p14:nvContentPartPr>
              <p14:xfrm>
                <a:off x="2220582" y="1833645"/>
                <a:ext cx="81360" cy="892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617486F-EDEE-C0FD-4255-E2DEE0ADA01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11942" y="1825005"/>
                  <a:ext cx="99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CB42303-7675-D6C0-3879-608F14027E1B}"/>
                    </a:ext>
                  </a:extLst>
                </p14:cNvPr>
                <p14:cNvContentPartPr/>
                <p14:nvPr/>
              </p14:nvContentPartPr>
              <p14:xfrm>
                <a:off x="2497062" y="1687845"/>
                <a:ext cx="5400" cy="1767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CB42303-7675-D6C0-3879-608F14027E1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488422" y="1679205"/>
                  <a:ext cx="23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AE22D246-4539-B7D3-1FEB-2725924FF1CF}"/>
                    </a:ext>
                  </a:extLst>
                </p14:cNvPr>
                <p14:cNvContentPartPr/>
                <p14:nvPr/>
              </p14:nvContentPartPr>
              <p14:xfrm>
                <a:off x="2438742" y="1770285"/>
                <a:ext cx="126720" cy="291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AE22D246-4539-B7D3-1FEB-2725924FF1C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30102" y="1761285"/>
                  <a:ext cx="144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5D48325-93FE-8799-6DC7-4678892D00FF}"/>
                    </a:ext>
                  </a:extLst>
                </p14:cNvPr>
                <p14:cNvContentPartPr/>
                <p14:nvPr/>
              </p14:nvContentPartPr>
              <p14:xfrm>
                <a:off x="2731782" y="1692525"/>
                <a:ext cx="130680" cy="1501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5D48325-93FE-8799-6DC7-4678892D00F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22782" y="1683525"/>
                  <a:ext cx="148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8013317-A1A5-21D5-82DE-AED9961A50AA}"/>
                    </a:ext>
                  </a:extLst>
                </p14:cNvPr>
                <p14:cNvContentPartPr/>
                <p14:nvPr/>
              </p14:nvContentPartPr>
              <p14:xfrm>
                <a:off x="2921502" y="1791165"/>
                <a:ext cx="77040" cy="176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8013317-A1A5-21D5-82DE-AED9961A50A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912502" y="1782165"/>
                  <a:ext cx="94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6911556-887C-D3EE-2622-A51F4C27D3AF}"/>
                    </a:ext>
                  </a:extLst>
                </p14:cNvPr>
                <p14:cNvContentPartPr/>
                <p14:nvPr/>
              </p14:nvContentPartPr>
              <p14:xfrm>
                <a:off x="3074502" y="1700445"/>
                <a:ext cx="145080" cy="1447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6911556-887C-D3EE-2622-A51F4C27D3A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065862" y="1691805"/>
                  <a:ext cx="162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A57A873-5D09-DB1D-52C6-297ED52AEE5D}"/>
                    </a:ext>
                  </a:extLst>
                </p14:cNvPr>
                <p14:cNvContentPartPr/>
                <p14:nvPr/>
              </p14:nvContentPartPr>
              <p14:xfrm>
                <a:off x="2681382" y="1616205"/>
                <a:ext cx="613800" cy="2836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A57A873-5D09-DB1D-52C6-297ED52AEE5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672742" y="1607205"/>
                  <a:ext cx="631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4FF27E5E-F1C3-0741-1C6C-083454D5AFDF}"/>
                    </a:ext>
                  </a:extLst>
                </p14:cNvPr>
                <p14:cNvContentPartPr/>
                <p14:nvPr/>
              </p14:nvContentPartPr>
              <p14:xfrm>
                <a:off x="3335502" y="1597845"/>
                <a:ext cx="175680" cy="2286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4FF27E5E-F1C3-0741-1C6C-083454D5AFD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26502" y="1589205"/>
                  <a:ext cx="193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3BC8CE7-54F7-3E97-E883-CBABF12416FB}"/>
                    </a:ext>
                  </a:extLst>
                </p14:cNvPr>
                <p14:cNvContentPartPr/>
                <p14:nvPr/>
              </p14:nvContentPartPr>
              <p14:xfrm>
                <a:off x="3483462" y="1801605"/>
                <a:ext cx="145080" cy="1076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3BC8CE7-54F7-3E97-E883-CBABF12416F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474822" y="1792605"/>
                  <a:ext cx="162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11BC0C4-30F5-4359-D90C-7F01331E7D32}"/>
                    </a:ext>
                  </a:extLst>
                </p14:cNvPr>
                <p14:cNvContentPartPr/>
                <p14:nvPr/>
              </p14:nvContentPartPr>
              <p14:xfrm>
                <a:off x="3650502" y="1603965"/>
                <a:ext cx="137880" cy="313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11BC0C4-30F5-4359-D90C-7F01331E7D3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641502" y="1594965"/>
                  <a:ext cx="1555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CA9927AE-B681-2495-F466-07B61951F5FE}"/>
                    </a:ext>
                  </a:extLst>
                </p14:cNvPr>
                <p14:cNvContentPartPr/>
                <p14:nvPr/>
              </p14:nvContentPartPr>
              <p14:xfrm>
                <a:off x="3731502" y="1438365"/>
                <a:ext cx="196560" cy="181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CA9927AE-B681-2495-F466-07B61951F5F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722862" y="1429725"/>
                  <a:ext cx="2142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A7BDCF55-97C4-9D1B-6665-898A422CD8CE}"/>
                    </a:ext>
                  </a:extLst>
                </p14:cNvPr>
                <p14:cNvContentPartPr/>
                <p14:nvPr/>
              </p14:nvContentPartPr>
              <p14:xfrm>
                <a:off x="3673182" y="1413885"/>
                <a:ext cx="349200" cy="25740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A7BDCF55-97C4-9D1B-6665-898A422CD8C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664542" y="1404885"/>
                  <a:ext cx="3668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4A4F194-5CBA-E732-3530-89DC614F3285}"/>
                    </a:ext>
                  </a:extLst>
                </p14:cNvPr>
                <p14:cNvContentPartPr/>
                <p14:nvPr/>
              </p14:nvContentPartPr>
              <p14:xfrm>
                <a:off x="1068222" y="1050285"/>
                <a:ext cx="199800" cy="2116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4A4F194-5CBA-E732-3530-89DC614F328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59222" y="1041285"/>
                  <a:ext cx="217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8335F81-9BBF-93F5-C71B-47D6BE0C49D5}"/>
                    </a:ext>
                  </a:extLst>
                </p14:cNvPr>
                <p14:cNvContentPartPr/>
                <p14:nvPr/>
              </p14:nvContentPartPr>
              <p14:xfrm>
                <a:off x="101622" y="2367885"/>
                <a:ext cx="209160" cy="144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8335F81-9BBF-93F5-C71B-47D6BE0C49D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2982" y="2359245"/>
                  <a:ext cx="226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AA4C09C-780F-1126-2553-A29148ADE72E}"/>
                    </a:ext>
                  </a:extLst>
                </p14:cNvPr>
                <p14:cNvContentPartPr/>
                <p14:nvPr/>
              </p14:nvContentPartPr>
              <p14:xfrm>
                <a:off x="138342" y="2441325"/>
                <a:ext cx="161280" cy="147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AA4C09C-780F-1126-2553-A29148ADE72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29342" y="2432685"/>
                  <a:ext cx="178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E7C0C68-81C1-35C2-F158-FB72013E1AB7}"/>
                    </a:ext>
                  </a:extLst>
                </p14:cNvPr>
                <p14:cNvContentPartPr/>
                <p14:nvPr/>
              </p14:nvContentPartPr>
              <p14:xfrm>
                <a:off x="344262" y="2316045"/>
                <a:ext cx="147600" cy="18360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E7C0C68-81C1-35C2-F158-FB72013E1AB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35622" y="2307405"/>
                  <a:ext cx="1652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AD4E4BF-3A4C-C182-DA42-14115DAA2750}"/>
                    </a:ext>
                  </a:extLst>
                </p14:cNvPr>
                <p14:cNvContentPartPr/>
                <p14:nvPr/>
              </p14:nvContentPartPr>
              <p14:xfrm>
                <a:off x="854742" y="2220645"/>
                <a:ext cx="140400" cy="2250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AD4E4BF-3A4C-C182-DA42-14115DAA275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46102" y="2211645"/>
                  <a:ext cx="158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CB7CD29-8F24-CC0C-7A87-B5C84181FF19}"/>
                    </a:ext>
                  </a:extLst>
                </p14:cNvPr>
                <p14:cNvContentPartPr/>
                <p14:nvPr/>
              </p14:nvContentPartPr>
              <p14:xfrm>
                <a:off x="1326342" y="2332245"/>
                <a:ext cx="198720" cy="108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CB7CD29-8F24-CC0C-7A87-B5C84181FF1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317702" y="2323245"/>
                  <a:ext cx="216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966AE67-1C86-C663-8D7B-93F67D9CC2FA}"/>
                    </a:ext>
                  </a:extLst>
                </p14:cNvPr>
                <p14:cNvContentPartPr/>
                <p14:nvPr/>
              </p14:nvContentPartPr>
              <p14:xfrm>
                <a:off x="1357302" y="2407125"/>
                <a:ext cx="115560" cy="201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966AE67-1C86-C663-8D7B-93F67D9CC2F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348302" y="2398125"/>
                  <a:ext cx="133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96A41D6-A1E7-0E3F-6A95-F0DCD2273546}"/>
                    </a:ext>
                  </a:extLst>
                </p14:cNvPr>
                <p14:cNvContentPartPr/>
                <p14:nvPr/>
              </p14:nvContentPartPr>
              <p14:xfrm>
                <a:off x="1727382" y="2297325"/>
                <a:ext cx="175680" cy="1411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96A41D6-A1E7-0E3F-6A95-F0DCD227354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718382" y="2288325"/>
                  <a:ext cx="193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0440D434-4426-5906-E879-034D8D0A537A}"/>
                    </a:ext>
                  </a:extLst>
                </p14:cNvPr>
                <p14:cNvContentPartPr/>
                <p14:nvPr/>
              </p14:nvContentPartPr>
              <p14:xfrm>
                <a:off x="2022582" y="2203005"/>
                <a:ext cx="120600" cy="226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0440D434-4426-5906-E879-034D8D0A537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013582" y="2194365"/>
                  <a:ext cx="138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A611D9E-9807-481F-175D-9DC077ED79FB}"/>
                    </a:ext>
                  </a:extLst>
                </p14:cNvPr>
                <p14:cNvContentPartPr/>
                <p14:nvPr/>
              </p14:nvContentPartPr>
              <p14:xfrm>
                <a:off x="2178822" y="2395965"/>
                <a:ext cx="96480" cy="1000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A611D9E-9807-481F-175D-9DC077ED79F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169822" y="2387325"/>
                  <a:ext cx="114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DBA02B51-5349-E114-40C3-812DAD1C9586}"/>
                    </a:ext>
                  </a:extLst>
                </p14:cNvPr>
                <p14:cNvContentPartPr/>
                <p14:nvPr/>
              </p14:nvContentPartPr>
              <p14:xfrm>
                <a:off x="2512182" y="2291925"/>
                <a:ext cx="22320" cy="1353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DBA02B51-5349-E114-40C3-812DAD1C958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503542" y="2283285"/>
                  <a:ext cx="39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0B0FD3F-5959-5660-6820-63C07EC4A6A1}"/>
                    </a:ext>
                  </a:extLst>
                </p14:cNvPr>
                <p14:cNvContentPartPr/>
                <p14:nvPr/>
              </p14:nvContentPartPr>
              <p14:xfrm>
                <a:off x="2459982" y="2340885"/>
                <a:ext cx="123840" cy="100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0B0FD3F-5959-5660-6820-63C07EC4A6A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451342" y="2332245"/>
                  <a:ext cx="141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AE2FA5F0-0422-ACD6-43AF-5B58AE12DE14}"/>
                    </a:ext>
                  </a:extLst>
                </p14:cNvPr>
                <p14:cNvContentPartPr/>
                <p14:nvPr/>
              </p14:nvContentPartPr>
              <p14:xfrm>
                <a:off x="2741862" y="1944885"/>
                <a:ext cx="856800" cy="864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AE2FA5F0-0422-ACD6-43AF-5B58AE12DE1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732862" y="1936245"/>
                  <a:ext cx="874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E390971-3539-BC1C-5C26-92CF08F39A4E}"/>
                    </a:ext>
                  </a:extLst>
                </p14:cNvPr>
                <p14:cNvContentPartPr/>
                <p14:nvPr/>
              </p14:nvContentPartPr>
              <p14:xfrm>
                <a:off x="2746182" y="2244405"/>
                <a:ext cx="124920" cy="1944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E390971-3539-BC1C-5C26-92CF08F39A4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737542" y="2235405"/>
                  <a:ext cx="142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7F28C98-016A-02F6-4011-7ACE13A9243D}"/>
                    </a:ext>
                  </a:extLst>
                </p14:cNvPr>
                <p14:cNvContentPartPr/>
                <p14:nvPr/>
              </p14:nvContentPartPr>
              <p14:xfrm>
                <a:off x="2880462" y="2389125"/>
                <a:ext cx="123120" cy="1400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7F28C98-016A-02F6-4011-7ACE13A9243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871822" y="2380485"/>
                  <a:ext cx="140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7C78D11-0A05-4732-D793-8B4FAEDAC83F}"/>
                    </a:ext>
                  </a:extLst>
                </p14:cNvPr>
                <p14:cNvContentPartPr/>
                <p14:nvPr/>
              </p14:nvContentPartPr>
              <p14:xfrm>
                <a:off x="3164142" y="2326125"/>
                <a:ext cx="129240" cy="165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7C78D11-0A05-4732-D793-8B4FAEDAC83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155142" y="2317485"/>
                  <a:ext cx="146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B3A1796-E3F8-A895-D1D3-B42E521859CB}"/>
                    </a:ext>
                  </a:extLst>
                </p14:cNvPr>
                <p14:cNvContentPartPr/>
                <p14:nvPr/>
              </p14:nvContentPartPr>
              <p14:xfrm>
                <a:off x="3354582" y="2247645"/>
                <a:ext cx="164520" cy="1260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B3A1796-E3F8-A895-D1D3-B42E521859C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345582" y="2239005"/>
                  <a:ext cx="182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84EE70CD-BAC4-7CEF-C363-87DE2A415AF5}"/>
                    </a:ext>
                  </a:extLst>
                </p14:cNvPr>
                <p14:cNvContentPartPr/>
                <p14:nvPr/>
              </p14:nvContentPartPr>
              <p14:xfrm>
                <a:off x="3591102" y="2148285"/>
                <a:ext cx="123480" cy="2041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84EE70CD-BAC4-7CEF-C363-87DE2A415AF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582462" y="2139285"/>
                  <a:ext cx="141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866E8E1-7BA9-F7D9-E050-43D08FAFA14A}"/>
                    </a:ext>
                  </a:extLst>
                </p14:cNvPr>
                <p14:cNvContentPartPr/>
                <p14:nvPr/>
              </p14:nvContentPartPr>
              <p14:xfrm>
                <a:off x="3683262" y="2324685"/>
                <a:ext cx="123480" cy="1083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866E8E1-7BA9-F7D9-E050-43D08FAFA14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674262" y="2316045"/>
                  <a:ext cx="141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4C7599F-AC8A-D66D-12CD-460F7B717683}"/>
                    </a:ext>
                  </a:extLst>
                </p14:cNvPr>
                <p14:cNvContentPartPr/>
                <p14:nvPr/>
              </p14:nvContentPartPr>
              <p14:xfrm>
                <a:off x="3924822" y="2303085"/>
                <a:ext cx="207000" cy="97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4C7599F-AC8A-D66D-12CD-460F7B717683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916182" y="2294085"/>
                  <a:ext cx="224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B2560311-A338-018D-6CE2-19BA5AF9B615}"/>
                    </a:ext>
                  </a:extLst>
                </p14:cNvPr>
                <p14:cNvContentPartPr/>
                <p14:nvPr/>
              </p14:nvContentPartPr>
              <p14:xfrm>
                <a:off x="3948942" y="2354565"/>
                <a:ext cx="190800" cy="144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B2560311-A338-018D-6CE2-19BA5AF9B61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939942" y="2345565"/>
                  <a:ext cx="208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7E795D6-820C-E18C-592B-FDEA558353A7}"/>
                    </a:ext>
                  </a:extLst>
                </p14:cNvPr>
                <p14:cNvContentPartPr/>
                <p14:nvPr/>
              </p14:nvContentPartPr>
              <p14:xfrm>
                <a:off x="3312102" y="2524845"/>
                <a:ext cx="456120" cy="2088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7E795D6-820C-E18C-592B-FDEA558353A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303102" y="2515845"/>
                  <a:ext cx="47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E09246E-3AFF-E403-D653-8BDA7DB83831}"/>
                    </a:ext>
                  </a:extLst>
                </p14:cNvPr>
                <p14:cNvContentPartPr/>
                <p14:nvPr/>
              </p14:nvContentPartPr>
              <p14:xfrm>
                <a:off x="1717662" y="2572725"/>
                <a:ext cx="504360" cy="216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E09246E-3AFF-E403-D653-8BDA7DB8383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708662" y="2563725"/>
                  <a:ext cx="522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9BBE074-C063-4AE2-FB0A-1FC4526627E5}"/>
                    </a:ext>
                  </a:extLst>
                </p14:cNvPr>
                <p14:cNvContentPartPr/>
                <p14:nvPr/>
              </p14:nvContentPartPr>
              <p14:xfrm>
                <a:off x="7276782" y="2101485"/>
                <a:ext cx="181440" cy="17676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9BBE074-C063-4AE2-FB0A-1FC4526627E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268142" y="2092485"/>
                  <a:ext cx="199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7D7BE0C-AF4D-F262-A2B7-594668DFEA97}"/>
                    </a:ext>
                  </a:extLst>
                </p14:cNvPr>
                <p14:cNvContentPartPr/>
                <p14:nvPr/>
              </p14:nvContentPartPr>
              <p14:xfrm>
                <a:off x="7616622" y="2120565"/>
                <a:ext cx="196560" cy="17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7D7BE0C-AF4D-F262-A2B7-594668DFEA9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07982" y="2111925"/>
                  <a:ext cx="214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8E48863-E81D-572F-7775-EA891DC29E5A}"/>
                    </a:ext>
                  </a:extLst>
                </p14:cNvPr>
                <p14:cNvContentPartPr/>
                <p14:nvPr/>
              </p14:nvContentPartPr>
              <p14:xfrm>
                <a:off x="7640742" y="2194005"/>
                <a:ext cx="176400" cy="2952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8E48863-E81D-572F-7775-EA891DC29E5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632102" y="2185365"/>
                  <a:ext cx="194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92F7278-446C-E21D-D42E-10CA4E1D454D}"/>
                    </a:ext>
                  </a:extLst>
                </p14:cNvPr>
                <p14:cNvContentPartPr/>
                <p14:nvPr/>
              </p14:nvContentPartPr>
              <p14:xfrm>
                <a:off x="8228262" y="1855245"/>
                <a:ext cx="155880" cy="2016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92F7278-446C-E21D-D42E-10CA4E1D454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219262" y="1846605"/>
                  <a:ext cx="173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7A710CC-C385-7607-820F-2D6BAEB785BE}"/>
                    </a:ext>
                  </a:extLst>
                </p14:cNvPr>
                <p14:cNvContentPartPr/>
                <p14:nvPr/>
              </p14:nvContentPartPr>
              <p14:xfrm>
                <a:off x="8519862" y="1925445"/>
                <a:ext cx="153000" cy="169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7A710CC-C385-7607-820F-2D6BAEB785B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510862" y="1916445"/>
                  <a:ext cx="170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5A9AF6E-BBD7-6CB3-DF45-F4392E4407D8}"/>
                    </a:ext>
                  </a:extLst>
                </p14:cNvPr>
                <p14:cNvContentPartPr/>
                <p14:nvPr/>
              </p14:nvContentPartPr>
              <p14:xfrm>
                <a:off x="8764302" y="1830405"/>
                <a:ext cx="117000" cy="2059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5A9AF6E-BBD7-6CB3-DF45-F4392E4407D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755662" y="1821765"/>
                  <a:ext cx="134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ED2A696-318F-42A3-4C72-08C699F3DA65}"/>
                    </a:ext>
                  </a:extLst>
                </p14:cNvPr>
                <p14:cNvContentPartPr/>
                <p14:nvPr/>
              </p14:nvContentPartPr>
              <p14:xfrm>
                <a:off x="8897142" y="1946685"/>
                <a:ext cx="144720" cy="1353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ED2A696-318F-42A3-4C72-08C699F3DA6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888142" y="1937685"/>
                  <a:ext cx="162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04410F1F-D54F-F5B0-2EF8-93D47C35D0A5}"/>
                    </a:ext>
                  </a:extLst>
                </p14:cNvPr>
                <p14:cNvContentPartPr/>
                <p14:nvPr/>
              </p14:nvContentPartPr>
              <p14:xfrm>
                <a:off x="8168142" y="2167005"/>
                <a:ext cx="950040" cy="453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04410F1F-D54F-F5B0-2EF8-93D47C35D0A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159502" y="2158005"/>
                  <a:ext cx="967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0A80429C-85A0-1AF1-1B9E-448F016A267F}"/>
                    </a:ext>
                  </a:extLst>
                </p14:cNvPr>
                <p14:cNvContentPartPr/>
                <p14:nvPr/>
              </p14:nvContentPartPr>
              <p14:xfrm>
                <a:off x="8203782" y="2281845"/>
                <a:ext cx="175320" cy="1832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0A80429C-85A0-1AF1-1B9E-448F016A267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195142" y="2273205"/>
                  <a:ext cx="192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258FBF7-E97A-69A7-E866-6975AF06E071}"/>
                    </a:ext>
                  </a:extLst>
                </p14:cNvPr>
                <p14:cNvContentPartPr/>
                <p14:nvPr/>
              </p14:nvContentPartPr>
              <p14:xfrm>
                <a:off x="8369382" y="2403885"/>
                <a:ext cx="149040" cy="1479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258FBF7-E97A-69A7-E866-6975AF06E07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360382" y="2395245"/>
                  <a:ext cx="166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B6C8EE8A-9E69-8943-EDD2-44E1E6712EBB}"/>
                    </a:ext>
                  </a:extLst>
                </p14:cNvPr>
                <p14:cNvContentPartPr/>
                <p14:nvPr/>
              </p14:nvContentPartPr>
              <p14:xfrm>
                <a:off x="8637942" y="2371125"/>
                <a:ext cx="83520" cy="1440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B6C8EE8A-9E69-8943-EDD2-44E1E6712EB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628942" y="2362485"/>
                  <a:ext cx="101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286359E-1E52-406B-E36B-1232C9BD4FE0}"/>
                    </a:ext>
                  </a:extLst>
                </p14:cNvPr>
                <p14:cNvContentPartPr/>
                <p14:nvPr/>
              </p14:nvContentPartPr>
              <p14:xfrm>
                <a:off x="8847462" y="2289405"/>
                <a:ext cx="126000" cy="1634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286359E-1E52-406B-E36B-1232C9BD4FE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838822" y="2280765"/>
                  <a:ext cx="143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187425E8-F92D-EA7F-1722-51A7C7B2362C}"/>
                    </a:ext>
                  </a:extLst>
                </p14:cNvPr>
                <p14:cNvContentPartPr/>
                <p14:nvPr/>
              </p14:nvContentPartPr>
              <p14:xfrm>
                <a:off x="8999022" y="2404605"/>
                <a:ext cx="119520" cy="1605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187425E8-F92D-EA7F-1722-51A7C7B2362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990022" y="2395965"/>
                  <a:ext cx="137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695DABC-0A57-6CBE-4F23-E66815B06DB8}"/>
                    </a:ext>
                  </a:extLst>
                </p14:cNvPr>
                <p14:cNvContentPartPr/>
                <p14:nvPr/>
              </p14:nvContentPartPr>
              <p14:xfrm>
                <a:off x="8718222" y="2116245"/>
                <a:ext cx="301680" cy="2772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695DABC-0A57-6CBE-4F23-E66815B06DB8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709222" y="2107605"/>
                  <a:ext cx="319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058912F-A8D6-B2D1-78CA-D0E389E81277}"/>
                    </a:ext>
                  </a:extLst>
                </p14:cNvPr>
                <p14:cNvContentPartPr/>
                <p14:nvPr/>
              </p14:nvContentPartPr>
              <p14:xfrm>
                <a:off x="8285502" y="2549325"/>
                <a:ext cx="262800" cy="403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058912F-A8D6-B2D1-78CA-D0E389E8127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276502" y="2540325"/>
                  <a:ext cx="280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97F4E44-27E2-8B2F-F9E5-A455A6AC19CE}"/>
                    </a:ext>
                  </a:extLst>
                </p14:cNvPr>
                <p14:cNvContentPartPr/>
                <p14:nvPr/>
              </p14:nvContentPartPr>
              <p14:xfrm>
                <a:off x="8813262" y="2570205"/>
                <a:ext cx="221760" cy="601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97F4E44-27E2-8B2F-F9E5-A455A6AC19C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804622" y="2561205"/>
                  <a:ext cx="239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0C66F02-32F8-89D7-7A1D-2466AF279B74}"/>
                    </a:ext>
                  </a:extLst>
                </p14:cNvPr>
                <p14:cNvContentPartPr/>
                <p14:nvPr/>
              </p14:nvContentPartPr>
              <p14:xfrm>
                <a:off x="9400422" y="2118045"/>
                <a:ext cx="209160" cy="187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0C66F02-32F8-89D7-7A1D-2466AF279B7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391422" y="2109405"/>
                  <a:ext cx="226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BBA8879-0FA7-1F15-69C1-16399FBCCF15}"/>
                    </a:ext>
                  </a:extLst>
                </p14:cNvPr>
                <p14:cNvContentPartPr/>
                <p14:nvPr/>
              </p14:nvContentPartPr>
              <p14:xfrm>
                <a:off x="9411222" y="2210205"/>
                <a:ext cx="167040" cy="212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BBA8879-0FA7-1F15-69C1-16399FBCCF1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402222" y="2201565"/>
                  <a:ext cx="184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AC059881-5599-B656-A1D3-E748A9C2246E}"/>
                    </a:ext>
                  </a:extLst>
                </p14:cNvPr>
                <p14:cNvContentPartPr/>
                <p14:nvPr/>
              </p14:nvContentPartPr>
              <p14:xfrm>
                <a:off x="9762582" y="2034885"/>
                <a:ext cx="236880" cy="1767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AC059881-5599-B656-A1D3-E748A9C2246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753942" y="2026245"/>
                  <a:ext cx="254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DD9298D-E33A-8F34-00A7-4C4A14EAC6AD}"/>
                    </a:ext>
                  </a:extLst>
                </p14:cNvPr>
                <p14:cNvContentPartPr/>
                <p14:nvPr/>
              </p14:nvContentPartPr>
              <p14:xfrm>
                <a:off x="10071822" y="1935165"/>
                <a:ext cx="142200" cy="3531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DD9298D-E33A-8F34-00A7-4C4A14EAC6A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063182" y="1926525"/>
                  <a:ext cx="1598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FB3CCB0-46EF-291C-4F17-7884C7ABD86D}"/>
                    </a:ext>
                  </a:extLst>
                </p14:cNvPr>
                <p14:cNvContentPartPr/>
                <p14:nvPr/>
              </p14:nvContentPartPr>
              <p14:xfrm>
                <a:off x="10265862" y="1899885"/>
                <a:ext cx="158400" cy="3369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FB3CCB0-46EF-291C-4F17-7884C7ABD86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256862" y="1891245"/>
                  <a:ext cx="1760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4D269752-11BB-F0E7-BD68-C426EFDB8E45}"/>
                    </a:ext>
                  </a:extLst>
                </p14:cNvPr>
                <p14:cNvContentPartPr/>
                <p14:nvPr/>
              </p14:nvContentPartPr>
              <p14:xfrm>
                <a:off x="10352622" y="1890885"/>
                <a:ext cx="239400" cy="4532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4D269752-11BB-F0E7-BD68-C426EFDB8E45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343982" y="1882245"/>
                  <a:ext cx="2570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C585CA0-C479-8D4C-6C54-2FEFB33C3BAF}"/>
                    </a:ext>
                  </a:extLst>
                </p14:cNvPr>
                <p14:cNvContentPartPr/>
                <p14:nvPr/>
              </p14:nvContentPartPr>
              <p14:xfrm>
                <a:off x="9643062" y="1765605"/>
                <a:ext cx="905040" cy="6188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C585CA0-C479-8D4C-6C54-2FEFB33C3BA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634422" y="1756965"/>
                  <a:ext cx="922680" cy="63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91991DF8-24E2-4ED2-35B9-9401CB97A6A4}"/>
                    </a:ext>
                  </a:extLst>
                </p14:cNvPr>
                <p14:cNvContentPartPr/>
                <p14:nvPr/>
              </p14:nvContentPartPr>
              <p14:xfrm>
                <a:off x="10270542" y="1896285"/>
                <a:ext cx="406440" cy="50976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91991DF8-24E2-4ED2-35B9-9401CB97A6A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261542" y="1887285"/>
                  <a:ext cx="4240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7A54375E-48C4-9512-E9EB-56FF25E0901A}"/>
                    </a:ext>
                  </a:extLst>
                </p14:cNvPr>
                <p14:cNvContentPartPr/>
                <p14:nvPr/>
              </p14:nvContentPartPr>
              <p14:xfrm>
                <a:off x="1747182" y="274125"/>
                <a:ext cx="837360" cy="500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7A54375E-48C4-9512-E9EB-56FF25E0901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738182" y="265485"/>
                  <a:ext cx="855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C2574D2-D860-5A15-6515-19A28DB3C305}"/>
                    </a:ext>
                  </a:extLst>
                </p14:cNvPr>
                <p14:cNvContentPartPr/>
                <p14:nvPr/>
              </p14:nvContentPartPr>
              <p14:xfrm>
                <a:off x="204222" y="3185085"/>
                <a:ext cx="171720" cy="237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C2574D2-D860-5A15-6515-19A28DB3C30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95582" y="3176085"/>
                  <a:ext cx="189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5746F4D-94BB-8D59-081F-6D0820D9F783}"/>
                    </a:ext>
                  </a:extLst>
                </p14:cNvPr>
                <p14:cNvContentPartPr/>
                <p14:nvPr/>
              </p14:nvContentPartPr>
              <p14:xfrm>
                <a:off x="208902" y="3264645"/>
                <a:ext cx="152280" cy="1296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5746F4D-94BB-8D59-081F-6D0820D9F78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00262" y="3255645"/>
                  <a:ext cx="1699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B65B6C6-2CBD-A7CB-2FB9-4912BA9554C8}"/>
                    </a:ext>
                  </a:extLst>
                </p14:cNvPr>
                <p14:cNvContentPartPr/>
                <p14:nvPr/>
              </p14:nvContentPartPr>
              <p14:xfrm>
                <a:off x="428142" y="3148005"/>
                <a:ext cx="119160" cy="1983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B65B6C6-2CBD-A7CB-2FB9-4912BA9554C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19502" y="3139365"/>
                  <a:ext cx="1368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81F7025-9EDD-0C83-E3F3-99F36048B7B4}"/>
                    </a:ext>
                  </a:extLst>
                </p14:cNvPr>
                <p14:cNvContentPartPr/>
                <p14:nvPr/>
              </p14:nvContentPartPr>
              <p14:xfrm>
                <a:off x="695262" y="3148365"/>
                <a:ext cx="303840" cy="31572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81F7025-9EDD-0C83-E3F3-99F36048B7B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86622" y="3139725"/>
                  <a:ext cx="3214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C4EE38F-C1B2-FAA9-16BD-58114BA2CE07}"/>
                    </a:ext>
                  </a:extLst>
                </p14:cNvPr>
                <p14:cNvContentPartPr/>
                <p14:nvPr/>
              </p14:nvContentPartPr>
              <p14:xfrm>
                <a:off x="1171902" y="3163485"/>
                <a:ext cx="201960" cy="158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C4EE38F-C1B2-FAA9-16BD-58114BA2CE0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62902" y="3154845"/>
                  <a:ext cx="219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A8A2A11-F85A-B658-5A31-8AD727F33CCF}"/>
                    </a:ext>
                  </a:extLst>
                </p14:cNvPr>
                <p14:cNvContentPartPr/>
                <p14:nvPr/>
              </p14:nvContentPartPr>
              <p14:xfrm>
                <a:off x="1213662" y="3253125"/>
                <a:ext cx="160920" cy="140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A8A2A11-F85A-B658-5A31-8AD727F33CC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1204662" y="3244485"/>
                  <a:ext cx="178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4823CFD-5A08-D0C7-17A9-74CBBD9E6648}"/>
                    </a:ext>
                  </a:extLst>
                </p14:cNvPr>
                <p14:cNvContentPartPr/>
                <p14:nvPr/>
              </p14:nvContentPartPr>
              <p14:xfrm>
                <a:off x="1489062" y="3111285"/>
                <a:ext cx="157320" cy="1544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4823CFD-5A08-D0C7-17A9-74CBBD9E664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480062" y="3102645"/>
                  <a:ext cx="174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CD69C39-1A4B-9E07-30EF-AA08D6B0D3D6}"/>
                    </a:ext>
                  </a:extLst>
                </p14:cNvPr>
                <p14:cNvContentPartPr/>
                <p14:nvPr/>
              </p14:nvContentPartPr>
              <p14:xfrm>
                <a:off x="1741062" y="3017685"/>
                <a:ext cx="87480" cy="2772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CD69C39-1A4B-9E07-30EF-AA08D6B0D3D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732062" y="3009045"/>
                  <a:ext cx="1051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DFC5411-BA90-8FFA-5655-1E2FB44F0E87}"/>
                    </a:ext>
                  </a:extLst>
                </p14:cNvPr>
                <p14:cNvContentPartPr/>
                <p14:nvPr/>
              </p14:nvContentPartPr>
              <p14:xfrm>
                <a:off x="1845822" y="3110205"/>
                <a:ext cx="228960" cy="2473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DFC5411-BA90-8FFA-5655-1E2FB44F0E8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836822" y="3101565"/>
                  <a:ext cx="246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6139EFEC-8A68-609B-EB97-A624FED3E332}"/>
                    </a:ext>
                  </a:extLst>
                </p14:cNvPr>
                <p14:cNvContentPartPr/>
                <p14:nvPr/>
              </p14:nvContentPartPr>
              <p14:xfrm>
                <a:off x="2102502" y="3226845"/>
                <a:ext cx="75600" cy="5472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6139EFEC-8A68-609B-EB97-A624FED3E33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093502" y="3217845"/>
                  <a:ext cx="93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49554791-4F5B-3C56-4868-0213427C02D9}"/>
                    </a:ext>
                  </a:extLst>
                </p14:cNvPr>
                <p14:cNvContentPartPr/>
                <p14:nvPr/>
              </p14:nvContentPartPr>
              <p14:xfrm>
                <a:off x="2269902" y="3148005"/>
                <a:ext cx="142920" cy="29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49554791-4F5B-3C56-4868-0213427C02D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261262" y="3139365"/>
                  <a:ext cx="160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855A49C-74D4-876F-FBA2-23F2AC70C38B}"/>
                    </a:ext>
                  </a:extLst>
                </p14:cNvPr>
                <p14:cNvContentPartPr/>
                <p14:nvPr/>
              </p14:nvContentPartPr>
              <p14:xfrm>
                <a:off x="2378262" y="3084645"/>
                <a:ext cx="268920" cy="26424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855A49C-74D4-876F-FBA2-23F2AC70C38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369622" y="3075645"/>
                  <a:ext cx="2865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A2A127B-74AA-0526-DD7B-A687B09F633F}"/>
                    </a:ext>
                  </a:extLst>
                </p14:cNvPr>
                <p14:cNvContentPartPr/>
                <p14:nvPr/>
              </p14:nvContentPartPr>
              <p14:xfrm>
                <a:off x="2704782" y="3211365"/>
                <a:ext cx="98280" cy="117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A2A127B-74AA-0526-DD7B-A687B09F633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695782" y="3202725"/>
                  <a:ext cx="115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A179926E-189C-EA94-43B8-274A62E36F38}"/>
                    </a:ext>
                  </a:extLst>
                </p14:cNvPr>
                <p14:cNvContentPartPr/>
                <p14:nvPr/>
              </p14:nvContentPartPr>
              <p14:xfrm>
                <a:off x="2903142" y="3029205"/>
                <a:ext cx="110160" cy="2757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A179926E-189C-EA94-43B8-274A62E36F3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894502" y="3020565"/>
                  <a:ext cx="127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5BC6523C-24E7-0C3C-359A-D68B50727FF5}"/>
                    </a:ext>
                  </a:extLst>
                </p14:cNvPr>
                <p14:cNvContentPartPr/>
                <p14:nvPr/>
              </p14:nvContentPartPr>
              <p14:xfrm>
                <a:off x="3150102" y="3106245"/>
                <a:ext cx="31680" cy="15408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5BC6523C-24E7-0C3C-359A-D68B50727FF5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141102" y="3097605"/>
                  <a:ext cx="49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6C3EE8A-C316-9595-6131-12B72991E3C9}"/>
                    </a:ext>
                  </a:extLst>
                </p14:cNvPr>
                <p14:cNvContentPartPr/>
                <p14:nvPr/>
              </p14:nvContentPartPr>
              <p14:xfrm>
                <a:off x="3082782" y="3151245"/>
                <a:ext cx="155520" cy="327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6C3EE8A-C316-9595-6131-12B72991E3C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074142" y="3142245"/>
                  <a:ext cx="173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9686BBC4-5387-4525-6101-4E63A12BF14B}"/>
                    </a:ext>
                  </a:extLst>
                </p14:cNvPr>
                <p14:cNvContentPartPr/>
                <p14:nvPr/>
              </p14:nvContentPartPr>
              <p14:xfrm>
                <a:off x="3292662" y="3091845"/>
                <a:ext cx="301680" cy="2678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9686BBC4-5387-4525-6101-4E63A12BF14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284022" y="3083205"/>
                  <a:ext cx="319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38BCD06-7DCD-9EB4-369C-EB8E7704D571}"/>
                    </a:ext>
                  </a:extLst>
                </p14:cNvPr>
                <p14:cNvContentPartPr/>
                <p14:nvPr/>
              </p14:nvContentPartPr>
              <p14:xfrm>
                <a:off x="3602622" y="3173565"/>
                <a:ext cx="111600" cy="1443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38BCD06-7DCD-9EB4-369C-EB8E7704D57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593982" y="3164565"/>
                  <a:ext cx="129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0A4D9AF7-46EA-52E4-FB29-D2F269B0AC3B}"/>
                    </a:ext>
                  </a:extLst>
                </p14:cNvPr>
                <p14:cNvContentPartPr/>
                <p14:nvPr/>
              </p14:nvContentPartPr>
              <p14:xfrm>
                <a:off x="4427022" y="2162685"/>
                <a:ext cx="131400" cy="2127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0A4D9AF7-46EA-52E4-FB29-D2F269B0AC3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418382" y="2153685"/>
                  <a:ext cx="149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615EDFE-6037-4840-714F-9FEA885084A6}"/>
                    </a:ext>
                  </a:extLst>
                </p14:cNvPr>
                <p14:cNvContentPartPr/>
                <p14:nvPr/>
              </p14:nvContentPartPr>
              <p14:xfrm>
                <a:off x="4574982" y="2332245"/>
                <a:ext cx="119880" cy="13392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615EDFE-6037-4840-714F-9FEA885084A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566342" y="2323245"/>
                  <a:ext cx="137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50B25B6-112D-0B13-52C4-C8626391D9EC}"/>
                    </a:ext>
                  </a:extLst>
                </p14:cNvPr>
                <p14:cNvContentPartPr/>
                <p14:nvPr/>
              </p14:nvContentPartPr>
              <p14:xfrm>
                <a:off x="4845702" y="2224245"/>
                <a:ext cx="15840" cy="1314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50B25B6-112D-0B13-52C4-C8626391D9E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837062" y="2215245"/>
                  <a:ext cx="33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507A088E-D285-D7E4-C899-8541D2CA1B8F}"/>
                    </a:ext>
                  </a:extLst>
                </p14:cNvPr>
                <p14:cNvContentPartPr/>
                <p14:nvPr/>
              </p14:nvContentPartPr>
              <p14:xfrm>
                <a:off x="4798182" y="2275725"/>
                <a:ext cx="113760" cy="14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507A088E-D285-D7E4-C899-8541D2CA1B8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789182" y="2267085"/>
                  <a:ext cx="131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D0AAE337-1657-1F2F-920E-085713ACC430}"/>
                    </a:ext>
                  </a:extLst>
                </p14:cNvPr>
                <p14:cNvContentPartPr/>
                <p14:nvPr/>
              </p14:nvContentPartPr>
              <p14:xfrm>
                <a:off x="5060622" y="2209845"/>
                <a:ext cx="153720" cy="1321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D0AAE337-1657-1F2F-920E-085713ACC43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051622" y="2200845"/>
                  <a:ext cx="171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483E4E3-8BC0-7D9C-8EDE-B7075C71AFAD}"/>
                    </a:ext>
                  </a:extLst>
                </p14:cNvPr>
                <p14:cNvContentPartPr/>
                <p14:nvPr/>
              </p14:nvContentPartPr>
              <p14:xfrm>
                <a:off x="5294982" y="2100405"/>
                <a:ext cx="93960" cy="25704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483E4E3-8BC0-7D9C-8EDE-B7075C71AFA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285982" y="2091405"/>
                  <a:ext cx="111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A9ED882-3938-37FC-4F38-9BF655E740E8}"/>
                    </a:ext>
                  </a:extLst>
                </p14:cNvPr>
                <p14:cNvContentPartPr/>
                <p14:nvPr/>
              </p14:nvContentPartPr>
              <p14:xfrm>
                <a:off x="5466342" y="2124165"/>
                <a:ext cx="107280" cy="1965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A9ED882-3938-37FC-4F38-9BF655E740E8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457342" y="2115165"/>
                  <a:ext cx="124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9FCF073-CE81-B554-E22D-7B67C8D3640D}"/>
                    </a:ext>
                  </a:extLst>
                </p14:cNvPr>
                <p14:cNvContentPartPr/>
                <p14:nvPr/>
              </p14:nvContentPartPr>
              <p14:xfrm>
                <a:off x="5588022" y="2289405"/>
                <a:ext cx="109800" cy="676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9FCF073-CE81-B554-E22D-7B67C8D3640D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579382" y="2280405"/>
                  <a:ext cx="127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0DA6AF7-937A-114E-AE44-560C59C5428F}"/>
                    </a:ext>
                  </a:extLst>
                </p14:cNvPr>
                <p14:cNvContentPartPr/>
                <p14:nvPr/>
              </p14:nvContentPartPr>
              <p14:xfrm>
                <a:off x="5773422" y="2206245"/>
                <a:ext cx="129600" cy="280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0DA6AF7-937A-114E-AE44-560C59C5428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764782" y="2197245"/>
                  <a:ext cx="1472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8A88FEA-7322-530D-F959-AFF2FCAF175B}"/>
                    </a:ext>
                  </a:extLst>
                </p14:cNvPr>
                <p14:cNvContentPartPr/>
                <p14:nvPr/>
              </p14:nvContentPartPr>
              <p14:xfrm>
                <a:off x="5975022" y="2100405"/>
                <a:ext cx="139320" cy="2026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8A88FEA-7322-530D-F959-AFF2FCAF175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966382" y="2091405"/>
                  <a:ext cx="156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FD9E1BB-98BD-5DF3-008A-1FD6369D6F8B}"/>
                    </a:ext>
                  </a:extLst>
                </p14:cNvPr>
                <p14:cNvContentPartPr/>
                <p14:nvPr/>
              </p14:nvContentPartPr>
              <p14:xfrm>
                <a:off x="6135942" y="2252685"/>
                <a:ext cx="130320" cy="1080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FD9E1BB-98BD-5DF3-008A-1FD6369D6F8B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127302" y="2244045"/>
                  <a:ext cx="147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9032CFE-7B9E-6872-8CD7-5E99FD982DBF}"/>
                    </a:ext>
                  </a:extLst>
                </p14:cNvPr>
                <p14:cNvContentPartPr/>
                <p14:nvPr/>
              </p14:nvContentPartPr>
              <p14:xfrm>
                <a:off x="6223782" y="2100405"/>
                <a:ext cx="164160" cy="4071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9032CFE-7B9E-6872-8CD7-5E99FD982DB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215142" y="2091405"/>
                  <a:ext cx="18180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DDA5D64-0E4D-6F98-F48A-6E3D7FE58FC3}"/>
                    </a:ext>
                  </a:extLst>
                </p14:cNvPr>
                <p14:cNvContentPartPr/>
                <p14:nvPr/>
              </p14:nvContentPartPr>
              <p14:xfrm>
                <a:off x="5018862" y="2097885"/>
                <a:ext cx="268200" cy="3600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DDA5D64-0E4D-6F98-F48A-6E3D7FE58FC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010222" y="2088885"/>
                  <a:ext cx="28584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2857EDA-3218-69D6-05E9-C0424A14E116}"/>
                    </a:ext>
                  </a:extLst>
                </p14:cNvPr>
                <p14:cNvContentPartPr/>
                <p14:nvPr/>
              </p14:nvContentPartPr>
              <p14:xfrm>
                <a:off x="6621222" y="2182125"/>
                <a:ext cx="206640" cy="342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2857EDA-3218-69D6-05E9-C0424A14E116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612222" y="2173125"/>
                  <a:ext cx="224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CBD7D631-D795-EC0B-93BF-0A3A81A4A13B}"/>
                    </a:ext>
                  </a:extLst>
                </p14:cNvPr>
                <p14:cNvContentPartPr/>
                <p14:nvPr/>
              </p14:nvContentPartPr>
              <p14:xfrm>
                <a:off x="6624822" y="2269605"/>
                <a:ext cx="203400" cy="100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CBD7D631-D795-EC0B-93BF-0A3A81A4A13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616182" y="2260605"/>
                  <a:ext cx="221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27CBFB6-ED18-7D21-A415-AFD5805E312C}"/>
                    </a:ext>
                  </a:extLst>
                </p14:cNvPr>
                <p14:cNvContentPartPr/>
                <p14:nvPr/>
              </p14:nvContentPartPr>
              <p14:xfrm>
                <a:off x="6826422" y="2119485"/>
                <a:ext cx="126720" cy="22320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27CBFB6-ED18-7D21-A415-AFD5805E312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817422" y="2110845"/>
                  <a:ext cx="1443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BB5A61AF-08F4-040F-3717-76DE5CE5715B}"/>
                    </a:ext>
                  </a:extLst>
                </p14:cNvPr>
                <p14:cNvContentPartPr/>
                <p14:nvPr/>
              </p14:nvContentPartPr>
              <p14:xfrm>
                <a:off x="4387782" y="2455725"/>
                <a:ext cx="2143080" cy="1036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BB5A61AF-08F4-040F-3717-76DE5CE5715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379142" y="2446725"/>
                  <a:ext cx="2160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BA4D0530-61A8-065C-16B5-75170922D85D}"/>
                    </a:ext>
                  </a:extLst>
                </p14:cNvPr>
                <p14:cNvContentPartPr/>
                <p14:nvPr/>
              </p14:nvContentPartPr>
              <p14:xfrm>
                <a:off x="1174062" y="297525"/>
                <a:ext cx="1407960" cy="280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BA4D0530-61A8-065C-16B5-75170922D85D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165062" y="288885"/>
                  <a:ext cx="14256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0654E2E-6922-1333-F648-064800CC5119}"/>
                    </a:ext>
                  </a:extLst>
                </p14:cNvPr>
                <p14:cNvContentPartPr/>
                <p14:nvPr/>
              </p14:nvContentPartPr>
              <p14:xfrm>
                <a:off x="814782" y="267285"/>
                <a:ext cx="1776600" cy="5544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0654E2E-6922-1333-F648-064800CC5119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06142" y="258285"/>
                  <a:ext cx="1794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4159221-093D-8D87-E8F5-498D4AED5DB9}"/>
                    </a:ext>
                  </a:extLst>
                </p14:cNvPr>
                <p14:cNvContentPartPr/>
                <p14:nvPr/>
              </p14:nvContentPartPr>
              <p14:xfrm>
                <a:off x="1102422" y="73605"/>
                <a:ext cx="270000" cy="30564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4159221-093D-8D87-E8F5-498D4AED5DB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93782" y="64605"/>
                  <a:ext cx="287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FEE90EE-5C95-1D89-DE8B-F0CD794637EE}"/>
                    </a:ext>
                  </a:extLst>
                </p14:cNvPr>
                <p14:cNvContentPartPr/>
                <p14:nvPr/>
              </p14:nvContentPartPr>
              <p14:xfrm>
                <a:off x="2091702" y="33285"/>
                <a:ext cx="240480" cy="2894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FEE90EE-5C95-1D89-DE8B-F0CD794637E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082702" y="24645"/>
                  <a:ext cx="258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7D37B8D-EC23-718C-10DB-D50D079A3DF9}"/>
                    </a:ext>
                  </a:extLst>
                </p14:cNvPr>
                <p14:cNvContentPartPr/>
                <p14:nvPr/>
              </p14:nvContentPartPr>
              <p14:xfrm>
                <a:off x="1256142" y="3648765"/>
                <a:ext cx="110880" cy="1764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7D37B8D-EC23-718C-10DB-D50D079A3DF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247142" y="3640125"/>
                  <a:ext cx="128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CA6AABD9-46B7-C38F-89AE-94CB45F5B942}"/>
                    </a:ext>
                  </a:extLst>
                </p14:cNvPr>
                <p14:cNvContentPartPr/>
                <p14:nvPr/>
              </p14:nvContentPartPr>
              <p14:xfrm>
                <a:off x="1396902" y="3582165"/>
                <a:ext cx="105480" cy="3168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CA6AABD9-46B7-C38F-89AE-94CB45F5B94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387902" y="3573525"/>
                  <a:ext cx="123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7DAE2DCB-66A8-1215-DB3F-C4DFCCED7B6E}"/>
                    </a:ext>
                  </a:extLst>
                </p14:cNvPr>
                <p14:cNvContentPartPr/>
                <p14:nvPr/>
              </p14:nvContentPartPr>
              <p14:xfrm>
                <a:off x="1688862" y="3722205"/>
                <a:ext cx="198360" cy="154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7DAE2DCB-66A8-1215-DB3F-C4DFCCED7B6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680222" y="3713565"/>
                  <a:ext cx="216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AC2EB69-A200-5A25-11C6-3C7E5D403246}"/>
                    </a:ext>
                  </a:extLst>
                </p14:cNvPr>
                <p14:cNvContentPartPr/>
                <p14:nvPr/>
              </p14:nvContentPartPr>
              <p14:xfrm>
                <a:off x="1886862" y="3665685"/>
                <a:ext cx="111240" cy="1774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AC2EB69-A200-5A25-11C6-3C7E5D403246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877862" y="3656685"/>
                  <a:ext cx="128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9378E35-6A7D-77F6-0471-5D0F1A8D4519}"/>
                    </a:ext>
                  </a:extLst>
                </p14:cNvPr>
                <p14:cNvContentPartPr/>
                <p14:nvPr/>
              </p14:nvContentPartPr>
              <p14:xfrm>
                <a:off x="2269182" y="3673965"/>
                <a:ext cx="203040" cy="1076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9378E35-6A7D-77F6-0471-5D0F1A8D4519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260542" y="3665325"/>
                  <a:ext cx="2206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6397F2F1-BA90-5681-8762-C013540FB89B}"/>
                    </a:ext>
                  </a:extLst>
                </p14:cNvPr>
                <p14:cNvContentPartPr/>
                <p14:nvPr/>
              </p14:nvContentPartPr>
              <p14:xfrm>
                <a:off x="2515062" y="3597285"/>
                <a:ext cx="214200" cy="16812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6397F2F1-BA90-5681-8762-C013540FB89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506062" y="3588645"/>
                  <a:ext cx="231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6F894DDD-CEF2-4B19-5E91-74BC17667FB1}"/>
                    </a:ext>
                  </a:extLst>
                </p14:cNvPr>
                <p14:cNvContentPartPr/>
                <p14:nvPr/>
              </p14:nvContentPartPr>
              <p14:xfrm>
                <a:off x="2707302" y="3662805"/>
                <a:ext cx="28080" cy="367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6F894DDD-CEF2-4B19-5E91-74BC17667FB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698662" y="3654165"/>
                  <a:ext cx="45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6E16AC37-D414-81CB-0333-3B0236D51FF4}"/>
                    </a:ext>
                  </a:extLst>
                </p14:cNvPr>
                <p14:cNvContentPartPr/>
                <p14:nvPr/>
              </p14:nvContentPartPr>
              <p14:xfrm>
                <a:off x="2793342" y="3586845"/>
                <a:ext cx="169560" cy="19692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6E16AC37-D414-81CB-0333-3B0236D51FF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784342" y="3577845"/>
                  <a:ext cx="187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19D24BB-521C-4112-8A48-DF9F0817A3DF}"/>
                    </a:ext>
                  </a:extLst>
                </p14:cNvPr>
                <p14:cNvContentPartPr/>
                <p14:nvPr/>
              </p14:nvContentPartPr>
              <p14:xfrm>
                <a:off x="3134262" y="3578565"/>
                <a:ext cx="122040" cy="1558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19D24BB-521C-4112-8A48-DF9F0817A3D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125622" y="3569925"/>
                  <a:ext cx="139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6B5C6085-BFB3-9B43-5964-A3ABA89D1D2E}"/>
                    </a:ext>
                  </a:extLst>
                </p14:cNvPr>
                <p14:cNvContentPartPr/>
                <p14:nvPr/>
              </p14:nvContentPartPr>
              <p14:xfrm>
                <a:off x="3186102" y="3718965"/>
                <a:ext cx="301320" cy="5508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6B5C6085-BFB3-9B43-5964-A3ABA89D1D2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177102" y="3710325"/>
                  <a:ext cx="318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42D5E98C-3D4A-B417-8EAC-B88780BC7D09}"/>
                    </a:ext>
                  </a:extLst>
                </p14:cNvPr>
                <p14:cNvContentPartPr/>
                <p14:nvPr/>
              </p14:nvContentPartPr>
              <p14:xfrm>
                <a:off x="3509022" y="3655605"/>
                <a:ext cx="186480" cy="10908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42D5E98C-3D4A-B417-8EAC-B88780BC7D0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500022" y="3646965"/>
                  <a:ext cx="204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3F8983B1-CDB1-BFF4-A664-E5CF6E388C49}"/>
                    </a:ext>
                  </a:extLst>
                </p14:cNvPr>
                <p14:cNvContentPartPr/>
                <p14:nvPr/>
              </p14:nvContentPartPr>
              <p14:xfrm>
                <a:off x="3923742" y="3135045"/>
                <a:ext cx="156240" cy="2808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3F8983B1-CDB1-BFF4-A664-E5CF6E388C49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915102" y="3126045"/>
                  <a:ext cx="173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382B4F1-C896-9FBA-06A5-B80E0729708B}"/>
                    </a:ext>
                  </a:extLst>
                </p14:cNvPr>
                <p14:cNvContentPartPr/>
                <p14:nvPr/>
              </p14:nvContentPartPr>
              <p14:xfrm>
                <a:off x="3931302" y="3204885"/>
                <a:ext cx="190800" cy="2592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382B4F1-C896-9FBA-06A5-B80E0729708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922302" y="3195885"/>
                  <a:ext cx="208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E307C46-EF01-35EF-2356-93EF1CEBB2A4}"/>
                    </a:ext>
                  </a:extLst>
                </p14:cNvPr>
                <p14:cNvContentPartPr/>
                <p14:nvPr/>
              </p14:nvContentPartPr>
              <p14:xfrm>
                <a:off x="4372662" y="2897805"/>
                <a:ext cx="147240" cy="17820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E307C46-EF01-35EF-2356-93EF1CEBB2A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363662" y="2888805"/>
                  <a:ext cx="164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13ACB667-EA21-3E45-ABA2-28FFCB571D85}"/>
                    </a:ext>
                  </a:extLst>
                </p14:cNvPr>
                <p14:cNvContentPartPr/>
                <p14:nvPr/>
              </p14:nvContentPartPr>
              <p14:xfrm>
                <a:off x="4616382" y="3013725"/>
                <a:ext cx="114480" cy="82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13ACB667-EA21-3E45-ABA2-28FFCB571D85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607742" y="3004725"/>
                  <a:ext cx="132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323881C-7BE6-C236-745B-B3D291081B71}"/>
                    </a:ext>
                  </a:extLst>
                </p14:cNvPr>
                <p14:cNvContentPartPr/>
                <p14:nvPr/>
              </p14:nvContentPartPr>
              <p14:xfrm>
                <a:off x="4865142" y="2848845"/>
                <a:ext cx="109800" cy="180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323881C-7BE6-C236-745B-B3D291081B71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856142" y="2840205"/>
                  <a:ext cx="127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9CFF277-C01A-F6DA-7178-0E12B5453812}"/>
                    </a:ext>
                  </a:extLst>
                </p14:cNvPr>
                <p14:cNvContentPartPr/>
                <p14:nvPr/>
              </p14:nvContentPartPr>
              <p14:xfrm>
                <a:off x="4984662" y="2984565"/>
                <a:ext cx="106560" cy="792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9CFF277-C01A-F6DA-7178-0E12B545381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975662" y="2975925"/>
                  <a:ext cx="1242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3049918-113A-620D-D06A-BEF8BF19F15C}"/>
                    </a:ext>
                  </a:extLst>
                </p14:cNvPr>
                <p14:cNvContentPartPr/>
                <p14:nvPr/>
              </p14:nvContentPartPr>
              <p14:xfrm>
                <a:off x="4326222" y="3144405"/>
                <a:ext cx="824040" cy="7596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3049918-113A-620D-D06A-BEF8BF19F15C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317582" y="3135405"/>
                  <a:ext cx="841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7C56139-6A31-46EE-5EF5-2F3019CFD8D7}"/>
                    </a:ext>
                  </a:extLst>
                </p14:cNvPr>
                <p14:cNvContentPartPr/>
                <p14:nvPr/>
              </p14:nvContentPartPr>
              <p14:xfrm>
                <a:off x="4405782" y="3236565"/>
                <a:ext cx="140760" cy="18288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7C56139-6A31-46EE-5EF5-2F3019CFD8D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397142" y="3227925"/>
                  <a:ext cx="1584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E6209C3E-EFE3-AC29-154B-9AD767B9FE2E}"/>
                    </a:ext>
                  </a:extLst>
                </p14:cNvPr>
                <p14:cNvContentPartPr/>
                <p14:nvPr/>
              </p14:nvContentPartPr>
              <p14:xfrm>
                <a:off x="4533942" y="3383445"/>
                <a:ext cx="89280" cy="9828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E6209C3E-EFE3-AC29-154B-9AD767B9FE2E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525302" y="3374805"/>
                  <a:ext cx="106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78BE17F4-7A39-FD41-63F4-6A5B31BFC3FB}"/>
                    </a:ext>
                  </a:extLst>
                </p14:cNvPr>
                <p14:cNvContentPartPr/>
                <p14:nvPr/>
              </p14:nvContentPartPr>
              <p14:xfrm>
                <a:off x="4682982" y="3342765"/>
                <a:ext cx="106560" cy="262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78BE17F4-7A39-FD41-63F4-6A5B31BFC3FB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4674342" y="3333765"/>
                  <a:ext cx="124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865CEC5E-AB30-D73E-7961-E9FA76AEF50D}"/>
                    </a:ext>
                  </a:extLst>
                </p14:cNvPr>
                <p14:cNvContentPartPr/>
                <p14:nvPr/>
              </p14:nvContentPartPr>
              <p14:xfrm>
                <a:off x="4857942" y="3234405"/>
                <a:ext cx="130320" cy="1627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865CEC5E-AB30-D73E-7961-E9FA76AEF50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4848942" y="3225765"/>
                  <a:ext cx="147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7B6A0D3-A065-29D9-EE66-9C3DB91FE4EE}"/>
                    </a:ext>
                  </a:extLst>
                </p14:cNvPr>
                <p14:cNvContentPartPr/>
                <p14:nvPr/>
              </p14:nvContentPartPr>
              <p14:xfrm>
                <a:off x="5015622" y="3324765"/>
                <a:ext cx="128880" cy="1400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7B6A0D3-A065-29D9-EE66-9C3DB91FE4E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006622" y="3316125"/>
                  <a:ext cx="146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83B57339-1E89-2568-768F-3592F7007102}"/>
                    </a:ext>
                  </a:extLst>
                </p14:cNvPr>
                <p14:cNvContentPartPr/>
                <p14:nvPr/>
              </p14:nvContentPartPr>
              <p14:xfrm>
                <a:off x="5311182" y="2888085"/>
                <a:ext cx="94680" cy="3326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83B57339-1E89-2568-768F-3592F700710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302182" y="2879445"/>
                  <a:ext cx="1123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57DC117-35F8-85DE-8229-2923B96787A8}"/>
                    </a:ext>
                  </a:extLst>
                </p14:cNvPr>
                <p14:cNvContentPartPr/>
                <p14:nvPr/>
              </p14:nvContentPartPr>
              <p14:xfrm>
                <a:off x="5416302" y="3045045"/>
                <a:ext cx="217080" cy="2757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57DC117-35F8-85DE-8229-2923B96787A8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407302" y="3036045"/>
                  <a:ext cx="234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31FFF3B-A0C5-5F50-CA53-EBE01F02F494}"/>
                    </a:ext>
                  </a:extLst>
                </p14:cNvPr>
                <p14:cNvContentPartPr/>
                <p14:nvPr/>
              </p14:nvContentPartPr>
              <p14:xfrm>
                <a:off x="5689902" y="3118125"/>
                <a:ext cx="92160" cy="1040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31FFF3B-A0C5-5F50-CA53-EBE01F02F49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680902" y="3109485"/>
                  <a:ext cx="109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0267429-5A38-7957-E786-6C271E2F245D}"/>
                    </a:ext>
                  </a:extLst>
                </p14:cNvPr>
                <p14:cNvContentPartPr/>
                <p14:nvPr/>
              </p14:nvContentPartPr>
              <p14:xfrm>
                <a:off x="5897982" y="3047925"/>
                <a:ext cx="124200" cy="190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0267429-5A38-7957-E786-6C271E2F245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888982" y="3039285"/>
                  <a:ext cx="141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47B60C2-3445-AE1A-5B12-7A6EB3F52499}"/>
                    </a:ext>
                  </a:extLst>
                </p14:cNvPr>
                <p14:cNvContentPartPr/>
                <p14:nvPr/>
              </p14:nvContentPartPr>
              <p14:xfrm>
                <a:off x="5999862" y="3005805"/>
                <a:ext cx="238320" cy="2491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47B60C2-3445-AE1A-5B12-7A6EB3F52499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991222" y="2997165"/>
                  <a:ext cx="2559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A3E6109-8249-B02F-E817-9F8F897A9980}"/>
                    </a:ext>
                  </a:extLst>
                </p14:cNvPr>
                <p14:cNvContentPartPr/>
                <p14:nvPr/>
              </p14:nvContentPartPr>
              <p14:xfrm>
                <a:off x="6247542" y="3083925"/>
                <a:ext cx="131760" cy="17100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A3E6109-8249-B02F-E817-9F8F897A998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238902" y="3075285"/>
                  <a:ext cx="149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A2A8BEE-3823-79B2-02F2-0545D229A2EE}"/>
                    </a:ext>
                  </a:extLst>
                </p14:cNvPr>
                <p14:cNvContentPartPr/>
                <p14:nvPr/>
              </p14:nvContentPartPr>
              <p14:xfrm>
                <a:off x="6428982" y="2854245"/>
                <a:ext cx="107280" cy="4176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A2A8BEE-3823-79B2-02F2-0545D229A2E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420342" y="2845605"/>
                  <a:ext cx="12492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F3FAAE5-7EF8-499A-85B8-DCB5FDAC12C6}"/>
                    </a:ext>
                  </a:extLst>
                </p14:cNvPr>
                <p14:cNvContentPartPr/>
                <p14:nvPr/>
              </p14:nvContentPartPr>
              <p14:xfrm>
                <a:off x="6728862" y="2940285"/>
                <a:ext cx="13320" cy="1497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F3FAAE5-7EF8-499A-85B8-DCB5FDAC12C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720222" y="2931285"/>
                  <a:ext cx="30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EC1BA1E-D6E2-1EAB-E4B6-F8E0DC602A3B}"/>
                    </a:ext>
                  </a:extLst>
                </p14:cNvPr>
                <p14:cNvContentPartPr/>
                <p14:nvPr/>
              </p14:nvContentPartPr>
              <p14:xfrm>
                <a:off x="6679542" y="3003285"/>
                <a:ext cx="156960" cy="936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EC1BA1E-D6E2-1EAB-E4B6-F8E0DC602A3B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670542" y="2994285"/>
                  <a:ext cx="1746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240FC4E1-B017-113C-39B1-66D5255770F4}"/>
                    </a:ext>
                  </a:extLst>
                </p14:cNvPr>
                <p14:cNvContentPartPr/>
                <p14:nvPr/>
              </p14:nvContentPartPr>
              <p14:xfrm>
                <a:off x="6881862" y="2918325"/>
                <a:ext cx="289440" cy="25488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240FC4E1-B017-113C-39B1-66D5255770F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873222" y="2909685"/>
                  <a:ext cx="3070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ED4F68E-E5E8-8FC1-5D09-8D66005D87B2}"/>
                    </a:ext>
                  </a:extLst>
                </p14:cNvPr>
                <p14:cNvContentPartPr/>
                <p14:nvPr/>
              </p14:nvContentPartPr>
              <p14:xfrm>
                <a:off x="7182462" y="3013365"/>
                <a:ext cx="117000" cy="1101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ED4F68E-E5E8-8FC1-5D09-8D66005D87B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7173462" y="3004365"/>
                  <a:ext cx="134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B8BA2122-C4BE-D100-957C-6A39B4BF356F}"/>
                    </a:ext>
                  </a:extLst>
                </p14:cNvPr>
                <p14:cNvContentPartPr/>
                <p14:nvPr/>
              </p14:nvContentPartPr>
              <p14:xfrm>
                <a:off x="3936702" y="3632565"/>
                <a:ext cx="224280" cy="30960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B8BA2122-C4BE-D100-957C-6A39B4BF356F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927702" y="3623925"/>
                  <a:ext cx="2419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670B39F9-A065-CA19-6FF6-F65C1BDB43F9}"/>
                    </a:ext>
                  </a:extLst>
                </p14:cNvPr>
                <p14:cNvContentPartPr/>
                <p14:nvPr/>
              </p14:nvContentPartPr>
              <p14:xfrm>
                <a:off x="4434942" y="3723285"/>
                <a:ext cx="238320" cy="8496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670B39F9-A065-CA19-6FF6-F65C1BDB43F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425942" y="3714645"/>
                  <a:ext cx="255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93DF8084-D6DA-4500-C80C-2E43FE8EBBF3}"/>
                    </a:ext>
                  </a:extLst>
                </p14:cNvPr>
                <p14:cNvContentPartPr/>
                <p14:nvPr/>
              </p14:nvContentPartPr>
              <p14:xfrm>
                <a:off x="4744182" y="3716445"/>
                <a:ext cx="138600" cy="20448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93DF8084-D6DA-4500-C80C-2E43FE8EBBF3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735182" y="3707805"/>
                  <a:ext cx="1562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1BB3AF4-36C1-F5F4-1CA5-A967BD50C04E}"/>
                    </a:ext>
                  </a:extLst>
                </p14:cNvPr>
                <p14:cNvContentPartPr/>
                <p14:nvPr/>
              </p14:nvContentPartPr>
              <p14:xfrm>
                <a:off x="4952982" y="3703125"/>
                <a:ext cx="319320" cy="99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1BB3AF4-36C1-F5F4-1CA5-A967BD50C04E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944342" y="3694485"/>
                  <a:ext cx="336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DCA674CB-F4B2-0EA8-1ED0-0D5D207335AC}"/>
                    </a:ext>
                  </a:extLst>
                </p14:cNvPr>
                <p14:cNvContentPartPr/>
                <p14:nvPr/>
              </p14:nvContentPartPr>
              <p14:xfrm>
                <a:off x="4624302" y="3614205"/>
                <a:ext cx="32760" cy="1310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DCA674CB-F4B2-0EA8-1ED0-0D5D207335AC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615302" y="3605205"/>
                  <a:ext cx="50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1EB57A4A-E5A2-A162-8997-432172116EB3}"/>
                    </a:ext>
                  </a:extLst>
                </p14:cNvPr>
                <p14:cNvContentPartPr/>
                <p14:nvPr/>
              </p14:nvContentPartPr>
              <p14:xfrm>
                <a:off x="5394342" y="3644085"/>
                <a:ext cx="117720" cy="1231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1EB57A4A-E5A2-A162-8997-432172116EB3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385702" y="3635085"/>
                  <a:ext cx="135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A052E8ED-3690-F352-9490-2F78B32F0D41}"/>
                    </a:ext>
                  </a:extLst>
                </p14:cNvPr>
                <p14:cNvContentPartPr/>
                <p14:nvPr/>
              </p14:nvContentPartPr>
              <p14:xfrm>
                <a:off x="5544462" y="3663165"/>
                <a:ext cx="379080" cy="7596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A052E8ED-3690-F352-9490-2F78B32F0D4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535462" y="3654165"/>
                  <a:ext cx="3967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6AB6A6AC-3ED3-A85C-A240-153ECA7D28BB}"/>
                    </a:ext>
                  </a:extLst>
                </p14:cNvPr>
                <p14:cNvContentPartPr/>
                <p14:nvPr/>
              </p14:nvContentPartPr>
              <p14:xfrm>
                <a:off x="5929302" y="3675405"/>
                <a:ext cx="85680" cy="565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6AB6A6AC-3ED3-A85C-A240-153ECA7D28BB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920302" y="3666765"/>
                  <a:ext cx="103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B679B82E-DC4A-9396-2C33-BB3CECF8CD69}"/>
                    </a:ext>
                  </a:extLst>
                </p14:cNvPr>
                <p14:cNvContentPartPr/>
                <p14:nvPr/>
              </p14:nvContentPartPr>
              <p14:xfrm>
                <a:off x="6081582" y="3658485"/>
                <a:ext cx="105120" cy="8316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B679B82E-DC4A-9396-2C33-BB3CECF8CD69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072942" y="3649485"/>
                  <a:ext cx="122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9AD8CEDB-3CFD-9D43-F9D9-A5C143209B04}"/>
                    </a:ext>
                  </a:extLst>
                </p14:cNvPr>
                <p14:cNvContentPartPr/>
                <p14:nvPr/>
              </p14:nvContentPartPr>
              <p14:xfrm>
                <a:off x="6324942" y="3490365"/>
                <a:ext cx="110520" cy="26676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9AD8CEDB-3CFD-9D43-F9D9-A5C143209B0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315942" y="3481725"/>
                  <a:ext cx="128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39D85398-3F8B-90B5-C8B3-130C502A26F0}"/>
                    </a:ext>
                  </a:extLst>
                </p14:cNvPr>
                <p14:cNvContentPartPr/>
                <p14:nvPr/>
              </p14:nvContentPartPr>
              <p14:xfrm>
                <a:off x="4149102" y="2538885"/>
                <a:ext cx="3129480" cy="104004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39D85398-3F8B-90B5-C8B3-130C502A26F0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4140102" y="2529885"/>
                  <a:ext cx="3147120" cy="10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2DAB429F-57F2-E84B-FD84-F7EA0FBF696C}"/>
                    </a:ext>
                  </a:extLst>
                </p14:cNvPr>
                <p14:cNvContentPartPr/>
                <p14:nvPr/>
              </p14:nvContentPartPr>
              <p14:xfrm>
                <a:off x="6733542" y="2757045"/>
                <a:ext cx="678600" cy="55332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2DAB429F-57F2-E84B-FD84-F7EA0FBF696C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724902" y="2748045"/>
                  <a:ext cx="69624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351E3FDE-862B-20A8-6A34-4200684D4CE9}"/>
                    </a:ext>
                  </a:extLst>
                </p14:cNvPr>
                <p14:cNvContentPartPr/>
                <p14:nvPr/>
              </p14:nvContentPartPr>
              <p14:xfrm>
                <a:off x="1523262" y="4321965"/>
                <a:ext cx="109440" cy="193752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351E3FDE-862B-20A8-6A34-4200684D4CE9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514622" y="4313325"/>
                  <a:ext cx="127080" cy="19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586ED4B2-C153-AC8D-1641-527158E8CAA4}"/>
                    </a:ext>
                  </a:extLst>
                </p14:cNvPr>
                <p14:cNvContentPartPr/>
                <p14:nvPr/>
              </p14:nvContentPartPr>
              <p14:xfrm>
                <a:off x="1368822" y="6179565"/>
                <a:ext cx="3491640" cy="1076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586ED4B2-C153-AC8D-1641-527158E8CAA4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359822" y="6170565"/>
                  <a:ext cx="35092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84C21FC0-9BAC-C731-D5DA-01819C8E6253}"/>
                    </a:ext>
                  </a:extLst>
                </p14:cNvPr>
                <p14:cNvContentPartPr/>
                <p14:nvPr/>
              </p14:nvContentPartPr>
              <p14:xfrm>
                <a:off x="4834542" y="6168765"/>
                <a:ext cx="121320" cy="18864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84C21FC0-9BAC-C731-D5DA-01819C8E625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4825902" y="6160125"/>
                  <a:ext cx="138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AA74A3E2-A58C-03B6-0686-8A61653A5ECF}"/>
                    </a:ext>
                  </a:extLst>
                </p14:cNvPr>
                <p14:cNvContentPartPr/>
                <p14:nvPr/>
              </p14:nvContentPartPr>
              <p14:xfrm>
                <a:off x="1457022" y="4146285"/>
                <a:ext cx="219240" cy="28008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AA74A3E2-A58C-03B6-0686-8A61653A5ECF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448382" y="4137645"/>
                  <a:ext cx="236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0C227F68-6AAA-DCE7-27C3-292B83564EF0}"/>
                    </a:ext>
                  </a:extLst>
                </p14:cNvPr>
                <p14:cNvContentPartPr/>
                <p14:nvPr/>
              </p14:nvContentPartPr>
              <p14:xfrm>
                <a:off x="1072182" y="4153125"/>
                <a:ext cx="313920" cy="2898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0C227F68-6AAA-DCE7-27C3-292B83564EF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063542" y="4144485"/>
                  <a:ext cx="3315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D0BAE01A-85D1-044F-00FC-E848B4DB6D6D}"/>
                    </a:ext>
                  </a:extLst>
                </p14:cNvPr>
                <p14:cNvContentPartPr/>
                <p14:nvPr/>
              </p14:nvContentPartPr>
              <p14:xfrm>
                <a:off x="4676142" y="6384765"/>
                <a:ext cx="187920" cy="2494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D0BAE01A-85D1-044F-00FC-E848B4DB6D6D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667142" y="6375765"/>
                  <a:ext cx="205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CFAE3CFB-6384-3655-BF97-FD138429E188}"/>
                    </a:ext>
                  </a:extLst>
                </p14:cNvPr>
                <p14:cNvContentPartPr/>
                <p14:nvPr/>
              </p14:nvContentPartPr>
              <p14:xfrm>
                <a:off x="1456662" y="5638125"/>
                <a:ext cx="209880" cy="140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CFAE3CFB-6384-3655-BF97-FD138429E18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448022" y="5629125"/>
                  <a:ext cx="227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B07E1245-9252-D5FF-1474-013C60370086}"/>
                    </a:ext>
                  </a:extLst>
                </p14:cNvPr>
                <p14:cNvContentPartPr/>
                <p14:nvPr/>
              </p14:nvContentPartPr>
              <p14:xfrm>
                <a:off x="1098462" y="5586645"/>
                <a:ext cx="216000" cy="2264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B07E1245-9252-D5FF-1474-013C60370086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89822" y="5577645"/>
                  <a:ext cx="233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96F8AB3-D9A6-4108-073A-C26493A40217}"/>
                    </a:ext>
                  </a:extLst>
                </p14:cNvPr>
                <p14:cNvContentPartPr/>
                <p14:nvPr/>
              </p14:nvContentPartPr>
              <p14:xfrm>
                <a:off x="1354062" y="5649645"/>
                <a:ext cx="61200" cy="1494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96F8AB3-D9A6-4108-073A-C26493A40217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345422" y="5641005"/>
                  <a:ext cx="78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61086627-29EC-F458-963B-E7C14EAB55AC}"/>
                    </a:ext>
                  </a:extLst>
                </p14:cNvPr>
                <p14:cNvContentPartPr/>
                <p14:nvPr/>
              </p14:nvContentPartPr>
              <p14:xfrm>
                <a:off x="2506422" y="6159045"/>
                <a:ext cx="8640" cy="1587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61086627-29EC-F458-963B-E7C14EAB55A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497782" y="6150045"/>
                  <a:ext cx="262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30E6E07A-A09E-B2D6-A290-55B44C433D44}"/>
                    </a:ext>
                  </a:extLst>
                </p14:cNvPr>
                <p14:cNvContentPartPr/>
                <p14:nvPr/>
              </p14:nvContentPartPr>
              <p14:xfrm>
                <a:off x="2393022" y="6384045"/>
                <a:ext cx="132840" cy="2044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30E6E07A-A09E-B2D6-A290-55B44C433D4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2384022" y="6375045"/>
                  <a:ext cx="150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07CF1C2-027D-A1C7-26C6-6E00531B5605}"/>
                    </a:ext>
                  </a:extLst>
                </p14:cNvPr>
                <p14:cNvContentPartPr/>
                <p14:nvPr/>
              </p14:nvContentPartPr>
              <p14:xfrm>
                <a:off x="2571582" y="6493845"/>
                <a:ext cx="102960" cy="13032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07CF1C2-027D-A1C7-26C6-6E00531B5605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2562582" y="6485205"/>
                  <a:ext cx="120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9D646ECA-B564-6D47-B559-47D4A77D7EAF}"/>
                    </a:ext>
                  </a:extLst>
                </p14:cNvPr>
                <p14:cNvContentPartPr/>
                <p14:nvPr/>
              </p14:nvContentPartPr>
              <p14:xfrm>
                <a:off x="2476542" y="5614365"/>
                <a:ext cx="25560" cy="3816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9D646ECA-B564-6D47-B559-47D4A77D7EAF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467542" y="5605725"/>
                  <a:ext cx="43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8BA844BC-9CC9-53E9-1442-6CB3F0A415E8}"/>
                    </a:ext>
                  </a:extLst>
                </p14:cNvPr>
                <p14:cNvContentPartPr/>
                <p14:nvPr/>
              </p14:nvContentPartPr>
              <p14:xfrm>
                <a:off x="3437382" y="4834965"/>
                <a:ext cx="22320" cy="3204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8BA844BC-9CC9-53E9-1442-6CB3F0A415E8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428742" y="4826325"/>
                  <a:ext cx="39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A59789F9-B629-B639-8D31-498E4BBA1CA9}"/>
                    </a:ext>
                  </a:extLst>
                </p14:cNvPr>
                <p14:cNvContentPartPr/>
                <p14:nvPr/>
              </p14:nvContentPartPr>
              <p14:xfrm>
                <a:off x="1577982" y="4684125"/>
                <a:ext cx="104040" cy="756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A59789F9-B629-B639-8D31-498E4BBA1CA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569342" y="4675125"/>
                  <a:ext cx="121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E748A628-1B05-C62C-F40D-B6E736CB752C}"/>
                    </a:ext>
                  </a:extLst>
                </p14:cNvPr>
                <p14:cNvContentPartPr/>
                <p14:nvPr/>
              </p14:nvContentPartPr>
              <p14:xfrm>
                <a:off x="1071462" y="4637325"/>
                <a:ext cx="190800" cy="2077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E748A628-1B05-C62C-F40D-B6E736CB752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62822" y="4628685"/>
                  <a:ext cx="2084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95A90C3-48C7-F255-B729-C037DA607C74}"/>
                    </a:ext>
                  </a:extLst>
                </p14:cNvPr>
                <p14:cNvContentPartPr/>
                <p14:nvPr/>
              </p14:nvContentPartPr>
              <p14:xfrm>
                <a:off x="1351542" y="4667565"/>
                <a:ext cx="68400" cy="1512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95A90C3-48C7-F255-B729-C037DA607C7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342902" y="4658925"/>
                  <a:ext cx="86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D484259A-B986-378B-6C60-D0EF7839B906}"/>
                    </a:ext>
                  </a:extLst>
                </p14:cNvPr>
                <p14:cNvContentPartPr/>
                <p14:nvPr/>
              </p14:nvContentPartPr>
              <p14:xfrm>
                <a:off x="3515862" y="6117645"/>
                <a:ext cx="13680" cy="1440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D484259A-B986-378B-6C60-D0EF7839B90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506862" y="6108645"/>
                  <a:ext cx="31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4692864-CCB2-3237-5129-A2780BAFE829}"/>
                    </a:ext>
                  </a:extLst>
                </p14:cNvPr>
                <p14:cNvContentPartPr/>
                <p14:nvPr/>
              </p14:nvContentPartPr>
              <p14:xfrm>
                <a:off x="3407862" y="6352005"/>
                <a:ext cx="78480" cy="18972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4692864-CCB2-3237-5129-A2780BAFE82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399222" y="6343365"/>
                  <a:ext cx="96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9CFCFCC-B7BC-5CF2-053D-9359D4DBEF54}"/>
                    </a:ext>
                  </a:extLst>
                </p14:cNvPr>
                <p14:cNvContentPartPr/>
                <p14:nvPr/>
              </p14:nvContentPartPr>
              <p14:xfrm>
                <a:off x="3537462" y="6484125"/>
                <a:ext cx="104400" cy="1184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9CFCFCC-B7BC-5CF2-053D-9359D4DBEF5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3528822" y="6475125"/>
                  <a:ext cx="122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8FF50A19-A3A2-5E8F-9FAB-2EC161C20F4B}"/>
                    </a:ext>
                  </a:extLst>
                </p14:cNvPr>
                <p14:cNvContentPartPr/>
                <p14:nvPr/>
              </p14:nvContentPartPr>
              <p14:xfrm>
                <a:off x="3219942" y="4867365"/>
                <a:ext cx="1630800" cy="40428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8FF50A19-A3A2-5E8F-9FAB-2EC161C20F4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3210942" y="4858365"/>
                  <a:ext cx="164844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F9F56D04-56B1-954B-8FEF-6E6D3FBCD2B8}"/>
                    </a:ext>
                  </a:extLst>
                </p14:cNvPr>
                <p14:cNvContentPartPr/>
                <p14:nvPr/>
              </p14:nvContentPartPr>
              <p14:xfrm>
                <a:off x="3087822" y="5108565"/>
                <a:ext cx="224280" cy="2811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F9F56D04-56B1-954B-8FEF-6E6D3FBCD2B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078822" y="5099565"/>
                  <a:ext cx="2419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58F3029-DDA7-7801-9922-AE38EEDA2F4E}"/>
                    </a:ext>
                  </a:extLst>
                </p14:cNvPr>
                <p14:cNvContentPartPr/>
                <p14:nvPr/>
              </p14:nvContentPartPr>
              <p14:xfrm>
                <a:off x="5027502" y="4669365"/>
                <a:ext cx="149040" cy="11952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58F3029-DDA7-7801-9922-AE38EEDA2F4E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018502" y="4660725"/>
                  <a:ext cx="166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881A0485-5891-4EA1-BF81-E4D1C8503D80}"/>
                    </a:ext>
                  </a:extLst>
                </p14:cNvPr>
                <p14:cNvContentPartPr/>
                <p14:nvPr/>
              </p14:nvContentPartPr>
              <p14:xfrm>
                <a:off x="5183022" y="4530045"/>
                <a:ext cx="140040" cy="13392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881A0485-5891-4EA1-BF81-E4D1C8503D8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174022" y="4521045"/>
                  <a:ext cx="157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5D29F97C-B4A0-0E1F-4A68-4E69F06AA7A3}"/>
                    </a:ext>
                  </a:extLst>
                </p14:cNvPr>
                <p14:cNvContentPartPr/>
                <p14:nvPr/>
              </p14:nvContentPartPr>
              <p14:xfrm>
                <a:off x="5464182" y="4403685"/>
                <a:ext cx="58680" cy="15696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5D29F97C-B4A0-0E1F-4A68-4E69F06AA7A3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455182" y="4394685"/>
                  <a:ext cx="76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8B2B486B-E07F-CFCB-DEA5-8587A774C626}"/>
                    </a:ext>
                  </a:extLst>
                </p14:cNvPr>
                <p14:cNvContentPartPr/>
                <p14:nvPr/>
              </p14:nvContentPartPr>
              <p14:xfrm>
                <a:off x="5499102" y="4334565"/>
                <a:ext cx="234000" cy="15516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8B2B486B-E07F-CFCB-DEA5-8587A774C626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490102" y="4325565"/>
                  <a:ext cx="251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5F5AAC16-E022-2BB3-4CA0-FBCAA6D791E2}"/>
                    </a:ext>
                  </a:extLst>
                </p14:cNvPr>
                <p14:cNvContentPartPr/>
                <p14:nvPr/>
              </p14:nvContentPartPr>
              <p14:xfrm>
                <a:off x="5738862" y="4372005"/>
                <a:ext cx="75600" cy="5364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5F5AAC16-E022-2BB3-4CA0-FBCAA6D791E2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729862" y="4363365"/>
                  <a:ext cx="9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612D744F-D56A-89F1-12D9-A549072FB747}"/>
                    </a:ext>
                  </a:extLst>
                </p14:cNvPr>
                <p14:cNvContentPartPr/>
                <p14:nvPr/>
              </p14:nvContentPartPr>
              <p14:xfrm>
                <a:off x="5863782" y="4283445"/>
                <a:ext cx="57600" cy="9468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612D744F-D56A-89F1-12D9-A549072FB747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855142" y="4274445"/>
                  <a:ext cx="75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0AE2255E-73B5-44BE-F11F-D2B359255191}"/>
                    </a:ext>
                  </a:extLst>
                </p14:cNvPr>
                <p14:cNvContentPartPr/>
                <p14:nvPr/>
              </p14:nvContentPartPr>
              <p14:xfrm>
                <a:off x="6134862" y="3983925"/>
                <a:ext cx="447120" cy="3006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0AE2255E-73B5-44BE-F11F-D2B359255191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126222" y="3975285"/>
                  <a:ext cx="4647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E1D3A4BB-B128-B227-A998-C71B298F357D}"/>
                    </a:ext>
                  </a:extLst>
                </p14:cNvPr>
                <p14:cNvContentPartPr/>
                <p14:nvPr/>
              </p14:nvContentPartPr>
              <p14:xfrm>
                <a:off x="6632742" y="3918765"/>
                <a:ext cx="27000" cy="2055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E1D3A4BB-B128-B227-A998-C71B298F357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623742" y="3909765"/>
                  <a:ext cx="44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01210FAE-C388-B016-C6A6-D567F9F25C0C}"/>
                    </a:ext>
                  </a:extLst>
                </p14:cNvPr>
                <p14:cNvContentPartPr/>
                <p14:nvPr/>
              </p14:nvContentPartPr>
              <p14:xfrm>
                <a:off x="6720222" y="3978165"/>
                <a:ext cx="143640" cy="9936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01210FAE-C388-B016-C6A6-D567F9F25C0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711582" y="3969165"/>
                  <a:ext cx="161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2D0122E7-5575-76DE-C91B-341B063387C4}"/>
                    </a:ext>
                  </a:extLst>
                </p14:cNvPr>
                <p14:cNvContentPartPr/>
                <p14:nvPr/>
              </p14:nvContentPartPr>
              <p14:xfrm>
                <a:off x="6885462" y="3818325"/>
                <a:ext cx="243720" cy="1944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2D0122E7-5575-76DE-C91B-341B063387C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876462" y="3809685"/>
                  <a:ext cx="261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9986ED87-72F3-180A-2483-75AF18DEE0D1}"/>
                    </a:ext>
                  </a:extLst>
                </p14:cNvPr>
                <p14:cNvContentPartPr/>
                <p14:nvPr/>
              </p14:nvContentPartPr>
              <p14:xfrm>
                <a:off x="7105422" y="3843525"/>
                <a:ext cx="11880" cy="424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9986ED87-72F3-180A-2483-75AF18DEE0D1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096782" y="3834885"/>
                  <a:ext cx="29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BAC1EAB5-75D3-3F4B-4C80-E94BF8FE8AA7}"/>
                    </a:ext>
                  </a:extLst>
                </p14:cNvPr>
                <p14:cNvContentPartPr/>
                <p14:nvPr/>
              </p14:nvContentPartPr>
              <p14:xfrm>
                <a:off x="7176702" y="3806805"/>
                <a:ext cx="304200" cy="13392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BAC1EAB5-75D3-3F4B-4C80-E94BF8FE8AA7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7168062" y="3797805"/>
                  <a:ext cx="321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B2605AF9-29D3-5E77-0F6E-07082B4E3773}"/>
                    </a:ext>
                  </a:extLst>
                </p14:cNvPr>
                <p14:cNvContentPartPr/>
                <p14:nvPr/>
              </p14:nvContentPartPr>
              <p14:xfrm>
                <a:off x="5306862" y="4901205"/>
                <a:ext cx="42480" cy="11160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B2605AF9-29D3-5E77-0F6E-07082B4E3773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5298222" y="4892565"/>
                  <a:ext cx="601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074E9312-E6AD-8C36-1383-D5C336D0D2B6}"/>
                    </a:ext>
                  </a:extLst>
                </p14:cNvPr>
                <p14:cNvContentPartPr/>
                <p14:nvPr/>
              </p14:nvContentPartPr>
              <p14:xfrm>
                <a:off x="5442222" y="4759725"/>
                <a:ext cx="79560" cy="24264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074E9312-E6AD-8C36-1383-D5C336D0D2B6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5433582" y="4751085"/>
                  <a:ext cx="97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08C6323D-D649-C429-9ED3-C4BBF4D8B1C3}"/>
                    </a:ext>
                  </a:extLst>
                </p14:cNvPr>
                <p14:cNvContentPartPr/>
                <p14:nvPr/>
              </p14:nvContentPartPr>
              <p14:xfrm>
                <a:off x="5781342" y="4566405"/>
                <a:ext cx="91440" cy="2721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08C6323D-D649-C429-9ED3-C4BBF4D8B1C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5772342" y="4557405"/>
                  <a:ext cx="1090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D0B0B02-A18D-B1E7-B224-0E11CD15B35F}"/>
                    </a:ext>
                  </a:extLst>
                </p14:cNvPr>
                <p14:cNvContentPartPr/>
                <p14:nvPr/>
              </p14:nvContentPartPr>
              <p14:xfrm>
                <a:off x="5939742" y="4593765"/>
                <a:ext cx="122760" cy="3067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D0B0B02-A18D-B1E7-B224-0E11CD15B35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5930742" y="4584765"/>
                  <a:ext cx="1404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DA3AA291-7E4F-69C0-51F5-F9C215B915BE}"/>
                    </a:ext>
                  </a:extLst>
                </p14:cNvPr>
                <p14:cNvContentPartPr/>
                <p14:nvPr/>
              </p14:nvContentPartPr>
              <p14:xfrm>
                <a:off x="6153582" y="4664685"/>
                <a:ext cx="12960" cy="378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DA3AA291-7E4F-69C0-51F5-F9C215B915B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144582" y="4656045"/>
                  <a:ext cx="30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4A48F19F-6938-9BAD-41F0-067B423C20B5}"/>
                    </a:ext>
                  </a:extLst>
                </p14:cNvPr>
                <p14:cNvContentPartPr/>
                <p14:nvPr/>
              </p14:nvContentPartPr>
              <p14:xfrm>
                <a:off x="6194262" y="4438965"/>
                <a:ext cx="139680" cy="17280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4A48F19F-6938-9BAD-41F0-067B423C20B5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185262" y="4429965"/>
                  <a:ext cx="157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C1909A0-322C-215D-2DF8-7667339A3BC6}"/>
                    </a:ext>
                  </a:extLst>
                </p14:cNvPr>
                <p14:cNvContentPartPr/>
                <p14:nvPr/>
              </p14:nvContentPartPr>
              <p14:xfrm>
                <a:off x="6333222" y="4386045"/>
                <a:ext cx="69480" cy="27792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C1909A0-322C-215D-2DF8-7667339A3BC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324582" y="4377405"/>
                  <a:ext cx="87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BB6AFAAC-1160-81BF-EED8-2F6C841F12E1}"/>
                    </a:ext>
                  </a:extLst>
                </p14:cNvPr>
                <p14:cNvContentPartPr/>
                <p14:nvPr/>
              </p14:nvContentPartPr>
              <p14:xfrm>
                <a:off x="6603222" y="4263285"/>
                <a:ext cx="298440" cy="18540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BB6AFAAC-1160-81BF-EED8-2F6C841F12E1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594222" y="4254645"/>
                  <a:ext cx="316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C66C2CD-59B1-29DD-81DA-E7056E41AE3B}"/>
                    </a:ext>
                  </a:extLst>
                </p14:cNvPr>
                <p14:cNvContentPartPr/>
                <p14:nvPr/>
              </p14:nvContentPartPr>
              <p14:xfrm>
                <a:off x="5880702" y="5052405"/>
                <a:ext cx="127440" cy="13572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C66C2CD-59B1-29DD-81DA-E7056E41AE3B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871702" y="5043405"/>
                  <a:ext cx="145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5BCB81BF-A370-FA7B-2699-FA1F87706634}"/>
                    </a:ext>
                  </a:extLst>
                </p14:cNvPr>
                <p14:cNvContentPartPr/>
                <p14:nvPr/>
              </p14:nvContentPartPr>
              <p14:xfrm>
                <a:off x="6068262" y="4988325"/>
                <a:ext cx="66960" cy="10728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5BCB81BF-A370-FA7B-2699-FA1F8770663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059262" y="4979325"/>
                  <a:ext cx="84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83753DC-539C-B957-2621-AE539A2068F1}"/>
                    </a:ext>
                  </a:extLst>
                </p14:cNvPr>
                <p14:cNvContentPartPr/>
                <p14:nvPr/>
              </p14:nvContentPartPr>
              <p14:xfrm>
                <a:off x="6177342" y="4942965"/>
                <a:ext cx="72000" cy="11736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83753DC-539C-B957-2621-AE539A2068F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168342" y="4933965"/>
                  <a:ext cx="89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64C23246-FFBC-4A1D-B112-5FE5DDBEC017}"/>
                    </a:ext>
                  </a:extLst>
                </p14:cNvPr>
                <p14:cNvContentPartPr/>
                <p14:nvPr/>
              </p14:nvContentPartPr>
              <p14:xfrm>
                <a:off x="6287862" y="4831725"/>
                <a:ext cx="200160" cy="16596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64C23246-FFBC-4A1D-B112-5FE5DDBEC017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279222" y="4822725"/>
                  <a:ext cx="2178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F0760796-520C-7041-54DF-0E3A262FECFD}"/>
                    </a:ext>
                  </a:extLst>
                </p14:cNvPr>
                <p14:cNvContentPartPr/>
                <p14:nvPr/>
              </p14:nvContentPartPr>
              <p14:xfrm>
                <a:off x="6521142" y="4811205"/>
                <a:ext cx="9360" cy="6336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F0760796-520C-7041-54DF-0E3A262FECFD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512502" y="4802205"/>
                  <a:ext cx="27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E1530F1E-3F0F-78D3-759C-FF079B709469}"/>
                    </a:ext>
                  </a:extLst>
                </p14:cNvPr>
                <p14:cNvContentPartPr/>
                <p14:nvPr/>
              </p14:nvContentPartPr>
              <p14:xfrm>
                <a:off x="6533022" y="4648485"/>
                <a:ext cx="140760" cy="1972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E1530F1E-3F0F-78D3-759C-FF079B709469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524382" y="4639845"/>
                  <a:ext cx="158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E6EDC9F4-AC4C-E37E-DBDD-D138CE5E49C3}"/>
                    </a:ext>
                  </a:extLst>
                </p14:cNvPr>
                <p14:cNvContentPartPr/>
                <p14:nvPr/>
              </p14:nvContentPartPr>
              <p14:xfrm>
                <a:off x="6679902" y="4613565"/>
                <a:ext cx="199800" cy="16596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E6EDC9F4-AC4C-E37E-DBDD-D138CE5E49C3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671262" y="4604925"/>
                  <a:ext cx="2174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ED8705EF-AE35-F742-A7F7-088F3AD75D01}"/>
                    </a:ext>
                  </a:extLst>
                </p14:cNvPr>
                <p14:cNvContentPartPr/>
                <p14:nvPr/>
              </p14:nvContentPartPr>
              <p14:xfrm>
                <a:off x="7592862" y="3292725"/>
                <a:ext cx="381960" cy="14472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ED8705EF-AE35-F742-A7F7-088F3AD75D01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583862" y="3284085"/>
                  <a:ext cx="399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34FCE622-A9FC-BF10-F378-B4305A16F761}"/>
                    </a:ext>
                  </a:extLst>
                </p14:cNvPr>
                <p14:cNvContentPartPr/>
                <p14:nvPr/>
              </p14:nvContentPartPr>
              <p14:xfrm>
                <a:off x="7416822" y="3158085"/>
                <a:ext cx="323280" cy="2232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34FCE622-A9FC-BF10-F378-B4305A16F76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407822" y="3149085"/>
                  <a:ext cx="34092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1" name="Gruppieren 520">
            <a:extLst>
              <a:ext uri="{FF2B5EF4-FFF2-40B4-BE49-F238E27FC236}">
                <a16:creationId xmlns:a16="http://schemas.microsoft.com/office/drawing/2014/main" id="{A229B42D-ACCB-56FB-F372-EE5AD12202AF}"/>
              </a:ext>
            </a:extLst>
          </p:cNvPr>
          <p:cNvGrpSpPr/>
          <p:nvPr/>
        </p:nvGrpSpPr>
        <p:grpSpPr>
          <a:xfrm>
            <a:off x="8266422" y="3252045"/>
            <a:ext cx="451080" cy="238680"/>
            <a:chOff x="8266422" y="3252045"/>
            <a:chExt cx="45108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C3B24316-033A-30EA-A307-050AD428A25C}"/>
                    </a:ext>
                  </a:extLst>
                </p14:cNvPr>
                <p14:cNvContentPartPr/>
                <p14:nvPr/>
              </p14:nvContentPartPr>
              <p14:xfrm>
                <a:off x="8266422" y="3252045"/>
                <a:ext cx="330480" cy="23868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C3B24316-033A-30EA-A307-050AD428A25C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8257422" y="3243405"/>
                  <a:ext cx="348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E7D8287A-3822-23DE-E814-EBD03E3747DB}"/>
                    </a:ext>
                  </a:extLst>
                </p14:cNvPr>
                <p14:cNvContentPartPr/>
                <p14:nvPr/>
              </p14:nvContentPartPr>
              <p14:xfrm>
                <a:off x="8516622" y="3257445"/>
                <a:ext cx="38880" cy="3312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E7D8287A-3822-23DE-E814-EBD03E3747DB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8507622" y="3248445"/>
                  <a:ext cx="56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690771D3-1338-6B93-CA8B-E83BFCC91CA8}"/>
                    </a:ext>
                  </a:extLst>
                </p14:cNvPr>
                <p14:cNvContentPartPr/>
                <p14:nvPr/>
              </p14:nvContentPartPr>
              <p14:xfrm>
                <a:off x="8621742" y="3332325"/>
                <a:ext cx="95760" cy="14580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690771D3-1338-6B93-CA8B-E83BFCC91CA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8613102" y="3323685"/>
                  <a:ext cx="1134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0" name="Gruppieren 519">
            <a:extLst>
              <a:ext uri="{FF2B5EF4-FFF2-40B4-BE49-F238E27FC236}">
                <a16:creationId xmlns:a16="http://schemas.microsoft.com/office/drawing/2014/main" id="{A859F84F-F5E3-B621-E5F5-1156BBEA437E}"/>
              </a:ext>
            </a:extLst>
          </p:cNvPr>
          <p:cNvGrpSpPr/>
          <p:nvPr/>
        </p:nvGrpSpPr>
        <p:grpSpPr>
          <a:xfrm>
            <a:off x="8943582" y="3116685"/>
            <a:ext cx="2502720" cy="847080"/>
            <a:chOff x="8943582" y="3116685"/>
            <a:chExt cx="2502720" cy="84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7C949DD6-414E-FA32-89E8-8C00EEED7645}"/>
                    </a:ext>
                  </a:extLst>
                </p14:cNvPr>
                <p14:cNvContentPartPr/>
                <p14:nvPr/>
              </p14:nvContentPartPr>
              <p14:xfrm>
                <a:off x="8943582" y="3258885"/>
                <a:ext cx="29160" cy="19872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7C949DD6-414E-FA32-89E8-8C00EEED7645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8934942" y="3250245"/>
                  <a:ext cx="46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A5B2AE3-EB01-D7BB-8DFB-5755D3D7D5C3}"/>
                    </a:ext>
                  </a:extLst>
                </p14:cNvPr>
                <p14:cNvContentPartPr/>
                <p14:nvPr/>
              </p14:nvContentPartPr>
              <p14:xfrm>
                <a:off x="9036822" y="3298125"/>
                <a:ext cx="127440" cy="1609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A5B2AE3-EB01-D7BB-8DFB-5755D3D7D5C3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9027822" y="3289125"/>
                  <a:ext cx="145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E9AD280D-6CD2-3DB6-555D-791FCF554E94}"/>
                    </a:ext>
                  </a:extLst>
                </p14:cNvPr>
                <p14:cNvContentPartPr/>
                <p14:nvPr/>
              </p14:nvContentPartPr>
              <p14:xfrm>
                <a:off x="9381702" y="3163485"/>
                <a:ext cx="29520" cy="4320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E9AD280D-6CD2-3DB6-555D-791FCF554E94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9372702" y="3154485"/>
                  <a:ext cx="47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B8EF0602-1BEB-5B45-4CB3-5040C93E3F6C}"/>
                    </a:ext>
                  </a:extLst>
                </p14:cNvPr>
                <p14:cNvContentPartPr/>
                <p14:nvPr/>
              </p14:nvContentPartPr>
              <p14:xfrm>
                <a:off x="9316902" y="3248445"/>
                <a:ext cx="471960" cy="37728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B8EF0602-1BEB-5B45-4CB3-5040C93E3F6C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9308262" y="3239445"/>
                  <a:ext cx="4896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128F653F-5DF4-47E3-6201-17571773E795}"/>
                    </a:ext>
                  </a:extLst>
                </p14:cNvPr>
                <p14:cNvContentPartPr/>
                <p14:nvPr/>
              </p14:nvContentPartPr>
              <p14:xfrm>
                <a:off x="9775182" y="3116685"/>
                <a:ext cx="106560" cy="21132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128F653F-5DF4-47E3-6201-17571773E795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9766182" y="3108045"/>
                  <a:ext cx="124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19A8E06B-92EF-B238-9ED1-3EAB1255BFA7}"/>
                    </a:ext>
                  </a:extLst>
                </p14:cNvPr>
                <p14:cNvContentPartPr/>
                <p14:nvPr/>
              </p14:nvContentPartPr>
              <p14:xfrm>
                <a:off x="10084422" y="3253845"/>
                <a:ext cx="177840" cy="9792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19A8E06B-92EF-B238-9ED1-3EAB1255BFA7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075782" y="3244845"/>
                  <a:ext cx="195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509AC97F-7F25-4B70-E5C3-C016A3F3E934}"/>
                    </a:ext>
                  </a:extLst>
                </p14:cNvPr>
                <p14:cNvContentPartPr/>
                <p14:nvPr/>
              </p14:nvContentPartPr>
              <p14:xfrm>
                <a:off x="9109182" y="3723645"/>
                <a:ext cx="447120" cy="18252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509AC97F-7F25-4B70-E5C3-C016A3F3E934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9100542" y="3714645"/>
                  <a:ext cx="464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FC60AD92-A756-03D7-06CB-3462DDBE32C8}"/>
                    </a:ext>
                  </a:extLst>
                </p14:cNvPr>
                <p14:cNvContentPartPr/>
                <p14:nvPr/>
              </p14:nvContentPartPr>
              <p14:xfrm>
                <a:off x="9491862" y="3740205"/>
                <a:ext cx="42480" cy="205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FC60AD92-A756-03D7-06CB-3462DDBE32C8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9483222" y="3731205"/>
                  <a:ext cx="60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014088F4-C6F0-F12C-BEC3-F98F11C092F7}"/>
                    </a:ext>
                  </a:extLst>
                </p14:cNvPr>
                <p14:cNvContentPartPr/>
                <p14:nvPr/>
              </p14:nvContentPartPr>
              <p14:xfrm>
                <a:off x="9632622" y="3738765"/>
                <a:ext cx="297720" cy="1472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014088F4-C6F0-F12C-BEC3-F98F11C092F7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9623622" y="3729765"/>
                  <a:ext cx="315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C021150-134A-3A4B-1651-EE69509ECB2D}"/>
                    </a:ext>
                  </a:extLst>
                </p14:cNvPr>
                <p14:cNvContentPartPr/>
                <p14:nvPr/>
              </p14:nvContentPartPr>
              <p14:xfrm>
                <a:off x="10179102" y="3512685"/>
                <a:ext cx="378000" cy="3848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C021150-134A-3A4B-1651-EE69509ECB2D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0170102" y="3503685"/>
                  <a:ext cx="3956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085537AA-B1DF-1117-98CE-21ABED440F65}"/>
                    </a:ext>
                  </a:extLst>
                </p14:cNvPr>
                <p14:cNvContentPartPr/>
                <p14:nvPr/>
              </p14:nvContentPartPr>
              <p14:xfrm>
                <a:off x="10604622" y="3643725"/>
                <a:ext cx="123840" cy="7020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085537AA-B1DF-1117-98CE-21ABED440F65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595622" y="3634725"/>
                  <a:ext cx="141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9366427-8826-98CB-2784-8DEDDA99E5EE}"/>
                    </a:ext>
                  </a:extLst>
                </p14:cNvPr>
                <p14:cNvContentPartPr/>
                <p14:nvPr/>
              </p14:nvContentPartPr>
              <p14:xfrm>
                <a:off x="10761942" y="3475965"/>
                <a:ext cx="256320" cy="22428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9366427-8826-98CB-2784-8DEDDA99E5EE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753302" y="3467325"/>
                  <a:ext cx="2739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370D3EF3-0839-255E-54A2-60143FF5D54B}"/>
                    </a:ext>
                  </a:extLst>
                </p14:cNvPr>
                <p14:cNvContentPartPr/>
                <p14:nvPr/>
              </p14:nvContentPartPr>
              <p14:xfrm>
                <a:off x="11059662" y="3563085"/>
                <a:ext cx="239400" cy="1040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370D3EF3-0839-255E-54A2-60143FF5D54B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1051022" y="3554085"/>
                  <a:ext cx="257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5C7502E2-5DF9-E967-0194-2C74624F2BBA}"/>
                    </a:ext>
                  </a:extLst>
                </p14:cNvPr>
                <p14:cNvContentPartPr/>
                <p14:nvPr/>
              </p14:nvContentPartPr>
              <p14:xfrm>
                <a:off x="10023942" y="3746685"/>
                <a:ext cx="1422360" cy="21708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5C7502E2-5DF9-E967-0194-2C74624F2BBA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014942" y="3738045"/>
                  <a:ext cx="144000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4971BD56-C107-6E02-70E4-8578C6084C30}"/>
                  </a:ext>
                </a:extLst>
              </p14:cNvPr>
              <p14:cNvContentPartPr/>
              <p14:nvPr/>
            </p14:nvContentPartPr>
            <p14:xfrm>
              <a:off x="2540389" y="4828222"/>
              <a:ext cx="952920" cy="7815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4971BD56-C107-6E02-70E4-8578C6084C30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2531749" y="4819582"/>
                <a:ext cx="970560" cy="79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368EBDEC-5F64-A79A-6AE1-FC9F21FD24FB}"/>
                  </a:ext>
                </a:extLst>
              </p14:cNvPr>
              <p14:cNvContentPartPr/>
              <p14:nvPr/>
            </p14:nvContentPartPr>
            <p14:xfrm>
              <a:off x="9589" y="582382"/>
              <a:ext cx="835920" cy="5468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368EBDEC-5F64-A79A-6AE1-FC9F21FD24FB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589" y="573742"/>
                <a:ext cx="853560" cy="56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0" name="Gruppieren 469">
            <a:extLst>
              <a:ext uri="{FF2B5EF4-FFF2-40B4-BE49-F238E27FC236}">
                <a16:creationId xmlns:a16="http://schemas.microsoft.com/office/drawing/2014/main" id="{3C48280C-7FFF-5AC3-51BD-7E2DFC0BBD68}"/>
              </a:ext>
            </a:extLst>
          </p:cNvPr>
          <p:cNvGrpSpPr/>
          <p:nvPr/>
        </p:nvGrpSpPr>
        <p:grpSpPr>
          <a:xfrm>
            <a:off x="1601869" y="4834702"/>
            <a:ext cx="1868040" cy="1418040"/>
            <a:chOff x="1601869" y="4834702"/>
            <a:chExt cx="1868040" cy="141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EA9D4F3-D485-E054-9D03-F4D28E2F53EB}"/>
                    </a:ext>
                  </a:extLst>
                </p14:cNvPr>
                <p14:cNvContentPartPr/>
                <p14:nvPr/>
              </p14:nvContentPartPr>
              <p14:xfrm>
                <a:off x="2513389" y="4834702"/>
                <a:ext cx="956520" cy="797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EA9D4F3-D485-E054-9D03-F4D28E2F53EB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2504389" y="4826062"/>
                  <a:ext cx="974160" cy="8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155E1CA-36E9-91B1-5DD8-D77EE1693DDC}"/>
                    </a:ext>
                  </a:extLst>
                </p14:cNvPr>
                <p14:cNvContentPartPr/>
                <p14:nvPr/>
              </p14:nvContentPartPr>
              <p14:xfrm>
                <a:off x="1601869" y="5269222"/>
                <a:ext cx="94320" cy="8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155E1CA-36E9-91B1-5DD8-D77EE1693DDC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593229" y="5260222"/>
                  <a:ext cx="111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3A2FFD4-9B02-4079-7F70-06B1C2660B1B}"/>
                    </a:ext>
                  </a:extLst>
                </p14:cNvPr>
                <p14:cNvContentPartPr/>
                <p14:nvPr/>
              </p14:nvContentPartPr>
              <p14:xfrm>
                <a:off x="1976629" y="5160862"/>
                <a:ext cx="785520" cy="81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3A2FFD4-9B02-4079-7F70-06B1C2660B1B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967989" y="5151862"/>
                  <a:ext cx="803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906C4A8-C29B-4A93-0D32-D8FF97D49013}"/>
                    </a:ext>
                  </a:extLst>
                </p14:cNvPr>
                <p14:cNvContentPartPr/>
                <p14:nvPr/>
              </p14:nvContentPartPr>
              <p14:xfrm>
                <a:off x="2964829" y="5181382"/>
                <a:ext cx="23400" cy="22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906C4A8-C29B-4A93-0D32-D8FF97D49013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2955829" y="5172382"/>
                  <a:ext cx="41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F2BDAA5-29F2-0D32-588D-9336FDC37630}"/>
                    </a:ext>
                  </a:extLst>
                </p14:cNvPr>
                <p14:cNvContentPartPr/>
                <p14:nvPr/>
              </p14:nvContentPartPr>
              <p14:xfrm>
                <a:off x="3013069" y="5355262"/>
                <a:ext cx="23040" cy="8974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F2BDAA5-29F2-0D32-588D-9336FDC37630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004429" y="5346262"/>
                  <a:ext cx="40680" cy="9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D938A16-534D-CD38-1D96-3E5C9C8EDB09}"/>
                    </a:ext>
                  </a:extLst>
                </p14:cNvPr>
                <p14:cNvContentPartPr/>
                <p14:nvPr/>
              </p14:nvContentPartPr>
              <p14:xfrm>
                <a:off x="1620949" y="5462182"/>
                <a:ext cx="128880" cy="16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D938A16-534D-CD38-1D96-3E5C9C8EDB09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612309" y="5453182"/>
                  <a:ext cx="146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D3D48B6-6D33-19FA-EF8A-5F352B6B168D}"/>
                    </a:ext>
                  </a:extLst>
                </p14:cNvPr>
                <p14:cNvContentPartPr/>
                <p14:nvPr/>
              </p14:nvContentPartPr>
              <p14:xfrm>
                <a:off x="2447149" y="5409982"/>
                <a:ext cx="178920" cy="12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D3D48B6-6D33-19FA-EF8A-5F352B6B168D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2438509" y="5400982"/>
                  <a:ext cx="196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5AB3F405-DBF6-92E1-53B9-D124F32776C6}"/>
                    </a:ext>
                  </a:extLst>
                </p14:cNvPr>
                <p14:cNvContentPartPr/>
                <p14:nvPr/>
              </p14:nvContentPartPr>
              <p14:xfrm>
                <a:off x="1713829" y="4945582"/>
                <a:ext cx="123120" cy="388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5AB3F405-DBF6-92E1-53B9-D124F32776C6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705189" y="4936582"/>
                  <a:ext cx="140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0C791A55-AF07-F00A-9B93-4F3918237255}"/>
                    </a:ext>
                  </a:extLst>
                </p14:cNvPr>
                <p14:cNvContentPartPr/>
                <p14:nvPr/>
              </p14:nvContentPartPr>
              <p14:xfrm>
                <a:off x="2192269" y="4941982"/>
                <a:ext cx="171720" cy="252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0C791A55-AF07-F00A-9B93-4F3918237255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2183629" y="4932982"/>
                  <a:ext cx="189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3F83038C-FD92-F229-FB64-E4A094E1D7EA}"/>
                    </a:ext>
                  </a:extLst>
                </p14:cNvPr>
                <p14:cNvContentPartPr/>
                <p14:nvPr/>
              </p14:nvContentPartPr>
              <p14:xfrm>
                <a:off x="2654149" y="4938742"/>
                <a:ext cx="591120" cy="363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3F83038C-FD92-F229-FB64-E4A094E1D7EA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2645149" y="4929742"/>
                  <a:ext cx="608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B7BDC8E3-95CD-6C54-AC1F-928E4D26E85B}"/>
                    </a:ext>
                  </a:extLst>
                </p14:cNvPr>
                <p14:cNvContentPartPr/>
                <p14:nvPr/>
              </p14:nvContentPartPr>
              <p14:xfrm>
                <a:off x="3336709" y="5005342"/>
                <a:ext cx="15840" cy="2800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B7BDC8E3-95CD-6C54-AC1F-928E4D26E85B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328069" y="4996702"/>
                  <a:ext cx="33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CA326017-5A2F-DF14-FEF4-14B15667AB72}"/>
                    </a:ext>
                  </a:extLst>
                </p14:cNvPr>
                <p14:cNvContentPartPr/>
                <p14:nvPr/>
              </p14:nvContentPartPr>
              <p14:xfrm>
                <a:off x="3359029" y="5560102"/>
                <a:ext cx="37440" cy="6462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CA326017-5A2F-DF14-FEF4-14B15667AB72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3350029" y="5551102"/>
                  <a:ext cx="55080" cy="66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A99E2603-1937-39A0-B98B-C838ECA78D0F}"/>
                  </a:ext>
                </a:extLst>
              </p14:cNvPr>
              <p14:cNvContentPartPr/>
              <p14:nvPr/>
            </p14:nvContentPartPr>
            <p14:xfrm>
              <a:off x="20389" y="621262"/>
              <a:ext cx="749880" cy="57096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A99E2603-1937-39A0-B98B-C838ECA78D0F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11389" y="612622"/>
                <a:ext cx="767520" cy="58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735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26C71D-84D9-F911-969A-32190DF1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9236" cy="6477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40F39B6C-561F-EC73-31E9-2887DA9186FF}"/>
                  </a:ext>
                </a:extLst>
              </p14:cNvPr>
              <p14:cNvContentPartPr/>
              <p14:nvPr/>
            </p14:nvContentPartPr>
            <p14:xfrm>
              <a:off x="11836182" y="1332165"/>
              <a:ext cx="18000" cy="936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40F39B6C-561F-EC73-31E9-2887DA9186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27182" y="1323525"/>
                <a:ext cx="35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9B48B16C-F1E3-6EB4-7060-A9F2F5504152}"/>
                  </a:ext>
                </a:extLst>
              </p14:cNvPr>
              <p14:cNvContentPartPr/>
              <p14:nvPr/>
            </p14:nvContentPartPr>
            <p14:xfrm>
              <a:off x="9765822" y="1875405"/>
              <a:ext cx="117000" cy="1368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9B48B16C-F1E3-6EB4-7060-A9F2F55041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56822" y="1866405"/>
                <a:ext cx="1346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29B8E23F-4B8D-EB35-CB86-C6FEB9E2E61F}"/>
                  </a:ext>
                </a:extLst>
              </p14:cNvPr>
              <p14:cNvContentPartPr/>
              <p14:nvPr/>
            </p14:nvContentPartPr>
            <p14:xfrm>
              <a:off x="5992302" y="2219925"/>
              <a:ext cx="825840" cy="4284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29B8E23F-4B8D-EB35-CB86-C6FEB9E2E6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83662" y="2210925"/>
                <a:ext cx="8434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7A10EBE5-D02E-9E4F-F91A-90DD122EED91}"/>
                  </a:ext>
                </a:extLst>
              </p14:cNvPr>
              <p14:cNvContentPartPr/>
              <p14:nvPr/>
            </p14:nvContentPartPr>
            <p14:xfrm>
              <a:off x="1616142" y="3040725"/>
              <a:ext cx="159480" cy="392760"/>
            </p14:xfrm>
          </p:contentPart>
        </mc:Choice>
        <mc:Fallback xmlns=""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7A10EBE5-D02E-9E4F-F91A-90DD122EED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07142" y="3031725"/>
                <a:ext cx="17712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6392613B-4C6A-2B6B-4552-782806B678A6}"/>
                  </a:ext>
                </a:extLst>
              </p14:cNvPr>
              <p14:cNvContentPartPr/>
              <p14:nvPr/>
            </p14:nvContentPartPr>
            <p14:xfrm>
              <a:off x="3950742" y="2942085"/>
              <a:ext cx="104040" cy="372960"/>
            </p14:xfrm>
          </p:contentPart>
        </mc:Choice>
        <mc:Fallback xmlns=""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6392613B-4C6A-2B6B-4552-782806B678A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41742" y="2933085"/>
                <a:ext cx="1216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41AAAB17-76B2-8842-218D-55B4BB12F125}"/>
                  </a:ext>
                </a:extLst>
              </p14:cNvPr>
              <p14:cNvContentPartPr/>
              <p14:nvPr/>
            </p14:nvContentPartPr>
            <p14:xfrm>
              <a:off x="2525142" y="1118325"/>
              <a:ext cx="213840" cy="2710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41AAAB17-76B2-8842-218D-55B4BB12F1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16502" y="1109685"/>
                <a:ext cx="2314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C8DDD05A-57B3-052A-931D-6A3E80B719B1}"/>
                  </a:ext>
                </a:extLst>
              </p14:cNvPr>
              <p14:cNvContentPartPr/>
              <p14:nvPr/>
            </p14:nvContentPartPr>
            <p14:xfrm>
              <a:off x="4570662" y="2796285"/>
              <a:ext cx="436320" cy="348120"/>
            </p14:xfrm>
          </p:contentPart>
        </mc:Choice>
        <mc:Fallback xmlns=""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C8DDD05A-57B3-052A-931D-6A3E80B719B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61662" y="2787285"/>
                <a:ext cx="45396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024D2749-E1AD-5D11-C853-B00805CE260E}"/>
                  </a:ext>
                </a:extLst>
              </p14:cNvPr>
              <p14:cNvContentPartPr/>
              <p14:nvPr/>
            </p14:nvContentPartPr>
            <p14:xfrm>
              <a:off x="5489382" y="2773605"/>
              <a:ext cx="394920" cy="341640"/>
            </p14:xfrm>
          </p:contentPart>
        </mc:Choice>
        <mc:Fallback xmlns=""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024D2749-E1AD-5D11-C853-B00805CE260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480382" y="2764965"/>
                <a:ext cx="4125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A4D1C905-4734-E3BF-C33F-B384A8108A5F}"/>
                  </a:ext>
                </a:extLst>
              </p14:cNvPr>
              <p14:cNvContentPartPr/>
              <p14:nvPr/>
            </p14:nvContentPartPr>
            <p14:xfrm>
              <a:off x="2310222" y="4627965"/>
              <a:ext cx="388800" cy="68040"/>
            </p14:xfrm>
          </p:contentPart>
        </mc:Choice>
        <mc:Fallback xmlns=""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A4D1C905-4734-E3BF-C33F-B384A8108A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01222" y="4618965"/>
                <a:ext cx="4064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B341F32D-CE44-F95E-AC4F-28723BBF97DD}"/>
                  </a:ext>
                </a:extLst>
              </p14:cNvPr>
              <p14:cNvContentPartPr/>
              <p14:nvPr/>
            </p14:nvContentPartPr>
            <p14:xfrm>
              <a:off x="919542" y="269085"/>
              <a:ext cx="295560" cy="409320"/>
            </p14:xfrm>
          </p:contentPart>
        </mc:Choice>
        <mc:Fallback xmlns=""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B341F32D-CE44-F95E-AC4F-28723BBF97D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0542" y="260445"/>
                <a:ext cx="31320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575ACC28-2BB7-5DBA-44FD-D803AD685D91}"/>
                  </a:ext>
                </a:extLst>
              </p14:cNvPr>
              <p14:cNvContentPartPr/>
              <p14:nvPr/>
            </p14:nvContentPartPr>
            <p14:xfrm>
              <a:off x="5197782" y="1822125"/>
              <a:ext cx="2003760" cy="956520"/>
            </p14:xfrm>
          </p:contentPart>
        </mc:Choice>
        <mc:Fallback xmlns=""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575ACC28-2BB7-5DBA-44FD-D803AD685D9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88782" y="1813125"/>
                <a:ext cx="202140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95" name="Freihand 594">
                <a:extLst>
                  <a:ext uri="{FF2B5EF4-FFF2-40B4-BE49-F238E27FC236}">
                    <a16:creationId xmlns:a16="http://schemas.microsoft.com/office/drawing/2014/main" id="{845A66B2-3BA6-AC29-FBB7-E29D7377E911}"/>
                  </a:ext>
                </a:extLst>
              </p14:cNvPr>
              <p14:cNvContentPartPr/>
              <p14:nvPr/>
            </p14:nvContentPartPr>
            <p14:xfrm>
              <a:off x="1158582" y="267285"/>
              <a:ext cx="1524960" cy="73080"/>
            </p14:xfrm>
          </p:contentPart>
        </mc:Choice>
        <mc:Fallback xmlns="">
          <p:pic>
            <p:nvPicPr>
              <p:cNvPr id="595" name="Freihand 594">
                <a:extLst>
                  <a:ext uri="{FF2B5EF4-FFF2-40B4-BE49-F238E27FC236}">
                    <a16:creationId xmlns:a16="http://schemas.microsoft.com/office/drawing/2014/main" id="{845A66B2-3BA6-AC29-FBB7-E29D7377E91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49582" y="258645"/>
                <a:ext cx="15426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FCCB75F3-6537-F7DA-17D0-E1C6C2617FD0}"/>
                  </a:ext>
                </a:extLst>
              </p14:cNvPr>
              <p14:cNvContentPartPr/>
              <p14:nvPr/>
            </p14:nvContentPartPr>
            <p14:xfrm>
              <a:off x="780222" y="239565"/>
              <a:ext cx="1923840" cy="8640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FCCB75F3-6537-F7DA-17D0-E1C6C2617FD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71582" y="230565"/>
                <a:ext cx="19414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9" name="Freihand 658">
                <a:extLst>
                  <a:ext uri="{FF2B5EF4-FFF2-40B4-BE49-F238E27FC236}">
                    <a16:creationId xmlns:a16="http://schemas.microsoft.com/office/drawing/2014/main" id="{514FECE0-41CA-54BC-A573-10568ABDD6AA}"/>
                  </a:ext>
                </a:extLst>
              </p14:cNvPr>
              <p14:cNvContentPartPr/>
              <p14:nvPr/>
            </p14:nvContentPartPr>
            <p14:xfrm>
              <a:off x="4052262" y="337485"/>
              <a:ext cx="138960" cy="343080"/>
            </p14:xfrm>
          </p:contentPart>
        </mc:Choice>
        <mc:Fallback xmlns="">
          <p:pic>
            <p:nvPicPr>
              <p:cNvPr id="659" name="Freihand 658">
                <a:extLst>
                  <a:ext uri="{FF2B5EF4-FFF2-40B4-BE49-F238E27FC236}">
                    <a16:creationId xmlns:a16="http://schemas.microsoft.com/office/drawing/2014/main" id="{514FECE0-41CA-54BC-A573-10568ABDD6A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43262" y="328845"/>
                <a:ext cx="156600" cy="36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5" name="Gruppieren 824">
            <a:extLst>
              <a:ext uri="{FF2B5EF4-FFF2-40B4-BE49-F238E27FC236}">
                <a16:creationId xmlns:a16="http://schemas.microsoft.com/office/drawing/2014/main" id="{D9297DE3-9C1E-A8D7-5FA0-55CD961553FE}"/>
              </a:ext>
            </a:extLst>
          </p:cNvPr>
          <p:cNvGrpSpPr/>
          <p:nvPr/>
        </p:nvGrpSpPr>
        <p:grpSpPr>
          <a:xfrm>
            <a:off x="42222" y="17445"/>
            <a:ext cx="12078360" cy="6827760"/>
            <a:chOff x="42222" y="17445"/>
            <a:chExt cx="12078360" cy="68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7CCB8F4-091F-0202-A929-7290DF63F4D3}"/>
                    </a:ext>
                  </a:extLst>
                </p14:cNvPr>
                <p14:cNvContentPartPr/>
                <p14:nvPr/>
              </p14:nvContentPartPr>
              <p14:xfrm>
                <a:off x="11621622" y="1557165"/>
                <a:ext cx="35640" cy="457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7CCB8F4-091F-0202-A929-7290DF63F4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12982" y="1548525"/>
                  <a:ext cx="53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DF5BA1C-BB96-8FC4-9F97-064F3D5A0AA2}"/>
                    </a:ext>
                  </a:extLst>
                </p14:cNvPr>
                <p14:cNvContentPartPr/>
                <p14:nvPr/>
              </p14:nvContentPartPr>
              <p14:xfrm>
                <a:off x="4245222" y="1029045"/>
                <a:ext cx="164880" cy="204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DF5BA1C-BB96-8FC4-9F97-064F3D5A0AA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6222" y="1020405"/>
                  <a:ext cx="182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519FB07-D2B3-094B-9F6F-0E31D2321454}"/>
                    </a:ext>
                  </a:extLst>
                </p14:cNvPr>
                <p14:cNvContentPartPr/>
                <p14:nvPr/>
              </p14:nvContentPartPr>
              <p14:xfrm>
                <a:off x="4408302" y="921045"/>
                <a:ext cx="164520" cy="1339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519FB07-D2B3-094B-9F6F-0E31D232145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99302" y="912045"/>
                  <a:ext cx="182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BF6E54D-2B72-822C-F284-9B5B24CC3CF0}"/>
                    </a:ext>
                  </a:extLst>
                </p14:cNvPr>
                <p14:cNvContentPartPr/>
                <p14:nvPr/>
              </p14:nvContentPartPr>
              <p14:xfrm>
                <a:off x="4599822" y="977565"/>
                <a:ext cx="138240" cy="248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BF6E54D-2B72-822C-F284-9B5B24CC3C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91182" y="968925"/>
                  <a:ext cx="155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90D7770-4D19-7E70-4961-DC154B30097F}"/>
                    </a:ext>
                  </a:extLst>
                </p14:cNvPr>
                <p14:cNvContentPartPr/>
                <p14:nvPr/>
              </p14:nvContentPartPr>
              <p14:xfrm>
                <a:off x="4747422" y="1084485"/>
                <a:ext cx="182160" cy="101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90D7770-4D19-7E70-4961-DC154B30097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38422" y="1075845"/>
                  <a:ext cx="199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38E075E-A998-1BE0-5184-05264BB97C89}"/>
                    </a:ext>
                  </a:extLst>
                </p14:cNvPr>
                <p14:cNvContentPartPr/>
                <p14:nvPr/>
              </p14:nvContentPartPr>
              <p14:xfrm>
                <a:off x="4916982" y="977565"/>
                <a:ext cx="132120" cy="306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38E075E-A998-1BE0-5184-05264BB97C8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07982" y="968925"/>
                  <a:ext cx="149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288EB866-CCC9-E1EE-BDD8-27ED0D621627}"/>
                    </a:ext>
                  </a:extLst>
                </p14:cNvPr>
                <p14:cNvContentPartPr/>
                <p14:nvPr/>
              </p14:nvContentPartPr>
              <p14:xfrm>
                <a:off x="227262" y="1710885"/>
                <a:ext cx="149760" cy="2437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288EB866-CCC9-E1EE-BDD8-27ED0D6216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8262" y="1702245"/>
                  <a:ext cx="167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5E89D5F-E6F1-BEFA-9518-EB6233DAF65D}"/>
                    </a:ext>
                  </a:extLst>
                </p14:cNvPr>
                <p14:cNvContentPartPr/>
                <p14:nvPr/>
              </p14:nvContentPartPr>
              <p14:xfrm>
                <a:off x="369822" y="1635645"/>
                <a:ext cx="92160" cy="1044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5E89D5F-E6F1-BEFA-9518-EB6233DAF65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1182" y="1626645"/>
                  <a:ext cx="109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4E485F0-1F49-B555-FE04-C56DAFF9441A}"/>
                    </a:ext>
                  </a:extLst>
                </p14:cNvPr>
                <p14:cNvContentPartPr/>
                <p14:nvPr/>
              </p14:nvContentPartPr>
              <p14:xfrm>
                <a:off x="531822" y="1570125"/>
                <a:ext cx="5040" cy="1206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4E485F0-1F49-B555-FE04-C56DAFF9441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3182" y="1561485"/>
                  <a:ext cx="22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DB789A8-6F25-67CE-B143-D35E598CA7B5}"/>
                    </a:ext>
                  </a:extLst>
                </p14:cNvPr>
                <p14:cNvContentPartPr/>
                <p14:nvPr/>
              </p14:nvContentPartPr>
              <p14:xfrm>
                <a:off x="616782" y="1683165"/>
                <a:ext cx="90720" cy="2368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DB789A8-6F25-67CE-B143-D35E598CA7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7782" y="1674525"/>
                  <a:ext cx="108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45FD22B-3577-D9B5-8369-28718AA245F9}"/>
                    </a:ext>
                  </a:extLst>
                </p14:cNvPr>
                <p14:cNvContentPartPr/>
                <p14:nvPr/>
              </p14:nvContentPartPr>
              <p14:xfrm>
                <a:off x="760782" y="1769565"/>
                <a:ext cx="181800" cy="1238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45FD22B-3577-D9B5-8369-28718AA245F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1782" y="1760925"/>
                  <a:ext cx="199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119D4CF-30AE-E56B-749E-A364D04A8AF6}"/>
                    </a:ext>
                  </a:extLst>
                </p14:cNvPr>
                <p14:cNvContentPartPr/>
                <p14:nvPr/>
              </p14:nvContentPartPr>
              <p14:xfrm>
                <a:off x="873462" y="1682085"/>
                <a:ext cx="158040" cy="3715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119D4CF-30AE-E56B-749E-A364D04A8AF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4822" y="1673445"/>
                  <a:ext cx="175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B21711D-A0C5-0189-8055-81A7FF94DB3F}"/>
                    </a:ext>
                  </a:extLst>
                </p14:cNvPr>
                <p14:cNvContentPartPr/>
                <p14:nvPr/>
              </p14:nvContentPartPr>
              <p14:xfrm>
                <a:off x="2030502" y="968565"/>
                <a:ext cx="105120" cy="147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B21711D-A0C5-0189-8055-81A7FF94DB3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21862" y="959565"/>
                  <a:ext cx="122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BA2F638-747B-0F83-C69E-2584556A14A7}"/>
                    </a:ext>
                  </a:extLst>
                </p14:cNvPr>
                <p14:cNvContentPartPr/>
                <p14:nvPr/>
              </p14:nvContentPartPr>
              <p14:xfrm>
                <a:off x="1199622" y="1846245"/>
                <a:ext cx="192600" cy="90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BA2F638-747B-0F83-C69E-2584556A14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90982" y="1837605"/>
                  <a:ext cx="210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AAD6093-B5C1-EFDE-A3A3-1998AFCF2510}"/>
                    </a:ext>
                  </a:extLst>
                </p14:cNvPr>
                <p14:cNvContentPartPr/>
                <p14:nvPr/>
              </p14:nvContentPartPr>
              <p14:xfrm>
                <a:off x="1198902" y="1894845"/>
                <a:ext cx="174960" cy="14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AAD6093-B5C1-EFDE-A3A3-1998AFCF251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90262" y="1885845"/>
                  <a:ext cx="192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F8DDEB6-F59C-F937-C5F7-60810130A68C}"/>
                    </a:ext>
                  </a:extLst>
                </p14:cNvPr>
                <p14:cNvContentPartPr/>
                <p14:nvPr/>
              </p14:nvContentPartPr>
              <p14:xfrm>
                <a:off x="1462062" y="1715565"/>
                <a:ext cx="140760" cy="191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F8DDEB6-F59C-F937-C5F7-60810130A6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53062" y="1706925"/>
                  <a:ext cx="158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8AAD5C4-CC91-25C8-3F05-FD614D752F86}"/>
                    </a:ext>
                  </a:extLst>
                </p14:cNvPr>
                <p14:cNvContentPartPr/>
                <p14:nvPr/>
              </p14:nvContentPartPr>
              <p14:xfrm>
                <a:off x="1630542" y="1746165"/>
                <a:ext cx="191520" cy="1465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8AAD5C4-CC91-25C8-3F05-FD614D752F8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21542" y="1737525"/>
                  <a:ext cx="209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38586627-C647-AB14-8291-9F6B23434476}"/>
                    </a:ext>
                  </a:extLst>
                </p14:cNvPr>
                <p14:cNvContentPartPr/>
                <p14:nvPr/>
              </p14:nvContentPartPr>
              <p14:xfrm>
                <a:off x="2145702" y="1850925"/>
                <a:ext cx="163800" cy="72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38586627-C647-AB14-8291-9F6B234344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36702" y="1842285"/>
                  <a:ext cx="181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D710E67-11A1-6BED-0251-A5D4CB259D96}"/>
                    </a:ext>
                  </a:extLst>
                </p14:cNvPr>
                <p14:cNvContentPartPr/>
                <p14:nvPr/>
              </p14:nvContentPartPr>
              <p14:xfrm>
                <a:off x="4126782" y="1715205"/>
                <a:ext cx="149760" cy="1666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D710E67-11A1-6BED-0251-A5D4CB259D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18142" y="1706205"/>
                  <a:ext cx="167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F67F4C2-5A4E-8420-AB69-3598F72B6FA9}"/>
                    </a:ext>
                  </a:extLst>
                </p14:cNvPr>
                <p14:cNvContentPartPr/>
                <p14:nvPr/>
              </p14:nvContentPartPr>
              <p14:xfrm>
                <a:off x="1158942" y="2289405"/>
                <a:ext cx="212400" cy="100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F67F4C2-5A4E-8420-AB69-3598F72B6FA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9942" y="2280405"/>
                  <a:ext cx="230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70A28B5C-B06A-0522-EBCE-E3FF79CE2EB1}"/>
                    </a:ext>
                  </a:extLst>
                </p14:cNvPr>
                <p14:cNvContentPartPr/>
                <p14:nvPr/>
              </p14:nvContentPartPr>
              <p14:xfrm>
                <a:off x="1175862" y="2350965"/>
                <a:ext cx="171720" cy="61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70A28B5C-B06A-0522-EBCE-E3FF79CE2EB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67222" y="2341965"/>
                  <a:ext cx="189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776B498-2E2E-6649-7124-3DBE6FF34384}"/>
                    </a:ext>
                  </a:extLst>
                </p14:cNvPr>
                <p14:cNvContentPartPr/>
                <p14:nvPr/>
              </p14:nvContentPartPr>
              <p14:xfrm>
                <a:off x="1377822" y="2236125"/>
                <a:ext cx="131040" cy="1864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776B498-2E2E-6649-7124-3DBE6FF343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68822" y="2227485"/>
                  <a:ext cx="148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5FF92D0-C9BD-F7C4-EE2D-83192C72E8A9}"/>
                    </a:ext>
                  </a:extLst>
                </p14:cNvPr>
                <p14:cNvContentPartPr/>
                <p14:nvPr/>
              </p14:nvContentPartPr>
              <p14:xfrm>
                <a:off x="1644942" y="2264205"/>
                <a:ext cx="182520" cy="1062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5FF92D0-C9BD-F7C4-EE2D-83192C72E8A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35942" y="2255565"/>
                  <a:ext cx="200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271585C6-B519-87CE-7845-F950ADD81EEE}"/>
                    </a:ext>
                  </a:extLst>
                </p14:cNvPr>
                <p14:cNvContentPartPr/>
                <p14:nvPr/>
              </p14:nvContentPartPr>
              <p14:xfrm>
                <a:off x="1948782" y="2140365"/>
                <a:ext cx="141120" cy="20520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271585C6-B519-87CE-7845-F950ADD81E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939782" y="2131365"/>
                  <a:ext cx="1587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9A6C561-62F1-3C62-E3F9-02020DC9E2CE}"/>
                    </a:ext>
                  </a:extLst>
                </p14:cNvPr>
                <p14:cNvContentPartPr/>
                <p14:nvPr/>
              </p14:nvContentPartPr>
              <p14:xfrm>
                <a:off x="2113662" y="2331525"/>
                <a:ext cx="82800" cy="85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9A6C561-62F1-3C62-E3F9-02020DC9E2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05022" y="2322525"/>
                  <a:ext cx="10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A77A7BC-8A1A-4759-9453-5D4FBE30DE92}"/>
                    </a:ext>
                  </a:extLst>
                </p14:cNvPr>
                <p14:cNvContentPartPr/>
                <p14:nvPr/>
              </p14:nvContentPartPr>
              <p14:xfrm>
                <a:off x="2161182" y="2065845"/>
                <a:ext cx="137160" cy="954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A77A7BC-8A1A-4759-9453-5D4FBE30DE9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52542" y="2057205"/>
                  <a:ext cx="154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0E2CA5E-96DF-4A1D-65F6-6936B6D9E418}"/>
                    </a:ext>
                  </a:extLst>
                </p14:cNvPr>
                <p14:cNvContentPartPr/>
                <p14:nvPr/>
              </p14:nvContentPartPr>
              <p14:xfrm>
                <a:off x="3239022" y="1718805"/>
                <a:ext cx="122760" cy="1515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0E2CA5E-96DF-4A1D-65F6-6936B6D9E41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30382" y="1709805"/>
                  <a:ext cx="140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EDE1334-8CCA-6C87-3C84-E5F7A9FB4AB6}"/>
                    </a:ext>
                  </a:extLst>
                </p14:cNvPr>
                <p14:cNvContentPartPr/>
                <p14:nvPr/>
              </p14:nvContentPartPr>
              <p14:xfrm>
                <a:off x="3368982" y="1837965"/>
                <a:ext cx="119160" cy="115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EDE1334-8CCA-6C87-3C84-E5F7A9FB4AB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59982" y="1829325"/>
                  <a:ext cx="136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DEDF76A-3172-DBA9-072B-E68E05545413}"/>
                    </a:ext>
                  </a:extLst>
                </p14:cNvPr>
                <p14:cNvContentPartPr/>
                <p14:nvPr/>
              </p14:nvContentPartPr>
              <p14:xfrm>
                <a:off x="3440982" y="1580565"/>
                <a:ext cx="129960" cy="1231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DEDF76A-3172-DBA9-072B-E68E0554541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32342" y="1571565"/>
                  <a:ext cx="147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4F50F306-DD47-D7EF-ABE5-86FEE5FE281B}"/>
                    </a:ext>
                  </a:extLst>
                </p14:cNvPr>
                <p14:cNvContentPartPr/>
                <p14:nvPr/>
              </p14:nvContentPartPr>
              <p14:xfrm>
                <a:off x="2351262" y="1706565"/>
                <a:ext cx="139320" cy="2052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4F50F306-DD47-D7EF-ABE5-86FEE5FE281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42622" y="1697925"/>
                  <a:ext cx="156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895FD76-4CA3-2B75-8999-DED8E488ADF1}"/>
                    </a:ext>
                  </a:extLst>
                </p14:cNvPr>
                <p14:cNvContentPartPr/>
                <p14:nvPr/>
              </p14:nvContentPartPr>
              <p14:xfrm>
                <a:off x="2532702" y="1653285"/>
                <a:ext cx="58320" cy="2512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895FD76-4CA3-2B75-8999-DED8E488ADF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24062" y="1644645"/>
                  <a:ext cx="759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754B3F61-4BF8-F02E-01EC-0EFC119446C9}"/>
                    </a:ext>
                  </a:extLst>
                </p14:cNvPr>
                <p14:cNvContentPartPr/>
                <p14:nvPr/>
              </p14:nvContentPartPr>
              <p14:xfrm>
                <a:off x="2620182" y="1743285"/>
                <a:ext cx="121680" cy="1270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754B3F61-4BF8-F02E-01EC-0EFC119446C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11182" y="1734285"/>
                  <a:ext cx="139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20218FD-AB99-E151-05BC-0DE59A909146}"/>
                    </a:ext>
                  </a:extLst>
                </p14:cNvPr>
                <p14:cNvContentPartPr/>
                <p14:nvPr/>
              </p14:nvContentPartPr>
              <p14:xfrm>
                <a:off x="2801262" y="1809165"/>
                <a:ext cx="72360" cy="20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20218FD-AB99-E151-05BC-0DE59A90914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792262" y="1800525"/>
                  <a:ext cx="90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D664366-5BE3-C645-F97D-C5F59EAD29F1}"/>
                    </a:ext>
                  </a:extLst>
                </p14:cNvPr>
                <p14:cNvContentPartPr/>
                <p14:nvPr/>
              </p14:nvContentPartPr>
              <p14:xfrm>
                <a:off x="2885502" y="1757325"/>
                <a:ext cx="144000" cy="1256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D664366-5BE3-C645-F97D-C5F59EAD29F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76862" y="1748325"/>
                  <a:ext cx="161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AA99BC8B-CCE2-ED25-F2A7-9C82F82F6B01}"/>
                    </a:ext>
                  </a:extLst>
                </p14:cNvPr>
                <p14:cNvContentPartPr/>
                <p14:nvPr/>
              </p14:nvContentPartPr>
              <p14:xfrm>
                <a:off x="3046062" y="1675965"/>
                <a:ext cx="90360" cy="2473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AA99BC8B-CCE2-ED25-F2A7-9C82F82F6B0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37062" y="1667325"/>
                  <a:ext cx="1080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C9908CB-6D8F-D5A7-3726-C2167FA1A97E}"/>
                    </a:ext>
                  </a:extLst>
                </p14:cNvPr>
                <p14:cNvContentPartPr/>
                <p14:nvPr/>
              </p14:nvContentPartPr>
              <p14:xfrm>
                <a:off x="3727902" y="1801605"/>
                <a:ext cx="194040" cy="165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C9908CB-6D8F-D5A7-3726-C2167FA1A97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719262" y="1792605"/>
                  <a:ext cx="211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456C9C1-36A2-B91A-4E91-26CCB674D8E0}"/>
                    </a:ext>
                  </a:extLst>
                </p14:cNvPr>
                <p14:cNvContentPartPr/>
                <p14:nvPr/>
              </p14:nvContentPartPr>
              <p14:xfrm>
                <a:off x="3745902" y="1863525"/>
                <a:ext cx="185040" cy="9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456C9C1-36A2-B91A-4E91-26CCB674D8E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36902" y="1854525"/>
                  <a:ext cx="202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2D3E3D74-99EA-E026-99A0-5EB7F05ECF96}"/>
                    </a:ext>
                  </a:extLst>
                </p14:cNvPr>
                <p14:cNvContentPartPr/>
                <p14:nvPr/>
              </p14:nvContentPartPr>
              <p14:xfrm>
                <a:off x="2601822" y="1630245"/>
                <a:ext cx="706680" cy="126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2D3E3D74-99EA-E026-99A0-5EB7F05ECF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92822" y="1621245"/>
                  <a:ext cx="724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EB5FA4A7-9DEB-C4EF-5994-C87BB5976CDA}"/>
                    </a:ext>
                  </a:extLst>
                </p14:cNvPr>
                <p14:cNvContentPartPr/>
                <p14:nvPr/>
              </p14:nvContentPartPr>
              <p14:xfrm>
                <a:off x="1889382" y="1649325"/>
                <a:ext cx="139680" cy="2214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EB5FA4A7-9DEB-C4EF-5994-C87BB5976CD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80382" y="1640685"/>
                  <a:ext cx="157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A25C416B-2DAF-46AE-B3B5-ACD005EB7272}"/>
                    </a:ext>
                  </a:extLst>
                </p14:cNvPr>
                <p14:cNvContentPartPr/>
                <p14:nvPr/>
              </p14:nvContentPartPr>
              <p14:xfrm>
                <a:off x="2009982" y="1866405"/>
                <a:ext cx="77040" cy="1036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A25C416B-2DAF-46AE-B3B5-ACD005EB72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001342" y="1857765"/>
                  <a:ext cx="94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A5FD267-ED1D-0CC1-5773-F369C37ABF77}"/>
                    </a:ext>
                  </a:extLst>
                </p14:cNvPr>
                <p14:cNvContentPartPr/>
                <p14:nvPr/>
              </p14:nvContentPartPr>
              <p14:xfrm>
                <a:off x="2083062" y="1593885"/>
                <a:ext cx="128880" cy="982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A5FD267-ED1D-0CC1-5773-F369C37ABF7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74422" y="1585245"/>
                  <a:ext cx="146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B82EDB2-91E4-ADBC-723B-4A3C1C79081A}"/>
                    </a:ext>
                  </a:extLst>
                </p14:cNvPr>
                <p14:cNvContentPartPr/>
                <p14:nvPr/>
              </p14:nvContentPartPr>
              <p14:xfrm>
                <a:off x="2135622" y="1770285"/>
                <a:ext cx="180000" cy="1598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B82EDB2-91E4-ADBC-723B-4A3C1C79081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26982" y="1761645"/>
                  <a:ext cx="197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E58C08E-3EF3-B927-7D82-9FB5819DB0EB}"/>
                    </a:ext>
                  </a:extLst>
                </p14:cNvPr>
                <p14:cNvContentPartPr/>
                <p14:nvPr/>
              </p14:nvContentPartPr>
              <p14:xfrm>
                <a:off x="2408142" y="2315325"/>
                <a:ext cx="131760" cy="100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E58C08E-3EF3-B927-7D82-9FB5819DB0E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99142" y="2306685"/>
                  <a:ext cx="149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4B46694-54D3-B581-68D1-F3D4816BA6AD}"/>
                    </a:ext>
                  </a:extLst>
                </p14:cNvPr>
                <p14:cNvContentPartPr/>
                <p14:nvPr/>
              </p14:nvContentPartPr>
              <p14:xfrm>
                <a:off x="2673102" y="2174205"/>
                <a:ext cx="114480" cy="2001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4B46694-54D3-B581-68D1-F3D4816BA6A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64462" y="2165565"/>
                  <a:ext cx="132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66127FC-D4B1-9B10-4BA0-18D5343CAD33}"/>
                    </a:ext>
                  </a:extLst>
                </p14:cNvPr>
                <p14:cNvContentPartPr/>
                <p14:nvPr/>
              </p14:nvContentPartPr>
              <p14:xfrm>
                <a:off x="2803422" y="2352405"/>
                <a:ext cx="114120" cy="1090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66127FC-D4B1-9B10-4BA0-18D5343CAD3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94422" y="2343405"/>
                  <a:ext cx="131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6FB12EC-3432-0549-0351-AD774C73A4BF}"/>
                    </a:ext>
                  </a:extLst>
                </p14:cNvPr>
                <p14:cNvContentPartPr/>
                <p14:nvPr/>
              </p14:nvContentPartPr>
              <p14:xfrm>
                <a:off x="2835102" y="2103645"/>
                <a:ext cx="142920" cy="1234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6FB12EC-3432-0549-0351-AD774C73A4B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26102" y="2094645"/>
                  <a:ext cx="160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8CD68FB0-267C-4F08-6978-9886D8BF2215}"/>
                    </a:ext>
                  </a:extLst>
                </p14:cNvPr>
                <p14:cNvContentPartPr/>
                <p14:nvPr/>
              </p14:nvContentPartPr>
              <p14:xfrm>
                <a:off x="3138222" y="2251245"/>
                <a:ext cx="21600" cy="132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8CD68FB0-267C-4F08-6978-9886D8BF221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29222" y="2242605"/>
                  <a:ext cx="39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AE6762C-9C38-1EA5-F4DF-6F3D06098A40}"/>
                    </a:ext>
                  </a:extLst>
                </p14:cNvPr>
                <p14:cNvContentPartPr/>
                <p14:nvPr/>
              </p14:nvContentPartPr>
              <p14:xfrm>
                <a:off x="3091062" y="2314965"/>
                <a:ext cx="132120" cy="100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AE6762C-9C38-1EA5-F4DF-6F3D06098A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82422" y="2305965"/>
                  <a:ext cx="149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8908D56-4946-6D0C-1B89-3C4EBADB0A51}"/>
                    </a:ext>
                  </a:extLst>
                </p14:cNvPr>
                <p14:cNvContentPartPr/>
                <p14:nvPr/>
              </p14:nvContentPartPr>
              <p14:xfrm>
                <a:off x="3318582" y="2249445"/>
                <a:ext cx="172800" cy="1526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8908D56-4946-6D0C-1B89-3C4EBADB0A5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09942" y="2240805"/>
                  <a:ext cx="190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3B355E8-460A-4FCB-A365-D40FC0B0E45B}"/>
                    </a:ext>
                  </a:extLst>
                </p14:cNvPr>
                <p14:cNvContentPartPr/>
                <p14:nvPr/>
              </p14:nvContentPartPr>
              <p14:xfrm>
                <a:off x="3625302" y="2135325"/>
                <a:ext cx="91080" cy="2012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3B355E8-460A-4FCB-A365-D40FC0B0E45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16302" y="2126685"/>
                  <a:ext cx="1087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4C094C1-3F59-3F23-79EC-E2DEE549AE50}"/>
                    </a:ext>
                  </a:extLst>
                </p14:cNvPr>
                <p14:cNvContentPartPr/>
                <p14:nvPr/>
              </p14:nvContentPartPr>
              <p14:xfrm>
                <a:off x="3744822" y="2308125"/>
                <a:ext cx="108720" cy="1022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4C094C1-3F59-3F23-79EC-E2DEE549AE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36182" y="2299485"/>
                  <a:ext cx="126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D0B6277-5B89-096C-9256-45FBCEBE13D8}"/>
                    </a:ext>
                  </a:extLst>
                </p14:cNvPr>
                <p14:cNvContentPartPr/>
                <p14:nvPr/>
              </p14:nvContentPartPr>
              <p14:xfrm>
                <a:off x="3782622" y="2086005"/>
                <a:ext cx="102600" cy="74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D0B6277-5B89-096C-9256-45FBCEBE13D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73982" y="2077365"/>
                  <a:ext cx="120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48B6AE00-412E-30E3-61BC-1B56EB7F6BCB}"/>
                    </a:ext>
                  </a:extLst>
                </p14:cNvPr>
                <p14:cNvContentPartPr/>
                <p14:nvPr/>
              </p14:nvContentPartPr>
              <p14:xfrm>
                <a:off x="4069542" y="2286885"/>
                <a:ext cx="115920" cy="46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48B6AE00-412E-30E3-61BC-1B56EB7F6BC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060902" y="2277885"/>
                  <a:ext cx="133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0D3AA80A-69B6-B47E-A487-6E34ACEE0AA7}"/>
                    </a:ext>
                  </a:extLst>
                </p14:cNvPr>
                <p14:cNvContentPartPr/>
                <p14:nvPr/>
              </p14:nvContentPartPr>
              <p14:xfrm>
                <a:off x="4061982" y="2332605"/>
                <a:ext cx="138240" cy="122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0D3AA80A-69B6-B47E-A487-6E34ACEE0A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52982" y="2323605"/>
                  <a:ext cx="155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8BC9785-C498-8274-CE34-6DCC2D612187}"/>
                    </a:ext>
                  </a:extLst>
                </p14:cNvPr>
                <p14:cNvContentPartPr/>
                <p14:nvPr/>
              </p14:nvContentPartPr>
              <p14:xfrm>
                <a:off x="4324422" y="2245485"/>
                <a:ext cx="117360" cy="103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8BC9785-C498-8274-CE34-6DCC2D61218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315782" y="2236485"/>
                  <a:ext cx="135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BDAF251-FF9D-174B-CA9A-91338841AF3B}"/>
                    </a:ext>
                  </a:extLst>
                </p14:cNvPr>
                <p14:cNvContentPartPr/>
                <p14:nvPr/>
              </p14:nvContentPartPr>
              <p14:xfrm>
                <a:off x="4657062" y="2283285"/>
                <a:ext cx="192600" cy="36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BDAF251-FF9D-174B-CA9A-91338841AF3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48062" y="2274285"/>
                  <a:ext cx="2102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399A4D8-2157-E7B9-E2DB-6B077C47C654}"/>
                    </a:ext>
                  </a:extLst>
                </p14:cNvPr>
                <p14:cNvContentPartPr/>
                <p14:nvPr/>
              </p14:nvContentPartPr>
              <p14:xfrm>
                <a:off x="4672542" y="2313165"/>
                <a:ext cx="163440" cy="187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399A4D8-2157-E7B9-E2DB-6B077C47C65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63902" y="2304525"/>
                  <a:ext cx="181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07C0CE1-DE64-38E2-613A-1F9F91A1C9AC}"/>
                    </a:ext>
                  </a:extLst>
                </p14:cNvPr>
                <p14:cNvContentPartPr/>
                <p14:nvPr/>
              </p14:nvContentPartPr>
              <p14:xfrm>
                <a:off x="4893582" y="2209845"/>
                <a:ext cx="124920" cy="1598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07C0CE1-DE64-38E2-613A-1F9F91A1C9A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84582" y="2200845"/>
                  <a:ext cx="142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5E8C67A5-6555-880F-1C70-652B6D90C059}"/>
                    </a:ext>
                  </a:extLst>
                </p14:cNvPr>
                <p14:cNvContentPartPr/>
                <p14:nvPr/>
              </p14:nvContentPartPr>
              <p14:xfrm>
                <a:off x="6021102" y="2214885"/>
                <a:ext cx="802440" cy="6732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5E8C67A5-6555-880F-1C70-652B6D90C05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012102" y="2205885"/>
                  <a:ext cx="820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7EBFF5C-B0C2-07C4-1345-E39131E4D85C}"/>
                    </a:ext>
                  </a:extLst>
                </p14:cNvPr>
                <p14:cNvContentPartPr/>
                <p14:nvPr/>
              </p14:nvContentPartPr>
              <p14:xfrm>
                <a:off x="1394742" y="1162605"/>
                <a:ext cx="271080" cy="1638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7EBFF5C-B0C2-07C4-1345-E39131E4D85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85742" y="1153605"/>
                  <a:ext cx="288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39C7232-3E29-DB4F-BAA2-053E459E988A}"/>
                    </a:ext>
                  </a:extLst>
                </p14:cNvPr>
                <p14:cNvContentPartPr/>
                <p14:nvPr/>
              </p14:nvContentPartPr>
              <p14:xfrm>
                <a:off x="5199582" y="895845"/>
                <a:ext cx="237960" cy="928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39C7232-3E29-DB4F-BAA2-053E459E98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90942" y="887205"/>
                  <a:ext cx="255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F8CBAC2-8138-B22B-C999-0072E951D9F0}"/>
                    </a:ext>
                  </a:extLst>
                </p14:cNvPr>
                <p14:cNvContentPartPr/>
                <p14:nvPr/>
              </p14:nvContentPartPr>
              <p14:xfrm>
                <a:off x="5244582" y="777765"/>
                <a:ext cx="290880" cy="249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F8CBAC2-8138-B22B-C999-0072E951D9F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235582" y="769125"/>
                  <a:ext cx="308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6E36299-4356-FB08-F8F6-6A62924694C6}"/>
                    </a:ext>
                  </a:extLst>
                </p14:cNvPr>
                <p14:cNvContentPartPr/>
                <p14:nvPr/>
              </p14:nvContentPartPr>
              <p14:xfrm>
                <a:off x="5669742" y="532965"/>
                <a:ext cx="403200" cy="208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6E36299-4356-FB08-F8F6-6A62924694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61102" y="524325"/>
                  <a:ext cx="420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5BAF6C7-66BC-3843-4B7D-3E88B5D6182F}"/>
                    </a:ext>
                  </a:extLst>
                </p14:cNvPr>
                <p14:cNvContentPartPr/>
                <p14:nvPr/>
              </p14:nvContentPartPr>
              <p14:xfrm>
                <a:off x="6047742" y="432525"/>
                <a:ext cx="150840" cy="81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5BAF6C7-66BC-3843-4B7D-3E88B5D6182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39102" y="423885"/>
                  <a:ext cx="168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5764DB9-58E4-E5C8-4284-4B4FDF045431}"/>
                    </a:ext>
                  </a:extLst>
                </p14:cNvPr>
                <p14:cNvContentPartPr/>
                <p14:nvPr/>
              </p14:nvContentPartPr>
              <p14:xfrm>
                <a:off x="6245382" y="424605"/>
                <a:ext cx="109080" cy="86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5764DB9-58E4-E5C8-4284-4B4FDF04543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36382" y="415605"/>
                  <a:ext cx="126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F71C646-B2B6-88C3-EC63-B62A804A8B21}"/>
                    </a:ext>
                  </a:extLst>
                </p14:cNvPr>
                <p14:cNvContentPartPr/>
                <p14:nvPr/>
              </p14:nvContentPartPr>
              <p14:xfrm>
                <a:off x="6510342" y="283845"/>
                <a:ext cx="376200" cy="1796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F71C646-B2B6-88C3-EC63-B62A804A8B2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01342" y="274845"/>
                  <a:ext cx="393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29C6ABB-2329-A9F4-7BA4-03E228104EE8}"/>
                    </a:ext>
                  </a:extLst>
                </p14:cNvPr>
                <p14:cNvContentPartPr/>
                <p14:nvPr/>
              </p14:nvContentPartPr>
              <p14:xfrm>
                <a:off x="7014342" y="123645"/>
                <a:ext cx="524520" cy="205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29C6ABB-2329-A9F4-7BA4-03E228104E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05702" y="115005"/>
                  <a:ext cx="542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8F24004-0E23-BEE8-2E82-39C29668E888}"/>
                    </a:ext>
                  </a:extLst>
                </p14:cNvPr>
                <p14:cNvContentPartPr/>
                <p14:nvPr/>
              </p14:nvContentPartPr>
              <p14:xfrm>
                <a:off x="7772502" y="210765"/>
                <a:ext cx="130680" cy="936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8F24004-0E23-BEE8-2E82-39C29668E88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63502" y="202125"/>
                  <a:ext cx="148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138B80DC-AF1D-215A-BD52-FF493F6257C3}"/>
                    </a:ext>
                  </a:extLst>
                </p14:cNvPr>
                <p14:cNvContentPartPr/>
                <p14:nvPr/>
              </p14:nvContentPartPr>
              <p14:xfrm>
                <a:off x="8092182" y="227685"/>
                <a:ext cx="110880" cy="2394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138B80DC-AF1D-215A-BD52-FF493F6257C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83182" y="218685"/>
                  <a:ext cx="128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0574DCF-27BC-C8F9-543E-6C2AE36A24D8}"/>
                    </a:ext>
                  </a:extLst>
                </p14:cNvPr>
                <p14:cNvContentPartPr/>
                <p14:nvPr/>
              </p14:nvContentPartPr>
              <p14:xfrm>
                <a:off x="8232942" y="227325"/>
                <a:ext cx="185040" cy="70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0574DCF-27BC-C8F9-543E-6C2AE36A24D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23942" y="218685"/>
                  <a:ext cx="2026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93619EE-6712-6E51-A8BD-28C4C8734E01}"/>
                    </a:ext>
                  </a:extLst>
                </p14:cNvPr>
                <p14:cNvContentPartPr/>
                <p14:nvPr/>
              </p14:nvContentPartPr>
              <p14:xfrm>
                <a:off x="8396022" y="206445"/>
                <a:ext cx="149040" cy="918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93619EE-6712-6E51-A8BD-28C4C8734E0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387382" y="197805"/>
                  <a:ext cx="166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2A0DD5E-2595-A434-097F-AEE7BF90BA44}"/>
                    </a:ext>
                  </a:extLst>
                </p14:cNvPr>
                <p14:cNvContentPartPr/>
                <p14:nvPr/>
              </p14:nvContentPartPr>
              <p14:xfrm>
                <a:off x="8615262" y="198525"/>
                <a:ext cx="266040" cy="673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2A0DD5E-2595-A434-097F-AEE7BF90BA4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606622" y="189525"/>
                  <a:ext cx="283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4DE8EAA-73EF-CF2B-1C44-E1C647D2FED8}"/>
                    </a:ext>
                  </a:extLst>
                </p14:cNvPr>
                <p14:cNvContentPartPr/>
                <p14:nvPr/>
              </p14:nvContentPartPr>
              <p14:xfrm>
                <a:off x="8848902" y="182685"/>
                <a:ext cx="11160" cy="28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4DE8EAA-73EF-CF2B-1C44-E1C647D2FED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39902" y="173685"/>
                  <a:ext cx="28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F404895-CB7A-E7CB-229D-27EC502AA8EB}"/>
                    </a:ext>
                  </a:extLst>
                </p14:cNvPr>
                <p14:cNvContentPartPr/>
                <p14:nvPr/>
              </p14:nvContentPartPr>
              <p14:xfrm>
                <a:off x="8872662" y="215445"/>
                <a:ext cx="171360" cy="60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F404895-CB7A-E7CB-229D-27EC502AA8E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63662" y="206805"/>
                  <a:ext cx="189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5616FEF-7DEA-25B6-C413-817FCE05944B}"/>
                    </a:ext>
                  </a:extLst>
                </p14:cNvPr>
                <p14:cNvContentPartPr/>
                <p14:nvPr/>
              </p14:nvContentPartPr>
              <p14:xfrm>
                <a:off x="9064542" y="74325"/>
                <a:ext cx="201240" cy="192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5616FEF-7DEA-25B6-C413-817FCE05944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055902" y="65685"/>
                  <a:ext cx="218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82705AC-4A6E-6E0C-E57D-C111BE24A5AA}"/>
                    </a:ext>
                  </a:extLst>
                </p14:cNvPr>
                <p14:cNvContentPartPr/>
                <p14:nvPr/>
              </p14:nvContentPartPr>
              <p14:xfrm>
                <a:off x="9291702" y="189525"/>
                <a:ext cx="108360" cy="92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82705AC-4A6E-6E0C-E57D-C111BE24A5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83062" y="180525"/>
                  <a:ext cx="126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32B57F-299C-5ABC-4AA6-D4F20DECE68C}"/>
                    </a:ext>
                  </a:extLst>
                </p14:cNvPr>
                <p14:cNvContentPartPr/>
                <p14:nvPr/>
              </p14:nvContentPartPr>
              <p14:xfrm>
                <a:off x="9625062" y="151725"/>
                <a:ext cx="272160" cy="128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32B57F-299C-5ABC-4AA6-D4F20DECE68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16422" y="142725"/>
                  <a:ext cx="289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DA13A3F-89F1-04AE-436B-3B1CDCB2AE67}"/>
                    </a:ext>
                  </a:extLst>
                </p14:cNvPr>
                <p14:cNvContentPartPr/>
                <p14:nvPr/>
              </p14:nvContentPartPr>
              <p14:xfrm>
                <a:off x="9954462" y="226245"/>
                <a:ext cx="132840" cy="1951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DA13A3F-89F1-04AE-436B-3B1CDCB2AE6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945822" y="217245"/>
                  <a:ext cx="150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69A3554-226E-94E9-BA9D-83C0FFC9A52D}"/>
                    </a:ext>
                  </a:extLst>
                </p14:cNvPr>
                <p14:cNvContentPartPr/>
                <p14:nvPr/>
              </p14:nvContentPartPr>
              <p14:xfrm>
                <a:off x="10175142" y="220125"/>
                <a:ext cx="201240" cy="46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69A3554-226E-94E9-BA9D-83C0FFC9A52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66502" y="211485"/>
                  <a:ext cx="218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E2D6353-17F8-6DA6-6AFC-D7463FF627E6}"/>
                    </a:ext>
                  </a:extLst>
                </p14:cNvPr>
                <p14:cNvContentPartPr/>
                <p14:nvPr/>
              </p14:nvContentPartPr>
              <p14:xfrm>
                <a:off x="10453782" y="168645"/>
                <a:ext cx="326880" cy="87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E2D6353-17F8-6DA6-6AFC-D7463FF627E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44782" y="160005"/>
                  <a:ext cx="344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C5EE88D-985A-3A1C-FEFA-5638CE934E93}"/>
                    </a:ext>
                  </a:extLst>
                </p14:cNvPr>
                <p14:cNvContentPartPr/>
                <p14:nvPr/>
              </p14:nvContentPartPr>
              <p14:xfrm>
                <a:off x="10853022" y="192405"/>
                <a:ext cx="79560" cy="702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C5EE88D-985A-3A1C-FEFA-5638CE934E9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44382" y="183765"/>
                  <a:ext cx="972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54FFB4F-F653-0F39-9976-414EA8FEEFBF}"/>
                    </a:ext>
                  </a:extLst>
                </p14:cNvPr>
                <p14:cNvContentPartPr/>
                <p14:nvPr/>
              </p14:nvContentPartPr>
              <p14:xfrm>
                <a:off x="10989102" y="196005"/>
                <a:ext cx="116280" cy="65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54FFB4F-F653-0F39-9976-414EA8FEEFB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80462" y="187365"/>
                  <a:ext cx="133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48E88BC-4A59-F0AD-F8F8-51E067FB43BE}"/>
                    </a:ext>
                  </a:extLst>
                </p14:cNvPr>
                <p14:cNvContentPartPr/>
                <p14:nvPr/>
              </p14:nvContentPartPr>
              <p14:xfrm>
                <a:off x="11241102" y="283125"/>
                <a:ext cx="12960" cy="1342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48E88BC-4A59-F0AD-F8F8-51E067FB43B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232102" y="274485"/>
                  <a:ext cx="30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1914086-433C-F985-04CF-68BA96B07854}"/>
                    </a:ext>
                  </a:extLst>
                </p14:cNvPr>
                <p14:cNvContentPartPr/>
                <p14:nvPr/>
              </p14:nvContentPartPr>
              <p14:xfrm>
                <a:off x="6425742" y="568245"/>
                <a:ext cx="489960" cy="166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1914086-433C-F985-04CF-68BA96B0785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417102" y="559245"/>
                  <a:ext cx="5076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EDCA805-1146-A476-4964-79BB81D85054}"/>
                    </a:ext>
                  </a:extLst>
                </p14:cNvPr>
                <p14:cNvContentPartPr/>
                <p14:nvPr/>
              </p14:nvContentPartPr>
              <p14:xfrm>
                <a:off x="7143582" y="558165"/>
                <a:ext cx="95400" cy="1364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EDCA805-1146-A476-4964-79BB81D850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34942" y="549525"/>
                  <a:ext cx="113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DE6D957-428E-2DC8-48FA-5EC5DF7B51FB}"/>
                    </a:ext>
                  </a:extLst>
                </p14:cNvPr>
                <p14:cNvContentPartPr/>
                <p14:nvPr/>
              </p14:nvContentPartPr>
              <p14:xfrm>
                <a:off x="7308102" y="549165"/>
                <a:ext cx="277920" cy="114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DE6D957-428E-2DC8-48FA-5EC5DF7B51F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299102" y="540525"/>
                  <a:ext cx="29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14CF3C5-8D6D-6512-B163-BD250B88320F}"/>
                    </a:ext>
                  </a:extLst>
                </p14:cNvPr>
                <p14:cNvContentPartPr/>
                <p14:nvPr/>
              </p14:nvContentPartPr>
              <p14:xfrm>
                <a:off x="7877982" y="572205"/>
                <a:ext cx="148680" cy="95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14CF3C5-8D6D-6512-B163-BD250B88320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868982" y="563205"/>
                  <a:ext cx="166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D3EE578-6503-DB1F-AF46-2B0C78DEDCB9}"/>
                    </a:ext>
                  </a:extLst>
                </p14:cNvPr>
                <p14:cNvContentPartPr/>
                <p14:nvPr/>
              </p14:nvContentPartPr>
              <p14:xfrm>
                <a:off x="8073102" y="543405"/>
                <a:ext cx="126360" cy="1314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D3EE578-6503-DB1F-AF46-2B0C78DEDC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064102" y="534765"/>
                  <a:ext cx="144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D517281-5566-F4EB-6617-D293A646A53F}"/>
                    </a:ext>
                  </a:extLst>
                </p14:cNvPr>
                <p14:cNvContentPartPr/>
                <p14:nvPr/>
              </p14:nvContentPartPr>
              <p14:xfrm>
                <a:off x="8234382" y="467445"/>
                <a:ext cx="164880" cy="2070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D517281-5566-F4EB-6617-D293A646A53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225742" y="458805"/>
                  <a:ext cx="182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69E678A-0E73-CE63-EC18-75B51CAE9BB7}"/>
                    </a:ext>
                  </a:extLst>
                </p14:cNvPr>
                <p14:cNvContentPartPr/>
                <p14:nvPr/>
              </p14:nvContentPartPr>
              <p14:xfrm>
                <a:off x="8666022" y="442605"/>
                <a:ext cx="177480" cy="303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69E678A-0E73-CE63-EC18-75B51CAE9BB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657382" y="433965"/>
                  <a:ext cx="195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886F124-0FB3-6549-799C-2DC9941C91C5}"/>
                    </a:ext>
                  </a:extLst>
                </p14:cNvPr>
                <p14:cNvContentPartPr/>
                <p14:nvPr/>
              </p14:nvContentPartPr>
              <p14:xfrm>
                <a:off x="8853222" y="535845"/>
                <a:ext cx="191520" cy="109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886F124-0FB3-6549-799C-2DC9941C91C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844582" y="526845"/>
                  <a:ext cx="209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102196D-1C69-E674-07C0-DFAD36E59778}"/>
                    </a:ext>
                  </a:extLst>
                </p14:cNvPr>
                <p14:cNvContentPartPr/>
                <p14:nvPr/>
              </p14:nvContentPartPr>
              <p14:xfrm>
                <a:off x="9287382" y="469605"/>
                <a:ext cx="289080" cy="189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102196D-1C69-E674-07C0-DFAD36E5977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78742" y="460605"/>
                  <a:ext cx="306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99DFB6C-9359-E53F-E4B2-2A6CA77B5085}"/>
                    </a:ext>
                  </a:extLst>
                </p14:cNvPr>
                <p14:cNvContentPartPr/>
                <p14:nvPr/>
              </p14:nvContentPartPr>
              <p14:xfrm>
                <a:off x="9812982" y="503085"/>
                <a:ext cx="107280" cy="2041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99DFB6C-9359-E53F-E4B2-2A6CA77B508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04342" y="494085"/>
                  <a:ext cx="124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5F23CFB-AAC4-57A0-B79E-C95AC74B1498}"/>
                    </a:ext>
                  </a:extLst>
                </p14:cNvPr>
                <p14:cNvContentPartPr/>
                <p14:nvPr/>
              </p14:nvContentPartPr>
              <p14:xfrm>
                <a:off x="9954462" y="456645"/>
                <a:ext cx="189720" cy="158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5F23CFB-AAC4-57A0-B79E-C95AC74B149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945822" y="448005"/>
                  <a:ext cx="2073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8788CA9-EF51-7D17-66B8-24BEEC327D75}"/>
                    </a:ext>
                  </a:extLst>
                </p14:cNvPr>
                <p14:cNvContentPartPr/>
                <p14:nvPr/>
              </p14:nvContentPartPr>
              <p14:xfrm>
                <a:off x="10112142" y="475725"/>
                <a:ext cx="103680" cy="1501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8788CA9-EF51-7D17-66B8-24BEEC327D7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03502" y="467085"/>
                  <a:ext cx="121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43AF0E5-501C-3A0B-B754-77E03521BD76}"/>
                    </a:ext>
                  </a:extLst>
                </p14:cNvPr>
                <p14:cNvContentPartPr/>
                <p14:nvPr/>
              </p14:nvContentPartPr>
              <p14:xfrm>
                <a:off x="10215102" y="390405"/>
                <a:ext cx="64800" cy="2253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43AF0E5-501C-3A0B-B754-77E03521BD7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06462" y="381405"/>
                  <a:ext cx="82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600556A-CBDA-7AF0-775B-A89E976B8854}"/>
                    </a:ext>
                  </a:extLst>
                </p14:cNvPr>
                <p14:cNvContentPartPr/>
                <p14:nvPr/>
              </p14:nvContentPartPr>
              <p14:xfrm>
                <a:off x="10345782" y="403365"/>
                <a:ext cx="399600" cy="2404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600556A-CBDA-7AF0-775B-A89E976B885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337142" y="394725"/>
                  <a:ext cx="417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B1C5349-7741-C7DC-9685-1DF8C10350C4}"/>
                    </a:ext>
                  </a:extLst>
                </p14:cNvPr>
                <p14:cNvContentPartPr/>
                <p14:nvPr/>
              </p14:nvContentPartPr>
              <p14:xfrm>
                <a:off x="10724862" y="454845"/>
                <a:ext cx="47160" cy="37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B1C5349-7741-C7DC-9685-1DF8C10350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716222" y="446205"/>
                  <a:ext cx="64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9EFD756-0B81-F10A-BE8A-079ECB5267E5}"/>
                    </a:ext>
                  </a:extLst>
                </p14:cNvPr>
                <p14:cNvContentPartPr/>
                <p14:nvPr/>
              </p14:nvContentPartPr>
              <p14:xfrm>
                <a:off x="10755822" y="503085"/>
                <a:ext cx="94320" cy="70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9EFD756-0B81-F10A-BE8A-079ECB5267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47182" y="494445"/>
                  <a:ext cx="111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33C074E-D7E5-1880-90B0-FB01C8851791}"/>
                    </a:ext>
                  </a:extLst>
                </p14:cNvPr>
                <p14:cNvContentPartPr/>
                <p14:nvPr/>
              </p14:nvContentPartPr>
              <p14:xfrm>
                <a:off x="11092422" y="484005"/>
                <a:ext cx="349200" cy="10224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33C074E-D7E5-1880-90B0-FB01C885179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083422" y="475365"/>
                  <a:ext cx="366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DEF122F-25E7-C749-EEB4-E704D6B3BEF6}"/>
                    </a:ext>
                  </a:extLst>
                </p14:cNvPr>
                <p14:cNvContentPartPr/>
                <p14:nvPr/>
              </p14:nvContentPartPr>
              <p14:xfrm>
                <a:off x="8312862" y="833925"/>
                <a:ext cx="160200" cy="140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DEF122F-25E7-C749-EEB4-E704D6B3BEF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304222" y="825285"/>
                  <a:ext cx="177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B883877-CEB1-9EBF-4067-1F823FEF030D}"/>
                    </a:ext>
                  </a:extLst>
                </p14:cNvPr>
                <p14:cNvContentPartPr/>
                <p14:nvPr/>
              </p14:nvContentPartPr>
              <p14:xfrm>
                <a:off x="8700942" y="841485"/>
                <a:ext cx="198360" cy="1231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B883877-CEB1-9EBF-4067-1F823FEF030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691942" y="832845"/>
                  <a:ext cx="216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C045BD2-92EF-4E3B-55A0-748DC5358CA2}"/>
                    </a:ext>
                  </a:extLst>
                </p14:cNvPr>
                <p14:cNvContentPartPr/>
                <p14:nvPr/>
              </p14:nvContentPartPr>
              <p14:xfrm>
                <a:off x="8923782" y="772005"/>
                <a:ext cx="194400" cy="1706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C045BD2-92EF-4E3B-55A0-748DC5358CA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15142" y="763365"/>
                  <a:ext cx="212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4E616BE-D1B7-9E0F-7FEB-839B3109B45D}"/>
                    </a:ext>
                  </a:extLst>
                </p14:cNvPr>
                <p14:cNvContentPartPr/>
                <p14:nvPr/>
              </p14:nvContentPartPr>
              <p14:xfrm>
                <a:off x="9109542" y="751845"/>
                <a:ext cx="10800" cy="31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4E616BE-D1B7-9E0F-7FEB-839B3109B45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100902" y="742845"/>
                  <a:ext cx="28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5451B9D-BB99-8A87-6015-08AAD900C4BF}"/>
                    </a:ext>
                  </a:extLst>
                </p14:cNvPr>
                <p14:cNvContentPartPr/>
                <p14:nvPr/>
              </p14:nvContentPartPr>
              <p14:xfrm>
                <a:off x="9179022" y="750045"/>
                <a:ext cx="180000" cy="185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5451B9D-BB99-8A87-6015-08AAD900C4B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70022" y="741405"/>
                  <a:ext cx="1976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11F1F07-AB6C-BD7A-CCB7-16CE45814ACB}"/>
                    </a:ext>
                  </a:extLst>
                </p14:cNvPr>
                <p14:cNvContentPartPr/>
                <p14:nvPr/>
              </p14:nvContentPartPr>
              <p14:xfrm>
                <a:off x="9599862" y="832485"/>
                <a:ext cx="77400" cy="1087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11F1F07-AB6C-BD7A-CCB7-16CE45814AC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590862" y="823845"/>
                  <a:ext cx="95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9C209B8-FFFC-D3C1-43ED-C539B0DE5E33}"/>
                    </a:ext>
                  </a:extLst>
                </p14:cNvPr>
                <p14:cNvContentPartPr/>
                <p14:nvPr/>
              </p14:nvContentPartPr>
              <p14:xfrm>
                <a:off x="9729822" y="820965"/>
                <a:ext cx="195840" cy="135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9C209B8-FFFC-D3C1-43ED-C539B0DE5E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721182" y="811965"/>
                  <a:ext cx="2134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EEAC443-C19A-4F6A-CDAE-6E2250494F9A}"/>
                    </a:ext>
                  </a:extLst>
                </p14:cNvPr>
                <p14:cNvContentPartPr/>
                <p14:nvPr/>
              </p14:nvContentPartPr>
              <p14:xfrm>
                <a:off x="9966342" y="748605"/>
                <a:ext cx="334080" cy="1702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EEAC443-C19A-4F6A-CDAE-6E2250494F9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957342" y="739965"/>
                  <a:ext cx="351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A53DDCD-7647-9B0B-DB0D-15AD1E395378}"/>
                    </a:ext>
                  </a:extLst>
                </p14:cNvPr>
                <p14:cNvContentPartPr/>
                <p14:nvPr/>
              </p14:nvContentPartPr>
              <p14:xfrm>
                <a:off x="10328502" y="790725"/>
                <a:ext cx="77400" cy="133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A53DDCD-7647-9B0B-DB0D-15AD1E39537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319862" y="782085"/>
                  <a:ext cx="95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57D9452-9048-6BF0-D6E9-EDD63F57BAB2}"/>
                    </a:ext>
                  </a:extLst>
                </p14:cNvPr>
                <p14:cNvContentPartPr/>
                <p14:nvPr/>
              </p14:nvContentPartPr>
              <p14:xfrm>
                <a:off x="10620462" y="715845"/>
                <a:ext cx="238680" cy="200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57D9452-9048-6BF0-D6E9-EDD63F57BAB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11462" y="706845"/>
                  <a:ext cx="256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F22BF40-6D51-03C1-2F5B-0579DEA6DF47}"/>
                    </a:ext>
                  </a:extLst>
                </p14:cNvPr>
                <p14:cNvContentPartPr/>
                <p14:nvPr/>
              </p14:nvContentPartPr>
              <p14:xfrm>
                <a:off x="11009262" y="736005"/>
                <a:ext cx="235800" cy="885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F22BF40-6D51-03C1-2F5B-0579DEA6DF4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00622" y="727365"/>
                  <a:ext cx="253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3416D1E-7611-2A3A-6BE2-1358A6DDF8A4}"/>
                    </a:ext>
                  </a:extLst>
                </p14:cNvPr>
                <p14:cNvContentPartPr/>
                <p14:nvPr/>
              </p14:nvContentPartPr>
              <p14:xfrm>
                <a:off x="11309142" y="716925"/>
                <a:ext cx="250200" cy="1044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3416D1E-7611-2A3A-6BE2-1358A6DDF8A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00142" y="707925"/>
                  <a:ext cx="267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6E97EF9-AFE9-CEED-C9E5-674803D10DF3}"/>
                    </a:ext>
                  </a:extLst>
                </p14:cNvPr>
                <p14:cNvContentPartPr/>
                <p14:nvPr/>
              </p14:nvContentPartPr>
              <p14:xfrm>
                <a:off x="11447022" y="677685"/>
                <a:ext cx="8640" cy="2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6E97EF9-AFE9-CEED-C9E5-674803D10DF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438382" y="669045"/>
                  <a:ext cx="26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337EA298-9EE0-F9DE-C77C-A40B35D44CC6}"/>
                    </a:ext>
                  </a:extLst>
                </p14:cNvPr>
                <p14:cNvContentPartPr/>
                <p14:nvPr/>
              </p14:nvContentPartPr>
              <p14:xfrm>
                <a:off x="11628822" y="705045"/>
                <a:ext cx="309960" cy="93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337EA298-9EE0-F9DE-C77C-A40B35D44CC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619822" y="696045"/>
                  <a:ext cx="327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74D7C37-E7D4-3487-98B1-B04DA84A7C01}"/>
                    </a:ext>
                  </a:extLst>
                </p14:cNvPr>
                <p14:cNvContentPartPr/>
                <p14:nvPr/>
              </p14:nvContentPartPr>
              <p14:xfrm>
                <a:off x="6490902" y="811965"/>
                <a:ext cx="173880" cy="239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74D7C37-E7D4-3487-98B1-B04DA84A7C0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82262" y="803325"/>
                  <a:ext cx="191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272CF45-BAA9-335A-0626-6FCD4601D26A}"/>
                    </a:ext>
                  </a:extLst>
                </p14:cNvPr>
                <p14:cNvContentPartPr/>
                <p14:nvPr/>
              </p14:nvContentPartPr>
              <p14:xfrm>
                <a:off x="6749382" y="896925"/>
                <a:ext cx="83520" cy="817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272CF45-BAA9-335A-0626-6FCD4601D26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40382" y="888285"/>
                  <a:ext cx="101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3769D6A-943D-32FC-48D7-966C5DA057DA}"/>
                    </a:ext>
                  </a:extLst>
                </p14:cNvPr>
                <p14:cNvContentPartPr/>
                <p14:nvPr/>
              </p14:nvContentPartPr>
              <p14:xfrm>
                <a:off x="6974382" y="898005"/>
                <a:ext cx="105840" cy="1810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3769D6A-943D-32FC-48D7-966C5DA057D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965382" y="889365"/>
                  <a:ext cx="123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C459857-4663-EB1A-D88B-C923E40AB09C}"/>
                    </a:ext>
                  </a:extLst>
                </p14:cNvPr>
                <p14:cNvContentPartPr/>
                <p14:nvPr/>
              </p14:nvContentPartPr>
              <p14:xfrm>
                <a:off x="7102542" y="909525"/>
                <a:ext cx="143280" cy="522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C459857-4663-EB1A-D88B-C923E40AB09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093542" y="900525"/>
                  <a:ext cx="160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EDBA81CC-B5C4-74BB-B33F-F75E80BA0CBC}"/>
                    </a:ext>
                  </a:extLst>
                </p14:cNvPr>
                <p14:cNvContentPartPr/>
                <p14:nvPr/>
              </p14:nvContentPartPr>
              <p14:xfrm>
                <a:off x="7305222" y="896925"/>
                <a:ext cx="348840" cy="71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EDBA81CC-B5C4-74BB-B33F-F75E80BA0CB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296582" y="888285"/>
                  <a:ext cx="366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28948E1-DA9D-FC55-01CA-7DAAE8638A6B}"/>
                    </a:ext>
                  </a:extLst>
                </p14:cNvPr>
                <p14:cNvContentPartPr/>
                <p14:nvPr/>
              </p14:nvContentPartPr>
              <p14:xfrm>
                <a:off x="7723542" y="781365"/>
                <a:ext cx="370440" cy="1764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28948E1-DA9D-FC55-01CA-7DAAE8638A6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14542" y="772725"/>
                  <a:ext cx="388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A26EBE1-0D18-19D6-656E-3C04087E69ED}"/>
                    </a:ext>
                  </a:extLst>
                </p14:cNvPr>
                <p14:cNvContentPartPr/>
                <p14:nvPr/>
              </p14:nvContentPartPr>
              <p14:xfrm>
                <a:off x="7815342" y="805485"/>
                <a:ext cx="164520" cy="270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A26EBE1-0D18-19D6-656E-3C04087E69E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06342" y="796485"/>
                  <a:ext cx="182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09131FA-203E-D14D-7D08-4305C4C27D26}"/>
                    </a:ext>
                  </a:extLst>
                </p14:cNvPr>
                <p14:cNvContentPartPr/>
                <p14:nvPr/>
              </p14:nvContentPartPr>
              <p14:xfrm>
                <a:off x="6624822" y="1161885"/>
                <a:ext cx="141480" cy="1090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09131FA-203E-D14D-7D08-4305C4C27D2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16182" y="1152885"/>
                  <a:ext cx="159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B1B5D37-C866-40AA-BDC3-25C0A5B903CC}"/>
                    </a:ext>
                  </a:extLst>
                </p14:cNvPr>
                <p14:cNvContentPartPr/>
                <p14:nvPr/>
              </p14:nvContentPartPr>
              <p14:xfrm>
                <a:off x="6768102" y="1137045"/>
                <a:ext cx="20160" cy="223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B1B5D37-C866-40AA-BDC3-25C0A5B903C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59102" y="1128405"/>
                  <a:ext cx="3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2B9D48A-59F8-D397-0E62-0DD96D0BCF8D}"/>
                    </a:ext>
                  </a:extLst>
                </p14:cNvPr>
                <p14:cNvContentPartPr/>
                <p14:nvPr/>
              </p14:nvContentPartPr>
              <p14:xfrm>
                <a:off x="6837582" y="1119405"/>
                <a:ext cx="299880" cy="1497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2B9D48A-59F8-D397-0E62-0DD96D0BCF8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28582" y="1110765"/>
                  <a:ext cx="317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625C0CD-9D01-F88A-A3F9-63CC4382DA72}"/>
                    </a:ext>
                  </a:extLst>
                </p14:cNvPr>
                <p14:cNvContentPartPr/>
                <p14:nvPr/>
              </p14:nvContentPartPr>
              <p14:xfrm>
                <a:off x="7099302" y="1205805"/>
                <a:ext cx="32760" cy="3204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625C0CD-9D01-F88A-A3F9-63CC4382DA7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90302" y="1197165"/>
                  <a:ext cx="50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BF44FC0-A6B9-0CB4-E245-9E5A829DCCCD}"/>
                    </a:ext>
                  </a:extLst>
                </p14:cNvPr>
                <p14:cNvContentPartPr/>
                <p14:nvPr/>
              </p14:nvContentPartPr>
              <p14:xfrm>
                <a:off x="7344462" y="1179885"/>
                <a:ext cx="10080" cy="741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BF44FC0-A6B9-0CB4-E245-9E5A829DCCC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35462" y="1170885"/>
                  <a:ext cx="27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2A482F64-E18A-B14A-CCC7-BE184CDDE02C}"/>
                    </a:ext>
                  </a:extLst>
                </p14:cNvPr>
                <p14:cNvContentPartPr/>
                <p14:nvPr/>
              </p14:nvContentPartPr>
              <p14:xfrm>
                <a:off x="7332942" y="1103925"/>
                <a:ext cx="16920" cy="291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2A482F64-E18A-B14A-CCC7-BE184CDDE02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324302" y="1094925"/>
                  <a:ext cx="34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17FD84D2-36C1-66C3-6ACE-2D1E1A952406}"/>
                    </a:ext>
                  </a:extLst>
                </p14:cNvPr>
                <p14:cNvContentPartPr/>
                <p14:nvPr/>
              </p14:nvContentPartPr>
              <p14:xfrm>
                <a:off x="7438062" y="1237485"/>
                <a:ext cx="7200" cy="75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17FD84D2-36C1-66C3-6ACE-2D1E1A95240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429422" y="1228845"/>
                  <a:ext cx="24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669A94A-7F9A-003F-D63E-FAFC62D4AA19}"/>
                    </a:ext>
                  </a:extLst>
                </p14:cNvPr>
                <p14:cNvContentPartPr/>
                <p14:nvPr/>
              </p14:nvContentPartPr>
              <p14:xfrm>
                <a:off x="7548942" y="1158285"/>
                <a:ext cx="82440" cy="986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669A94A-7F9A-003F-D63E-FAFC62D4AA1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39942" y="1149285"/>
                  <a:ext cx="100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0CF2FA5-B270-1963-B863-1D97D2DA03DD}"/>
                    </a:ext>
                  </a:extLst>
                </p14:cNvPr>
                <p14:cNvContentPartPr/>
                <p14:nvPr/>
              </p14:nvContentPartPr>
              <p14:xfrm>
                <a:off x="7740822" y="1237485"/>
                <a:ext cx="9720" cy="118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0CF2FA5-B270-1963-B863-1D97D2DA03D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731822" y="1228845"/>
                  <a:ext cx="2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54721AD-E890-C9E8-D201-A352DDA0FB70}"/>
                    </a:ext>
                  </a:extLst>
                </p14:cNvPr>
                <p14:cNvContentPartPr/>
                <p14:nvPr/>
              </p14:nvContentPartPr>
              <p14:xfrm>
                <a:off x="7906782" y="1161165"/>
                <a:ext cx="425160" cy="867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54721AD-E890-C9E8-D201-A352DDA0FB7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98142" y="1152165"/>
                  <a:ext cx="442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F36BC33-8EA8-8366-7DD1-61E7AF4C24D3}"/>
                    </a:ext>
                  </a:extLst>
                </p14:cNvPr>
                <p14:cNvContentPartPr/>
                <p14:nvPr/>
              </p14:nvContentPartPr>
              <p14:xfrm>
                <a:off x="8315022" y="1082325"/>
                <a:ext cx="9360" cy="180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F36BC33-8EA8-8366-7DD1-61E7AF4C24D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306382" y="1073685"/>
                  <a:ext cx="27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639B6C0-680D-63D9-F0AF-9118C4AD3CE1}"/>
                    </a:ext>
                  </a:extLst>
                </p14:cNvPr>
                <p14:cNvContentPartPr/>
                <p14:nvPr/>
              </p14:nvContentPartPr>
              <p14:xfrm>
                <a:off x="8371182" y="1134525"/>
                <a:ext cx="418320" cy="669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639B6C0-680D-63D9-F0AF-9118C4AD3CE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362182" y="1125525"/>
                  <a:ext cx="435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4F18BE8-FFF1-7781-BB89-782A081A3EAB}"/>
                    </a:ext>
                  </a:extLst>
                </p14:cNvPr>
                <p14:cNvContentPartPr/>
                <p14:nvPr/>
              </p14:nvContentPartPr>
              <p14:xfrm>
                <a:off x="9014862" y="1141725"/>
                <a:ext cx="126000" cy="572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4F18BE8-FFF1-7781-BB89-782A081A3EA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05862" y="1132725"/>
                  <a:ext cx="143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9538203-AED4-E07F-77AE-EB9198444EE9}"/>
                    </a:ext>
                  </a:extLst>
                </p14:cNvPr>
                <p14:cNvContentPartPr/>
                <p14:nvPr/>
              </p14:nvContentPartPr>
              <p14:xfrm>
                <a:off x="9136902" y="1119045"/>
                <a:ext cx="261000" cy="752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9538203-AED4-E07F-77AE-EB9198444EE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127902" y="1110045"/>
                  <a:ext cx="278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6AAE2771-60F5-FEE0-8F9D-8D9C2E9CD615}"/>
                    </a:ext>
                  </a:extLst>
                </p14:cNvPr>
                <p14:cNvContentPartPr/>
                <p14:nvPr/>
              </p14:nvContentPartPr>
              <p14:xfrm>
                <a:off x="9391062" y="1024725"/>
                <a:ext cx="16560" cy="471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6AAE2771-60F5-FEE0-8F9D-8D9C2E9CD61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382062" y="1015725"/>
                  <a:ext cx="34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D4F71CF-FFE5-1886-A073-AF2220EE124C}"/>
                    </a:ext>
                  </a:extLst>
                </p14:cNvPr>
                <p14:cNvContentPartPr/>
                <p14:nvPr/>
              </p14:nvContentPartPr>
              <p14:xfrm>
                <a:off x="9425262" y="1126245"/>
                <a:ext cx="359640" cy="55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D4F71CF-FFE5-1886-A073-AF2220EE124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416262" y="1117245"/>
                  <a:ext cx="377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5B91CED-1D4D-765F-B810-04DB7450BE52}"/>
                    </a:ext>
                  </a:extLst>
                </p14:cNvPr>
                <p14:cNvContentPartPr/>
                <p14:nvPr/>
              </p14:nvContentPartPr>
              <p14:xfrm>
                <a:off x="9822702" y="1117965"/>
                <a:ext cx="67320" cy="475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5B91CED-1D4D-765F-B810-04DB7450BE5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814062" y="1108965"/>
                  <a:ext cx="84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80AC49D-B510-B357-B648-AAE1945AF7B1}"/>
                    </a:ext>
                  </a:extLst>
                </p14:cNvPr>
                <p14:cNvContentPartPr/>
                <p14:nvPr/>
              </p14:nvContentPartPr>
              <p14:xfrm>
                <a:off x="9907302" y="1101405"/>
                <a:ext cx="126000" cy="79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80AC49D-B510-B357-B648-AAE1945AF7B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898662" y="1092765"/>
                  <a:ext cx="143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DB3414B-1410-5047-E1D2-3AB5746DB698}"/>
                    </a:ext>
                  </a:extLst>
                </p14:cNvPr>
                <p14:cNvContentPartPr/>
                <p14:nvPr/>
              </p14:nvContentPartPr>
              <p14:xfrm>
                <a:off x="8559462" y="1396965"/>
                <a:ext cx="153360" cy="248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DB3414B-1410-5047-E1D2-3AB5746DB69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550462" y="1387965"/>
                  <a:ext cx="1710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BD0AE27-FF50-46D0-888E-E4F3FA9C6C2B}"/>
                    </a:ext>
                  </a:extLst>
                </p14:cNvPr>
                <p14:cNvContentPartPr/>
                <p14:nvPr/>
              </p14:nvContentPartPr>
              <p14:xfrm>
                <a:off x="8822262" y="1386525"/>
                <a:ext cx="109080" cy="244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BD0AE27-FF50-46D0-888E-E4F3FA9C6C2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813622" y="1377525"/>
                  <a:ext cx="126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0F21973-7D13-7B02-7791-A4621A837071}"/>
                    </a:ext>
                  </a:extLst>
                </p14:cNvPr>
                <p14:cNvContentPartPr/>
                <p14:nvPr/>
              </p14:nvContentPartPr>
              <p14:xfrm>
                <a:off x="8949342" y="1445565"/>
                <a:ext cx="152280" cy="1537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0F21973-7D13-7B02-7791-A4621A83707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940342" y="1436565"/>
                  <a:ext cx="169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E75C1E48-885E-ACE1-FB9A-4E78FD8A73A9}"/>
                    </a:ext>
                  </a:extLst>
                </p14:cNvPr>
                <p14:cNvContentPartPr/>
                <p14:nvPr/>
              </p14:nvContentPartPr>
              <p14:xfrm>
                <a:off x="9123222" y="1385085"/>
                <a:ext cx="91440" cy="2264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E75C1E48-885E-ACE1-FB9A-4E78FD8A73A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114582" y="1376085"/>
                  <a:ext cx="109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AE0730C-53FE-E3E5-E531-39F0F43E6ABF}"/>
                    </a:ext>
                  </a:extLst>
                </p14:cNvPr>
                <p14:cNvContentPartPr/>
                <p14:nvPr/>
              </p14:nvContentPartPr>
              <p14:xfrm>
                <a:off x="9373062" y="1479045"/>
                <a:ext cx="173160" cy="828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AE0730C-53FE-E3E5-E531-39F0F43E6AB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364422" y="1470405"/>
                  <a:ext cx="190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DE7BAB9-AFC3-8DBB-1A37-D0B4E265A106}"/>
                    </a:ext>
                  </a:extLst>
                </p14:cNvPr>
                <p14:cNvContentPartPr/>
                <p14:nvPr/>
              </p14:nvContentPartPr>
              <p14:xfrm>
                <a:off x="8952582" y="1451685"/>
                <a:ext cx="154440" cy="1922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DE7BAB9-AFC3-8DBB-1A37-D0B4E265A10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943582" y="1442685"/>
                  <a:ext cx="1720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6F96CD0-9B25-3F7A-207B-76533D054F1C}"/>
                    </a:ext>
                  </a:extLst>
                </p14:cNvPr>
                <p14:cNvContentPartPr/>
                <p14:nvPr/>
              </p14:nvContentPartPr>
              <p14:xfrm>
                <a:off x="8965902" y="1477605"/>
                <a:ext cx="105120" cy="1242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6F96CD0-9B25-3F7A-207B-76533D054F1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57262" y="1468965"/>
                  <a:ext cx="122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4CF07252-8FEB-9EF5-A885-0AC839801580}"/>
                    </a:ext>
                  </a:extLst>
                </p14:cNvPr>
                <p14:cNvContentPartPr/>
                <p14:nvPr/>
              </p14:nvContentPartPr>
              <p14:xfrm>
                <a:off x="9820902" y="1394445"/>
                <a:ext cx="173160" cy="1731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4CF07252-8FEB-9EF5-A885-0AC83980158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812262" y="1385805"/>
                  <a:ext cx="190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4F36ECF-2A54-9C17-188E-2F8267484A14}"/>
                    </a:ext>
                  </a:extLst>
                </p14:cNvPr>
                <p14:cNvContentPartPr/>
                <p14:nvPr/>
              </p14:nvContentPartPr>
              <p14:xfrm>
                <a:off x="10081902" y="1465725"/>
                <a:ext cx="105480" cy="248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4F36ECF-2A54-9C17-188E-2F8267484A1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072902" y="1456725"/>
                  <a:ext cx="123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949FAC0-9550-D4FB-368C-E80EFC366153}"/>
                    </a:ext>
                  </a:extLst>
                </p14:cNvPr>
                <p14:cNvContentPartPr/>
                <p14:nvPr/>
              </p14:nvContentPartPr>
              <p14:xfrm>
                <a:off x="10283862" y="1397325"/>
                <a:ext cx="192960" cy="179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949FAC0-9550-D4FB-368C-E80EFC36615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275222" y="1388685"/>
                  <a:ext cx="210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ABCBB71-5610-451D-BC26-CD144CC17B05}"/>
                    </a:ext>
                  </a:extLst>
                </p14:cNvPr>
                <p14:cNvContentPartPr/>
                <p14:nvPr/>
              </p14:nvContentPartPr>
              <p14:xfrm>
                <a:off x="10449102" y="1351245"/>
                <a:ext cx="116640" cy="227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ABCBB71-5610-451D-BC26-CD144CC17B0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440102" y="1342245"/>
                  <a:ext cx="134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83D439E-275F-AB52-3A2A-22D31C80D547}"/>
                    </a:ext>
                  </a:extLst>
                </p14:cNvPr>
                <p14:cNvContentPartPr/>
                <p14:nvPr/>
              </p14:nvContentPartPr>
              <p14:xfrm>
                <a:off x="9809022" y="1342605"/>
                <a:ext cx="134280" cy="3081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83D439E-275F-AB52-3A2A-22D31C80D54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800022" y="1333965"/>
                  <a:ext cx="1519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BD7CB60-9309-94D4-8874-853493ABB3B3}"/>
                    </a:ext>
                  </a:extLst>
                </p14:cNvPr>
                <p14:cNvContentPartPr/>
                <p14:nvPr/>
              </p14:nvContentPartPr>
              <p14:xfrm>
                <a:off x="10622982" y="1180605"/>
                <a:ext cx="155160" cy="2080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BD7CB60-9309-94D4-8874-853493ABB3B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613982" y="1171965"/>
                  <a:ext cx="1728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E003D28-456F-E1C1-3E5E-7CC5979B9190}"/>
                    </a:ext>
                  </a:extLst>
                </p14:cNvPr>
                <p14:cNvContentPartPr/>
                <p14:nvPr/>
              </p14:nvContentPartPr>
              <p14:xfrm>
                <a:off x="8654502" y="1821405"/>
                <a:ext cx="82440" cy="2653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E003D28-456F-E1C1-3E5E-7CC5979B919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645862" y="1812405"/>
                  <a:ext cx="100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1C9274A1-B10E-319A-FF0C-2FB742AB684D}"/>
                    </a:ext>
                  </a:extLst>
                </p14:cNvPr>
                <p14:cNvContentPartPr/>
                <p14:nvPr/>
              </p14:nvContentPartPr>
              <p14:xfrm>
                <a:off x="8801382" y="1782885"/>
                <a:ext cx="7200" cy="820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1C9274A1-B10E-319A-FF0C-2FB742AB684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792742" y="1773885"/>
                  <a:ext cx="24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4B3F169-9F14-4704-A0BC-A857A5652DD3}"/>
                    </a:ext>
                  </a:extLst>
                </p14:cNvPr>
                <p14:cNvContentPartPr/>
                <p14:nvPr/>
              </p14:nvContentPartPr>
              <p14:xfrm>
                <a:off x="8873382" y="1770285"/>
                <a:ext cx="104760" cy="2775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4B3F169-9F14-4704-A0BC-A857A5652DD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864742" y="1761645"/>
                  <a:ext cx="122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A71F470-EC6B-518E-DDDC-4FAEB4AEEBE8}"/>
                    </a:ext>
                  </a:extLst>
                </p14:cNvPr>
                <p14:cNvContentPartPr/>
                <p14:nvPr/>
              </p14:nvContentPartPr>
              <p14:xfrm>
                <a:off x="8966982" y="1850565"/>
                <a:ext cx="155880" cy="141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A71F470-EC6B-518E-DDDC-4FAEB4AEEBE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958342" y="1841565"/>
                  <a:ext cx="173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9EE893A1-FFED-20E4-4DD0-27CA25236CA5}"/>
                    </a:ext>
                  </a:extLst>
                </p14:cNvPr>
                <p14:cNvContentPartPr/>
                <p14:nvPr/>
              </p14:nvContentPartPr>
              <p14:xfrm>
                <a:off x="9156702" y="1831845"/>
                <a:ext cx="65880" cy="2023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9EE893A1-FFED-20E4-4DD0-27CA25236CA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147702" y="1822845"/>
                  <a:ext cx="83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BA16798-F9F5-9EE8-7D2C-D375DBE6AB5B}"/>
                    </a:ext>
                  </a:extLst>
                </p14:cNvPr>
                <p14:cNvContentPartPr/>
                <p14:nvPr/>
              </p14:nvContentPartPr>
              <p14:xfrm>
                <a:off x="9405822" y="1917525"/>
                <a:ext cx="177480" cy="90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BA16798-F9F5-9EE8-7D2C-D375DBE6AB5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397182" y="1908885"/>
                  <a:ext cx="195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3FC3A6C-4E77-E718-C0A6-D7108DC26ED6}"/>
                    </a:ext>
                  </a:extLst>
                </p14:cNvPr>
                <p14:cNvContentPartPr/>
                <p14:nvPr/>
              </p14:nvContentPartPr>
              <p14:xfrm>
                <a:off x="9930702" y="1791165"/>
                <a:ext cx="107280" cy="2113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3FC3A6C-4E77-E718-C0A6-D7108DC26ED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922062" y="1782165"/>
                  <a:ext cx="124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BAB5223-B6AC-C701-43C4-1E39439E0F94}"/>
                    </a:ext>
                  </a:extLst>
                </p14:cNvPr>
                <p14:cNvContentPartPr/>
                <p14:nvPr/>
              </p14:nvContentPartPr>
              <p14:xfrm>
                <a:off x="10050942" y="1864245"/>
                <a:ext cx="146160" cy="8028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BAB5223-B6AC-C701-43C4-1E39439E0F94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042302" y="1855605"/>
                  <a:ext cx="163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35A1206-0F9F-A977-AF4C-792EB35B6DDE}"/>
                    </a:ext>
                  </a:extLst>
                </p14:cNvPr>
                <p14:cNvContentPartPr/>
                <p14:nvPr/>
              </p14:nvContentPartPr>
              <p14:xfrm>
                <a:off x="10269462" y="1896285"/>
                <a:ext cx="114840" cy="176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35A1206-0F9F-A977-AF4C-792EB35B6DD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260462" y="1887285"/>
                  <a:ext cx="132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6F099F0-96A9-1F1C-F02F-5396E7CE4234}"/>
                    </a:ext>
                  </a:extLst>
                </p14:cNvPr>
                <p14:cNvContentPartPr/>
                <p14:nvPr/>
              </p14:nvContentPartPr>
              <p14:xfrm>
                <a:off x="10409862" y="1844085"/>
                <a:ext cx="158400" cy="120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6F099F0-96A9-1F1C-F02F-5396E7CE423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400862" y="1835445"/>
                  <a:ext cx="176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B08CEB6-8F73-34AD-56BB-DE9E558D791B}"/>
                    </a:ext>
                  </a:extLst>
                </p14:cNvPr>
                <p14:cNvContentPartPr/>
                <p14:nvPr/>
              </p14:nvContentPartPr>
              <p14:xfrm>
                <a:off x="10608222" y="1782165"/>
                <a:ext cx="75240" cy="2487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B08CEB6-8F73-34AD-56BB-DE9E558D791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599582" y="1773525"/>
                  <a:ext cx="928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3316A37-8546-3430-A380-4AF1E4F5F0CC}"/>
                    </a:ext>
                  </a:extLst>
                </p14:cNvPr>
                <p14:cNvContentPartPr/>
                <p14:nvPr/>
              </p14:nvContentPartPr>
              <p14:xfrm>
                <a:off x="10738902" y="1786485"/>
                <a:ext cx="72360" cy="1951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3316A37-8546-3430-A380-4AF1E4F5F0C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729902" y="1777845"/>
                  <a:ext cx="90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FEE7441-3BBB-11CF-BFFD-87577FA980A8}"/>
                    </a:ext>
                  </a:extLst>
                </p14:cNvPr>
                <p14:cNvContentPartPr/>
                <p14:nvPr/>
              </p14:nvContentPartPr>
              <p14:xfrm>
                <a:off x="10827102" y="1876125"/>
                <a:ext cx="97560" cy="147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FEE7441-3BBB-11CF-BFFD-87577FA980A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818102" y="1867125"/>
                  <a:ext cx="115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0934B58-53D3-F132-A90A-9903526A79EE}"/>
                    </a:ext>
                  </a:extLst>
                </p14:cNvPr>
                <p14:cNvContentPartPr/>
                <p14:nvPr/>
              </p14:nvContentPartPr>
              <p14:xfrm>
                <a:off x="10995222" y="1829325"/>
                <a:ext cx="143280" cy="921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0934B58-53D3-F132-A90A-9903526A79E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986222" y="1820325"/>
                  <a:ext cx="160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E208D5F-1453-9F8D-6D7F-7060309F223E}"/>
                    </a:ext>
                  </a:extLst>
                </p14:cNvPr>
                <p14:cNvContentPartPr/>
                <p14:nvPr/>
              </p14:nvContentPartPr>
              <p14:xfrm>
                <a:off x="11100342" y="1752645"/>
                <a:ext cx="155160" cy="3092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E208D5F-1453-9F8D-6D7F-7060309F223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091702" y="1743645"/>
                  <a:ext cx="172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755FE62-381E-195F-A6AC-52E76B954F2A}"/>
                    </a:ext>
                  </a:extLst>
                </p14:cNvPr>
                <p14:cNvContentPartPr/>
                <p14:nvPr/>
              </p14:nvContentPartPr>
              <p14:xfrm>
                <a:off x="5252502" y="2187885"/>
                <a:ext cx="191160" cy="1486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755FE62-381E-195F-A6AC-52E76B954F2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243502" y="2178885"/>
                  <a:ext cx="208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48F7F0C-C375-C09F-7C5E-ED2DC7B26787}"/>
                    </a:ext>
                  </a:extLst>
                </p14:cNvPr>
                <p14:cNvContentPartPr/>
                <p14:nvPr/>
              </p14:nvContentPartPr>
              <p14:xfrm>
                <a:off x="5597382" y="2219565"/>
                <a:ext cx="174240" cy="280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48F7F0C-C375-C09F-7C5E-ED2DC7B2678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588742" y="2210925"/>
                  <a:ext cx="191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077CFD49-1713-6D20-C011-072E73D0F6E3}"/>
                    </a:ext>
                  </a:extLst>
                </p14:cNvPr>
                <p14:cNvContentPartPr/>
                <p14:nvPr/>
              </p14:nvContentPartPr>
              <p14:xfrm>
                <a:off x="5607822" y="2271045"/>
                <a:ext cx="155160" cy="169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077CFD49-1713-6D20-C011-072E73D0F6E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599182" y="2262405"/>
                  <a:ext cx="172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7873130-48C8-013D-19A8-7AA22F9F9CE2}"/>
                    </a:ext>
                  </a:extLst>
                </p14:cNvPr>
                <p14:cNvContentPartPr/>
                <p14:nvPr/>
              </p14:nvContentPartPr>
              <p14:xfrm>
                <a:off x="7406022" y="2325765"/>
                <a:ext cx="493200" cy="903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7873130-48C8-013D-19A8-7AA22F9F9CE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397022" y="2317125"/>
                  <a:ext cx="5108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CF0EA391-4D1C-DBEE-528F-6DC1DCFF1D61}"/>
                    </a:ext>
                  </a:extLst>
                </p14:cNvPr>
                <p14:cNvContentPartPr/>
                <p14:nvPr/>
              </p14:nvContentPartPr>
              <p14:xfrm>
                <a:off x="7251222" y="2176005"/>
                <a:ext cx="280080" cy="2937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CF0EA391-4D1C-DBEE-528F-6DC1DCFF1D6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242222" y="2167365"/>
                  <a:ext cx="297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20F492F-E20A-EB56-EDD6-9516FBBCCDA1}"/>
                    </a:ext>
                  </a:extLst>
                </p14:cNvPr>
                <p14:cNvContentPartPr/>
                <p14:nvPr/>
              </p14:nvContentPartPr>
              <p14:xfrm>
                <a:off x="8290182" y="2330445"/>
                <a:ext cx="10800" cy="19548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20F492F-E20A-EB56-EDD6-9516FBBCCDA1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281182" y="2321805"/>
                  <a:ext cx="28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597060E-7022-850D-C8E7-A33DC2B4F79E}"/>
                    </a:ext>
                  </a:extLst>
                </p14:cNvPr>
                <p14:cNvContentPartPr/>
                <p14:nvPr/>
              </p14:nvContentPartPr>
              <p14:xfrm>
                <a:off x="8191182" y="2281125"/>
                <a:ext cx="234720" cy="2696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597060E-7022-850D-C8E7-A33DC2B4F79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182182" y="2272125"/>
                  <a:ext cx="252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12DA8BB3-FC82-91BE-5E9B-95CA4B8BEF61}"/>
                    </a:ext>
                  </a:extLst>
                </p14:cNvPr>
                <p14:cNvContentPartPr/>
                <p14:nvPr/>
              </p14:nvContentPartPr>
              <p14:xfrm>
                <a:off x="8491062" y="2377245"/>
                <a:ext cx="154440" cy="1314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12DA8BB3-FC82-91BE-5E9B-95CA4B8BEF6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82062" y="2368605"/>
                  <a:ext cx="172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DB96CDF-1063-BF3A-1AAC-068C3D448FE5}"/>
                    </a:ext>
                  </a:extLst>
                </p14:cNvPr>
                <p14:cNvContentPartPr/>
                <p14:nvPr/>
              </p14:nvContentPartPr>
              <p14:xfrm>
                <a:off x="8698422" y="2355285"/>
                <a:ext cx="188280" cy="1670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DB96CDF-1063-BF3A-1AAC-068C3D448FE5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689422" y="2346285"/>
                  <a:ext cx="2059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D59E3AD-94AE-3762-1F77-B648DA07D54F}"/>
                    </a:ext>
                  </a:extLst>
                </p14:cNvPr>
                <p14:cNvContentPartPr/>
                <p14:nvPr/>
              </p14:nvContentPartPr>
              <p14:xfrm>
                <a:off x="8933142" y="2338725"/>
                <a:ext cx="141120" cy="17244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D59E3AD-94AE-3762-1F77-B648DA07D54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924502" y="2329725"/>
                  <a:ext cx="158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344C64B-79DB-0C67-B131-BEF56AAF8101}"/>
                    </a:ext>
                  </a:extLst>
                </p14:cNvPr>
                <p14:cNvContentPartPr/>
                <p14:nvPr/>
              </p14:nvContentPartPr>
              <p14:xfrm>
                <a:off x="9092982" y="2271765"/>
                <a:ext cx="469080" cy="2228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344C64B-79DB-0C67-B131-BEF56AAF810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084342" y="2262765"/>
                  <a:ext cx="4867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CCC071D-3C1B-F27C-2F47-DAD7696E8778}"/>
                    </a:ext>
                  </a:extLst>
                </p14:cNvPr>
                <p14:cNvContentPartPr/>
                <p14:nvPr/>
              </p14:nvContentPartPr>
              <p14:xfrm>
                <a:off x="9644862" y="2358525"/>
                <a:ext cx="235440" cy="1242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CCC071D-3C1B-F27C-2F47-DAD7696E877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635862" y="2349885"/>
                  <a:ext cx="253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2A611FD-1714-2D9D-A0B2-025412EE5DBE}"/>
                    </a:ext>
                  </a:extLst>
                </p14:cNvPr>
                <p14:cNvContentPartPr/>
                <p14:nvPr/>
              </p14:nvContentPartPr>
              <p14:xfrm>
                <a:off x="9884622" y="2284005"/>
                <a:ext cx="130680" cy="1648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2A611FD-1714-2D9D-A0B2-025412EE5DB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875622" y="2275365"/>
                  <a:ext cx="148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841C925-903D-73E4-1EDA-16EDDBBBFA9C}"/>
                    </a:ext>
                  </a:extLst>
                </p14:cNvPr>
                <p14:cNvContentPartPr/>
                <p14:nvPr/>
              </p14:nvContentPartPr>
              <p14:xfrm>
                <a:off x="10099902" y="2333685"/>
                <a:ext cx="144720" cy="2314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841C925-903D-73E4-1EDA-16EDDBBBFA9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090902" y="2324685"/>
                  <a:ext cx="162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7C96D45-074D-DF6B-D43B-B85ED77FF1A5}"/>
                    </a:ext>
                  </a:extLst>
                </p14:cNvPr>
                <p14:cNvContentPartPr/>
                <p14:nvPr/>
              </p14:nvContentPartPr>
              <p14:xfrm>
                <a:off x="10260462" y="2319645"/>
                <a:ext cx="443160" cy="954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7C96D45-074D-DF6B-D43B-B85ED77FF1A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251462" y="2310645"/>
                  <a:ext cx="460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4270BB4-D652-89D4-DA6A-8362D5F2C47E}"/>
                    </a:ext>
                  </a:extLst>
                </p14:cNvPr>
                <p14:cNvContentPartPr/>
                <p14:nvPr/>
              </p14:nvContentPartPr>
              <p14:xfrm>
                <a:off x="10766262" y="2304525"/>
                <a:ext cx="298440" cy="666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4270BB4-D652-89D4-DA6A-8362D5F2C47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757622" y="2295525"/>
                  <a:ext cx="316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9CEC27A-1C71-DA9D-EA4A-1651D063EF26}"/>
                    </a:ext>
                  </a:extLst>
                </p14:cNvPr>
                <p14:cNvContentPartPr/>
                <p14:nvPr/>
              </p14:nvContentPartPr>
              <p14:xfrm>
                <a:off x="11107182" y="2160525"/>
                <a:ext cx="537840" cy="1983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9CEC27A-1C71-DA9D-EA4A-1651D063EF2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098182" y="2151885"/>
                  <a:ext cx="5554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43B9C1D-F980-10E8-2035-AE6558D870D3}"/>
                    </a:ext>
                  </a:extLst>
                </p14:cNvPr>
                <p14:cNvContentPartPr/>
                <p14:nvPr/>
              </p14:nvContentPartPr>
              <p14:xfrm>
                <a:off x="8669982" y="2659845"/>
                <a:ext cx="111600" cy="3225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43B9C1D-F980-10E8-2035-AE6558D870D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8660982" y="2650845"/>
                  <a:ext cx="129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2279BA02-B12E-464E-8165-93D0F7A8ADE7}"/>
                    </a:ext>
                  </a:extLst>
                </p14:cNvPr>
                <p14:cNvContentPartPr/>
                <p14:nvPr/>
              </p14:nvContentPartPr>
              <p14:xfrm>
                <a:off x="8849262" y="2744085"/>
                <a:ext cx="216360" cy="82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2279BA02-B12E-464E-8165-93D0F7A8ADE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8840622" y="2735085"/>
                  <a:ext cx="234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76F5839E-1AFF-18DA-3BC8-07D0ECCB8F64}"/>
                    </a:ext>
                  </a:extLst>
                </p14:cNvPr>
                <p14:cNvContentPartPr/>
                <p14:nvPr/>
              </p14:nvContentPartPr>
              <p14:xfrm>
                <a:off x="9364422" y="2624565"/>
                <a:ext cx="299880" cy="1976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76F5839E-1AFF-18DA-3BC8-07D0ECCB8F6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355422" y="2615565"/>
                  <a:ext cx="317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081749E-EABF-A2E0-4AF0-ACF2337874F3}"/>
                    </a:ext>
                  </a:extLst>
                </p14:cNvPr>
                <p14:cNvContentPartPr/>
                <p14:nvPr/>
              </p14:nvContentPartPr>
              <p14:xfrm>
                <a:off x="8732982" y="3027765"/>
                <a:ext cx="444600" cy="21708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081749E-EABF-A2E0-4AF0-ACF2337874F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723982" y="3018765"/>
                  <a:ext cx="4622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7D5FBA3C-01BC-A70E-932E-7015FB816200}"/>
                    </a:ext>
                  </a:extLst>
                </p14:cNvPr>
                <p14:cNvContentPartPr/>
                <p14:nvPr/>
              </p14:nvContentPartPr>
              <p14:xfrm>
                <a:off x="9070662" y="3002565"/>
                <a:ext cx="34200" cy="50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7D5FBA3C-01BC-A70E-932E-7015FB81620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061662" y="2993925"/>
                  <a:ext cx="51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025662AA-0CA3-7F14-0611-1F31DADA1C46}"/>
                    </a:ext>
                  </a:extLst>
                </p14:cNvPr>
                <p14:cNvContentPartPr/>
                <p14:nvPr/>
              </p14:nvContentPartPr>
              <p14:xfrm>
                <a:off x="9244542" y="2968365"/>
                <a:ext cx="364320" cy="2232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025662AA-0CA3-7F14-0611-1F31DADA1C4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235902" y="2959725"/>
                  <a:ext cx="381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0E117DD-E01D-096E-1A85-B2E32662B10B}"/>
                    </a:ext>
                  </a:extLst>
                </p14:cNvPr>
                <p14:cNvContentPartPr/>
                <p14:nvPr/>
              </p14:nvContentPartPr>
              <p14:xfrm>
                <a:off x="9701382" y="3043965"/>
                <a:ext cx="521280" cy="1000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0E117DD-E01D-096E-1A85-B2E32662B10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9692742" y="3034965"/>
                  <a:ext cx="538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6E08294B-E34F-83E6-9BA6-8B99C5154ECE}"/>
                    </a:ext>
                  </a:extLst>
                </p14:cNvPr>
                <p14:cNvContentPartPr/>
                <p14:nvPr/>
              </p14:nvContentPartPr>
              <p14:xfrm>
                <a:off x="10359462" y="3058365"/>
                <a:ext cx="136800" cy="97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6E08294B-E34F-83E6-9BA6-8B99C5154EC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350462" y="3049725"/>
                  <a:ext cx="154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AACEE51-2709-71E8-2610-FD39948C60DB}"/>
                    </a:ext>
                  </a:extLst>
                </p14:cNvPr>
                <p14:cNvContentPartPr/>
                <p14:nvPr/>
              </p14:nvContentPartPr>
              <p14:xfrm>
                <a:off x="10592022" y="2896005"/>
                <a:ext cx="176760" cy="23580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AACEE51-2709-71E8-2610-FD39948C60D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583022" y="2887005"/>
                  <a:ext cx="194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D10A1BD1-EAE7-00A7-80CE-165DEA7B49AD}"/>
                    </a:ext>
                  </a:extLst>
                </p14:cNvPr>
                <p14:cNvContentPartPr/>
                <p14:nvPr/>
              </p14:nvContentPartPr>
              <p14:xfrm>
                <a:off x="10740702" y="2979525"/>
                <a:ext cx="302760" cy="123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D10A1BD1-EAE7-00A7-80CE-165DEA7B49A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731702" y="2970525"/>
                  <a:ext cx="320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2C3E71E4-EE1A-E021-7873-581F6A757D8A}"/>
                    </a:ext>
                  </a:extLst>
                </p14:cNvPr>
                <p14:cNvContentPartPr/>
                <p14:nvPr/>
              </p14:nvContentPartPr>
              <p14:xfrm>
                <a:off x="11054982" y="2859645"/>
                <a:ext cx="15480" cy="6948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2C3E71E4-EE1A-E021-7873-581F6A757D8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046342" y="2850645"/>
                  <a:ext cx="33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79EEFDCA-6B19-E263-F594-737D9AA21BA0}"/>
                    </a:ext>
                  </a:extLst>
                </p14:cNvPr>
                <p14:cNvContentPartPr/>
                <p14:nvPr/>
              </p14:nvContentPartPr>
              <p14:xfrm>
                <a:off x="11076222" y="2981685"/>
                <a:ext cx="329040" cy="806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79EEFDCA-6B19-E263-F594-737D9AA21BA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067222" y="2973045"/>
                  <a:ext cx="346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52BB42D-64CA-FB06-0F3C-5D87836D10F5}"/>
                    </a:ext>
                  </a:extLst>
                </p14:cNvPr>
                <p14:cNvContentPartPr/>
                <p14:nvPr/>
              </p14:nvContentPartPr>
              <p14:xfrm>
                <a:off x="11457462" y="2977005"/>
                <a:ext cx="109800" cy="817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52BB42D-64CA-FB06-0F3C-5D87836D10F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448822" y="2968365"/>
                  <a:ext cx="127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56DC1AE-C2BF-6D31-1029-7F7E83BCEBEC}"/>
                    </a:ext>
                  </a:extLst>
                </p14:cNvPr>
                <p14:cNvContentPartPr/>
                <p14:nvPr/>
              </p14:nvContentPartPr>
              <p14:xfrm>
                <a:off x="11613702" y="2968005"/>
                <a:ext cx="120600" cy="957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56DC1AE-C2BF-6D31-1029-7F7E83BCEBE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605062" y="2959005"/>
                  <a:ext cx="138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A6B0926-37EF-8B08-99B5-165E10782DD2}"/>
                    </a:ext>
                  </a:extLst>
                </p14:cNvPr>
                <p14:cNvContentPartPr/>
                <p14:nvPr/>
              </p14:nvContentPartPr>
              <p14:xfrm>
                <a:off x="10345422" y="3424485"/>
                <a:ext cx="195120" cy="496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A6B0926-37EF-8B08-99B5-165E10782DD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336422" y="3415845"/>
                  <a:ext cx="212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805EDBC-5F4D-FB4E-B764-EBAF325614DD}"/>
                    </a:ext>
                  </a:extLst>
                </p14:cNvPr>
                <p14:cNvContentPartPr/>
                <p14:nvPr/>
              </p14:nvContentPartPr>
              <p14:xfrm>
                <a:off x="10689942" y="3366525"/>
                <a:ext cx="15480" cy="1753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805EDBC-5F4D-FB4E-B764-EBAF325614D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681302" y="3357885"/>
                  <a:ext cx="33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0C59D82-D78E-2D4C-D210-33CAFED18A23}"/>
                    </a:ext>
                  </a:extLst>
                </p14:cNvPr>
                <p14:cNvContentPartPr/>
                <p14:nvPr/>
              </p14:nvContentPartPr>
              <p14:xfrm>
                <a:off x="10604622" y="3281925"/>
                <a:ext cx="168120" cy="1612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0C59D82-D78E-2D4C-D210-33CAFED18A23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595982" y="3272925"/>
                  <a:ext cx="185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21C2C21-7387-4853-9FE1-48B74557D1A2}"/>
                    </a:ext>
                  </a:extLst>
                </p14:cNvPr>
                <p14:cNvContentPartPr/>
                <p14:nvPr/>
              </p14:nvContentPartPr>
              <p14:xfrm>
                <a:off x="10784982" y="3287325"/>
                <a:ext cx="222480" cy="2170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21C2C21-7387-4853-9FE1-48B74557D1A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775982" y="3278685"/>
                  <a:ext cx="240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629570A0-A077-D778-C4B2-2D5B5B125E0F}"/>
                    </a:ext>
                  </a:extLst>
                </p14:cNvPr>
                <p14:cNvContentPartPr/>
                <p14:nvPr/>
              </p14:nvContentPartPr>
              <p14:xfrm>
                <a:off x="10944102" y="3310725"/>
                <a:ext cx="81000" cy="2116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629570A0-A077-D778-C4B2-2D5B5B125E0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935462" y="3301725"/>
                  <a:ext cx="986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8E0E208-0A5F-2A49-79BF-DBE3DED5749B}"/>
                    </a:ext>
                  </a:extLst>
                </p14:cNvPr>
                <p14:cNvContentPartPr/>
                <p14:nvPr/>
              </p14:nvContentPartPr>
              <p14:xfrm>
                <a:off x="10928262" y="3311085"/>
                <a:ext cx="122040" cy="2196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8E0E208-0A5F-2A49-79BF-DBE3DED5749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919262" y="3302085"/>
                  <a:ext cx="139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8A9198D-B186-3E31-4B38-60BDA48B7295}"/>
                    </a:ext>
                  </a:extLst>
                </p14:cNvPr>
                <p14:cNvContentPartPr/>
                <p14:nvPr/>
              </p14:nvContentPartPr>
              <p14:xfrm>
                <a:off x="11063982" y="3249165"/>
                <a:ext cx="100800" cy="2581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8A9198D-B186-3E31-4B38-60BDA48B729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054982" y="3240165"/>
                  <a:ext cx="118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F6820C7-525C-A9C0-5D35-276C0D56AD2C}"/>
                    </a:ext>
                  </a:extLst>
                </p14:cNvPr>
                <p14:cNvContentPartPr/>
                <p14:nvPr/>
              </p14:nvContentPartPr>
              <p14:xfrm>
                <a:off x="11231022" y="3256005"/>
                <a:ext cx="73080" cy="3034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F6820C7-525C-A9C0-5D35-276C0D56AD2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222382" y="3247005"/>
                  <a:ext cx="90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255DB45-2A71-4A2E-03A9-2B7B984BBCC7}"/>
                    </a:ext>
                  </a:extLst>
                </p14:cNvPr>
                <p14:cNvContentPartPr/>
                <p14:nvPr/>
              </p14:nvContentPartPr>
              <p14:xfrm>
                <a:off x="11340462" y="3260325"/>
                <a:ext cx="289080" cy="1864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255DB45-2A71-4A2E-03A9-2B7B984BBCC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1331822" y="3251325"/>
                  <a:ext cx="306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60655631-2B6A-3553-196D-8F2BAA427D8E}"/>
                    </a:ext>
                  </a:extLst>
                </p14:cNvPr>
                <p14:cNvContentPartPr/>
                <p14:nvPr/>
              </p14:nvContentPartPr>
              <p14:xfrm>
                <a:off x="11616942" y="3248445"/>
                <a:ext cx="19800" cy="3060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60655631-2B6A-3553-196D-8F2BAA427D8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608302" y="3239805"/>
                  <a:ext cx="37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5817C532-4F30-BF92-74FB-BB3A1F644EE2}"/>
                    </a:ext>
                  </a:extLst>
                </p14:cNvPr>
                <p14:cNvContentPartPr/>
                <p14:nvPr/>
              </p14:nvContentPartPr>
              <p14:xfrm>
                <a:off x="11655822" y="3325125"/>
                <a:ext cx="108720" cy="12528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5817C532-4F30-BF92-74FB-BB3A1F644EE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647182" y="3316125"/>
                  <a:ext cx="126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CE918F3-E8F7-5EB9-C320-DF936A73D49E}"/>
                    </a:ext>
                  </a:extLst>
                </p14:cNvPr>
                <p14:cNvContentPartPr/>
                <p14:nvPr/>
              </p14:nvContentPartPr>
              <p14:xfrm>
                <a:off x="10472862" y="3539325"/>
                <a:ext cx="1307520" cy="1807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CE918F3-E8F7-5EB9-C320-DF936A73D49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464222" y="3530685"/>
                  <a:ext cx="1325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02A0D42E-2A49-43D2-50B8-AB2A547EFD29}"/>
                    </a:ext>
                  </a:extLst>
                </p14:cNvPr>
                <p14:cNvContentPartPr/>
                <p14:nvPr/>
              </p14:nvContentPartPr>
              <p14:xfrm>
                <a:off x="6215502" y="1934445"/>
                <a:ext cx="130680" cy="1850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02A0D42E-2A49-43D2-50B8-AB2A547EFD2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206862" y="1925805"/>
                  <a:ext cx="148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B268A168-B5EA-F698-4515-6B3DA595F53C}"/>
                    </a:ext>
                  </a:extLst>
                </p14:cNvPr>
                <p14:cNvContentPartPr/>
                <p14:nvPr/>
              </p14:nvContentPartPr>
              <p14:xfrm>
                <a:off x="6372102" y="2057925"/>
                <a:ext cx="94680" cy="918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B268A168-B5EA-F698-4515-6B3DA595F53C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363462" y="2048925"/>
                  <a:ext cx="112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EF9B244-BBB6-3CA5-F3D9-3896D5F82978}"/>
                    </a:ext>
                  </a:extLst>
                </p14:cNvPr>
                <p14:cNvContentPartPr/>
                <p14:nvPr/>
              </p14:nvContentPartPr>
              <p14:xfrm>
                <a:off x="6424302" y="1822485"/>
                <a:ext cx="132120" cy="943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EF9B244-BBB6-3CA5-F3D9-3896D5F8297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415662" y="1813485"/>
                  <a:ext cx="149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7FD5B3E-5595-5B6A-4F7F-608C72059637}"/>
                    </a:ext>
                  </a:extLst>
                </p14:cNvPr>
                <p14:cNvContentPartPr/>
                <p14:nvPr/>
              </p14:nvContentPartPr>
              <p14:xfrm>
                <a:off x="6021822" y="2201925"/>
                <a:ext cx="781200" cy="342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7FD5B3E-5595-5B6A-4F7F-608C7205963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012822" y="2192925"/>
                  <a:ext cx="798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0A16BD5-4A47-187A-F317-8DB4EBBC408C}"/>
                    </a:ext>
                  </a:extLst>
                </p14:cNvPr>
                <p14:cNvContentPartPr/>
                <p14:nvPr/>
              </p14:nvContentPartPr>
              <p14:xfrm>
                <a:off x="5981862" y="2329365"/>
                <a:ext cx="121320" cy="1836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0A16BD5-4A47-187A-F317-8DB4EBBC408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973222" y="2320365"/>
                  <a:ext cx="138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A7C2220-92C8-C671-86FC-6A28F69C3D16}"/>
                    </a:ext>
                  </a:extLst>
                </p14:cNvPr>
                <p14:cNvContentPartPr/>
                <p14:nvPr/>
              </p14:nvContentPartPr>
              <p14:xfrm>
                <a:off x="6093822" y="2488125"/>
                <a:ext cx="100080" cy="972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A7C2220-92C8-C671-86FC-6A28F69C3D1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084822" y="2479485"/>
                  <a:ext cx="117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BF25278-935E-A5F1-48D7-B1B8C92C1D04}"/>
                    </a:ext>
                  </a:extLst>
                </p14:cNvPr>
                <p14:cNvContentPartPr/>
                <p14:nvPr/>
              </p14:nvContentPartPr>
              <p14:xfrm>
                <a:off x="6172302" y="2299845"/>
                <a:ext cx="132120" cy="7668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BF25278-935E-A5F1-48D7-B1B8C92C1D0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163662" y="2290845"/>
                  <a:ext cx="149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EA7EDAE0-0043-16FB-01AA-B921E91F2301}"/>
                    </a:ext>
                  </a:extLst>
                </p14:cNvPr>
                <p14:cNvContentPartPr/>
                <p14:nvPr/>
              </p14:nvContentPartPr>
              <p14:xfrm>
                <a:off x="6435462" y="2377245"/>
                <a:ext cx="12960" cy="1306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EA7EDAE0-0043-16FB-01AA-B921E91F230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426462" y="2368605"/>
                  <a:ext cx="3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5CC48E99-83BC-B32B-B77C-BD763FB78F07}"/>
                    </a:ext>
                  </a:extLst>
                </p14:cNvPr>
                <p14:cNvContentPartPr/>
                <p14:nvPr/>
              </p14:nvContentPartPr>
              <p14:xfrm>
                <a:off x="6398382" y="2439885"/>
                <a:ext cx="87840" cy="234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5CC48E99-83BC-B32B-B77C-BD763FB78F0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389382" y="2430885"/>
                  <a:ext cx="105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D695B845-248A-D346-6CB0-C2799C9A2310}"/>
                    </a:ext>
                  </a:extLst>
                </p14:cNvPr>
                <p14:cNvContentPartPr/>
                <p14:nvPr/>
              </p14:nvContentPartPr>
              <p14:xfrm>
                <a:off x="6588462" y="2354565"/>
                <a:ext cx="119160" cy="1566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D695B845-248A-D346-6CB0-C2799C9A231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79822" y="2345565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0557495-94F6-2AA6-F5BF-FDD07FF93643}"/>
                    </a:ext>
                  </a:extLst>
                </p14:cNvPr>
                <p14:cNvContentPartPr/>
                <p14:nvPr/>
              </p14:nvContentPartPr>
              <p14:xfrm>
                <a:off x="6727422" y="2485605"/>
                <a:ext cx="108360" cy="950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0557495-94F6-2AA6-F5BF-FDD07FF9364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718422" y="2476965"/>
                  <a:ext cx="126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0FC06F13-4274-9E1C-503E-AB1096A56F9E}"/>
                    </a:ext>
                  </a:extLst>
                </p14:cNvPr>
                <p14:cNvContentPartPr/>
                <p14:nvPr/>
              </p14:nvContentPartPr>
              <p14:xfrm>
                <a:off x="6785382" y="2292645"/>
                <a:ext cx="153000" cy="964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0FC06F13-4274-9E1C-503E-AB1096A56F9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776382" y="2283645"/>
                  <a:ext cx="170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23CF44C0-3F64-F511-85DA-13B0823686AE}"/>
                    </a:ext>
                  </a:extLst>
                </p14:cNvPr>
                <p14:cNvContentPartPr/>
                <p14:nvPr/>
              </p14:nvContentPartPr>
              <p14:xfrm>
                <a:off x="5284902" y="1427925"/>
                <a:ext cx="182160" cy="2170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23CF44C0-3F64-F511-85DA-13B0823686A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276262" y="1419285"/>
                  <a:ext cx="199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AAADDAAE-2023-25EC-1074-D8FFD961215E}"/>
                    </a:ext>
                  </a:extLst>
                </p14:cNvPr>
                <p14:cNvContentPartPr/>
                <p14:nvPr/>
              </p14:nvContentPartPr>
              <p14:xfrm>
                <a:off x="5626542" y="1490565"/>
                <a:ext cx="254520" cy="280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AAADDAAE-2023-25EC-1074-D8FFD961215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617902" y="1481925"/>
                  <a:ext cx="272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D9987FA1-E669-2CE7-21E6-22ACAB737F3C}"/>
                    </a:ext>
                  </a:extLst>
                </p14:cNvPr>
                <p14:cNvContentPartPr/>
                <p14:nvPr/>
              </p14:nvContentPartPr>
              <p14:xfrm>
                <a:off x="5652102" y="1596765"/>
                <a:ext cx="180000" cy="1980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D9987FA1-E669-2CE7-21E6-22ACAB737F3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643462" y="1588125"/>
                  <a:ext cx="197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CE2911CF-FF54-DFBD-318B-C9D63338C572}"/>
                    </a:ext>
                  </a:extLst>
                </p14:cNvPr>
                <p14:cNvContentPartPr/>
                <p14:nvPr/>
              </p14:nvContentPartPr>
              <p14:xfrm>
                <a:off x="6027942" y="1283205"/>
                <a:ext cx="117360" cy="15480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CE2911CF-FF54-DFBD-318B-C9D63338C57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19302" y="1274565"/>
                  <a:ext cx="135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3EA4C805-B71D-8CC1-D6D6-6B2AC850EEFD}"/>
                    </a:ext>
                  </a:extLst>
                </p14:cNvPr>
                <p14:cNvContentPartPr/>
                <p14:nvPr/>
              </p14:nvContentPartPr>
              <p14:xfrm>
                <a:off x="6165822" y="1431165"/>
                <a:ext cx="83520" cy="1065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3EA4C805-B71D-8CC1-D6D6-6B2AC850EEFD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156822" y="1422525"/>
                  <a:ext cx="101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CD5E51F9-FB73-C4D3-34EF-1363F12F16F5}"/>
                    </a:ext>
                  </a:extLst>
                </p14:cNvPr>
                <p14:cNvContentPartPr/>
                <p14:nvPr/>
              </p14:nvContentPartPr>
              <p14:xfrm>
                <a:off x="6208302" y="1173045"/>
                <a:ext cx="117000" cy="15552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CD5E51F9-FB73-C4D3-34EF-1363F12F16F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199302" y="1164405"/>
                  <a:ext cx="134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3F0F067-A905-59EB-F1B2-DAA16FAFCB37}"/>
                    </a:ext>
                  </a:extLst>
                </p14:cNvPr>
                <p14:cNvContentPartPr/>
                <p14:nvPr/>
              </p14:nvContentPartPr>
              <p14:xfrm>
                <a:off x="6385422" y="1322445"/>
                <a:ext cx="70200" cy="1126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3F0F067-A905-59EB-F1B2-DAA16FAFCB3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376422" y="1313805"/>
                  <a:ext cx="87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58F1A955-5896-9E03-100D-02B7C2D2D5E6}"/>
                    </a:ext>
                  </a:extLst>
                </p14:cNvPr>
                <p14:cNvContentPartPr/>
                <p14:nvPr/>
              </p14:nvContentPartPr>
              <p14:xfrm>
                <a:off x="6519702" y="1252245"/>
                <a:ext cx="128880" cy="1634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58F1A955-5896-9E03-100D-02B7C2D2D5E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510702" y="1243245"/>
                  <a:ext cx="1465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29A783F-22DF-7943-C2F3-5A07D246FBD0}"/>
                    </a:ext>
                  </a:extLst>
                </p14:cNvPr>
                <p14:cNvContentPartPr/>
                <p14:nvPr/>
              </p14:nvContentPartPr>
              <p14:xfrm>
                <a:off x="6681702" y="1404165"/>
                <a:ext cx="116280" cy="867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29A783F-22DF-7943-C2F3-5A07D246FBD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673062" y="1395525"/>
                  <a:ext cx="133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024D97B4-7950-408F-8109-C9A60BCB2587}"/>
                    </a:ext>
                  </a:extLst>
                </p14:cNvPr>
                <p14:cNvContentPartPr/>
                <p14:nvPr/>
              </p14:nvContentPartPr>
              <p14:xfrm>
                <a:off x="6731022" y="1192125"/>
                <a:ext cx="159120" cy="12600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024D97B4-7950-408F-8109-C9A60BCB258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722382" y="1183485"/>
                  <a:ext cx="176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F7A478CB-AAD3-D0DE-52B4-0A3FEB790CDA}"/>
                    </a:ext>
                  </a:extLst>
                </p14:cNvPr>
                <p14:cNvContentPartPr/>
                <p14:nvPr/>
              </p14:nvContentPartPr>
              <p14:xfrm>
                <a:off x="6130542" y="1538085"/>
                <a:ext cx="776880" cy="694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F7A478CB-AAD3-D0DE-52B4-0A3FEB790CD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121902" y="1529085"/>
                  <a:ext cx="794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E6524FD2-48B0-A1A4-B0EA-4EB0E0A2B0AB}"/>
                    </a:ext>
                  </a:extLst>
                </p14:cNvPr>
                <p14:cNvContentPartPr/>
                <p14:nvPr/>
              </p14:nvContentPartPr>
              <p14:xfrm>
                <a:off x="6064662" y="1652565"/>
                <a:ext cx="121680" cy="1940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E6524FD2-48B0-A1A4-B0EA-4EB0E0A2B0A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055662" y="1643565"/>
                  <a:ext cx="139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382947E-2297-2B0E-F21F-BD890C128101}"/>
                    </a:ext>
                  </a:extLst>
                </p14:cNvPr>
                <p14:cNvContentPartPr/>
                <p14:nvPr/>
              </p14:nvContentPartPr>
              <p14:xfrm>
                <a:off x="6198582" y="1771725"/>
                <a:ext cx="102960" cy="878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382947E-2297-2B0E-F21F-BD890C12810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189582" y="1763085"/>
                  <a:ext cx="120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869DFC44-85D0-A2FC-6F5C-9BB4CDF567F5}"/>
                    </a:ext>
                  </a:extLst>
                </p14:cNvPr>
                <p14:cNvContentPartPr/>
                <p14:nvPr/>
              </p14:nvContentPartPr>
              <p14:xfrm>
                <a:off x="6242502" y="1633845"/>
                <a:ext cx="142560" cy="640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869DFC44-85D0-A2FC-6F5C-9BB4CDF567F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233862" y="1624845"/>
                  <a:ext cx="160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7866F52-BA45-5C5E-9A60-5045D624BF1A}"/>
                    </a:ext>
                  </a:extLst>
                </p14:cNvPr>
                <p14:cNvContentPartPr/>
                <p14:nvPr/>
              </p14:nvContentPartPr>
              <p14:xfrm>
                <a:off x="6469302" y="1656165"/>
                <a:ext cx="100440" cy="1332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7866F52-BA45-5C5E-9A60-5045D624BF1A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460302" y="1647525"/>
                  <a:ext cx="118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E0F32DC-AFFC-FF88-D652-A088BD733752}"/>
                    </a:ext>
                  </a:extLst>
                </p14:cNvPr>
                <p14:cNvContentPartPr/>
                <p14:nvPr/>
              </p14:nvContentPartPr>
              <p14:xfrm>
                <a:off x="6609342" y="1613685"/>
                <a:ext cx="94680" cy="16092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E0F32DC-AFFC-FF88-D652-A088BD73375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600702" y="1604685"/>
                  <a:ext cx="112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28029547-2028-FCF3-405D-9A1BC4245166}"/>
                    </a:ext>
                  </a:extLst>
                </p14:cNvPr>
                <p14:cNvContentPartPr/>
                <p14:nvPr/>
              </p14:nvContentPartPr>
              <p14:xfrm>
                <a:off x="6739302" y="1710165"/>
                <a:ext cx="119160" cy="1123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28029547-2028-FCF3-405D-9A1BC424516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730662" y="1701165"/>
                  <a:ext cx="136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259A6FD3-7DFE-9EFD-77FD-6AF624C9B39D}"/>
                    </a:ext>
                  </a:extLst>
                </p14:cNvPr>
                <p14:cNvContentPartPr/>
                <p14:nvPr/>
              </p14:nvContentPartPr>
              <p14:xfrm>
                <a:off x="6819942" y="1566165"/>
                <a:ext cx="93960" cy="10368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259A6FD3-7DFE-9EFD-77FD-6AF624C9B39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811302" y="1557165"/>
                  <a:ext cx="111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17CCFC6-52FE-C8D7-63F7-773A32113FDB}"/>
                    </a:ext>
                  </a:extLst>
                </p14:cNvPr>
                <p14:cNvContentPartPr/>
                <p14:nvPr/>
              </p14:nvContentPartPr>
              <p14:xfrm>
                <a:off x="230502" y="1183845"/>
                <a:ext cx="93960" cy="13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17CCFC6-52FE-C8D7-63F7-773A32113FD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21502" y="1175205"/>
                  <a:ext cx="111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15385F9-E2CA-38CA-B56E-B83F7E0AD592}"/>
                    </a:ext>
                  </a:extLst>
                </p14:cNvPr>
                <p14:cNvContentPartPr/>
                <p14:nvPr/>
              </p14:nvContentPartPr>
              <p14:xfrm>
                <a:off x="183702" y="1243245"/>
                <a:ext cx="125280" cy="12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15385F9-E2CA-38CA-B56E-B83F7E0AD592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74702" y="1234605"/>
                  <a:ext cx="142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3243748-3A4F-4229-C2C4-B86CDE1A5532}"/>
                    </a:ext>
                  </a:extLst>
                </p14:cNvPr>
                <p14:cNvContentPartPr/>
                <p14:nvPr/>
              </p14:nvContentPartPr>
              <p14:xfrm>
                <a:off x="171462" y="1189245"/>
                <a:ext cx="144000" cy="212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3243748-3A4F-4229-C2C4-B86CDE1A5532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62462" y="1180245"/>
                  <a:ext cx="161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866D97E-3880-0CFE-D568-4043C853E35C}"/>
                    </a:ext>
                  </a:extLst>
                </p14:cNvPr>
                <p14:cNvContentPartPr/>
                <p14:nvPr/>
              </p14:nvContentPartPr>
              <p14:xfrm>
                <a:off x="164262" y="1252245"/>
                <a:ext cx="153720" cy="439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866D97E-3880-0CFE-D568-4043C853E35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55622" y="1243245"/>
                  <a:ext cx="1713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BB930C3-9AFE-B2DF-0C64-D0872F08DC8E}"/>
                    </a:ext>
                  </a:extLst>
                </p14:cNvPr>
                <p14:cNvContentPartPr/>
                <p14:nvPr/>
              </p14:nvContentPartPr>
              <p14:xfrm>
                <a:off x="337062" y="1147125"/>
                <a:ext cx="163080" cy="233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BB930C3-9AFE-B2DF-0C64-D0872F08DC8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28422" y="1138125"/>
                  <a:ext cx="180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A9B2E49-BEDC-ACF2-3178-40275879CA64}"/>
                    </a:ext>
                  </a:extLst>
                </p14:cNvPr>
                <p14:cNvContentPartPr/>
                <p14:nvPr/>
              </p14:nvContentPartPr>
              <p14:xfrm>
                <a:off x="749622" y="1155405"/>
                <a:ext cx="111240" cy="184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A9B2E49-BEDC-ACF2-3178-40275879CA6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40622" y="1146765"/>
                  <a:ext cx="1288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BB2F527-A504-F2D8-A763-68EA7F8CB1E2}"/>
                    </a:ext>
                  </a:extLst>
                </p14:cNvPr>
                <p14:cNvContentPartPr/>
                <p14:nvPr/>
              </p14:nvContentPartPr>
              <p14:xfrm>
                <a:off x="905142" y="1090965"/>
                <a:ext cx="89280" cy="100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BB2F527-A504-F2D8-A763-68EA7F8CB1E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96502" y="1082325"/>
                  <a:ext cx="106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CEBC09-1181-6C5B-20B2-62EEBA3309A3}"/>
                    </a:ext>
                  </a:extLst>
                </p14:cNvPr>
                <p14:cNvContentPartPr/>
                <p14:nvPr/>
              </p14:nvContentPartPr>
              <p14:xfrm>
                <a:off x="1184502" y="1206885"/>
                <a:ext cx="198360" cy="140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CEBC09-1181-6C5B-20B2-62EEBA3309A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75502" y="1197885"/>
                  <a:ext cx="216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134D23E-9D4F-34D7-63E7-40B9430EC277}"/>
                    </a:ext>
                  </a:extLst>
                </p14:cNvPr>
                <p14:cNvContentPartPr/>
                <p14:nvPr/>
              </p14:nvContentPartPr>
              <p14:xfrm>
                <a:off x="1196382" y="1279605"/>
                <a:ext cx="157680" cy="15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134D23E-9D4F-34D7-63E7-40B9430EC27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187382" y="1270965"/>
                  <a:ext cx="175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8B04380-7A74-092D-195F-BE30CE3EFDEA}"/>
                    </a:ext>
                  </a:extLst>
                </p14:cNvPr>
                <p14:cNvContentPartPr/>
                <p14:nvPr/>
              </p14:nvContentPartPr>
              <p14:xfrm>
                <a:off x="1469622" y="1170525"/>
                <a:ext cx="157680" cy="1551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8B04380-7A74-092D-195F-BE30CE3EFDE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460622" y="1161525"/>
                  <a:ext cx="175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0648563-210E-8DB8-9615-9F5A15E3AA75}"/>
                    </a:ext>
                  </a:extLst>
                </p14:cNvPr>
                <p14:cNvContentPartPr/>
                <p14:nvPr/>
              </p14:nvContentPartPr>
              <p14:xfrm>
                <a:off x="1658622" y="1035165"/>
                <a:ext cx="120240" cy="135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0648563-210E-8DB8-9615-9F5A15E3AA75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649982" y="1026525"/>
                  <a:ext cx="137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5F62846-0D7C-29FF-0160-EA463D16358A}"/>
                    </a:ext>
                  </a:extLst>
                </p14:cNvPr>
                <p14:cNvContentPartPr/>
                <p14:nvPr/>
              </p14:nvContentPartPr>
              <p14:xfrm>
                <a:off x="1878582" y="1114005"/>
                <a:ext cx="115200" cy="155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5F62846-0D7C-29FF-0160-EA463D16358A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869582" y="1105365"/>
                  <a:ext cx="132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935E533-E6A5-12A7-9333-E3927EF71DB5}"/>
                    </a:ext>
                  </a:extLst>
                </p14:cNvPr>
                <p14:cNvContentPartPr/>
                <p14:nvPr/>
              </p14:nvContentPartPr>
              <p14:xfrm>
                <a:off x="2044542" y="1234605"/>
                <a:ext cx="93240" cy="117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935E533-E6A5-12A7-9333-E3927EF71DB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035902" y="1225605"/>
                  <a:ext cx="110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B4885D6-6463-0632-A462-68A5F39DE646}"/>
                    </a:ext>
                  </a:extLst>
                </p14:cNvPr>
                <p14:cNvContentPartPr/>
                <p14:nvPr/>
              </p14:nvContentPartPr>
              <p14:xfrm>
                <a:off x="2334702" y="1173405"/>
                <a:ext cx="7560" cy="129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B4885D6-6463-0632-A462-68A5F39DE64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325702" y="1164765"/>
                  <a:ext cx="252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FA61579-7F78-4D31-3B07-9DA988EA0944}"/>
                    </a:ext>
                  </a:extLst>
                </p14:cNvPr>
                <p14:cNvContentPartPr/>
                <p14:nvPr/>
              </p14:nvContentPartPr>
              <p14:xfrm>
                <a:off x="2289702" y="1218765"/>
                <a:ext cx="159120" cy="169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FA61579-7F78-4D31-3B07-9DA988EA094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281062" y="1210125"/>
                  <a:ext cx="176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2E8A5D7-80D1-6B0A-D0E4-D7BA984F301D}"/>
                    </a:ext>
                  </a:extLst>
                </p14:cNvPr>
                <p14:cNvContentPartPr/>
                <p14:nvPr/>
              </p14:nvContentPartPr>
              <p14:xfrm>
                <a:off x="2546022" y="1173045"/>
                <a:ext cx="282240" cy="115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2E8A5D7-80D1-6B0A-D0E4-D7BA984F301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537382" y="1164405"/>
                  <a:ext cx="299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9A3DD8D-71AE-A077-419C-AA4185565A28}"/>
                    </a:ext>
                  </a:extLst>
                </p14:cNvPr>
                <p14:cNvContentPartPr/>
                <p14:nvPr/>
              </p14:nvContentPartPr>
              <p14:xfrm>
                <a:off x="2855262" y="1167645"/>
                <a:ext cx="150840" cy="123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9A3DD8D-71AE-A077-419C-AA4185565A2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846622" y="1159005"/>
                  <a:ext cx="168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EB4F0D7-1B48-C6B3-D30C-6A1950973E2F}"/>
                    </a:ext>
                  </a:extLst>
                </p14:cNvPr>
                <p14:cNvContentPartPr/>
                <p14:nvPr/>
              </p14:nvContentPartPr>
              <p14:xfrm>
                <a:off x="2935182" y="1093845"/>
                <a:ext cx="176400" cy="252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EB4F0D7-1B48-C6B3-D30C-6A1950973E2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926182" y="1085205"/>
                  <a:ext cx="1940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06F235D-35E9-B53D-A1F8-4320C53F67DB}"/>
                    </a:ext>
                  </a:extLst>
                </p14:cNvPr>
                <p14:cNvContentPartPr/>
                <p14:nvPr/>
              </p14:nvContentPartPr>
              <p14:xfrm>
                <a:off x="2498502" y="1116165"/>
                <a:ext cx="74160" cy="229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06F235D-35E9-B53D-A1F8-4320C53F67D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489862" y="1107525"/>
                  <a:ext cx="91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A13491D-13F9-E4BB-83A0-83B57CF15AD8}"/>
                    </a:ext>
                  </a:extLst>
                </p14:cNvPr>
                <p14:cNvContentPartPr/>
                <p14:nvPr/>
              </p14:nvContentPartPr>
              <p14:xfrm>
                <a:off x="3076302" y="967845"/>
                <a:ext cx="155520" cy="132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A13491D-13F9-E4BB-83A0-83B57CF15AD8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067302" y="959205"/>
                  <a:ext cx="173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74C243C-7877-9582-8888-6F641F95BD91}"/>
                    </a:ext>
                  </a:extLst>
                </p14:cNvPr>
                <p14:cNvContentPartPr/>
                <p14:nvPr/>
              </p14:nvContentPartPr>
              <p14:xfrm>
                <a:off x="3269982" y="1029405"/>
                <a:ext cx="119160" cy="2365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74C243C-7877-9582-8888-6F641F95BD9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260982" y="1020405"/>
                  <a:ext cx="136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3FEFAB3-6AAA-D599-A190-171F4D4E5B0E}"/>
                    </a:ext>
                  </a:extLst>
                </p14:cNvPr>
                <p14:cNvContentPartPr/>
                <p14:nvPr/>
              </p14:nvContentPartPr>
              <p14:xfrm>
                <a:off x="3379062" y="1230285"/>
                <a:ext cx="120240" cy="153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3FEFAB3-6AAA-D599-A190-171F4D4E5B0E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370062" y="1221285"/>
                  <a:ext cx="137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2F80985-37AC-EDD0-9843-041718A79D5C}"/>
                    </a:ext>
                  </a:extLst>
                </p14:cNvPr>
                <p14:cNvContentPartPr/>
                <p14:nvPr/>
              </p14:nvContentPartPr>
              <p14:xfrm>
                <a:off x="3517302" y="956685"/>
                <a:ext cx="175680" cy="191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2F80985-37AC-EDD0-9843-041718A79D5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508302" y="948045"/>
                  <a:ext cx="193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57C0F57-952E-EDE2-DD6C-75647E1DC8CA}"/>
                    </a:ext>
                  </a:extLst>
                </p14:cNvPr>
                <p14:cNvContentPartPr/>
                <p14:nvPr/>
              </p14:nvContentPartPr>
              <p14:xfrm>
                <a:off x="3818982" y="1174485"/>
                <a:ext cx="200880" cy="26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57C0F57-952E-EDE2-DD6C-75647E1DC8CA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809982" y="1165845"/>
                  <a:ext cx="218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1F523E9-1028-7A99-7BD9-FA2E4C6244C1}"/>
                    </a:ext>
                  </a:extLst>
                </p14:cNvPr>
                <p14:cNvContentPartPr/>
                <p14:nvPr/>
              </p14:nvContentPartPr>
              <p14:xfrm>
                <a:off x="3834462" y="1245405"/>
                <a:ext cx="172080" cy="35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1F523E9-1028-7A99-7BD9-FA2E4C6244C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825462" y="1236405"/>
                  <a:ext cx="189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4F01D56-A3CA-EAD3-741D-6F25F9650B41}"/>
                    </a:ext>
                  </a:extLst>
                </p14:cNvPr>
                <p14:cNvContentPartPr/>
                <p14:nvPr/>
              </p14:nvContentPartPr>
              <p14:xfrm>
                <a:off x="1611462" y="940485"/>
                <a:ext cx="202320" cy="2538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4F01D56-A3CA-EAD3-741D-6F25F9650B4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602462" y="931845"/>
                  <a:ext cx="2199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5316DE8-70A4-390F-7F8D-C6DA958394DC}"/>
                    </a:ext>
                  </a:extLst>
                </p14:cNvPr>
                <p14:cNvContentPartPr/>
                <p14:nvPr/>
              </p14:nvContentPartPr>
              <p14:xfrm>
                <a:off x="3047502" y="907365"/>
                <a:ext cx="196920" cy="2530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5316DE8-70A4-390F-7F8D-C6DA958394D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038862" y="898365"/>
                  <a:ext cx="214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CEACB9C-CD54-B48B-C884-2E65E4E03ED6}"/>
                    </a:ext>
                  </a:extLst>
                </p14:cNvPr>
                <p14:cNvContentPartPr/>
                <p14:nvPr/>
              </p14:nvContentPartPr>
              <p14:xfrm>
                <a:off x="5586582" y="2827965"/>
                <a:ext cx="119880" cy="20268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CEACB9C-CD54-B48B-C884-2E65E4E03ED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577582" y="2819325"/>
                  <a:ext cx="137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FBD83A3-767D-92E3-669D-141D01172E71}"/>
                    </a:ext>
                  </a:extLst>
                </p14:cNvPr>
                <p14:cNvContentPartPr/>
                <p14:nvPr/>
              </p14:nvContentPartPr>
              <p14:xfrm>
                <a:off x="5755782" y="2988885"/>
                <a:ext cx="118080" cy="7560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FBD83A3-767D-92E3-669D-141D01172E71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746782" y="2980245"/>
                  <a:ext cx="135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4514E60-96D5-80F2-8B80-28141FE29CA2}"/>
                    </a:ext>
                  </a:extLst>
                </p14:cNvPr>
                <p14:cNvContentPartPr/>
                <p14:nvPr/>
              </p14:nvContentPartPr>
              <p14:xfrm>
                <a:off x="5725902" y="2695845"/>
                <a:ext cx="108720" cy="10152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4514E60-96D5-80F2-8B80-28141FE29CA2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717262" y="2686845"/>
                  <a:ext cx="126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C98C02FE-F462-5F90-0467-875680678FC0}"/>
                    </a:ext>
                  </a:extLst>
                </p14:cNvPr>
                <p14:cNvContentPartPr/>
                <p14:nvPr/>
              </p14:nvContentPartPr>
              <p14:xfrm>
                <a:off x="5471022" y="3115605"/>
                <a:ext cx="523440" cy="522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C98C02FE-F462-5F90-0467-875680678FC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462022" y="3106965"/>
                  <a:ext cx="5410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BD1E1B01-B8DA-307B-4669-9627F715E64B}"/>
                    </a:ext>
                  </a:extLst>
                </p14:cNvPr>
                <p14:cNvContentPartPr/>
                <p14:nvPr/>
              </p14:nvContentPartPr>
              <p14:xfrm>
                <a:off x="5456622" y="3270765"/>
                <a:ext cx="99360" cy="19404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BD1E1B01-B8DA-307B-4669-9627F715E64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5447982" y="3262125"/>
                  <a:ext cx="117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7C6E8DFB-9FC7-DECE-318C-702E3DC63004}"/>
                    </a:ext>
                  </a:extLst>
                </p14:cNvPr>
                <p14:cNvContentPartPr/>
                <p14:nvPr/>
              </p14:nvContentPartPr>
              <p14:xfrm>
                <a:off x="5553822" y="3466965"/>
                <a:ext cx="82080" cy="774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7C6E8DFB-9FC7-DECE-318C-702E3DC6300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5544822" y="3458325"/>
                  <a:ext cx="99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ECDACC8-AD38-774E-4E16-067DB51ED2C2}"/>
                    </a:ext>
                  </a:extLst>
                </p14:cNvPr>
                <p14:cNvContentPartPr/>
                <p14:nvPr/>
              </p14:nvContentPartPr>
              <p14:xfrm>
                <a:off x="5650302" y="3245565"/>
                <a:ext cx="90720" cy="1098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ECDACC8-AD38-774E-4E16-067DB51ED2C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5641662" y="3236565"/>
                  <a:ext cx="108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0131511-3B67-22E2-9E19-20FCCAB83F85}"/>
                    </a:ext>
                  </a:extLst>
                </p14:cNvPr>
                <p14:cNvContentPartPr/>
                <p14:nvPr/>
              </p14:nvContentPartPr>
              <p14:xfrm>
                <a:off x="5860902" y="3311445"/>
                <a:ext cx="21960" cy="17460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0131511-3B67-22E2-9E19-20FCCAB83F8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5851902" y="3302805"/>
                  <a:ext cx="39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425B99B-4002-9559-D9F1-07B25D2B611F}"/>
                    </a:ext>
                  </a:extLst>
                </p14:cNvPr>
                <p14:cNvContentPartPr/>
                <p14:nvPr/>
              </p14:nvContentPartPr>
              <p14:xfrm>
                <a:off x="5797542" y="3396405"/>
                <a:ext cx="138960" cy="158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425B99B-4002-9559-D9F1-07B25D2B611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788542" y="3387405"/>
                  <a:ext cx="156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547E5ED-30AC-5115-9888-14390A8491CC}"/>
                    </a:ext>
                  </a:extLst>
                </p14:cNvPr>
                <p14:cNvContentPartPr/>
                <p14:nvPr/>
              </p14:nvContentPartPr>
              <p14:xfrm>
                <a:off x="5990502" y="3264645"/>
                <a:ext cx="103680" cy="19008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547E5ED-30AC-5115-9888-14390A8491CC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981862" y="3256005"/>
                  <a:ext cx="121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823DE5AA-1346-C1C3-5389-879689148E5A}"/>
                    </a:ext>
                  </a:extLst>
                </p14:cNvPr>
                <p14:cNvContentPartPr/>
                <p14:nvPr/>
              </p14:nvContentPartPr>
              <p14:xfrm>
                <a:off x="6114702" y="3416205"/>
                <a:ext cx="88200" cy="9324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823DE5AA-1346-C1C3-5389-879689148E5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6105702" y="3407565"/>
                  <a:ext cx="105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37D0271E-32E8-53CF-9DB2-6C0670935894}"/>
                    </a:ext>
                  </a:extLst>
                </p14:cNvPr>
                <p14:cNvContentPartPr/>
                <p14:nvPr/>
              </p14:nvContentPartPr>
              <p14:xfrm>
                <a:off x="6141702" y="3182205"/>
                <a:ext cx="115560" cy="9540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37D0271E-32E8-53CF-9DB2-6C0670935894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6132702" y="3173205"/>
                  <a:ext cx="1332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104DC75-EF21-51C4-F8A8-03911DC95D8A}"/>
                    </a:ext>
                  </a:extLst>
                </p14:cNvPr>
                <p14:cNvContentPartPr/>
                <p14:nvPr/>
              </p14:nvContentPartPr>
              <p14:xfrm>
                <a:off x="6381102" y="2766765"/>
                <a:ext cx="113400" cy="7131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104DC75-EF21-51C4-F8A8-03911DC95D8A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372462" y="2758125"/>
                  <a:ext cx="131040" cy="73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B3CD9E0-6A7C-EDC1-F71B-4F75266F6BFF}"/>
                    </a:ext>
                  </a:extLst>
                </p14:cNvPr>
                <p14:cNvContentPartPr/>
                <p14:nvPr/>
              </p14:nvContentPartPr>
              <p14:xfrm>
                <a:off x="6451302" y="2642925"/>
                <a:ext cx="95760" cy="14076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B3CD9E0-6A7C-EDC1-F71B-4F75266F6BF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442662" y="2634285"/>
                  <a:ext cx="113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4CFAD340-EB5E-C882-8063-3E828D5E8162}"/>
                    </a:ext>
                  </a:extLst>
                </p14:cNvPr>
                <p14:cNvContentPartPr/>
                <p14:nvPr/>
              </p14:nvContentPartPr>
              <p14:xfrm>
                <a:off x="2873622" y="2878005"/>
                <a:ext cx="112320" cy="14256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4CFAD340-EB5E-C882-8063-3E828D5E8162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864622" y="2869365"/>
                  <a:ext cx="129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F72E73B-D8AD-5B1F-DBFC-F6B5AA5E84DD}"/>
                    </a:ext>
                  </a:extLst>
                </p14:cNvPr>
                <p14:cNvContentPartPr/>
                <p14:nvPr/>
              </p14:nvContentPartPr>
              <p14:xfrm>
                <a:off x="4247382" y="2622045"/>
                <a:ext cx="551160" cy="5472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F72E73B-D8AD-5B1F-DBFC-F6B5AA5E84DD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4238382" y="2613405"/>
                  <a:ext cx="568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C5E3EA75-6B5E-350C-7BCD-AC395B11D2CF}"/>
                    </a:ext>
                  </a:extLst>
                </p14:cNvPr>
                <p14:cNvContentPartPr/>
                <p14:nvPr/>
              </p14:nvContentPartPr>
              <p14:xfrm>
                <a:off x="4431702" y="2456805"/>
                <a:ext cx="202320" cy="12744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C5E3EA75-6B5E-350C-7BCD-AC395B11D2C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4422702" y="2448165"/>
                  <a:ext cx="219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5D07A6EB-BB6F-2C3C-A721-2A917C06E426}"/>
                    </a:ext>
                  </a:extLst>
                </p14:cNvPr>
                <p14:cNvContentPartPr/>
                <p14:nvPr/>
              </p14:nvContentPartPr>
              <p14:xfrm>
                <a:off x="4163142" y="2854245"/>
                <a:ext cx="123120" cy="20592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5D07A6EB-BB6F-2C3C-A721-2A917C06E42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4154142" y="2845605"/>
                  <a:ext cx="140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209346BD-19D6-1A5F-0C61-E5A4E80503C3}"/>
                    </a:ext>
                  </a:extLst>
                </p14:cNvPr>
                <p14:cNvContentPartPr/>
                <p14:nvPr/>
              </p14:nvContentPartPr>
              <p14:xfrm>
                <a:off x="4294902" y="3027045"/>
                <a:ext cx="82440" cy="6768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209346BD-19D6-1A5F-0C61-E5A4E80503C3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4285902" y="3018405"/>
                  <a:ext cx="100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902403C-4965-1588-B884-2C5DCF95CA98}"/>
                    </a:ext>
                  </a:extLst>
                </p14:cNvPr>
                <p14:cNvContentPartPr/>
                <p14:nvPr/>
              </p14:nvContentPartPr>
              <p14:xfrm>
                <a:off x="4379142" y="2773965"/>
                <a:ext cx="121320" cy="1202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902403C-4965-1588-B884-2C5DCF95CA98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4370142" y="2765325"/>
                  <a:ext cx="138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18D5828-DA9F-76F6-716B-627872008C5F}"/>
                    </a:ext>
                  </a:extLst>
                </p14:cNvPr>
                <p14:cNvContentPartPr/>
                <p14:nvPr/>
              </p14:nvContentPartPr>
              <p14:xfrm>
                <a:off x="4526382" y="2902845"/>
                <a:ext cx="93600" cy="1238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18D5828-DA9F-76F6-716B-627872008C5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4517382" y="2893845"/>
                  <a:ext cx="111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0E3ECCB2-865C-7023-E470-F83CEE83C1C5}"/>
                    </a:ext>
                  </a:extLst>
                </p14:cNvPr>
                <p14:cNvContentPartPr/>
                <p14:nvPr/>
              </p14:nvContentPartPr>
              <p14:xfrm>
                <a:off x="4653102" y="2849565"/>
                <a:ext cx="106200" cy="1839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0E3ECCB2-865C-7023-E470-F83CEE83C1C5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4644462" y="2840925"/>
                  <a:ext cx="123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AE17972F-BB00-A8EE-00DF-E6BA1E709305}"/>
                    </a:ext>
                  </a:extLst>
                </p14:cNvPr>
                <p14:cNvContentPartPr/>
                <p14:nvPr/>
              </p14:nvContentPartPr>
              <p14:xfrm>
                <a:off x="4782702" y="3010125"/>
                <a:ext cx="85680" cy="586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AE17972F-BB00-A8EE-00DF-E6BA1E709305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4773702" y="3001125"/>
                  <a:ext cx="1033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42A704CD-2CD8-8132-737F-AD00D74B9637}"/>
                    </a:ext>
                  </a:extLst>
                </p14:cNvPr>
                <p14:cNvContentPartPr/>
                <p14:nvPr/>
              </p14:nvContentPartPr>
              <p14:xfrm>
                <a:off x="4848942" y="2780445"/>
                <a:ext cx="99000" cy="1227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42A704CD-2CD8-8132-737F-AD00D74B9637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4839942" y="2771805"/>
                  <a:ext cx="116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CF96E252-457C-9879-7987-E7F3C223DE55}"/>
                    </a:ext>
                  </a:extLst>
                </p14:cNvPr>
                <p14:cNvContentPartPr/>
                <p14:nvPr/>
              </p14:nvContentPartPr>
              <p14:xfrm>
                <a:off x="4126782" y="3198405"/>
                <a:ext cx="847440" cy="241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CF96E252-457C-9879-7987-E7F3C223DE55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4118142" y="3189765"/>
                  <a:ext cx="865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D2EB636-093B-4A41-4B6C-86EF6B6E6481}"/>
                    </a:ext>
                  </a:extLst>
                </p14:cNvPr>
                <p14:cNvContentPartPr/>
                <p14:nvPr/>
              </p14:nvContentPartPr>
              <p14:xfrm>
                <a:off x="4145142" y="3271125"/>
                <a:ext cx="120240" cy="21456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D2EB636-093B-4A41-4B6C-86EF6B6E648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4136502" y="3262125"/>
                  <a:ext cx="1378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4034BEF2-15F9-01E8-59B7-B37D7FDF883D}"/>
                    </a:ext>
                  </a:extLst>
                </p14:cNvPr>
                <p14:cNvContentPartPr/>
                <p14:nvPr/>
              </p14:nvContentPartPr>
              <p14:xfrm>
                <a:off x="4282662" y="3468765"/>
                <a:ext cx="81360" cy="637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4034BEF2-15F9-01E8-59B7-B37D7FDF883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4274022" y="3459765"/>
                  <a:ext cx="990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C0DA962-A25A-6A1A-521B-D8B685563C07}"/>
                    </a:ext>
                  </a:extLst>
                </p14:cNvPr>
                <p14:cNvContentPartPr/>
                <p14:nvPr/>
              </p14:nvContentPartPr>
              <p14:xfrm>
                <a:off x="4391742" y="3259605"/>
                <a:ext cx="106560" cy="1076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C0DA962-A25A-6A1A-521B-D8B685563C0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382742" y="3250605"/>
                  <a:ext cx="124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174CD81-7FAE-FB8E-4FDD-69DE052FDED4}"/>
                    </a:ext>
                  </a:extLst>
                </p14:cNvPr>
                <p14:cNvContentPartPr/>
                <p14:nvPr/>
              </p14:nvContentPartPr>
              <p14:xfrm>
                <a:off x="4509822" y="3382725"/>
                <a:ext cx="87840" cy="8892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174CD81-7FAE-FB8E-4FDD-69DE052FDED4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500822" y="3374085"/>
                  <a:ext cx="105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7BDEEEE4-A34F-5421-0C64-2B2F63A8B657}"/>
                    </a:ext>
                  </a:extLst>
                </p14:cNvPr>
                <p14:cNvContentPartPr/>
                <p14:nvPr/>
              </p14:nvContentPartPr>
              <p14:xfrm>
                <a:off x="4677222" y="3296325"/>
                <a:ext cx="129600" cy="19800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7BDEEEE4-A34F-5421-0C64-2B2F63A8B65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668222" y="3287325"/>
                  <a:ext cx="147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E13EEF2-1D9A-755E-CC02-C4FC3A29158F}"/>
                    </a:ext>
                  </a:extLst>
                </p14:cNvPr>
                <p14:cNvContentPartPr/>
                <p14:nvPr/>
              </p14:nvContentPartPr>
              <p14:xfrm>
                <a:off x="4847502" y="3452565"/>
                <a:ext cx="120600" cy="720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E13EEF2-1D9A-755E-CC02-C4FC3A29158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838862" y="3443565"/>
                  <a:ext cx="138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C2E75FE7-26E9-952E-2FEC-3A1EFD6AA9B5}"/>
                    </a:ext>
                  </a:extLst>
                </p14:cNvPr>
                <p14:cNvContentPartPr/>
                <p14:nvPr/>
              </p14:nvContentPartPr>
              <p14:xfrm>
                <a:off x="4841382" y="3272205"/>
                <a:ext cx="154080" cy="9108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C2E75FE7-26E9-952E-2FEC-3A1EFD6AA9B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832382" y="3263565"/>
                  <a:ext cx="171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95B76DF6-A2E6-912F-3473-75019905A4D4}"/>
                    </a:ext>
                  </a:extLst>
                </p14:cNvPr>
                <p14:cNvContentPartPr/>
                <p14:nvPr/>
              </p14:nvContentPartPr>
              <p14:xfrm>
                <a:off x="5116062" y="3179685"/>
                <a:ext cx="155520" cy="2232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95B76DF6-A2E6-912F-3473-75019905A4D4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107062" y="3171045"/>
                  <a:ext cx="1731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4FB2398A-ECFB-EED8-3EB9-0EF232A8379D}"/>
                    </a:ext>
                  </a:extLst>
                </p14:cNvPr>
                <p14:cNvContentPartPr/>
                <p14:nvPr/>
              </p14:nvContentPartPr>
              <p14:xfrm>
                <a:off x="4069902" y="2691165"/>
                <a:ext cx="472320" cy="4863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4FB2398A-ECFB-EED8-3EB9-0EF232A8379D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060902" y="2682525"/>
                  <a:ext cx="4899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C7A6F340-1A62-DA34-88FC-C60227EA3FCD}"/>
                    </a:ext>
                  </a:extLst>
                </p14:cNvPr>
                <p14:cNvContentPartPr/>
                <p14:nvPr/>
              </p14:nvContentPartPr>
              <p14:xfrm>
                <a:off x="6654702" y="2956125"/>
                <a:ext cx="128160" cy="23256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C7A6F340-1A62-DA34-88FC-C60227EA3FCD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646062" y="2947125"/>
                  <a:ext cx="145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238A1C9B-CE2B-DBD6-8747-B15A488E6ECB}"/>
                    </a:ext>
                  </a:extLst>
                </p14:cNvPr>
                <p14:cNvContentPartPr/>
                <p14:nvPr/>
              </p14:nvContentPartPr>
              <p14:xfrm>
                <a:off x="6806982" y="3131085"/>
                <a:ext cx="104760" cy="11448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238A1C9B-CE2B-DBD6-8747-B15A488E6ECB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797982" y="3122445"/>
                  <a:ext cx="122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58586B0C-7BA1-F874-6DEB-0021BE22F027}"/>
                    </a:ext>
                  </a:extLst>
                </p14:cNvPr>
                <p14:cNvContentPartPr/>
                <p14:nvPr/>
              </p14:nvContentPartPr>
              <p14:xfrm>
                <a:off x="6840462" y="2831205"/>
                <a:ext cx="129600" cy="16380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58586B0C-7BA1-F874-6DEB-0021BE22F02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831462" y="2822565"/>
                  <a:ext cx="147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74E572F6-0DBC-8BFE-7D4E-65687862D0A9}"/>
                    </a:ext>
                  </a:extLst>
                </p14:cNvPr>
                <p14:cNvContentPartPr/>
                <p14:nvPr/>
              </p14:nvContentPartPr>
              <p14:xfrm>
                <a:off x="6565422" y="2766765"/>
                <a:ext cx="516960" cy="58176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74E572F6-0DBC-8BFE-7D4E-65687862D0A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556422" y="2758125"/>
                  <a:ext cx="53460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D112BD7-09DE-617D-AB13-F00DD7F7AFD1}"/>
                    </a:ext>
                  </a:extLst>
                </p14:cNvPr>
                <p14:cNvContentPartPr/>
                <p14:nvPr/>
              </p14:nvContentPartPr>
              <p14:xfrm>
                <a:off x="1835022" y="3263925"/>
                <a:ext cx="962640" cy="3549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D112BD7-09DE-617D-AB13-F00DD7F7AFD1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826382" y="3255285"/>
                  <a:ext cx="9802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8996C37B-37ED-3866-CA79-9854D417F041}"/>
                    </a:ext>
                  </a:extLst>
                </p14:cNvPr>
                <p14:cNvContentPartPr/>
                <p14:nvPr/>
              </p14:nvContentPartPr>
              <p14:xfrm>
                <a:off x="4107702" y="3195165"/>
                <a:ext cx="994680" cy="48636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8996C37B-37ED-3866-CA79-9854D417F041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099062" y="3186525"/>
                  <a:ext cx="101232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AA543FA9-EF27-DDC8-4309-8462129872AC}"/>
                    </a:ext>
                  </a:extLst>
                </p14:cNvPr>
                <p14:cNvContentPartPr/>
                <p14:nvPr/>
              </p14:nvContentPartPr>
              <p14:xfrm>
                <a:off x="126822" y="2660205"/>
                <a:ext cx="18360" cy="1976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AA543FA9-EF27-DDC8-4309-8462129872A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7822" y="2651565"/>
                  <a:ext cx="360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D1FE47F-F8AF-0CB9-9632-4804ED218734}"/>
                    </a:ext>
                  </a:extLst>
                </p14:cNvPr>
                <p14:cNvContentPartPr/>
                <p14:nvPr/>
              </p14:nvContentPartPr>
              <p14:xfrm>
                <a:off x="193062" y="2782965"/>
                <a:ext cx="108360" cy="496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D1FE47F-F8AF-0CB9-9632-4804ED218734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84062" y="2773965"/>
                  <a:ext cx="1260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689B5322-3D96-153A-5385-06E9582CFFED}"/>
                    </a:ext>
                  </a:extLst>
                </p14:cNvPr>
                <p14:cNvContentPartPr/>
                <p14:nvPr/>
              </p14:nvContentPartPr>
              <p14:xfrm>
                <a:off x="390702" y="2763165"/>
                <a:ext cx="56520" cy="5868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689B5322-3D96-153A-5385-06E9582CFFED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81702" y="2754165"/>
                  <a:ext cx="74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A13A8FF6-5080-CC24-8A11-1B4F2882E221}"/>
                    </a:ext>
                  </a:extLst>
                </p14:cNvPr>
                <p14:cNvContentPartPr/>
                <p14:nvPr/>
              </p14:nvContentPartPr>
              <p14:xfrm>
                <a:off x="497622" y="2707005"/>
                <a:ext cx="455040" cy="2750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A13A8FF6-5080-CC24-8A11-1B4F2882E22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88622" y="2698005"/>
                  <a:ext cx="472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9EA95E0-9E66-758A-B3C0-3906F325B2D3}"/>
                    </a:ext>
                  </a:extLst>
                </p14:cNvPr>
                <p14:cNvContentPartPr/>
                <p14:nvPr/>
              </p14:nvContentPartPr>
              <p14:xfrm>
                <a:off x="1205742" y="2731125"/>
                <a:ext cx="158040" cy="10188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9EA95E0-9E66-758A-B3C0-3906F325B2D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97102" y="2722125"/>
                  <a:ext cx="175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0B998BD3-E683-F7DF-B92B-1EE20D9D9DFA}"/>
                    </a:ext>
                  </a:extLst>
                </p14:cNvPr>
                <p14:cNvContentPartPr/>
                <p14:nvPr/>
              </p14:nvContentPartPr>
              <p14:xfrm>
                <a:off x="1569342" y="2752365"/>
                <a:ext cx="236160" cy="6336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0B998BD3-E683-F7DF-B92B-1EE20D9D9DFA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560702" y="2743365"/>
                  <a:ext cx="2538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BA4CB48-E769-2E9E-6164-A7A29E8898A6}"/>
                    </a:ext>
                  </a:extLst>
                </p14:cNvPr>
                <p14:cNvContentPartPr/>
                <p14:nvPr/>
              </p14:nvContentPartPr>
              <p14:xfrm>
                <a:off x="1825302" y="2641845"/>
                <a:ext cx="219600" cy="1742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BA4CB48-E769-2E9E-6164-A7A29E8898A6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816302" y="2633205"/>
                  <a:ext cx="237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2359617D-1C83-B5CD-FA63-8A8DA3CA1E15}"/>
                    </a:ext>
                  </a:extLst>
                </p14:cNvPr>
                <p14:cNvContentPartPr/>
                <p14:nvPr/>
              </p14:nvContentPartPr>
              <p14:xfrm>
                <a:off x="1593102" y="2587845"/>
                <a:ext cx="22320" cy="75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2359617D-1C83-B5CD-FA63-8A8DA3CA1E15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584462" y="2578845"/>
                  <a:ext cx="39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87D4455-2FB6-4A67-5B95-674556E7A9EA}"/>
                    </a:ext>
                  </a:extLst>
                </p14:cNvPr>
                <p14:cNvContentPartPr/>
                <p14:nvPr/>
              </p14:nvContentPartPr>
              <p14:xfrm>
                <a:off x="2383662" y="2629965"/>
                <a:ext cx="164520" cy="1911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87D4455-2FB6-4A67-5B95-674556E7A9EA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375022" y="2621325"/>
                  <a:ext cx="182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6C15A31-A9C3-1FA0-7D0E-D420B91817F1}"/>
                    </a:ext>
                  </a:extLst>
                </p14:cNvPr>
                <p14:cNvContentPartPr/>
                <p14:nvPr/>
              </p14:nvContentPartPr>
              <p14:xfrm>
                <a:off x="2530542" y="2563725"/>
                <a:ext cx="108720" cy="910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6C15A31-A9C3-1FA0-7D0E-D420B91817F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521542" y="2555085"/>
                  <a:ext cx="126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F247CF5-125C-FF09-04B2-7C3618A1C101}"/>
                    </a:ext>
                  </a:extLst>
                </p14:cNvPr>
                <p14:cNvContentPartPr/>
                <p14:nvPr/>
              </p14:nvContentPartPr>
              <p14:xfrm>
                <a:off x="2695422" y="2584605"/>
                <a:ext cx="91080" cy="2296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F247CF5-125C-FF09-04B2-7C3618A1C101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686422" y="2575965"/>
                  <a:ext cx="108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BE56A807-5475-3127-7079-DD0445DF7971}"/>
                    </a:ext>
                  </a:extLst>
                </p14:cNvPr>
                <p14:cNvContentPartPr/>
                <p14:nvPr/>
              </p14:nvContentPartPr>
              <p14:xfrm>
                <a:off x="2830062" y="2671005"/>
                <a:ext cx="171000" cy="11772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BE56A807-5475-3127-7079-DD0445DF7971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821422" y="2662365"/>
                  <a:ext cx="188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907874ED-3242-4364-781D-22FBD36C5CA8}"/>
                    </a:ext>
                  </a:extLst>
                </p14:cNvPr>
                <p14:cNvContentPartPr/>
                <p14:nvPr/>
              </p14:nvContentPartPr>
              <p14:xfrm>
                <a:off x="2998542" y="2586045"/>
                <a:ext cx="115560" cy="2905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907874ED-3242-4364-781D-22FBD36C5CA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2989902" y="2577405"/>
                  <a:ext cx="1332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F8F3B11-4740-E4E4-F9E4-41DA0927F140}"/>
                    </a:ext>
                  </a:extLst>
                </p14:cNvPr>
                <p14:cNvContentPartPr/>
                <p14:nvPr/>
              </p14:nvContentPartPr>
              <p14:xfrm>
                <a:off x="63822" y="3199125"/>
                <a:ext cx="178560" cy="306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F8F3B11-4740-E4E4-F9E4-41DA0927F140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4822" y="3190125"/>
                  <a:ext cx="196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0BD292E-9026-3DA7-4230-01DD99956200}"/>
                    </a:ext>
                  </a:extLst>
                </p14:cNvPr>
                <p14:cNvContentPartPr/>
                <p14:nvPr/>
              </p14:nvContentPartPr>
              <p14:xfrm>
                <a:off x="116022" y="3252045"/>
                <a:ext cx="113400" cy="133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0BD292E-9026-3DA7-4230-01DD99956200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7022" y="3243405"/>
                  <a:ext cx="131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BBC5DD4-B9C9-1669-929D-40AC407B8078}"/>
                    </a:ext>
                  </a:extLst>
                </p14:cNvPr>
                <p14:cNvContentPartPr/>
                <p14:nvPr/>
              </p14:nvContentPartPr>
              <p14:xfrm>
                <a:off x="277302" y="3155925"/>
                <a:ext cx="131760" cy="16596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BBC5DD4-B9C9-1669-929D-40AC407B8078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68302" y="3146925"/>
                  <a:ext cx="1494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3EFA430-DA2F-D450-C332-173BDF04B064}"/>
                    </a:ext>
                  </a:extLst>
                </p14:cNvPr>
                <p14:cNvContentPartPr/>
                <p14:nvPr/>
              </p14:nvContentPartPr>
              <p14:xfrm>
                <a:off x="728742" y="3171765"/>
                <a:ext cx="144720" cy="1512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3EFA430-DA2F-D450-C332-173BDF04B064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19742" y="3163125"/>
                  <a:ext cx="162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07EE7A2-B243-581F-4B55-B9F5B3E54FF6}"/>
                    </a:ext>
                  </a:extLst>
                </p14:cNvPr>
                <p14:cNvContentPartPr/>
                <p14:nvPr/>
              </p14:nvContentPartPr>
              <p14:xfrm>
                <a:off x="935022" y="3078525"/>
                <a:ext cx="104040" cy="1465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07EE7A2-B243-581F-4B55-B9F5B3E54FF6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26022" y="3069525"/>
                  <a:ext cx="121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8651DBB-46ED-EA9E-4300-BAD916AE6D01}"/>
                    </a:ext>
                  </a:extLst>
                </p14:cNvPr>
                <p14:cNvContentPartPr/>
                <p14:nvPr/>
              </p14:nvContentPartPr>
              <p14:xfrm>
                <a:off x="1260102" y="3237285"/>
                <a:ext cx="191160" cy="108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8651DBB-46ED-EA9E-4300-BAD916AE6D0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251102" y="3228645"/>
                  <a:ext cx="208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B5F2B91-8363-AB50-E168-EEDC5D92546C}"/>
                    </a:ext>
                  </a:extLst>
                </p14:cNvPr>
                <p14:cNvContentPartPr/>
                <p14:nvPr/>
              </p14:nvContentPartPr>
              <p14:xfrm>
                <a:off x="1279182" y="3270405"/>
                <a:ext cx="146160" cy="144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B5F2B91-8363-AB50-E168-EEDC5D92546C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270182" y="3261405"/>
                  <a:ext cx="163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3429981-934A-CB72-8FA1-C45AAEB71808}"/>
                    </a:ext>
                  </a:extLst>
                </p14:cNvPr>
                <p14:cNvContentPartPr/>
                <p14:nvPr/>
              </p14:nvContentPartPr>
              <p14:xfrm>
                <a:off x="2147862" y="3004725"/>
                <a:ext cx="130320" cy="13500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3429981-934A-CB72-8FA1-C45AAEB7180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2138862" y="2995725"/>
                  <a:ext cx="147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FBBBF37-8B71-D1E2-0095-D34E85330F00}"/>
                    </a:ext>
                  </a:extLst>
                </p14:cNvPr>
                <p14:cNvContentPartPr/>
                <p14:nvPr/>
              </p14:nvContentPartPr>
              <p14:xfrm>
                <a:off x="2303742" y="3099765"/>
                <a:ext cx="91440" cy="9144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FBBBF37-8B71-D1E2-0095-D34E85330F00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2295102" y="3091125"/>
                  <a:ext cx="109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94E2A525-6685-1CB7-95C1-A1C57631D0A1}"/>
                    </a:ext>
                  </a:extLst>
                </p14:cNvPr>
                <p14:cNvContentPartPr/>
                <p14:nvPr/>
              </p14:nvContentPartPr>
              <p14:xfrm>
                <a:off x="2340462" y="2952885"/>
                <a:ext cx="85680" cy="968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94E2A525-6685-1CB7-95C1-A1C57631D0A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2331462" y="2943885"/>
                  <a:ext cx="103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026D978-5624-8038-5C1C-695026303241}"/>
                    </a:ext>
                  </a:extLst>
                </p14:cNvPr>
                <p14:cNvContentPartPr/>
                <p14:nvPr/>
              </p14:nvContentPartPr>
              <p14:xfrm>
                <a:off x="1995222" y="3241605"/>
                <a:ext cx="569160" cy="201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026D978-5624-8038-5C1C-69502630324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986582" y="3232965"/>
                  <a:ext cx="586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A2B9F35-4F17-D074-BF2C-6A449B4FC195}"/>
                    </a:ext>
                  </a:extLst>
                </p14:cNvPr>
                <p14:cNvContentPartPr/>
                <p14:nvPr/>
              </p14:nvContentPartPr>
              <p14:xfrm>
                <a:off x="1882902" y="3307845"/>
                <a:ext cx="129600" cy="16956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A2B9F35-4F17-D074-BF2C-6A449B4FC195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873902" y="3298845"/>
                  <a:ext cx="147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355EA00-7730-F950-A40E-712357F42C9D}"/>
                    </a:ext>
                  </a:extLst>
                </p14:cNvPr>
                <p14:cNvContentPartPr/>
                <p14:nvPr/>
              </p14:nvContentPartPr>
              <p14:xfrm>
                <a:off x="2026182" y="3472005"/>
                <a:ext cx="77760" cy="586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355EA00-7730-F950-A40E-712357F42C9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017542" y="3463365"/>
                  <a:ext cx="95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E49125B7-A1DE-3A4C-A355-2E9CD5A63E07}"/>
                    </a:ext>
                  </a:extLst>
                </p14:cNvPr>
                <p14:cNvContentPartPr/>
                <p14:nvPr/>
              </p14:nvContentPartPr>
              <p14:xfrm>
                <a:off x="2098902" y="3284445"/>
                <a:ext cx="108360" cy="1137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E49125B7-A1DE-3A4C-A355-2E9CD5A63E07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089902" y="3275805"/>
                  <a:ext cx="126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242A9401-BB09-FA7A-2707-419A70904809}"/>
                    </a:ext>
                  </a:extLst>
                </p14:cNvPr>
                <p14:cNvContentPartPr/>
                <p14:nvPr/>
              </p14:nvContentPartPr>
              <p14:xfrm>
                <a:off x="2323542" y="3366165"/>
                <a:ext cx="20520" cy="1393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242A9401-BB09-FA7A-2707-419A7090480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314902" y="3357525"/>
                  <a:ext cx="38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5051023-AF73-7684-B0B3-4D46C0D0CB68}"/>
                    </a:ext>
                  </a:extLst>
                </p14:cNvPr>
                <p14:cNvContentPartPr/>
                <p14:nvPr/>
              </p14:nvContentPartPr>
              <p14:xfrm>
                <a:off x="2284662" y="3448605"/>
                <a:ext cx="71280" cy="25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5051023-AF73-7684-B0B3-4D46C0D0CB68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275662" y="3439605"/>
                  <a:ext cx="889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85137569-B0C7-A336-6786-92310B5FFF61}"/>
                    </a:ext>
                  </a:extLst>
                </p14:cNvPr>
                <p14:cNvContentPartPr/>
                <p14:nvPr/>
              </p14:nvContentPartPr>
              <p14:xfrm>
                <a:off x="2413902" y="3341685"/>
                <a:ext cx="124560" cy="16812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85137569-B0C7-A336-6786-92310B5FFF61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405262" y="3333045"/>
                  <a:ext cx="142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483C3E84-AAE7-502F-177A-1802B56700B5}"/>
                    </a:ext>
                  </a:extLst>
                </p14:cNvPr>
                <p14:cNvContentPartPr/>
                <p14:nvPr/>
              </p14:nvContentPartPr>
              <p14:xfrm>
                <a:off x="2558982" y="3291285"/>
                <a:ext cx="195840" cy="2642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483C3E84-AAE7-502F-177A-1802B56700B5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549982" y="3282285"/>
                  <a:ext cx="2134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EDAD812-CC44-869B-BC28-A561926CBB35}"/>
                    </a:ext>
                  </a:extLst>
                </p14:cNvPr>
                <p14:cNvContentPartPr/>
                <p14:nvPr/>
              </p14:nvContentPartPr>
              <p14:xfrm>
                <a:off x="2798022" y="3043965"/>
                <a:ext cx="114120" cy="45900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EDAD812-CC44-869B-BC28-A561926CBB35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789382" y="3034965"/>
                  <a:ext cx="1317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47761958-5706-1AA3-0812-2890DE111648}"/>
                    </a:ext>
                  </a:extLst>
                </p14:cNvPr>
                <p14:cNvContentPartPr/>
                <p14:nvPr/>
              </p14:nvContentPartPr>
              <p14:xfrm>
                <a:off x="3061902" y="3079965"/>
                <a:ext cx="113040" cy="1936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47761958-5706-1AA3-0812-2890DE111648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3053262" y="3070965"/>
                  <a:ext cx="130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686EB1F1-71CF-2818-49EF-A803FE28A64A}"/>
                    </a:ext>
                  </a:extLst>
                </p14:cNvPr>
                <p14:cNvContentPartPr/>
                <p14:nvPr/>
              </p14:nvContentPartPr>
              <p14:xfrm>
                <a:off x="3221382" y="3221085"/>
                <a:ext cx="53640" cy="849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686EB1F1-71CF-2818-49EF-A803FE28A64A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212382" y="3212085"/>
                  <a:ext cx="71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540A2CB-58A5-5D3F-1C18-272B511785E0}"/>
                    </a:ext>
                  </a:extLst>
                </p14:cNvPr>
                <p14:cNvContentPartPr/>
                <p14:nvPr/>
              </p14:nvContentPartPr>
              <p14:xfrm>
                <a:off x="3267102" y="2954685"/>
                <a:ext cx="147600" cy="1119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540A2CB-58A5-5D3F-1C18-272B511785E0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3258462" y="2946045"/>
                  <a:ext cx="165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F9327F7-A5A1-FD77-F015-A579830A9B0C}"/>
                    </a:ext>
                  </a:extLst>
                </p14:cNvPr>
                <p14:cNvContentPartPr/>
                <p14:nvPr/>
              </p14:nvContentPartPr>
              <p14:xfrm>
                <a:off x="3621702" y="3109845"/>
                <a:ext cx="18360" cy="1710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F9327F7-A5A1-FD77-F015-A579830A9B0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3613062" y="3101205"/>
                  <a:ext cx="36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77B0F8A-2A53-4CFB-B764-D5AB32B7B154}"/>
                    </a:ext>
                  </a:extLst>
                </p14:cNvPr>
                <p14:cNvContentPartPr/>
                <p14:nvPr/>
              </p14:nvContentPartPr>
              <p14:xfrm>
                <a:off x="3560862" y="3202005"/>
                <a:ext cx="145080" cy="100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77B0F8A-2A53-4CFB-B764-D5AB32B7B154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3552222" y="3193365"/>
                  <a:ext cx="162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19232D1E-D3BE-5BD0-E72A-DE5F1B6247B0}"/>
                    </a:ext>
                  </a:extLst>
                </p14:cNvPr>
                <p14:cNvContentPartPr/>
                <p14:nvPr/>
              </p14:nvContentPartPr>
              <p14:xfrm>
                <a:off x="2058222" y="2840565"/>
                <a:ext cx="393480" cy="4100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19232D1E-D3BE-5BD0-E72A-DE5F1B6247B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049222" y="2831565"/>
                  <a:ext cx="41112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219AEB13-C7FC-066A-4F7C-EDC5573A1AC3}"/>
                    </a:ext>
                  </a:extLst>
                </p14:cNvPr>
                <p14:cNvContentPartPr/>
                <p14:nvPr/>
              </p14:nvContentPartPr>
              <p14:xfrm>
                <a:off x="2973342" y="2917245"/>
                <a:ext cx="432720" cy="50580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219AEB13-C7FC-066A-4F7C-EDC5573A1AC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2964342" y="2908605"/>
                  <a:ext cx="45036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C7275C48-E74B-D095-9D7C-9B6139B6DDE1}"/>
                    </a:ext>
                  </a:extLst>
                </p14:cNvPr>
                <p14:cNvContentPartPr/>
                <p14:nvPr/>
              </p14:nvContentPartPr>
              <p14:xfrm>
                <a:off x="1365942" y="3978525"/>
                <a:ext cx="185040" cy="2052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C7275C48-E74B-D095-9D7C-9B6139B6DDE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357302" y="3969525"/>
                  <a:ext cx="202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409C9936-5D96-1EFC-3918-E7C94ECFE8C0}"/>
                    </a:ext>
                  </a:extLst>
                </p14:cNvPr>
                <p14:cNvContentPartPr/>
                <p14:nvPr/>
              </p14:nvContentPartPr>
              <p14:xfrm>
                <a:off x="1368102" y="4053045"/>
                <a:ext cx="194760" cy="424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409C9936-5D96-1EFC-3918-E7C94ECFE8C0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359462" y="4044045"/>
                  <a:ext cx="212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BBEF1D63-B601-EC77-0D71-4677125C1D0F}"/>
                    </a:ext>
                  </a:extLst>
                </p14:cNvPr>
                <p14:cNvContentPartPr/>
                <p14:nvPr/>
              </p14:nvContentPartPr>
              <p14:xfrm>
                <a:off x="1847622" y="3725085"/>
                <a:ext cx="132480" cy="21384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BBEF1D63-B601-EC77-0D71-4677125C1D0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838982" y="3716085"/>
                  <a:ext cx="150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59494E85-2EC0-0AF4-35E7-F6F278721A3A}"/>
                    </a:ext>
                  </a:extLst>
                </p14:cNvPr>
                <p14:cNvContentPartPr/>
                <p14:nvPr/>
              </p14:nvContentPartPr>
              <p14:xfrm>
                <a:off x="2032662" y="3901845"/>
                <a:ext cx="82080" cy="6624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59494E85-2EC0-0AF4-35E7-F6F278721A3A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2023662" y="3893205"/>
                  <a:ext cx="99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30441C9-D9AC-90DB-2058-ADD182BB689C}"/>
                    </a:ext>
                  </a:extLst>
                </p14:cNvPr>
                <p14:cNvContentPartPr/>
                <p14:nvPr/>
              </p14:nvContentPartPr>
              <p14:xfrm>
                <a:off x="2090262" y="3657765"/>
                <a:ext cx="159120" cy="10260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30441C9-D9AC-90DB-2058-ADD182BB689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2081622" y="3648765"/>
                  <a:ext cx="176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4AE85548-4002-AC76-A0F6-19CC0F0ECC8D}"/>
                    </a:ext>
                  </a:extLst>
                </p14:cNvPr>
                <p14:cNvContentPartPr/>
                <p14:nvPr/>
              </p14:nvContentPartPr>
              <p14:xfrm>
                <a:off x="2350182" y="3695565"/>
                <a:ext cx="142920" cy="2145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4AE85548-4002-AC76-A0F6-19CC0F0ECC8D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2341182" y="3686565"/>
                  <a:ext cx="160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92C8E491-1A82-431A-8E2B-8EED1FEA1F83}"/>
                    </a:ext>
                  </a:extLst>
                </p14:cNvPr>
                <p14:cNvContentPartPr/>
                <p14:nvPr/>
              </p14:nvContentPartPr>
              <p14:xfrm>
                <a:off x="2515422" y="3857925"/>
                <a:ext cx="120240" cy="10800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92C8E491-1A82-431A-8E2B-8EED1FEA1F83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2506422" y="3849285"/>
                  <a:ext cx="137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D88FCDDD-AB0E-D138-E8B7-E567BC7E2F0A}"/>
                    </a:ext>
                  </a:extLst>
                </p14:cNvPr>
                <p14:cNvContentPartPr/>
                <p14:nvPr/>
              </p14:nvContentPartPr>
              <p14:xfrm>
                <a:off x="2594982" y="3672165"/>
                <a:ext cx="140400" cy="1116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D88FCDDD-AB0E-D138-E8B7-E567BC7E2F0A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2586342" y="3663165"/>
                  <a:ext cx="158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8382FFD6-FECB-2B0B-D7BE-A15F9ED43373}"/>
                    </a:ext>
                  </a:extLst>
                </p14:cNvPr>
                <p14:cNvContentPartPr/>
                <p14:nvPr/>
              </p14:nvContentPartPr>
              <p14:xfrm>
                <a:off x="1798662" y="4012365"/>
                <a:ext cx="1087560" cy="612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8382FFD6-FECB-2B0B-D7BE-A15F9ED43373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790022" y="4003365"/>
                  <a:ext cx="11052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D87DF10C-B457-ED12-4D4D-87765938B332}"/>
                    </a:ext>
                  </a:extLst>
                </p14:cNvPr>
                <p14:cNvContentPartPr/>
                <p14:nvPr/>
              </p14:nvContentPartPr>
              <p14:xfrm>
                <a:off x="1787862" y="4164285"/>
                <a:ext cx="162360" cy="24048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D87DF10C-B457-ED12-4D4D-87765938B33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778862" y="4155645"/>
                  <a:ext cx="1800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9FB51FEF-55AE-28F1-7829-5F18374515DD}"/>
                    </a:ext>
                  </a:extLst>
                </p14:cNvPr>
                <p14:cNvContentPartPr/>
                <p14:nvPr/>
              </p14:nvContentPartPr>
              <p14:xfrm>
                <a:off x="1957782" y="4364445"/>
                <a:ext cx="104400" cy="11088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9FB51FEF-55AE-28F1-7829-5F18374515D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949142" y="4355445"/>
                  <a:ext cx="122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C329F81D-FF17-FF44-E000-EB0FCE776C7D}"/>
                    </a:ext>
                  </a:extLst>
                </p14:cNvPr>
                <p14:cNvContentPartPr/>
                <p14:nvPr/>
              </p14:nvContentPartPr>
              <p14:xfrm>
                <a:off x="2058582" y="4114965"/>
                <a:ext cx="130680" cy="1162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C329F81D-FF17-FF44-E000-EB0FCE776C7D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049942" y="4105965"/>
                  <a:ext cx="148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174C025-5C20-F101-939A-2974D54F77F3}"/>
                    </a:ext>
                  </a:extLst>
                </p14:cNvPr>
                <p14:cNvContentPartPr/>
                <p14:nvPr/>
              </p14:nvContentPartPr>
              <p14:xfrm>
                <a:off x="2252982" y="4203885"/>
                <a:ext cx="147600" cy="16596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174C025-5C20-F101-939A-2974D54F77F3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243982" y="4195245"/>
                  <a:ext cx="165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BA19EC73-1D64-9113-EF5D-05E2A95EAC35}"/>
                    </a:ext>
                  </a:extLst>
                </p14:cNvPr>
                <p14:cNvContentPartPr/>
                <p14:nvPr/>
              </p14:nvContentPartPr>
              <p14:xfrm>
                <a:off x="2510742" y="4148085"/>
                <a:ext cx="146160" cy="23544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BA19EC73-1D64-9113-EF5D-05E2A95EAC3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501742" y="4139445"/>
                  <a:ext cx="163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BB14707A-1B79-4CAD-87A6-D084CB23A467}"/>
                    </a:ext>
                  </a:extLst>
                </p14:cNvPr>
                <p14:cNvContentPartPr/>
                <p14:nvPr/>
              </p14:nvContentPartPr>
              <p14:xfrm>
                <a:off x="2746182" y="4347525"/>
                <a:ext cx="105120" cy="9900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BB14707A-1B79-4CAD-87A6-D084CB23A467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737182" y="4338525"/>
                  <a:ext cx="122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8DFE3537-1AB6-0915-4C44-53D5D49F438D}"/>
                    </a:ext>
                  </a:extLst>
                </p14:cNvPr>
                <p14:cNvContentPartPr/>
                <p14:nvPr/>
              </p14:nvContentPartPr>
              <p14:xfrm>
                <a:off x="2755902" y="4100565"/>
                <a:ext cx="161280" cy="11088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8DFE3537-1AB6-0915-4C44-53D5D49F438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2746902" y="4091565"/>
                  <a:ext cx="178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7E04074A-11D6-9908-90F2-F55764A5CD0E}"/>
                    </a:ext>
                  </a:extLst>
                </p14:cNvPr>
                <p14:cNvContentPartPr/>
                <p14:nvPr/>
              </p14:nvContentPartPr>
              <p14:xfrm>
                <a:off x="1661502" y="3528165"/>
                <a:ext cx="1183320" cy="115020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7E04074A-11D6-9908-90F2-F55764A5CD0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652502" y="3519525"/>
                  <a:ext cx="1200960" cy="11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53CD6F1E-54A4-D2EC-D2DD-A30FD1CECB94}"/>
                    </a:ext>
                  </a:extLst>
                </p14:cNvPr>
                <p14:cNvContentPartPr/>
                <p14:nvPr/>
              </p14:nvContentPartPr>
              <p14:xfrm>
                <a:off x="2727102" y="3694125"/>
                <a:ext cx="323280" cy="87264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53CD6F1E-54A4-D2EC-D2DD-A30FD1CECB94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2718462" y="3685485"/>
                  <a:ext cx="340920" cy="89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16C95C01-9727-8337-645F-AB7CECC9A67F}"/>
                    </a:ext>
                  </a:extLst>
                </p14:cNvPr>
                <p14:cNvContentPartPr/>
                <p14:nvPr/>
              </p14:nvContentPartPr>
              <p14:xfrm>
                <a:off x="3246222" y="3689445"/>
                <a:ext cx="217800" cy="1879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16C95C01-9727-8337-645F-AB7CECC9A67F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237582" y="3680805"/>
                  <a:ext cx="235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12CBC1B6-B410-155B-354F-ACD253C05EF9}"/>
                    </a:ext>
                  </a:extLst>
                </p14:cNvPr>
                <p14:cNvContentPartPr/>
                <p14:nvPr/>
              </p14:nvContentPartPr>
              <p14:xfrm>
                <a:off x="3624942" y="3568125"/>
                <a:ext cx="103320" cy="2419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12CBC1B6-B410-155B-354F-ACD253C05EF9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3615942" y="3559485"/>
                  <a:ext cx="1209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3BDBCE6D-22D7-99F5-7AC4-92BD52130570}"/>
                    </a:ext>
                  </a:extLst>
                </p14:cNvPr>
                <p14:cNvContentPartPr/>
                <p14:nvPr/>
              </p14:nvContentPartPr>
              <p14:xfrm>
                <a:off x="3772902" y="3758205"/>
                <a:ext cx="93960" cy="1202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3BDBCE6D-22D7-99F5-7AC4-92BD52130570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3763902" y="3749205"/>
                  <a:ext cx="111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CE883F69-42AF-68B4-BA32-EAD6F1199C1F}"/>
                    </a:ext>
                  </a:extLst>
                </p14:cNvPr>
                <p14:cNvContentPartPr/>
                <p14:nvPr/>
              </p14:nvContentPartPr>
              <p14:xfrm>
                <a:off x="3770742" y="3460845"/>
                <a:ext cx="140040" cy="13284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CE883F69-42AF-68B4-BA32-EAD6F1199C1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3762102" y="3452205"/>
                  <a:ext cx="157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AACCFD6A-D99F-A2CF-9F8A-546F141E88A5}"/>
                    </a:ext>
                  </a:extLst>
                </p14:cNvPr>
                <p14:cNvContentPartPr/>
                <p14:nvPr/>
              </p14:nvContentPartPr>
              <p14:xfrm>
                <a:off x="3207342" y="4174725"/>
                <a:ext cx="224280" cy="22068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AACCFD6A-D99F-A2CF-9F8A-546F141E88A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3198702" y="4166085"/>
                  <a:ext cx="241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AA626026-63BE-2949-A791-306F2F1CB42C}"/>
                    </a:ext>
                  </a:extLst>
                </p14:cNvPr>
                <p14:cNvContentPartPr/>
                <p14:nvPr/>
              </p14:nvContentPartPr>
              <p14:xfrm>
                <a:off x="3659502" y="4113165"/>
                <a:ext cx="172800" cy="26820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AA626026-63BE-2949-A791-306F2F1CB42C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3650502" y="4104165"/>
                  <a:ext cx="1904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1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67850CE2-E84C-1BED-B239-FE372348B3BD}"/>
                    </a:ext>
                  </a:extLst>
                </p14:cNvPr>
                <p14:cNvContentPartPr/>
                <p14:nvPr/>
              </p14:nvContentPartPr>
              <p14:xfrm>
                <a:off x="3859662" y="4300005"/>
                <a:ext cx="109080" cy="14508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67850CE2-E84C-1BED-B239-FE372348B3BD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3851022" y="4291365"/>
                  <a:ext cx="126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3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DFC4E8B1-BAE9-DA65-0526-4D191863ECE3}"/>
                    </a:ext>
                  </a:extLst>
                </p14:cNvPr>
                <p14:cNvContentPartPr/>
                <p14:nvPr/>
              </p14:nvContentPartPr>
              <p14:xfrm>
                <a:off x="3899982" y="3999045"/>
                <a:ext cx="179640" cy="16524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DFC4E8B1-BAE9-DA65-0526-4D191863ECE3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3890982" y="3990045"/>
                  <a:ext cx="197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062FB18-19AD-9543-3A82-7D1020E608FD}"/>
                    </a:ext>
                  </a:extLst>
                </p14:cNvPr>
                <p14:cNvContentPartPr/>
                <p14:nvPr/>
              </p14:nvContentPartPr>
              <p14:xfrm>
                <a:off x="93702" y="748605"/>
                <a:ext cx="144360" cy="1587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062FB18-19AD-9543-3A82-7D1020E608FD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4702" y="739965"/>
                  <a:ext cx="162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6101148-A2E5-0DEC-3372-3FCF946711F4}"/>
                    </a:ext>
                  </a:extLst>
                </p14:cNvPr>
                <p14:cNvContentPartPr/>
                <p14:nvPr/>
              </p14:nvContentPartPr>
              <p14:xfrm>
                <a:off x="279102" y="801885"/>
                <a:ext cx="63360" cy="896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6101148-A2E5-0DEC-3372-3FCF946711F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270462" y="792885"/>
                  <a:ext cx="81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70C9C4D-E370-7093-0934-539C2727AE11}"/>
                    </a:ext>
                  </a:extLst>
                </p14:cNvPr>
                <p14:cNvContentPartPr/>
                <p14:nvPr/>
              </p14:nvContentPartPr>
              <p14:xfrm>
                <a:off x="486102" y="792525"/>
                <a:ext cx="121680" cy="104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70C9C4D-E370-7093-0934-539C2727AE11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477462" y="783885"/>
                  <a:ext cx="139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E832F82-C2E6-33F2-FFF8-210FB6276DA3}"/>
                    </a:ext>
                  </a:extLst>
                </p14:cNvPr>
                <p14:cNvContentPartPr/>
                <p14:nvPr/>
              </p14:nvContentPartPr>
              <p14:xfrm>
                <a:off x="604182" y="798645"/>
                <a:ext cx="195120" cy="824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E832F82-C2E6-33F2-FFF8-210FB6276DA3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595542" y="789645"/>
                  <a:ext cx="212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AB38993-21AB-AFE6-BC78-575A79C336BF}"/>
                    </a:ext>
                  </a:extLst>
                </p14:cNvPr>
                <p14:cNvContentPartPr/>
                <p14:nvPr/>
              </p14:nvContentPartPr>
              <p14:xfrm>
                <a:off x="831342" y="769125"/>
                <a:ext cx="128880" cy="986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AB38993-21AB-AFE6-BC78-575A79C336BF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822342" y="760125"/>
                  <a:ext cx="146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2EB7F09-F0E9-6DE4-7129-E26DB3105BEE}"/>
                    </a:ext>
                  </a:extLst>
                </p14:cNvPr>
                <p14:cNvContentPartPr/>
                <p14:nvPr/>
              </p14:nvContentPartPr>
              <p14:xfrm>
                <a:off x="1034742" y="711525"/>
                <a:ext cx="74160" cy="1389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2EB7F09-F0E9-6DE4-7129-E26DB3105BEE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25742" y="702885"/>
                  <a:ext cx="91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7930EC1-85B7-4E9F-90AC-CFE082A66F8D}"/>
                    </a:ext>
                  </a:extLst>
                </p14:cNvPr>
                <p14:cNvContentPartPr/>
                <p14:nvPr/>
              </p14:nvContentPartPr>
              <p14:xfrm>
                <a:off x="1104222" y="723765"/>
                <a:ext cx="293400" cy="119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7930EC1-85B7-4E9F-90AC-CFE082A66F8D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095582" y="715125"/>
                  <a:ext cx="311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B568167-6E06-CE43-7C85-4CC401355CC3}"/>
                    </a:ext>
                  </a:extLst>
                </p14:cNvPr>
                <p14:cNvContentPartPr/>
                <p14:nvPr/>
              </p14:nvContentPartPr>
              <p14:xfrm>
                <a:off x="1401582" y="721965"/>
                <a:ext cx="14760" cy="24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B568167-6E06-CE43-7C85-4CC401355CC3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392582" y="713325"/>
                  <a:ext cx="3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AC71E49-5EFC-6918-1C26-CBDDB4E24E94}"/>
                    </a:ext>
                  </a:extLst>
                </p14:cNvPr>
                <p14:cNvContentPartPr/>
                <p14:nvPr/>
              </p14:nvContentPartPr>
              <p14:xfrm>
                <a:off x="1457742" y="769845"/>
                <a:ext cx="219960" cy="53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AC71E49-5EFC-6918-1C26-CBDDB4E24E94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449102" y="761205"/>
                  <a:ext cx="2376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CB0783F-531E-1950-B560-0ED1AA48E370}"/>
                    </a:ext>
                  </a:extLst>
                </p14:cNvPr>
                <p14:cNvContentPartPr/>
                <p14:nvPr/>
              </p14:nvContentPartPr>
              <p14:xfrm>
                <a:off x="1852302" y="762285"/>
                <a:ext cx="201600" cy="188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CB0783F-531E-1950-B560-0ED1AA48E37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843302" y="753645"/>
                  <a:ext cx="219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08DA4DA-DFB0-68F1-6C7E-E442BC87E739}"/>
                    </a:ext>
                  </a:extLst>
                </p14:cNvPr>
                <p14:cNvContentPartPr/>
                <p14:nvPr/>
              </p14:nvContentPartPr>
              <p14:xfrm>
                <a:off x="2180982" y="759045"/>
                <a:ext cx="147600" cy="19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08DA4DA-DFB0-68F1-6C7E-E442BC87E739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2172342" y="750405"/>
                  <a:ext cx="165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9398025-97D2-64EF-42E0-3C4CC1D00AA1}"/>
                    </a:ext>
                  </a:extLst>
                </p14:cNvPr>
                <p14:cNvContentPartPr/>
                <p14:nvPr/>
              </p14:nvContentPartPr>
              <p14:xfrm>
                <a:off x="2197542" y="827805"/>
                <a:ext cx="145800" cy="147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9398025-97D2-64EF-42E0-3C4CC1D00AA1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2188902" y="818805"/>
                  <a:ext cx="163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ECF422B-5664-978C-E6E0-8019902E3400}"/>
                    </a:ext>
                  </a:extLst>
                </p14:cNvPr>
                <p14:cNvContentPartPr/>
                <p14:nvPr/>
              </p14:nvContentPartPr>
              <p14:xfrm>
                <a:off x="2487342" y="736005"/>
                <a:ext cx="143640" cy="132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ECF422B-5664-978C-E6E0-8019902E3400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2478702" y="727365"/>
                  <a:ext cx="161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9828EB37-78A6-50E0-E09D-F2B71683590D}"/>
                    </a:ext>
                  </a:extLst>
                </p14:cNvPr>
                <p14:cNvContentPartPr/>
                <p14:nvPr/>
              </p14:nvContentPartPr>
              <p14:xfrm>
                <a:off x="4348902" y="3994005"/>
                <a:ext cx="227880" cy="24840"/>
              </p14:xfrm>
            </p:contentPart>
          </mc:Choice>
          <mc:Fallback xmlns=""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9828EB37-78A6-50E0-E09D-F2B71683590D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339902" y="3985365"/>
                  <a:ext cx="245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064590D-48BC-33F4-EE05-9454F6355A12}"/>
                    </a:ext>
                  </a:extLst>
                </p14:cNvPr>
                <p14:cNvContentPartPr/>
                <p14:nvPr/>
              </p14:nvContentPartPr>
              <p14:xfrm>
                <a:off x="4335582" y="4069245"/>
                <a:ext cx="205920" cy="432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064590D-48BC-33F4-EE05-9454F6355A12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326942" y="4060245"/>
                  <a:ext cx="223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8244F5E8-16DC-ECA9-895F-41FD1BC82B39}"/>
                    </a:ext>
                  </a:extLst>
                </p14:cNvPr>
                <p14:cNvContentPartPr/>
                <p14:nvPr/>
              </p14:nvContentPartPr>
              <p14:xfrm>
                <a:off x="4548702" y="3944685"/>
                <a:ext cx="110880" cy="24156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8244F5E8-16DC-ECA9-895F-41FD1BC82B39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540062" y="3935685"/>
                  <a:ext cx="1285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65BEC125-D9A0-438B-CA46-03AC5279C62B}"/>
                    </a:ext>
                  </a:extLst>
                </p14:cNvPr>
                <p14:cNvContentPartPr/>
                <p14:nvPr/>
              </p14:nvContentPartPr>
              <p14:xfrm>
                <a:off x="4885302" y="3916965"/>
                <a:ext cx="260640" cy="11376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65BEC125-D9A0-438B-CA46-03AC5279C62B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876302" y="3907965"/>
                  <a:ext cx="278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B66D93E6-2EA9-13E6-A2C4-4933D82F4F1A}"/>
                    </a:ext>
                  </a:extLst>
                </p14:cNvPr>
                <p14:cNvContentPartPr/>
                <p14:nvPr/>
              </p14:nvContentPartPr>
              <p14:xfrm>
                <a:off x="5082942" y="3780165"/>
                <a:ext cx="7560" cy="4716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B66D93E6-2EA9-13E6-A2C4-4933D82F4F1A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5074302" y="3771165"/>
                  <a:ext cx="25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4CE5A162-E5C1-4A03-89B8-5B1F4FE201EB}"/>
                    </a:ext>
                  </a:extLst>
                </p14:cNvPr>
                <p14:cNvContentPartPr/>
                <p14:nvPr/>
              </p14:nvContentPartPr>
              <p14:xfrm>
                <a:off x="5237382" y="3878085"/>
                <a:ext cx="239400" cy="8676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4CE5A162-E5C1-4A03-89B8-5B1F4FE201EB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5228742" y="3869445"/>
                  <a:ext cx="257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7BC2536-D13D-85F8-D0C1-E3F3E787F38A}"/>
                    </a:ext>
                  </a:extLst>
                </p14:cNvPr>
                <p14:cNvContentPartPr/>
                <p14:nvPr/>
              </p14:nvContentPartPr>
              <p14:xfrm>
                <a:off x="5518542" y="3864045"/>
                <a:ext cx="79920" cy="1076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7BC2536-D13D-85F8-D0C1-E3F3E787F38A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5509542" y="3855405"/>
                  <a:ext cx="97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B625BC2B-B12A-251A-5E0B-4553A0D32477}"/>
                    </a:ext>
                  </a:extLst>
                </p14:cNvPr>
                <p14:cNvContentPartPr/>
                <p14:nvPr/>
              </p14:nvContentPartPr>
              <p14:xfrm>
                <a:off x="5661822" y="3762525"/>
                <a:ext cx="360360" cy="18288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B625BC2B-B12A-251A-5E0B-4553A0D32477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652822" y="3753525"/>
                  <a:ext cx="378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E39C8847-4237-6EAD-A796-422520C4B55F}"/>
                    </a:ext>
                  </a:extLst>
                </p14:cNvPr>
                <p14:cNvContentPartPr/>
                <p14:nvPr/>
              </p14:nvContentPartPr>
              <p14:xfrm>
                <a:off x="5962422" y="3742725"/>
                <a:ext cx="30600" cy="252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E39C8847-4237-6EAD-A796-422520C4B55F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953782" y="3733725"/>
                  <a:ext cx="48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72DC6018-AE32-053B-D302-40B859E80AA2}"/>
                    </a:ext>
                  </a:extLst>
                </p14:cNvPr>
                <p14:cNvContentPartPr/>
                <p14:nvPr/>
              </p14:nvContentPartPr>
              <p14:xfrm>
                <a:off x="6081582" y="3829485"/>
                <a:ext cx="83520" cy="2876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72DC6018-AE32-053B-D302-40B859E80AA2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6072942" y="3820485"/>
                  <a:ext cx="1011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98AB813E-1C5C-3399-3B0C-BE1637D80BA9}"/>
                    </a:ext>
                  </a:extLst>
                </p14:cNvPr>
                <p14:cNvContentPartPr/>
                <p14:nvPr/>
              </p14:nvContentPartPr>
              <p14:xfrm>
                <a:off x="6382182" y="3807165"/>
                <a:ext cx="273240" cy="11052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98AB813E-1C5C-3399-3B0C-BE1637D80BA9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6373182" y="3798525"/>
                  <a:ext cx="290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46B62CD8-B010-6453-9354-7CFD70171740}"/>
                    </a:ext>
                  </a:extLst>
                </p14:cNvPr>
                <p14:cNvContentPartPr/>
                <p14:nvPr/>
              </p14:nvContentPartPr>
              <p14:xfrm>
                <a:off x="6575502" y="3692685"/>
                <a:ext cx="22320" cy="212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46B62CD8-B010-6453-9354-7CFD70171740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6566502" y="3683685"/>
                  <a:ext cx="39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E5D5B35F-1317-1CF7-1249-BD2B6DCBFB75}"/>
                    </a:ext>
                  </a:extLst>
                </p14:cNvPr>
                <p14:cNvContentPartPr/>
                <p14:nvPr/>
              </p14:nvContentPartPr>
              <p14:xfrm>
                <a:off x="6897342" y="3768285"/>
                <a:ext cx="169920" cy="12204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E5D5B35F-1317-1CF7-1249-BD2B6DCBFB75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6888342" y="3759285"/>
                  <a:ext cx="187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96A7B0A6-B8A8-DDE1-70B8-3E542C4DD831}"/>
                    </a:ext>
                  </a:extLst>
                </p14:cNvPr>
                <p14:cNvContentPartPr/>
                <p14:nvPr/>
              </p14:nvContentPartPr>
              <p14:xfrm>
                <a:off x="7209822" y="3743445"/>
                <a:ext cx="144720" cy="2494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96A7B0A6-B8A8-DDE1-70B8-3E542C4DD831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7201182" y="3734805"/>
                  <a:ext cx="162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E92B12DC-E153-2CE9-0F73-91C8FFB501AA}"/>
                    </a:ext>
                  </a:extLst>
                </p14:cNvPr>
                <p14:cNvContentPartPr/>
                <p14:nvPr/>
              </p14:nvContentPartPr>
              <p14:xfrm>
                <a:off x="7411062" y="3622485"/>
                <a:ext cx="255960" cy="2116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E92B12DC-E153-2CE9-0F73-91C8FFB501AA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7402422" y="3613485"/>
                  <a:ext cx="273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E372C7EE-0EC1-E9E4-F950-EC16451AF116}"/>
                    </a:ext>
                  </a:extLst>
                </p14:cNvPr>
                <p14:cNvContentPartPr/>
                <p14:nvPr/>
              </p14:nvContentPartPr>
              <p14:xfrm>
                <a:off x="7745502" y="3553005"/>
                <a:ext cx="120240" cy="29448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E372C7EE-0EC1-E9E4-F950-EC16451AF116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7736502" y="3544365"/>
                  <a:ext cx="1378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E2EDBB23-B06C-2E93-AB1C-9EFF8FD40EC2}"/>
                    </a:ext>
                  </a:extLst>
                </p14:cNvPr>
                <p14:cNvContentPartPr/>
                <p14:nvPr/>
              </p14:nvContentPartPr>
              <p14:xfrm>
                <a:off x="7883382" y="3524205"/>
                <a:ext cx="299880" cy="21276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E2EDBB23-B06C-2E93-AB1C-9EFF8FD40EC2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7874742" y="3515205"/>
                  <a:ext cx="317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50E824F-63B7-7138-107C-5C75F52FCA69}"/>
                    </a:ext>
                  </a:extLst>
                </p14:cNvPr>
                <p14:cNvContentPartPr/>
                <p14:nvPr/>
              </p14:nvContentPartPr>
              <p14:xfrm>
                <a:off x="8197302" y="3553005"/>
                <a:ext cx="41400" cy="6840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50E824F-63B7-7138-107C-5C75F52FCA69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8188662" y="3544365"/>
                  <a:ext cx="590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F42A26BF-95C7-1CA5-83EC-C1FDF9B57D9B}"/>
                    </a:ext>
                  </a:extLst>
                </p14:cNvPr>
                <p14:cNvContentPartPr/>
                <p14:nvPr/>
              </p14:nvContentPartPr>
              <p14:xfrm>
                <a:off x="8246622" y="3617445"/>
                <a:ext cx="119520" cy="10296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F42A26BF-95C7-1CA5-83EC-C1FDF9B57D9B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8237622" y="3608805"/>
                  <a:ext cx="1371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57354534-508A-05EB-F8D7-8CD50DFC071F}"/>
                    </a:ext>
                  </a:extLst>
                </p14:cNvPr>
                <p14:cNvContentPartPr/>
                <p14:nvPr/>
              </p14:nvContentPartPr>
              <p14:xfrm>
                <a:off x="4839222" y="4251765"/>
                <a:ext cx="214920" cy="14328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57354534-508A-05EB-F8D7-8CD50DFC071F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4830582" y="4243125"/>
                  <a:ext cx="232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53E9FAAA-37A4-02EF-FC2B-722A94548435}"/>
                    </a:ext>
                  </a:extLst>
                </p14:cNvPr>
                <p14:cNvContentPartPr/>
                <p14:nvPr/>
              </p14:nvContentPartPr>
              <p14:xfrm>
                <a:off x="5085462" y="4230165"/>
                <a:ext cx="236520" cy="11160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53E9FAAA-37A4-02EF-FC2B-722A94548435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5076462" y="4221165"/>
                  <a:ext cx="254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B3597ABA-E7AE-052E-9A00-78D3685ED2FE}"/>
                    </a:ext>
                  </a:extLst>
                </p14:cNvPr>
                <p14:cNvContentPartPr/>
                <p14:nvPr/>
              </p14:nvContentPartPr>
              <p14:xfrm>
                <a:off x="5525022" y="4208925"/>
                <a:ext cx="128520" cy="7200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B3597ABA-E7AE-052E-9A00-78D3685ED2FE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5516382" y="4199925"/>
                  <a:ext cx="146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2969CCE0-7D10-36E7-6FA6-CA6158C25C91}"/>
                    </a:ext>
                  </a:extLst>
                </p14:cNvPr>
                <p14:cNvContentPartPr/>
                <p14:nvPr/>
              </p14:nvContentPartPr>
              <p14:xfrm>
                <a:off x="5730582" y="4199925"/>
                <a:ext cx="90720" cy="23040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2969CCE0-7D10-36E7-6FA6-CA6158C25C91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5721942" y="4190925"/>
                  <a:ext cx="108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62E02DC-D58F-FC22-2983-64B6739DC15E}"/>
                    </a:ext>
                  </a:extLst>
                </p14:cNvPr>
                <p14:cNvContentPartPr/>
                <p14:nvPr/>
              </p14:nvContentPartPr>
              <p14:xfrm>
                <a:off x="5878542" y="4177965"/>
                <a:ext cx="153720" cy="11916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62E02DC-D58F-FC22-2983-64B6739DC15E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5869902" y="4168965"/>
                  <a:ext cx="171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F85A482F-1694-3882-36F3-F3C58CDB4AD3}"/>
                    </a:ext>
                  </a:extLst>
                </p14:cNvPr>
                <p14:cNvContentPartPr/>
                <p14:nvPr/>
              </p14:nvContentPartPr>
              <p14:xfrm>
                <a:off x="6108582" y="4166085"/>
                <a:ext cx="113760" cy="20268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F85A482F-1694-3882-36F3-F3C58CDB4AD3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6099582" y="4157085"/>
                  <a:ext cx="131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711C3F39-A957-4A95-60FD-87E4C1032A31}"/>
                    </a:ext>
                  </a:extLst>
                </p14:cNvPr>
                <p14:cNvContentPartPr/>
                <p14:nvPr/>
              </p14:nvContentPartPr>
              <p14:xfrm>
                <a:off x="6293622" y="4014885"/>
                <a:ext cx="318600" cy="19980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711C3F39-A957-4A95-60FD-87E4C1032A31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6284622" y="4006245"/>
                  <a:ext cx="336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46FD4199-895D-8041-AA63-B9582577E813}"/>
                    </a:ext>
                  </a:extLst>
                </p14:cNvPr>
                <p14:cNvContentPartPr/>
                <p14:nvPr/>
              </p14:nvContentPartPr>
              <p14:xfrm>
                <a:off x="6603582" y="4028925"/>
                <a:ext cx="13320" cy="6552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46FD4199-895D-8041-AA63-B9582577E813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6594582" y="4020285"/>
                  <a:ext cx="30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9A423BC4-C6C7-491A-75FB-2CBB0382E568}"/>
                    </a:ext>
                  </a:extLst>
                </p14:cNvPr>
                <p14:cNvContentPartPr/>
                <p14:nvPr/>
              </p14:nvContentPartPr>
              <p14:xfrm>
                <a:off x="6677382" y="4109565"/>
                <a:ext cx="189720" cy="7200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9A423BC4-C6C7-491A-75FB-2CBB0382E568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6668742" y="4100925"/>
                  <a:ext cx="2073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DDEFB4BC-EF89-AD39-AD14-6CBDA97540C7}"/>
                    </a:ext>
                  </a:extLst>
                </p14:cNvPr>
                <p14:cNvContentPartPr/>
                <p14:nvPr/>
              </p14:nvContentPartPr>
              <p14:xfrm>
                <a:off x="7091022" y="4125765"/>
                <a:ext cx="166320" cy="7344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DDEFB4BC-EF89-AD39-AD14-6CBDA97540C7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082022" y="4117125"/>
                  <a:ext cx="183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7E3A9358-FFE1-4275-14E5-C4BCB94FBC4F}"/>
                    </a:ext>
                  </a:extLst>
                </p14:cNvPr>
                <p14:cNvContentPartPr/>
                <p14:nvPr/>
              </p14:nvContentPartPr>
              <p14:xfrm>
                <a:off x="7064382" y="3995445"/>
                <a:ext cx="288000" cy="37332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7E3A9358-FFE1-4275-14E5-C4BCB94FBC4F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055742" y="3986445"/>
                  <a:ext cx="30564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DA80C731-EDEB-BBFA-E316-28AA01D1B6DB}"/>
                    </a:ext>
                  </a:extLst>
                </p14:cNvPr>
                <p14:cNvContentPartPr/>
                <p14:nvPr/>
              </p14:nvContentPartPr>
              <p14:xfrm>
                <a:off x="7528782" y="3994365"/>
                <a:ext cx="219960" cy="19656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DA80C731-EDEB-BBFA-E316-28AA01D1B6DB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520142" y="3985365"/>
                  <a:ext cx="237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37DC69A0-45BA-204F-0DE3-B07D9FAFC8FE}"/>
                    </a:ext>
                  </a:extLst>
                </p14:cNvPr>
                <p14:cNvContentPartPr/>
                <p14:nvPr/>
              </p14:nvContentPartPr>
              <p14:xfrm>
                <a:off x="7872582" y="3991485"/>
                <a:ext cx="349200" cy="11664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37DC69A0-45BA-204F-0DE3-B07D9FAFC8FE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863582" y="3982845"/>
                  <a:ext cx="366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ED828AB2-D587-E3BE-4754-26A26AAF27F4}"/>
                    </a:ext>
                  </a:extLst>
                </p14:cNvPr>
                <p14:cNvContentPartPr/>
                <p14:nvPr/>
              </p14:nvContentPartPr>
              <p14:xfrm>
                <a:off x="8166702" y="3929565"/>
                <a:ext cx="4680" cy="1296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ED828AB2-D587-E3BE-4754-26A26AAF27F4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8157702" y="3920925"/>
                  <a:ext cx="22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560DA931-7BA4-779A-4EA2-B98B809BDF71}"/>
                    </a:ext>
                  </a:extLst>
                </p14:cNvPr>
                <p14:cNvContentPartPr/>
                <p14:nvPr/>
              </p14:nvContentPartPr>
              <p14:xfrm>
                <a:off x="4949022" y="4596645"/>
                <a:ext cx="150480" cy="8424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560DA931-7BA4-779A-4EA2-B98B809BDF71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4940382" y="4588005"/>
                  <a:ext cx="168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84365D57-A84E-F8E0-3FDC-43FAF3DAEAD4}"/>
                    </a:ext>
                  </a:extLst>
                </p14:cNvPr>
                <p14:cNvContentPartPr/>
                <p14:nvPr/>
              </p14:nvContentPartPr>
              <p14:xfrm>
                <a:off x="5104542" y="4521765"/>
                <a:ext cx="113760" cy="16128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84365D57-A84E-F8E0-3FDC-43FAF3DAEAD4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5095902" y="4512765"/>
                  <a:ext cx="131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BB81F6B9-6547-6E34-BF73-5668875C6138}"/>
                    </a:ext>
                  </a:extLst>
                </p14:cNvPr>
                <p14:cNvContentPartPr/>
                <p14:nvPr/>
              </p14:nvContentPartPr>
              <p14:xfrm>
                <a:off x="5258982" y="4537965"/>
                <a:ext cx="89640" cy="13932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BB81F6B9-6547-6E34-BF73-5668875C6138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5250342" y="4529325"/>
                  <a:ext cx="107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15B0009C-0B37-EC26-D4DA-9D9711E8659D}"/>
                    </a:ext>
                  </a:extLst>
                </p14:cNvPr>
                <p14:cNvContentPartPr/>
                <p14:nvPr/>
              </p14:nvContentPartPr>
              <p14:xfrm>
                <a:off x="5443662" y="4417725"/>
                <a:ext cx="208800" cy="22356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15B0009C-0B37-EC26-D4DA-9D9711E8659D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5435022" y="4409085"/>
                  <a:ext cx="226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6F9DA62E-573E-828A-B338-FF1334FCC81E}"/>
                    </a:ext>
                  </a:extLst>
                </p14:cNvPr>
                <p14:cNvContentPartPr/>
                <p14:nvPr/>
              </p14:nvContentPartPr>
              <p14:xfrm>
                <a:off x="5783502" y="4427805"/>
                <a:ext cx="191160" cy="20772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6F9DA62E-573E-828A-B338-FF1334FCC81E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5774502" y="4419165"/>
                  <a:ext cx="208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7FB96C89-5516-6E2A-5DC5-6DD753D6E7C6}"/>
                    </a:ext>
                  </a:extLst>
                </p14:cNvPr>
                <p14:cNvContentPartPr/>
                <p14:nvPr/>
              </p14:nvContentPartPr>
              <p14:xfrm>
                <a:off x="6274542" y="4463805"/>
                <a:ext cx="159480" cy="28512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7FB96C89-5516-6E2A-5DC5-6DD753D6E7C6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265542" y="4454805"/>
                  <a:ext cx="1771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0ACC5E33-19F2-1FF4-A7D8-5AB78153074D}"/>
                    </a:ext>
                  </a:extLst>
                </p14:cNvPr>
                <p14:cNvContentPartPr/>
                <p14:nvPr/>
              </p14:nvContentPartPr>
              <p14:xfrm>
                <a:off x="6481542" y="4468125"/>
                <a:ext cx="292320" cy="10620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0ACC5E33-19F2-1FF4-A7D8-5AB78153074D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472902" y="4459125"/>
                  <a:ext cx="309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06FACDC3-3A77-12A4-8679-D35B52582D5D}"/>
                    </a:ext>
                  </a:extLst>
                </p14:cNvPr>
                <p14:cNvContentPartPr/>
                <p14:nvPr/>
              </p14:nvContentPartPr>
              <p14:xfrm>
                <a:off x="6940902" y="4481805"/>
                <a:ext cx="143640" cy="10008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06FACDC3-3A77-12A4-8679-D35B52582D5D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932262" y="4472805"/>
                  <a:ext cx="161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C06B19D2-E35A-CC7D-7264-378C8E3FBACC}"/>
                    </a:ext>
                  </a:extLst>
                </p14:cNvPr>
                <p14:cNvContentPartPr/>
                <p14:nvPr/>
              </p14:nvContentPartPr>
              <p14:xfrm>
                <a:off x="7148982" y="4476765"/>
                <a:ext cx="266040" cy="10188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C06B19D2-E35A-CC7D-7264-378C8E3FBACC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7139982" y="4468125"/>
                  <a:ext cx="283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91784BE4-60E8-1ACB-E64B-C8EAFD79CCB9}"/>
                    </a:ext>
                  </a:extLst>
                </p14:cNvPr>
                <p14:cNvContentPartPr/>
                <p14:nvPr/>
              </p14:nvContentPartPr>
              <p14:xfrm>
                <a:off x="5083662" y="4865205"/>
                <a:ext cx="191520" cy="21024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91784BE4-60E8-1ACB-E64B-C8EAFD79CCB9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5074662" y="4856205"/>
                  <a:ext cx="2091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7F14C773-38E1-EEAE-33B4-F11A337944DB}"/>
                    </a:ext>
                  </a:extLst>
                </p14:cNvPr>
                <p14:cNvContentPartPr/>
                <p14:nvPr/>
              </p14:nvContentPartPr>
              <p14:xfrm>
                <a:off x="5346462" y="4807965"/>
                <a:ext cx="345600" cy="16524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7F14C773-38E1-EEAE-33B4-F11A337944DB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5337822" y="4799325"/>
                  <a:ext cx="363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087B5C97-FE97-3ACB-2FE4-FE7AB041A9D0}"/>
                    </a:ext>
                  </a:extLst>
                </p14:cNvPr>
                <p14:cNvContentPartPr/>
                <p14:nvPr/>
              </p14:nvContentPartPr>
              <p14:xfrm>
                <a:off x="5791062" y="4854765"/>
                <a:ext cx="144720" cy="97920"/>
              </p14:xfrm>
            </p:contentPart>
          </mc:Choice>
          <mc:Fallback xmlns=""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087B5C97-FE97-3ACB-2FE4-FE7AB041A9D0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5782062" y="4845765"/>
                  <a:ext cx="162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1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CB4B053F-6613-382E-A7DA-9ABA9E301BF9}"/>
                    </a:ext>
                  </a:extLst>
                </p14:cNvPr>
                <p14:cNvContentPartPr/>
                <p14:nvPr/>
              </p14:nvContentPartPr>
              <p14:xfrm>
                <a:off x="5960622" y="4834965"/>
                <a:ext cx="86760" cy="10476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CB4B053F-6613-382E-A7DA-9ABA9E301BF9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5951622" y="4825965"/>
                  <a:ext cx="104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3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29F7E835-AD1A-3A07-5121-BBA351FD7C9E}"/>
                    </a:ext>
                  </a:extLst>
                </p14:cNvPr>
                <p14:cNvContentPartPr/>
                <p14:nvPr/>
              </p14:nvContentPartPr>
              <p14:xfrm>
                <a:off x="6290742" y="4851885"/>
                <a:ext cx="110520" cy="30240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29F7E835-AD1A-3A07-5121-BBA351FD7C9E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6282102" y="4842885"/>
                  <a:ext cx="1281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5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1CBB5D2E-8FAC-98C1-C066-A714F741FCB9}"/>
                    </a:ext>
                  </a:extLst>
                </p14:cNvPr>
                <p14:cNvContentPartPr/>
                <p14:nvPr/>
              </p14:nvContentPartPr>
              <p14:xfrm>
                <a:off x="6507462" y="4842165"/>
                <a:ext cx="382320" cy="763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1CBB5D2E-8FAC-98C1-C066-A714F741FCB9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6498462" y="4833525"/>
                  <a:ext cx="399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5F68D3F-BF5D-D814-6A75-12AF4D5873E4}"/>
                    </a:ext>
                  </a:extLst>
                </p14:cNvPr>
                <p14:cNvContentPartPr/>
                <p14:nvPr/>
              </p14:nvContentPartPr>
              <p14:xfrm>
                <a:off x="7147542" y="4804005"/>
                <a:ext cx="197280" cy="11124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5F68D3F-BF5D-D814-6A75-12AF4D5873E4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7138902" y="4795005"/>
                  <a:ext cx="214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786DDCAE-B758-DCBD-93C5-945C736D5E19}"/>
                    </a:ext>
                  </a:extLst>
                </p14:cNvPr>
                <p14:cNvContentPartPr/>
                <p14:nvPr/>
              </p14:nvContentPartPr>
              <p14:xfrm>
                <a:off x="7326822" y="4701405"/>
                <a:ext cx="40320" cy="7020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786DDCAE-B758-DCBD-93C5-945C736D5E19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7317822" y="4692405"/>
                  <a:ext cx="579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E0B3CFFC-4770-90D7-99AE-5BF4CBA13B9B}"/>
                    </a:ext>
                  </a:extLst>
                </p14:cNvPr>
                <p14:cNvContentPartPr/>
                <p14:nvPr/>
              </p14:nvContentPartPr>
              <p14:xfrm>
                <a:off x="7377582" y="4640205"/>
                <a:ext cx="405000" cy="26280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E0B3CFFC-4770-90D7-99AE-5BF4CBA13B9B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7368582" y="4631565"/>
                  <a:ext cx="4226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351CBFF3-BC82-4F42-0BA5-A089C9D4E914}"/>
                    </a:ext>
                  </a:extLst>
                </p14:cNvPr>
                <p14:cNvContentPartPr/>
                <p14:nvPr/>
              </p14:nvContentPartPr>
              <p14:xfrm>
                <a:off x="7713822" y="4784205"/>
                <a:ext cx="55080" cy="9720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351CBFF3-BC82-4F42-0BA5-A089C9D4E914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7704822" y="4775205"/>
                  <a:ext cx="72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F0CC73B1-9420-2A21-91CF-9680B8F279EC}"/>
                    </a:ext>
                  </a:extLst>
                </p14:cNvPr>
                <p14:cNvContentPartPr/>
                <p14:nvPr/>
              </p14:nvContentPartPr>
              <p14:xfrm>
                <a:off x="7875102" y="4397205"/>
                <a:ext cx="83160" cy="48312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F0CC73B1-9420-2A21-91CF-9680B8F279EC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7866102" y="4388565"/>
                  <a:ext cx="1008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99F7AE76-4A38-AC8D-DFE7-7D2D729BFB83}"/>
                    </a:ext>
                  </a:extLst>
                </p14:cNvPr>
                <p14:cNvContentPartPr/>
                <p14:nvPr/>
              </p14:nvContentPartPr>
              <p14:xfrm>
                <a:off x="7098582" y="4963845"/>
                <a:ext cx="966240" cy="15408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99F7AE76-4A38-AC8D-DFE7-7D2D729BFB83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7089942" y="4954845"/>
                  <a:ext cx="983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DF995589-6CE6-D3EE-4707-92CA7B122201}"/>
                    </a:ext>
                  </a:extLst>
                </p14:cNvPr>
                <p14:cNvContentPartPr/>
                <p14:nvPr/>
              </p14:nvContentPartPr>
              <p14:xfrm>
                <a:off x="210702" y="4530405"/>
                <a:ext cx="4622760" cy="11376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DF995589-6CE6-D3EE-4707-92CA7B122201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201702" y="4521765"/>
                  <a:ext cx="4640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9E279CAE-9FDF-F671-02C3-B7ABC6E5BDBE}"/>
                    </a:ext>
                  </a:extLst>
                </p14:cNvPr>
                <p14:cNvContentPartPr/>
                <p14:nvPr/>
              </p14:nvContentPartPr>
              <p14:xfrm>
                <a:off x="123222" y="4673325"/>
                <a:ext cx="205920" cy="15372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9E279CAE-9FDF-F671-02C3-B7ABC6E5BDBE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114582" y="4664325"/>
                  <a:ext cx="223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483F0CE-4294-47A5-BFF2-DDBB96AFF1A3}"/>
                    </a:ext>
                  </a:extLst>
                </p14:cNvPr>
                <p14:cNvContentPartPr/>
                <p14:nvPr/>
              </p14:nvContentPartPr>
              <p14:xfrm>
                <a:off x="387102" y="4784565"/>
                <a:ext cx="70200" cy="2664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483F0CE-4294-47A5-BFF2-DDBB96AFF1A3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378462" y="4775565"/>
                  <a:ext cx="87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F9A26ED9-9406-A427-AAA1-5C78493D6886}"/>
                    </a:ext>
                  </a:extLst>
                </p14:cNvPr>
                <p14:cNvContentPartPr/>
                <p14:nvPr/>
              </p14:nvContentPartPr>
              <p14:xfrm>
                <a:off x="398622" y="4643085"/>
                <a:ext cx="102240" cy="18900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F9A26ED9-9406-A427-AAA1-5C78493D6886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389982" y="4634085"/>
                  <a:ext cx="119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4CD09434-5EF7-6F8F-0E1C-EF0AF0E1114E}"/>
                    </a:ext>
                  </a:extLst>
                </p14:cNvPr>
                <p14:cNvContentPartPr/>
                <p14:nvPr/>
              </p14:nvContentPartPr>
              <p14:xfrm>
                <a:off x="532182" y="4650645"/>
                <a:ext cx="205920" cy="16092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4CD09434-5EF7-6F8F-0E1C-EF0AF0E1114E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523182" y="4641645"/>
                  <a:ext cx="223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CF549822-AE49-1123-1589-468B808207A5}"/>
                    </a:ext>
                  </a:extLst>
                </p14:cNvPr>
                <p14:cNvContentPartPr/>
                <p14:nvPr/>
              </p14:nvContentPartPr>
              <p14:xfrm>
                <a:off x="922062" y="4703925"/>
                <a:ext cx="218160" cy="84240"/>
              </p14:xfrm>
            </p:contentPart>
          </mc:Choice>
          <mc:Fallback xmlns=""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CF549822-AE49-1123-1589-468B808207A5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913062" y="4694925"/>
                  <a:ext cx="235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09A2B70F-8B1D-C7E4-DA22-15B50AA7A0EB}"/>
                    </a:ext>
                  </a:extLst>
                </p14:cNvPr>
                <p14:cNvContentPartPr/>
                <p14:nvPr/>
              </p14:nvContentPartPr>
              <p14:xfrm>
                <a:off x="1115022" y="4690245"/>
                <a:ext cx="163440" cy="108000"/>
              </p14:xfrm>
            </p:contentPart>
          </mc:Choice>
          <mc:Fallback xmlns=""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09A2B70F-8B1D-C7E4-DA22-15B50AA7A0EB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1106382" y="4681245"/>
                  <a:ext cx="181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A8088406-F780-A940-31CF-4C440DFD2C7B}"/>
                    </a:ext>
                  </a:extLst>
                </p14:cNvPr>
                <p14:cNvContentPartPr/>
                <p14:nvPr/>
              </p14:nvContentPartPr>
              <p14:xfrm>
                <a:off x="1441542" y="4636245"/>
                <a:ext cx="223200" cy="18288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A8088406-F780-A940-31CF-4C440DFD2C7B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1432902" y="4627245"/>
                  <a:ext cx="2408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372E16E2-FECB-90E5-7076-3B8528702544}"/>
                    </a:ext>
                  </a:extLst>
                </p14:cNvPr>
                <p14:cNvContentPartPr/>
                <p14:nvPr/>
              </p14:nvContentPartPr>
              <p14:xfrm>
                <a:off x="1895142" y="4740285"/>
                <a:ext cx="154440" cy="11448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372E16E2-FECB-90E5-7076-3B8528702544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1886142" y="4731285"/>
                  <a:ext cx="172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BA84F29F-AA5D-FF48-5425-57CA8473E664}"/>
                    </a:ext>
                  </a:extLst>
                </p14:cNvPr>
                <p14:cNvContentPartPr/>
                <p14:nvPr/>
              </p14:nvContentPartPr>
              <p14:xfrm>
                <a:off x="2071182" y="4730205"/>
                <a:ext cx="648000" cy="11016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BA84F29F-AA5D-FF48-5425-57CA8473E664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2062542" y="4721565"/>
                  <a:ext cx="665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A0603541-5DAF-F4CB-5320-866040906EF3}"/>
                    </a:ext>
                  </a:extLst>
                </p14:cNvPr>
                <p14:cNvContentPartPr/>
                <p14:nvPr/>
              </p14:nvContentPartPr>
              <p14:xfrm>
                <a:off x="2705862" y="4663605"/>
                <a:ext cx="18720" cy="936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A0603541-5DAF-F4CB-5320-866040906EF3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2697222" y="4654965"/>
                  <a:ext cx="36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0E2C0C7D-CA4D-2F23-4FBB-FC17B9F03525}"/>
                    </a:ext>
                  </a:extLst>
                </p14:cNvPr>
                <p14:cNvContentPartPr/>
                <p14:nvPr/>
              </p14:nvContentPartPr>
              <p14:xfrm>
                <a:off x="2792262" y="4675845"/>
                <a:ext cx="125640" cy="16128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0E2C0C7D-CA4D-2F23-4FBB-FC17B9F03525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2783262" y="4666845"/>
                  <a:ext cx="143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AC2282C2-4159-2F51-72CB-9ABF25AE4F06}"/>
                    </a:ext>
                  </a:extLst>
                </p14:cNvPr>
                <p14:cNvContentPartPr/>
                <p14:nvPr/>
              </p14:nvContentPartPr>
              <p14:xfrm>
                <a:off x="2956422" y="4651725"/>
                <a:ext cx="144360" cy="16884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AC2282C2-4159-2F51-72CB-9ABF25AE4F06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2947422" y="4643085"/>
                  <a:ext cx="162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01964F89-20ED-23D8-323E-47710A550695}"/>
                    </a:ext>
                  </a:extLst>
                </p14:cNvPr>
                <p14:cNvContentPartPr/>
                <p14:nvPr/>
              </p14:nvContentPartPr>
              <p14:xfrm>
                <a:off x="3310302" y="4714725"/>
                <a:ext cx="123840" cy="19728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01964F89-20ED-23D8-323E-47710A550695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3301662" y="4706085"/>
                  <a:ext cx="141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2B5193DC-1FA5-554E-9221-CD81DF950AFA}"/>
                    </a:ext>
                  </a:extLst>
                </p14:cNvPr>
                <p14:cNvContentPartPr/>
                <p14:nvPr/>
              </p14:nvContentPartPr>
              <p14:xfrm>
                <a:off x="3535662" y="4639485"/>
                <a:ext cx="206280" cy="15984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2B5193DC-1FA5-554E-9221-CD81DF950AFA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3527022" y="4630845"/>
                  <a:ext cx="223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8785663B-DC4D-3C03-45FD-D7C5B50F1594}"/>
                    </a:ext>
                  </a:extLst>
                </p14:cNvPr>
                <p14:cNvContentPartPr/>
                <p14:nvPr/>
              </p14:nvContentPartPr>
              <p14:xfrm>
                <a:off x="3425142" y="4711485"/>
                <a:ext cx="83160" cy="9144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8785663B-DC4D-3C03-45FD-D7C5B50F1594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3416142" y="4702845"/>
                  <a:ext cx="100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7D64CE27-576A-EF67-B2CA-5A6C1F5D58EC}"/>
                    </a:ext>
                  </a:extLst>
                </p14:cNvPr>
                <p14:cNvContentPartPr/>
                <p14:nvPr/>
              </p14:nvContentPartPr>
              <p14:xfrm>
                <a:off x="3832302" y="4654245"/>
                <a:ext cx="103680" cy="19620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7D64CE27-576A-EF67-B2CA-5A6C1F5D58EC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823302" y="4645605"/>
                  <a:ext cx="121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44C3AC1C-D7FF-1A3B-EC14-F81E2C6271C4}"/>
                    </a:ext>
                  </a:extLst>
                </p14:cNvPr>
                <p14:cNvContentPartPr/>
                <p14:nvPr/>
              </p14:nvContentPartPr>
              <p14:xfrm>
                <a:off x="3942462" y="4656045"/>
                <a:ext cx="280800" cy="13068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44C3AC1C-D7FF-1A3B-EC14-F81E2C6271C4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3933462" y="4647405"/>
                  <a:ext cx="298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42CFD001-85AD-6616-7E37-082B8CF70D98}"/>
                    </a:ext>
                  </a:extLst>
                </p14:cNvPr>
                <p14:cNvContentPartPr/>
                <p14:nvPr/>
              </p14:nvContentPartPr>
              <p14:xfrm>
                <a:off x="4210302" y="4645605"/>
                <a:ext cx="169560" cy="11124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42CFD001-85AD-6616-7E37-082B8CF70D98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201302" y="4636605"/>
                  <a:ext cx="187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151BB178-3E07-DE4C-CD8A-1E1E7E5800BC}"/>
                    </a:ext>
                  </a:extLst>
                </p14:cNvPr>
                <p14:cNvContentPartPr/>
                <p14:nvPr/>
              </p14:nvContentPartPr>
              <p14:xfrm>
                <a:off x="4433502" y="4656045"/>
                <a:ext cx="81360" cy="11376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151BB178-3E07-DE4C-CD8A-1E1E7E5800BC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424862" y="4647045"/>
                  <a:ext cx="990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8F8D53DE-B056-8CBA-C842-ECD4FE1E6E19}"/>
                    </a:ext>
                  </a:extLst>
                </p14:cNvPr>
                <p14:cNvContentPartPr/>
                <p14:nvPr/>
              </p14:nvContentPartPr>
              <p14:xfrm>
                <a:off x="4594422" y="4562085"/>
                <a:ext cx="81720" cy="24876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8F8D53DE-B056-8CBA-C842-ECD4FE1E6E19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4585782" y="4553445"/>
                  <a:ext cx="99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C373309C-83E7-6EDA-6D76-4F861341393E}"/>
                    </a:ext>
                  </a:extLst>
                </p14:cNvPr>
                <p14:cNvContentPartPr/>
                <p14:nvPr/>
              </p14:nvContentPartPr>
              <p14:xfrm>
                <a:off x="4840302" y="4633005"/>
                <a:ext cx="2947680" cy="49752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C373309C-83E7-6EDA-6D76-4F861341393E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4831662" y="4624365"/>
                  <a:ext cx="296532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F0134594-28F6-1B7E-C365-A44DCBD15E17}"/>
                    </a:ext>
                  </a:extLst>
                </p14:cNvPr>
                <p14:cNvContentPartPr/>
                <p14:nvPr/>
              </p14:nvContentPartPr>
              <p14:xfrm>
                <a:off x="5166462" y="17445"/>
                <a:ext cx="421560" cy="36540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F0134594-28F6-1B7E-C365-A44DCBD15E17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157462" y="8445"/>
                  <a:ext cx="4392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89990063-89B9-3B80-302D-E642DE521B8F}"/>
                    </a:ext>
                  </a:extLst>
                </p14:cNvPr>
                <p14:cNvContentPartPr/>
                <p14:nvPr/>
              </p14:nvContentPartPr>
              <p14:xfrm>
                <a:off x="5132262" y="291765"/>
                <a:ext cx="472320" cy="40248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89990063-89B9-3B80-302D-E642DE521B8F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123262" y="283125"/>
                  <a:ext cx="4899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D518536-216E-D88D-6326-739328AFF5AE}"/>
                    </a:ext>
                  </a:extLst>
                </p14:cNvPr>
                <p14:cNvContentPartPr/>
                <p14:nvPr/>
              </p14:nvContentPartPr>
              <p14:xfrm>
                <a:off x="4051182" y="337125"/>
                <a:ext cx="126360" cy="3297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D518536-216E-D88D-6326-739328AFF5AE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4042542" y="328125"/>
                  <a:ext cx="1440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0EF17D4-F9DD-4771-49CD-F8D19E958D14}"/>
                    </a:ext>
                  </a:extLst>
                </p14:cNvPr>
                <p14:cNvContentPartPr/>
                <p14:nvPr/>
              </p14:nvContentPartPr>
              <p14:xfrm>
                <a:off x="4178622" y="184125"/>
                <a:ext cx="183240" cy="864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0EF17D4-F9DD-4771-49CD-F8D19E958D14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4169622" y="175485"/>
                  <a:ext cx="200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D075EC6-A6CE-CF4C-B5FC-246B2DE957E1}"/>
                    </a:ext>
                  </a:extLst>
                </p14:cNvPr>
                <p14:cNvContentPartPr/>
                <p14:nvPr/>
              </p14:nvContentPartPr>
              <p14:xfrm>
                <a:off x="4235862" y="205725"/>
                <a:ext cx="147600" cy="91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D075EC6-A6CE-CF4C-B5FC-246B2DE957E1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4226862" y="196725"/>
                  <a:ext cx="165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D6607F0-8AF8-9B88-9810-6F4ED212CD3D}"/>
                    </a:ext>
                  </a:extLst>
                </p14:cNvPr>
                <p14:cNvContentPartPr/>
                <p14:nvPr/>
              </p14:nvContentPartPr>
              <p14:xfrm>
                <a:off x="4426662" y="89445"/>
                <a:ext cx="128520" cy="140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D6607F0-8AF8-9B88-9810-6F4ED212CD3D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4417662" y="80445"/>
                  <a:ext cx="146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D826F5E6-4AF8-B2D4-A037-D0EFECF93738}"/>
                    </a:ext>
                  </a:extLst>
                </p14:cNvPr>
                <p14:cNvContentPartPr/>
                <p14:nvPr/>
              </p14:nvContentPartPr>
              <p14:xfrm>
                <a:off x="2596422" y="144525"/>
                <a:ext cx="138960" cy="2628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D826F5E6-4AF8-B2D4-A037-D0EFECF93738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2587782" y="135885"/>
                  <a:ext cx="156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A615A1E9-8180-1246-55AE-7D237782127C}"/>
                    </a:ext>
                  </a:extLst>
                </p14:cNvPr>
                <p14:cNvContentPartPr/>
                <p14:nvPr/>
              </p14:nvContentPartPr>
              <p14:xfrm>
                <a:off x="2611182" y="211125"/>
                <a:ext cx="162360" cy="1332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A615A1E9-8180-1246-55AE-7D237782127C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2602182" y="202485"/>
                  <a:ext cx="180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D5C50383-59D0-4262-3636-273CB37A2E9A}"/>
                    </a:ext>
                  </a:extLst>
                </p14:cNvPr>
                <p14:cNvContentPartPr/>
                <p14:nvPr/>
              </p14:nvContentPartPr>
              <p14:xfrm>
                <a:off x="2819982" y="108165"/>
                <a:ext cx="162000" cy="11736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D5C50383-59D0-4262-3636-273CB37A2E9A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2811342" y="99525"/>
                  <a:ext cx="179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8A6AE341-2BD4-1F11-8139-D8BDE4248C05}"/>
                    </a:ext>
                  </a:extLst>
                </p14:cNvPr>
                <p14:cNvContentPartPr/>
                <p14:nvPr/>
              </p14:nvContentPartPr>
              <p14:xfrm>
                <a:off x="3039582" y="65685"/>
                <a:ext cx="19440" cy="18864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8A6AE341-2BD4-1F11-8139-D8BDE4248C05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3030582" y="56685"/>
                  <a:ext cx="37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CCC1D6BE-8FD2-24B6-C57D-FEAAD8D5933A}"/>
                    </a:ext>
                  </a:extLst>
                </p14:cNvPr>
                <p14:cNvContentPartPr/>
                <p14:nvPr/>
              </p14:nvContentPartPr>
              <p14:xfrm>
                <a:off x="3059742" y="118605"/>
                <a:ext cx="204480" cy="15372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CCC1D6BE-8FD2-24B6-C57D-FEAAD8D5933A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3050742" y="109965"/>
                  <a:ext cx="222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47D0329-A5E2-D425-4075-445507C7DB28}"/>
                    </a:ext>
                  </a:extLst>
                </p14:cNvPr>
                <p14:cNvContentPartPr/>
                <p14:nvPr/>
              </p14:nvContentPartPr>
              <p14:xfrm>
                <a:off x="3292662" y="218685"/>
                <a:ext cx="43560" cy="4716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47D0329-A5E2-D425-4075-445507C7DB28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3284022" y="210045"/>
                  <a:ext cx="612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64F70790-9F29-0015-1F22-A6FCC2BCE6FC}"/>
                    </a:ext>
                  </a:extLst>
                </p14:cNvPr>
                <p14:cNvContentPartPr/>
                <p14:nvPr/>
              </p14:nvContentPartPr>
              <p14:xfrm>
                <a:off x="3394182" y="142005"/>
                <a:ext cx="96840" cy="1764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64F70790-9F29-0015-1F22-A6FCC2BCE6FC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3385542" y="133365"/>
                  <a:ext cx="114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4238CCCC-98FD-4053-DC32-D898C40346A6}"/>
                    </a:ext>
                  </a:extLst>
                </p14:cNvPr>
                <p14:cNvContentPartPr/>
                <p14:nvPr/>
              </p14:nvContentPartPr>
              <p14:xfrm>
                <a:off x="3484542" y="132285"/>
                <a:ext cx="163080" cy="13608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4238CCCC-98FD-4053-DC32-D898C40346A6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3475902" y="123285"/>
                  <a:ext cx="180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9A96E5F0-FFB9-212A-195E-1828F85AB941}"/>
                    </a:ext>
                  </a:extLst>
                </p14:cNvPr>
                <p14:cNvContentPartPr/>
                <p14:nvPr/>
              </p14:nvContentPartPr>
              <p14:xfrm>
                <a:off x="3686142" y="65325"/>
                <a:ext cx="164160" cy="19764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9A96E5F0-FFB9-212A-195E-1828F85AB941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3677502" y="56685"/>
                  <a:ext cx="181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76BFCB50-0502-9412-9F75-579E2C2587C2}"/>
                    </a:ext>
                  </a:extLst>
                </p14:cNvPr>
                <p14:cNvContentPartPr/>
                <p14:nvPr/>
              </p14:nvContentPartPr>
              <p14:xfrm>
                <a:off x="3916182" y="137685"/>
                <a:ext cx="120240" cy="147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76BFCB50-0502-9412-9F75-579E2C2587C2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3907182" y="129045"/>
                  <a:ext cx="137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23510FB8-0199-6108-6BD8-7F2826C6A204}"/>
                    </a:ext>
                  </a:extLst>
                </p14:cNvPr>
                <p14:cNvContentPartPr/>
                <p14:nvPr/>
              </p14:nvContentPartPr>
              <p14:xfrm>
                <a:off x="3975222" y="108165"/>
                <a:ext cx="184320" cy="16236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23510FB8-0199-6108-6BD8-7F2826C6A204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3966582" y="99165"/>
                  <a:ext cx="201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CCD47998-F965-85EC-240C-2AA6911D464F}"/>
                    </a:ext>
                  </a:extLst>
                </p14:cNvPr>
                <p14:cNvContentPartPr/>
                <p14:nvPr/>
              </p14:nvContentPartPr>
              <p14:xfrm>
                <a:off x="4178262" y="161445"/>
                <a:ext cx="73080" cy="8604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CCD47998-F965-85EC-240C-2AA6911D464F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4169262" y="152805"/>
                  <a:ext cx="90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7CEC29B7-B38C-D081-EE54-B3B0BB2CF7E9}"/>
                    </a:ext>
                  </a:extLst>
                </p14:cNvPr>
                <p14:cNvContentPartPr/>
                <p14:nvPr/>
              </p14:nvContentPartPr>
              <p14:xfrm>
                <a:off x="94422" y="4978245"/>
                <a:ext cx="154080" cy="33084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7CEC29B7-B38C-D081-EE54-B3B0BB2CF7E9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85422" y="4969605"/>
                  <a:ext cx="1717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DFF2F832-7B95-AB4E-3B5B-3EB52C5BA384}"/>
                    </a:ext>
                  </a:extLst>
                </p14:cNvPr>
                <p14:cNvContentPartPr/>
                <p14:nvPr/>
              </p14:nvContentPartPr>
              <p14:xfrm>
                <a:off x="256422" y="5099565"/>
                <a:ext cx="61920" cy="12204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DFF2F832-7B95-AB4E-3B5B-3EB52C5BA384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247422" y="5090925"/>
                  <a:ext cx="79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6E78A6E0-2CFA-D828-A99F-ED306F62909E}"/>
                    </a:ext>
                  </a:extLst>
                </p14:cNvPr>
                <p14:cNvContentPartPr/>
                <p14:nvPr/>
              </p14:nvContentPartPr>
              <p14:xfrm>
                <a:off x="353262" y="5119005"/>
                <a:ext cx="240480" cy="5868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6E78A6E0-2CFA-D828-A99F-ED306F62909E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344622" y="5110005"/>
                  <a:ext cx="258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7EDE0B46-D7DF-6FB3-9C92-DE5477EA7767}"/>
                    </a:ext>
                  </a:extLst>
                </p14:cNvPr>
                <p14:cNvContentPartPr/>
                <p14:nvPr/>
              </p14:nvContentPartPr>
              <p14:xfrm>
                <a:off x="751062" y="5034765"/>
                <a:ext cx="93960" cy="10728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7EDE0B46-D7DF-6FB3-9C92-DE5477EA7767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742422" y="5025765"/>
                  <a:ext cx="111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4EDB3A6B-AF68-6968-259B-20C6D347A912}"/>
                    </a:ext>
                  </a:extLst>
                </p14:cNvPr>
                <p14:cNvContentPartPr/>
                <p14:nvPr/>
              </p14:nvContentPartPr>
              <p14:xfrm>
                <a:off x="788502" y="5004525"/>
                <a:ext cx="134280" cy="22140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4EDB3A6B-AF68-6968-259B-20C6D347A912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779862" y="4995525"/>
                  <a:ext cx="151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93756445-1A85-C30E-2458-5A1F8A0BBC01}"/>
                    </a:ext>
                  </a:extLst>
                </p14:cNvPr>
                <p14:cNvContentPartPr/>
                <p14:nvPr/>
              </p14:nvContentPartPr>
              <p14:xfrm>
                <a:off x="631182" y="4985445"/>
                <a:ext cx="72360" cy="20808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93756445-1A85-C30E-2458-5A1F8A0BBC01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622542" y="4976805"/>
                  <a:ext cx="90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4509895F-DD8B-B225-BF79-D2F315A1A94B}"/>
                    </a:ext>
                  </a:extLst>
                </p14:cNvPr>
                <p14:cNvContentPartPr/>
                <p14:nvPr/>
              </p14:nvContentPartPr>
              <p14:xfrm>
                <a:off x="1063182" y="5102085"/>
                <a:ext cx="327240" cy="10512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4509895F-DD8B-B225-BF79-D2F315A1A94B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054182" y="5093445"/>
                  <a:ext cx="344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409059DB-9495-BD0F-0C91-C02A1589EDEE}"/>
                    </a:ext>
                  </a:extLst>
                </p14:cNvPr>
                <p14:cNvContentPartPr/>
                <p14:nvPr/>
              </p14:nvContentPartPr>
              <p14:xfrm>
                <a:off x="1509222" y="5121525"/>
                <a:ext cx="98280" cy="5400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409059DB-9495-BD0F-0C91-C02A1589EDEE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500222" y="5112885"/>
                  <a:ext cx="115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68C21A37-78DA-C6C5-FE18-40C9A046085B}"/>
                    </a:ext>
                  </a:extLst>
                </p14:cNvPr>
                <p14:cNvContentPartPr/>
                <p14:nvPr/>
              </p14:nvContentPartPr>
              <p14:xfrm>
                <a:off x="1633422" y="5038725"/>
                <a:ext cx="97920" cy="13824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68C21A37-78DA-C6C5-FE18-40C9A046085B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624782" y="5029725"/>
                  <a:ext cx="115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78AFBCB6-57C8-F2F6-93ED-F7D3E91AAE97}"/>
                    </a:ext>
                  </a:extLst>
                </p14:cNvPr>
                <p14:cNvContentPartPr/>
                <p14:nvPr/>
              </p14:nvContentPartPr>
              <p14:xfrm>
                <a:off x="1774542" y="5003445"/>
                <a:ext cx="78480" cy="20844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78AFBCB6-57C8-F2F6-93ED-F7D3E91AAE97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765902" y="4994805"/>
                  <a:ext cx="96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4AF36A4C-7CEA-113B-4F27-AAEAB021B453}"/>
                    </a:ext>
                  </a:extLst>
                </p14:cNvPr>
                <p14:cNvContentPartPr/>
                <p14:nvPr/>
              </p14:nvContentPartPr>
              <p14:xfrm>
                <a:off x="1865622" y="5100645"/>
                <a:ext cx="379800" cy="74880"/>
              </p14:xfrm>
            </p:contentPart>
          </mc:Choice>
          <mc:Fallback xmlns=""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4AF36A4C-7CEA-113B-4F27-AAEAB021B453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856982" y="5091645"/>
                  <a:ext cx="397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5BD13EDC-4232-0D51-7436-EB8F7F981732}"/>
                    </a:ext>
                  </a:extLst>
                </p14:cNvPr>
                <p14:cNvContentPartPr/>
                <p14:nvPr/>
              </p14:nvContentPartPr>
              <p14:xfrm>
                <a:off x="2174862" y="5025045"/>
                <a:ext cx="8280" cy="2340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5BD13EDC-4232-0D51-7436-EB8F7F981732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2165862" y="5016405"/>
                  <a:ext cx="25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660EE185-FB78-5FF1-F834-1E79630CD45A}"/>
                    </a:ext>
                  </a:extLst>
                </p14:cNvPr>
                <p14:cNvContentPartPr/>
                <p14:nvPr/>
              </p14:nvContentPartPr>
              <p14:xfrm>
                <a:off x="2034822" y="5080485"/>
                <a:ext cx="97920" cy="9216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660EE185-FB78-5FF1-F834-1E79630CD45A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2026182" y="5071845"/>
                  <a:ext cx="115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8264D1DF-7A34-97D8-4E3C-2798C23AC285}"/>
                    </a:ext>
                  </a:extLst>
                </p14:cNvPr>
                <p14:cNvContentPartPr/>
                <p14:nvPr/>
              </p14:nvContentPartPr>
              <p14:xfrm>
                <a:off x="2210142" y="5103165"/>
                <a:ext cx="89280" cy="6156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8264D1DF-7A34-97D8-4E3C-2798C23AC285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2201502" y="5094525"/>
                  <a:ext cx="106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819286BE-0AB7-3871-7354-FB51D12FA824}"/>
                    </a:ext>
                  </a:extLst>
                </p14:cNvPr>
                <p14:cNvContentPartPr/>
                <p14:nvPr/>
              </p14:nvContentPartPr>
              <p14:xfrm>
                <a:off x="2206902" y="4988685"/>
                <a:ext cx="9720" cy="828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819286BE-0AB7-3871-7354-FB51D12FA824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2198262" y="4979685"/>
                  <a:ext cx="27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7A35C448-A8AC-AE70-CD70-7A3D4C32D471}"/>
                    </a:ext>
                  </a:extLst>
                </p14:cNvPr>
                <p14:cNvContentPartPr/>
                <p14:nvPr/>
              </p14:nvContentPartPr>
              <p14:xfrm>
                <a:off x="2602542" y="5099925"/>
                <a:ext cx="167040" cy="10584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7A35C448-A8AC-AE70-CD70-7A3D4C32D471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2593902" y="5091285"/>
                  <a:ext cx="184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9509ED9E-575C-E982-EB23-CA4CA9B88693}"/>
                    </a:ext>
                  </a:extLst>
                </p14:cNvPr>
                <p14:cNvContentPartPr/>
                <p14:nvPr/>
              </p14:nvContentPartPr>
              <p14:xfrm>
                <a:off x="2848062" y="5106765"/>
                <a:ext cx="111240" cy="2232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9509ED9E-575C-E982-EB23-CA4CA9B88693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2839062" y="5098125"/>
                  <a:ext cx="128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7D572779-E935-0A3C-0F9A-949E49DB2AB7}"/>
                    </a:ext>
                  </a:extLst>
                </p14:cNvPr>
                <p14:cNvContentPartPr/>
                <p14:nvPr/>
              </p14:nvContentPartPr>
              <p14:xfrm>
                <a:off x="2846982" y="5147085"/>
                <a:ext cx="122760" cy="2340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7D572779-E935-0A3C-0F9A-949E49DB2AB7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2838342" y="5138085"/>
                  <a:ext cx="140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CDE73D40-2ADF-65AB-E975-55C1DA315A73}"/>
                    </a:ext>
                  </a:extLst>
                </p14:cNvPr>
                <p14:cNvContentPartPr/>
                <p14:nvPr/>
              </p14:nvContentPartPr>
              <p14:xfrm>
                <a:off x="3107982" y="4973925"/>
                <a:ext cx="218520" cy="17136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CDE73D40-2ADF-65AB-E975-55C1DA315A73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3099342" y="4964925"/>
                  <a:ext cx="236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584654EA-C87D-AC11-5F63-684ABEA493C8}"/>
                    </a:ext>
                  </a:extLst>
                </p14:cNvPr>
                <p14:cNvContentPartPr/>
                <p14:nvPr/>
              </p14:nvContentPartPr>
              <p14:xfrm>
                <a:off x="3378702" y="4997685"/>
                <a:ext cx="105480" cy="1764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584654EA-C87D-AC11-5F63-684ABEA493C8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3369702" y="4988685"/>
                  <a:ext cx="123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473119AE-F835-DD0C-10CF-BD57FA7CC75B}"/>
                    </a:ext>
                  </a:extLst>
                </p14:cNvPr>
                <p14:cNvContentPartPr/>
                <p14:nvPr/>
              </p14:nvContentPartPr>
              <p14:xfrm>
                <a:off x="3476622" y="4980045"/>
                <a:ext cx="174600" cy="15480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473119AE-F835-DD0C-10CF-BD57FA7CC75B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3467982" y="4971045"/>
                  <a:ext cx="192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7EC52B7A-FF27-C840-3063-AD8BA8260FFE}"/>
                    </a:ext>
                  </a:extLst>
                </p14:cNvPr>
                <p14:cNvContentPartPr/>
                <p14:nvPr/>
              </p14:nvContentPartPr>
              <p14:xfrm>
                <a:off x="3669942" y="5028645"/>
                <a:ext cx="80280" cy="8928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7EC52B7A-FF27-C840-3063-AD8BA8260FFE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3661302" y="5019645"/>
                  <a:ext cx="97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089A7C88-66FB-E1CF-28D9-47CFAC78C05D}"/>
                    </a:ext>
                  </a:extLst>
                </p14:cNvPr>
                <p14:cNvContentPartPr/>
                <p14:nvPr/>
              </p14:nvContentPartPr>
              <p14:xfrm>
                <a:off x="3187182" y="5146725"/>
                <a:ext cx="585000" cy="3492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089A7C88-66FB-E1CF-28D9-47CFAC78C05D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3178182" y="5138085"/>
                  <a:ext cx="602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C05D375C-2A60-8B93-4DE1-C75B406D0EC5}"/>
                    </a:ext>
                  </a:extLst>
                </p14:cNvPr>
                <p14:cNvContentPartPr/>
                <p14:nvPr/>
              </p14:nvContentPartPr>
              <p14:xfrm>
                <a:off x="3120582" y="5228805"/>
                <a:ext cx="182880" cy="17532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C05D375C-2A60-8B93-4DE1-C75B406D0EC5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3111942" y="5220165"/>
                  <a:ext cx="200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1BD20853-7571-E747-0324-78E0F40A2346}"/>
                    </a:ext>
                  </a:extLst>
                </p14:cNvPr>
                <p14:cNvContentPartPr/>
                <p14:nvPr/>
              </p14:nvContentPartPr>
              <p14:xfrm>
                <a:off x="3298422" y="5320605"/>
                <a:ext cx="100440" cy="10080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1BD20853-7571-E747-0324-78E0F40A2346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3289422" y="5311965"/>
                  <a:ext cx="118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7E5CD07C-9E29-16DD-7472-837C532D3148}"/>
                    </a:ext>
                  </a:extLst>
                </p14:cNvPr>
                <p14:cNvContentPartPr/>
                <p14:nvPr/>
              </p14:nvContentPartPr>
              <p14:xfrm>
                <a:off x="3456822" y="5309805"/>
                <a:ext cx="90360" cy="129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7E5CD07C-9E29-16DD-7472-837C532D3148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3447822" y="5301165"/>
                  <a:ext cx="108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ED33E437-F5F1-1729-DAA1-136BB058AA14}"/>
                    </a:ext>
                  </a:extLst>
                </p14:cNvPr>
                <p14:cNvContentPartPr/>
                <p14:nvPr/>
              </p14:nvContentPartPr>
              <p14:xfrm>
                <a:off x="3548622" y="5246445"/>
                <a:ext cx="178920" cy="1692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ED33E437-F5F1-1729-DAA1-136BB058AA14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3539982" y="5237805"/>
                  <a:ext cx="196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D69CE0C1-35B0-0116-F911-3FCA3D005142}"/>
                    </a:ext>
                  </a:extLst>
                </p14:cNvPr>
                <p14:cNvContentPartPr/>
                <p14:nvPr/>
              </p14:nvContentPartPr>
              <p14:xfrm>
                <a:off x="3754182" y="5304765"/>
                <a:ext cx="77760" cy="11304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D69CE0C1-35B0-0116-F911-3FCA3D005142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3745542" y="5295765"/>
                  <a:ext cx="95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A591E60F-4DC0-42D3-D016-19EDBD9A4F93}"/>
                    </a:ext>
                  </a:extLst>
                </p14:cNvPr>
                <p14:cNvContentPartPr/>
                <p14:nvPr/>
              </p14:nvContentPartPr>
              <p14:xfrm>
                <a:off x="2390502" y="5629125"/>
                <a:ext cx="252360" cy="2091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A591E60F-4DC0-42D3-D016-19EDBD9A4F93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2381502" y="5620125"/>
                  <a:ext cx="270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03B86802-2F45-0E01-B8F8-916347E50FC3}"/>
                    </a:ext>
                  </a:extLst>
                </p14:cNvPr>
                <p14:cNvContentPartPr/>
                <p14:nvPr/>
              </p14:nvContentPartPr>
              <p14:xfrm>
                <a:off x="2727102" y="5650005"/>
                <a:ext cx="46080" cy="205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03B86802-2F45-0E01-B8F8-916347E50FC3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2718462" y="5641005"/>
                  <a:ext cx="63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EDA9EDA7-A74E-8C99-D9DD-6C49D023F409}"/>
                    </a:ext>
                  </a:extLst>
                </p14:cNvPr>
                <p14:cNvContentPartPr/>
                <p14:nvPr/>
              </p14:nvContentPartPr>
              <p14:xfrm>
                <a:off x="2758782" y="5619765"/>
                <a:ext cx="188280" cy="19080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EDA9EDA7-A74E-8C99-D9DD-6C49D023F409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2750142" y="5610765"/>
                  <a:ext cx="205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AE0C98DD-007D-E915-1D5B-5FE69E43FC37}"/>
                    </a:ext>
                  </a:extLst>
                </p14:cNvPr>
                <p14:cNvContentPartPr/>
                <p14:nvPr/>
              </p14:nvContentPartPr>
              <p14:xfrm>
                <a:off x="2973702" y="5667645"/>
                <a:ext cx="70200" cy="9252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AE0C98DD-007D-E915-1D5B-5FE69E43FC37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2964702" y="5659005"/>
                  <a:ext cx="87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F634498C-601A-D5F4-6E89-E31C65754B0F}"/>
                    </a:ext>
                  </a:extLst>
                </p14:cNvPr>
                <p14:cNvContentPartPr/>
                <p14:nvPr/>
              </p14:nvContentPartPr>
              <p14:xfrm>
                <a:off x="2465382" y="5793285"/>
                <a:ext cx="576360" cy="2916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F634498C-601A-D5F4-6E89-E31C65754B0F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2456742" y="5784285"/>
                  <a:ext cx="5940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06E94E2E-53D7-2FC4-3ECA-7DF2A315C163}"/>
                    </a:ext>
                  </a:extLst>
                </p14:cNvPr>
                <p14:cNvContentPartPr/>
                <p14:nvPr/>
              </p14:nvContentPartPr>
              <p14:xfrm>
                <a:off x="2375022" y="5908845"/>
                <a:ext cx="218880" cy="21744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06E94E2E-53D7-2FC4-3ECA-7DF2A315C163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2366382" y="5900205"/>
                  <a:ext cx="236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3B9429AE-20AB-5602-C71F-3099B7897280}"/>
                    </a:ext>
                  </a:extLst>
                </p14:cNvPr>
                <p14:cNvContentPartPr/>
                <p14:nvPr/>
              </p14:nvContentPartPr>
              <p14:xfrm>
                <a:off x="2582382" y="6022605"/>
                <a:ext cx="123480" cy="10332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3B9429AE-20AB-5602-C71F-3099B7897280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2573382" y="6013605"/>
                  <a:ext cx="141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AEE97771-287B-D8A2-037D-CE28D23E6995}"/>
                    </a:ext>
                  </a:extLst>
                </p14:cNvPr>
                <p14:cNvContentPartPr/>
                <p14:nvPr/>
              </p14:nvContentPartPr>
              <p14:xfrm>
                <a:off x="2759142" y="5962485"/>
                <a:ext cx="76320" cy="2160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AEE97771-287B-D8A2-037D-CE28D23E6995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2750142" y="5953485"/>
                  <a:ext cx="93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8401CBD7-54F0-869C-E75F-0C9FC7A5816A}"/>
                    </a:ext>
                  </a:extLst>
                </p14:cNvPr>
                <p14:cNvContentPartPr/>
                <p14:nvPr/>
              </p14:nvContentPartPr>
              <p14:xfrm>
                <a:off x="2824662" y="5943045"/>
                <a:ext cx="187920" cy="22392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8401CBD7-54F0-869C-E75F-0C9FC7A5816A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2815662" y="5934045"/>
                  <a:ext cx="205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B76663BC-B004-7527-2EAA-144FD2AEC9E8}"/>
                    </a:ext>
                  </a:extLst>
                </p14:cNvPr>
                <p14:cNvContentPartPr/>
                <p14:nvPr/>
              </p14:nvContentPartPr>
              <p14:xfrm>
                <a:off x="3028782" y="5993085"/>
                <a:ext cx="103320" cy="11196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B76663BC-B004-7527-2EAA-144FD2AEC9E8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3020142" y="5984445"/>
                  <a:ext cx="120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431518A4-7776-F031-3D9F-04CAB590D461}"/>
                    </a:ext>
                  </a:extLst>
                </p14:cNvPr>
                <p14:cNvContentPartPr/>
                <p14:nvPr/>
              </p14:nvContentPartPr>
              <p14:xfrm>
                <a:off x="3118782" y="5587365"/>
                <a:ext cx="103320" cy="46800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431518A4-7776-F031-3D9F-04CAB590D461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3110142" y="5578725"/>
                  <a:ext cx="1209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FD377EF0-117A-6963-0B78-20D0A64D3068}"/>
                    </a:ext>
                  </a:extLst>
                </p14:cNvPr>
                <p14:cNvContentPartPr/>
                <p14:nvPr/>
              </p14:nvContentPartPr>
              <p14:xfrm>
                <a:off x="2350182" y="5554245"/>
                <a:ext cx="114480" cy="50724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FD377EF0-117A-6963-0B78-20D0A64D3068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2341182" y="5545605"/>
                  <a:ext cx="13212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322A0D7E-DC66-E3ED-488C-5DC3166A3ABF}"/>
                    </a:ext>
                  </a:extLst>
                </p14:cNvPr>
                <p14:cNvContentPartPr/>
                <p14:nvPr/>
              </p14:nvContentPartPr>
              <p14:xfrm>
                <a:off x="3213102" y="5465685"/>
                <a:ext cx="122400" cy="12888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322A0D7E-DC66-E3ED-488C-5DC3166A3ABF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3204102" y="5457045"/>
                  <a:ext cx="1400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670BC638-B07D-0999-8C01-EEB9B377EEC7}"/>
                    </a:ext>
                  </a:extLst>
                </p14:cNvPr>
                <p14:cNvContentPartPr/>
                <p14:nvPr/>
              </p14:nvContentPartPr>
              <p14:xfrm>
                <a:off x="3345582" y="5692845"/>
                <a:ext cx="129600" cy="21312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670BC638-B07D-0999-8C01-EEB9B377EEC7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3336942" y="5684205"/>
                  <a:ext cx="1472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225807B7-4CEC-2257-77A7-51FAC6E71AF3}"/>
                    </a:ext>
                  </a:extLst>
                </p14:cNvPr>
                <p14:cNvContentPartPr/>
                <p14:nvPr/>
              </p14:nvContentPartPr>
              <p14:xfrm>
                <a:off x="3507222" y="5821725"/>
                <a:ext cx="97560" cy="15768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225807B7-4CEC-2257-77A7-51FAC6E71AF3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3498582" y="5812725"/>
                  <a:ext cx="115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585FE8DC-A6C7-A645-DE8F-AEB06F34A5AB}"/>
                    </a:ext>
                  </a:extLst>
                </p14:cNvPr>
                <p14:cNvContentPartPr/>
                <p14:nvPr/>
              </p14:nvContentPartPr>
              <p14:xfrm>
                <a:off x="3854622" y="5751885"/>
                <a:ext cx="10440" cy="14220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585FE8DC-A6C7-A645-DE8F-AEB06F34A5AB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3845622" y="5743245"/>
                  <a:ext cx="28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883FC67E-06F0-458D-7EE6-E9742F851D77}"/>
                    </a:ext>
                  </a:extLst>
                </p14:cNvPr>
                <p14:cNvContentPartPr/>
                <p14:nvPr/>
              </p14:nvContentPartPr>
              <p14:xfrm>
                <a:off x="3791982" y="5783205"/>
                <a:ext cx="133560" cy="1656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883FC67E-06F0-458D-7EE6-E9742F851D77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3783342" y="5774565"/>
                  <a:ext cx="1512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BC43C558-2602-9B73-EEDC-672968467651}"/>
                    </a:ext>
                  </a:extLst>
                </p14:cNvPr>
                <p14:cNvContentPartPr/>
                <p14:nvPr/>
              </p14:nvContentPartPr>
              <p14:xfrm>
                <a:off x="4141182" y="5663685"/>
                <a:ext cx="132840" cy="19008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BC43C558-2602-9B73-EEDC-672968467651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4132182" y="5654685"/>
                  <a:ext cx="150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2EBA4757-7F5B-AFE1-3285-B0BFD8AC92B6}"/>
                    </a:ext>
                  </a:extLst>
                </p14:cNvPr>
                <p14:cNvContentPartPr/>
                <p14:nvPr/>
              </p14:nvContentPartPr>
              <p14:xfrm>
                <a:off x="4393182" y="5773485"/>
                <a:ext cx="139680" cy="169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2EBA4757-7F5B-AFE1-3285-B0BFD8AC92B6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4384182" y="5764485"/>
                  <a:ext cx="157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DC9DD691-A87B-11DA-FADE-47C9FA9FA8D3}"/>
                    </a:ext>
                  </a:extLst>
                </p14:cNvPr>
                <p14:cNvContentPartPr/>
                <p14:nvPr/>
              </p14:nvContentPartPr>
              <p14:xfrm>
                <a:off x="4673262" y="5569005"/>
                <a:ext cx="191880" cy="23868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DC9DD691-A87B-11DA-FADE-47C9FA9FA8D3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4664262" y="5560005"/>
                  <a:ext cx="2095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0E58D316-432A-C46B-B28E-CF2BD604CBF7}"/>
                    </a:ext>
                  </a:extLst>
                </p14:cNvPr>
                <p14:cNvContentPartPr/>
                <p14:nvPr/>
              </p14:nvContentPartPr>
              <p14:xfrm>
                <a:off x="4984302" y="5606085"/>
                <a:ext cx="80640" cy="1944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0E58D316-432A-C46B-B28E-CF2BD604CBF7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4975662" y="5597085"/>
                  <a:ext cx="982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DA1B951C-0B00-6660-86BB-9BAC5B60DBAA}"/>
                    </a:ext>
                  </a:extLst>
                </p14:cNvPr>
                <p14:cNvContentPartPr/>
                <p14:nvPr/>
              </p14:nvContentPartPr>
              <p14:xfrm>
                <a:off x="5052702" y="5560725"/>
                <a:ext cx="191880" cy="21132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DA1B951C-0B00-6660-86BB-9BAC5B60DBAA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5044062" y="5551725"/>
                  <a:ext cx="209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F25D6326-4ED2-4F33-94D6-5E2EC3CE1A54}"/>
                    </a:ext>
                  </a:extLst>
                </p14:cNvPr>
                <p14:cNvContentPartPr/>
                <p14:nvPr/>
              </p14:nvContentPartPr>
              <p14:xfrm>
                <a:off x="5272302" y="5570445"/>
                <a:ext cx="55800" cy="10188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F25D6326-4ED2-4F33-94D6-5E2EC3CE1A54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5263302" y="5561445"/>
                  <a:ext cx="73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B32DA237-3B58-2D5A-3946-897C7151B9BA}"/>
                    </a:ext>
                  </a:extLst>
                </p14:cNvPr>
                <p14:cNvContentPartPr/>
                <p14:nvPr/>
              </p14:nvContentPartPr>
              <p14:xfrm>
                <a:off x="4691982" y="5768805"/>
                <a:ext cx="648360" cy="1080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B32DA237-3B58-2D5A-3946-897C7151B9BA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4682982" y="5759805"/>
                  <a:ext cx="666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D4A21378-FCD5-D7CD-C314-00AAC67CA4E5}"/>
                    </a:ext>
                  </a:extLst>
                </p14:cNvPr>
                <p14:cNvContentPartPr/>
                <p14:nvPr/>
              </p14:nvContentPartPr>
              <p14:xfrm>
                <a:off x="4647702" y="5846205"/>
                <a:ext cx="213120" cy="17352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D4A21378-FCD5-D7CD-C314-00AAC67CA4E5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4638702" y="5837205"/>
                  <a:ext cx="230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698" name="Freihand 697">
                  <a:extLst>
                    <a:ext uri="{FF2B5EF4-FFF2-40B4-BE49-F238E27FC236}">
                      <a16:creationId xmlns:a16="http://schemas.microsoft.com/office/drawing/2014/main" id="{50760252-87FC-AE9C-6C6C-75DAC93A1DF7}"/>
                    </a:ext>
                  </a:extLst>
                </p14:cNvPr>
                <p14:cNvContentPartPr/>
                <p14:nvPr/>
              </p14:nvContentPartPr>
              <p14:xfrm>
                <a:off x="4909422" y="5969325"/>
                <a:ext cx="80640" cy="81360"/>
              </p14:xfrm>
            </p:contentPart>
          </mc:Choice>
          <mc:Fallback xmlns="">
            <p:pic>
              <p:nvPicPr>
                <p:cNvPr id="698" name="Freihand 697">
                  <a:extLst>
                    <a:ext uri="{FF2B5EF4-FFF2-40B4-BE49-F238E27FC236}">
                      <a16:creationId xmlns:a16="http://schemas.microsoft.com/office/drawing/2014/main" id="{50760252-87FC-AE9C-6C6C-75DAC93A1DF7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4900782" y="5960325"/>
                  <a:ext cx="98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7205774E-B551-C810-AAF4-994568B45899}"/>
                    </a:ext>
                  </a:extLst>
                </p14:cNvPr>
                <p14:cNvContentPartPr/>
                <p14:nvPr/>
              </p14:nvContentPartPr>
              <p14:xfrm>
                <a:off x="5030742" y="5897325"/>
                <a:ext cx="70200" cy="3060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7205774E-B551-C810-AAF4-994568B45899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5022102" y="5888325"/>
                  <a:ext cx="87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7FB9C68E-C914-CC12-AF0C-6EA9744FA1F3}"/>
                    </a:ext>
                  </a:extLst>
                </p14:cNvPr>
                <p14:cNvContentPartPr/>
                <p14:nvPr/>
              </p14:nvContentPartPr>
              <p14:xfrm>
                <a:off x="5123262" y="5849085"/>
                <a:ext cx="140760" cy="22320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7FB9C68E-C914-CC12-AF0C-6EA9744FA1F3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5114622" y="5840085"/>
                  <a:ext cx="158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0E104F8F-7D9A-53E5-E710-4EF38D557F62}"/>
                    </a:ext>
                  </a:extLst>
                </p14:cNvPr>
                <p14:cNvContentPartPr/>
                <p14:nvPr/>
              </p14:nvContentPartPr>
              <p14:xfrm>
                <a:off x="5294622" y="5893725"/>
                <a:ext cx="73800" cy="13680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0E104F8F-7D9A-53E5-E710-4EF38D557F62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5285622" y="5884725"/>
                  <a:ext cx="91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6E1C870E-3E02-C1BF-46E1-2DD57CD00B9D}"/>
                    </a:ext>
                  </a:extLst>
                </p14:cNvPr>
                <p14:cNvContentPartPr/>
                <p14:nvPr/>
              </p14:nvContentPartPr>
              <p14:xfrm>
                <a:off x="5499462" y="5485845"/>
                <a:ext cx="113760" cy="52056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6E1C870E-3E02-C1BF-46E1-2DD57CD00B9D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5490822" y="5477205"/>
                  <a:ext cx="1314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E2748C87-A5AA-A50F-6F0E-0684A48A0F77}"/>
                    </a:ext>
                  </a:extLst>
                </p14:cNvPr>
                <p14:cNvContentPartPr/>
                <p14:nvPr/>
              </p14:nvContentPartPr>
              <p14:xfrm>
                <a:off x="4051542" y="5476125"/>
                <a:ext cx="93240" cy="56988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E2748C87-A5AA-A50F-6F0E-0684A48A0F77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4042902" y="5467125"/>
                  <a:ext cx="11088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93F237F0-E6E0-CABE-B29B-549EAFF6884B}"/>
                    </a:ext>
                  </a:extLst>
                </p14:cNvPr>
                <p14:cNvContentPartPr/>
                <p14:nvPr/>
              </p14:nvContentPartPr>
              <p14:xfrm>
                <a:off x="5519262" y="5320605"/>
                <a:ext cx="180720" cy="14688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93F237F0-E6E0-CABE-B29B-549EAFF6884B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5510262" y="5311965"/>
                  <a:ext cx="198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D8CA9566-BBDE-F807-0D00-403E29F9F699}"/>
                    </a:ext>
                  </a:extLst>
                </p14:cNvPr>
                <p14:cNvContentPartPr/>
                <p14:nvPr/>
              </p14:nvContentPartPr>
              <p14:xfrm>
                <a:off x="3501102" y="5570805"/>
                <a:ext cx="147600" cy="12168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D8CA9566-BBDE-F807-0D00-403E29F9F699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3492462" y="5561805"/>
                  <a:ext cx="165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475B911A-2DC7-DED9-0332-6754285523D7}"/>
                    </a:ext>
                  </a:extLst>
                </p14:cNvPr>
                <p14:cNvContentPartPr/>
                <p14:nvPr/>
              </p14:nvContentPartPr>
              <p14:xfrm>
                <a:off x="5719422" y="5571165"/>
                <a:ext cx="140040" cy="29232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475B911A-2DC7-DED9-0332-6754285523D7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5710782" y="5562525"/>
                  <a:ext cx="157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2227FED0-7979-B99D-BC51-A679EBB503D9}"/>
                    </a:ext>
                  </a:extLst>
                </p14:cNvPr>
                <p14:cNvContentPartPr/>
                <p14:nvPr/>
              </p14:nvContentPartPr>
              <p14:xfrm>
                <a:off x="5897622" y="5779605"/>
                <a:ext cx="90720" cy="15156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2227FED0-7979-B99D-BC51-A679EBB503D9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5888982" y="5770605"/>
                  <a:ext cx="108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3833F49D-C9F7-D355-F02F-623EB491E9C7}"/>
                    </a:ext>
                  </a:extLst>
                </p14:cNvPr>
                <p14:cNvContentPartPr/>
                <p14:nvPr/>
              </p14:nvContentPartPr>
              <p14:xfrm>
                <a:off x="5939742" y="5435805"/>
                <a:ext cx="146160" cy="18576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3833F49D-C9F7-D355-F02F-623EB491E9C7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5930742" y="5427165"/>
                  <a:ext cx="1638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A346745F-2CF6-BA36-F8EC-B6F98B5E9DB4}"/>
                    </a:ext>
                  </a:extLst>
                </p14:cNvPr>
                <p14:cNvContentPartPr/>
                <p14:nvPr/>
              </p14:nvContentPartPr>
              <p14:xfrm>
                <a:off x="4106622" y="6083805"/>
                <a:ext cx="716400" cy="17892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A346745F-2CF6-BA36-F8EC-B6F98B5E9DB4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4097982" y="6074805"/>
                  <a:ext cx="734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623E95A4-8117-7FF0-80E2-49EB662DA197}"/>
                    </a:ext>
                  </a:extLst>
                </p14:cNvPr>
                <p14:cNvContentPartPr/>
                <p14:nvPr/>
              </p14:nvContentPartPr>
              <p14:xfrm>
                <a:off x="4826622" y="6130605"/>
                <a:ext cx="490680" cy="1087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623E95A4-8117-7FF0-80E2-49EB662DA197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4817982" y="6121965"/>
                  <a:ext cx="508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E0657D2D-4539-B7C9-0BC4-04D1375F18D9}"/>
                    </a:ext>
                  </a:extLst>
                </p14:cNvPr>
                <p14:cNvContentPartPr/>
                <p14:nvPr/>
              </p14:nvContentPartPr>
              <p14:xfrm>
                <a:off x="4593342" y="2434845"/>
                <a:ext cx="1483920" cy="23832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E0657D2D-4539-B7C9-0BC4-04D1375F18D9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4584702" y="2425845"/>
                  <a:ext cx="1501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F1AF2494-8F79-2180-3229-4283A79DAF79}"/>
                    </a:ext>
                  </a:extLst>
                </p14:cNvPr>
                <p14:cNvContentPartPr/>
                <p14:nvPr/>
              </p14:nvContentPartPr>
              <p14:xfrm>
                <a:off x="3787662" y="2608725"/>
                <a:ext cx="2559600" cy="111168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F1AF2494-8F79-2180-3229-4283A79DAF79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3778662" y="2599725"/>
                  <a:ext cx="2577240" cy="11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D0EEB367-2D07-C83B-BEC4-AD0857979FE3}"/>
                    </a:ext>
                  </a:extLst>
                </p14:cNvPr>
                <p14:cNvContentPartPr/>
                <p14:nvPr/>
              </p14:nvContentPartPr>
              <p14:xfrm>
                <a:off x="4175022" y="5240325"/>
                <a:ext cx="192960" cy="32256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D0EEB367-2D07-C83B-BEC4-AD0857979FE3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4166022" y="5231685"/>
                  <a:ext cx="2106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5FB38EB5-72D5-0505-8A0A-39E99955CB90}"/>
                    </a:ext>
                  </a:extLst>
                </p14:cNvPr>
                <p14:cNvContentPartPr/>
                <p14:nvPr/>
              </p14:nvContentPartPr>
              <p14:xfrm>
                <a:off x="4139382" y="4866285"/>
                <a:ext cx="205920" cy="21960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5FB38EB5-72D5-0505-8A0A-39E99955CB90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4130742" y="4857645"/>
                  <a:ext cx="223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90FC108D-8035-6516-0FA5-4B29D54575FA}"/>
                    </a:ext>
                  </a:extLst>
                </p14:cNvPr>
                <p14:cNvContentPartPr/>
                <p14:nvPr/>
              </p14:nvContentPartPr>
              <p14:xfrm>
                <a:off x="4409742" y="4901565"/>
                <a:ext cx="81000" cy="1440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90FC108D-8035-6516-0FA5-4B29D54575FA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4400742" y="4892925"/>
                  <a:ext cx="98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2E1E6975-F66F-FA7D-D7A5-4C15D4606805}"/>
                    </a:ext>
                  </a:extLst>
                </p14:cNvPr>
                <p14:cNvContentPartPr/>
                <p14:nvPr/>
              </p14:nvContentPartPr>
              <p14:xfrm>
                <a:off x="4475982" y="4871685"/>
                <a:ext cx="135000" cy="18972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2E1E6975-F66F-FA7D-D7A5-4C15D4606805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4467342" y="4862685"/>
                  <a:ext cx="152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4403DAA3-4D5A-91BA-7940-50E667C52C92}"/>
                    </a:ext>
                  </a:extLst>
                </p14:cNvPr>
                <p14:cNvContentPartPr/>
                <p14:nvPr/>
              </p14:nvContentPartPr>
              <p14:xfrm>
                <a:off x="4646622" y="4921725"/>
                <a:ext cx="92880" cy="11628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4403DAA3-4D5A-91BA-7940-50E667C52C92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4637982" y="4913085"/>
                  <a:ext cx="110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5D2FEA39-E5E8-9A07-A77A-AE3128BD9C47}"/>
                    </a:ext>
                  </a:extLst>
                </p14:cNvPr>
                <p14:cNvContentPartPr/>
                <p14:nvPr/>
              </p14:nvContentPartPr>
              <p14:xfrm>
                <a:off x="4335942" y="4955565"/>
                <a:ext cx="55800" cy="10548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5D2FEA39-E5E8-9A07-A77A-AE3128BD9C47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4326942" y="4946925"/>
                  <a:ext cx="73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DE9E0D56-E8E4-A1DA-DCB0-73CD890A944A}"/>
                    </a:ext>
                  </a:extLst>
                </p14:cNvPr>
                <p14:cNvContentPartPr/>
                <p14:nvPr/>
              </p14:nvContentPartPr>
              <p14:xfrm>
                <a:off x="4166382" y="5046285"/>
                <a:ext cx="534960" cy="7236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DE9E0D56-E8E4-A1DA-DCB0-73CD890A944A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4157742" y="5037645"/>
                  <a:ext cx="552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2DE52A3B-B8A2-5CBB-D468-00A7B0F4D457}"/>
                    </a:ext>
                  </a:extLst>
                </p14:cNvPr>
                <p14:cNvContentPartPr/>
                <p14:nvPr/>
              </p14:nvContentPartPr>
              <p14:xfrm>
                <a:off x="4127862" y="5146365"/>
                <a:ext cx="223920" cy="16236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2DE52A3B-B8A2-5CBB-D468-00A7B0F4D457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4118862" y="5137365"/>
                  <a:ext cx="241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1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72141D3F-825C-A14E-D6FE-1951FEFE2DFD}"/>
                    </a:ext>
                  </a:extLst>
                </p14:cNvPr>
                <p14:cNvContentPartPr/>
                <p14:nvPr/>
              </p14:nvContentPartPr>
              <p14:xfrm>
                <a:off x="4365822" y="5111445"/>
                <a:ext cx="280080" cy="18324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72141D3F-825C-A14E-D6FE-1951FEFE2DFD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4356822" y="5102445"/>
                  <a:ext cx="297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3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A120B00A-010E-2199-06ED-F541A7355AE3}"/>
                    </a:ext>
                  </a:extLst>
                </p14:cNvPr>
                <p14:cNvContentPartPr/>
                <p14:nvPr/>
              </p14:nvContentPartPr>
              <p14:xfrm>
                <a:off x="4684782" y="5159685"/>
                <a:ext cx="66960" cy="15120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A120B00A-010E-2199-06ED-F541A7355AE3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4675782" y="5150685"/>
                  <a:ext cx="84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5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6710C2A8-8ADB-674C-0761-EF59DEF906F2}"/>
                    </a:ext>
                  </a:extLst>
                </p14:cNvPr>
                <p14:cNvContentPartPr/>
                <p14:nvPr/>
              </p14:nvContentPartPr>
              <p14:xfrm>
                <a:off x="4561302" y="4828845"/>
                <a:ext cx="176760" cy="23400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6710C2A8-8ADB-674C-0761-EF59DEF906F2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4552302" y="4819845"/>
                  <a:ext cx="194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7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05EFFA2D-28A6-049A-DCAA-DB048F114082}"/>
                    </a:ext>
                  </a:extLst>
                </p14:cNvPr>
                <p14:cNvContentPartPr/>
                <p14:nvPr/>
              </p14:nvContentPartPr>
              <p14:xfrm>
                <a:off x="5115702" y="5436885"/>
                <a:ext cx="289440" cy="29700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05EFFA2D-28A6-049A-DCAA-DB048F114082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5107062" y="5428245"/>
                  <a:ext cx="307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9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FCCF6952-62E3-FA29-B0EA-F1F75C16033E}"/>
                    </a:ext>
                  </a:extLst>
                </p14:cNvPr>
                <p14:cNvContentPartPr/>
                <p14:nvPr/>
              </p14:nvContentPartPr>
              <p14:xfrm>
                <a:off x="4140462" y="6357045"/>
                <a:ext cx="92520" cy="25812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FCCF6952-62E3-FA29-B0EA-F1F75C16033E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4131822" y="6348405"/>
                  <a:ext cx="110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1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38D863F7-FADD-74C6-B7AB-46A8B4551266}"/>
                    </a:ext>
                  </a:extLst>
                </p14:cNvPr>
                <p14:cNvContentPartPr/>
                <p14:nvPr/>
              </p14:nvContentPartPr>
              <p14:xfrm>
                <a:off x="5300742" y="6335805"/>
                <a:ext cx="148680" cy="32436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38D863F7-FADD-74C6-B7AB-46A8B4551266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5291742" y="6326805"/>
                  <a:ext cx="1663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3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C7B6C8DC-A5E5-DCC2-335B-3082E5C67D0D}"/>
                    </a:ext>
                  </a:extLst>
                </p14:cNvPr>
                <p14:cNvContentPartPr/>
                <p14:nvPr/>
              </p14:nvContentPartPr>
              <p14:xfrm>
                <a:off x="4378422" y="6337605"/>
                <a:ext cx="233640" cy="18576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C7B6C8DC-A5E5-DCC2-335B-3082E5C67D0D}"/>
                    </a:ext>
                  </a:extLst>
                </p:cNvPr>
                <p:cNvPicPr/>
                <p:nvPr/>
              </p:nvPicPr>
              <p:blipFill>
                <a:blip r:embed="rId1154"/>
                <a:stretch>
                  <a:fillRect/>
                </a:stretch>
              </p:blipFill>
              <p:spPr>
                <a:xfrm>
                  <a:off x="4369422" y="6328605"/>
                  <a:ext cx="251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5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0CACF3FF-1259-2B5E-5830-9209A5013666}"/>
                    </a:ext>
                  </a:extLst>
                </p14:cNvPr>
                <p14:cNvContentPartPr/>
                <p14:nvPr/>
              </p14:nvContentPartPr>
              <p14:xfrm>
                <a:off x="4729782" y="6354525"/>
                <a:ext cx="126360" cy="3636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0CACF3FF-1259-2B5E-5830-9209A5013666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4720782" y="6345525"/>
                  <a:ext cx="144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7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5FDD107E-C762-F716-DA2C-39C06209A15D}"/>
                    </a:ext>
                  </a:extLst>
                </p14:cNvPr>
                <p14:cNvContentPartPr/>
                <p14:nvPr/>
              </p14:nvContentPartPr>
              <p14:xfrm>
                <a:off x="4862622" y="6294045"/>
                <a:ext cx="191520" cy="19872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5FDD107E-C762-F716-DA2C-39C06209A15D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4853622" y="6285405"/>
                  <a:ext cx="209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9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76D98F20-7174-975B-A513-A88ED3CD0EAA}"/>
                    </a:ext>
                  </a:extLst>
                </p14:cNvPr>
                <p14:cNvContentPartPr/>
                <p14:nvPr/>
              </p14:nvContentPartPr>
              <p14:xfrm>
                <a:off x="5073222" y="6401685"/>
                <a:ext cx="41040" cy="7344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76D98F20-7174-975B-A513-A88ED3CD0EAA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5064582" y="6392685"/>
                  <a:ext cx="586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84B98945-49FC-4EAF-4086-3D75AB90A1C1}"/>
                    </a:ext>
                  </a:extLst>
                </p14:cNvPr>
                <p14:cNvContentPartPr/>
                <p14:nvPr/>
              </p14:nvContentPartPr>
              <p14:xfrm>
                <a:off x="4453302" y="6532005"/>
                <a:ext cx="663840" cy="3024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84B98945-49FC-4EAF-4086-3D75AB90A1C1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4444662" y="6523365"/>
                  <a:ext cx="681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AD5828EF-6717-0C02-2596-111FC5C6C40A}"/>
                    </a:ext>
                  </a:extLst>
                </p14:cNvPr>
                <p14:cNvContentPartPr/>
                <p14:nvPr/>
              </p14:nvContentPartPr>
              <p14:xfrm>
                <a:off x="4410102" y="6646125"/>
                <a:ext cx="185040" cy="9792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AD5828EF-6717-0C02-2596-111FC5C6C40A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4401102" y="6637125"/>
                  <a:ext cx="202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FF8527D2-A894-DC2D-6FFD-57A08765A48C}"/>
                    </a:ext>
                  </a:extLst>
                </p14:cNvPr>
                <p14:cNvContentPartPr/>
                <p14:nvPr/>
              </p14:nvContentPartPr>
              <p14:xfrm>
                <a:off x="4633662" y="6708765"/>
                <a:ext cx="67680" cy="6048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FF8527D2-A894-DC2D-6FFD-57A08765A48C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4624662" y="6699765"/>
                  <a:ext cx="85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7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CEE5D509-7033-6240-7512-F2407040793F}"/>
                    </a:ext>
                  </a:extLst>
                </p14:cNvPr>
                <p14:cNvContentPartPr/>
                <p14:nvPr/>
              </p14:nvContentPartPr>
              <p14:xfrm>
                <a:off x="4801782" y="6686805"/>
                <a:ext cx="98640" cy="1296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CEE5D509-7033-6240-7512-F2407040793F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4793142" y="6677805"/>
                  <a:ext cx="116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3F407992-3710-9A10-645B-DE0847A66E0D}"/>
                    </a:ext>
                  </a:extLst>
                </p14:cNvPr>
                <p14:cNvContentPartPr/>
                <p14:nvPr/>
              </p14:nvContentPartPr>
              <p14:xfrm>
                <a:off x="4895382" y="6627405"/>
                <a:ext cx="175680" cy="17676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3F407992-3710-9A10-645B-DE0847A66E0D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4886382" y="6618765"/>
                  <a:ext cx="193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B0D37F68-2665-7FE4-463F-453E2E5AABD0}"/>
                    </a:ext>
                  </a:extLst>
                </p14:cNvPr>
                <p14:cNvContentPartPr/>
                <p14:nvPr/>
              </p14:nvContentPartPr>
              <p14:xfrm>
                <a:off x="5104902" y="6662685"/>
                <a:ext cx="84600" cy="9864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B0D37F68-2665-7FE4-463F-453E2E5AABD0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5095902" y="6653685"/>
                  <a:ext cx="102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7AB4EE7A-E0E9-160A-AD28-85618126AB9E}"/>
                    </a:ext>
                  </a:extLst>
                </p14:cNvPr>
                <p14:cNvContentPartPr/>
                <p14:nvPr/>
              </p14:nvContentPartPr>
              <p14:xfrm>
                <a:off x="5498022" y="6200445"/>
                <a:ext cx="87480" cy="13788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7AB4EE7A-E0E9-160A-AD28-85618126AB9E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5489022" y="6191445"/>
                  <a:ext cx="1051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6304C39F-AFC8-2A4F-76F7-B290D4F95D0C}"/>
                    </a:ext>
                  </a:extLst>
                </p14:cNvPr>
                <p14:cNvContentPartPr/>
                <p14:nvPr/>
              </p14:nvContentPartPr>
              <p14:xfrm>
                <a:off x="5694582" y="6262365"/>
                <a:ext cx="168120" cy="31356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6304C39F-AFC8-2A4F-76F7-B290D4F95D0C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5685582" y="6253365"/>
                  <a:ext cx="1857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E91F48E1-9EB6-8313-7BC7-5C55089619E9}"/>
                    </a:ext>
                  </a:extLst>
                </p14:cNvPr>
                <p14:cNvContentPartPr/>
                <p14:nvPr/>
              </p14:nvContentPartPr>
              <p14:xfrm>
                <a:off x="5903022" y="6510405"/>
                <a:ext cx="103680" cy="19548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E91F48E1-9EB6-8313-7BC7-5C55089619E9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5894022" y="6501765"/>
                  <a:ext cx="121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CED7256F-835D-E781-1F8B-B19DFCA662C2}"/>
                    </a:ext>
                  </a:extLst>
                </p14:cNvPr>
                <p14:cNvContentPartPr/>
                <p14:nvPr/>
              </p14:nvContentPartPr>
              <p14:xfrm>
                <a:off x="5953782" y="6146085"/>
                <a:ext cx="146160" cy="175680"/>
              </p14:xfrm>
            </p:contentPart>
          </mc:Choice>
          <mc:Fallback xmlns=""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CED7256F-835D-E781-1F8B-B19DFCA662C2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5944782" y="6137085"/>
                  <a:ext cx="1638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4E89932E-C3A1-E5BC-8DC4-FB4D2E238418}"/>
                    </a:ext>
                  </a:extLst>
                </p14:cNvPr>
                <p14:cNvContentPartPr/>
                <p14:nvPr/>
              </p14:nvContentPartPr>
              <p14:xfrm>
                <a:off x="6317742" y="6202605"/>
                <a:ext cx="191880" cy="17928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4E89932E-C3A1-E5BC-8DC4-FB4D2E238418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6308742" y="6193965"/>
                  <a:ext cx="209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B19F8E9F-1C8C-1B5D-E8CE-C58EC24C22C6}"/>
                    </a:ext>
                  </a:extLst>
                </p14:cNvPr>
                <p14:cNvContentPartPr/>
                <p14:nvPr/>
              </p14:nvContentPartPr>
              <p14:xfrm>
                <a:off x="6373902" y="6255165"/>
                <a:ext cx="216360" cy="19296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B19F8E9F-1C8C-1B5D-E8CE-C58EC24C22C6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6364902" y="6246165"/>
                  <a:ext cx="234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C2B04937-D880-6E2B-4DC4-D65323BEB4BC}"/>
                    </a:ext>
                  </a:extLst>
                </p14:cNvPr>
                <p14:cNvContentPartPr/>
                <p14:nvPr/>
              </p14:nvContentPartPr>
              <p14:xfrm>
                <a:off x="6518982" y="6052845"/>
                <a:ext cx="140040" cy="29340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C2B04937-D880-6E2B-4DC4-D65323BEB4BC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6510342" y="6043845"/>
                  <a:ext cx="1576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61413741-C7BA-9AF1-BC89-26D75B2807D6}"/>
                    </a:ext>
                  </a:extLst>
                </p14:cNvPr>
                <p14:cNvContentPartPr/>
                <p14:nvPr/>
              </p14:nvContentPartPr>
              <p14:xfrm>
                <a:off x="6720582" y="5698245"/>
                <a:ext cx="178920" cy="25308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61413741-C7BA-9AF1-BC89-26D75B2807D6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6711942" y="5689245"/>
                  <a:ext cx="196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02AEE4C4-F65A-EED6-1C8B-696713869789}"/>
                    </a:ext>
                  </a:extLst>
                </p14:cNvPr>
                <p14:cNvContentPartPr/>
                <p14:nvPr/>
              </p14:nvContentPartPr>
              <p14:xfrm>
                <a:off x="6839742" y="5497005"/>
                <a:ext cx="141120" cy="15984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02AEE4C4-F65A-EED6-1C8B-696713869789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6831102" y="5488005"/>
                  <a:ext cx="1587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16E45FC9-2515-7602-3023-32E95D96068D}"/>
                    </a:ext>
                  </a:extLst>
                </p14:cNvPr>
                <p14:cNvContentPartPr/>
                <p14:nvPr/>
              </p14:nvContentPartPr>
              <p14:xfrm>
                <a:off x="7073022" y="5357685"/>
                <a:ext cx="141480" cy="40572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16E45FC9-2515-7602-3023-32E95D96068D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7064382" y="5349045"/>
                  <a:ext cx="15912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7A3BE6AB-410F-419F-E573-D5C64924526F}"/>
                    </a:ext>
                  </a:extLst>
                </p14:cNvPr>
                <p14:cNvContentPartPr/>
                <p14:nvPr/>
              </p14:nvContentPartPr>
              <p14:xfrm>
                <a:off x="7302702" y="5392605"/>
                <a:ext cx="177840" cy="40500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7A3BE6AB-410F-419F-E573-D5C64924526F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7293702" y="5383605"/>
                  <a:ext cx="1954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1F201543-99EA-D109-0BF4-E61008A7F8A2}"/>
                    </a:ext>
                  </a:extLst>
                </p14:cNvPr>
                <p14:cNvContentPartPr/>
                <p14:nvPr/>
              </p14:nvContentPartPr>
              <p14:xfrm>
                <a:off x="7387662" y="5234925"/>
                <a:ext cx="175680" cy="40392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1F201543-99EA-D109-0BF4-E61008A7F8A2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7379022" y="5226285"/>
                  <a:ext cx="19332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F33B0E03-ED8D-E08B-BE9B-BEC396CD1F5D}"/>
                    </a:ext>
                  </a:extLst>
                </p14:cNvPr>
                <p14:cNvContentPartPr/>
                <p14:nvPr/>
              </p14:nvContentPartPr>
              <p14:xfrm>
                <a:off x="6611502" y="5114325"/>
                <a:ext cx="1033200" cy="97848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F33B0E03-ED8D-E08B-BE9B-BEC396CD1F5D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6602862" y="5105685"/>
                  <a:ext cx="1050840" cy="9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0B755674-45C0-1E44-37EC-271FA7F3245C}"/>
                    </a:ext>
                  </a:extLst>
                </p14:cNvPr>
                <p14:cNvContentPartPr/>
                <p14:nvPr/>
              </p14:nvContentPartPr>
              <p14:xfrm>
                <a:off x="6871422" y="6504645"/>
                <a:ext cx="231480" cy="10620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0B755674-45C0-1E44-37EC-271FA7F3245C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6862782" y="6496005"/>
                  <a:ext cx="2491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4BB05351-1D68-2D81-0117-40CF20705FCB}"/>
                    </a:ext>
                  </a:extLst>
                </p14:cNvPr>
                <p14:cNvContentPartPr/>
                <p14:nvPr/>
              </p14:nvContentPartPr>
              <p14:xfrm>
                <a:off x="7030902" y="6400965"/>
                <a:ext cx="160200" cy="24588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4BB05351-1D68-2D81-0117-40CF20705FCB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7022262" y="6392325"/>
                  <a:ext cx="1778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1924FEC1-C124-C1E3-0952-0480DB6D168E}"/>
                    </a:ext>
                  </a:extLst>
                </p14:cNvPr>
                <p14:cNvContentPartPr/>
                <p14:nvPr/>
              </p14:nvContentPartPr>
              <p14:xfrm>
                <a:off x="7439142" y="6111165"/>
                <a:ext cx="204840" cy="38808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1924FEC1-C124-C1E3-0952-0480DB6D168E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7430502" y="6102525"/>
                  <a:ext cx="22248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D3104CA5-BD7A-F6B8-4446-BC0F557C07A3}"/>
                    </a:ext>
                  </a:extLst>
                </p14:cNvPr>
                <p14:cNvContentPartPr/>
                <p14:nvPr/>
              </p14:nvContentPartPr>
              <p14:xfrm>
                <a:off x="7599702" y="5853045"/>
                <a:ext cx="176400" cy="28008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D3104CA5-BD7A-F6B8-4446-BC0F557C07A3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7591062" y="5844045"/>
                  <a:ext cx="1940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5E00D09F-E892-1F2E-DBBB-6C0FCE4C36F4}"/>
                    </a:ext>
                  </a:extLst>
                </p14:cNvPr>
                <p14:cNvContentPartPr/>
                <p14:nvPr/>
              </p14:nvContentPartPr>
              <p14:xfrm>
                <a:off x="7712022" y="5723085"/>
                <a:ext cx="231120" cy="24552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5E00D09F-E892-1F2E-DBBB-6C0FCE4C36F4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7703382" y="5714445"/>
                  <a:ext cx="248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813DE64C-608B-22C9-7F09-B959C3B05402}"/>
                    </a:ext>
                  </a:extLst>
                </p14:cNvPr>
                <p14:cNvContentPartPr/>
                <p14:nvPr/>
              </p14:nvContentPartPr>
              <p14:xfrm>
                <a:off x="7844502" y="5555325"/>
                <a:ext cx="236160" cy="41724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813DE64C-608B-22C9-7F09-B959C3B05402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7835502" y="5546685"/>
                  <a:ext cx="25380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16D32C99-3AAD-0D0D-0C4F-B59A6E255429}"/>
                    </a:ext>
                  </a:extLst>
                </p14:cNvPr>
                <p14:cNvContentPartPr/>
                <p14:nvPr/>
              </p14:nvContentPartPr>
              <p14:xfrm>
                <a:off x="2283582" y="5325285"/>
                <a:ext cx="1016640" cy="100548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16D32C99-3AAD-0D0D-0C4F-B59A6E255429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2274942" y="5316645"/>
                  <a:ext cx="1034280" cy="10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3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CAFA1964-EEA7-7413-3383-B60CFF6DA5BA}"/>
                    </a:ext>
                  </a:extLst>
                </p14:cNvPr>
                <p14:cNvContentPartPr/>
                <p14:nvPr/>
              </p14:nvContentPartPr>
              <p14:xfrm>
                <a:off x="3304182" y="5722365"/>
                <a:ext cx="18720" cy="8820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CAFA1964-EEA7-7413-3383-B60CFF6DA5BA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3295542" y="5713365"/>
                  <a:ext cx="36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5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F26A42D2-2416-60A9-B10B-EF9614C60322}"/>
                    </a:ext>
                  </a:extLst>
                </p14:cNvPr>
                <p14:cNvContentPartPr/>
                <p14:nvPr/>
              </p14:nvContentPartPr>
              <p14:xfrm>
                <a:off x="2458182" y="5502045"/>
                <a:ext cx="235080" cy="32184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F26A42D2-2416-60A9-B10B-EF9614C60322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2449182" y="5493405"/>
                  <a:ext cx="25272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7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D19023FD-D9F1-9462-D42A-F36E6C5C5019}"/>
                    </a:ext>
                  </a:extLst>
                </p14:cNvPr>
                <p14:cNvContentPartPr/>
                <p14:nvPr/>
              </p14:nvContentPartPr>
              <p14:xfrm>
                <a:off x="4650942" y="5425365"/>
                <a:ext cx="211680" cy="39744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D19023FD-D9F1-9462-D42A-F36E6C5C5019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4642302" y="5416725"/>
                  <a:ext cx="2293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83B8C378-0DAC-1704-330D-D87F04E13363}"/>
                    </a:ext>
                  </a:extLst>
                </p14:cNvPr>
                <p14:cNvContentPartPr/>
                <p14:nvPr/>
              </p14:nvContentPartPr>
              <p14:xfrm>
                <a:off x="105582" y="5564685"/>
                <a:ext cx="164160" cy="9828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83B8C378-0DAC-1704-330D-D87F04E13363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96582" y="5555685"/>
                  <a:ext cx="181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6704467E-2884-C058-3A8F-9CA153412A98}"/>
                    </a:ext>
                  </a:extLst>
                </p14:cNvPr>
                <p14:cNvContentPartPr/>
                <p14:nvPr/>
              </p14:nvContentPartPr>
              <p14:xfrm>
                <a:off x="251742" y="5519325"/>
                <a:ext cx="5400" cy="468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6704467E-2884-C058-3A8F-9CA153412A98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243102" y="5510325"/>
                  <a:ext cx="23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3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BEF97D44-A594-13FC-F160-74507BD1AEDF}"/>
                    </a:ext>
                  </a:extLst>
                </p14:cNvPr>
                <p14:cNvContentPartPr/>
                <p14:nvPr/>
              </p14:nvContentPartPr>
              <p14:xfrm>
                <a:off x="361182" y="5566845"/>
                <a:ext cx="88560" cy="11268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BEF97D44-A594-13FC-F160-74507BD1AEDF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352182" y="5557845"/>
                  <a:ext cx="106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5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3D5FA8EE-5115-7900-FEBB-891FE3FE1086}"/>
                    </a:ext>
                  </a:extLst>
                </p14:cNvPr>
                <p14:cNvContentPartPr/>
                <p14:nvPr/>
              </p14:nvContentPartPr>
              <p14:xfrm>
                <a:off x="495822" y="5480805"/>
                <a:ext cx="245880" cy="16128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3D5FA8EE-5115-7900-FEBB-891FE3FE1086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487182" y="5471805"/>
                  <a:ext cx="263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7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72321CF-0D57-6D12-69BC-C6C5D22D6A91}"/>
                    </a:ext>
                  </a:extLst>
                </p14:cNvPr>
                <p14:cNvContentPartPr/>
                <p14:nvPr/>
              </p14:nvContentPartPr>
              <p14:xfrm>
                <a:off x="883902" y="5552445"/>
                <a:ext cx="223560" cy="8352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72321CF-0D57-6D12-69BC-C6C5D22D6A91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875262" y="5543805"/>
                  <a:ext cx="241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9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948C0D3E-2D03-AA99-A49C-3F4650BC25B4}"/>
                    </a:ext>
                  </a:extLst>
                </p14:cNvPr>
                <p14:cNvContentPartPr/>
                <p14:nvPr/>
              </p14:nvContentPartPr>
              <p14:xfrm>
                <a:off x="1040502" y="5448405"/>
                <a:ext cx="3960" cy="1692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948C0D3E-2D03-AA99-A49C-3F4650BC25B4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1031862" y="5439765"/>
                  <a:ext cx="21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1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F38D3FEB-2EDE-B18C-02DF-8D00F7ECACF7}"/>
                    </a:ext>
                  </a:extLst>
                </p14:cNvPr>
                <p14:cNvContentPartPr/>
                <p14:nvPr/>
              </p14:nvContentPartPr>
              <p14:xfrm>
                <a:off x="1302582" y="5485125"/>
                <a:ext cx="146520" cy="18540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F38D3FEB-2EDE-B18C-02DF-8D00F7ECACF7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1293942" y="5476485"/>
                  <a:ext cx="164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3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85445226-238C-A21C-029B-BC6900D2CA8C}"/>
                    </a:ext>
                  </a:extLst>
                </p14:cNvPr>
                <p14:cNvContentPartPr/>
                <p14:nvPr/>
              </p14:nvContentPartPr>
              <p14:xfrm>
                <a:off x="1226982" y="5407365"/>
                <a:ext cx="100440" cy="31896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85445226-238C-A21C-029B-BC6900D2CA8C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1218342" y="5398365"/>
                  <a:ext cx="1180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5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4DC8254D-36DB-E0B6-2A4D-D2CFD93BEEE6}"/>
                    </a:ext>
                  </a:extLst>
                </p14:cNvPr>
                <p14:cNvContentPartPr/>
                <p14:nvPr/>
              </p14:nvContentPartPr>
              <p14:xfrm>
                <a:off x="1478982" y="5375685"/>
                <a:ext cx="124920" cy="43092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4DC8254D-36DB-E0B6-2A4D-D2CFD93BEEE6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1470342" y="5366685"/>
                  <a:ext cx="1425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7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1C534588-F559-8EEB-DA83-C2DA8EE709EB}"/>
                    </a:ext>
                  </a:extLst>
                </p14:cNvPr>
                <p14:cNvContentPartPr/>
                <p14:nvPr/>
              </p14:nvContentPartPr>
              <p14:xfrm>
                <a:off x="1393662" y="5877525"/>
                <a:ext cx="165600" cy="1404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1C534588-F559-8EEB-DA83-C2DA8EE709EB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1385022" y="5868525"/>
                  <a:ext cx="183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9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8A0E136D-9C5F-65E1-8832-BCA17429B819}"/>
                    </a:ext>
                  </a:extLst>
                </p14:cNvPr>
                <p14:cNvContentPartPr/>
                <p14:nvPr/>
              </p14:nvContentPartPr>
              <p14:xfrm>
                <a:off x="1394742" y="5925405"/>
                <a:ext cx="185760" cy="3168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8A0E136D-9C5F-65E1-8832-BCA17429B819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1385742" y="5916405"/>
                  <a:ext cx="203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89CE89AB-0387-E171-16EA-5FCCB398AB6B}"/>
                    </a:ext>
                  </a:extLst>
                </p14:cNvPr>
                <p14:cNvContentPartPr/>
                <p14:nvPr/>
              </p14:nvContentPartPr>
              <p14:xfrm>
                <a:off x="1582662" y="5802645"/>
                <a:ext cx="92520" cy="20952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89CE89AB-0387-E171-16EA-5FCCB398AB6B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1574022" y="5793645"/>
                  <a:ext cx="1101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4218F570-CBD3-63A1-DAE2-89C447AEA7A8}"/>
                    </a:ext>
                  </a:extLst>
                </p14:cNvPr>
                <p14:cNvContentPartPr/>
                <p14:nvPr/>
              </p14:nvContentPartPr>
              <p14:xfrm>
                <a:off x="1784622" y="5731365"/>
                <a:ext cx="128160" cy="27288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4218F570-CBD3-63A1-DAE2-89C447AEA7A8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1775622" y="5722365"/>
                  <a:ext cx="1458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5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C7ED724E-C470-FE7F-DCE2-1AF69C52C153}"/>
                    </a:ext>
                  </a:extLst>
                </p14:cNvPr>
                <p14:cNvContentPartPr/>
                <p14:nvPr/>
              </p14:nvContentPartPr>
              <p14:xfrm>
                <a:off x="1878942" y="5618325"/>
                <a:ext cx="113400" cy="16344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C7ED724E-C470-FE7F-DCE2-1AF69C52C153}"/>
                    </a:ext>
                  </a:extLst>
                </p:cNvPr>
                <p:cNvPicPr/>
                <p:nvPr/>
              </p:nvPicPr>
              <p:blipFill>
                <a:blip r:embed="rId1246"/>
                <a:stretch>
                  <a:fillRect/>
                </a:stretch>
              </p:blipFill>
              <p:spPr>
                <a:xfrm>
                  <a:off x="1870302" y="5609685"/>
                  <a:ext cx="131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7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D9694E3C-8DA4-A2DB-6589-3F8995A52AE3}"/>
                    </a:ext>
                  </a:extLst>
                </p14:cNvPr>
                <p14:cNvContentPartPr/>
                <p14:nvPr/>
              </p14:nvContentPartPr>
              <p14:xfrm>
                <a:off x="2062902" y="5840445"/>
                <a:ext cx="140040" cy="3312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D9694E3C-8DA4-A2DB-6589-3F8995A52AE3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2053902" y="5831805"/>
                  <a:ext cx="157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9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EA127DB6-9C30-1655-CE1C-CE47ABB27356}"/>
                    </a:ext>
                  </a:extLst>
                </p14:cNvPr>
                <p14:cNvContentPartPr/>
                <p14:nvPr/>
              </p14:nvContentPartPr>
              <p14:xfrm>
                <a:off x="2072262" y="5917125"/>
                <a:ext cx="131040" cy="2016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EA127DB6-9C30-1655-CE1C-CE47ABB27356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2063262" y="5908125"/>
                  <a:ext cx="148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1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FAF3C520-0F68-78AD-47F8-85532E41296A}"/>
                    </a:ext>
                  </a:extLst>
                </p14:cNvPr>
                <p14:cNvContentPartPr/>
                <p14:nvPr/>
              </p14:nvContentPartPr>
              <p14:xfrm>
                <a:off x="326262" y="6022605"/>
                <a:ext cx="83520" cy="70776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FAF3C520-0F68-78AD-47F8-85532E41296A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317262" y="6013605"/>
                  <a:ext cx="10116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3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102DE5C9-7244-63C2-0485-FE1BBB03F9EC}"/>
                    </a:ext>
                  </a:extLst>
                </p14:cNvPr>
                <p14:cNvContentPartPr/>
                <p14:nvPr/>
              </p14:nvContentPartPr>
              <p14:xfrm>
                <a:off x="284862" y="6652245"/>
                <a:ext cx="1543320" cy="9252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102DE5C9-7244-63C2-0485-FE1BBB03F9EC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275862" y="6643605"/>
                  <a:ext cx="1560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5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6CA56414-58F2-0FE1-CB04-285F8E53903D}"/>
                    </a:ext>
                  </a:extLst>
                </p14:cNvPr>
                <p14:cNvContentPartPr/>
                <p14:nvPr/>
              </p14:nvContentPartPr>
              <p14:xfrm>
                <a:off x="1809822" y="6667725"/>
                <a:ext cx="134280" cy="11232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6CA56414-58F2-0FE1-CB04-285F8E53903D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1800822" y="6658725"/>
                  <a:ext cx="151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7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8F9CD161-642D-E61E-6BCD-624C04EA2B8F}"/>
                    </a:ext>
                  </a:extLst>
                </p14:cNvPr>
                <p14:cNvContentPartPr/>
                <p14:nvPr/>
              </p14:nvContentPartPr>
              <p14:xfrm>
                <a:off x="289182" y="5892285"/>
                <a:ext cx="192600" cy="2437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8F9CD161-642D-E61E-6BCD-624C04EA2B8F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280542" y="5883285"/>
                  <a:ext cx="210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9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BF323A3D-A3D0-D140-C7CE-38DC59A6F4A5}"/>
                    </a:ext>
                  </a:extLst>
                </p14:cNvPr>
                <p14:cNvContentPartPr/>
                <p14:nvPr/>
              </p14:nvContentPartPr>
              <p14:xfrm>
                <a:off x="53382" y="5862765"/>
                <a:ext cx="197280" cy="26748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BF323A3D-A3D0-D140-C7CE-38DC59A6F4A5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44382" y="5853765"/>
                  <a:ext cx="214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1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D9D510E7-F97B-9549-6B1B-393299834A8D}"/>
                    </a:ext>
                  </a:extLst>
                </p14:cNvPr>
                <p14:cNvContentPartPr/>
                <p14:nvPr/>
              </p14:nvContentPartPr>
              <p14:xfrm>
                <a:off x="1991982" y="6660885"/>
                <a:ext cx="114840" cy="15624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D9D510E7-F97B-9549-6B1B-393299834A8D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1983342" y="6652245"/>
                  <a:ext cx="132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3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E8A4AC21-DF90-5888-3A9B-8B3663ACA8A2}"/>
                    </a:ext>
                  </a:extLst>
                </p14:cNvPr>
                <p14:cNvContentPartPr/>
                <p14:nvPr/>
              </p14:nvContentPartPr>
              <p14:xfrm>
                <a:off x="682302" y="6609045"/>
                <a:ext cx="5040" cy="13176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E8A4AC21-DF90-5888-3A9B-8B3663ACA8A2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673662" y="6600405"/>
                  <a:ext cx="22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5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B5DAC442-B297-C9A1-FDC9-F4988223BC53}"/>
                    </a:ext>
                  </a:extLst>
                </p14:cNvPr>
                <p14:cNvContentPartPr/>
                <p14:nvPr/>
              </p14:nvContentPartPr>
              <p14:xfrm>
                <a:off x="276582" y="6422925"/>
                <a:ext cx="178920" cy="2808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B5DAC442-B297-C9A1-FDC9-F4988223BC53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267942" y="6413925"/>
                  <a:ext cx="196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7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00A3C743-FA50-9A3C-0BEB-0CE141EB0CCA}"/>
                    </a:ext>
                  </a:extLst>
                </p14:cNvPr>
                <p14:cNvContentPartPr/>
                <p14:nvPr/>
              </p14:nvContentPartPr>
              <p14:xfrm>
                <a:off x="42222" y="6399525"/>
                <a:ext cx="104760" cy="14364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00A3C743-FA50-9A3C-0BEB-0CE141EB0CCA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33582" y="6390525"/>
                  <a:ext cx="122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9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BB0103B4-C587-AF94-4407-328677FC8855}"/>
                    </a:ext>
                  </a:extLst>
                </p14:cNvPr>
                <p14:cNvContentPartPr/>
                <p14:nvPr/>
              </p14:nvContentPartPr>
              <p14:xfrm>
                <a:off x="175782" y="6460725"/>
                <a:ext cx="52560" cy="7272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BB0103B4-C587-AF94-4407-328677FC8855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166782" y="6451725"/>
                  <a:ext cx="70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1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740E6EFB-0AB5-F98A-E8E2-992914E97246}"/>
                    </a:ext>
                  </a:extLst>
                </p14:cNvPr>
                <p14:cNvContentPartPr/>
                <p14:nvPr/>
              </p14:nvContentPartPr>
              <p14:xfrm>
                <a:off x="708582" y="6713805"/>
                <a:ext cx="76320" cy="11736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740E6EFB-0AB5-F98A-E8E2-992914E97246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699582" y="6704805"/>
                  <a:ext cx="93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3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21F03838-988D-DD86-8BC7-16578C86873C}"/>
                    </a:ext>
                  </a:extLst>
                </p14:cNvPr>
                <p14:cNvContentPartPr/>
                <p14:nvPr/>
              </p14:nvContentPartPr>
              <p14:xfrm>
                <a:off x="842862" y="6772125"/>
                <a:ext cx="62280" cy="3816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21F03838-988D-DD86-8BC7-16578C86873C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833862" y="6763125"/>
                  <a:ext cx="799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DBC7B620-7DEC-0D79-F133-9FCCA4233A2C}"/>
                    </a:ext>
                  </a:extLst>
                </p14:cNvPr>
                <p14:cNvContentPartPr/>
                <p14:nvPr/>
              </p14:nvContentPartPr>
              <p14:xfrm>
                <a:off x="692022" y="6411405"/>
                <a:ext cx="22320" cy="4140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DBC7B620-7DEC-0D79-F133-9FCCA4233A2C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683022" y="6402765"/>
                  <a:ext cx="399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2D92DD12-A2E8-EE1A-58B0-D99732A2A585}"/>
                    </a:ext>
                  </a:extLst>
                </p14:cNvPr>
                <p14:cNvContentPartPr/>
                <p14:nvPr/>
              </p14:nvContentPartPr>
              <p14:xfrm>
                <a:off x="354342" y="6070125"/>
                <a:ext cx="142200" cy="1260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2D92DD12-A2E8-EE1A-58B0-D99732A2A585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345342" y="6061125"/>
                  <a:ext cx="159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C4CEA656-7210-DA12-0D06-18CB0866D1FE}"/>
                    </a:ext>
                  </a:extLst>
                </p14:cNvPr>
                <p14:cNvContentPartPr/>
                <p14:nvPr/>
              </p14:nvContentPartPr>
              <p14:xfrm>
                <a:off x="94062" y="6061125"/>
                <a:ext cx="97200" cy="10332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C4CEA656-7210-DA12-0D06-18CB0866D1FE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85062" y="6052125"/>
                  <a:ext cx="114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14D30E8F-B819-68D3-AFEA-A4129E10C823}"/>
                    </a:ext>
                  </a:extLst>
                </p14:cNvPr>
                <p14:cNvContentPartPr/>
                <p14:nvPr/>
              </p14:nvContentPartPr>
              <p14:xfrm>
                <a:off x="225102" y="6058245"/>
                <a:ext cx="60840" cy="9792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14D30E8F-B819-68D3-AFEA-A4129E10C823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216462" y="6049245"/>
                  <a:ext cx="78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E5DBAFC7-B171-D0D0-AA87-F64F0B551886}"/>
                    </a:ext>
                  </a:extLst>
                </p14:cNvPr>
                <p14:cNvContentPartPr/>
                <p14:nvPr/>
              </p14:nvContentPartPr>
              <p14:xfrm>
                <a:off x="1118982" y="6076245"/>
                <a:ext cx="10080" cy="1872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E5DBAFC7-B171-D0D0-AA87-F64F0B551886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1110342" y="6067605"/>
                  <a:ext cx="27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5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6AF06B26-2F20-F691-7CFE-D9D346F6A286}"/>
                    </a:ext>
                  </a:extLst>
                </p14:cNvPr>
                <p14:cNvContentPartPr/>
                <p14:nvPr/>
              </p14:nvContentPartPr>
              <p14:xfrm>
                <a:off x="1154262" y="6607245"/>
                <a:ext cx="6120" cy="11916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6AF06B26-2F20-F691-7CFE-D9D346F6A28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45262" y="6598605"/>
                  <a:ext cx="23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6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33E80692-78D4-720D-0849-5A271915F721}"/>
                    </a:ext>
                  </a:extLst>
                </p14:cNvPr>
                <p14:cNvContentPartPr/>
                <p14:nvPr/>
              </p14:nvContentPartPr>
              <p14:xfrm>
                <a:off x="1135542" y="6748005"/>
                <a:ext cx="23040" cy="5472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33E80692-78D4-720D-0849-5A271915F721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1126902" y="6739365"/>
                  <a:ext cx="40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8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A8C2E342-96E8-614C-1FEE-5B96C7F96B83}"/>
                    </a:ext>
                  </a:extLst>
                </p14:cNvPr>
                <p14:cNvContentPartPr/>
                <p14:nvPr/>
              </p14:nvContentPartPr>
              <p14:xfrm>
                <a:off x="1142022" y="6728925"/>
                <a:ext cx="138600" cy="9504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A8C2E342-96E8-614C-1FEE-5B96C7F96B83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1133382" y="6720285"/>
                  <a:ext cx="156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0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F157179F-1E62-CD8D-C96C-457DBCF4062B}"/>
                    </a:ext>
                  </a:extLst>
                </p14:cNvPr>
                <p14:cNvContentPartPr/>
                <p14:nvPr/>
              </p14:nvContentPartPr>
              <p14:xfrm>
                <a:off x="1326342" y="6758445"/>
                <a:ext cx="62280" cy="8676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F157179F-1E62-CD8D-C96C-457DBCF4062B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1317702" y="6749445"/>
                  <a:ext cx="79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2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D4620C81-7D8C-D6A4-80EE-8116BB8C1AFC}"/>
                    </a:ext>
                  </a:extLst>
                </p14:cNvPr>
                <p14:cNvContentPartPr/>
                <p14:nvPr/>
              </p14:nvContentPartPr>
              <p14:xfrm>
                <a:off x="1122582" y="6068685"/>
                <a:ext cx="26640" cy="2376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D4620C81-7D8C-D6A4-80EE-8116BB8C1AFC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1113942" y="6059685"/>
                  <a:ext cx="44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4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986E378F-CE61-BDFB-8901-B77B60E687CF}"/>
                    </a:ext>
                  </a:extLst>
                </p14:cNvPr>
                <p14:cNvContentPartPr/>
                <p14:nvPr/>
              </p14:nvContentPartPr>
              <p14:xfrm>
                <a:off x="8175702" y="2181045"/>
                <a:ext cx="3664800" cy="1693800"/>
              </p14:xfrm>
            </p:contentPart>
          </mc:Choice>
          <mc:Fallback xmlns=""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986E378F-CE61-BDFB-8901-B77B60E687CF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8167062" y="2172405"/>
                  <a:ext cx="3682440" cy="17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6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537CAD2C-71CA-C91B-4885-D5399908BFC3}"/>
                    </a:ext>
                  </a:extLst>
                </p14:cNvPr>
                <p14:cNvContentPartPr/>
                <p14:nvPr/>
              </p14:nvContentPartPr>
              <p14:xfrm>
                <a:off x="8276142" y="1992765"/>
                <a:ext cx="3844440" cy="2017800"/>
              </p14:xfrm>
            </p:contentPart>
          </mc:Choice>
          <mc:Fallback xmlns=""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537CAD2C-71CA-C91B-4885-D5399908BFC3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8267142" y="1983765"/>
                  <a:ext cx="3862080" cy="20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8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E7862F4F-495B-5A34-D454-8847FF3446BD}"/>
                    </a:ext>
                  </a:extLst>
                </p14:cNvPr>
                <p14:cNvContentPartPr/>
                <p14:nvPr/>
              </p14:nvContentPartPr>
              <p14:xfrm>
                <a:off x="6869982" y="1866405"/>
                <a:ext cx="172080" cy="82080"/>
              </p14:xfrm>
            </p:contentPart>
          </mc:Choice>
          <mc:Fallback xmlns=""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E7862F4F-495B-5A34-D454-8847FF3446BD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6861342" y="1857765"/>
                  <a:ext cx="189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0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42086921-715E-C336-EBD0-A551B047235F}"/>
                    </a:ext>
                  </a:extLst>
                </p14:cNvPr>
                <p14:cNvContentPartPr/>
                <p14:nvPr/>
              </p14:nvContentPartPr>
              <p14:xfrm>
                <a:off x="5198142" y="1804125"/>
                <a:ext cx="2085480" cy="98856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42086921-715E-C336-EBD0-A551B047235F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5189502" y="1795485"/>
                  <a:ext cx="2103120" cy="10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2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0145CED9-03F3-3144-BD75-7AAACA4CDDCF}"/>
                  </a:ext>
                </a:extLst>
              </p14:cNvPr>
              <p14:cNvContentPartPr/>
              <p14:nvPr/>
            </p14:nvContentPartPr>
            <p14:xfrm>
              <a:off x="697422" y="6412845"/>
              <a:ext cx="19440" cy="46080"/>
            </p14:xfrm>
          </p:contentPart>
        </mc:Choice>
        <mc:Fallback xmlns=""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0145CED9-03F3-3144-BD75-7AAACA4CDDCF}"/>
                  </a:ext>
                </a:extLst>
              </p:cNvPr>
              <p:cNvPicPr/>
              <p:nvPr/>
            </p:nvPicPr>
            <p:blipFill>
              <a:blip r:embed="rId1303"/>
              <a:stretch>
                <a:fillRect/>
              </a:stretch>
            </p:blipFill>
            <p:spPr>
              <a:xfrm>
                <a:off x="688782" y="6404205"/>
                <a:ext cx="37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4">
            <p14:nvContentPartPr>
              <p14:cNvPr id="827" name="Freihand 826">
                <a:extLst>
                  <a:ext uri="{FF2B5EF4-FFF2-40B4-BE49-F238E27FC236}">
                    <a16:creationId xmlns:a16="http://schemas.microsoft.com/office/drawing/2014/main" id="{80E0C23F-3E7E-2001-7B01-8537FE3017EC}"/>
                  </a:ext>
                </a:extLst>
              </p14:cNvPr>
              <p14:cNvContentPartPr/>
              <p14:nvPr/>
            </p14:nvContentPartPr>
            <p14:xfrm>
              <a:off x="559542" y="6222045"/>
              <a:ext cx="36000" cy="29160"/>
            </p14:xfrm>
          </p:contentPart>
        </mc:Choice>
        <mc:Fallback xmlns="">
          <p:pic>
            <p:nvPicPr>
              <p:cNvPr id="827" name="Freihand 826">
                <a:extLst>
                  <a:ext uri="{FF2B5EF4-FFF2-40B4-BE49-F238E27FC236}">
                    <a16:creationId xmlns:a16="http://schemas.microsoft.com/office/drawing/2014/main" id="{80E0C23F-3E7E-2001-7B01-8537FE3017EC}"/>
                  </a:ext>
                </a:extLst>
              </p:cNvPr>
              <p:cNvPicPr/>
              <p:nvPr/>
            </p:nvPicPr>
            <p:blipFill>
              <a:blip r:embed="rId1305"/>
              <a:stretch>
                <a:fillRect/>
              </a:stretch>
            </p:blipFill>
            <p:spPr>
              <a:xfrm>
                <a:off x="550542" y="6213045"/>
                <a:ext cx="5364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2" name="Gruppieren 841">
            <a:extLst>
              <a:ext uri="{FF2B5EF4-FFF2-40B4-BE49-F238E27FC236}">
                <a16:creationId xmlns:a16="http://schemas.microsoft.com/office/drawing/2014/main" id="{5D970595-3073-2DD6-6398-D3CD975C802E}"/>
              </a:ext>
            </a:extLst>
          </p:cNvPr>
          <p:cNvGrpSpPr/>
          <p:nvPr/>
        </p:nvGrpSpPr>
        <p:grpSpPr>
          <a:xfrm>
            <a:off x="539022" y="5719845"/>
            <a:ext cx="383400" cy="241560"/>
            <a:chOff x="539022" y="5719845"/>
            <a:chExt cx="38340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6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D86090DA-7E6A-1966-CC1F-C531CA37BF06}"/>
                    </a:ext>
                  </a:extLst>
                </p14:cNvPr>
                <p14:cNvContentPartPr/>
                <p14:nvPr/>
              </p14:nvContentPartPr>
              <p14:xfrm>
                <a:off x="539022" y="5789685"/>
                <a:ext cx="126000" cy="171720"/>
              </p14:xfrm>
            </p:contentPart>
          </mc:Choice>
          <mc:Fallback xmlns=""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D86090DA-7E6A-1966-CC1F-C531CA37BF06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530382" y="5780685"/>
                  <a:ext cx="143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8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FB874FBB-693D-B314-676A-1D4A726A8A85}"/>
                    </a:ext>
                  </a:extLst>
                </p14:cNvPr>
                <p14:cNvContentPartPr/>
                <p14:nvPr/>
              </p14:nvContentPartPr>
              <p14:xfrm>
                <a:off x="701742" y="5819925"/>
                <a:ext cx="71640" cy="11016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FB874FBB-693D-B314-676A-1D4A726A8A85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692742" y="5811285"/>
                  <a:ext cx="89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0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9DE4F991-0FA4-84B2-11D0-3EA315A6E80E}"/>
                    </a:ext>
                  </a:extLst>
                </p14:cNvPr>
                <p14:cNvContentPartPr/>
                <p14:nvPr/>
              </p14:nvContentPartPr>
              <p14:xfrm>
                <a:off x="763662" y="5779605"/>
                <a:ext cx="72360" cy="8100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9DE4F991-0FA4-84B2-11D0-3EA315A6E80E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754662" y="5770605"/>
                  <a:ext cx="90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2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D6F1A159-5C4D-9E37-EC72-CFBAC9356D89}"/>
                    </a:ext>
                  </a:extLst>
                </p14:cNvPr>
                <p14:cNvContentPartPr/>
                <p14:nvPr/>
              </p14:nvContentPartPr>
              <p14:xfrm>
                <a:off x="859422" y="5752605"/>
                <a:ext cx="52560" cy="8172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D6F1A159-5C4D-9E37-EC72-CFBAC9356D89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850782" y="5743605"/>
                  <a:ext cx="70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4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70DBAC8B-1A60-4EEE-5AA0-6CC7018EED00}"/>
                    </a:ext>
                  </a:extLst>
                </p14:cNvPr>
                <p14:cNvContentPartPr/>
                <p14:nvPr/>
              </p14:nvContentPartPr>
              <p14:xfrm>
                <a:off x="820182" y="5719845"/>
                <a:ext cx="102240" cy="6876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70DBAC8B-1A60-4EEE-5AA0-6CC7018EED00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811542" y="5711205"/>
                  <a:ext cx="11988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6" name="Gruppieren 855">
            <a:extLst>
              <a:ext uri="{FF2B5EF4-FFF2-40B4-BE49-F238E27FC236}">
                <a16:creationId xmlns:a16="http://schemas.microsoft.com/office/drawing/2014/main" id="{6E4E72B8-2B7A-252A-70B0-ED37B664B798}"/>
              </a:ext>
            </a:extLst>
          </p:cNvPr>
          <p:cNvGrpSpPr/>
          <p:nvPr/>
        </p:nvGrpSpPr>
        <p:grpSpPr>
          <a:xfrm>
            <a:off x="8775822" y="3733365"/>
            <a:ext cx="2801160" cy="311400"/>
            <a:chOff x="8775822" y="3733365"/>
            <a:chExt cx="280116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6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274AEC1D-3162-5862-9141-912A622CFA2C}"/>
                    </a:ext>
                  </a:extLst>
                </p14:cNvPr>
                <p14:cNvContentPartPr/>
                <p14:nvPr/>
              </p14:nvContentPartPr>
              <p14:xfrm>
                <a:off x="8775822" y="3733365"/>
                <a:ext cx="141480" cy="24624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274AEC1D-3162-5862-9141-912A622CFA2C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8767182" y="3724725"/>
                  <a:ext cx="159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8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E2DE0F8B-BDC0-A8A5-7B83-14F1564B5F73}"/>
                    </a:ext>
                  </a:extLst>
                </p14:cNvPr>
                <p14:cNvContentPartPr/>
                <p14:nvPr/>
              </p14:nvContentPartPr>
              <p14:xfrm>
                <a:off x="8938542" y="3895725"/>
                <a:ext cx="104760" cy="142560"/>
              </p14:xfrm>
            </p:contentPart>
          </mc:Choice>
          <mc:Fallback xmlns=""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E2DE0F8B-BDC0-A8A5-7B83-14F1564B5F73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8929542" y="3887085"/>
                  <a:ext cx="122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0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4C87DA29-6E0F-B5FF-8F78-7B2C82516F7D}"/>
                    </a:ext>
                  </a:extLst>
                </p14:cNvPr>
                <p14:cNvContentPartPr/>
                <p14:nvPr/>
              </p14:nvContentPartPr>
              <p14:xfrm>
                <a:off x="9089382" y="3890685"/>
                <a:ext cx="97920" cy="10404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4C87DA29-6E0F-B5FF-8F78-7B2C82516F7D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9080382" y="3881685"/>
                  <a:ext cx="115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2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FADEA80E-9CAD-7CC0-638B-431E99C966E0}"/>
                    </a:ext>
                  </a:extLst>
                </p14:cNvPr>
                <p14:cNvContentPartPr/>
                <p14:nvPr/>
              </p14:nvContentPartPr>
              <p14:xfrm>
                <a:off x="9250662" y="3913365"/>
                <a:ext cx="36720" cy="9828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FADEA80E-9CAD-7CC0-638B-431E99C966E0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9242022" y="3904725"/>
                  <a:ext cx="54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4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84CDDF4E-4387-AD5A-688C-BF397096407E}"/>
                    </a:ext>
                  </a:extLst>
                </p14:cNvPr>
                <p14:cNvContentPartPr/>
                <p14:nvPr/>
              </p14:nvContentPartPr>
              <p14:xfrm>
                <a:off x="9187662" y="3828765"/>
                <a:ext cx="152280" cy="11628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84CDDF4E-4387-AD5A-688C-BF397096407E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9179022" y="3820125"/>
                  <a:ext cx="169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6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884BFC67-C21F-F16F-5EEC-FB5D5ECBD6E9}"/>
                    </a:ext>
                  </a:extLst>
                </p14:cNvPr>
                <p14:cNvContentPartPr/>
                <p14:nvPr/>
              </p14:nvContentPartPr>
              <p14:xfrm>
                <a:off x="9452262" y="3891405"/>
                <a:ext cx="176760" cy="1800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884BFC67-C21F-F16F-5EEC-FB5D5ECBD6E9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9443622" y="3882765"/>
                  <a:ext cx="194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8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12F3AEFE-C0F4-62C9-77B7-BCC18D8D57A9}"/>
                    </a:ext>
                  </a:extLst>
                </p14:cNvPr>
                <p14:cNvContentPartPr/>
                <p14:nvPr/>
              </p14:nvContentPartPr>
              <p14:xfrm>
                <a:off x="9461262" y="3961245"/>
                <a:ext cx="138240" cy="5400"/>
              </p14:xfrm>
            </p:contentPart>
          </mc:Choice>
          <mc:Fallback xmlns=""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12F3AEFE-C0F4-62C9-77B7-BCC18D8D57A9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9452262" y="3952605"/>
                  <a:ext cx="155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0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3E6F4C11-C5F6-DBE5-49CF-5460BD22C763}"/>
                    </a:ext>
                  </a:extLst>
                </p14:cNvPr>
                <p14:cNvContentPartPr/>
                <p14:nvPr/>
              </p14:nvContentPartPr>
              <p14:xfrm>
                <a:off x="9787062" y="3794205"/>
                <a:ext cx="350640" cy="202680"/>
              </p14:xfrm>
            </p:contentPart>
          </mc:Choice>
          <mc:Fallback xmlns=""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3E6F4C11-C5F6-DBE5-49CF-5460BD22C763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9778062" y="3785205"/>
                  <a:ext cx="368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2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5C7E9740-5EB4-BC15-1214-6EFD38961558}"/>
                    </a:ext>
                  </a:extLst>
                </p14:cNvPr>
                <p14:cNvContentPartPr/>
                <p14:nvPr/>
              </p14:nvContentPartPr>
              <p14:xfrm>
                <a:off x="10083342" y="3824805"/>
                <a:ext cx="12240" cy="18000"/>
              </p14:xfrm>
            </p:contentPart>
          </mc:Choice>
          <mc:Fallback xmlns=""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5C7E9740-5EB4-BC15-1214-6EFD38961558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10074702" y="3816165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4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A1935112-3940-030C-FC2D-78896506AC8D}"/>
                    </a:ext>
                  </a:extLst>
                </p14:cNvPr>
                <p14:cNvContentPartPr/>
                <p14:nvPr/>
              </p14:nvContentPartPr>
              <p14:xfrm>
                <a:off x="10224462" y="3837405"/>
                <a:ext cx="181800" cy="154440"/>
              </p14:xfrm>
            </p:contentPart>
          </mc:Choice>
          <mc:Fallback xmlns=""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A1935112-3940-030C-FC2D-78896506AC8D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10215822" y="3828765"/>
                  <a:ext cx="199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6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C8EC614D-3D39-7A9E-BCCD-AD2C44E8D1BE}"/>
                    </a:ext>
                  </a:extLst>
                </p14:cNvPr>
                <p14:cNvContentPartPr/>
                <p14:nvPr/>
              </p14:nvContentPartPr>
              <p14:xfrm>
                <a:off x="10450902" y="3934605"/>
                <a:ext cx="293040" cy="6696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C8EC614D-3D39-7A9E-BCCD-AD2C44E8D1BE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10442262" y="3925965"/>
                  <a:ext cx="310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8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CF2D23B9-AE46-FFC7-05F2-58EA9157EF52}"/>
                    </a:ext>
                  </a:extLst>
                </p14:cNvPr>
                <p14:cNvContentPartPr/>
                <p14:nvPr/>
              </p14:nvContentPartPr>
              <p14:xfrm>
                <a:off x="10808382" y="3816525"/>
                <a:ext cx="127080" cy="16920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CF2D23B9-AE46-FFC7-05F2-58EA9157EF52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10799742" y="3807885"/>
                  <a:ext cx="144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0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BA1294A0-87F0-D5CB-FFD5-C284CC891358}"/>
                    </a:ext>
                  </a:extLst>
                </p14:cNvPr>
                <p14:cNvContentPartPr/>
                <p14:nvPr/>
              </p14:nvContentPartPr>
              <p14:xfrm>
                <a:off x="10920702" y="3877725"/>
                <a:ext cx="240480" cy="84240"/>
              </p14:xfrm>
            </p:contentPart>
          </mc:Choice>
          <mc:Fallback xmlns=""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BA1294A0-87F0-D5CB-FFD5-C284CC891358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10911702" y="3869085"/>
                  <a:ext cx="258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2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57AB687A-96F2-651C-7DE2-99AED712202B}"/>
                    </a:ext>
                  </a:extLst>
                </p14:cNvPr>
                <p14:cNvContentPartPr/>
                <p14:nvPr/>
              </p14:nvContentPartPr>
              <p14:xfrm>
                <a:off x="11129142" y="3801045"/>
                <a:ext cx="23400" cy="3888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57AB687A-96F2-651C-7DE2-99AED712202B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11120142" y="3792045"/>
                  <a:ext cx="41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4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5A155A7D-D0E2-02B4-6BE4-6350DDFE783F}"/>
                    </a:ext>
                  </a:extLst>
                </p14:cNvPr>
                <p14:cNvContentPartPr/>
                <p14:nvPr/>
              </p14:nvContentPartPr>
              <p14:xfrm>
                <a:off x="11159382" y="3862245"/>
                <a:ext cx="232920" cy="8136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5A155A7D-D0E2-02B4-6BE4-6350DDFE783F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11150742" y="3853605"/>
                  <a:ext cx="250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6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0C7D8661-AFFB-735A-189B-50F81FFE44CD}"/>
                    </a:ext>
                  </a:extLst>
                </p14:cNvPr>
                <p14:cNvContentPartPr/>
                <p14:nvPr/>
              </p14:nvContentPartPr>
              <p14:xfrm>
                <a:off x="11413182" y="3821925"/>
                <a:ext cx="163800" cy="10980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0C7D8661-AFFB-735A-189B-50F81FFE44CD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11404542" y="3812925"/>
                  <a:ext cx="181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8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993EF21F-8475-7614-1B6C-9B42123C68F3}"/>
                    </a:ext>
                  </a:extLst>
                </p14:cNvPr>
                <p14:cNvContentPartPr/>
                <p14:nvPr/>
              </p14:nvContentPartPr>
              <p14:xfrm>
                <a:off x="9982542" y="3979245"/>
                <a:ext cx="1526400" cy="6552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993EF21F-8475-7614-1B6C-9B42123C68F3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9973542" y="3970605"/>
                  <a:ext cx="154404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0">
            <p14:nvContentPartPr>
              <p14:cNvPr id="857" name="Freihand 856">
                <a:extLst>
                  <a:ext uri="{FF2B5EF4-FFF2-40B4-BE49-F238E27FC236}">
                    <a16:creationId xmlns:a16="http://schemas.microsoft.com/office/drawing/2014/main" id="{99D09F83-FE2F-44A4-DED6-C48903CAF8A2}"/>
                  </a:ext>
                </a:extLst>
              </p14:cNvPr>
              <p14:cNvContentPartPr/>
              <p14:nvPr/>
            </p14:nvContentPartPr>
            <p14:xfrm>
              <a:off x="1823862" y="876045"/>
              <a:ext cx="867960" cy="47880"/>
            </p14:xfrm>
          </p:contentPart>
        </mc:Choice>
        <mc:Fallback xmlns="">
          <p:pic>
            <p:nvPicPr>
              <p:cNvPr id="857" name="Freihand 856">
                <a:extLst>
                  <a:ext uri="{FF2B5EF4-FFF2-40B4-BE49-F238E27FC236}">
                    <a16:creationId xmlns:a16="http://schemas.microsoft.com/office/drawing/2014/main" id="{99D09F83-FE2F-44A4-DED6-C48903CAF8A2}"/>
                  </a:ext>
                </a:extLst>
              </p:cNvPr>
              <p:cNvPicPr/>
              <p:nvPr/>
            </p:nvPicPr>
            <p:blipFill>
              <a:blip r:embed="rId1351"/>
              <a:stretch>
                <a:fillRect/>
              </a:stretch>
            </p:blipFill>
            <p:spPr>
              <a:xfrm>
                <a:off x="1814862" y="867045"/>
                <a:ext cx="88560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9" name="Gruppieren 858">
            <a:extLst>
              <a:ext uri="{FF2B5EF4-FFF2-40B4-BE49-F238E27FC236}">
                <a16:creationId xmlns:a16="http://schemas.microsoft.com/office/drawing/2014/main" id="{DAF2D8B7-69B9-536D-0A7E-F504F48232E9}"/>
              </a:ext>
            </a:extLst>
          </p:cNvPr>
          <p:cNvGrpSpPr/>
          <p:nvPr/>
        </p:nvGrpSpPr>
        <p:grpSpPr>
          <a:xfrm>
            <a:off x="536502" y="6061125"/>
            <a:ext cx="601920" cy="535680"/>
            <a:chOff x="536502" y="6061125"/>
            <a:chExt cx="60192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2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88FBCCD4-3D23-4F14-DF97-95ACFC4B1B57}"/>
                    </a:ext>
                  </a:extLst>
                </p14:cNvPr>
                <p14:cNvContentPartPr/>
                <p14:nvPr/>
              </p14:nvContentPartPr>
              <p14:xfrm>
                <a:off x="553782" y="6250485"/>
                <a:ext cx="6480" cy="6444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88FBCCD4-3D23-4F14-DF97-95ACFC4B1B57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544782" y="6241485"/>
                  <a:ext cx="24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4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55BEC8BF-E89D-77E9-E3BB-78961CE66F8A}"/>
                    </a:ext>
                  </a:extLst>
                </p14:cNvPr>
                <p14:cNvContentPartPr/>
                <p14:nvPr/>
              </p14:nvContentPartPr>
              <p14:xfrm>
                <a:off x="536502" y="6411765"/>
                <a:ext cx="23400" cy="185040"/>
              </p14:xfrm>
            </p:contentPart>
          </mc:Choice>
          <mc:Fallback xmlns=""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55BEC8BF-E89D-77E9-E3BB-78961CE66F8A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527862" y="6402765"/>
                  <a:ext cx="41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6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96ADCA0F-E010-1DEF-4BA9-14B1A4D0C540}"/>
                    </a:ext>
                  </a:extLst>
                </p14:cNvPr>
                <p14:cNvContentPartPr/>
                <p14:nvPr/>
              </p14:nvContentPartPr>
              <p14:xfrm>
                <a:off x="546222" y="6061125"/>
                <a:ext cx="592200" cy="37512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96ADCA0F-E010-1DEF-4BA9-14B1A4D0C540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537582" y="6052125"/>
                  <a:ext cx="609840" cy="39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8">
            <p14:nvContentPartPr>
              <p14:cNvPr id="860" name="Freihand 859">
                <a:extLst>
                  <a:ext uri="{FF2B5EF4-FFF2-40B4-BE49-F238E27FC236}">
                    <a16:creationId xmlns:a16="http://schemas.microsoft.com/office/drawing/2014/main" id="{49C198C4-3B40-DFA4-F399-E5EB38B5A7D9}"/>
                  </a:ext>
                </a:extLst>
              </p14:cNvPr>
              <p14:cNvContentPartPr/>
              <p14:nvPr/>
            </p14:nvContentPartPr>
            <p14:xfrm>
              <a:off x="3209142" y="5395845"/>
              <a:ext cx="142200" cy="267840"/>
            </p14:xfrm>
          </p:contentPart>
        </mc:Choice>
        <mc:Fallback xmlns="">
          <p:pic>
            <p:nvPicPr>
              <p:cNvPr id="860" name="Freihand 859">
                <a:extLst>
                  <a:ext uri="{FF2B5EF4-FFF2-40B4-BE49-F238E27FC236}">
                    <a16:creationId xmlns:a16="http://schemas.microsoft.com/office/drawing/2014/main" id="{49C198C4-3B40-DFA4-F399-E5EB38B5A7D9}"/>
                  </a:ext>
                </a:extLst>
              </p:cNvPr>
              <p:cNvPicPr/>
              <p:nvPr/>
            </p:nvPicPr>
            <p:blipFill>
              <a:blip r:embed="rId1359"/>
              <a:stretch>
                <a:fillRect/>
              </a:stretch>
            </p:blipFill>
            <p:spPr>
              <a:xfrm>
                <a:off x="3200502" y="5386845"/>
                <a:ext cx="15984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0">
            <p14:nvContentPartPr>
              <p14:cNvPr id="861" name="Freihand 860">
                <a:extLst>
                  <a:ext uri="{FF2B5EF4-FFF2-40B4-BE49-F238E27FC236}">
                    <a16:creationId xmlns:a16="http://schemas.microsoft.com/office/drawing/2014/main" id="{2A30AC08-6CAF-4FA9-3929-81820430FAEE}"/>
                  </a:ext>
                </a:extLst>
              </p14:cNvPr>
              <p14:cNvContentPartPr/>
              <p14:nvPr/>
            </p14:nvContentPartPr>
            <p14:xfrm>
              <a:off x="5528622" y="5276325"/>
              <a:ext cx="207360" cy="276480"/>
            </p14:xfrm>
          </p:contentPart>
        </mc:Choice>
        <mc:Fallback xmlns="">
          <p:pic>
            <p:nvPicPr>
              <p:cNvPr id="861" name="Freihand 860">
                <a:extLst>
                  <a:ext uri="{FF2B5EF4-FFF2-40B4-BE49-F238E27FC236}">
                    <a16:creationId xmlns:a16="http://schemas.microsoft.com/office/drawing/2014/main" id="{2A30AC08-6CAF-4FA9-3929-81820430FAEE}"/>
                  </a:ext>
                </a:extLst>
              </p:cNvPr>
              <p:cNvPicPr/>
              <p:nvPr/>
            </p:nvPicPr>
            <p:blipFill>
              <a:blip r:embed="rId1361"/>
              <a:stretch>
                <a:fillRect/>
              </a:stretch>
            </p:blipFill>
            <p:spPr>
              <a:xfrm>
                <a:off x="5519622" y="5267325"/>
                <a:ext cx="22500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64" name="Gruppieren 863">
            <a:extLst>
              <a:ext uri="{FF2B5EF4-FFF2-40B4-BE49-F238E27FC236}">
                <a16:creationId xmlns:a16="http://schemas.microsoft.com/office/drawing/2014/main" id="{56C8B6C9-7053-E4B3-84B5-79363D873F05}"/>
              </a:ext>
            </a:extLst>
          </p:cNvPr>
          <p:cNvGrpSpPr/>
          <p:nvPr/>
        </p:nvGrpSpPr>
        <p:grpSpPr>
          <a:xfrm>
            <a:off x="908022" y="6106845"/>
            <a:ext cx="336960" cy="206280"/>
            <a:chOff x="908022" y="6106845"/>
            <a:chExt cx="336960" cy="2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2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CB88D6D8-715D-3AD4-891A-7315F59A6114}"/>
                    </a:ext>
                  </a:extLst>
                </p14:cNvPr>
                <p14:cNvContentPartPr/>
                <p14:nvPr/>
              </p14:nvContentPartPr>
              <p14:xfrm>
                <a:off x="938982" y="6159045"/>
                <a:ext cx="306000" cy="15408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CB88D6D8-715D-3AD4-891A-7315F59A6114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930342" y="6150405"/>
                  <a:ext cx="323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4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FF2F9914-7711-BF95-6370-C705CF8777E2}"/>
                    </a:ext>
                  </a:extLst>
                </p14:cNvPr>
                <p14:cNvContentPartPr/>
                <p14:nvPr/>
              </p14:nvContentPartPr>
              <p14:xfrm>
                <a:off x="908022" y="6106845"/>
                <a:ext cx="82440" cy="179640"/>
              </p14:xfrm>
            </p:contentPart>
          </mc:Choice>
          <mc:Fallback xmlns=""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FF2F9914-7711-BF95-6370-C705CF8777E2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899022" y="6097845"/>
                  <a:ext cx="10008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9" name="Gruppieren 898">
            <a:extLst>
              <a:ext uri="{FF2B5EF4-FFF2-40B4-BE49-F238E27FC236}">
                <a16:creationId xmlns:a16="http://schemas.microsoft.com/office/drawing/2014/main" id="{0CBED84C-9183-E9BD-4E87-BB8A97D23888}"/>
              </a:ext>
            </a:extLst>
          </p:cNvPr>
          <p:cNvGrpSpPr/>
          <p:nvPr/>
        </p:nvGrpSpPr>
        <p:grpSpPr>
          <a:xfrm>
            <a:off x="1403382" y="6099285"/>
            <a:ext cx="2737800" cy="732960"/>
            <a:chOff x="1403382" y="6099285"/>
            <a:chExt cx="2737800" cy="73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6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CEF198A3-8855-77B7-6AD6-4CB702A634E4}"/>
                    </a:ext>
                  </a:extLst>
                </p14:cNvPr>
                <p14:cNvContentPartPr/>
                <p14:nvPr/>
              </p14:nvContentPartPr>
              <p14:xfrm>
                <a:off x="1403382" y="6218445"/>
                <a:ext cx="137160" cy="14652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CEF198A3-8855-77B7-6AD6-4CB702A634E4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1394382" y="6209805"/>
                  <a:ext cx="154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8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FA9977DF-2431-A6C7-9EE9-D2848AA52AFD}"/>
                    </a:ext>
                  </a:extLst>
                </p14:cNvPr>
                <p14:cNvContentPartPr/>
                <p14:nvPr/>
              </p14:nvContentPartPr>
              <p14:xfrm>
                <a:off x="1567182" y="6220245"/>
                <a:ext cx="72000" cy="11952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FA9977DF-2431-A6C7-9EE9-D2848AA52AFD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1558542" y="6211605"/>
                  <a:ext cx="89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0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D5886E2E-9EBE-F620-BE26-114D00A11C88}"/>
                    </a:ext>
                  </a:extLst>
                </p14:cNvPr>
                <p14:cNvContentPartPr/>
                <p14:nvPr/>
              </p14:nvContentPartPr>
              <p14:xfrm>
                <a:off x="1663302" y="6196485"/>
                <a:ext cx="75240" cy="110520"/>
              </p14:xfrm>
            </p:contentPart>
          </mc:Choice>
          <mc:Fallback xmlns=""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D5886E2E-9EBE-F620-BE26-114D00A11C88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1654662" y="6187845"/>
                  <a:ext cx="92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2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9BCE8F5E-D1AB-49D6-2306-B90CE7BEFD49}"/>
                    </a:ext>
                  </a:extLst>
                </p14:cNvPr>
                <p14:cNvContentPartPr/>
                <p14:nvPr/>
              </p14:nvContentPartPr>
              <p14:xfrm>
                <a:off x="1809822" y="6195765"/>
                <a:ext cx="67680" cy="10980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9BCE8F5E-D1AB-49D6-2306-B90CE7BEFD49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1800822" y="6186765"/>
                  <a:ext cx="85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4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1107F0D8-2CD1-E25C-5ADD-6D60D3F5BA5B}"/>
                    </a:ext>
                  </a:extLst>
                </p14:cNvPr>
                <p14:cNvContentPartPr/>
                <p14:nvPr/>
              </p14:nvContentPartPr>
              <p14:xfrm>
                <a:off x="1917102" y="6191445"/>
                <a:ext cx="96840" cy="123840"/>
              </p14:xfrm>
            </p:contentPart>
          </mc:Choice>
          <mc:Fallback xmlns=""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1107F0D8-2CD1-E25C-5ADD-6D60D3F5BA5B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1908102" y="6182445"/>
                  <a:ext cx="114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6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9B563397-9EE0-176B-C501-E16A4BBCA559}"/>
                    </a:ext>
                  </a:extLst>
                </p14:cNvPr>
                <p14:cNvContentPartPr/>
                <p14:nvPr/>
              </p14:nvContentPartPr>
              <p14:xfrm>
                <a:off x="2037702" y="6232125"/>
                <a:ext cx="78480" cy="10944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9B563397-9EE0-176B-C501-E16A4BBCA559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2029062" y="6223485"/>
                  <a:ext cx="96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8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F37C4264-E7C1-AE46-806B-729A5D2DAACE}"/>
                    </a:ext>
                  </a:extLst>
                </p14:cNvPr>
                <p14:cNvContentPartPr/>
                <p14:nvPr/>
              </p14:nvContentPartPr>
              <p14:xfrm>
                <a:off x="2156142" y="6133125"/>
                <a:ext cx="5400" cy="15912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F37C4264-E7C1-AE46-806B-729A5D2DAACE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2147142" y="6124485"/>
                  <a:ext cx="23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0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AA8659E6-0780-AB6C-A21A-35B7093F601E}"/>
                    </a:ext>
                  </a:extLst>
                </p14:cNvPr>
                <p14:cNvContentPartPr/>
                <p14:nvPr/>
              </p14:nvContentPartPr>
              <p14:xfrm>
                <a:off x="2193942" y="6099285"/>
                <a:ext cx="103320" cy="24840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AA8659E6-0780-AB6C-A21A-35B7093F601E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2185302" y="6090645"/>
                  <a:ext cx="120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2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141A46BB-9B08-8AB5-D4F0-94E3EC43D127}"/>
                    </a:ext>
                  </a:extLst>
                </p14:cNvPr>
                <p14:cNvContentPartPr/>
                <p14:nvPr/>
              </p14:nvContentPartPr>
              <p14:xfrm>
                <a:off x="2320662" y="6147885"/>
                <a:ext cx="28800" cy="207000"/>
              </p14:xfrm>
            </p:contentPart>
          </mc:Choice>
          <mc:Fallback xmlns=""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141A46BB-9B08-8AB5-D4F0-94E3EC43D127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2311662" y="6138885"/>
                  <a:ext cx="46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4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01D9B472-3AC5-D19B-0283-D231491AECBB}"/>
                    </a:ext>
                  </a:extLst>
                </p14:cNvPr>
                <p14:cNvContentPartPr/>
                <p14:nvPr/>
              </p14:nvContentPartPr>
              <p14:xfrm>
                <a:off x="2385102" y="6242925"/>
                <a:ext cx="130680" cy="129960"/>
              </p14:xfrm>
            </p:contentPart>
          </mc:Choice>
          <mc:Fallback xmlns=""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01D9B472-3AC5-D19B-0283-D231491AECBB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2376462" y="6234285"/>
                  <a:ext cx="148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6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E30F92D8-2B26-0729-E96C-0C33B2A26225}"/>
                    </a:ext>
                  </a:extLst>
                </p14:cNvPr>
                <p14:cNvContentPartPr/>
                <p14:nvPr/>
              </p14:nvContentPartPr>
              <p14:xfrm>
                <a:off x="2636022" y="6306285"/>
                <a:ext cx="170280" cy="190440"/>
              </p14:xfrm>
            </p:contentPart>
          </mc:Choice>
          <mc:Fallback xmlns=""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E30F92D8-2B26-0729-E96C-0C33B2A26225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2627022" y="6297285"/>
                  <a:ext cx="187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8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5558566D-4A7D-917E-3F6D-0CD6A40844AA}"/>
                    </a:ext>
                  </a:extLst>
                </p14:cNvPr>
                <p14:cNvContentPartPr/>
                <p14:nvPr/>
              </p14:nvContentPartPr>
              <p14:xfrm>
                <a:off x="2869302" y="6381525"/>
                <a:ext cx="18000" cy="7020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5558566D-4A7D-917E-3F6D-0CD6A40844AA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2860662" y="6372885"/>
                  <a:ext cx="35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0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A5A29DBB-8A07-FF2B-52DD-A34DBBA63DBA}"/>
                    </a:ext>
                  </a:extLst>
                </p14:cNvPr>
                <p14:cNvContentPartPr/>
                <p14:nvPr/>
              </p14:nvContentPartPr>
              <p14:xfrm>
                <a:off x="2966142" y="6224205"/>
                <a:ext cx="142560" cy="17172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A5A29DBB-8A07-FF2B-52DD-A34DBBA63DBA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2957502" y="6215205"/>
                  <a:ext cx="160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2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A81A2E87-1BA5-CB14-D782-5707DA5126A5}"/>
                    </a:ext>
                  </a:extLst>
                </p14:cNvPr>
                <p14:cNvContentPartPr/>
                <p14:nvPr/>
              </p14:nvContentPartPr>
              <p14:xfrm>
                <a:off x="3109062" y="6197205"/>
                <a:ext cx="93960" cy="262800"/>
              </p14:xfrm>
            </p:contentPart>
          </mc:Choice>
          <mc:Fallback xmlns=""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A81A2E87-1BA5-CB14-D782-5707DA5126A5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3100062" y="6188205"/>
                  <a:ext cx="111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4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08F469CA-0E57-DA8E-BC66-54D159E1E34B}"/>
                    </a:ext>
                  </a:extLst>
                </p14:cNvPr>
                <p14:cNvContentPartPr/>
                <p14:nvPr/>
              </p14:nvContentPartPr>
              <p14:xfrm>
                <a:off x="2666622" y="6216645"/>
                <a:ext cx="92880" cy="28476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08F469CA-0E57-DA8E-BC66-54D159E1E34B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2657982" y="6208005"/>
                  <a:ext cx="1105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6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4BE2AE35-E734-13C2-D717-CA23D0F56D77}"/>
                    </a:ext>
                  </a:extLst>
                </p14:cNvPr>
                <p14:cNvContentPartPr/>
                <p14:nvPr/>
              </p14:nvContentPartPr>
              <p14:xfrm>
                <a:off x="2425422" y="6564045"/>
                <a:ext cx="110880" cy="158400"/>
              </p14:xfrm>
            </p:contentPart>
          </mc:Choice>
          <mc:Fallback xmlns=""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4BE2AE35-E734-13C2-D717-CA23D0F56D77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2416782" y="6555405"/>
                  <a:ext cx="128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8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C3D4DE37-F03F-152B-C727-DA25E1A28B3B}"/>
                    </a:ext>
                  </a:extLst>
                </p14:cNvPr>
                <p14:cNvContentPartPr/>
                <p14:nvPr/>
              </p14:nvContentPartPr>
              <p14:xfrm>
                <a:off x="2592102" y="6607965"/>
                <a:ext cx="355320" cy="90720"/>
              </p14:xfrm>
            </p:contentPart>
          </mc:Choice>
          <mc:Fallback xmlns=""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C3D4DE37-F03F-152B-C727-DA25E1A28B3B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2583462" y="6599325"/>
                  <a:ext cx="372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0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6B63C47C-276B-B764-408F-9245B6D00AD5}"/>
                    </a:ext>
                  </a:extLst>
                </p14:cNvPr>
                <p14:cNvContentPartPr/>
                <p14:nvPr/>
              </p14:nvContentPartPr>
              <p14:xfrm>
                <a:off x="2954982" y="6531285"/>
                <a:ext cx="122400" cy="137520"/>
              </p14:xfrm>
            </p:contentPart>
          </mc:Choice>
          <mc:Fallback xmlns=""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6B63C47C-276B-B764-408F-9245B6D00AD5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2945982" y="6522285"/>
                  <a:ext cx="140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2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96F48595-3977-4EC4-53DA-C1D90246B994}"/>
                    </a:ext>
                  </a:extLst>
                </p14:cNvPr>
                <p14:cNvContentPartPr/>
                <p14:nvPr/>
              </p14:nvContentPartPr>
              <p14:xfrm>
                <a:off x="3120222" y="6557565"/>
                <a:ext cx="153000" cy="84600"/>
              </p14:xfrm>
            </p:contentPart>
          </mc:Choice>
          <mc:Fallback xmlns=""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96F48595-3977-4EC4-53DA-C1D90246B994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3111582" y="6548565"/>
                  <a:ext cx="170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4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97368A42-0190-B62F-75E7-2D7C6B2B5829}"/>
                    </a:ext>
                  </a:extLst>
                </p14:cNvPr>
                <p14:cNvContentPartPr/>
                <p14:nvPr/>
              </p14:nvContentPartPr>
              <p14:xfrm>
                <a:off x="3233982" y="6479805"/>
                <a:ext cx="19080" cy="2844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97368A42-0190-B62F-75E7-2D7C6B2B5829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3224982" y="6471165"/>
                  <a:ext cx="36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6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321FBA5B-6C48-F9C1-FFCB-51219C5B7E87}"/>
                    </a:ext>
                  </a:extLst>
                </p14:cNvPr>
                <p14:cNvContentPartPr/>
                <p14:nvPr/>
              </p14:nvContentPartPr>
              <p14:xfrm>
                <a:off x="3299502" y="6352005"/>
                <a:ext cx="308520" cy="24984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321FBA5B-6C48-F9C1-FFCB-51219C5B7E87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3290502" y="6343365"/>
                  <a:ext cx="326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8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8FEC3776-98E4-9C84-FCA6-C4E249EC840F}"/>
                    </a:ext>
                  </a:extLst>
                </p14:cNvPr>
                <p14:cNvContentPartPr/>
                <p14:nvPr/>
              </p14:nvContentPartPr>
              <p14:xfrm>
                <a:off x="3555102" y="6404925"/>
                <a:ext cx="21600" cy="43200"/>
              </p14:xfrm>
            </p:contentPart>
          </mc:Choice>
          <mc:Fallback xmlns=""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8FEC3776-98E4-9C84-FCA6-C4E249EC840F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3546462" y="6396285"/>
                  <a:ext cx="39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0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AD3119C5-7C74-1707-5B86-D9917C3738C1}"/>
                    </a:ext>
                  </a:extLst>
                </p14:cNvPr>
                <p14:cNvContentPartPr/>
                <p14:nvPr/>
              </p14:nvContentPartPr>
              <p14:xfrm>
                <a:off x="3659142" y="6373965"/>
                <a:ext cx="210960" cy="12060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AD3119C5-7C74-1707-5B86-D9917C3738C1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3650502" y="6364965"/>
                  <a:ext cx="228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2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5845AD53-15EF-7709-F007-A0A7EFF7425F}"/>
                    </a:ext>
                  </a:extLst>
                </p14:cNvPr>
                <p14:cNvContentPartPr/>
                <p14:nvPr/>
              </p14:nvContentPartPr>
              <p14:xfrm>
                <a:off x="3242262" y="6681045"/>
                <a:ext cx="236880" cy="10548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5845AD53-15EF-7709-F007-A0A7EFF7425F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3233262" y="6672045"/>
                  <a:ext cx="254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4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540DF198-8BDD-7B5D-D0F1-D1E3FBADBD7A}"/>
                    </a:ext>
                  </a:extLst>
                </p14:cNvPr>
                <p14:cNvContentPartPr/>
                <p14:nvPr/>
              </p14:nvContentPartPr>
              <p14:xfrm>
                <a:off x="3516222" y="6551805"/>
                <a:ext cx="183240" cy="20988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540DF198-8BDD-7B5D-D0F1-D1E3FBADBD7A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3507222" y="6542805"/>
                  <a:ext cx="200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6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65215C68-024B-04AA-AE34-0F76C16D71F9}"/>
                    </a:ext>
                  </a:extLst>
                </p14:cNvPr>
                <p14:cNvContentPartPr/>
                <p14:nvPr/>
              </p14:nvContentPartPr>
              <p14:xfrm>
                <a:off x="3731142" y="6675285"/>
                <a:ext cx="7200" cy="720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65215C68-024B-04AA-AE34-0F76C16D71F9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3722502" y="6666285"/>
                  <a:ext cx="24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8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B2EB5810-1A76-E48A-8F6C-1B6ADCE1FF28}"/>
                    </a:ext>
                  </a:extLst>
                </p14:cNvPr>
                <p14:cNvContentPartPr/>
                <p14:nvPr/>
              </p14:nvContentPartPr>
              <p14:xfrm>
                <a:off x="3786942" y="6557205"/>
                <a:ext cx="99000" cy="27504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B2EB5810-1A76-E48A-8F6C-1B6ADCE1FF28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3777942" y="6548205"/>
                  <a:ext cx="1166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0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8D0B110C-5BAD-422F-848D-0808FF65B417}"/>
                    </a:ext>
                  </a:extLst>
                </p14:cNvPr>
                <p14:cNvContentPartPr/>
                <p14:nvPr/>
              </p14:nvContentPartPr>
              <p14:xfrm>
                <a:off x="3791622" y="6541725"/>
                <a:ext cx="109440" cy="24948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8D0B110C-5BAD-422F-848D-0808FF65B417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3782622" y="6532725"/>
                  <a:ext cx="127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2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A42F6D90-2E15-0E8C-810F-00DDA930EEAB}"/>
                    </a:ext>
                  </a:extLst>
                </p14:cNvPr>
                <p14:cNvContentPartPr/>
                <p14:nvPr/>
              </p14:nvContentPartPr>
              <p14:xfrm>
                <a:off x="3926622" y="6490245"/>
                <a:ext cx="90000" cy="4140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A42F6D90-2E15-0E8C-810F-00DDA930EEAB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3917622" y="6481605"/>
                  <a:ext cx="107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4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3263A350-4A87-7FD8-F421-6A4CF0F52EA1}"/>
                    </a:ext>
                  </a:extLst>
                </p14:cNvPr>
                <p14:cNvContentPartPr/>
                <p14:nvPr/>
              </p14:nvContentPartPr>
              <p14:xfrm>
                <a:off x="3944262" y="6365325"/>
                <a:ext cx="196920" cy="21384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3263A350-4A87-7FD8-F421-6A4CF0F52EA1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3935262" y="6356685"/>
                  <a:ext cx="21456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6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44BB23B-2E7E-8339-CA0C-30FE0B991F1A}"/>
                  </a:ext>
                </a:extLst>
              </p14:cNvPr>
              <p14:cNvContentPartPr/>
              <p14:nvPr/>
            </p14:nvContentPartPr>
            <p14:xfrm>
              <a:off x="1948549" y="895582"/>
              <a:ext cx="917280" cy="1288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44BB23B-2E7E-8339-CA0C-30FE0B991F1A}"/>
                  </a:ext>
                </a:extLst>
              </p:cNvPr>
              <p:cNvPicPr/>
              <p:nvPr/>
            </p:nvPicPr>
            <p:blipFill>
              <a:blip r:embed="rId1427"/>
              <a:stretch>
                <a:fillRect/>
              </a:stretch>
            </p:blipFill>
            <p:spPr>
              <a:xfrm>
                <a:off x="1939909" y="886942"/>
                <a:ext cx="9349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8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62DB5E43-FA2B-4C2D-1B3F-E329DA433075}"/>
                  </a:ext>
                </a:extLst>
              </p14:cNvPr>
              <p14:cNvContentPartPr/>
              <p14:nvPr/>
            </p14:nvContentPartPr>
            <p14:xfrm>
              <a:off x="543829" y="6037822"/>
              <a:ext cx="619920" cy="389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62DB5E43-FA2B-4C2D-1B3F-E329DA433075}"/>
                  </a:ext>
                </a:extLst>
              </p:cNvPr>
              <p:cNvPicPr/>
              <p:nvPr/>
            </p:nvPicPr>
            <p:blipFill>
              <a:blip r:embed="rId1429"/>
              <a:stretch>
                <a:fillRect/>
              </a:stretch>
            </p:blipFill>
            <p:spPr>
              <a:xfrm>
                <a:off x="534829" y="6028822"/>
                <a:ext cx="63756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750CC9D-7E03-B901-24EB-72C40D237D1C}"/>
                  </a:ext>
                </a:extLst>
              </p14:cNvPr>
              <p14:cNvContentPartPr/>
              <p14:nvPr/>
            </p14:nvContentPartPr>
            <p14:xfrm>
              <a:off x="630589" y="6376222"/>
              <a:ext cx="5400" cy="180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750CC9D-7E03-B901-24EB-72C40D237D1C}"/>
                  </a:ext>
                </a:extLst>
              </p:cNvPr>
              <p:cNvPicPr/>
              <p:nvPr/>
            </p:nvPicPr>
            <p:blipFill>
              <a:blip r:embed="rId1431"/>
              <a:stretch>
                <a:fillRect/>
              </a:stretch>
            </p:blipFill>
            <p:spPr>
              <a:xfrm>
                <a:off x="621589" y="6367582"/>
                <a:ext cx="230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2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3F84C4F3-C66F-74A7-8D01-0D9748BCA2AA}"/>
                  </a:ext>
                </a:extLst>
              </p14:cNvPr>
              <p14:cNvContentPartPr/>
              <p14:nvPr/>
            </p14:nvContentPartPr>
            <p14:xfrm>
              <a:off x="638509" y="6207022"/>
              <a:ext cx="9000" cy="118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3F84C4F3-C66F-74A7-8D01-0D9748BCA2AA}"/>
                  </a:ext>
                </a:extLst>
              </p:cNvPr>
              <p:cNvPicPr/>
              <p:nvPr/>
            </p:nvPicPr>
            <p:blipFill>
              <a:blip r:embed="rId1433"/>
              <a:stretch>
                <a:fillRect/>
              </a:stretch>
            </p:blipFill>
            <p:spPr>
              <a:xfrm>
                <a:off x="629869" y="6198382"/>
                <a:ext cx="2664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98E108AC-843A-FE19-7B78-0A12B5A9D79C}"/>
              </a:ext>
            </a:extLst>
          </p:cNvPr>
          <p:cNvGrpSpPr/>
          <p:nvPr/>
        </p:nvGrpSpPr>
        <p:grpSpPr>
          <a:xfrm>
            <a:off x="837229" y="6030622"/>
            <a:ext cx="248760" cy="66240"/>
            <a:chOff x="837229" y="6030622"/>
            <a:chExt cx="248760" cy="6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FA8E32A-61B8-FD00-64EE-16E223B9B48D}"/>
                    </a:ext>
                  </a:extLst>
                </p14:cNvPr>
                <p14:cNvContentPartPr/>
                <p14:nvPr/>
              </p14:nvContentPartPr>
              <p14:xfrm>
                <a:off x="837229" y="6087862"/>
                <a:ext cx="10080" cy="9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FA8E32A-61B8-FD00-64EE-16E223B9B48D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828589" y="6079222"/>
                  <a:ext cx="27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F5D6FCF-78FA-BC0C-3F18-FA93D2BDBFBD}"/>
                    </a:ext>
                  </a:extLst>
                </p14:cNvPr>
                <p14:cNvContentPartPr/>
                <p14:nvPr/>
              </p14:nvContentPartPr>
              <p14:xfrm>
                <a:off x="993829" y="6030622"/>
                <a:ext cx="92160" cy="7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F5D6FCF-78FA-BC0C-3F18-FA93D2BDBFBD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984829" y="6021622"/>
                  <a:ext cx="10980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38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9FBF8E47-B170-5989-0397-89B21035ECCC}"/>
                  </a:ext>
                </a:extLst>
              </p14:cNvPr>
              <p14:cNvContentPartPr/>
              <p14:nvPr/>
            </p14:nvContentPartPr>
            <p14:xfrm>
              <a:off x="90229" y="945262"/>
              <a:ext cx="2795400" cy="378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9FBF8E47-B170-5989-0397-89B21035ECCC}"/>
                  </a:ext>
                </a:extLst>
              </p:cNvPr>
              <p:cNvPicPr/>
              <p:nvPr/>
            </p:nvPicPr>
            <p:blipFill>
              <a:blip r:embed="rId1439"/>
              <a:stretch>
                <a:fillRect/>
              </a:stretch>
            </p:blipFill>
            <p:spPr>
              <a:xfrm>
                <a:off x="81229" y="936622"/>
                <a:ext cx="2813040" cy="5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2745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AF6B8AC-D5E9-920A-14D5-C16B35738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69236" cy="6477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CAED6A2-D618-E96F-5B6E-3C8D3F33145E}"/>
                  </a:ext>
                </a:extLst>
              </p14:cNvPr>
              <p14:cNvContentPartPr/>
              <p14:nvPr/>
            </p14:nvContentPartPr>
            <p14:xfrm>
              <a:off x="138342" y="1381125"/>
              <a:ext cx="6480" cy="36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CAED6A2-D618-E96F-5B6E-3C8D3F3314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342" y="1372485"/>
                <a:ext cx="2412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6FD604F-7F7C-4F09-6AEA-AB3A22D9432F}"/>
              </a:ext>
            </a:extLst>
          </p:cNvPr>
          <p:cNvGrpSpPr/>
          <p:nvPr/>
        </p:nvGrpSpPr>
        <p:grpSpPr>
          <a:xfrm>
            <a:off x="202782" y="706485"/>
            <a:ext cx="995400" cy="240480"/>
            <a:chOff x="202782" y="706485"/>
            <a:chExt cx="99540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2A4E4B0-EB83-55D9-5517-FE7C911F9869}"/>
                    </a:ext>
                  </a:extLst>
                </p14:cNvPr>
                <p14:cNvContentPartPr/>
                <p14:nvPr/>
              </p14:nvContentPartPr>
              <p14:xfrm>
                <a:off x="202782" y="710085"/>
                <a:ext cx="156600" cy="236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2A4E4B0-EB83-55D9-5517-FE7C911F986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142" y="701085"/>
                  <a:ext cx="174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1DA89BC-5466-7C40-D493-FEFF394EA33B}"/>
                    </a:ext>
                  </a:extLst>
                </p14:cNvPr>
                <p14:cNvContentPartPr/>
                <p14:nvPr/>
              </p14:nvContentPartPr>
              <p14:xfrm>
                <a:off x="468822" y="824565"/>
                <a:ext cx="162720" cy="205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1DA89BC-5466-7C40-D493-FEFF394EA33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0182" y="815925"/>
                  <a:ext cx="180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E0CB741-7489-CC31-0D12-9EA8595C6A2D}"/>
                    </a:ext>
                  </a:extLst>
                </p14:cNvPr>
                <p14:cNvContentPartPr/>
                <p14:nvPr/>
              </p14:nvContentPartPr>
              <p14:xfrm>
                <a:off x="491862" y="902325"/>
                <a:ext cx="143640" cy="12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E0CB741-7489-CC31-0D12-9EA8595C6A2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2862" y="893325"/>
                  <a:ext cx="161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4659E49-2C95-653D-A5E9-4E08F9C183F2}"/>
                    </a:ext>
                  </a:extLst>
                </p14:cNvPr>
                <p14:cNvContentPartPr/>
                <p14:nvPr/>
              </p14:nvContentPartPr>
              <p14:xfrm>
                <a:off x="729822" y="839685"/>
                <a:ext cx="123120" cy="198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4659E49-2C95-653D-A5E9-4E08F9C183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0822" y="831045"/>
                  <a:ext cx="140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CC366E3-B5D0-3F4B-7D8B-8EA1BE5A6386}"/>
                    </a:ext>
                  </a:extLst>
                </p14:cNvPr>
                <p14:cNvContentPartPr/>
                <p14:nvPr/>
              </p14:nvContentPartPr>
              <p14:xfrm>
                <a:off x="976422" y="706485"/>
                <a:ext cx="221760" cy="203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CC366E3-B5D0-3F4B-7D8B-8EA1BE5A63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7422" y="697845"/>
                  <a:ext cx="23940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844D45C-EA7A-4843-00FB-C2C56CA3BAC2}"/>
              </a:ext>
            </a:extLst>
          </p:cNvPr>
          <p:cNvGrpSpPr/>
          <p:nvPr/>
        </p:nvGrpSpPr>
        <p:grpSpPr>
          <a:xfrm>
            <a:off x="1450902" y="665805"/>
            <a:ext cx="1580400" cy="334800"/>
            <a:chOff x="1450902" y="665805"/>
            <a:chExt cx="158040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221D091-E8B7-82B7-2BCF-A9B1DAFB281F}"/>
                    </a:ext>
                  </a:extLst>
                </p14:cNvPr>
                <p14:cNvContentPartPr/>
                <p14:nvPr/>
              </p14:nvContentPartPr>
              <p14:xfrm>
                <a:off x="1489422" y="832125"/>
                <a:ext cx="141480" cy="30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221D091-E8B7-82B7-2BCF-A9B1DAFB281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80782" y="823125"/>
                  <a:ext cx="159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2D74709-D814-A6E6-6CB5-B6C21FF41659}"/>
                    </a:ext>
                  </a:extLst>
                </p14:cNvPr>
                <p14:cNvContentPartPr/>
                <p14:nvPr/>
              </p14:nvContentPartPr>
              <p14:xfrm>
                <a:off x="1450902" y="910965"/>
                <a:ext cx="165600" cy="5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2D74709-D814-A6E6-6CB5-B6C21FF4165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42262" y="902325"/>
                  <a:ext cx="183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42FE459-52C9-59CD-6754-8B7961F034A9}"/>
                    </a:ext>
                  </a:extLst>
                </p14:cNvPr>
                <p14:cNvContentPartPr/>
                <p14:nvPr/>
              </p14:nvContentPartPr>
              <p14:xfrm>
                <a:off x="1690662" y="772005"/>
                <a:ext cx="124200" cy="184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42FE459-52C9-59CD-6754-8B7961F034A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81662" y="763365"/>
                  <a:ext cx="141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1E6E9DE-E4D2-868E-3C81-023F7F1E8D4D}"/>
                    </a:ext>
                  </a:extLst>
                </p14:cNvPr>
                <p14:cNvContentPartPr/>
                <p14:nvPr/>
              </p14:nvContentPartPr>
              <p14:xfrm>
                <a:off x="2336502" y="796125"/>
                <a:ext cx="178560" cy="114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1E6E9DE-E4D2-868E-3C81-023F7F1E8D4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27862" y="787485"/>
                  <a:ext cx="196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581052D-B8C7-7611-8BF9-2A3DA155E143}"/>
                    </a:ext>
                  </a:extLst>
                </p14:cNvPr>
                <p14:cNvContentPartPr/>
                <p14:nvPr/>
              </p14:nvContentPartPr>
              <p14:xfrm>
                <a:off x="1904502" y="738165"/>
                <a:ext cx="103680" cy="192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581052D-B8C7-7611-8BF9-2A3DA155E1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95862" y="729525"/>
                  <a:ext cx="121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993A676-5725-A35A-A493-7102357962E3}"/>
                    </a:ext>
                  </a:extLst>
                </p14:cNvPr>
                <p14:cNvContentPartPr/>
                <p14:nvPr/>
              </p14:nvContentPartPr>
              <p14:xfrm>
                <a:off x="2033022" y="696045"/>
                <a:ext cx="106560" cy="70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993A676-5725-A35A-A493-7102357962E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24382" y="687045"/>
                  <a:ext cx="124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DAA16ED-BFA6-2191-1607-1BC587743CFC}"/>
                    </a:ext>
                  </a:extLst>
                </p14:cNvPr>
                <p14:cNvContentPartPr/>
                <p14:nvPr/>
              </p14:nvContentPartPr>
              <p14:xfrm>
                <a:off x="2139222" y="860565"/>
                <a:ext cx="73800" cy="154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DAA16ED-BFA6-2191-1607-1BC587743CF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130582" y="851925"/>
                  <a:ext cx="914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1F76E98-6541-67BF-166F-E728C9E90343}"/>
                    </a:ext>
                  </a:extLst>
                </p14:cNvPr>
                <p14:cNvContentPartPr/>
                <p14:nvPr/>
              </p14:nvContentPartPr>
              <p14:xfrm>
                <a:off x="2137782" y="914565"/>
                <a:ext cx="90360" cy="3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1F76E98-6541-67BF-166F-E728C9E9034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29142" y="905925"/>
                  <a:ext cx="1080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97CCB80-4353-CF33-218F-A2512BAB3C03}"/>
                    </a:ext>
                  </a:extLst>
                </p14:cNvPr>
                <p14:cNvContentPartPr/>
                <p14:nvPr/>
              </p14:nvContentPartPr>
              <p14:xfrm>
                <a:off x="2290782" y="720525"/>
                <a:ext cx="118440" cy="280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97CCB80-4353-CF33-218F-A2512BAB3C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82142" y="711525"/>
                  <a:ext cx="1360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C1C68ED-C0C6-616E-871A-646774553C9D}"/>
                    </a:ext>
                  </a:extLst>
                </p14:cNvPr>
                <p14:cNvContentPartPr/>
                <p14:nvPr/>
              </p14:nvContentPartPr>
              <p14:xfrm>
                <a:off x="2607582" y="745725"/>
                <a:ext cx="118800" cy="175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C1C68ED-C0C6-616E-871A-646774553C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98942" y="737085"/>
                  <a:ext cx="136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F790CAC-9C30-F48B-C31E-C0ACA212386D}"/>
                    </a:ext>
                  </a:extLst>
                </p14:cNvPr>
                <p14:cNvContentPartPr/>
                <p14:nvPr/>
              </p14:nvContentPartPr>
              <p14:xfrm>
                <a:off x="2741502" y="896925"/>
                <a:ext cx="60480" cy="73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F790CAC-9C30-F48B-C31E-C0ACA212386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32862" y="887925"/>
                  <a:ext cx="78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814EAE45-6A44-D40E-C0CF-44E7001833C7}"/>
                    </a:ext>
                  </a:extLst>
                </p14:cNvPr>
                <p14:cNvContentPartPr/>
                <p14:nvPr/>
              </p14:nvContentPartPr>
              <p14:xfrm>
                <a:off x="2849502" y="742845"/>
                <a:ext cx="87480" cy="228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814EAE45-6A44-D40E-C0CF-44E7001833C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40862" y="734205"/>
                  <a:ext cx="105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A253640-CE75-09D8-1930-61D828CFA3EA}"/>
                    </a:ext>
                  </a:extLst>
                </p14:cNvPr>
                <p14:cNvContentPartPr/>
                <p14:nvPr/>
              </p14:nvContentPartPr>
              <p14:xfrm>
                <a:off x="2928342" y="665805"/>
                <a:ext cx="102960" cy="76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A253640-CE75-09D8-1930-61D828CFA3E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19342" y="656805"/>
                  <a:ext cx="1206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86C9F7B-C9F5-5AAE-737E-021487483A62}"/>
              </a:ext>
            </a:extLst>
          </p:cNvPr>
          <p:cNvGrpSpPr/>
          <p:nvPr/>
        </p:nvGrpSpPr>
        <p:grpSpPr>
          <a:xfrm>
            <a:off x="3233982" y="557445"/>
            <a:ext cx="1569600" cy="461520"/>
            <a:chOff x="3233982" y="557445"/>
            <a:chExt cx="1569600" cy="4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ED86412-455F-0B4D-CD3F-9541447D2F6F}"/>
                    </a:ext>
                  </a:extLst>
                </p14:cNvPr>
                <p14:cNvContentPartPr/>
                <p14:nvPr/>
              </p14:nvContentPartPr>
              <p14:xfrm>
                <a:off x="3266022" y="783885"/>
                <a:ext cx="9360" cy="1648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ED86412-455F-0B4D-CD3F-9541447D2F6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257382" y="775245"/>
                  <a:ext cx="270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42A0167-6A3C-488B-F53B-F086C284B5C3}"/>
                    </a:ext>
                  </a:extLst>
                </p14:cNvPr>
                <p14:cNvContentPartPr/>
                <p14:nvPr/>
              </p14:nvContentPartPr>
              <p14:xfrm>
                <a:off x="3233982" y="888285"/>
                <a:ext cx="93960" cy="7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42A0167-6A3C-488B-F53B-F086C284B5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24982" y="879285"/>
                  <a:ext cx="111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1A42431-C008-60B2-33CD-43D132438202}"/>
                    </a:ext>
                  </a:extLst>
                </p14:cNvPr>
                <p14:cNvContentPartPr/>
                <p14:nvPr/>
              </p14:nvContentPartPr>
              <p14:xfrm>
                <a:off x="3632862" y="788205"/>
                <a:ext cx="120240" cy="123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1A42431-C008-60B2-33CD-43D13243820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23862" y="779565"/>
                  <a:ext cx="137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3977A80-EF6D-1B46-44C6-50630F411238}"/>
                    </a:ext>
                  </a:extLst>
                </p14:cNvPr>
                <p14:cNvContentPartPr/>
                <p14:nvPr/>
              </p14:nvContentPartPr>
              <p14:xfrm>
                <a:off x="3826542" y="838245"/>
                <a:ext cx="81720" cy="27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3977A80-EF6D-1B46-44C6-50630F41123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17542" y="829245"/>
                  <a:ext cx="99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0BE85C5-6600-11B0-523D-433BC1F6729D}"/>
                    </a:ext>
                  </a:extLst>
                </p14:cNvPr>
                <p14:cNvContentPartPr/>
                <p14:nvPr/>
              </p14:nvContentPartPr>
              <p14:xfrm>
                <a:off x="3921582" y="719085"/>
                <a:ext cx="226080" cy="218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0BE85C5-6600-11B0-523D-433BC1F6729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12582" y="710085"/>
                  <a:ext cx="243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92020DE-CB02-4418-8047-433D88C6CFCC}"/>
                    </a:ext>
                  </a:extLst>
                </p14:cNvPr>
                <p14:cNvContentPartPr/>
                <p14:nvPr/>
              </p14:nvContentPartPr>
              <p14:xfrm>
                <a:off x="3572742" y="721965"/>
                <a:ext cx="88920" cy="2628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92020DE-CB02-4418-8047-433D88C6CFC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64102" y="713325"/>
                  <a:ext cx="106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B23CB99-B9B5-F77E-08E7-5EBD9A5244F0}"/>
                    </a:ext>
                  </a:extLst>
                </p14:cNvPr>
                <p14:cNvContentPartPr/>
                <p14:nvPr/>
              </p14:nvContentPartPr>
              <p14:xfrm>
                <a:off x="4227222" y="727365"/>
                <a:ext cx="123480" cy="191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B23CB99-B9B5-F77E-08E7-5EBD9A5244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18582" y="718725"/>
                  <a:ext cx="141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A492B859-1AD7-63B7-24B0-91E5981047AE}"/>
                    </a:ext>
                  </a:extLst>
                </p14:cNvPr>
                <p14:cNvContentPartPr/>
                <p14:nvPr/>
              </p14:nvContentPartPr>
              <p14:xfrm>
                <a:off x="4375182" y="872445"/>
                <a:ext cx="103680" cy="889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A492B859-1AD7-63B7-24B0-91E5981047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66182" y="863445"/>
                  <a:ext cx="121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86042CC-0385-9EBF-55A8-77F06FC9D082}"/>
                    </a:ext>
                  </a:extLst>
                </p14:cNvPr>
                <p14:cNvContentPartPr/>
                <p14:nvPr/>
              </p14:nvContentPartPr>
              <p14:xfrm>
                <a:off x="4484262" y="704325"/>
                <a:ext cx="137160" cy="286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86042CC-0385-9EBF-55A8-77F06FC9D08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75262" y="695685"/>
                  <a:ext cx="154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03D6BF4-E4E7-EB3B-DB0E-D82D94A0C47A}"/>
                    </a:ext>
                  </a:extLst>
                </p14:cNvPr>
                <p14:cNvContentPartPr/>
                <p14:nvPr/>
              </p14:nvContentPartPr>
              <p14:xfrm>
                <a:off x="3427662" y="685245"/>
                <a:ext cx="165960" cy="333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03D6BF4-E4E7-EB3B-DB0E-D82D94A0C47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418662" y="676245"/>
                  <a:ext cx="1836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4DAE18A-BFA8-7CDC-FA97-B84E59ECF426}"/>
                    </a:ext>
                  </a:extLst>
                </p14:cNvPr>
                <p14:cNvContentPartPr/>
                <p14:nvPr/>
              </p14:nvContentPartPr>
              <p14:xfrm>
                <a:off x="4677942" y="557445"/>
                <a:ext cx="125640" cy="158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4DAE18A-BFA8-7CDC-FA97-B84E59ECF42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669302" y="548805"/>
                  <a:ext cx="14328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635FE9BA-3F36-950E-F5B5-834BDEED2E61}"/>
                  </a:ext>
                </a:extLst>
              </p14:cNvPr>
              <p14:cNvContentPartPr/>
              <p14:nvPr/>
            </p14:nvContentPartPr>
            <p14:xfrm>
              <a:off x="5534022" y="708285"/>
              <a:ext cx="135000" cy="1886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635FE9BA-3F36-950E-F5B5-834BDEED2E6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25022" y="699285"/>
                <a:ext cx="15264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CC158619-8937-0C3E-5AC4-20EE40204E72}"/>
              </a:ext>
            </a:extLst>
          </p:cNvPr>
          <p:cNvGrpSpPr/>
          <p:nvPr/>
        </p:nvGrpSpPr>
        <p:grpSpPr>
          <a:xfrm>
            <a:off x="5826702" y="623685"/>
            <a:ext cx="1591560" cy="322920"/>
            <a:chOff x="5826702" y="623685"/>
            <a:chExt cx="159156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FC21ADC-5A73-9C4F-7B69-B61D30A825BB}"/>
                    </a:ext>
                  </a:extLst>
                </p14:cNvPr>
                <p14:cNvContentPartPr/>
                <p14:nvPr/>
              </p14:nvContentPartPr>
              <p14:xfrm>
                <a:off x="5826702" y="752925"/>
                <a:ext cx="137160" cy="138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FC21ADC-5A73-9C4F-7B69-B61D30A825B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17702" y="744285"/>
                  <a:ext cx="1548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D8F064A-6D02-6998-9D51-4C67EE5190B3}"/>
                    </a:ext>
                  </a:extLst>
                </p14:cNvPr>
                <p14:cNvContentPartPr/>
                <p14:nvPr/>
              </p14:nvContentPartPr>
              <p14:xfrm>
                <a:off x="6057822" y="702525"/>
                <a:ext cx="120240" cy="199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D8F064A-6D02-6998-9D51-4C67EE5190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48822" y="693885"/>
                  <a:ext cx="1378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D8C6249-791B-C95A-8E54-FE797EAF3C78}"/>
                    </a:ext>
                  </a:extLst>
                </p14:cNvPr>
                <p14:cNvContentPartPr/>
                <p14:nvPr/>
              </p14:nvContentPartPr>
              <p14:xfrm>
                <a:off x="6225942" y="854085"/>
                <a:ext cx="80640" cy="92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D8C6249-791B-C95A-8E54-FE797EAF3C7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16942" y="845445"/>
                  <a:ext cx="98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24D539A-ADFA-C782-CE6D-2F6AE53DC6BC}"/>
                    </a:ext>
                  </a:extLst>
                </p14:cNvPr>
                <p14:cNvContentPartPr/>
                <p14:nvPr/>
              </p14:nvContentPartPr>
              <p14:xfrm>
                <a:off x="6404502" y="669405"/>
                <a:ext cx="93600" cy="2757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24D539A-ADFA-C782-CE6D-2F6AE53DC6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95502" y="660765"/>
                  <a:ext cx="111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C39C0BD-8C0A-C7F3-FAA3-49E94DF5E84C}"/>
                    </a:ext>
                  </a:extLst>
                </p14:cNvPr>
                <p14:cNvContentPartPr/>
                <p14:nvPr/>
              </p14:nvContentPartPr>
              <p14:xfrm>
                <a:off x="6485142" y="725205"/>
                <a:ext cx="144360" cy="132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C39C0BD-8C0A-C7F3-FAA3-49E94DF5E84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76502" y="716205"/>
                  <a:ext cx="162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78480B3-5666-6CBC-573C-40D4E887078F}"/>
                    </a:ext>
                  </a:extLst>
                </p14:cNvPr>
                <p14:cNvContentPartPr/>
                <p14:nvPr/>
              </p14:nvContentPartPr>
              <p14:xfrm>
                <a:off x="6717342" y="769845"/>
                <a:ext cx="96120" cy="27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78480B3-5666-6CBC-573C-40D4E887078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08702" y="761205"/>
                  <a:ext cx="1137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8259904-BAE4-802B-03F1-4401AE4E88E7}"/>
                    </a:ext>
                  </a:extLst>
                </p14:cNvPr>
                <p14:cNvContentPartPr/>
                <p14:nvPr/>
              </p14:nvContentPartPr>
              <p14:xfrm>
                <a:off x="6831102" y="708645"/>
                <a:ext cx="133920" cy="160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8259904-BAE4-802B-03F1-4401AE4E88E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22102" y="700005"/>
                  <a:ext cx="151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27DBAD8-52F2-03D8-A541-7348720A71C2}"/>
                    </a:ext>
                  </a:extLst>
                </p14:cNvPr>
                <p14:cNvContentPartPr/>
                <p14:nvPr/>
              </p14:nvContentPartPr>
              <p14:xfrm>
                <a:off x="6995622" y="623685"/>
                <a:ext cx="103320" cy="282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27DBAD8-52F2-03D8-A541-7348720A71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986622" y="614685"/>
                  <a:ext cx="120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550481C-2779-B9F0-C828-8AB2B1E872A2}"/>
                    </a:ext>
                  </a:extLst>
                </p14:cNvPr>
                <p14:cNvContentPartPr/>
                <p14:nvPr/>
              </p14:nvContentPartPr>
              <p14:xfrm>
                <a:off x="7152582" y="631245"/>
                <a:ext cx="126720" cy="173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550481C-2779-B9F0-C828-8AB2B1E872A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43942" y="622605"/>
                  <a:ext cx="144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2808ACF-B26D-73E1-E9AE-A6DF0C2F7FAE}"/>
                    </a:ext>
                  </a:extLst>
                </p14:cNvPr>
                <p14:cNvContentPartPr/>
                <p14:nvPr/>
              </p14:nvContentPartPr>
              <p14:xfrm>
                <a:off x="7316742" y="802965"/>
                <a:ext cx="101520" cy="123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2808ACF-B26D-73E1-E9AE-A6DF0C2F7FA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07742" y="793965"/>
                  <a:ext cx="11916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37E668F-C8DD-431C-2DB3-9A10D2FD766C}"/>
                  </a:ext>
                </a:extLst>
              </p14:cNvPr>
              <p14:cNvContentPartPr/>
              <p14:nvPr/>
            </p14:nvContentPartPr>
            <p14:xfrm>
              <a:off x="3465462" y="1283925"/>
              <a:ext cx="6480" cy="1692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37E668F-C8DD-431C-2DB3-9A10D2FD766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56822" y="1274925"/>
                <a:ext cx="241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EAFF034-6B22-08CD-0696-4902756674F5}"/>
                  </a:ext>
                </a:extLst>
              </p14:cNvPr>
              <p14:cNvContentPartPr/>
              <p14:nvPr/>
            </p14:nvContentPartPr>
            <p14:xfrm>
              <a:off x="4989342" y="866685"/>
              <a:ext cx="178560" cy="2268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EAFF034-6B22-08CD-0696-4902756674F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80342" y="858045"/>
                <a:ext cx="19620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5648BD37-E165-7B5E-6414-5FB5EB1D9A77}"/>
              </a:ext>
            </a:extLst>
          </p:cNvPr>
          <p:cNvGrpSpPr/>
          <p:nvPr/>
        </p:nvGrpSpPr>
        <p:grpSpPr>
          <a:xfrm>
            <a:off x="8241942" y="117525"/>
            <a:ext cx="1166040" cy="207000"/>
            <a:chOff x="8241942" y="117525"/>
            <a:chExt cx="116604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DEEF16F-D451-B59B-2250-9C9CB02D68EB}"/>
                    </a:ext>
                  </a:extLst>
                </p14:cNvPr>
                <p14:cNvContentPartPr/>
                <p14:nvPr/>
              </p14:nvContentPartPr>
              <p14:xfrm>
                <a:off x="8241942" y="160725"/>
                <a:ext cx="185040" cy="145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DEEF16F-D451-B59B-2250-9C9CB02D68E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33302" y="152085"/>
                  <a:ext cx="202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2658170-E99E-E77C-9C12-73A3A98C10B4}"/>
                    </a:ext>
                  </a:extLst>
                </p14:cNvPr>
                <p14:cNvContentPartPr/>
                <p14:nvPr/>
              </p14:nvContentPartPr>
              <p14:xfrm>
                <a:off x="8271462" y="165405"/>
                <a:ext cx="160920" cy="1159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2658170-E99E-E77C-9C12-73A3A98C10B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62462" y="156765"/>
                  <a:ext cx="178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B569B0D-236E-8A2A-9201-EA05523E3D21}"/>
                    </a:ext>
                  </a:extLst>
                </p14:cNvPr>
                <p14:cNvContentPartPr/>
                <p14:nvPr/>
              </p14:nvContentPartPr>
              <p14:xfrm>
                <a:off x="8584302" y="197805"/>
                <a:ext cx="150480" cy="23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B569B0D-236E-8A2A-9201-EA05523E3D2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75302" y="188805"/>
                  <a:ext cx="168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55F0A19-0171-ADCE-0EE6-F5F6EC08BB15}"/>
                    </a:ext>
                  </a:extLst>
                </p14:cNvPr>
                <p14:cNvContentPartPr/>
                <p14:nvPr/>
              </p14:nvContentPartPr>
              <p14:xfrm>
                <a:off x="8646222" y="255405"/>
                <a:ext cx="98640" cy="2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55F0A19-0171-ADCE-0EE6-F5F6EC08BB1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37582" y="246765"/>
                  <a:ext cx="1162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D4F1A16-F729-F647-C6DC-4C5AC0DCA561}"/>
                    </a:ext>
                  </a:extLst>
                </p14:cNvPr>
                <p14:cNvContentPartPr/>
                <p14:nvPr/>
              </p14:nvContentPartPr>
              <p14:xfrm>
                <a:off x="8873742" y="159645"/>
                <a:ext cx="164160" cy="106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D4F1A16-F729-F647-C6DC-4C5AC0DCA5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865102" y="151005"/>
                  <a:ext cx="181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8C941E5-02F4-79B1-38CB-A829E680F0FF}"/>
                    </a:ext>
                  </a:extLst>
                </p14:cNvPr>
                <p14:cNvContentPartPr/>
                <p14:nvPr/>
              </p14:nvContentPartPr>
              <p14:xfrm>
                <a:off x="9118902" y="117525"/>
                <a:ext cx="142200" cy="1486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8C941E5-02F4-79B1-38CB-A829E680F0F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09902" y="108525"/>
                  <a:ext cx="159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30D78C8-1DF6-93CB-7FCD-D18DAF97515F}"/>
                    </a:ext>
                  </a:extLst>
                </p14:cNvPr>
                <p14:cNvContentPartPr/>
                <p14:nvPr/>
              </p14:nvContentPartPr>
              <p14:xfrm>
                <a:off x="9301782" y="253965"/>
                <a:ext cx="106200" cy="70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30D78C8-1DF6-93CB-7FCD-D18DAF97515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93142" y="244965"/>
                  <a:ext cx="12384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9072428A-206F-E4AA-81C7-B71043FBF290}"/>
              </a:ext>
            </a:extLst>
          </p:cNvPr>
          <p:cNvGrpSpPr/>
          <p:nvPr/>
        </p:nvGrpSpPr>
        <p:grpSpPr>
          <a:xfrm>
            <a:off x="9859422" y="84405"/>
            <a:ext cx="1613520" cy="242280"/>
            <a:chOff x="9859422" y="84405"/>
            <a:chExt cx="161352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7D46318-21E4-E52E-D2E7-AB01A38CAC20}"/>
                    </a:ext>
                  </a:extLst>
                </p14:cNvPr>
                <p14:cNvContentPartPr/>
                <p14:nvPr/>
              </p14:nvContentPartPr>
              <p14:xfrm>
                <a:off x="9859422" y="151005"/>
                <a:ext cx="169200" cy="147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7D46318-21E4-E52E-D2E7-AB01A38CAC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850782" y="142005"/>
                  <a:ext cx="186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EC88B30-AE67-048F-767F-03F2EA9568B5}"/>
                    </a:ext>
                  </a:extLst>
                </p14:cNvPr>
                <p14:cNvContentPartPr/>
                <p14:nvPr/>
              </p14:nvContentPartPr>
              <p14:xfrm>
                <a:off x="10180182" y="220485"/>
                <a:ext cx="166320" cy="133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EC88B30-AE67-048F-767F-03F2EA9568B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71542" y="211845"/>
                  <a:ext cx="183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BA7883D-97DB-DF42-5957-BF61C13210FF}"/>
                    </a:ext>
                  </a:extLst>
                </p14:cNvPr>
                <p14:cNvContentPartPr/>
                <p14:nvPr/>
              </p14:nvContentPartPr>
              <p14:xfrm>
                <a:off x="10215102" y="269445"/>
                <a:ext cx="136440" cy="1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BA7883D-97DB-DF42-5957-BF61C13210F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206462" y="260805"/>
                  <a:ext cx="1540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D56E45E-A49E-7EF6-BE61-E436496C658F}"/>
                    </a:ext>
                  </a:extLst>
                </p14:cNvPr>
                <p14:cNvContentPartPr/>
                <p14:nvPr/>
              </p14:nvContentPartPr>
              <p14:xfrm>
                <a:off x="10542342" y="183405"/>
                <a:ext cx="153360" cy="98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D56E45E-A49E-7EF6-BE61-E436496C65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33342" y="174765"/>
                  <a:ext cx="171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DA457F4-ED38-CDDD-FDD8-22A668E912BA}"/>
                    </a:ext>
                  </a:extLst>
                </p14:cNvPr>
                <p14:cNvContentPartPr/>
                <p14:nvPr/>
              </p14:nvContentPartPr>
              <p14:xfrm>
                <a:off x="10752582" y="241365"/>
                <a:ext cx="75240" cy="165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DA457F4-ED38-CDDD-FDD8-22A668E912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743582" y="232725"/>
                  <a:ext cx="92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54949AA-4282-54FA-A1A2-255FDEEC975F}"/>
                    </a:ext>
                  </a:extLst>
                </p14:cNvPr>
                <p14:cNvContentPartPr/>
                <p14:nvPr/>
              </p14:nvContentPartPr>
              <p14:xfrm>
                <a:off x="10871382" y="160725"/>
                <a:ext cx="242640" cy="160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54949AA-4282-54FA-A1A2-255FDEEC975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62742" y="152085"/>
                  <a:ext cx="260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FC8133C-BCE9-D179-6234-E4BEBBA8434A}"/>
                    </a:ext>
                  </a:extLst>
                </p14:cNvPr>
                <p14:cNvContentPartPr/>
                <p14:nvPr/>
              </p14:nvContentPartPr>
              <p14:xfrm>
                <a:off x="10498422" y="110325"/>
                <a:ext cx="121680" cy="216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FC8133C-BCE9-D179-6234-E4BEBBA8434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89782" y="101325"/>
                  <a:ext cx="139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ECDAE97-A6B1-BCCA-1F3B-AC938C84A422}"/>
                    </a:ext>
                  </a:extLst>
                </p14:cNvPr>
                <p14:cNvContentPartPr/>
                <p14:nvPr/>
              </p14:nvContentPartPr>
              <p14:xfrm>
                <a:off x="11228862" y="84405"/>
                <a:ext cx="117360" cy="186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ECDAE97-A6B1-BCCA-1F3B-AC938C84A42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219862" y="75405"/>
                  <a:ext cx="135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A1F0D40B-1966-45BF-3517-37C6E093E2DC}"/>
                    </a:ext>
                  </a:extLst>
                </p14:cNvPr>
                <p14:cNvContentPartPr/>
                <p14:nvPr/>
              </p14:nvContentPartPr>
              <p14:xfrm>
                <a:off x="11405262" y="239565"/>
                <a:ext cx="67680" cy="67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A1F0D40B-1966-45BF-3517-37C6E093E2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396622" y="230565"/>
                  <a:ext cx="853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E3B8C006-4D77-395F-1B23-58626F7C7FB4}"/>
              </a:ext>
            </a:extLst>
          </p:cNvPr>
          <p:cNvGrpSpPr/>
          <p:nvPr/>
        </p:nvGrpSpPr>
        <p:grpSpPr>
          <a:xfrm>
            <a:off x="7820382" y="537285"/>
            <a:ext cx="214920" cy="290520"/>
            <a:chOff x="7820382" y="537285"/>
            <a:chExt cx="21492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48CCA51-4F0B-06C8-C3F8-5CB87ACC3141}"/>
                    </a:ext>
                  </a:extLst>
                </p14:cNvPr>
                <p14:cNvContentPartPr/>
                <p14:nvPr/>
              </p14:nvContentPartPr>
              <p14:xfrm>
                <a:off x="7822542" y="741405"/>
                <a:ext cx="194040" cy="14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48CCA51-4F0B-06C8-C3F8-5CB87ACC314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813542" y="732405"/>
                  <a:ext cx="211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3F7EDA7-33A3-2EF9-125F-5844560126F3}"/>
                    </a:ext>
                  </a:extLst>
                </p14:cNvPr>
                <p14:cNvContentPartPr/>
                <p14:nvPr/>
              </p14:nvContentPartPr>
              <p14:xfrm>
                <a:off x="7820382" y="790365"/>
                <a:ext cx="197280" cy="37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3F7EDA7-33A3-2EF9-125F-5844560126F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11742" y="781365"/>
                  <a:ext cx="214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374B524-66FC-62D6-7D5C-42C5B6425215}"/>
                    </a:ext>
                  </a:extLst>
                </p14:cNvPr>
                <p14:cNvContentPartPr/>
                <p14:nvPr/>
              </p14:nvContentPartPr>
              <p14:xfrm>
                <a:off x="7820382" y="537285"/>
                <a:ext cx="214920" cy="1512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374B524-66FC-62D6-7D5C-42C5B642521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11742" y="528645"/>
                  <a:ext cx="232560" cy="16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8BEDEFE2-8157-5C0C-1B61-A38A2BA923B1}"/>
              </a:ext>
            </a:extLst>
          </p:cNvPr>
          <p:cNvGrpSpPr/>
          <p:nvPr/>
        </p:nvGrpSpPr>
        <p:grpSpPr>
          <a:xfrm>
            <a:off x="8534262" y="547005"/>
            <a:ext cx="1136160" cy="375120"/>
            <a:chOff x="8534262" y="547005"/>
            <a:chExt cx="113616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4191CD0-8C62-75EB-020D-A089194C0435}"/>
                    </a:ext>
                  </a:extLst>
                </p14:cNvPr>
                <p14:cNvContentPartPr/>
                <p14:nvPr/>
              </p14:nvContentPartPr>
              <p14:xfrm>
                <a:off x="8534262" y="701805"/>
                <a:ext cx="168480" cy="1465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4191CD0-8C62-75EB-020D-A089194C043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25622" y="692805"/>
                  <a:ext cx="1861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1F92D07-04B0-47CB-8322-92839D641CB6}"/>
                    </a:ext>
                  </a:extLst>
                </p14:cNvPr>
                <p14:cNvContentPartPr/>
                <p14:nvPr/>
              </p14:nvContentPartPr>
              <p14:xfrm>
                <a:off x="8573502" y="716205"/>
                <a:ext cx="148680" cy="71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1F92D07-04B0-47CB-8322-92839D641C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564502" y="707565"/>
                  <a:ext cx="1663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0D0079D-B89C-1E0C-3AD9-2539FF3074F8}"/>
                    </a:ext>
                  </a:extLst>
                </p14:cNvPr>
                <p14:cNvContentPartPr/>
                <p14:nvPr/>
              </p14:nvContentPartPr>
              <p14:xfrm>
                <a:off x="8782302" y="547005"/>
                <a:ext cx="373320" cy="285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0D0079D-B89C-1E0C-3AD9-2539FF3074F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773302" y="538365"/>
                  <a:ext cx="3909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B915320-DA23-DFED-FE3B-8A039BE6B94D}"/>
                    </a:ext>
                  </a:extLst>
                </p14:cNvPr>
                <p14:cNvContentPartPr/>
                <p14:nvPr/>
              </p14:nvContentPartPr>
              <p14:xfrm>
                <a:off x="9057702" y="737085"/>
                <a:ext cx="188280" cy="7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B915320-DA23-DFED-FE3B-8A039BE6B94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48702" y="728445"/>
                  <a:ext cx="20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2108531-1C4F-DAF2-F6D6-208EE5136024}"/>
                    </a:ext>
                  </a:extLst>
                </p14:cNvPr>
                <p14:cNvContentPartPr/>
                <p14:nvPr/>
              </p14:nvContentPartPr>
              <p14:xfrm>
                <a:off x="9365502" y="593085"/>
                <a:ext cx="304920" cy="329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2108531-1C4F-DAF2-F6D6-208EE513602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56862" y="584085"/>
                  <a:ext cx="32256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B8F201CC-A573-5A0D-470A-3E58B954E975}"/>
              </a:ext>
            </a:extLst>
          </p:cNvPr>
          <p:cNvGrpSpPr/>
          <p:nvPr/>
        </p:nvGrpSpPr>
        <p:grpSpPr>
          <a:xfrm>
            <a:off x="9896862" y="458805"/>
            <a:ext cx="2118960" cy="462960"/>
            <a:chOff x="9896862" y="458805"/>
            <a:chExt cx="211896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A0E76DF-722B-ABA8-6C37-E4A1F1195655}"/>
                    </a:ext>
                  </a:extLst>
                </p14:cNvPr>
                <p14:cNvContentPartPr/>
                <p14:nvPr/>
              </p14:nvContentPartPr>
              <p14:xfrm>
                <a:off x="9896862" y="750045"/>
                <a:ext cx="171720" cy="54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A0E76DF-722B-ABA8-6C37-E4A1F119565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888222" y="741405"/>
                  <a:ext cx="189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53B8268-5528-F916-95C9-2778BA492B1F}"/>
                    </a:ext>
                  </a:extLst>
                </p14:cNvPr>
                <p14:cNvContentPartPr/>
                <p14:nvPr/>
              </p14:nvContentPartPr>
              <p14:xfrm>
                <a:off x="10224102" y="650685"/>
                <a:ext cx="81720" cy="167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53B8268-5528-F916-95C9-2778BA492B1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215462" y="642045"/>
                  <a:ext cx="99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207BF7D-3C40-7E90-EC9E-09DC999E1177}"/>
                    </a:ext>
                  </a:extLst>
                </p14:cNvPr>
                <p14:cNvContentPartPr/>
                <p14:nvPr/>
              </p14:nvContentPartPr>
              <p14:xfrm>
                <a:off x="10399422" y="699645"/>
                <a:ext cx="130680" cy="123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207BF7D-3C40-7E90-EC9E-09DC999E117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390782" y="690645"/>
                  <a:ext cx="148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A21A4B6-C80B-A412-8CA7-83F991FBA523}"/>
                    </a:ext>
                  </a:extLst>
                </p14:cNvPr>
                <p14:cNvContentPartPr/>
                <p14:nvPr/>
              </p14:nvContentPartPr>
              <p14:xfrm>
                <a:off x="10441182" y="719085"/>
                <a:ext cx="104400" cy="36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A21A4B6-C80B-A412-8CA7-83F991FBA52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32182" y="710085"/>
                  <a:ext cx="122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EEE21BF-82B8-A090-2035-B027D1EE8FA1}"/>
                    </a:ext>
                  </a:extLst>
                </p14:cNvPr>
                <p14:cNvContentPartPr/>
                <p14:nvPr/>
              </p14:nvContentPartPr>
              <p14:xfrm>
                <a:off x="10662582" y="674085"/>
                <a:ext cx="141840" cy="247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EEE21BF-82B8-A090-2035-B027D1EE8FA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53582" y="665445"/>
                  <a:ext cx="159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B26800C-2B83-8FE6-03BE-AC4F134B4E94}"/>
                    </a:ext>
                  </a:extLst>
                </p14:cNvPr>
                <p14:cNvContentPartPr/>
                <p14:nvPr/>
              </p14:nvContentPartPr>
              <p14:xfrm>
                <a:off x="10959942" y="723765"/>
                <a:ext cx="111240" cy="4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B26800C-2B83-8FE6-03BE-AC4F134B4E9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950942" y="714765"/>
                  <a:ext cx="128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4830F52-B126-8A2B-21A0-2BED458ECA65}"/>
                    </a:ext>
                  </a:extLst>
                </p14:cNvPr>
                <p14:cNvContentPartPr/>
                <p14:nvPr/>
              </p14:nvContentPartPr>
              <p14:xfrm>
                <a:off x="10942662" y="773085"/>
                <a:ext cx="151920" cy="144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4830F52-B126-8A2B-21A0-2BED458ECA6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933662" y="764445"/>
                  <a:ext cx="169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2DDBAF2-7B69-337D-8878-855CC5264205}"/>
                    </a:ext>
                  </a:extLst>
                </p14:cNvPr>
                <p14:cNvContentPartPr/>
                <p14:nvPr/>
              </p14:nvContentPartPr>
              <p14:xfrm>
                <a:off x="11243622" y="675885"/>
                <a:ext cx="169560" cy="1742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2DDBAF2-7B69-337D-8878-855CC526420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234622" y="667245"/>
                  <a:ext cx="187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B5B244F-015A-A14B-D4E2-5691DD98E663}"/>
                    </a:ext>
                  </a:extLst>
                </p14:cNvPr>
                <p14:cNvContentPartPr/>
                <p14:nvPr/>
              </p14:nvContentPartPr>
              <p14:xfrm>
                <a:off x="11291502" y="699285"/>
                <a:ext cx="122760" cy="835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B5B244F-015A-A14B-D4E2-5691DD98E6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82862" y="690285"/>
                  <a:ext cx="140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A7D2D3A-7F75-BEA1-B4D3-66D6456933B0}"/>
                    </a:ext>
                  </a:extLst>
                </p14:cNvPr>
                <p14:cNvContentPartPr/>
                <p14:nvPr/>
              </p14:nvContentPartPr>
              <p14:xfrm>
                <a:off x="11138502" y="550245"/>
                <a:ext cx="154800" cy="350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A7D2D3A-7F75-BEA1-B4D3-66D6456933B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129502" y="541605"/>
                  <a:ext cx="1724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A17A6A2-AAE6-9FBB-174C-2FBB4191671C}"/>
                    </a:ext>
                  </a:extLst>
                </p14:cNvPr>
                <p14:cNvContentPartPr/>
                <p14:nvPr/>
              </p14:nvContentPartPr>
              <p14:xfrm>
                <a:off x="11482662" y="721965"/>
                <a:ext cx="107280" cy="86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A17A6A2-AAE6-9FBB-174C-2FBB4191671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73662" y="713325"/>
                  <a:ext cx="124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C3F7FBA-C8BD-5CAD-7F28-EEC845832677}"/>
                    </a:ext>
                  </a:extLst>
                </p14:cNvPr>
                <p14:cNvContentPartPr/>
                <p14:nvPr/>
              </p14:nvContentPartPr>
              <p14:xfrm>
                <a:off x="11650062" y="696405"/>
                <a:ext cx="139320" cy="1393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C3F7FBA-C8BD-5CAD-7F28-EEC84583267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41062" y="687765"/>
                  <a:ext cx="156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F7ADC9E-6137-2B3F-8846-5E4D8254ADE6}"/>
                    </a:ext>
                  </a:extLst>
                </p14:cNvPr>
                <p14:cNvContentPartPr/>
                <p14:nvPr/>
              </p14:nvContentPartPr>
              <p14:xfrm>
                <a:off x="11799822" y="616485"/>
                <a:ext cx="113760" cy="297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F7ADC9E-6137-2B3F-8846-5E4D8254ADE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790822" y="607485"/>
                  <a:ext cx="1314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14B9382-6689-54AE-EAAE-71AE33F97135}"/>
                    </a:ext>
                  </a:extLst>
                </p14:cNvPr>
                <p14:cNvContentPartPr/>
                <p14:nvPr/>
              </p14:nvContentPartPr>
              <p14:xfrm>
                <a:off x="11927982" y="458805"/>
                <a:ext cx="87840" cy="191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14B9382-6689-54AE-EAAE-71AE33F971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918982" y="450165"/>
                  <a:ext cx="10548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7535A5E-5A2A-7CD0-309B-B26F4BF842EE}"/>
                  </a:ext>
                </a:extLst>
              </p14:cNvPr>
              <p14:cNvContentPartPr/>
              <p14:nvPr/>
            </p14:nvContentPartPr>
            <p14:xfrm>
              <a:off x="11473662" y="3497205"/>
              <a:ext cx="221040" cy="2070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7535A5E-5A2A-7CD0-309B-B26F4BF842E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465022" y="3488565"/>
                <a:ext cx="2386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F6D52F97-27D9-4B8F-F361-991280885BBF}"/>
                  </a:ext>
                </a:extLst>
              </p14:cNvPr>
              <p14:cNvContentPartPr/>
              <p14:nvPr/>
            </p14:nvContentPartPr>
            <p14:xfrm>
              <a:off x="874182" y="2041005"/>
              <a:ext cx="2709720" cy="11124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F6D52F97-27D9-4B8F-F361-991280885BB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65182" y="2032365"/>
                <a:ext cx="27273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721E05CA-5EC5-4D52-B7E9-A9BF537821BF}"/>
                  </a:ext>
                </a:extLst>
              </p14:cNvPr>
              <p14:cNvContentPartPr/>
              <p14:nvPr/>
            </p14:nvContentPartPr>
            <p14:xfrm>
              <a:off x="7233942" y="2732565"/>
              <a:ext cx="2315880" cy="4752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721E05CA-5EC5-4D52-B7E9-A9BF537821BF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225302" y="2723565"/>
                <a:ext cx="233352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8" name="Gruppieren 337">
            <a:extLst>
              <a:ext uri="{FF2B5EF4-FFF2-40B4-BE49-F238E27FC236}">
                <a16:creationId xmlns:a16="http://schemas.microsoft.com/office/drawing/2014/main" id="{03878927-5A95-87CF-9420-A686AEAC1233}"/>
              </a:ext>
            </a:extLst>
          </p:cNvPr>
          <p:cNvGrpSpPr/>
          <p:nvPr/>
        </p:nvGrpSpPr>
        <p:grpSpPr>
          <a:xfrm>
            <a:off x="1028622" y="3799245"/>
            <a:ext cx="4442040" cy="2621880"/>
            <a:chOff x="1028622" y="3799245"/>
            <a:chExt cx="4442040" cy="262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880B2588-8E7C-5073-E47F-7A96D0B19449}"/>
                    </a:ext>
                  </a:extLst>
                </p14:cNvPr>
                <p14:cNvContentPartPr/>
                <p14:nvPr/>
              </p14:nvContentPartPr>
              <p14:xfrm>
                <a:off x="1585902" y="3952965"/>
                <a:ext cx="60840" cy="20509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880B2588-8E7C-5073-E47F-7A96D0B1944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576902" y="3944325"/>
                  <a:ext cx="78480" cy="20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7785B79-DA60-A27E-B6F7-FF821B1D3F20}"/>
                    </a:ext>
                  </a:extLst>
                </p14:cNvPr>
                <p14:cNvContentPartPr/>
                <p14:nvPr/>
              </p14:nvContentPartPr>
              <p14:xfrm>
                <a:off x="1174422" y="5842965"/>
                <a:ext cx="4146480" cy="11772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7785B79-DA60-A27E-B6F7-FF821B1D3F2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65782" y="5834325"/>
                  <a:ext cx="4164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900F170-7CA4-EF1A-D684-4E5BD3EBC123}"/>
                    </a:ext>
                  </a:extLst>
                </p14:cNvPr>
                <p14:cNvContentPartPr/>
                <p14:nvPr/>
              </p14:nvContentPartPr>
              <p14:xfrm>
                <a:off x="5339262" y="5847285"/>
                <a:ext cx="131400" cy="25380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900F170-7CA4-EF1A-D684-4E5BD3EBC1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30262" y="5838645"/>
                  <a:ext cx="1490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7DFB044E-6F86-78DC-2A9E-4C785F1FE28C}"/>
                    </a:ext>
                  </a:extLst>
                </p14:cNvPr>
                <p14:cNvContentPartPr/>
                <p14:nvPr/>
              </p14:nvContentPartPr>
              <p14:xfrm>
                <a:off x="1484022" y="3824085"/>
                <a:ext cx="202680" cy="23760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7DFB044E-6F86-78DC-2A9E-4C785F1FE28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75382" y="3815445"/>
                  <a:ext cx="2203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577885B7-1135-63DE-15AE-CF5AB11FA91B}"/>
                    </a:ext>
                  </a:extLst>
                </p14:cNvPr>
                <p14:cNvContentPartPr/>
                <p14:nvPr/>
              </p14:nvContentPartPr>
              <p14:xfrm>
                <a:off x="1028622" y="3799245"/>
                <a:ext cx="320040" cy="32904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577885B7-1135-63DE-15AE-CF5AB11FA91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9982" y="3790605"/>
                  <a:ext cx="33768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3544A15-B6A7-C8F1-72C1-9929FBFB1B87}"/>
                    </a:ext>
                  </a:extLst>
                </p14:cNvPr>
                <p14:cNvContentPartPr/>
                <p14:nvPr/>
              </p14:nvContentPartPr>
              <p14:xfrm>
                <a:off x="5157462" y="6106125"/>
                <a:ext cx="182880" cy="3150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3544A15-B6A7-C8F1-72C1-9929FBFB1B8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48462" y="6097485"/>
                  <a:ext cx="20052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uppieren 356">
            <a:extLst>
              <a:ext uri="{FF2B5EF4-FFF2-40B4-BE49-F238E27FC236}">
                <a16:creationId xmlns:a16="http://schemas.microsoft.com/office/drawing/2014/main" id="{4CA7B46B-DDA8-AE51-6D6C-99D0D2DED796}"/>
              </a:ext>
            </a:extLst>
          </p:cNvPr>
          <p:cNvGrpSpPr/>
          <p:nvPr/>
        </p:nvGrpSpPr>
        <p:grpSpPr>
          <a:xfrm>
            <a:off x="1008462" y="5201805"/>
            <a:ext cx="788400" cy="243000"/>
            <a:chOff x="1008462" y="5201805"/>
            <a:chExt cx="78840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265EA46-DB91-4890-24DA-F1235CCD8EFF}"/>
                    </a:ext>
                  </a:extLst>
                </p14:cNvPr>
                <p14:cNvContentPartPr/>
                <p14:nvPr/>
              </p14:nvContentPartPr>
              <p14:xfrm>
                <a:off x="1472142" y="5217285"/>
                <a:ext cx="324720" cy="6012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265EA46-DB91-4890-24DA-F1235CCD8EF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63502" y="5208285"/>
                  <a:ext cx="342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B81B6A2-C296-5143-AB29-BB8CA00C0789}"/>
                    </a:ext>
                  </a:extLst>
                </p14:cNvPr>
                <p14:cNvContentPartPr/>
                <p14:nvPr/>
              </p14:nvContentPartPr>
              <p14:xfrm>
                <a:off x="1008462" y="5201805"/>
                <a:ext cx="287640" cy="2430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B81B6A2-C296-5143-AB29-BB8CA00C078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99822" y="5192805"/>
                  <a:ext cx="305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4690E174-6592-79DB-DF76-4C845DDBAFD9}"/>
                    </a:ext>
                  </a:extLst>
                </p14:cNvPr>
                <p14:cNvContentPartPr/>
                <p14:nvPr/>
              </p14:nvContentPartPr>
              <p14:xfrm>
                <a:off x="1362342" y="5281005"/>
                <a:ext cx="36720" cy="8388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4690E174-6592-79DB-DF76-4C845DDBAFD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53702" y="5272365"/>
                  <a:ext cx="5436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6" name="Gruppieren 355">
            <a:extLst>
              <a:ext uri="{FF2B5EF4-FFF2-40B4-BE49-F238E27FC236}">
                <a16:creationId xmlns:a16="http://schemas.microsoft.com/office/drawing/2014/main" id="{D4696750-13A3-EC60-3EFE-87C01DC88075}"/>
              </a:ext>
            </a:extLst>
          </p:cNvPr>
          <p:cNvGrpSpPr/>
          <p:nvPr/>
        </p:nvGrpSpPr>
        <p:grpSpPr>
          <a:xfrm>
            <a:off x="2088822" y="5775285"/>
            <a:ext cx="385560" cy="705240"/>
            <a:chOff x="2088822" y="5775285"/>
            <a:chExt cx="385560" cy="7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D953C350-97B0-6AE8-2EB7-B67CEFDB5E3F}"/>
                    </a:ext>
                  </a:extLst>
                </p14:cNvPr>
                <p14:cNvContentPartPr/>
                <p14:nvPr/>
              </p14:nvContentPartPr>
              <p14:xfrm>
                <a:off x="2282502" y="5775285"/>
                <a:ext cx="11160" cy="2674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D953C350-97B0-6AE8-2EB7-B67CEFDB5E3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73862" y="5766645"/>
                  <a:ext cx="28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2C93375-2599-9F4D-DCF0-DBC3DD4B1004}"/>
                    </a:ext>
                  </a:extLst>
                </p14:cNvPr>
                <p14:cNvContentPartPr/>
                <p14:nvPr/>
              </p14:nvContentPartPr>
              <p14:xfrm>
                <a:off x="2088822" y="6157965"/>
                <a:ext cx="203760" cy="2408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2C93375-2599-9F4D-DCF0-DBC3DD4B100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079822" y="6148965"/>
                  <a:ext cx="221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6E45161D-B93C-71A3-2A65-3669C30F7FA3}"/>
                    </a:ext>
                  </a:extLst>
                </p14:cNvPr>
                <p14:cNvContentPartPr/>
                <p14:nvPr/>
              </p14:nvContentPartPr>
              <p14:xfrm>
                <a:off x="2341902" y="6253365"/>
                <a:ext cx="132480" cy="168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6E45161D-B93C-71A3-2A65-3669C30F7FA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33262" y="6244365"/>
                  <a:ext cx="150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04BEFB9-0D06-1340-097C-7519D4E247D5}"/>
                    </a:ext>
                  </a:extLst>
                </p14:cNvPr>
                <p14:cNvContentPartPr/>
                <p14:nvPr/>
              </p14:nvContentPartPr>
              <p14:xfrm>
                <a:off x="2193942" y="6063645"/>
                <a:ext cx="138240" cy="2916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04BEFB9-0D06-1340-097C-7519D4E247D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84942" y="6054645"/>
                  <a:ext cx="155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26F47D3C-AD5B-3917-5B2C-E37B54A17980}"/>
                    </a:ext>
                  </a:extLst>
                </p14:cNvPr>
                <p14:cNvContentPartPr/>
                <p14:nvPr/>
              </p14:nvContentPartPr>
              <p14:xfrm>
                <a:off x="2326062" y="6204045"/>
                <a:ext cx="136440" cy="27648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26F47D3C-AD5B-3917-5B2C-E37B54A1798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317422" y="6195045"/>
                  <a:ext cx="154080" cy="29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B7D3772F-4C4F-4AEE-7A14-D33ACDF4682F}"/>
              </a:ext>
            </a:extLst>
          </p:cNvPr>
          <p:cNvGrpSpPr/>
          <p:nvPr/>
        </p:nvGrpSpPr>
        <p:grpSpPr>
          <a:xfrm>
            <a:off x="1032942" y="4195965"/>
            <a:ext cx="728280" cy="246240"/>
            <a:chOff x="1032942" y="4195965"/>
            <a:chExt cx="72828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22EA81B9-5588-681B-4677-F5B23C148979}"/>
                    </a:ext>
                  </a:extLst>
                </p14:cNvPr>
                <p14:cNvContentPartPr/>
                <p14:nvPr/>
              </p14:nvContentPartPr>
              <p14:xfrm>
                <a:off x="1571862" y="4253925"/>
                <a:ext cx="189360" cy="460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22EA81B9-5588-681B-4677-F5B23C14897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62862" y="4245285"/>
                  <a:ext cx="2070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730A8041-FFC0-37B3-4DE9-83AB9C7B454A}"/>
                    </a:ext>
                  </a:extLst>
                </p14:cNvPr>
                <p14:cNvContentPartPr/>
                <p14:nvPr/>
              </p14:nvContentPartPr>
              <p14:xfrm>
                <a:off x="1032942" y="4195965"/>
                <a:ext cx="215280" cy="24624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730A8041-FFC0-37B3-4DE9-83AB9C7B45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3942" y="4186965"/>
                  <a:ext cx="232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E27AF054-FF4E-04EC-E8BC-F2931A3CD6C2}"/>
                    </a:ext>
                  </a:extLst>
                </p14:cNvPr>
                <p14:cNvContentPartPr/>
                <p14:nvPr/>
              </p14:nvContentPartPr>
              <p14:xfrm>
                <a:off x="1351902" y="4253205"/>
                <a:ext cx="63360" cy="15192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E27AF054-FF4E-04EC-E8BC-F2931A3CD6C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43262" y="4244565"/>
                  <a:ext cx="810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uppieren 353">
            <a:extLst>
              <a:ext uri="{FF2B5EF4-FFF2-40B4-BE49-F238E27FC236}">
                <a16:creationId xmlns:a16="http://schemas.microsoft.com/office/drawing/2014/main" id="{03ED11CA-E0A4-F052-4965-55860BE874BF}"/>
              </a:ext>
            </a:extLst>
          </p:cNvPr>
          <p:cNvGrpSpPr/>
          <p:nvPr/>
        </p:nvGrpSpPr>
        <p:grpSpPr>
          <a:xfrm>
            <a:off x="4004742" y="5750445"/>
            <a:ext cx="328680" cy="672480"/>
            <a:chOff x="4004742" y="5750445"/>
            <a:chExt cx="328680" cy="67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4E04E60-BCDE-A46C-4B01-15C703DFECAF}"/>
                    </a:ext>
                  </a:extLst>
                </p14:cNvPr>
                <p14:cNvContentPartPr/>
                <p14:nvPr/>
              </p14:nvContentPartPr>
              <p14:xfrm>
                <a:off x="4087902" y="5750445"/>
                <a:ext cx="12960" cy="2847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4E04E60-BCDE-A46C-4B01-15C703DFECA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78902" y="5741445"/>
                  <a:ext cx="306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8C0EDED2-A281-D4C1-62AC-861E6F8C17D4}"/>
                    </a:ext>
                  </a:extLst>
                </p14:cNvPr>
                <p14:cNvContentPartPr/>
                <p14:nvPr/>
              </p14:nvContentPartPr>
              <p14:xfrm>
                <a:off x="4004742" y="6109725"/>
                <a:ext cx="153000" cy="2404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8C0EDED2-A281-D4C1-62AC-861E6F8C17D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96102" y="6100725"/>
                  <a:ext cx="170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F74BE59-6C46-C858-B5A7-8F6D8AA6383C}"/>
                    </a:ext>
                  </a:extLst>
                </p14:cNvPr>
                <p14:cNvContentPartPr/>
                <p14:nvPr/>
              </p14:nvContentPartPr>
              <p14:xfrm>
                <a:off x="4235142" y="6248325"/>
                <a:ext cx="98280" cy="17460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F74BE59-6C46-C858-B5A7-8F6D8AA6383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26502" y="6239685"/>
                  <a:ext cx="11592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0A442654-8E0F-0F97-1058-381E1ED3CC09}"/>
                  </a:ext>
                </a:extLst>
              </p14:cNvPr>
              <p14:cNvContentPartPr/>
              <p14:nvPr/>
            </p14:nvContentPartPr>
            <p14:xfrm>
              <a:off x="3818262" y="4156005"/>
              <a:ext cx="70560" cy="37440"/>
            </p14:xfrm>
          </p:contentPart>
        </mc:Choice>
        <mc:Fallback xmlns=""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0A442654-8E0F-0F97-1058-381E1ED3CC0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809262" y="4147005"/>
                <a:ext cx="882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60B3476E-7201-92B2-6CF2-9E9A6DDA062F}"/>
                  </a:ext>
                </a:extLst>
              </p14:cNvPr>
              <p14:cNvContentPartPr/>
              <p14:nvPr/>
            </p14:nvContentPartPr>
            <p14:xfrm>
              <a:off x="2289342" y="5094525"/>
              <a:ext cx="39240" cy="35640"/>
            </p14:xfrm>
          </p:contentPart>
        </mc:Choice>
        <mc:Fallback xmlns=""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60B3476E-7201-92B2-6CF2-9E9A6DDA062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280702" y="5085885"/>
                <a:ext cx="5688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uppieren 361">
            <a:extLst>
              <a:ext uri="{FF2B5EF4-FFF2-40B4-BE49-F238E27FC236}">
                <a16:creationId xmlns:a16="http://schemas.microsoft.com/office/drawing/2014/main" id="{59E15172-44FF-3583-5312-B3126D116463}"/>
              </a:ext>
            </a:extLst>
          </p:cNvPr>
          <p:cNvGrpSpPr/>
          <p:nvPr/>
        </p:nvGrpSpPr>
        <p:grpSpPr>
          <a:xfrm>
            <a:off x="206382" y="1091325"/>
            <a:ext cx="11479680" cy="2627640"/>
            <a:chOff x="206382" y="1091325"/>
            <a:chExt cx="11479680" cy="262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F8B0442-279B-DD91-313F-0EA62D9F4E76}"/>
                    </a:ext>
                  </a:extLst>
                </p14:cNvPr>
                <p14:cNvContentPartPr/>
                <p14:nvPr/>
              </p14:nvContentPartPr>
              <p14:xfrm>
                <a:off x="209622" y="1264485"/>
                <a:ext cx="134280" cy="165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F8B0442-279B-DD91-313F-0EA62D9F4E7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0622" y="1255845"/>
                  <a:ext cx="151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3C5DF72-A5A6-376D-3EB7-8169711B9201}"/>
                    </a:ext>
                  </a:extLst>
                </p14:cNvPr>
                <p14:cNvContentPartPr/>
                <p14:nvPr/>
              </p14:nvContentPartPr>
              <p14:xfrm>
                <a:off x="206382" y="1214085"/>
                <a:ext cx="288720" cy="1915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3C5DF72-A5A6-376D-3EB7-8169711B920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7742" y="1205445"/>
                  <a:ext cx="306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89A5762-6741-800F-E569-CDAA9129563E}"/>
                    </a:ext>
                  </a:extLst>
                </p14:cNvPr>
                <p14:cNvContentPartPr/>
                <p14:nvPr/>
              </p14:nvContentPartPr>
              <p14:xfrm>
                <a:off x="754302" y="1195365"/>
                <a:ext cx="155160" cy="186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89A5762-6741-800F-E569-CDAA9129563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5662" y="1186725"/>
                  <a:ext cx="172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6693174-CC30-9330-CF7C-8C9A04AC0CDA}"/>
                    </a:ext>
                  </a:extLst>
                </p14:cNvPr>
                <p14:cNvContentPartPr/>
                <p14:nvPr/>
              </p14:nvContentPartPr>
              <p14:xfrm>
                <a:off x="931782" y="1129125"/>
                <a:ext cx="134640" cy="108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6693174-CC30-9330-CF7C-8C9A04AC0CD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3142" y="1120485"/>
                  <a:ext cx="152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BC9040B6-441C-23B4-32B2-8F20D312D535}"/>
                    </a:ext>
                  </a:extLst>
                </p14:cNvPr>
                <p14:cNvContentPartPr/>
                <p14:nvPr/>
              </p14:nvContentPartPr>
              <p14:xfrm>
                <a:off x="1448022" y="1307325"/>
                <a:ext cx="185760" cy="284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BC9040B6-441C-23B4-32B2-8F20D312D53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439022" y="1298685"/>
                  <a:ext cx="203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29EDF17-57E5-CB8B-07A0-9C36FF47CB8C}"/>
                    </a:ext>
                  </a:extLst>
                </p14:cNvPr>
                <p14:cNvContentPartPr/>
                <p14:nvPr/>
              </p14:nvContentPartPr>
              <p14:xfrm>
                <a:off x="1472862" y="1348365"/>
                <a:ext cx="141120" cy="28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29EDF17-57E5-CB8B-07A0-9C36FF47CB8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63862" y="1339725"/>
                  <a:ext cx="158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09C2A31-D7CE-2596-3187-9FA97E7BA8FF}"/>
                    </a:ext>
                  </a:extLst>
                </p14:cNvPr>
                <p14:cNvContentPartPr/>
                <p14:nvPr/>
              </p14:nvContentPartPr>
              <p14:xfrm>
                <a:off x="1837542" y="1163685"/>
                <a:ext cx="97560" cy="2538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09C2A31-D7CE-2596-3187-9FA97E7BA8F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28902" y="1154685"/>
                  <a:ext cx="1152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13AF2C4-74B7-FF11-6FBD-208DC27919BD}"/>
                    </a:ext>
                  </a:extLst>
                </p14:cNvPr>
                <p14:cNvContentPartPr/>
                <p14:nvPr/>
              </p14:nvContentPartPr>
              <p14:xfrm>
                <a:off x="2130582" y="1181685"/>
                <a:ext cx="153000" cy="174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13AF2C4-74B7-FF11-6FBD-208DC27919B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121582" y="1172685"/>
                  <a:ext cx="170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46766F3-C3F8-2717-ED56-F5AADFDBD408}"/>
                    </a:ext>
                  </a:extLst>
                </p14:cNvPr>
                <p14:cNvContentPartPr/>
                <p14:nvPr/>
              </p14:nvContentPartPr>
              <p14:xfrm>
                <a:off x="1932942" y="1273845"/>
                <a:ext cx="153000" cy="117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46766F3-C3F8-2717-ED56-F5AADFDBD40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24302" y="1265205"/>
                  <a:ext cx="170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D90C873-6387-C4E5-E29D-8F84F7023554}"/>
                    </a:ext>
                  </a:extLst>
                </p14:cNvPr>
                <p14:cNvContentPartPr/>
                <p14:nvPr/>
              </p14:nvContentPartPr>
              <p14:xfrm>
                <a:off x="2342262" y="1352685"/>
                <a:ext cx="69480" cy="860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D90C873-6387-C4E5-E29D-8F84F702355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333622" y="1343685"/>
                  <a:ext cx="87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809E12B-7792-8315-E473-9E52779732F2}"/>
                    </a:ext>
                  </a:extLst>
                </p14:cNvPr>
                <p14:cNvContentPartPr/>
                <p14:nvPr/>
              </p14:nvContentPartPr>
              <p14:xfrm>
                <a:off x="2696142" y="1276005"/>
                <a:ext cx="107640" cy="190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809E12B-7792-8315-E473-9E52779732F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87142" y="1267365"/>
                  <a:ext cx="125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F6CFAA0-507F-CAC1-D4BF-4A6EDA8A0728}"/>
                    </a:ext>
                  </a:extLst>
                </p14:cNvPr>
                <p14:cNvContentPartPr/>
                <p14:nvPr/>
              </p14:nvContentPartPr>
              <p14:xfrm>
                <a:off x="2985582" y="1208685"/>
                <a:ext cx="183960" cy="1609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F6CFAA0-507F-CAC1-D4BF-4A6EDA8A072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76942" y="1200045"/>
                  <a:ext cx="201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B37E7EA-ED2F-3DAF-A666-B0BE69C38BB9}"/>
                    </a:ext>
                  </a:extLst>
                </p14:cNvPr>
                <p14:cNvContentPartPr/>
                <p14:nvPr/>
              </p14:nvContentPartPr>
              <p14:xfrm>
                <a:off x="3236862" y="1265565"/>
                <a:ext cx="60120" cy="252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B37E7EA-ED2F-3DAF-A666-B0BE69C38BB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28222" y="1256925"/>
                  <a:ext cx="77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F8DB769-6C28-AEC9-A8A8-3873ED39DA3F}"/>
                    </a:ext>
                  </a:extLst>
                </p14:cNvPr>
                <p14:cNvContentPartPr/>
                <p14:nvPr/>
              </p14:nvContentPartPr>
              <p14:xfrm>
                <a:off x="3413622" y="1214805"/>
                <a:ext cx="160560" cy="1267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F8DB769-6C28-AEC9-A8A8-3873ED39DA3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404982" y="1205805"/>
                  <a:ext cx="178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1E19BE4-E27A-E5B4-FD4A-8CF1E2A0FFB2}"/>
                    </a:ext>
                  </a:extLst>
                </p14:cNvPr>
                <p14:cNvContentPartPr/>
                <p14:nvPr/>
              </p14:nvContentPartPr>
              <p14:xfrm>
                <a:off x="3581742" y="1179165"/>
                <a:ext cx="90000" cy="238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1E19BE4-E27A-E5B4-FD4A-8CF1E2A0FFB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73102" y="1170525"/>
                  <a:ext cx="1076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1AE7413-D42B-41C8-5657-74FA9047AD92}"/>
                    </a:ext>
                  </a:extLst>
                </p14:cNvPr>
                <p14:cNvContentPartPr/>
                <p14:nvPr/>
              </p14:nvContentPartPr>
              <p14:xfrm>
                <a:off x="2991702" y="1140645"/>
                <a:ext cx="53640" cy="2617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1AE7413-D42B-41C8-5657-74FA9047AD9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83062" y="1132005"/>
                  <a:ext cx="71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72EA710-BAB9-FE9F-E912-926FDD8F9185}"/>
                    </a:ext>
                  </a:extLst>
                </p14:cNvPr>
                <p14:cNvContentPartPr/>
                <p14:nvPr/>
              </p14:nvContentPartPr>
              <p14:xfrm>
                <a:off x="3744822" y="1166565"/>
                <a:ext cx="142560" cy="1994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72EA710-BAB9-FE9F-E912-926FDD8F918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35822" y="1157925"/>
                  <a:ext cx="1602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D4F938A1-B8DC-737B-7A71-3F64E6217AAA}"/>
                    </a:ext>
                  </a:extLst>
                </p14:cNvPr>
                <p14:cNvContentPartPr/>
                <p14:nvPr/>
              </p14:nvContentPartPr>
              <p14:xfrm>
                <a:off x="3922302" y="1330005"/>
                <a:ext cx="117720" cy="864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D4F938A1-B8DC-737B-7A71-3F64E6217AA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13302" y="1321365"/>
                  <a:ext cx="135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C055E1B-8EB5-BB66-D03F-8FAED475DE50}"/>
                    </a:ext>
                  </a:extLst>
                </p14:cNvPr>
                <p14:cNvContentPartPr/>
                <p14:nvPr/>
              </p14:nvContentPartPr>
              <p14:xfrm>
                <a:off x="4099782" y="1157565"/>
                <a:ext cx="119880" cy="3060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C055E1B-8EB5-BB66-D03F-8FAED475DE5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091142" y="1148565"/>
                  <a:ext cx="137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105171A-AE6F-298D-1996-E3E56375BB4B}"/>
                    </a:ext>
                  </a:extLst>
                </p14:cNvPr>
                <p14:cNvContentPartPr/>
                <p14:nvPr/>
              </p14:nvContentPartPr>
              <p14:xfrm>
                <a:off x="4243782" y="1091325"/>
                <a:ext cx="134280" cy="117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105171A-AE6F-298D-1996-E3E56375BB4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34782" y="1082325"/>
                  <a:ext cx="151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342B1AE-E96F-E368-5CD3-F0B29499E8AD}"/>
                    </a:ext>
                  </a:extLst>
                </p14:cNvPr>
                <p14:cNvContentPartPr/>
                <p14:nvPr/>
              </p14:nvContentPartPr>
              <p14:xfrm>
                <a:off x="230502" y="1819245"/>
                <a:ext cx="106200" cy="100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342B1AE-E96F-E368-5CD3-F0B29499E8A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1502" y="1810245"/>
                  <a:ext cx="123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0D14358-01A3-EDAD-A2A8-C8FE383558DE}"/>
                    </a:ext>
                  </a:extLst>
                </p14:cNvPr>
                <p14:cNvContentPartPr/>
                <p14:nvPr/>
              </p14:nvContentPartPr>
              <p14:xfrm>
                <a:off x="224022" y="1872165"/>
                <a:ext cx="122040" cy="50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0D14358-01A3-EDAD-A2A8-C8FE383558D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15382" y="1863525"/>
                  <a:ext cx="139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697BF18-E611-5462-0715-684606323FAC}"/>
                    </a:ext>
                  </a:extLst>
                </p14:cNvPr>
                <p14:cNvContentPartPr/>
                <p14:nvPr/>
              </p14:nvContentPartPr>
              <p14:xfrm>
                <a:off x="399702" y="1749765"/>
                <a:ext cx="82440" cy="17316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697BF18-E611-5462-0715-684606323FA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90702" y="1741125"/>
                  <a:ext cx="100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427839E-80AC-861E-AF37-8D4AD370240F}"/>
                    </a:ext>
                  </a:extLst>
                </p14:cNvPr>
                <p14:cNvContentPartPr/>
                <p14:nvPr/>
              </p14:nvContentPartPr>
              <p14:xfrm>
                <a:off x="4666062" y="1773525"/>
                <a:ext cx="164520" cy="14976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427839E-80AC-861E-AF37-8D4AD370240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57062" y="1764885"/>
                  <a:ext cx="182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7C1F06A-9992-2514-3693-691FFCF53B82}"/>
                    </a:ext>
                  </a:extLst>
                </p14:cNvPr>
                <p14:cNvContentPartPr/>
                <p14:nvPr/>
              </p14:nvContentPartPr>
              <p14:xfrm>
                <a:off x="4886742" y="1816725"/>
                <a:ext cx="273600" cy="990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7C1F06A-9992-2514-3693-691FFCF53B8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77742" y="1807725"/>
                  <a:ext cx="291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CF3D1FF-070C-97F4-13EE-7C563330A403}"/>
                    </a:ext>
                  </a:extLst>
                </p14:cNvPr>
                <p14:cNvContentPartPr/>
                <p14:nvPr/>
              </p14:nvContentPartPr>
              <p14:xfrm>
                <a:off x="5288142" y="1676685"/>
                <a:ext cx="118440" cy="2023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CF3D1FF-070C-97F4-13EE-7C563330A40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79502" y="1668045"/>
                  <a:ext cx="136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9AF8F46-5A21-03AC-79F3-4C9C1F37F795}"/>
                    </a:ext>
                  </a:extLst>
                </p14:cNvPr>
                <p14:cNvContentPartPr/>
                <p14:nvPr/>
              </p14:nvContentPartPr>
              <p14:xfrm>
                <a:off x="5491542" y="1789365"/>
                <a:ext cx="58320" cy="763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9AF8F46-5A21-03AC-79F3-4C9C1F37F79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482542" y="1780725"/>
                  <a:ext cx="759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F4EE5A7-A3FF-0073-1C5E-F00B5DFC1FB3}"/>
                    </a:ext>
                  </a:extLst>
                </p14:cNvPr>
                <p14:cNvContentPartPr/>
                <p14:nvPr/>
              </p14:nvContentPartPr>
              <p14:xfrm>
                <a:off x="5787462" y="1751565"/>
                <a:ext cx="166320" cy="1396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F4EE5A7-A3FF-0073-1C5E-F00B5DFC1F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78822" y="1742565"/>
                  <a:ext cx="183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35ABD31-0464-FAB6-EAEB-9C84E4B82F94}"/>
                    </a:ext>
                  </a:extLst>
                </p14:cNvPr>
                <p14:cNvContentPartPr/>
                <p14:nvPr/>
              </p14:nvContentPartPr>
              <p14:xfrm>
                <a:off x="5792862" y="1824285"/>
                <a:ext cx="144720" cy="11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35ABD31-0464-FAB6-EAEB-9C84E4B82F9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83862" y="1815645"/>
                  <a:ext cx="162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89AF7E8-920A-AF77-2378-1535CE4DDD74}"/>
                    </a:ext>
                  </a:extLst>
                </p14:cNvPr>
                <p14:cNvContentPartPr/>
                <p14:nvPr/>
              </p14:nvContentPartPr>
              <p14:xfrm>
                <a:off x="5976102" y="1757325"/>
                <a:ext cx="216360" cy="802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89AF7E8-920A-AF77-2378-1535CE4DDD7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67102" y="1748685"/>
                  <a:ext cx="234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731AAC2-ED04-ADBA-0CE6-4E0E8BF6F15A}"/>
                    </a:ext>
                  </a:extLst>
                </p14:cNvPr>
                <p14:cNvContentPartPr/>
                <p14:nvPr/>
              </p14:nvContentPartPr>
              <p14:xfrm>
                <a:off x="6223782" y="1726725"/>
                <a:ext cx="148680" cy="1116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731AAC2-ED04-ADBA-0CE6-4E0E8BF6F15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214782" y="1718085"/>
                  <a:ext cx="166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EA6F8D1-3E46-5B9F-F3A2-98CC709742A3}"/>
                    </a:ext>
                  </a:extLst>
                </p14:cNvPr>
                <p14:cNvContentPartPr/>
                <p14:nvPr/>
              </p14:nvContentPartPr>
              <p14:xfrm>
                <a:off x="5711142" y="1873605"/>
                <a:ext cx="751320" cy="1137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EA6F8D1-3E46-5B9F-F3A2-98CC709742A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02142" y="1864965"/>
                  <a:ext cx="768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8CD70CC3-754D-EE2B-320C-366BFF1F644E}"/>
                    </a:ext>
                  </a:extLst>
                </p14:cNvPr>
                <p14:cNvContentPartPr/>
                <p14:nvPr/>
              </p14:nvContentPartPr>
              <p14:xfrm>
                <a:off x="7013982" y="1688565"/>
                <a:ext cx="207000" cy="1569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8CD70CC3-754D-EE2B-320C-366BFF1F644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05342" y="1679565"/>
                  <a:ext cx="224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9BCA524-AD70-9677-0850-EAFA9257B813}"/>
                    </a:ext>
                  </a:extLst>
                </p14:cNvPr>
                <p14:cNvContentPartPr/>
                <p14:nvPr/>
              </p14:nvContentPartPr>
              <p14:xfrm>
                <a:off x="7353102" y="1589205"/>
                <a:ext cx="78120" cy="2682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9BCA524-AD70-9677-0850-EAFA9257B81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344102" y="1580205"/>
                  <a:ext cx="957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A9ADA2B-AA3D-9481-3EA9-834CC3DACCE3}"/>
                    </a:ext>
                  </a:extLst>
                </p14:cNvPr>
                <p14:cNvContentPartPr/>
                <p14:nvPr/>
              </p14:nvContentPartPr>
              <p14:xfrm>
                <a:off x="6592062" y="1774245"/>
                <a:ext cx="163440" cy="100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A9ADA2B-AA3D-9481-3EA9-834CC3DACCE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83062" y="1765605"/>
                  <a:ext cx="181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B9A8732-EDE5-A783-AFEC-23D6DCB56A61}"/>
                    </a:ext>
                  </a:extLst>
                </p14:cNvPr>
                <p14:cNvContentPartPr/>
                <p14:nvPr/>
              </p14:nvContentPartPr>
              <p14:xfrm>
                <a:off x="6633822" y="1691445"/>
                <a:ext cx="216360" cy="1998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B9A8732-EDE5-A783-AFEC-23D6DCB56A6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624822" y="1682805"/>
                  <a:ext cx="234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6EC05863-5F63-9EDF-889E-CD08D84181EA}"/>
                    </a:ext>
                  </a:extLst>
                </p14:cNvPr>
                <p14:cNvContentPartPr/>
                <p14:nvPr/>
              </p14:nvContentPartPr>
              <p14:xfrm>
                <a:off x="7588542" y="1571925"/>
                <a:ext cx="123840" cy="2242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6EC05863-5F63-9EDF-889E-CD08D84181E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79902" y="1563285"/>
                  <a:ext cx="141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91DEC1A6-7CF7-3124-F282-F65A9EB6FAE4}"/>
                    </a:ext>
                  </a:extLst>
                </p14:cNvPr>
                <p14:cNvContentPartPr/>
                <p14:nvPr/>
              </p14:nvContentPartPr>
              <p14:xfrm>
                <a:off x="7750182" y="1709085"/>
                <a:ext cx="94680" cy="1040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91DEC1A6-7CF7-3124-F282-F65A9EB6FAE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741182" y="1700085"/>
                  <a:ext cx="112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E3E4340-1498-1F53-58F4-86C639AEE650}"/>
                    </a:ext>
                  </a:extLst>
                </p14:cNvPr>
                <p14:cNvContentPartPr/>
                <p14:nvPr/>
              </p14:nvContentPartPr>
              <p14:xfrm>
                <a:off x="7971942" y="1638165"/>
                <a:ext cx="24840" cy="158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E3E4340-1498-1F53-58F4-86C639AEE65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962942" y="1629165"/>
                  <a:ext cx="42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2DF05AB-06C1-9934-CB2E-C79B56BF3D97}"/>
                    </a:ext>
                  </a:extLst>
                </p14:cNvPr>
                <p14:cNvContentPartPr/>
                <p14:nvPr/>
              </p14:nvContentPartPr>
              <p14:xfrm>
                <a:off x="7924062" y="1681725"/>
                <a:ext cx="116640" cy="111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2DF05AB-06C1-9934-CB2E-C79B56BF3D9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915062" y="1673085"/>
                  <a:ext cx="134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13C98706-7062-70C7-5002-6E1AA19257CC}"/>
                    </a:ext>
                  </a:extLst>
                </p14:cNvPr>
                <p14:cNvContentPartPr/>
                <p14:nvPr/>
              </p14:nvContentPartPr>
              <p14:xfrm>
                <a:off x="8123502" y="1554645"/>
                <a:ext cx="266400" cy="2991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13C98706-7062-70C7-5002-6E1AA19257C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14862" y="1546005"/>
                  <a:ext cx="2840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E6C54D6-C57C-248C-AFDB-4877A63607BD}"/>
                    </a:ext>
                  </a:extLst>
                </p14:cNvPr>
                <p14:cNvContentPartPr/>
                <p14:nvPr/>
              </p14:nvContentPartPr>
              <p14:xfrm>
                <a:off x="8441022" y="1490565"/>
                <a:ext cx="90720" cy="3585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E6C54D6-C57C-248C-AFDB-4877A63607B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432382" y="1481925"/>
                  <a:ext cx="1083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3C05DE5-FCF7-B30C-A381-5E395C5C3E4A}"/>
                    </a:ext>
                  </a:extLst>
                </p14:cNvPr>
                <p14:cNvContentPartPr/>
                <p14:nvPr/>
              </p14:nvContentPartPr>
              <p14:xfrm>
                <a:off x="8672142" y="1646805"/>
                <a:ext cx="153360" cy="140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3C05DE5-FCF7-B30C-A381-5E395C5C3E4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663502" y="1638165"/>
                  <a:ext cx="171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5BE3897-1A64-52FC-08DB-F2194DFAAC4C}"/>
                    </a:ext>
                  </a:extLst>
                </p14:cNvPr>
                <p14:cNvContentPartPr/>
                <p14:nvPr/>
              </p14:nvContentPartPr>
              <p14:xfrm>
                <a:off x="8975982" y="1507845"/>
                <a:ext cx="162720" cy="2448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5BE3897-1A64-52FC-08DB-F2194DFAAC4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967342" y="1498845"/>
                  <a:ext cx="1803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50165B5-D05B-06FA-76A9-746FB3728020}"/>
                    </a:ext>
                  </a:extLst>
                </p14:cNvPr>
                <p14:cNvContentPartPr/>
                <p14:nvPr/>
              </p14:nvContentPartPr>
              <p14:xfrm>
                <a:off x="9167502" y="1682805"/>
                <a:ext cx="187560" cy="1724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50165B5-D05B-06FA-76A9-746FB372802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158502" y="1674165"/>
                  <a:ext cx="205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84ED096-596A-A525-C9A8-43C5648D9496}"/>
                    </a:ext>
                  </a:extLst>
                </p14:cNvPr>
                <p14:cNvContentPartPr/>
                <p14:nvPr/>
              </p14:nvContentPartPr>
              <p14:xfrm>
                <a:off x="9467382" y="1620165"/>
                <a:ext cx="182520" cy="75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84ED096-596A-A525-C9A8-43C5648D949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458742" y="1611525"/>
                  <a:ext cx="200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B9D38A49-7E39-32E4-8B5C-3D746DC66319}"/>
                    </a:ext>
                  </a:extLst>
                </p14:cNvPr>
                <p14:cNvContentPartPr/>
                <p14:nvPr/>
              </p14:nvContentPartPr>
              <p14:xfrm>
                <a:off x="9476742" y="1665165"/>
                <a:ext cx="184680" cy="100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B9D38A49-7E39-32E4-8B5C-3D746DC6631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468102" y="1656165"/>
                  <a:ext cx="202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FC0F54B-80B5-08BF-E421-677B9CAC35D7}"/>
                    </a:ext>
                  </a:extLst>
                </p14:cNvPr>
                <p14:cNvContentPartPr/>
                <p14:nvPr/>
              </p14:nvContentPartPr>
              <p14:xfrm>
                <a:off x="9837102" y="1580205"/>
                <a:ext cx="203400" cy="184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FC0F54B-80B5-08BF-E421-677B9CAC35D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28102" y="1571565"/>
                  <a:ext cx="221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BCE4FBA-3614-5E7A-7B0E-61376A0BC956}"/>
                    </a:ext>
                  </a:extLst>
                </p14:cNvPr>
                <p14:cNvContentPartPr/>
                <p14:nvPr/>
              </p14:nvContentPartPr>
              <p14:xfrm>
                <a:off x="6619062" y="2158725"/>
                <a:ext cx="219600" cy="180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BCE4FBA-3614-5E7A-7B0E-61376A0BC95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10422" y="2149725"/>
                  <a:ext cx="237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F153641-FDA4-2ECD-A67C-4A58BEA2A2AB}"/>
                    </a:ext>
                  </a:extLst>
                </p14:cNvPr>
                <p14:cNvContentPartPr/>
                <p14:nvPr/>
              </p14:nvContentPartPr>
              <p14:xfrm>
                <a:off x="6617982" y="2101485"/>
                <a:ext cx="354240" cy="206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F153641-FDA4-2ECD-A67C-4A58BEA2A2A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09342" y="2092485"/>
                  <a:ext cx="371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7091271-1AA0-C6DF-A4F3-4932EECFD572}"/>
                    </a:ext>
                  </a:extLst>
                </p14:cNvPr>
                <p14:cNvContentPartPr/>
                <p14:nvPr/>
              </p14:nvContentPartPr>
              <p14:xfrm>
                <a:off x="8613102" y="1911405"/>
                <a:ext cx="115920" cy="1872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7091271-1AA0-C6DF-A4F3-4932EECFD57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604462" y="1902765"/>
                  <a:ext cx="133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E2CABE1-2933-99FD-1285-8DFE34BE7EB9}"/>
                    </a:ext>
                  </a:extLst>
                </p14:cNvPr>
                <p14:cNvContentPartPr/>
                <p14:nvPr/>
              </p14:nvContentPartPr>
              <p14:xfrm>
                <a:off x="8784822" y="2040645"/>
                <a:ext cx="147240" cy="950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E2CABE1-2933-99FD-1285-8DFE34BE7EB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775822" y="2031645"/>
                  <a:ext cx="164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E2F659A0-087D-7C6B-929D-E1EA502D143A}"/>
                    </a:ext>
                  </a:extLst>
                </p14:cNvPr>
                <p14:cNvContentPartPr/>
                <p14:nvPr/>
              </p14:nvContentPartPr>
              <p14:xfrm>
                <a:off x="8329062" y="2191485"/>
                <a:ext cx="848160" cy="486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E2F659A0-087D-7C6B-929D-E1EA502D143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320422" y="2182845"/>
                  <a:ext cx="865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A3E6CEAC-0E52-D826-300B-3433553C5EBC}"/>
                    </a:ext>
                  </a:extLst>
                </p14:cNvPr>
                <p14:cNvContentPartPr/>
                <p14:nvPr/>
              </p14:nvContentPartPr>
              <p14:xfrm>
                <a:off x="8387022" y="2307765"/>
                <a:ext cx="149760" cy="218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A3E6CEAC-0E52-D826-300B-3433553C5EB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78382" y="2299125"/>
                  <a:ext cx="167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C429057-21AE-F786-5B28-79BCBCC808F3}"/>
                    </a:ext>
                  </a:extLst>
                </p14:cNvPr>
                <p14:cNvContentPartPr/>
                <p14:nvPr/>
              </p14:nvContentPartPr>
              <p14:xfrm>
                <a:off x="8556582" y="2483445"/>
                <a:ext cx="135360" cy="11916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C429057-21AE-F786-5B28-79BCBCC808F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47942" y="2474805"/>
                  <a:ext cx="1530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BABB2C8-A435-12E7-1EF2-35E67DD73F10}"/>
                    </a:ext>
                  </a:extLst>
                </p14:cNvPr>
                <p14:cNvContentPartPr/>
                <p14:nvPr/>
              </p14:nvContentPartPr>
              <p14:xfrm>
                <a:off x="8767182" y="2374725"/>
                <a:ext cx="78480" cy="1540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BABB2C8-A435-12E7-1EF2-35E67DD73F1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58182" y="2366085"/>
                  <a:ext cx="96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67C7397-5E25-69A5-7170-5CAEE21D8DCC}"/>
                    </a:ext>
                  </a:extLst>
                </p14:cNvPr>
                <p14:cNvContentPartPr/>
                <p14:nvPr/>
              </p14:nvContentPartPr>
              <p14:xfrm>
                <a:off x="8967702" y="2304165"/>
                <a:ext cx="131400" cy="2120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67C7397-5E25-69A5-7170-5CAEE21D8DC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959062" y="2295165"/>
                  <a:ext cx="149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92E8D4C4-849A-DD23-CDE2-0575AF89DC27}"/>
                    </a:ext>
                  </a:extLst>
                </p14:cNvPr>
                <p14:cNvContentPartPr/>
                <p14:nvPr/>
              </p14:nvContentPartPr>
              <p14:xfrm>
                <a:off x="9133302" y="2443845"/>
                <a:ext cx="118440" cy="1195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92E8D4C4-849A-DD23-CDE2-0575AF89DC2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24302" y="2435205"/>
                  <a:ext cx="136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311EEFD-C4DE-9A63-B423-B3F099C1791C}"/>
                    </a:ext>
                  </a:extLst>
                </p14:cNvPr>
                <p14:cNvContentPartPr/>
                <p14:nvPr/>
              </p14:nvContentPartPr>
              <p14:xfrm>
                <a:off x="9707142" y="2121285"/>
                <a:ext cx="268920" cy="1897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311EEFD-C4DE-9A63-B423-B3F099C1791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698502" y="2112285"/>
                  <a:ext cx="286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DB2E824-8C35-8794-4261-254D743B3312}"/>
                    </a:ext>
                  </a:extLst>
                </p14:cNvPr>
                <p14:cNvContentPartPr/>
                <p14:nvPr/>
              </p14:nvContentPartPr>
              <p14:xfrm>
                <a:off x="10030782" y="2041365"/>
                <a:ext cx="146520" cy="2217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DB2E824-8C35-8794-4261-254D743B331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022142" y="2032365"/>
                  <a:ext cx="1641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4177D51-C321-C742-4841-E2F1547ECE5B}"/>
                    </a:ext>
                  </a:extLst>
                </p14:cNvPr>
                <p14:cNvContentPartPr/>
                <p14:nvPr/>
              </p14:nvContentPartPr>
              <p14:xfrm>
                <a:off x="10253262" y="2115165"/>
                <a:ext cx="387720" cy="13644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4177D51-C321-C742-4841-E2F1547ECE5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244262" y="2106525"/>
                  <a:ext cx="4053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6C5400DA-36AC-750A-E47A-028A01EE166C}"/>
                    </a:ext>
                  </a:extLst>
                </p14:cNvPr>
                <p14:cNvContentPartPr/>
                <p14:nvPr/>
              </p14:nvContentPartPr>
              <p14:xfrm>
                <a:off x="10965702" y="1989525"/>
                <a:ext cx="240120" cy="2617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6C5400DA-36AC-750A-E47A-028A01EE166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956702" y="1980885"/>
                  <a:ext cx="2577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79E9378F-FC70-4145-3EDB-AEBCC634AD5C}"/>
                    </a:ext>
                  </a:extLst>
                </p14:cNvPr>
                <p14:cNvContentPartPr/>
                <p14:nvPr/>
              </p14:nvContentPartPr>
              <p14:xfrm>
                <a:off x="11299782" y="2117685"/>
                <a:ext cx="85680" cy="1245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79E9378F-FC70-4145-3EDB-AEBCC634AD5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291142" y="2109045"/>
                  <a:ext cx="103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46F2063-6529-F5C7-3437-47D07E7AA7CB}"/>
                    </a:ext>
                  </a:extLst>
                </p14:cNvPr>
                <p14:cNvContentPartPr/>
                <p14:nvPr/>
              </p14:nvContentPartPr>
              <p14:xfrm>
                <a:off x="9766182" y="2559765"/>
                <a:ext cx="152280" cy="2577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46F2063-6529-F5C7-3437-47D07E7AA7C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757542" y="2550765"/>
                  <a:ext cx="1699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4E900C0-8A0A-F9C3-A8BF-2A48A3DFE8C7}"/>
                    </a:ext>
                  </a:extLst>
                </p14:cNvPr>
                <p14:cNvContentPartPr/>
                <p14:nvPr/>
              </p14:nvContentPartPr>
              <p14:xfrm>
                <a:off x="10011702" y="2555085"/>
                <a:ext cx="142560" cy="752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4E900C0-8A0A-F9C3-A8BF-2A48A3DFE8C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002702" y="2546085"/>
                  <a:ext cx="160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FFF3A5F-6D10-2240-B62A-C8E86595CD16}"/>
                    </a:ext>
                  </a:extLst>
                </p14:cNvPr>
                <p14:cNvContentPartPr/>
                <p14:nvPr/>
              </p14:nvContentPartPr>
              <p14:xfrm>
                <a:off x="10180182" y="2452485"/>
                <a:ext cx="73080" cy="1904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FFF3A5F-6D10-2240-B62A-C8E86595CD1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171182" y="2443485"/>
                  <a:ext cx="90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8B02827-0D98-A615-B648-12554184968D}"/>
                    </a:ext>
                  </a:extLst>
                </p14:cNvPr>
                <p14:cNvContentPartPr/>
                <p14:nvPr/>
              </p14:nvContentPartPr>
              <p14:xfrm>
                <a:off x="10380702" y="2441685"/>
                <a:ext cx="101520" cy="2620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8B02827-0D98-A615-B648-12554184968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372062" y="2433045"/>
                  <a:ext cx="1191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6C657448-2032-6824-934B-04B5EC8C5102}"/>
                    </a:ext>
                  </a:extLst>
                </p14:cNvPr>
                <p14:cNvContentPartPr/>
                <p14:nvPr/>
              </p14:nvContentPartPr>
              <p14:xfrm>
                <a:off x="10509582" y="2391645"/>
                <a:ext cx="271440" cy="1911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6C657448-2032-6824-934B-04B5EC8C510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00582" y="2382645"/>
                  <a:ext cx="289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82E3B20A-9697-CDF8-85D0-250FB6309A89}"/>
                    </a:ext>
                  </a:extLst>
                </p14:cNvPr>
                <p14:cNvContentPartPr/>
                <p14:nvPr/>
              </p14:nvContentPartPr>
              <p14:xfrm>
                <a:off x="10786782" y="2422245"/>
                <a:ext cx="144360" cy="15336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82E3B20A-9697-CDF8-85D0-250FB6309A8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778142" y="2413245"/>
                  <a:ext cx="1620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D8FC14B-F19C-DB6D-742B-2C25BB64796B}"/>
                    </a:ext>
                  </a:extLst>
                </p14:cNvPr>
                <p14:cNvContentPartPr/>
                <p14:nvPr/>
              </p14:nvContentPartPr>
              <p14:xfrm>
                <a:off x="11105382" y="2371485"/>
                <a:ext cx="188640" cy="2235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D8FC14B-F19C-DB6D-742B-2C25BB64796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096382" y="2362845"/>
                  <a:ext cx="206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927433F-F5DE-0EEA-BDCA-BF4CF619DDE7}"/>
                    </a:ext>
                  </a:extLst>
                </p14:cNvPr>
                <p14:cNvContentPartPr/>
                <p14:nvPr/>
              </p14:nvContentPartPr>
              <p14:xfrm>
                <a:off x="11290062" y="2510445"/>
                <a:ext cx="232200" cy="1112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927433F-F5DE-0EEA-BDCA-BF4CF619DDE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281422" y="2501445"/>
                  <a:ext cx="249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2F531FD-A8D0-641A-CD6C-E75D95EB843E}"/>
                    </a:ext>
                  </a:extLst>
                </p14:cNvPr>
                <p14:cNvContentPartPr/>
                <p14:nvPr/>
              </p14:nvContentPartPr>
              <p14:xfrm>
                <a:off x="10067142" y="2966205"/>
                <a:ext cx="135360" cy="1353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2F531FD-A8D0-641A-CD6C-E75D95EB843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058142" y="2957565"/>
                  <a:ext cx="153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6F48802-4D3A-D349-9C27-EAD31C790BFB}"/>
                    </a:ext>
                  </a:extLst>
                </p14:cNvPr>
                <p14:cNvContentPartPr/>
                <p14:nvPr/>
              </p14:nvContentPartPr>
              <p14:xfrm>
                <a:off x="10228062" y="3009405"/>
                <a:ext cx="142920" cy="723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6F48802-4D3A-D349-9C27-EAD31C790BF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219062" y="3000765"/>
                  <a:ext cx="160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B790348-414A-7556-AE0E-4B65B6BEFD67}"/>
                    </a:ext>
                  </a:extLst>
                </p14:cNvPr>
                <p14:cNvContentPartPr/>
                <p14:nvPr/>
              </p14:nvContentPartPr>
              <p14:xfrm>
                <a:off x="9910542" y="3151605"/>
                <a:ext cx="716760" cy="6372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B790348-414A-7556-AE0E-4B65B6BEFD6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901902" y="3142965"/>
                  <a:ext cx="734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0996234-D234-2937-90C1-75F1F136B9E8}"/>
                    </a:ext>
                  </a:extLst>
                </p14:cNvPr>
                <p14:cNvContentPartPr/>
                <p14:nvPr/>
              </p14:nvContentPartPr>
              <p14:xfrm>
                <a:off x="10806582" y="2993925"/>
                <a:ext cx="218160" cy="1620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0996234-D234-2937-90C1-75F1F136B9E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97582" y="2984925"/>
                  <a:ext cx="235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D019EBC9-7CAB-0817-C024-C7C9D22D3D64}"/>
                    </a:ext>
                  </a:extLst>
                </p14:cNvPr>
                <p14:cNvContentPartPr/>
                <p14:nvPr/>
              </p14:nvContentPartPr>
              <p14:xfrm>
                <a:off x="11037342" y="2896365"/>
                <a:ext cx="71280" cy="853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D019EBC9-7CAB-0817-C024-C7C9D22D3D6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028702" y="2887725"/>
                  <a:ext cx="88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26AA3D41-6372-399E-7841-51D16EC72E31}"/>
                    </a:ext>
                  </a:extLst>
                </p14:cNvPr>
                <p14:cNvContentPartPr/>
                <p14:nvPr/>
              </p14:nvContentPartPr>
              <p14:xfrm>
                <a:off x="11079102" y="2998605"/>
                <a:ext cx="160200" cy="1033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26AA3D41-6372-399E-7841-51D16EC72E3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70102" y="2989605"/>
                  <a:ext cx="177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A1692FC-B716-4771-D34B-8DFA20563FDD}"/>
                    </a:ext>
                  </a:extLst>
                </p14:cNvPr>
                <p14:cNvContentPartPr/>
                <p14:nvPr/>
              </p14:nvContentPartPr>
              <p14:xfrm>
                <a:off x="11295822" y="2853885"/>
                <a:ext cx="168120" cy="26964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A1692FC-B716-4771-D34B-8DFA20563FD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287182" y="2844885"/>
                  <a:ext cx="185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16F26C6-9502-DED6-A597-290B44FA180E}"/>
                    </a:ext>
                  </a:extLst>
                </p14:cNvPr>
                <p14:cNvContentPartPr/>
                <p14:nvPr/>
              </p14:nvContentPartPr>
              <p14:xfrm>
                <a:off x="9917022" y="3376605"/>
                <a:ext cx="222120" cy="3042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16F26C6-9502-DED6-A597-290B44FA180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908382" y="3367605"/>
                  <a:ext cx="2397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970DBBA-F95A-BE47-BD5C-68FA2C962287}"/>
                    </a:ext>
                  </a:extLst>
                </p14:cNvPr>
                <p14:cNvContentPartPr/>
                <p14:nvPr/>
              </p14:nvContentPartPr>
              <p14:xfrm>
                <a:off x="10195302" y="3271125"/>
                <a:ext cx="134280" cy="14472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970DBBA-F95A-BE47-BD5C-68FA2C96228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186662" y="3262485"/>
                  <a:ext cx="151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BE18A019-35DB-FE7E-510D-C4F3B707596D}"/>
                    </a:ext>
                  </a:extLst>
                </p14:cNvPr>
                <p14:cNvContentPartPr/>
                <p14:nvPr/>
              </p14:nvContentPartPr>
              <p14:xfrm>
                <a:off x="7288302" y="2129565"/>
                <a:ext cx="193320" cy="1756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BE18A019-35DB-FE7E-510D-C4F3B707596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279662" y="2120925"/>
                  <a:ext cx="210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5ABE743-DC36-6CEA-B5D2-636DFC08C094}"/>
                    </a:ext>
                  </a:extLst>
                </p14:cNvPr>
                <p14:cNvContentPartPr/>
                <p14:nvPr/>
              </p14:nvContentPartPr>
              <p14:xfrm>
                <a:off x="7700502" y="2178525"/>
                <a:ext cx="276480" cy="15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5ABE743-DC36-6CEA-B5D2-636DFC08C09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691862" y="2169525"/>
                  <a:ext cx="294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299D457A-06F0-1CB2-C1E1-01BCEE988639}"/>
                    </a:ext>
                  </a:extLst>
                </p14:cNvPr>
                <p14:cNvContentPartPr/>
                <p14:nvPr/>
              </p14:nvContentPartPr>
              <p14:xfrm>
                <a:off x="7776102" y="2233605"/>
                <a:ext cx="212400" cy="37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299D457A-06F0-1CB2-C1E1-01BCEE98863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67462" y="2224965"/>
                  <a:ext cx="230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79C9C186-BD71-66F8-855D-2A3F12F84224}"/>
                    </a:ext>
                  </a:extLst>
                </p14:cNvPr>
                <p14:cNvContentPartPr/>
                <p14:nvPr/>
              </p14:nvContentPartPr>
              <p14:xfrm>
                <a:off x="7492422" y="1975125"/>
                <a:ext cx="186120" cy="1846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79C9C186-BD71-66F8-855D-2A3F12F8422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483422" y="1966125"/>
                  <a:ext cx="203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29B510D-5530-3666-285B-C165B6ED31EF}"/>
                    </a:ext>
                  </a:extLst>
                </p14:cNvPr>
                <p14:cNvContentPartPr/>
                <p14:nvPr/>
              </p14:nvContentPartPr>
              <p14:xfrm>
                <a:off x="7565142" y="1939845"/>
                <a:ext cx="50760" cy="1983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29B510D-5530-3666-285B-C165B6ED31E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556502" y="1931205"/>
                  <a:ext cx="68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E3BE0ED1-7F9F-5EC6-1301-4F08EF12CA7B}"/>
                    </a:ext>
                  </a:extLst>
                </p14:cNvPr>
                <p14:cNvContentPartPr/>
                <p14:nvPr/>
              </p14:nvContentPartPr>
              <p14:xfrm>
                <a:off x="10393662" y="3376605"/>
                <a:ext cx="151560" cy="33264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E3BE0ED1-7F9F-5EC6-1301-4F08EF12CA7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384662" y="3367965"/>
                  <a:ext cx="1692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62AEBDF7-8CAE-EA0B-0F1C-7D5AFE65C681}"/>
                    </a:ext>
                  </a:extLst>
                </p14:cNvPr>
                <p14:cNvContentPartPr/>
                <p14:nvPr/>
              </p14:nvContentPartPr>
              <p14:xfrm>
                <a:off x="10591662" y="3463365"/>
                <a:ext cx="200520" cy="1728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62AEBDF7-8CAE-EA0B-0F1C-7D5AFE65C68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82662" y="3454725"/>
                  <a:ext cx="218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B32EAEEF-BC52-9C3C-69C4-1B0472581096}"/>
                    </a:ext>
                  </a:extLst>
                </p14:cNvPr>
                <p14:cNvContentPartPr/>
                <p14:nvPr/>
              </p14:nvContentPartPr>
              <p14:xfrm>
                <a:off x="10804062" y="3337005"/>
                <a:ext cx="109080" cy="1778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B32EAEEF-BC52-9C3C-69C4-1B047258109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795422" y="3328365"/>
                  <a:ext cx="1267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5817722-1B7A-2452-FC8F-F2777D0B0AE7}"/>
                    </a:ext>
                  </a:extLst>
                </p14:cNvPr>
                <p14:cNvContentPartPr/>
                <p14:nvPr/>
              </p14:nvContentPartPr>
              <p14:xfrm>
                <a:off x="10903422" y="3297405"/>
                <a:ext cx="113760" cy="4215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5817722-1B7A-2452-FC8F-F2777D0B0AE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894782" y="3288765"/>
                  <a:ext cx="1314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9900633-59F5-ABB9-BA0C-BEF90C525A7B}"/>
                    </a:ext>
                  </a:extLst>
                </p14:cNvPr>
                <p14:cNvContentPartPr/>
                <p14:nvPr/>
              </p14:nvContentPartPr>
              <p14:xfrm>
                <a:off x="11151462" y="3505845"/>
                <a:ext cx="207720" cy="82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9900633-59F5-ABB9-BA0C-BEF90C525A7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142462" y="3496845"/>
                  <a:ext cx="225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B0AC09C-764B-364E-F01D-C2E3C664215A}"/>
                    </a:ext>
                  </a:extLst>
                </p14:cNvPr>
                <p14:cNvContentPartPr/>
                <p14:nvPr/>
              </p14:nvContentPartPr>
              <p14:xfrm>
                <a:off x="11192142" y="3556245"/>
                <a:ext cx="204840" cy="223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B0AC09C-764B-364E-F01D-C2E3C664215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183142" y="3547245"/>
                  <a:ext cx="222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1C6D218-0BA0-4029-F983-851CC5A5B4B0}"/>
                    </a:ext>
                  </a:extLst>
                </p14:cNvPr>
                <p14:cNvContentPartPr/>
                <p14:nvPr/>
              </p14:nvContentPartPr>
              <p14:xfrm>
                <a:off x="11481942" y="3475245"/>
                <a:ext cx="204120" cy="17820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1C6D218-0BA0-4029-F983-851CC5A5B4B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473302" y="3466605"/>
                  <a:ext cx="221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443BDED-DF7D-C413-D77A-D7B95D1CC960}"/>
                    </a:ext>
                  </a:extLst>
                </p14:cNvPr>
                <p14:cNvContentPartPr/>
                <p14:nvPr/>
              </p14:nvContentPartPr>
              <p14:xfrm>
                <a:off x="513102" y="2313885"/>
                <a:ext cx="201960" cy="154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443BDED-DF7D-C413-D77A-D7B95D1CC96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4462" y="2304885"/>
                  <a:ext cx="219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F9C0572-CB29-411E-E7D1-A129A5BB0781}"/>
                    </a:ext>
                  </a:extLst>
                </p14:cNvPr>
                <p14:cNvContentPartPr/>
                <p14:nvPr/>
              </p14:nvContentPartPr>
              <p14:xfrm>
                <a:off x="502302" y="2246925"/>
                <a:ext cx="328680" cy="2066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F9C0572-CB29-411E-E7D1-A129A5BB078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93302" y="2237925"/>
                  <a:ext cx="3463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B0B6619-70BF-8C59-0964-AFCB6A54658B}"/>
                    </a:ext>
                  </a:extLst>
                </p14:cNvPr>
                <p14:cNvContentPartPr/>
                <p14:nvPr/>
              </p14:nvContentPartPr>
              <p14:xfrm>
                <a:off x="962742" y="2299125"/>
                <a:ext cx="268200" cy="1364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B0B6619-70BF-8C59-0964-AFCB6A54658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54102" y="2290485"/>
                  <a:ext cx="285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AA73C78-7DA6-DF5B-D569-60BE51A8289C}"/>
                    </a:ext>
                  </a:extLst>
                </p14:cNvPr>
                <p14:cNvContentPartPr/>
                <p14:nvPr/>
              </p14:nvContentPartPr>
              <p14:xfrm>
                <a:off x="1218342" y="2253045"/>
                <a:ext cx="61200" cy="309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AA73C78-7DA6-DF5B-D569-60BE51A8289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209342" y="2244045"/>
                  <a:ext cx="78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7FEAB3E6-7266-83FC-5D6F-A6BEB1BC1C6B}"/>
                    </a:ext>
                  </a:extLst>
                </p14:cNvPr>
                <p14:cNvContentPartPr/>
                <p14:nvPr/>
              </p14:nvContentPartPr>
              <p14:xfrm>
                <a:off x="1315182" y="2296245"/>
                <a:ext cx="94320" cy="1461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7FEAB3E6-7266-83FC-5D6F-A6BEB1BC1C6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306542" y="2287245"/>
                  <a:ext cx="111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3BCEC72D-B69B-DE8D-D493-72ED9BDFFD4A}"/>
                    </a:ext>
                  </a:extLst>
                </p14:cNvPr>
                <p14:cNvContentPartPr/>
                <p14:nvPr/>
              </p14:nvContentPartPr>
              <p14:xfrm>
                <a:off x="1437582" y="2235045"/>
                <a:ext cx="355680" cy="14544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3BCEC72D-B69B-DE8D-D493-72ED9BDFFD4A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428942" y="2226045"/>
                  <a:ext cx="373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57E919C-90CD-08E9-B2EA-C746BADF6250}"/>
                    </a:ext>
                  </a:extLst>
                </p14:cNvPr>
                <p14:cNvContentPartPr/>
                <p14:nvPr/>
              </p14:nvContentPartPr>
              <p14:xfrm>
                <a:off x="2020782" y="2224965"/>
                <a:ext cx="257760" cy="1587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57E919C-90CD-08E9-B2EA-C746BADF625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012142" y="2216325"/>
                  <a:ext cx="2754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0C46180-AC29-172D-1519-817185499BC5}"/>
                    </a:ext>
                  </a:extLst>
                </p14:cNvPr>
                <p14:cNvContentPartPr/>
                <p14:nvPr/>
              </p14:nvContentPartPr>
              <p14:xfrm>
                <a:off x="2279262" y="2259525"/>
                <a:ext cx="142560" cy="1184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0C46180-AC29-172D-1519-817185499BC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270262" y="2250885"/>
                  <a:ext cx="160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092C834-972C-DE45-FB7E-614839DA955E}"/>
                    </a:ext>
                  </a:extLst>
                </p14:cNvPr>
                <p14:cNvContentPartPr/>
                <p14:nvPr/>
              </p14:nvContentPartPr>
              <p14:xfrm>
                <a:off x="2717742" y="2287605"/>
                <a:ext cx="228600" cy="990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092C834-972C-DE45-FB7E-614839DA955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708742" y="2278965"/>
                  <a:ext cx="246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CC19A5B-DC02-390A-9430-78CBCAA59980}"/>
                    </a:ext>
                  </a:extLst>
                </p14:cNvPr>
                <p14:cNvContentPartPr/>
                <p14:nvPr/>
              </p14:nvContentPartPr>
              <p14:xfrm>
                <a:off x="2975502" y="2308125"/>
                <a:ext cx="144360" cy="2296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CC19A5B-DC02-390A-9430-78CBCAA5998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966502" y="2299125"/>
                  <a:ext cx="162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897226B-AF67-C64E-1AB7-63A419BDE8C9}"/>
                    </a:ext>
                  </a:extLst>
                </p14:cNvPr>
                <p14:cNvContentPartPr/>
                <p14:nvPr/>
              </p14:nvContentPartPr>
              <p14:xfrm>
                <a:off x="3163782" y="2314965"/>
                <a:ext cx="248760" cy="853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897226B-AF67-C64E-1AB7-63A419BDE8C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55142" y="2306325"/>
                  <a:ext cx="266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C9C70D5-ACBA-1ED4-A6B2-9178AF7D7EB4}"/>
                    </a:ext>
                  </a:extLst>
                </p14:cNvPr>
                <p14:cNvContentPartPr/>
                <p14:nvPr/>
              </p14:nvContentPartPr>
              <p14:xfrm>
                <a:off x="3480942" y="2282565"/>
                <a:ext cx="181080" cy="104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C9C70D5-ACBA-1ED4-A6B2-9178AF7D7EB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471942" y="2273925"/>
                  <a:ext cx="198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257BBCBB-C37B-9388-3EE8-35C6ABE1D672}"/>
                    </a:ext>
                  </a:extLst>
                </p14:cNvPr>
                <p14:cNvContentPartPr/>
                <p14:nvPr/>
              </p14:nvContentPartPr>
              <p14:xfrm>
                <a:off x="3742662" y="2305965"/>
                <a:ext cx="282240" cy="7812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257BBCBB-C37B-9388-3EE8-35C6ABE1D67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733662" y="2297325"/>
                  <a:ext cx="2998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EA375BF-2E71-AC56-D86D-0E1A334C5053}"/>
                    </a:ext>
                  </a:extLst>
                </p14:cNvPr>
                <p14:cNvContentPartPr/>
                <p14:nvPr/>
              </p14:nvContentPartPr>
              <p14:xfrm>
                <a:off x="4072062" y="2311005"/>
                <a:ext cx="99000" cy="64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EA375BF-2E71-AC56-D86D-0E1A334C505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063422" y="2302365"/>
                  <a:ext cx="116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D3A308ED-6031-CC0F-F5F0-E4F89365A97D}"/>
                    </a:ext>
                  </a:extLst>
                </p14:cNvPr>
                <p14:cNvContentPartPr/>
                <p14:nvPr/>
              </p14:nvContentPartPr>
              <p14:xfrm>
                <a:off x="4226502" y="2292285"/>
                <a:ext cx="140040" cy="813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D3A308ED-6031-CC0F-F5F0-E4F89365A97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217862" y="2283285"/>
                  <a:ext cx="157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49F174A-FA97-53B9-CB6C-E909B437D86E}"/>
                    </a:ext>
                  </a:extLst>
                </p14:cNvPr>
                <p14:cNvContentPartPr/>
                <p14:nvPr/>
              </p14:nvContentPartPr>
              <p14:xfrm>
                <a:off x="4679382" y="2134605"/>
                <a:ext cx="14400" cy="176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49F174A-FA97-53B9-CB6C-E909B437D86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670742" y="2125965"/>
                  <a:ext cx="32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2213E2AC-C6F1-DB38-BA7A-A53E7EB05C3F}"/>
                    </a:ext>
                  </a:extLst>
                </p14:cNvPr>
                <p14:cNvContentPartPr/>
                <p14:nvPr/>
              </p14:nvContentPartPr>
              <p14:xfrm>
                <a:off x="4576782" y="2300565"/>
                <a:ext cx="269640" cy="680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2213E2AC-C6F1-DB38-BA7A-A53E7EB05C3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568142" y="2291925"/>
                  <a:ext cx="287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F8CEDC13-0999-6846-08C6-D28D02AFD841}"/>
                    </a:ext>
                  </a:extLst>
                </p14:cNvPr>
                <p14:cNvContentPartPr/>
                <p14:nvPr/>
              </p14:nvContentPartPr>
              <p14:xfrm>
                <a:off x="4998342" y="2305245"/>
                <a:ext cx="330120" cy="21528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F8CEDC13-0999-6846-08C6-D28D02AFD84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989702" y="2296245"/>
                  <a:ext cx="347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275A323-2268-45B4-820C-108A0C38A6B4}"/>
                    </a:ext>
                  </a:extLst>
                </p14:cNvPr>
                <p14:cNvContentPartPr/>
                <p14:nvPr/>
              </p14:nvContentPartPr>
              <p14:xfrm>
                <a:off x="933942" y="1757685"/>
                <a:ext cx="191880" cy="196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275A323-2268-45B4-820C-108A0C38A6B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24942" y="1749045"/>
                  <a:ext cx="2095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7E7BB67-F6E0-9226-504F-919BB694C259}"/>
                    </a:ext>
                  </a:extLst>
                </p14:cNvPr>
                <p14:cNvContentPartPr/>
                <p14:nvPr/>
              </p14:nvContentPartPr>
              <p14:xfrm>
                <a:off x="1518582" y="1847685"/>
                <a:ext cx="180000" cy="176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7E7BB67-F6E0-9226-504F-919BB694C25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509942" y="1839045"/>
                  <a:ext cx="197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5D4EFB0-EAC4-224C-DE59-E089D8410DF5}"/>
                    </a:ext>
                  </a:extLst>
                </p14:cNvPr>
                <p14:cNvContentPartPr/>
                <p14:nvPr/>
              </p14:nvContentPartPr>
              <p14:xfrm>
                <a:off x="1541982" y="1900245"/>
                <a:ext cx="126720" cy="118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5D4EFB0-EAC4-224C-DE59-E089D8410DF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533342" y="1891605"/>
                  <a:ext cx="144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6484ECC-1446-2196-BD14-7C45EF9457B3}"/>
                    </a:ext>
                  </a:extLst>
                </p14:cNvPr>
                <p14:cNvContentPartPr/>
                <p14:nvPr/>
              </p14:nvContentPartPr>
              <p14:xfrm>
                <a:off x="1871742" y="1666245"/>
                <a:ext cx="23760" cy="393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6484ECC-1446-2196-BD14-7C45EF9457B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862742" y="1657245"/>
                  <a:ext cx="414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D16ED6F-03BC-30CB-9B83-8303DA7750C5}"/>
                    </a:ext>
                  </a:extLst>
                </p14:cNvPr>
                <p14:cNvContentPartPr/>
                <p14:nvPr/>
              </p14:nvContentPartPr>
              <p14:xfrm>
                <a:off x="3629982" y="1714125"/>
                <a:ext cx="18000" cy="2923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D16ED6F-03BC-30CB-9B83-8303DA7750C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621342" y="1705125"/>
                  <a:ext cx="356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2F1D752-468F-274B-20BE-1C7F3B8C17C7}"/>
                    </a:ext>
                  </a:extLst>
                </p14:cNvPr>
                <p14:cNvContentPartPr/>
                <p14:nvPr/>
              </p14:nvContentPartPr>
              <p14:xfrm>
                <a:off x="1916382" y="1818885"/>
                <a:ext cx="139680" cy="86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2F1D752-468F-274B-20BE-1C7F3B8C17C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907382" y="1809885"/>
                  <a:ext cx="157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CAFBA4E-64D2-C1F6-D870-99065586F461}"/>
                    </a:ext>
                  </a:extLst>
                </p14:cNvPr>
                <p14:cNvContentPartPr/>
                <p14:nvPr/>
              </p14:nvContentPartPr>
              <p14:xfrm>
                <a:off x="2084862" y="1721325"/>
                <a:ext cx="100800" cy="169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CAFBA4E-64D2-C1F6-D870-99065586F46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075862" y="1712325"/>
                  <a:ext cx="118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BAC5C57-FF11-7280-F194-CF189D043603}"/>
                    </a:ext>
                  </a:extLst>
                </p14:cNvPr>
                <p14:cNvContentPartPr/>
                <p14:nvPr/>
              </p14:nvContentPartPr>
              <p14:xfrm>
                <a:off x="2185662" y="1894125"/>
                <a:ext cx="97200" cy="936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BAC5C57-FF11-7280-F194-CF189D04360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176662" y="1885125"/>
                  <a:ext cx="114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13C8A29-85DA-9D8E-4647-8D2A44DB26F4}"/>
                    </a:ext>
                  </a:extLst>
                </p14:cNvPr>
                <p14:cNvContentPartPr/>
                <p14:nvPr/>
              </p14:nvContentPartPr>
              <p14:xfrm>
                <a:off x="2363862" y="1843005"/>
                <a:ext cx="117000" cy="108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13C8A29-85DA-9D8E-4647-8D2A44DB26F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354862" y="1834365"/>
                  <a:ext cx="134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6C29F7E-AC07-1472-1201-06E1D236BE22}"/>
                    </a:ext>
                  </a:extLst>
                </p14:cNvPr>
                <p14:cNvContentPartPr/>
                <p14:nvPr/>
              </p14:nvContentPartPr>
              <p14:xfrm>
                <a:off x="2405982" y="1798725"/>
                <a:ext cx="28800" cy="1591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6C29F7E-AC07-1472-1201-06E1D236BE2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397342" y="1790085"/>
                  <a:ext cx="46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3CDC9A2-67BC-4E39-0045-52A312CB0C56}"/>
                    </a:ext>
                  </a:extLst>
                </p14:cNvPr>
                <p14:cNvContentPartPr/>
                <p14:nvPr/>
              </p14:nvContentPartPr>
              <p14:xfrm>
                <a:off x="2664102" y="1830765"/>
                <a:ext cx="720" cy="25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3CDC9A2-67BC-4E39-0045-52A312CB0C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55462" y="1821765"/>
                  <a:ext cx="183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40C5D2F-54E8-E5C8-94F4-C8E064318AFA}"/>
                    </a:ext>
                  </a:extLst>
                </p14:cNvPr>
                <p14:cNvContentPartPr/>
                <p14:nvPr/>
              </p14:nvContentPartPr>
              <p14:xfrm>
                <a:off x="2553582" y="1835445"/>
                <a:ext cx="138240" cy="89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40C5D2F-54E8-E5C8-94F4-C8E064318AF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544582" y="1826445"/>
                  <a:ext cx="155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9B985D8D-E3CD-2674-7089-EF5306762B79}"/>
                    </a:ext>
                  </a:extLst>
                </p14:cNvPr>
                <p14:cNvContentPartPr/>
                <p14:nvPr/>
              </p14:nvContentPartPr>
              <p14:xfrm>
                <a:off x="2715942" y="1710165"/>
                <a:ext cx="91080" cy="2196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9B985D8D-E3CD-2674-7089-EF5306762B7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706942" y="1701165"/>
                  <a:ext cx="108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13B4A5E-6CB1-5C95-7548-4FFD36E5CB7F}"/>
                    </a:ext>
                  </a:extLst>
                </p14:cNvPr>
                <p14:cNvContentPartPr/>
                <p14:nvPr/>
              </p14:nvContentPartPr>
              <p14:xfrm>
                <a:off x="2792982" y="1899165"/>
                <a:ext cx="96840" cy="1317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13B4A5E-6CB1-5C95-7548-4FFD36E5CB7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783982" y="1890525"/>
                  <a:ext cx="114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B800F51-E4D1-C93E-BB4B-424B601FEAAC}"/>
                    </a:ext>
                  </a:extLst>
                </p14:cNvPr>
                <p14:cNvContentPartPr/>
                <p14:nvPr/>
              </p14:nvContentPartPr>
              <p14:xfrm>
                <a:off x="2979822" y="1871805"/>
                <a:ext cx="114840" cy="10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B800F51-E4D1-C93E-BB4B-424B601FEAA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970822" y="1862805"/>
                  <a:ext cx="132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ABD0177B-8E3E-BF29-45F5-B29A692A84D6}"/>
                    </a:ext>
                  </a:extLst>
                </p14:cNvPr>
                <p14:cNvContentPartPr/>
                <p14:nvPr/>
              </p14:nvContentPartPr>
              <p14:xfrm>
                <a:off x="3232542" y="1753725"/>
                <a:ext cx="118800" cy="2084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ABD0177B-8E3E-BF29-45F5-B29A692A84D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223902" y="1744725"/>
                  <a:ext cx="136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6B176AE0-73A7-599D-6007-A8B2A1E3761E}"/>
                    </a:ext>
                  </a:extLst>
                </p14:cNvPr>
                <p14:cNvContentPartPr/>
                <p14:nvPr/>
              </p14:nvContentPartPr>
              <p14:xfrm>
                <a:off x="3351702" y="1894485"/>
                <a:ext cx="122400" cy="1594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6B176AE0-73A7-599D-6007-A8B2A1E3761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343062" y="1885845"/>
                  <a:ext cx="140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65BB116-8F81-BAB7-DED0-C47C7A33A9C8}"/>
                    </a:ext>
                  </a:extLst>
                </p14:cNvPr>
                <p14:cNvContentPartPr/>
                <p14:nvPr/>
              </p14:nvContentPartPr>
              <p14:xfrm>
                <a:off x="4009422" y="1836525"/>
                <a:ext cx="211320" cy="129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65BB116-8F81-BAB7-DED0-C47C7A33A9C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000422" y="1827525"/>
                  <a:ext cx="228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C7751DD-4F3C-BF0E-BA9B-CF5D9FD884C5}"/>
                    </a:ext>
                  </a:extLst>
                </p14:cNvPr>
                <p14:cNvContentPartPr/>
                <p14:nvPr/>
              </p14:nvContentPartPr>
              <p14:xfrm>
                <a:off x="4034262" y="1880805"/>
                <a:ext cx="167400" cy="176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C7751DD-4F3C-BF0E-BA9B-CF5D9FD884C5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025262" y="1871805"/>
                  <a:ext cx="185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79EC754-06FB-DF93-2CF6-60199A41F43A}"/>
                    </a:ext>
                  </a:extLst>
                </p14:cNvPr>
                <p14:cNvContentPartPr/>
                <p14:nvPr/>
              </p14:nvContentPartPr>
              <p14:xfrm>
                <a:off x="4222182" y="1781085"/>
                <a:ext cx="188280" cy="2116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79EC754-06FB-DF93-2CF6-60199A41F43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213542" y="1772445"/>
                  <a:ext cx="205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428CD73-EF10-4187-675F-19DDBEFD060D}"/>
                    </a:ext>
                  </a:extLst>
                </p14:cNvPr>
                <p14:cNvContentPartPr/>
                <p14:nvPr/>
              </p14:nvContentPartPr>
              <p14:xfrm>
                <a:off x="804342" y="1996725"/>
                <a:ext cx="2586600" cy="1418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428CD73-EF10-4187-675F-19DDBEFD060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95702" y="1988085"/>
                  <a:ext cx="2604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EBA4B02-342E-CCE7-15AD-9381B25DD806}"/>
                    </a:ext>
                  </a:extLst>
                </p14:cNvPr>
                <p14:cNvContentPartPr/>
                <p14:nvPr/>
              </p14:nvContentPartPr>
              <p14:xfrm>
                <a:off x="1217262" y="2094645"/>
                <a:ext cx="362880" cy="720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EBA4B02-342E-CCE7-15AD-9381B25DD80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208262" y="2085645"/>
                  <a:ext cx="380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B18EE3CA-F596-A865-5ECA-D9168D1EF580}"/>
                    </a:ext>
                  </a:extLst>
                </p14:cNvPr>
                <p14:cNvContentPartPr/>
                <p14:nvPr/>
              </p14:nvContentPartPr>
              <p14:xfrm>
                <a:off x="2057142" y="2085645"/>
                <a:ext cx="1794240" cy="262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B18EE3CA-F596-A865-5ECA-D9168D1EF58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048142" y="2077005"/>
                  <a:ext cx="1811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8DA4CAB-06B3-64D9-CB36-32B011E078E8}"/>
                    </a:ext>
                  </a:extLst>
                </p14:cNvPr>
                <p14:cNvContentPartPr/>
                <p14:nvPr/>
              </p14:nvContentPartPr>
              <p14:xfrm>
                <a:off x="3428382" y="2772525"/>
                <a:ext cx="95040" cy="489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8DA4CAB-06B3-64D9-CB36-32B011E078E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419382" y="2763525"/>
                  <a:ext cx="112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C9B26DF-4272-4D6B-537F-AD22BA68A9B7}"/>
                    </a:ext>
                  </a:extLst>
                </p14:cNvPr>
                <p14:cNvContentPartPr/>
                <p14:nvPr/>
              </p14:nvContentPartPr>
              <p14:xfrm>
                <a:off x="3587862" y="2654085"/>
                <a:ext cx="110880" cy="1580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C9B26DF-4272-4D6B-537F-AD22BA68A9B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3578862" y="2645445"/>
                  <a:ext cx="128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49C89730-66BA-D3CC-0D3A-ED77E7D30DD5}"/>
                    </a:ext>
                  </a:extLst>
                </p14:cNvPr>
                <p14:cNvContentPartPr/>
                <p14:nvPr/>
              </p14:nvContentPartPr>
              <p14:xfrm>
                <a:off x="3763902" y="2641845"/>
                <a:ext cx="69120" cy="19512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49C89730-66BA-D3CC-0D3A-ED77E7D30DD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3755262" y="2633205"/>
                  <a:ext cx="86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C53DB80-1CA2-B5FE-B305-3F0A727283C4}"/>
                    </a:ext>
                  </a:extLst>
                </p14:cNvPr>
                <p14:cNvContentPartPr/>
                <p14:nvPr/>
              </p14:nvContentPartPr>
              <p14:xfrm>
                <a:off x="3897822" y="2752365"/>
                <a:ext cx="446040" cy="633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C53DB80-1CA2-B5FE-B305-3F0A727283C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3889182" y="2743365"/>
                  <a:ext cx="463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168F5C1-BAF3-12C3-5BF7-FE12D3B0B55F}"/>
                    </a:ext>
                  </a:extLst>
                </p14:cNvPr>
                <p14:cNvContentPartPr/>
                <p14:nvPr/>
              </p14:nvContentPartPr>
              <p14:xfrm>
                <a:off x="4277262" y="2614125"/>
                <a:ext cx="37800" cy="165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168F5C1-BAF3-12C3-5BF7-FE12D3B0B55F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268622" y="2605485"/>
                  <a:ext cx="55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6CAD2999-16EE-119B-B0A0-02F4AFE4861B}"/>
                    </a:ext>
                  </a:extLst>
                </p14:cNvPr>
                <p14:cNvContentPartPr/>
                <p14:nvPr/>
              </p14:nvContentPartPr>
              <p14:xfrm>
                <a:off x="745302" y="2745165"/>
                <a:ext cx="234000" cy="122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6CAD2999-16EE-119B-B0A0-02F4AFE4861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36662" y="2736165"/>
                  <a:ext cx="251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CA6AE3A-85D8-3D65-CB33-691B33D38349}"/>
                    </a:ext>
                  </a:extLst>
                </p14:cNvPr>
                <p14:cNvContentPartPr/>
                <p14:nvPr/>
              </p14:nvContentPartPr>
              <p14:xfrm>
                <a:off x="756822" y="2799525"/>
                <a:ext cx="191880" cy="108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CA6AE3A-85D8-3D65-CB33-691B33D38349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48182" y="2790885"/>
                  <a:ext cx="209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7ECD979-4F3E-D6AF-F695-AFDF30F4CB06}"/>
                    </a:ext>
                  </a:extLst>
                </p14:cNvPr>
                <p14:cNvContentPartPr/>
                <p14:nvPr/>
              </p14:nvContentPartPr>
              <p14:xfrm>
                <a:off x="992262" y="2655525"/>
                <a:ext cx="128880" cy="1796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7ECD979-4F3E-D6AF-F695-AFDF30F4CB0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83262" y="2646525"/>
                  <a:ext cx="146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94B1A8A-5320-8F76-423D-F5BCAAD7D55B}"/>
                    </a:ext>
                  </a:extLst>
                </p14:cNvPr>
                <p14:cNvContentPartPr/>
                <p14:nvPr/>
              </p14:nvContentPartPr>
              <p14:xfrm>
                <a:off x="1347222" y="2735445"/>
                <a:ext cx="171360" cy="1036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94B1A8A-5320-8F76-423D-F5BCAAD7D55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338222" y="2726805"/>
                  <a:ext cx="189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F7FAD1D1-84DE-FBCA-DD58-982FA5BE8531}"/>
                    </a:ext>
                  </a:extLst>
                </p14:cNvPr>
                <p14:cNvContentPartPr/>
                <p14:nvPr/>
              </p14:nvContentPartPr>
              <p14:xfrm>
                <a:off x="1597422" y="2732565"/>
                <a:ext cx="95400" cy="2437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F7FAD1D1-84DE-FBCA-DD58-982FA5BE853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1588782" y="2723925"/>
                  <a:ext cx="113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49103E32-5905-B729-5B07-F5BF996381E1}"/>
                    </a:ext>
                  </a:extLst>
                </p14:cNvPr>
                <p14:cNvContentPartPr/>
                <p14:nvPr/>
              </p14:nvContentPartPr>
              <p14:xfrm>
                <a:off x="1745382" y="2759925"/>
                <a:ext cx="466200" cy="8712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49103E32-5905-B729-5B07-F5BF996381E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736742" y="2751285"/>
                  <a:ext cx="483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A64F6FF0-9F8C-AA6E-6C0B-C17586D700B8}"/>
                    </a:ext>
                  </a:extLst>
                </p14:cNvPr>
                <p14:cNvContentPartPr/>
                <p14:nvPr/>
              </p14:nvContentPartPr>
              <p14:xfrm>
                <a:off x="2146782" y="2661645"/>
                <a:ext cx="18000" cy="1908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A64F6FF0-9F8C-AA6E-6C0B-C17586D700B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2137782" y="2653005"/>
                  <a:ext cx="35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1C487C82-41E8-27E2-8ABC-449C275E008E}"/>
                    </a:ext>
                  </a:extLst>
                </p14:cNvPr>
                <p14:cNvContentPartPr/>
                <p14:nvPr/>
              </p14:nvContentPartPr>
              <p14:xfrm>
                <a:off x="2535222" y="2789445"/>
                <a:ext cx="109800" cy="2296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1C487C82-41E8-27E2-8ABC-449C275E008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2526222" y="2780445"/>
                  <a:ext cx="127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AEB8CD7-CB60-4A97-2026-24729691A7BC}"/>
                    </a:ext>
                  </a:extLst>
                </p14:cNvPr>
                <p14:cNvContentPartPr/>
                <p14:nvPr/>
              </p14:nvContentPartPr>
              <p14:xfrm>
                <a:off x="2726742" y="2797725"/>
                <a:ext cx="284040" cy="410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AEB8CD7-CB60-4A97-2026-24729691A7BC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2718102" y="2788725"/>
                  <a:ext cx="301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941B99D-7716-4DA1-55CC-B96E2BF8DD48}"/>
                    </a:ext>
                  </a:extLst>
                </p14:cNvPr>
                <p14:cNvContentPartPr/>
                <p14:nvPr/>
              </p14:nvContentPartPr>
              <p14:xfrm>
                <a:off x="1799022" y="3110205"/>
                <a:ext cx="175680" cy="1242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941B99D-7716-4DA1-55CC-B96E2BF8DD4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790382" y="3101205"/>
                  <a:ext cx="193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9A25C13-ECCC-5800-DE7F-E783C1637EED}"/>
                    </a:ext>
                  </a:extLst>
                </p14:cNvPr>
                <p14:cNvContentPartPr/>
                <p14:nvPr/>
              </p14:nvContentPartPr>
              <p14:xfrm>
                <a:off x="2193222" y="3043965"/>
                <a:ext cx="375840" cy="1742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9A25C13-ECCC-5800-DE7F-E783C1637EE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184582" y="3034965"/>
                  <a:ext cx="393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85B0936C-7D1F-1A60-27A0-CC9B8488C936}"/>
                    </a:ext>
                  </a:extLst>
                </p14:cNvPr>
                <p14:cNvContentPartPr/>
                <p14:nvPr/>
              </p14:nvContentPartPr>
              <p14:xfrm>
                <a:off x="2484462" y="3095445"/>
                <a:ext cx="41040" cy="1296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85B0936C-7D1F-1A60-27A0-CC9B8488C93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475822" y="3086445"/>
                  <a:ext cx="58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506981C-2406-D022-F57C-F47412F1A87E}"/>
                    </a:ext>
                  </a:extLst>
                </p14:cNvPr>
                <p14:cNvContentPartPr/>
                <p14:nvPr/>
              </p14:nvContentPartPr>
              <p14:xfrm>
                <a:off x="2655462" y="3102285"/>
                <a:ext cx="101160" cy="1242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506981C-2406-D022-F57C-F47412F1A87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2646462" y="3093285"/>
                  <a:ext cx="118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8FA18B6F-7D4E-1B0C-AAE0-AF0F7661A74E}"/>
                    </a:ext>
                  </a:extLst>
                </p14:cNvPr>
                <p14:cNvContentPartPr/>
                <p14:nvPr/>
              </p14:nvContentPartPr>
              <p14:xfrm>
                <a:off x="2778942" y="3083925"/>
                <a:ext cx="349560" cy="1029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8FA18B6F-7D4E-1B0C-AAE0-AF0F7661A74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2770302" y="3074925"/>
                  <a:ext cx="367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D0A9684-D7B4-4687-A11D-AD597DFB7D95}"/>
                    </a:ext>
                  </a:extLst>
                </p14:cNvPr>
                <p14:cNvContentPartPr/>
                <p14:nvPr/>
              </p14:nvContentPartPr>
              <p14:xfrm>
                <a:off x="3520902" y="3041445"/>
                <a:ext cx="331920" cy="1501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D0A9684-D7B4-4687-A11D-AD597DFB7D9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3511902" y="3032805"/>
                  <a:ext cx="349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11EF965-DE9A-0B75-C058-EB31479C13E5}"/>
                    </a:ext>
                  </a:extLst>
                </p14:cNvPr>
                <p14:cNvContentPartPr/>
                <p14:nvPr/>
              </p14:nvContentPartPr>
              <p14:xfrm>
                <a:off x="3877662" y="3058365"/>
                <a:ext cx="172080" cy="21816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11EF965-DE9A-0B75-C058-EB31479C13E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3869022" y="3049725"/>
                  <a:ext cx="189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810F62A-5996-D59A-A2CE-31B32DE68C13}"/>
                    </a:ext>
                  </a:extLst>
                </p14:cNvPr>
                <p14:cNvContentPartPr/>
                <p14:nvPr/>
              </p14:nvContentPartPr>
              <p14:xfrm>
                <a:off x="4108062" y="3059445"/>
                <a:ext cx="330840" cy="853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810F62A-5996-D59A-A2CE-31B32DE68C1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099422" y="3050805"/>
                  <a:ext cx="348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F910A5AB-56A7-CEB6-4160-ED8099B9C328}"/>
                    </a:ext>
                  </a:extLst>
                </p14:cNvPr>
                <p14:cNvContentPartPr/>
                <p14:nvPr/>
              </p14:nvContentPartPr>
              <p14:xfrm>
                <a:off x="4545462" y="3014445"/>
                <a:ext cx="480240" cy="1083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F910A5AB-56A7-CEB6-4160-ED8099B9C32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536462" y="3005445"/>
                  <a:ext cx="497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48B838A-BB5B-E898-82DE-F80CA4148364}"/>
                    </a:ext>
                  </a:extLst>
                </p14:cNvPr>
                <p14:cNvContentPartPr/>
                <p14:nvPr/>
              </p14:nvContentPartPr>
              <p14:xfrm>
                <a:off x="5084022" y="3038565"/>
                <a:ext cx="49680" cy="252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48B838A-BB5B-E898-82DE-F80CA414836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075022" y="3029925"/>
                  <a:ext cx="67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57A01A1-EC2B-4D06-A7CC-75EDDEAAC2E5}"/>
                    </a:ext>
                  </a:extLst>
                </p14:cNvPr>
                <p14:cNvContentPartPr/>
                <p14:nvPr/>
              </p14:nvContentPartPr>
              <p14:xfrm>
                <a:off x="5185542" y="2997165"/>
                <a:ext cx="153000" cy="11196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57A01A1-EC2B-4D06-A7CC-75EDDEAAC2E5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176542" y="2988165"/>
                  <a:ext cx="170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D06CB7F1-7FE4-1C7F-1506-6DFB97A88882}"/>
                    </a:ext>
                  </a:extLst>
                </p14:cNvPr>
                <p14:cNvContentPartPr/>
                <p14:nvPr/>
              </p14:nvContentPartPr>
              <p14:xfrm>
                <a:off x="5644182" y="2904285"/>
                <a:ext cx="138240" cy="1944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D06CB7F1-7FE4-1C7F-1506-6DFB97A8888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635542" y="2895285"/>
                  <a:ext cx="155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55B3EFC9-4515-CF6A-39F5-4637B3DA389B}"/>
                    </a:ext>
                  </a:extLst>
                </p14:cNvPr>
                <p14:cNvContentPartPr/>
                <p14:nvPr/>
              </p14:nvContentPartPr>
              <p14:xfrm>
                <a:off x="5894382" y="2986725"/>
                <a:ext cx="102600" cy="8676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55B3EFC9-4515-CF6A-39F5-4637B3DA389B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5885382" y="2977725"/>
                  <a:ext cx="120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88D2A734-7098-11AE-4124-045A8F6CC28C}"/>
                    </a:ext>
                  </a:extLst>
                </p14:cNvPr>
                <p14:cNvContentPartPr/>
                <p14:nvPr/>
              </p14:nvContentPartPr>
              <p14:xfrm>
                <a:off x="5988702" y="2865405"/>
                <a:ext cx="89280" cy="2145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88D2A734-7098-11AE-4124-045A8F6CC28C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5979702" y="2856405"/>
                  <a:ext cx="106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24C21B4-750D-EC75-1398-BD76BB0BF2B6}"/>
                    </a:ext>
                  </a:extLst>
                </p14:cNvPr>
                <p14:cNvContentPartPr/>
                <p14:nvPr/>
              </p14:nvContentPartPr>
              <p14:xfrm>
                <a:off x="6137382" y="2936325"/>
                <a:ext cx="410760" cy="1083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24C21B4-750D-EC75-1398-BD76BB0BF2B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128742" y="2927325"/>
                  <a:ext cx="428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A98AD31D-E562-FC0B-2D45-85C6A5BAD777}"/>
                    </a:ext>
                  </a:extLst>
                </p14:cNvPr>
                <p14:cNvContentPartPr/>
                <p14:nvPr/>
              </p14:nvContentPartPr>
              <p14:xfrm>
                <a:off x="6525822" y="2891325"/>
                <a:ext cx="357480" cy="1040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A98AD31D-E562-FC0B-2D45-85C6A5BAD77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517182" y="2882685"/>
                  <a:ext cx="375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7334820-A1D3-FDFF-0668-85BDD7AA8269}"/>
                    </a:ext>
                  </a:extLst>
                </p14:cNvPr>
                <p14:cNvContentPartPr/>
                <p14:nvPr/>
              </p14:nvContentPartPr>
              <p14:xfrm>
                <a:off x="2147142" y="3424845"/>
                <a:ext cx="378360" cy="2530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7334820-A1D3-FDFF-0668-85BDD7AA8269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138502" y="3416205"/>
                  <a:ext cx="396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F893188D-DDA4-FF19-E355-87B2D467C3D6}"/>
                    </a:ext>
                  </a:extLst>
                </p14:cNvPr>
                <p14:cNvContentPartPr/>
                <p14:nvPr/>
              </p14:nvContentPartPr>
              <p14:xfrm>
                <a:off x="2806302" y="3422685"/>
                <a:ext cx="470520" cy="9000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F893188D-DDA4-FF19-E355-87B2D467C3D6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797302" y="3413685"/>
                  <a:ext cx="488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61DF74F-0DB3-3EDB-888D-FD78A34BCF8F}"/>
                    </a:ext>
                  </a:extLst>
                </p14:cNvPr>
                <p14:cNvContentPartPr/>
                <p14:nvPr/>
              </p14:nvContentPartPr>
              <p14:xfrm>
                <a:off x="3363942" y="3340245"/>
                <a:ext cx="174600" cy="1494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61DF74F-0DB3-3EDB-888D-FD78A34BCF8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354942" y="3331245"/>
                  <a:ext cx="192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48FC196-ABFE-984A-AB04-48DFA07423FB}"/>
                    </a:ext>
                  </a:extLst>
                </p14:cNvPr>
                <p14:cNvContentPartPr/>
                <p14:nvPr/>
              </p14:nvContentPartPr>
              <p14:xfrm>
                <a:off x="3906822" y="3308925"/>
                <a:ext cx="195840" cy="19872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48FC196-ABFE-984A-AB04-48DFA07423F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897822" y="3299925"/>
                  <a:ext cx="213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8B18785-FBC1-64EB-2E4A-0049BC0FE42B}"/>
                    </a:ext>
                  </a:extLst>
                </p14:cNvPr>
                <p14:cNvContentPartPr/>
                <p14:nvPr/>
              </p14:nvContentPartPr>
              <p14:xfrm>
                <a:off x="7160502" y="1901685"/>
                <a:ext cx="103680" cy="90144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8B18785-FBC1-64EB-2E4A-0049BC0FE42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151502" y="1892685"/>
                  <a:ext cx="121320" cy="9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34CF8A62-2C72-3958-3D9C-D45F959460FA}"/>
                    </a:ext>
                  </a:extLst>
                </p14:cNvPr>
                <p14:cNvContentPartPr/>
                <p14:nvPr/>
              </p14:nvContentPartPr>
              <p14:xfrm>
                <a:off x="7340142" y="1841205"/>
                <a:ext cx="1566720" cy="460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34CF8A62-2C72-3958-3D9C-D45F959460F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331502" y="1832205"/>
                  <a:ext cx="1584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C54E730-9036-8BD9-49CB-A81E66F81D4C}"/>
                    </a:ext>
                  </a:extLst>
                </p14:cNvPr>
                <p14:cNvContentPartPr/>
                <p14:nvPr/>
              </p14:nvContentPartPr>
              <p14:xfrm>
                <a:off x="9406902" y="1839405"/>
                <a:ext cx="138600" cy="8704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C54E730-9036-8BD9-49CB-A81E66F81D4C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9398262" y="1830765"/>
                  <a:ext cx="156240" cy="88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7351E355-3E81-5792-EC22-0A67E73675E0}"/>
                  </a:ext>
                </a:extLst>
              </p14:cNvPr>
              <p14:cNvContentPartPr/>
              <p14:nvPr/>
            </p14:nvContentPartPr>
            <p14:xfrm>
              <a:off x="1622622" y="4621485"/>
              <a:ext cx="34200" cy="52920"/>
            </p14:xfrm>
          </p:contentPart>
        </mc:Choice>
        <mc:Fallback xmlns=""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7351E355-3E81-5792-EC22-0A67E73675E0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613622" y="4612485"/>
                <a:ext cx="5184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6" name="Gruppieren 365">
            <a:extLst>
              <a:ext uri="{FF2B5EF4-FFF2-40B4-BE49-F238E27FC236}">
                <a16:creationId xmlns:a16="http://schemas.microsoft.com/office/drawing/2014/main" id="{43493968-4016-2559-CDEA-73B2F381619E}"/>
              </a:ext>
            </a:extLst>
          </p:cNvPr>
          <p:cNvGrpSpPr/>
          <p:nvPr/>
        </p:nvGrpSpPr>
        <p:grpSpPr>
          <a:xfrm>
            <a:off x="1632342" y="4172925"/>
            <a:ext cx="2242440" cy="920520"/>
            <a:chOff x="1632342" y="4172925"/>
            <a:chExt cx="2242440" cy="92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877F916-3900-7B2A-1E3E-4A2F2B14504C}"/>
                    </a:ext>
                  </a:extLst>
                </p14:cNvPr>
                <p14:cNvContentPartPr/>
                <p14:nvPr/>
              </p14:nvContentPartPr>
              <p14:xfrm>
                <a:off x="1632342" y="4172925"/>
                <a:ext cx="2242440" cy="5007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877F916-3900-7B2A-1E3E-4A2F2B14504C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623342" y="4164285"/>
                  <a:ext cx="226008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2945BB1-C0F8-4DB3-E64D-94E1B3695FE8}"/>
                    </a:ext>
                  </a:extLst>
                </p14:cNvPr>
                <p14:cNvContentPartPr/>
                <p14:nvPr/>
              </p14:nvContentPartPr>
              <p14:xfrm>
                <a:off x="1632702" y="4638765"/>
                <a:ext cx="704520" cy="454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2945BB1-C0F8-4DB3-E64D-94E1B3695FE8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623702" y="4629765"/>
                  <a:ext cx="722160" cy="47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D3EB4055-C5FA-786A-EE76-7DBB8E7B105E}"/>
                  </a:ext>
                </a:extLst>
              </p14:cNvPr>
              <p14:cNvContentPartPr/>
              <p14:nvPr/>
            </p14:nvContentPartPr>
            <p14:xfrm>
              <a:off x="1949862" y="3100125"/>
              <a:ext cx="3908160" cy="19908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D3EB4055-C5FA-786A-EE76-7DBB8E7B105E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1940862" y="3091485"/>
                <a:ext cx="392580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uppieren 369">
            <a:extLst>
              <a:ext uri="{FF2B5EF4-FFF2-40B4-BE49-F238E27FC236}">
                <a16:creationId xmlns:a16="http://schemas.microsoft.com/office/drawing/2014/main" id="{09FE88E7-0061-1EA1-CA03-70EA9ED0BDB7}"/>
              </a:ext>
            </a:extLst>
          </p:cNvPr>
          <p:cNvGrpSpPr/>
          <p:nvPr/>
        </p:nvGrpSpPr>
        <p:grpSpPr>
          <a:xfrm>
            <a:off x="2841942" y="4467405"/>
            <a:ext cx="632880" cy="360360"/>
            <a:chOff x="2841942" y="4467405"/>
            <a:chExt cx="63288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1CE1630-3386-F3B0-9367-79FE3532111E}"/>
                    </a:ext>
                  </a:extLst>
                </p14:cNvPr>
                <p14:cNvContentPartPr/>
                <p14:nvPr/>
              </p14:nvContentPartPr>
              <p14:xfrm>
                <a:off x="3015462" y="4631565"/>
                <a:ext cx="459360" cy="2160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1CE1630-3386-F3B0-9367-79FE3532111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006822" y="4622925"/>
                  <a:ext cx="477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B6E6CBBA-8BE8-27AE-D090-A4D7EE4A78C7}"/>
                    </a:ext>
                  </a:extLst>
                </p14:cNvPr>
                <p14:cNvContentPartPr/>
                <p14:nvPr/>
              </p14:nvContentPartPr>
              <p14:xfrm>
                <a:off x="2841942" y="4467405"/>
                <a:ext cx="303840" cy="3603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B6E6CBBA-8BE8-27AE-D090-A4D7EE4A78C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2832942" y="4458405"/>
                  <a:ext cx="321480" cy="37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uppieren 398">
            <a:extLst>
              <a:ext uri="{FF2B5EF4-FFF2-40B4-BE49-F238E27FC236}">
                <a16:creationId xmlns:a16="http://schemas.microsoft.com/office/drawing/2014/main" id="{B2F6E027-6BE7-82B9-8C39-55EB8EEB2D12}"/>
              </a:ext>
            </a:extLst>
          </p:cNvPr>
          <p:cNvGrpSpPr/>
          <p:nvPr/>
        </p:nvGrpSpPr>
        <p:grpSpPr>
          <a:xfrm>
            <a:off x="3789822" y="3438525"/>
            <a:ext cx="3396240" cy="1229040"/>
            <a:chOff x="3789822" y="3438525"/>
            <a:chExt cx="3396240" cy="12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6CAC395-6983-10C7-9F9A-767FA657C8C8}"/>
                    </a:ext>
                  </a:extLst>
                </p14:cNvPr>
                <p14:cNvContentPartPr/>
                <p14:nvPr/>
              </p14:nvContentPartPr>
              <p14:xfrm>
                <a:off x="3789822" y="4517445"/>
                <a:ext cx="147600" cy="1501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6CAC395-6983-10C7-9F9A-767FA657C8C8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780822" y="4508805"/>
                  <a:ext cx="165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C9D10B6-EBF0-D69D-FC77-0B7629B95F20}"/>
                    </a:ext>
                  </a:extLst>
                </p14:cNvPr>
                <p14:cNvContentPartPr/>
                <p14:nvPr/>
              </p14:nvContentPartPr>
              <p14:xfrm>
                <a:off x="4038582" y="4453005"/>
                <a:ext cx="118080" cy="15732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C9D10B6-EBF0-D69D-FC77-0B7629B95F2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029582" y="4444365"/>
                  <a:ext cx="135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E37E87C1-09BF-E580-8547-EDE5ECCFF47F}"/>
                    </a:ext>
                  </a:extLst>
                </p14:cNvPr>
                <p14:cNvContentPartPr/>
                <p14:nvPr/>
              </p14:nvContentPartPr>
              <p14:xfrm>
                <a:off x="4193742" y="4408005"/>
                <a:ext cx="80640" cy="16452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E37E87C1-09BF-E580-8547-EDE5ECCFF47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184742" y="4399005"/>
                  <a:ext cx="98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4B611E7-0DC1-2D98-6D5C-098A6C102217}"/>
                    </a:ext>
                  </a:extLst>
                </p14:cNvPr>
                <p14:cNvContentPartPr/>
                <p14:nvPr/>
              </p14:nvContentPartPr>
              <p14:xfrm>
                <a:off x="4349262" y="4400805"/>
                <a:ext cx="36360" cy="619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4B611E7-0DC1-2D98-6D5C-098A6C10221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340262" y="4391805"/>
                  <a:ext cx="54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CED5B4A4-90D9-AED0-24CE-A1AC411EA74A}"/>
                    </a:ext>
                  </a:extLst>
                </p14:cNvPr>
                <p14:cNvContentPartPr/>
                <p14:nvPr/>
              </p14:nvContentPartPr>
              <p14:xfrm>
                <a:off x="4380582" y="4382445"/>
                <a:ext cx="20520" cy="194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CED5B4A4-90D9-AED0-24CE-A1AC411EA74A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371582" y="4373445"/>
                  <a:ext cx="38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3853229-010E-E57E-6465-0851FD4E133F}"/>
                    </a:ext>
                  </a:extLst>
                </p14:cNvPr>
                <p14:cNvContentPartPr/>
                <p14:nvPr/>
              </p14:nvContentPartPr>
              <p14:xfrm>
                <a:off x="4341702" y="4359765"/>
                <a:ext cx="120600" cy="1465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3853229-010E-E57E-6465-0851FD4E133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332702" y="4351125"/>
                  <a:ext cx="138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0B439CE-71DC-C3A9-0F4A-A108ACF954B3}"/>
                    </a:ext>
                  </a:extLst>
                </p14:cNvPr>
                <p14:cNvContentPartPr/>
                <p14:nvPr/>
              </p14:nvContentPartPr>
              <p14:xfrm>
                <a:off x="4498662" y="4297125"/>
                <a:ext cx="109080" cy="1436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0B439CE-71DC-C3A9-0F4A-A108ACF954B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489662" y="4288125"/>
                  <a:ext cx="126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F4A9644-EDED-76B8-34BE-ED302205AD0F}"/>
                    </a:ext>
                  </a:extLst>
                </p14:cNvPr>
                <p14:cNvContentPartPr/>
                <p14:nvPr/>
              </p14:nvContentPartPr>
              <p14:xfrm>
                <a:off x="4635462" y="4219005"/>
                <a:ext cx="118800" cy="1652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F4A9644-EDED-76B8-34BE-ED302205AD0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626462" y="4210005"/>
                  <a:ext cx="136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F161422-C65B-7B11-C292-41E284A5D807}"/>
                    </a:ext>
                  </a:extLst>
                </p14:cNvPr>
                <p14:cNvContentPartPr/>
                <p14:nvPr/>
              </p14:nvContentPartPr>
              <p14:xfrm>
                <a:off x="4813302" y="4174365"/>
                <a:ext cx="26280" cy="10440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F161422-C65B-7B11-C292-41E284A5D80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804302" y="4165365"/>
                  <a:ext cx="43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062DE1E-7978-9C85-3369-CEB713AEC826}"/>
                    </a:ext>
                  </a:extLst>
                </p14:cNvPr>
                <p14:cNvContentPartPr/>
                <p14:nvPr/>
              </p14:nvContentPartPr>
              <p14:xfrm>
                <a:off x="4790982" y="3975645"/>
                <a:ext cx="208080" cy="2329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062DE1E-7978-9C85-3369-CEB713AEC82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781982" y="3967005"/>
                  <a:ext cx="225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9BD9D8A-AE12-0BFB-6A1E-56BF8B9BA2AE}"/>
                    </a:ext>
                  </a:extLst>
                </p14:cNvPr>
                <p14:cNvContentPartPr/>
                <p14:nvPr/>
              </p14:nvContentPartPr>
              <p14:xfrm>
                <a:off x="4977102" y="3961245"/>
                <a:ext cx="82800" cy="1897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9BD9D8A-AE12-0BFB-6A1E-56BF8B9BA2A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968462" y="3952605"/>
                  <a:ext cx="100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031F2F81-B746-83D2-3025-D95D1538E4DF}"/>
                    </a:ext>
                  </a:extLst>
                </p14:cNvPr>
                <p14:cNvContentPartPr/>
                <p14:nvPr/>
              </p14:nvContentPartPr>
              <p14:xfrm>
                <a:off x="5078262" y="4000485"/>
                <a:ext cx="118080" cy="1152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031F2F81-B746-83D2-3025-D95D1538E4DF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069622" y="3991485"/>
                  <a:ext cx="135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087F524-FF80-0DF2-2CE5-628CF10A4E44}"/>
                    </a:ext>
                  </a:extLst>
                </p14:cNvPr>
                <p14:cNvContentPartPr/>
                <p14:nvPr/>
              </p14:nvContentPartPr>
              <p14:xfrm>
                <a:off x="5512782" y="3887085"/>
                <a:ext cx="97560" cy="1080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087F524-FF80-0DF2-2CE5-628CF10A4E44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504142" y="3878445"/>
                  <a:ext cx="115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A04050A-A0DE-369C-AF4F-405354C992F8}"/>
                    </a:ext>
                  </a:extLst>
                </p14:cNvPr>
                <p14:cNvContentPartPr/>
                <p14:nvPr/>
              </p14:nvContentPartPr>
              <p14:xfrm>
                <a:off x="5654262" y="3841005"/>
                <a:ext cx="293040" cy="986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A04050A-A0DE-369C-AF4F-405354C992F8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645262" y="3832365"/>
                  <a:ext cx="310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C97D92CD-419A-6B66-BD38-9ABCDB3F0A0F}"/>
                    </a:ext>
                  </a:extLst>
                </p14:cNvPr>
                <p14:cNvContentPartPr/>
                <p14:nvPr/>
              </p14:nvContentPartPr>
              <p14:xfrm>
                <a:off x="5998062" y="3650565"/>
                <a:ext cx="111960" cy="1699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C97D92CD-419A-6B66-BD38-9ABCDB3F0A0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989422" y="3641565"/>
                  <a:ext cx="129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BA72A5F-B9C6-C34B-E65C-DC771770BD08}"/>
                    </a:ext>
                  </a:extLst>
                </p14:cNvPr>
                <p14:cNvContentPartPr/>
                <p14:nvPr/>
              </p14:nvContentPartPr>
              <p14:xfrm>
                <a:off x="6176262" y="3700605"/>
                <a:ext cx="209520" cy="723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BA72A5F-B9C6-C34B-E65C-DC771770BD0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167262" y="3691605"/>
                  <a:ext cx="227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5FAB7CA-3A45-2D88-9D2D-8FEF74332F17}"/>
                    </a:ext>
                  </a:extLst>
                </p14:cNvPr>
                <p14:cNvContentPartPr/>
                <p14:nvPr/>
              </p14:nvContentPartPr>
              <p14:xfrm>
                <a:off x="6347262" y="3587565"/>
                <a:ext cx="60840" cy="356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5FAB7CA-3A45-2D88-9D2D-8FEF74332F17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338622" y="3578565"/>
                  <a:ext cx="78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B08D3C8-1EDD-DF33-B0F7-8B53AAB60759}"/>
                    </a:ext>
                  </a:extLst>
                </p14:cNvPr>
                <p14:cNvContentPartPr/>
                <p14:nvPr/>
              </p14:nvContentPartPr>
              <p14:xfrm>
                <a:off x="6445182" y="3551925"/>
                <a:ext cx="153720" cy="1371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B08D3C8-1EDD-DF33-B0F7-8B53AAB60759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436542" y="3543285"/>
                  <a:ext cx="171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DEC48883-C17B-CB15-806F-5E4C7B5048F0}"/>
                    </a:ext>
                  </a:extLst>
                </p14:cNvPr>
                <p14:cNvContentPartPr/>
                <p14:nvPr/>
              </p14:nvContentPartPr>
              <p14:xfrm>
                <a:off x="6583422" y="3438525"/>
                <a:ext cx="227160" cy="1972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DEC48883-C17B-CB15-806F-5E4C7B5048F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574782" y="3429885"/>
                  <a:ext cx="244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FBF7F0F9-30D1-461B-5361-F3F90BD9D1EC}"/>
                    </a:ext>
                  </a:extLst>
                </p14:cNvPr>
                <p14:cNvContentPartPr/>
                <p14:nvPr/>
              </p14:nvContentPartPr>
              <p14:xfrm>
                <a:off x="6901302" y="3441045"/>
                <a:ext cx="284760" cy="1040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FBF7F0F9-30D1-461B-5361-F3F90BD9D1EC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6892302" y="3432405"/>
                  <a:ext cx="302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D2DA411-C9C7-8B04-80D7-97282909EB0D}"/>
                    </a:ext>
                  </a:extLst>
                </p14:cNvPr>
                <p14:cNvContentPartPr/>
                <p14:nvPr/>
              </p14:nvContentPartPr>
              <p14:xfrm>
                <a:off x="5121462" y="4303245"/>
                <a:ext cx="324360" cy="3150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D2DA411-C9C7-8B04-80D7-97282909EB0D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5112462" y="4294245"/>
                  <a:ext cx="3420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E292669B-423A-5C5E-6294-51F39400FEEB}"/>
                    </a:ext>
                  </a:extLst>
                </p14:cNvPr>
                <p14:cNvContentPartPr/>
                <p14:nvPr/>
              </p14:nvContentPartPr>
              <p14:xfrm>
                <a:off x="5618262" y="4220085"/>
                <a:ext cx="224640" cy="35856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E292669B-423A-5C5E-6294-51F39400FEE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5609622" y="4211085"/>
                  <a:ext cx="2422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259C4F36-1FF7-3619-CC7E-5C4C92F17909}"/>
                    </a:ext>
                  </a:extLst>
                </p14:cNvPr>
                <p14:cNvContentPartPr/>
                <p14:nvPr/>
              </p14:nvContentPartPr>
              <p14:xfrm>
                <a:off x="5953782" y="4278405"/>
                <a:ext cx="33840" cy="1288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259C4F36-1FF7-3619-CC7E-5C4C92F1790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5944782" y="4269765"/>
                  <a:ext cx="51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816407BB-25EA-C0C3-3F89-0C160221AB17}"/>
                    </a:ext>
                  </a:extLst>
                </p14:cNvPr>
                <p14:cNvContentPartPr/>
                <p14:nvPr/>
              </p14:nvContentPartPr>
              <p14:xfrm>
                <a:off x="6003102" y="4017045"/>
                <a:ext cx="198360" cy="23148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816407BB-25EA-C0C3-3F89-0C160221AB17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5994102" y="4008405"/>
                  <a:ext cx="216000" cy="24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EE24DC5-4630-AB0D-0AF6-D38B7E4011C9}"/>
                  </a:ext>
                </a:extLst>
              </p14:cNvPr>
              <p14:cNvContentPartPr/>
              <p14:nvPr/>
            </p14:nvContentPartPr>
            <p14:xfrm>
              <a:off x="204349" y="1029502"/>
              <a:ext cx="1059120" cy="903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EE24DC5-4630-AB0D-0AF6-D38B7E4011C9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195709" y="1020502"/>
                <a:ext cx="107676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91E4795-4397-394F-EFC2-5EDB974692DF}"/>
                  </a:ext>
                </a:extLst>
              </p14:cNvPr>
              <p14:cNvContentPartPr/>
              <p14:nvPr/>
            </p14:nvContentPartPr>
            <p14:xfrm>
              <a:off x="763789" y="1570942"/>
              <a:ext cx="2988360" cy="551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91E4795-4397-394F-EFC2-5EDB974692DF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754789" y="1562302"/>
                <a:ext cx="300600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B4AEFF4-2016-49FE-04E6-DFEEE05D12EA}"/>
                  </a:ext>
                </a:extLst>
              </p14:cNvPr>
              <p14:cNvContentPartPr/>
              <p14:nvPr/>
            </p14:nvContentPartPr>
            <p14:xfrm>
              <a:off x="1862149" y="1632502"/>
              <a:ext cx="28080" cy="3736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B4AEFF4-2016-49FE-04E6-DFEEE05D12EA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1853149" y="1623862"/>
                <a:ext cx="4572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C5F35FF-740B-C897-7B8A-B4E2E9775ADB}"/>
                  </a:ext>
                </a:extLst>
              </p14:cNvPr>
              <p14:cNvContentPartPr/>
              <p14:nvPr/>
            </p14:nvContentPartPr>
            <p14:xfrm>
              <a:off x="3639109" y="1669222"/>
              <a:ext cx="37080" cy="4489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C5F35FF-740B-C897-7B8A-B4E2E9775ADB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3630469" y="1660222"/>
                <a:ext cx="5472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25ED1B44-FBDB-32D8-CC51-52374D3FCA70}"/>
                  </a:ext>
                </a:extLst>
              </p14:cNvPr>
              <p14:cNvContentPartPr/>
              <p14:nvPr/>
            </p14:nvContentPartPr>
            <p14:xfrm>
              <a:off x="239989" y="1062982"/>
              <a:ext cx="1162440" cy="1216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25ED1B44-FBDB-32D8-CC51-52374D3FCA70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231349" y="1053982"/>
                <a:ext cx="11800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38462F3-B2B1-4786-8069-A48E07356B02}"/>
                  </a:ext>
                </a:extLst>
              </p14:cNvPr>
              <p14:cNvContentPartPr/>
              <p14:nvPr/>
            </p14:nvContentPartPr>
            <p14:xfrm>
              <a:off x="1547869" y="4651102"/>
              <a:ext cx="89640" cy="172692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38462F3-B2B1-4786-8069-A48E07356B02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1538869" y="4642102"/>
                <a:ext cx="107280" cy="174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uppieren 121">
            <a:extLst>
              <a:ext uri="{FF2B5EF4-FFF2-40B4-BE49-F238E27FC236}">
                <a16:creationId xmlns:a16="http://schemas.microsoft.com/office/drawing/2014/main" id="{E060C9D1-7799-08D9-A56D-34CC72DE87EF}"/>
              </a:ext>
            </a:extLst>
          </p:cNvPr>
          <p:cNvGrpSpPr/>
          <p:nvPr/>
        </p:nvGrpSpPr>
        <p:grpSpPr>
          <a:xfrm>
            <a:off x="1136029" y="6407182"/>
            <a:ext cx="627840" cy="329400"/>
            <a:chOff x="1136029" y="6407182"/>
            <a:chExt cx="62784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7523007-9AD4-2799-8217-42092F7386F8}"/>
                    </a:ext>
                  </a:extLst>
                </p14:cNvPr>
                <p14:cNvContentPartPr/>
                <p14:nvPr/>
              </p14:nvContentPartPr>
              <p14:xfrm>
                <a:off x="1136029" y="6471262"/>
                <a:ext cx="214560" cy="265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7523007-9AD4-2799-8217-42092F7386F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27389" y="6462622"/>
                  <a:ext cx="232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B0A4E650-27AD-1F20-7165-08A475E093AB}"/>
                    </a:ext>
                  </a:extLst>
                </p14:cNvPr>
                <p14:cNvContentPartPr/>
                <p14:nvPr/>
              </p14:nvContentPartPr>
              <p14:xfrm>
                <a:off x="1400269" y="6528142"/>
                <a:ext cx="133560" cy="302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B0A4E650-27AD-1F20-7165-08A475E093A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391629" y="6519142"/>
                  <a:ext cx="151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8AA0BB5-9233-5FE6-2E39-5034A6BF7D26}"/>
                    </a:ext>
                  </a:extLst>
                </p14:cNvPr>
                <p14:cNvContentPartPr/>
                <p14:nvPr/>
              </p14:nvContentPartPr>
              <p14:xfrm>
                <a:off x="1421509" y="6563062"/>
                <a:ext cx="147240" cy="52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8AA0BB5-9233-5FE6-2E39-5034A6BF7D2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412509" y="6554422"/>
                  <a:ext cx="164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934935F-CAA8-F58A-22BB-91FE1EB528DA}"/>
                    </a:ext>
                  </a:extLst>
                </p14:cNvPr>
                <p14:cNvContentPartPr/>
                <p14:nvPr/>
              </p14:nvContentPartPr>
              <p14:xfrm>
                <a:off x="1661989" y="6407182"/>
                <a:ext cx="101880" cy="1026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934935F-CAA8-F58A-22BB-91FE1EB528D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652989" y="6398542"/>
                  <a:ext cx="11952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BDA6C2F-0EC5-6277-35AA-D1880D1D29A8}"/>
                  </a:ext>
                </a:extLst>
              </p14:cNvPr>
              <p14:cNvContentPartPr/>
              <p14:nvPr/>
            </p14:nvContentPartPr>
            <p14:xfrm>
              <a:off x="33349" y="634222"/>
              <a:ext cx="1280520" cy="6066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BDA6C2F-0EC5-6277-35AA-D1880D1D29A8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24709" y="625582"/>
                <a:ext cx="1298160" cy="62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574B9A20-F043-1D33-B6B2-C63DEC994889}"/>
              </a:ext>
            </a:extLst>
          </p:cNvPr>
          <p:cNvGrpSpPr/>
          <p:nvPr/>
        </p:nvGrpSpPr>
        <p:grpSpPr>
          <a:xfrm>
            <a:off x="213709" y="4388662"/>
            <a:ext cx="1450080" cy="664920"/>
            <a:chOff x="213709" y="4388662"/>
            <a:chExt cx="1450080" cy="66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C34F52D-801F-6AFA-83A9-2EBF41280BBE}"/>
                    </a:ext>
                  </a:extLst>
                </p14:cNvPr>
                <p14:cNvContentPartPr/>
                <p14:nvPr/>
              </p14:nvContentPartPr>
              <p14:xfrm>
                <a:off x="1008949" y="4661902"/>
                <a:ext cx="286200" cy="576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C34F52D-801F-6AFA-83A9-2EBF41280BB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00309" y="4653262"/>
                  <a:ext cx="303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48714555-0EEE-9C49-E7CE-0AF069EFD16E}"/>
                    </a:ext>
                  </a:extLst>
                </p14:cNvPr>
                <p14:cNvContentPartPr/>
                <p14:nvPr/>
              </p14:nvContentPartPr>
              <p14:xfrm>
                <a:off x="1287949" y="4601422"/>
                <a:ext cx="91080" cy="210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48714555-0EEE-9C49-E7CE-0AF069EFD16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278949" y="4592782"/>
                  <a:ext cx="108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FA17B05-9BDD-A748-2FE3-3A8AE19711A3}"/>
                    </a:ext>
                  </a:extLst>
                </p14:cNvPr>
                <p14:cNvContentPartPr/>
                <p14:nvPr/>
              </p14:nvContentPartPr>
              <p14:xfrm>
                <a:off x="258709" y="4626262"/>
                <a:ext cx="202320" cy="280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FA17B05-9BDD-A748-2FE3-3A8AE19711A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49709" y="4617622"/>
                  <a:ext cx="2199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42E2C79-7553-6BAA-CB1D-1D25D5613E92}"/>
                    </a:ext>
                  </a:extLst>
                </p14:cNvPr>
                <p14:cNvContentPartPr/>
                <p14:nvPr/>
              </p14:nvContentPartPr>
              <p14:xfrm>
                <a:off x="476509" y="4610782"/>
                <a:ext cx="97560" cy="206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42E2C79-7553-6BAA-CB1D-1D25D5613E9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67869" y="4602142"/>
                  <a:ext cx="115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B7F4FCE-6736-E39A-3D09-12E840B0E373}"/>
                    </a:ext>
                  </a:extLst>
                </p14:cNvPr>
                <p14:cNvContentPartPr/>
                <p14:nvPr/>
              </p14:nvContentPartPr>
              <p14:xfrm>
                <a:off x="679909" y="4624102"/>
                <a:ext cx="45360" cy="160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B7F4FCE-6736-E39A-3D09-12E840B0E373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71269" y="4615462"/>
                  <a:ext cx="63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70432F0-25D1-2160-3B3B-A2C0E57A154C}"/>
                    </a:ext>
                  </a:extLst>
                </p14:cNvPr>
                <p14:cNvContentPartPr/>
                <p14:nvPr/>
              </p14:nvContentPartPr>
              <p14:xfrm>
                <a:off x="626269" y="4566502"/>
                <a:ext cx="106560" cy="1076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70432F0-25D1-2160-3B3B-A2C0E57A154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17269" y="4557862"/>
                  <a:ext cx="124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33A9F95-2AF1-B934-2AA1-F356AB01CFD0}"/>
                    </a:ext>
                  </a:extLst>
                </p14:cNvPr>
                <p14:cNvContentPartPr/>
                <p14:nvPr/>
              </p14:nvContentPartPr>
              <p14:xfrm>
                <a:off x="1607989" y="4648942"/>
                <a:ext cx="28440" cy="788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33A9F95-2AF1-B934-2AA1-F356AB01CFD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598989" y="4639942"/>
                  <a:ext cx="46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FBA7BEB-1B6F-EFE2-83D6-BBA44B1F9840}"/>
                    </a:ext>
                  </a:extLst>
                </p14:cNvPr>
                <p14:cNvContentPartPr/>
                <p14:nvPr/>
              </p14:nvContentPartPr>
              <p14:xfrm>
                <a:off x="213709" y="4388662"/>
                <a:ext cx="621360" cy="6649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FBA7BEB-1B6F-EFE2-83D6-BBA44B1F9840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05069" y="4380022"/>
                  <a:ext cx="639000" cy="68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EBE343A-9937-F70C-BC88-44ED5810A003}"/>
                    </a:ext>
                  </a:extLst>
                </p14:cNvPr>
                <p14:cNvContentPartPr/>
                <p14:nvPr/>
              </p14:nvContentPartPr>
              <p14:xfrm>
                <a:off x="1596829" y="4610782"/>
                <a:ext cx="66960" cy="1371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EBE343A-9937-F70C-BC88-44ED5810A003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588189" y="4601782"/>
                  <a:ext cx="84600" cy="15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2774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820F73F-9A7F-5963-C611-CDEF8DDB8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659974" cy="46468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B346DAD-431E-7E65-2015-A13F522DE7A7}"/>
                  </a:ext>
                </a:extLst>
              </p14:cNvPr>
              <p14:cNvContentPartPr/>
              <p14:nvPr/>
            </p14:nvContentPartPr>
            <p14:xfrm>
              <a:off x="4577142" y="2944965"/>
              <a:ext cx="862200" cy="582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B346DAD-431E-7E65-2015-A13F522DE7A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68502" y="2936325"/>
                <a:ext cx="879840" cy="59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FD2175A-57CE-F9F2-F563-AED0A8E80228}"/>
                  </a:ext>
                </a:extLst>
              </p14:cNvPr>
              <p14:cNvContentPartPr/>
              <p14:nvPr/>
            </p14:nvContentPartPr>
            <p14:xfrm>
              <a:off x="2985222" y="3101565"/>
              <a:ext cx="224280" cy="3603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FD2175A-57CE-F9F2-F563-AED0A8E802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76582" y="3092925"/>
                <a:ext cx="241920" cy="37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DE91180E-3185-3BB0-1D8A-E4F4B591DC8A}"/>
              </a:ext>
            </a:extLst>
          </p:cNvPr>
          <p:cNvGrpSpPr/>
          <p:nvPr/>
        </p:nvGrpSpPr>
        <p:grpSpPr>
          <a:xfrm>
            <a:off x="265782" y="661125"/>
            <a:ext cx="9796320" cy="2945880"/>
            <a:chOff x="265782" y="661125"/>
            <a:chExt cx="9796320" cy="29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E59EC46-6E06-12E5-FA7C-F843DDEBF234}"/>
                    </a:ext>
                  </a:extLst>
                </p14:cNvPr>
                <p14:cNvContentPartPr/>
                <p14:nvPr/>
              </p14:nvContentPartPr>
              <p14:xfrm>
                <a:off x="998022" y="1176645"/>
                <a:ext cx="7162560" cy="19051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E59EC46-6E06-12E5-FA7C-F843DDEBF2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9382" y="1168005"/>
                  <a:ext cx="7180200" cy="19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748C246-3D6D-97A6-87B1-116A53F91ACE}"/>
                    </a:ext>
                  </a:extLst>
                </p14:cNvPr>
                <p14:cNvContentPartPr/>
                <p14:nvPr/>
              </p14:nvContentPartPr>
              <p14:xfrm>
                <a:off x="4525302" y="2374365"/>
                <a:ext cx="3435120" cy="4986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748C246-3D6D-97A6-87B1-116A53F91A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16302" y="2365365"/>
                  <a:ext cx="34527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74650DF-61D3-8C8F-D289-3FF165F21FA5}"/>
                    </a:ext>
                  </a:extLst>
                </p14:cNvPr>
                <p14:cNvContentPartPr/>
                <p14:nvPr/>
              </p14:nvContentPartPr>
              <p14:xfrm>
                <a:off x="265782" y="1473285"/>
                <a:ext cx="565920" cy="6688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74650DF-61D3-8C8F-D289-3FF165F21F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142" y="1464285"/>
                  <a:ext cx="58356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5F555EB-D13D-CC4D-17E2-E94090BCB539}"/>
                    </a:ext>
                  </a:extLst>
                </p14:cNvPr>
                <p14:cNvContentPartPr/>
                <p14:nvPr/>
              </p14:nvContentPartPr>
              <p14:xfrm>
                <a:off x="3487782" y="1623045"/>
                <a:ext cx="303120" cy="4903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5F555EB-D13D-CC4D-17E2-E94090BCB5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79142" y="1614405"/>
                  <a:ext cx="3207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C7E8006-3CC7-EB1B-8C0C-EAE2C18936F8}"/>
                    </a:ext>
                  </a:extLst>
                </p14:cNvPr>
                <p14:cNvContentPartPr/>
                <p14:nvPr/>
              </p14:nvContentPartPr>
              <p14:xfrm>
                <a:off x="8500422" y="1404165"/>
                <a:ext cx="246600" cy="77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C7E8006-3CC7-EB1B-8C0C-EAE2C18936F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91782" y="1395525"/>
                  <a:ext cx="264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6DD2243-FE72-13D0-C674-6A76F03D3E17}"/>
                    </a:ext>
                  </a:extLst>
                </p14:cNvPr>
                <p14:cNvContentPartPr/>
                <p14:nvPr/>
              </p14:nvContentPartPr>
              <p14:xfrm>
                <a:off x="8501862" y="1443405"/>
                <a:ext cx="297720" cy="146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6DD2243-FE72-13D0-C674-6A76F03D3E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93222" y="1434405"/>
                  <a:ext cx="315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F1A3CAC-A447-D8FD-6BCF-36074C51CA1A}"/>
                    </a:ext>
                  </a:extLst>
                </p14:cNvPr>
                <p14:cNvContentPartPr/>
                <p14:nvPr/>
              </p14:nvContentPartPr>
              <p14:xfrm>
                <a:off x="8964462" y="1102485"/>
                <a:ext cx="198000" cy="336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F1A3CAC-A447-D8FD-6BCF-36074C51CA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55462" y="1093485"/>
                  <a:ext cx="2156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C8EC362-803F-10CB-E57C-A8F1E3C4ACB2}"/>
                    </a:ext>
                  </a:extLst>
                </p14:cNvPr>
                <p14:cNvContentPartPr/>
                <p14:nvPr/>
              </p14:nvContentPartPr>
              <p14:xfrm>
                <a:off x="9061662" y="838245"/>
                <a:ext cx="237960" cy="243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C8EC362-803F-10CB-E57C-A8F1E3C4ACB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52662" y="829245"/>
                  <a:ext cx="2556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2F565D6-6A89-8D0E-A6D5-9C2518DB018B}"/>
                    </a:ext>
                  </a:extLst>
                </p14:cNvPr>
                <p14:cNvContentPartPr/>
                <p14:nvPr/>
              </p14:nvContentPartPr>
              <p14:xfrm>
                <a:off x="9386742" y="814125"/>
                <a:ext cx="177480" cy="452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2F565D6-6A89-8D0E-A6D5-9C2518DB018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378102" y="805485"/>
                  <a:ext cx="1951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BF047BA-0F45-8EEC-3FED-0B16A2CFA9ED}"/>
                    </a:ext>
                  </a:extLst>
                </p14:cNvPr>
                <p14:cNvContentPartPr/>
                <p14:nvPr/>
              </p14:nvContentPartPr>
              <p14:xfrm>
                <a:off x="9644142" y="854445"/>
                <a:ext cx="347040" cy="5079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BF047BA-0F45-8EEC-3FED-0B16A2CFA9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35502" y="845805"/>
                  <a:ext cx="36468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B44437A-85C6-AA13-0CB7-F91E042C86AE}"/>
                    </a:ext>
                  </a:extLst>
                </p14:cNvPr>
                <p14:cNvContentPartPr/>
                <p14:nvPr/>
              </p14:nvContentPartPr>
              <p14:xfrm>
                <a:off x="9888222" y="661125"/>
                <a:ext cx="173880" cy="539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B44437A-85C6-AA13-0CB7-F91E042C86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79222" y="652485"/>
                  <a:ext cx="19152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0DB297D-E56C-7C4E-F046-0778B59FA738}"/>
                    </a:ext>
                  </a:extLst>
                </p14:cNvPr>
                <p14:cNvContentPartPr/>
                <p14:nvPr/>
              </p14:nvContentPartPr>
              <p14:xfrm>
                <a:off x="6984822" y="1417845"/>
                <a:ext cx="119160" cy="7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0DB297D-E56C-7C4E-F046-0778B59FA73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75822" y="1408845"/>
                  <a:ext cx="136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6A56A2B-AB69-2101-631D-EC15ADF38BB3}"/>
                    </a:ext>
                  </a:extLst>
                </p14:cNvPr>
                <p14:cNvContentPartPr/>
                <p14:nvPr/>
              </p14:nvContentPartPr>
              <p14:xfrm>
                <a:off x="3996822" y="1161525"/>
                <a:ext cx="3620520" cy="1476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6A56A2B-AB69-2101-631D-EC15ADF38BB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88182" y="1152885"/>
                  <a:ext cx="3638160" cy="14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48FF7CE-D521-94C2-BC3B-1BED6C3F4746}"/>
                    </a:ext>
                  </a:extLst>
                </p14:cNvPr>
                <p14:cNvContentPartPr/>
                <p14:nvPr/>
              </p14:nvContentPartPr>
              <p14:xfrm>
                <a:off x="2322822" y="2983485"/>
                <a:ext cx="476280" cy="61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48FF7CE-D521-94C2-BC3B-1BED6C3F474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13822" y="2974485"/>
                  <a:ext cx="493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274BBCF-24EB-789B-0087-D844B385BD78}"/>
                    </a:ext>
                  </a:extLst>
                </p14:cNvPr>
                <p14:cNvContentPartPr/>
                <p14:nvPr/>
              </p14:nvContentPartPr>
              <p14:xfrm>
                <a:off x="1247502" y="2908605"/>
                <a:ext cx="806760" cy="342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274BBCF-24EB-789B-0087-D844B385BD7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38862" y="2899605"/>
                  <a:ext cx="8244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49C53F9-55FF-03D0-DB03-B1EF85F33905}"/>
                    </a:ext>
                  </a:extLst>
                </p14:cNvPr>
                <p14:cNvContentPartPr/>
                <p14:nvPr/>
              </p14:nvContentPartPr>
              <p14:xfrm>
                <a:off x="2143542" y="1170885"/>
                <a:ext cx="1070280" cy="3178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49C53F9-55FF-03D0-DB03-B1EF85F3390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34542" y="1162245"/>
                  <a:ext cx="10879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F0C91CC-0981-33C3-6570-65F74F2805A2}"/>
                    </a:ext>
                  </a:extLst>
                </p14:cNvPr>
                <p14:cNvContentPartPr/>
                <p14:nvPr/>
              </p14:nvContentPartPr>
              <p14:xfrm>
                <a:off x="1187742" y="1229925"/>
                <a:ext cx="2350800" cy="1225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F0C91CC-0981-33C3-6570-65F74F2805A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79102" y="1220925"/>
                  <a:ext cx="2368440" cy="12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4EB4924-D136-5EC4-7258-692C5A4D9F62}"/>
                    </a:ext>
                  </a:extLst>
                </p14:cNvPr>
                <p14:cNvContentPartPr/>
                <p14:nvPr/>
              </p14:nvContentPartPr>
              <p14:xfrm>
                <a:off x="7211622" y="1411365"/>
                <a:ext cx="173880" cy="13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4EB4924-D136-5EC4-7258-692C5A4D9F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02982" y="1402725"/>
                  <a:ext cx="191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0A8B0D8-C32E-F40B-DF6A-46D8D44C0E1A}"/>
                    </a:ext>
                  </a:extLst>
                </p14:cNvPr>
                <p14:cNvContentPartPr/>
                <p14:nvPr/>
              </p14:nvContentPartPr>
              <p14:xfrm>
                <a:off x="4006902" y="1088805"/>
                <a:ext cx="3629880" cy="144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0A8B0D8-C32E-F40B-DF6A-46D8D44C0E1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98262" y="1079805"/>
                  <a:ext cx="3647520" cy="14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11A0EC2-9847-13E4-99E5-AAB0F64A789A}"/>
                    </a:ext>
                  </a:extLst>
                </p14:cNvPr>
                <p14:cNvContentPartPr/>
                <p14:nvPr/>
              </p14:nvContentPartPr>
              <p14:xfrm>
                <a:off x="3384462" y="2961165"/>
                <a:ext cx="761040" cy="645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11A0EC2-9847-13E4-99E5-AAB0F64A789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75462" y="2952165"/>
                  <a:ext cx="77868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32D340D-7DCD-2E8C-BF8B-69A0B09063BD}"/>
                    </a:ext>
                  </a:extLst>
                </p14:cNvPr>
                <p14:cNvContentPartPr/>
                <p14:nvPr/>
              </p14:nvContentPartPr>
              <p14:xfrm>
                <a:off x="4582542" y="2961165"/>
                <a:ext cx="867240" cy="590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32D340D-7DCD-2E8C-BF8B-69A0B09063B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73542" y="2952525"/>
                  <a:ext cx="884880" cy="60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0016E22-21FB-D13A-BF63-0D06EF5DE09E}"/>
                  </a:ext>
                </a:extLst>
              </p14:cNvPr>
              <p14:cNvContentPartPr/>
              <p14:nvPr/>
            </p14:nvContentPartPr>
            <p14:xfrm>
              <a:off x="201829" y="1259542"/>
              <a:ext cx="8820720" cy="24649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0016E22-21FB-D13A-BF63-0D06EF5DE09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2829" y="1250902"/>
                <a:ext cx="8838360" cy="248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2A3D7B8-35A2-8C55-2F63-ACC33D7E0409}"/>
              </a:ext>
            </a:extLst>
          </p:cNvPr>
          <p:cNvGrpSpPr/>
          <p:nvPr/>
        </p:nvGrpSpPr>
        <p:grpSpPr>
          <a:xfrm>
            <a:off x="5310949" y="216262"/>
            <a:ext cx="223200" cy="322920"/>
            <a:chOff x="5310949" y="216262"/>
            <a:chExt cx="22320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5F423E2-89B2-9018-CDA3-611C540F30C6}"/>
                    </a:ext>
                  </a:extLst>
                </p14:cNvPr>
                <p14:cNvContentPartPr/>
                <p14:nvPr/>
              </p14:nvContentPartPr>
              <p14:xfrm>
                <a:off x="5310949" y="216262"/>
                <a:ext cx="223200" cy="2840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5F423E2-89B2-9018-CDA3-611C540F30C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01949" y="207622"/>
                  <a:ext cx="2408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3BB87D5-7B42-B1D5-3FEA-5880F5CAF38E}"/>
                    </a:ext>
                  </a:extLst>
                </p14:cNvPr>
                <p14:cNvContentPartPr/>
                <p14:nvPr/>
              </p14:nvContentPartPr>
              <p14:xfrm>
                <a:off x="5375749" y="268462"/>
                <a:ext cx="144360" cy="2707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3BB87D5-7B42-B1D5-3FEA-5880F5CAF3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67109" y="259822"/>
                  <a:ext cx="16200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E667533-1BA4-F840-58ED-943E0628AFAC}"/>
              </a:ext>
            </a:extLst>
          </p:cNvPr>
          <p:cNvGrpSpPr/>
          <p:nvPr/>
        </p:nvGrpSpPr>
        <p:grpSpPr>
          <a:xfrm>
            <a:off x="5929069" y="273502"/>
            <a:ext cx="577080" cy="326520"/>
            <a:chOff x="5929069" y="273502"/>
            <a:chExt cx="57708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B295A7A-2DD3-4A56-288E-A0F01E07F903}"/>
                    </a:ext>
                  </a:extLst>
                </p14:cNvPr>
                <p14:cNvContentPartPr/>
                <p14:nvPr/>
              </p14:nvContentPartPr>
              <p14:xfrm>
                <a:off x="5929069" y="303382"/>
                <a:ext cx="229320" cy="2966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B295A7A-2DD3-4A56-288E-A0F01E07F9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20429" y="294382"/>
                  <a:ext cx="2469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A36507D-C7E1-D5DF-EADE-39312E3797DB}"/>
                    </a:ext>
                  </a:extLst>
                </p14:cNvPr>
                <p14:cNvContentPartPr/>
                <p14:nvPr/>
              </p14:nvContentPartPr>
              <p14:xfrm>
                <a:off x="6334429" y="273502"/>
                <a:ext cx="163440" cy="191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A36507D-C7E1-D5DF-EADE-39312E3797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25789" y="264862"/>
                  <a:ext cx="181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C48C0B1-8937-4036-61EC-33EAFF6358CD}"/>
                    </a:ext>
                  </a:extLst>
                </p14:cNvPr>
                <p14:cNvContentPartPr/>
                <p14:nvPr/>
              </p14:nvContentPartPr>
              <p14:xfrm>
                <a:off x="6374749" y="354142"/>
                <a:ext cx="131400" cy="58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C48C0B1-8937-4036-61EC-33EAFF6358C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66109" y="345142"/>
                  <a:ext cx="14904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4EAE2AA1-792C-C728-D5EB-8C999E4D80D2}"/>
              </a:ext>
            </a:extLst>
          </p:cNvPr>
          <p:cNvGrpSpPr/>
          <p:nvPr/>
        </p:nvGrpSpPr>
        <p:grpSpPr>
          <a:xfrm>
            <a:off x="6691189" y="119062"/>
            <a:ext cx="256320" cy="379440"/>
            <a:chOff x="6691189" y="119062"/>
            <a:chExt cx="25632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6DE8470-C560-5515-2B1E-81D11891BC03}"/>
                    </a:ext>
                  </a:extLst>
                </p14:cNvPr>
                <p14:cNvContentPartPr/>
                <p14:nvPr/>
              </p14:nvContentPartPr>
              <p14:xfrm>
                <a:off x="6691189" y="119062"/>
                <a:ext cx="137520" cy="379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6DE8470-C560-5515-2B1E-81D11891BC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682189" y="110422"/>
                  <a:ext cx="1551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E762D9A-E3E4-A64B-1B01-1EB33A1C052B}"/>
                    </a:ext>
                  </a:extLst>
                </p14:cNvPr>
                <p14:cNvContentPartPr/>
                <p14:nvPr/>
              </p14:nvContentPartPr>
              <p14:xfrm>
                <a:off x="6824389" y="316702"/>
                <a:ext cx="123120" cy="14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E762D9A-E3E4-A64B-1B01-1EB33A1C052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15389" y="308062"/>
                  <a:ext cx="14076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385F3A6-1F90-717E-F910-8BB37459EA87}"/>
                  </a:ext>
                </a:extLst>
              </p14:cNvPr>
              <p14:cNvContentPartPr/>
              <p14:nvPr/>
            </p14:nvContentPartPr>
            <p14:xfrm>
              <a:off x="7110589" y="193582"/>
              <a:ext cx="10080" cy="17820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385F3A6-1F90-717E-F910-8BB37459EA8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101949" y="184582"/>
                <a:ext cx="277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750D5476-A4EF-2EE6-663B-E8E1002741A9}"/>
                  </a:ext>
                </a:extLst>
              </p14:cNvPr>
              <p14:cNvContentPartPr/>
              <p14:nvPr/>
            </p14:nvContentPartPr>
            <p14:xfrm>
              <a:off x="7365109" y="311662"/>
              <a:ext cx="9000" cy="13968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750D5476-A4EF-2EE6-663B-E8E1002741A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356109" y="303022"/>
                <a:ext cx="2664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20E43C1-2EB9-536C-77FC-26CCFE82463D}"/>
              </a:ext>
            </a:extLst>
          </p:cNvPr>
          <p:cNvGrpSpPr/>
          <p:nvPr/>
        </p:nvGrpSpPr>
        <p:grpSpPr>
          <a:xfrm>
            <a:off x="7609189" y="99622"/>
            <a:ext cx="297000" cy="381600"/>
            <a:chOff x="7609189" y="99622"/>
            <a:chExt cx="29700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C966B61-BE74-6882-913F-83BF82A2A25E}"/>
                    </a:ext>
                  </a:extLst>
                </p14:cNvPr>
                <p14:cNvContentPartPr/>
                <p14:nvPr/>
              </p14:nvContentPartPr>
              <p14:xfrm>
                <a:off x="7609189" y="172342"/>
                <a:ext cx="11160" cy="1587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C966B61-BE74-6882-913F-83BF82A2A2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00189" y="163702"/>
                  <a:ext cx="28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CED45C7-13CF-171F-4636-D0235FA240E8}"/>
                    </a:ext>
                  </a:extLst>
                </p14:cNvPr>
                <p14:cNvContentPartPr/>
                <p14:nvPr/>
              </p14:nvContentPartPr>
              <p14:xfrm>
                <a:off x="7739509" y="99622"/>
                <a:ext cx="166680" cy="3816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CED45C7-13CF-171F-4636-D0235FA240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30869" y="90982"/>
                  <a:ext cx="184320" cy="3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77ED2B1C-5AE9-35FB-6B11-0951DDA926C3}"/>
              </a:ext>
            </a:extLst>
          </p:cNvPr>
          <p:cNvGrpSpPr/>
          <p:nvPr/>
        </p:nvGrpSpPr>
        <p:grpSpPr>
          <a:xfrm>
            <a:off x="193909" y="1119502"/>
            <a:ext cx="7918920" cy="2804040"/>
            <a:chOff x="193909" y="1119502"/>
            <a:chExt cx="7918920" cy="28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56935F5-8C12-4FDD-CA98-265E00560EFF}"/>
                    </a:ext>
                  </a:extLst>
                </p14:cNvPr>
                <p14:cNvContentPartPr/>
                <p14:nvPr/>
              </p14:nvContentPartPr>
              <p14:xfrm>
                <a:off x="193909" y="1119502"/>
                <a:ext cx="7775280" cy="28040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56935F5-8C12-4FDD-CA98-265E00560EF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5269" y="1110862"/>
                  <a:ext cx="7792920" cy="28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3A3D1EB-A486-A323-CBEE-207FD6DABABE}"/>
                    </a:ext>
                  </a:extLst>
                </p14:cNvPr>
                <p14:cNvContentPartPr/>
                <p14:nvPr/>
              </p14:nvContentPartPr>
              <p14:xfrm>
                <a:off x="8074669" y="1422622"/>
                <a:ext cx="38160" cy="572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3A3D1EB-A486-A323-CBEE-207FD6DABAB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65669" y="1413622"/>
                  <a:ext cx="5580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5E75A22A-047A-734E-93E5-08D6AE790D5E}"/>
                  </a:ext>
                </a:extLst>
              </p14:cNvPr>
              <p14:cNvContentPartPr/>
              <p14:nvPr/>
            </p14:nvContentPartPr>
            <p14:xfrm>
              <a:off x="4509589" y="3507022"/>
              <a:ext cx="1089360" cy="507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5E75A22A-047A-734E-93E5-08D6AE790D5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500949" y="3498382"/>
                <a:ext cx="110700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A3FDC6C4-02C5-BD20-D1AA-C910F3D9B9A8}"/>
              </a:ext>
            </a:extLst>
          </p:cNvPr>
          <p:cNvGrpSpPr/>
          <p:nvPr/>
        </p:nvGrpSpPr>
        <p:grpSpPr>
          <a:xfrm>
            <a:off x="250429" y="2238382"/>
            <a:ext cx="11270160" cy="3332520"/>
            <a:chOff x="250429" y="2238382"/>
            <a:chExt cx="11270160" cy="333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B508A93-CF8F-19AC-0E06-C5E5E6639414}"/>
                    </a:ext>
                  </a:extLst>
                </p14:cNvPr>
                <p14:cNvContentPartPr/>
                <p14:nvPr/>
              </p14:nvContentPartPr>
              <p14:xfrm>
                <a:off x="2949349" y="3624742"/>
                <a:ext cx="33840" cy="316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B508A93-CF8F-19AC-0E06-C5E5E66394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40709" y="3615742"/>
                  <a:ext cx="514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B1FD8DF-BC00-A7A2-9823-8B5370E432E1}"/>
                    </a:ext>
                  </a:extLst>
                </p14:cNvPr>
                <p14:cNvContentPartPr/>
                <p14:nvPr/>
              </p14:nvContentPartPr>
              <p14:xfrm>
                <a:off x="2946109" y="3658222"/>
                <a:ext cx="1116000" cy="1843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B1FD8DF-BC00-A7A2-9823-8B5370E432E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37469" y="3649582"/>
                  <a:ext cx="1133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4C166DD-47F7-98CA-AF4C-1E45A90F093B}"/>
                    </a:ext>
                  </a:extLst>
                </p14:cNvPr>
                <p14:cNvContentPartPr/>
                <p14:nvPr/>
              </p14:nvContentPartPr>
              <p14:xfrm>
                <a:off x="3394669" y="4074022"/>
                <a:ext cx="49320" cy="175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4C166DD-47F7-98CA-AF4C-1E45A90F09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85669" y="4065382"/>
                  <a:ext cx="66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05DD891-0BC3-9097-19AB-86F0A604A1EE}"/>
                    </a:ext>
                  </a:extLst>
                </p14:cNvPr>
                <p14:cNvContentPartPr/>
                <p14:nvPr/>
              </p14:nvContentPartPr>
              <p14:xfrm>
                <a:off x="3318349" y="3957382"/>
                <a:ext cx="214560" cy="104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05DD891-0BC3-9097-19AB-86F0A604A1E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09349" y="3948742"/>
                  <a:ext cx="232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6EBC21B-2B99-9352-87CA-5A0FAF377FC0}"/>
                    </a:ext>
                  </a:extLst>
                </p14:cNvPr>
                <p14:cNvContentPartPr/>
                <p14:nvPr/>
              </p14:nvContentPartPr>
              <p14:xfrm>
                <a:off x="3047989" y="4444102"/>
                <a:ext cx="36000" cy="165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6EBC21B-2B99-9352-87CA-5A0FAF377F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38989" y="4435102"/>
                  <a:ext cx="53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AF4A550-127B-C395-5DD0-7AEFFD73FB86}"/>
                    </a:ext>
                  </a:extLst>
                </p14:cNvPr>
                <p14:cNvContentPartPr/>
                <p14:nvPr/>
              </p14:nvContentPartPr>
              <p14:xfrm>
                <a:off x="2930629" y="4389742"/>
                <a:ext cx="259200" cy="245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AF4A550-127B-C395-5DD0-7AEFFD73FB8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21629" y="4381102"/>
                  <a:ext cx="2768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FE409FA-0214-EC55-BE26-4319026181B8}"/>
                    </a:ext>
                  </a:extLst>
                </p14:cNvPr>
                <p14:cNvContentPartPr/>
                <p14:nvPr/>
              </p14:nvContentPartPr>
              <p14:xfrm>
                <a:off x="3216109" y="4336822"/>
                <a:ext cx="45720" cy="2707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FE409FA-0214-EC55-BE26-4319026181B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07109" y="4327822"/>
                  <a:ext cx="633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3054062-6745-4EF2-E7C6-BCCF551EF46B}"/>
                    </a:ext>
                  </a:extLst>
                </p14:cNvPr>
                <p14:cNvContentPartPr/>
                <p14:nvPr/>
              </p14:nvContentPartPr>
              <p14:xfrm>
                <a:off x="3358309" y="4335382"/>
                <a:ext cx="338400" cy="2786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3054062-6745-4EF2-E7C6-BCCF551EF46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49669" y="4326742"/>
                  <a:ext cx="3560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61A0E11-09DC-F954-CCDA-95E2BE578FD1}"/>
                    </a:ext>
                  </a:extLst>
                </p14:cNvPr>
                <p14:cNvContentPartPr/>
                <p14:nvPr/>
              </p14:nvContentPartPr>
              <p14:xfrm>
                <a:off x="3779149" y="4368502"/>
                <a:ext cx="363240" cy="756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61A0E11-09DC-F954-CCDA-95E2BE578FD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70149" y="4359862"/>
                  <a:ext cx="3808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59ABCEC-C762-61A2-5192-E9DD25AD3824}"/>
                    </a:ext>
                  </a:extLst>
                </p14:cNvPr>
                <p14:cNvContentPartPr/>
                <p14:nvPr/>
              </p14:nvContentPartPr>
              <p14:xfrm>
                <a:off x="4169749" y="4273462"/>
                <a:ext cx="174600" cy="138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59ABCEC-C762-61A2-5192-E9DD25AD382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60749" y="4264822"/>
                  <a:ext cx="192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DA2A222-5E20-8E88-4940-FE62F6EE0A6B}"/>
                    </a:ext>
                  </a:extLst>
                </p14:cNvPr>
                <p14:cNvContentPartPr/>
                <p14:nvPr/>
              </p14:nvContentPartPr>
              <p14:xfrm>
                <a:off x="4548469" y="4165462"/>
                <a:ext cx="113400" cy="222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DA2A222-5E20-8E88-4940-FE62F6EE0A6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39829" y="4156462"/>
                  <a:ext cx="1310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0AA2525-9328-7D02-9563-9F9B4BD14BB2}"/>
                    </a:ext>
                  </a:extLst>
                </p14:cNvPr>
                <p14:cNvContentPartPr/>
                <p14:nvPr/>
              </p14:nvContentPartPr>
              <p14:xfrm>
                <a:off x="4721629" y="4101022"/>
                <a:ext cx="486000" cy="236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0AA2525-9328-7D02-9563-9F9B4BD14BB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12989" y="4092022"/>
                  <a:ext cx="5036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133B624-622D-AEAD-2500-3DCFC9097F92}"/>
                    </a:ext>
                  </a:extLst>
                </p14:cNvPr>
                <p14:cNvContentPartPr/>
                <p14:nvPr/>
              </p14:nvContentPartPr>
              <p14:xfrm>
                <a:off x="5248669" y="4203622"/>
                <a:ext cx="341640" cy="91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133B624-622D-AEAD-2500-3DCFC9097F9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240029" y="4194982"/>
                  <a:ext cx="359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D3DB730-C2C1-3A96-9A48-BC8C63AE7673}"/>
                    </a:ext>
                  </a:extLst>
                </p14:cNvPr>
                <p14:cNvContentPartPr/>
                <p14:nvPr/>
              </p14:nvContentPartPr>
              <p14:xfrm>
                <a:off x="5675629" y="4194262"/>
                <a:ext cx="105480" cy="450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D3DB730-C2C1-3A96-9A48-BC8C63AE76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666629" y="4185622"/>
                  <a:ext cx="123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0A7E484-9EB0-03E4-F608-1B5BA7D07589}"/>
                    </a:ext>
                  </a:extLst>
                </p14:cNvPr>
                <p14:cNvContentPartPr/>
                <p14:nvPr/>
              </p14:nvContentPartPr>
              <p14:xfrm>
                <a:off x="3119629" y="4847662"/>
                <a:ext cx="32400" cy="139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0A7E484-9EB0-03E4-F608-1B5BA7D075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10629" y="4838662"/>
                  <a:ext cx="50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A5C4B9A-F000-10E7-E98C-A1A572A1BEE2}"/>
                    </a:ext>
                  </a:extLst>
                </p14:cNvPr>
                <p14:cNvContentPartPr/>
                <p14:nvPr/>
              </p14:nvContentPartPr>
              <p14:xfrm>
                <a:off x="3090109" y="4818502"/>
                <a:ext cx="148320" cy="766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A5C4B9A-F000-10E7-E98C-A1A572A1BEE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81469" y="4809862"/>
                  <a:ext cx="165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86831DD-6930-1C87-2D51-56203DAA39D6}"/>
                    </a:ext>
                  </a:extLst>
                </p14:cNvPr>
                <p14:cNvContentPartPr/>
                <p14:nvPr/>
              </p14:nvContentPartPr>
              <p14:xfrm>
                <a:off x="3179749" y="4839742"/>
                <a:ext cx="214560" cy="139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86831DD-6930-1C87-2D51-56203DAA39D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171109" y="4831102"/>
                  <a:ext cx="232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CE411E1-460C-BBB0-7793-B49EE8DECAF1}"/>
                    </a:ext>
                  </a:extLst>
                </p14:cNvPr>
                <p14:cNvContentPartPr/>
                <p14:nvPr/>
              </p14:nvContentPartPr>
              <p14:xfrm>
                <a:off x="3286669" y="4877542"/>
                <a:ext cx="112320" cy="39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CE411E1-460C-BBB0-7793-B49EE8DECAF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278029" y="4868542"/>
                  <a:ext cx="129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D6E9A332-DF80-2BB4-A98A-60508DEDE409}"/>
                    </a:ext>
                  </a:extLst>
                </p14:cNvPr>
                <p14:cNvContentPartPr/>
                <p14:nvPr/>
              </p14:nvContentPartPr>
              <p14:xfrm>
                <a:off x="3449029" y="4841182"/>
                <a:ext cx="133920" cy="213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D6E9A332-DF80-2BB4-A98A-60508DEDE40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40389" y="4832542"/>
                  <a:ext cx="151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13EBBEE-9473-0451-9C42-9918DB5B7BC7}"/>
                    </a:ext>
                  </a:extLst>
                </p14:cNvPr>
                <p14:cNvContentPartPr/>
                <p14:nvPr/>
              </p14:nvContentPartPr>
              <p14:xfrm>
                <a:off x="5963989" y="4007422"/>
                <a:ext cx="255960" cy="209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13EBBEE-9473-0451-9C42-9918DB5B7BC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55349" y="3998422"/>
                  <a:ext cx="273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53A121B-2C20-D879-D3BD-B466774DCA6A}"/>
                    </a:ext>
                  </a:extLst>
                </p14:cNvPr>
                <p14:cNvContentPartPr/>
                <p14:nvPr/>
              </p14:nvContentPartPr>
              <p14:xfrm>
                <a:off x="6268549" y="4088782"/>
                <a:ext cx="97200" cy="103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53A121B-2C20-D879-D3BD-B466774DCA6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59909" y="4079782"/>
                  <a:ext cx="114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0FCEDED-B23C-E7C9-E241-962E1354C97A}"/>
                    </a:ext>
                  </a:extLst>
                </p14:cNvPr>
                <p14:cNvContentPartPr/>
                <p14:nvPr/>
              </p14:nvContentPartPr>
              <p14:xfrm>
                <a:off x="3654229" y="4795822"/>
                <a:ext cx="108360" cy="100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0FCEDED-B23C-E7C9-E241-962E1354C97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45229" y="4786822"/>
                  <a:ext cx="126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AA34FFA1-AAD8-2FD6-1B27-FF044487B09C}"/>
                    </a:ext>
                  </a:extLst>
                </p14:cNvPr>
                <p14:cNvContentPartPr/>
                <p14:nvPr/>
              </p14:nvContentPartPr>
              <p14:xfrm>
                <a:off x="3796069" y="4660102"/>
                <a:ext cx="283320" cy="210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AA34FFA1-AAD8-2FD6-1B27-FF044487B0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787429" y="4651462"/>
                  <a:ext cx="3009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1419145-8994-AF69-5C82-4EB80DF2BD45}"/>
                    </a:ext>
                  </a:extLst>
                </p14:cNvPr>
                <p14:cNvContentPartPr/>
                <p14:nvPr/>
              </p14:nvContentPartPr>
              <p14:xfrm>
                <a:off x="4088749" y="4638862"/>
                <a:ext cx="91080" cy="1566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1419145-8994-AF69-5C82-4EB80DF2BD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80109" y="4630222"/>
                  <a:ext cx="108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02F1D0B-03B9-ED09-E9D9-F44972C0419E}"/>
                    </a:ext>
                  </a:extLst>
                </p14:cNvPr>
                <p14:cNvContentPartPr/>
                <p14:nvPr/>
              </p14:nvContentPartPr>
              <p14:xfrm>
                <a:off x="4449829" y="4623382"/>
                <a:ext cx="155520" cy="1346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02F1D0B-03B9-ED09-E9D9-F44972C0419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40829" y="4614382"/>
                  <a:ext cx="173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BB9AB9D-FE5A-3044-DF01-0DDE1D3D9954}"/>
                    </a:ext>
                  </a:extLst>
                </p14:cNvPr>
                <p14:cNvContentPartPr/>
                <p14:nvPr/>
              </p14:nvContentPartPr>
              <p14:xfrm>
                <a:off x="4614709" y="4508902"/>
                <a:ext cx="394560" cy="1922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BB9AB9D-FE5A-3044-DF01-0DDE1D3D995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06069" y="4500262"/>
                  <a:ext cx="4122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F52D1A5-9E36-93A6-7DEF-D9628493D2DA}"/>
                    </a:ext>
                  </a:extLst>
                </p14:cNvPr>
                <p14:cNvContentPartPr/>
                <p14:nvPr/>
              </p14:nvContentPartPr>
              <p14:xfrm>
                <a:off x="5030149" y="4513582"/>
                <a:ext cx="71640" cy="975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F52D1A5-9E36-93A6-7DEF-D9628493D2D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21509" y="4504942"/>
                  <a:ext cx="89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32D48A-7592-91C2-E594-761203E193D0}"/>
                    </a:ext>
                  </a:extLst>
                </p14:cNvPr>
                <p14:cNvContentPartPr/>
                <p14:nvPr/>
              </p14:nvContentPartPr>
              <p14:xfrm>
                <a:off x="5327869" y="4466062"/>
                <a:ext cx="267480" cy="302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32D48A-7592-91C2-E594-761203E193D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19229" y="4457062"/>
                  <a:ext cx="2851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96850E5-E056-FF50-60A1-62E12324B9F0}"/>
                    </a:ext>
                  </a:extLst>
                </p14:cNvPr>
                <p14:cNvContentPartPr/>
                <p14:nvPr/>
              </p14:nvContentPartPr>
              <p14:xfrm>
                <a:off x="5758789" y="4410622"/>
                <a:ext cx="335880" cy="198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96850E5-E056-FF50-60A1-62E12324B9F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750149" y="4401982"/>
                  <a:ext cx="353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1EDCC9A-4D76-8D07-58AB-158012960095}"/>
                    </a:ext>
                  </a:extLst>
                </p14:cNvPr>
                <p14:cNvContentPartPr/>
                <p14:nvPr/>
              </p14:nvContentPartPr>
              <p14:xfrm>
                <a:off x="6321109" y="4376062"/>
                <a:ext cx="57600" cy="131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1EDCC9A-4D76-8D07-58AB-15801296009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12469" y="4367062"/>
                  <a:ext cx="75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AA5735B-E9AA-ACA1-2F34-6903C06222E1}"/>
                    </a:ext>
                  </a:extLst>
                </p14:cNvPr>
                <p14:cNvContentPartPr/>
                <p14:nvPr/>
              </p14:nvContentPartPr>
              <p14:xfrm>
                <a:off x="6216349" y="4326382"/>
                <a:ext cx="181800" cy="99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AA5735B-E9AA-ACA1-2F34-6903C06222E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07349" y="4317382"/>
                  <a:ext cx="1994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917C2B2-92A2-E868-D1D1-F5A4510EE4AA}"/>
                    </a:ext>
                  </a:extLst>
                </p14:cNvPr>
                <p14:cNvContentPartPr/>
                <p14:nvPr/>
              </p14:nvContentPartPr>
              <p14:xfrm>
                <a:off x="6437749" y="4226662"/>
                <a:ext cx="333360" cy="230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917C2B2-92A2-E868-D1D1-F5A4510EE4A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29109" y="4217662"/>
                  <a:ext cx="351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7794862-492D-7F55-4FEE-8F1B9282FC95}"/>
                    </a:ext>
                  </a:extLst>
                </p14:cNvPr>
                <p14:cNvContentPartPr/>
                <p14:nvPr/>
              </p14:nvContentPartPr>
              <p14:xfrm>
                <a:off x="6693349" y="4122262"/>
                <a:ext cx="368640" cy="2984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7794862-492D-7F55-4FEE-8F1B9282FC9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84709" y="4113622"/>
                  <a:ext cx="386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45C4ECD-73E7-E333-033D-7DC744D684DF}"/>
                    </a:ext>
                  </a:extLst>
                </p14:cNvPr>
                <p14:cNvContentPartPr/>
                <p14:nvPr/>
              </p14:nvContentPartPr>
              <p14:xfrm>
                <a:off x="7010509" y="4129822"/>
                <a:ext cx="16200" cy="21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45C4ECD-73E7-E333-033D-7DC744D684D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01869" y="4120822"/>
                  <a:ext cx="3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654F81F8-5014-2F3C-C856-CBE998145A93}"/>
                    </a:ext>
                  </a:extLst>
                </p14:cNvPr>
                <p14:cNvContentPartPr/>
                <p14:nvPr/>
              </p14:nvContentPartPr>
              <p14:xfrm>
                <a:off x="7101229" y="4183462"/>
                <a:ext cx="22680" cy="32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654F81F8-5014-2F3C-C856-CBE998145A9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92589" y="4174822"/>
                  <a:ext cx="40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A2C59595-4E5B-C2C3-E66A-9F696644FD5D}"/>
                    </a:ext>
                  </a:extLst>
                </p14:cNvPr>
                <p14:cNvContentPartPr/>
                <p14:nvPr/>
              </p14:nvContentPartPr>
              <p14:xfrm>
                <a:off x="7078549" y="4169422"/>
                <a:ext cx="64800" cy="856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A2C59595-4E5B-C2C3-E66A-9F696644FD5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69549" y="4160422"/>
                  <a:ext cx="82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51C3121-7346-7552-E41F-FC33FB167054}"/>
                    </a:ext>
                  </a:extLst>
                </p14:cNvPr>
                <p14:cNvContentPartPr/>
                <p14:nvPr/>
              </p14:nvContentPartPr>
              <p14:xfrm>
                <a:off x="3215389" y="5325022"/>
                <a:ext cx="246600" cy="245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51C3121-7346-7552-E41F-FC33FB16705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06749" y="5316022"/>
                  <a:ext cx="264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3D2C257-89EF-D4CC-D8C0-CC233F8A5266}"/>
                    </a:ext>
                  </a:extLst>
                </p14:cNvPr>
                <p14:cNvContentPartPr/>
                <p14:nvPr/>
              </p14:nvContentPartPr>
              <p14:xfrm>
                <a:off x="3508069" y="5134942"/>
                <a:ext cx="107280" cy="314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3D2C257-89EF-D4CC-D8C0-CC233F8A526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99429" y="5125942"/>
                  <a:ext cx="1249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DDFEA69-0A3D-3D59-AE67-E774155FCD65}"/>
                    </a:ext>
                  </a:extLst>
                </p14:cNvPr>
                <p14:cNvContentPartPr/>
                <p14:nvPr/>
              </p14:nvContentPartPr>
              <p14:xfrm>
                <a:off x="3665389" y="5163022"/>
                <a:ext cx="141840" cy="254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DDFEA69-0A3D-3D59-AE67-E774155FCD6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56749" y="5154022"/>
                  <a:ext cx="159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0F8A17D-6CFC-CE9B-8DFC-D4AAE222C577}"/>
                    </a:ext>
                  </a:extLst>
                </p14:cNvPr>
                <p14:cNvContentPartPr/>
                <p14:nvPr/>
              </p14:nvContentPartPr>
              <p14:xfrm>
                <a:off x="3879229" y="5062582"/>
                <a:ext cx="64440" cy="2444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0F8A17D-6CFC-CE9B-8DFC-D4AAE222C5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70229" y="5053942"/>
                  <a:ext cx="820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FAB5F34-1548-229C-1BB0-5D0EB1A1FED7}"/>
                    </a:ext>
                  </a:extLst>
                </p14:cNvPr>
                <p14:cNvContentPartPr/>
                <p14:nvPr/>
              </p14:nvContentPartPr>
              <p14:xfrm>
                <a:off x="4262989" y="4897342"/>
                <a:ext cx="329400" cy="3074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FAB5F34-1548-229C-1BB0-5D0EB1A1FED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53989" y="4888702"/>
                  <a:ext cx="3470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CB5D413-9E63-5D40-BD8D-A64D380FBDCD}"/>
                    </a:ext>
                  </a:extLst>
                </p14:cNvPr>
                <p14:cNvContentPartPr/>
                <p14:nvPr/>
              </p14:nvContentPartPr>
              <p14:xfrm>
                <a:off x="4640989" y="4838302"/>
                <a:ext cx="350280" cy="245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CB5D413-9E63-5D40-BD8D-A64D380FBDC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31989" y="4829662"/>
                  <a:ext cx="367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81300826-75F7-B418-D43B-56CC927720C8}"/>
                    </a:ext>
                  </a:extLst>
                </p14:cNvPr>
                <p14:cNvContentPartPr/>
                <p14:nvPr/>
              </p14:nvContentPartPr>
              <p14:xfrm>
                <a:off x="4915669" y="4860622"/>
                <a:ext cx="215640" cy="142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81300826-75F7-B418-D43B-56CC927720C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07029" y="4851982"/>
                  <a:ext cx="233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1A21E43-6F90-376C-E904-FF21EDFE2CB3}"/>
                    </a:ext>
                  </a:extLst>
                </p14:cNvPr>
                <p14:cNvContentPartPr/>
                <p14:nvPr/>
              </p14:nvContentPartPr>
              <p14:xfrm>
                <a:off x="5172349" y="4829302"/>
                <a:ext cx="187920" cy="150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1A21E43-6F90-376C-E904-FF21EDFE2CB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63349" y="4820302"/>
                  <a:ext cx="205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1CE7BB0-26FA-6F90-77BC-FEC3CC5E890C}"/>
                    </a:ext>
                  </a:extLst>
                </p14:cNvPr>
                <p14:cNvContentPartPr/>
                <p14:nvPr/>
              </p14:nvContentPartPr>
              <p14:xfrm>
                <a:off x="5440909" y="4735702"/>
                <a:ext cx="77040" cy="207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1CE7BB0-26FA-6F90-77BC-FEC3CC5E890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31909" y="4726702"/>
                  <a:ext cx="94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F350B75-81FC-ABCA-3641-888D83AE67EC}"/>
                    </a:ext>
                  </a:extLst>
                </p14:cNvPr>
                <p14:cNvContentPartPr/>
                <p14:nvPr/>
              </p14:nvContentPartPr>
              <p14:xfrm>
                <a:off x="3679429" y="5092822"/>
                <a:ext cx="214560" cy="2127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F350B75-81FC-ABCA-3641-888D83AE67E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70429" y="5084182"/>
                  <a:ext cx="2322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B9A97B4-E603-BB61-20AE-7220A15FCAD9}"/>
                    </a:ext>
                  </a:extLst>
                </p14:cNvPr>
                <p14:cNvContentPartPr/>
                <p14:nvPr/>
              </p14:nvContentPartPr>
              <p14:xfrm>
                <a:off x="5573389" y="4837582"/>
                <a:ext cx="120600" cy="72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B9A97B4-E603-BB61-20AE-7220A15FCAD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64389" y="4828582"/>
                  <a:ext cx="138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757AD1D-6A44-7939-2E3B-89CFE650D5E5}"/>
                    </a:ext>
                  </a:extLst>
                </p14:cNvPr>
                <p14:cNvContentPartPr/>
                <p14:nvPr/>
              </p14:nvContentPartPr>
              <p14:xfrm>
                <a:off x="5830429" y="4738582"/>
                <a:ext cx="232560" cy="1659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757AD1D-6A44-7939-2E3B-89CFE650D5E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21789" y="4729942"/>
                  <a:ext cx="250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A5CBFD7-0626-8E77-D0C0-F32C7A784B83}"/>
                    </a:ext>
                  </a:extLst>
                </p14:cNvPr>
                <p14:cNvContentPartPr/>
                <p14:nvPr/>
              </p14:nvContentPartPr>
              <p14:xfrm>
                <a:off x="6301669" y="4625902"/>
                <a:ext cx="193320" cy="2246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A5CBFD7-0626-8E77-D0C0-F32C7A784B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92669" y="4616902"/>
                  <a:ext cx="210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0096D58-08F8-1089-C259-614014C42865}"/>
                    </a:ext>
                  </a:extLst>
                </p14:cNvPr>
                <p14:cNvContentPartPr/>
                <p14:nvPr/>
              </p14:nvContentPartPr>
              <p14:xfrm>
                <a:off x="6542149" y="4592062"/>
                <a:ext cx="126720" cy="1638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0096D58-08F8-1089-C259-614014C4286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33149" y="4583422"/>
                  <a:ext cx="144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5A35AC8-FE06-5DD2-CC24-1BF5A61D43D9}"/>
                    </a:ext>
                  </a:extLst>
                </p14:cNvPr>
                <p14:cNvContentPartPr/>
                <p14:nvPr/>
              </p14:nvContentPartPr>
              <p14:xfrm>
                <a:off x="6811429" y="4554982"/>
                <a:ext cx="44640" cy="230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5A35AC8-FE06-5DD2-CC24-1BF5A61D43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02429" y="4545982"/>
                  <a:ext cx="62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13CA4D1-5147-76D2-563A-05869D59E85C}"/>
                    </a:ext>
                  </a:extLst>
                </p14:cNvPr>
                <p14:cNvContentPartPr/>
                <p14:nvPr/>
              </p14:nvContentPartPr>
              <p14:xfrm>
                <a:off x="6731509" y="4538782"/>
                <a:ext cx="221040" cy="1296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13CA4D1-5147-76D2-563A-05869D59E85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22509" y="4529782"/>
                  <a:ext cx="238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11C1D217-BAAD-3ABC-667C-D5C7DAE762F7}"/>
                    </a:ext>
                  </a:extLst>
                </p14:cNvPr>
                <p14:cNvContentPartPr/>
                <p14:nvPr/>
              </p14:nvContentPartPr>
              <p14:xfrm>
                <a:off x="2829109" y="3496582"/>
                <a:ext cx="922320" cy="168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11C1D217-BAAD-3ABC-667C-D5C7DAE762F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20109" y="3487942"/>
                  <a:ext cx="9399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1C91BBA-D530-2CF7-90AD-805520D87EFE}"/>
                    </a:ext>
                  </a:extLst>
                </p14:cNvPr>
                <p14:cNvContentPartPr/>
                <p14:nvPr/>
              </p14:nvContentPartPr>
              <p14:xfrm>
                <a:off x="3735589" y="3492982"/>
                <a:ext cx="544320" cy="1717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1C91BBA-D530-2CF7-90AD-805520D87E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26949" y="3484342"/>
                  <a:ext cx="561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08982AF-B2D0-071D-1BDF-FBA43AE14B75}"/>
                    </a:ext>
                  </a:extLst>
                </p14:cNvPr>
                <p14:cNvContentPartPr/>
                <p14:nvPr/>
              </p14:nvContentPartPr>
              <p14:xfrm>
                <a:off x="250429" y="2789902"/>
                <a:ext cx="5883840" cy="897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08982AF-B2D0-071D-1BDF-FBA43AE14B7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41789" y="2781262"/>
                  <a:ext cx="5901480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A44E930-FE13-E7E0-7CB6-77A55A7372C0}"/>
                    </a:ext>
                  </a:extLst>
                </p14:cNvPr>
                <p14:cNvContentPartPr/>
                <p14:nvPr/>
              </p14:nvContentPartPr>
              <p14:xfrm>
                <a:off x="6377989" y="2798902"/>
                <a:ext cx="3466080" cy="4572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A44E930-FE13-E7E0-7CB6-77A55A7372C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68989" y="2789902"/>
                  <a:ext cx="34837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A04DBA7-DBB5-97A9-842E-32071263155B}"/>
                    </a:ext>
                  </a:extLst>
                </p14:cNvPr>
                <p14:cNvContentPartPr/>
                <p14:nvPr/>
              </p14:nvContentPartPr>
              <p14:xfrm>
                <a:off x="6153349" y="3112462"/>
                <a:ext cx="574920" cy="260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A04DBA7-DBB5-97A9-842E-32071263155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44349" y="3103462"/>
                  <a:ext cx="592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1606004-2C62-5C39-F54C-DA0B5D3FFF98}"/>
                    </a:ext>
                  </a:extLst>
                </p14:cNvPr>
                <p14:cNvContentPartPr/>
                <p14:nvPr/>
              </p14:nvContentPartPr>
              <p14:xfrm>
                <a:off x="9737149" y="2322262"/>
                <a:ext cx="275400" cy="371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1606004-2C62-5C39-F54C-DA0B5D3FFF9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28149" y="2313622"/>
                  <a:ext cx="2930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CAF1760-25DC-804E-173E-B4B379ADCDB5}"/>
                    </a:ext>
                  </a:extLst>
                </p14:cNvPr>
                <p14:cNvContentPartPr/>
                <p14:nvPr/>
              </p14:nvContentPartPr>
              <p14:xfrm>
                <a:off x="9728149" y="2455462"/>
                <a:ext cx="235080" cy="88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CAF1760-25DC-804E-173E-B4B379ADCDB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19509" y="2446822"/>
                  <a:ext cx="252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4196869-9D5C-FE7F-9898-3483CD9F1063}"/>
                    </a:ext>
                  </a:extLst>
                </p14:cNvPr>
                <p14:cNvContentPartPr/>
                <p14:nvPr/>
              </p14:nvContentPartPr>
              <p14:xfrm>
                <a:off x="9953869" y="2483902"/>
                <a:ext cx="309600" cy="83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4196869-9D5C-FE7F-9898-3483CD9F106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944869" y="2474902"/>
                  <a:ext cx="327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A3673BA-420B-835A-A519-F76D7B295C70}"/>
                    </a:ext>
                  </a:extLst>
                </p14:cNvPr>
                <p14:cNvContentPartPr/>
                <p14:nvPr/>
              </p14:nvContentPartPr>
              <p14:xfrm>
                <a:off x="10312789" y="2412622"/>
                <a:ext cx="117000" cy="1087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A3673BA-420B-835A-A519-F76D7B295C7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304149" y="2403982"/>
                  <a:ext cx="134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02617FD-CA55-AE64-D844-22FD0780FB69}"/>
                    </a:ext>
                  </a:extLst>
                </p14:cNvPr>
                <p14:cNvContentPartPr/>
                <p14:nvPr/>
              </p14:nvContentPartPr>
              <p14:xfrm>
                <a:off x="10522669" y="2238382"/>
                <a:ext cx="286200" cy="2304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02617FD-CA55-AE64-D844-22FD0780FB6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13669" y="2229382"/>
                  <a:ext cx="303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3DA76BF-A910-1A17-02BC-C244C31A909F}"/>
                    </a:ext>
                  </a:extLst>
                </p14:cNvPr>
                <p14:cNvContentPartPr/>
                <p14:nvPr/>
              </p14:nvContentPartPr>
              <p14:xfrm>
                <a:off x="10861069" y="2333062"/>
                <a:ext cx="281160" cy="36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3DA76BF-A910-1A17-02BC-C244C31A909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52429" y="2324422"/>
                  <a:ext cx="298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EBCBFC7-5151-0CEF-82E7-586A7C2DF894}"/>
                    </a:ext>
                  </a:extLst>
                </p14:cNvPr>
                <p14:cNvContentPartPr/>
                <p14:nvPr/>
              </p14:nvContentPartPr>
              <p14:xfrm>
                <a:off x="10090309" y="2697022"/>
                <a:ext cx="122760" cy="2941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EBCBFC7-5151-0CEF-82E7-586A7C2DF89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081669" y="2688022"/>
                  <a:ext cx="140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331B1D1-990E-5708-1A95-D8CF56A8B68C}"/>
                    </a:ext>
                  </a:extLst>
                </p14:cNvPr>
                <p14:cNvContentPartPr/>
                <p14:nvPr/>
              </p14:nvContentPartPr>
              <p14:xfrm>
                <a:off x="10253389" y="2730502"/>
                <a:ext cx="208800" cy="1044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331B1D1-990E-5708-1A95-D8CF56A8B68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44749" y="2721502"/>
                  <a:ext cx="226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AA0680E-AB8E-3133-A19E-BEFDCEA9ECE3}"/>
                    </a:ext>
                  </a:extLst>
                </p14:cNvPr>
                <p14:cNvContentPartPr/>
                <p14:nvPr/>
              </p14:nvContentPartPr>
              <p14:xfrm>
                <a:off x="10688269" y="2586502"/>
                <a:ext cx="356040" cy="2109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AA0680E-AB8E-3133-A19E-BEFDCEA9ECE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79629" y="2577862"/>
                  <a:ext cx="3736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88B5383-B275-A3A8-A53C-4E89946F949B}"/>
                    </a:ext>
                  </a:extLst>
                </p14:cNvPr>
                <p14:cNvContentPartPr/>
                <p14:nvPr/>
              </p14:nvContentPartPr>
              <p14:xfrm>
                <a:off x="9632749" y="3234502"/>
                <a:ext cx="214560" cy="2005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88B5383-B275-A3A8-A53C-4E89946F949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623749" y="3225502"/>
                  <a:ext cx="232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9EFEEEB-63E8-8D6F-5A49-46F134B3F408}"/>
                    </a:ext>
                  </a:extLst>
                </p14:cNvPr>
                <p14:cNvContentPartPr/>
                <p14:nvPr/>
              </p14:nvContentPartPr>
              <p14:xfrm>
                <a:off x="9905989" y="3088702"/>
                <a:ext cx="330120" cy="342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9EFEEEB-63E8-8D6F-5A49-46F134B3F40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97349" y="3080062"/>
                  <a:ext cx="3477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8B9894A-3B65-B041-31AC-D564A18A07CC}"/>
                    </a:ext>
                  </a:extLst>
                </p14:cNvPr>
                <p14:cNvContentPartPr/>
                <p14:nvPr/>
              </p14:nvContentPartPr>
              <p14:xfrm>
                <a:off x="10214509" y="3098422"/>
                <a:ext cx="227880" cy="174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8B9894A-3B65-B041-31AC-D564A18A07C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05509" y="3089422"/>
                  <a:ext cx="245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D3E4968-9400-7D3D-9700-4BAB124C749B}"/>
                    </a:ext>
                  </a:extLst>
                </p14:cNvPr>
                <p14:cNvContentPartPr/>
                <p14:nvPr/>
              </p14:nvContentPartPr>
              <p14:xfrm>
                <a:off x="10463629" y="3154582"/>
                <a:ext cx="51480" cy="1051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D3E4968-9400-7D3D-9700-4BAB124C749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454629" y="3145942"/>
                  <a:ext cx="69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94EF906-9989-0871-4584-0411C46D3A2F}"/>
                    </a:ext>
                  </a:extLst>
                </p14:cNvPr>
                <p14:cNvContentPartPr/>
                <p14:nvPr/>
              </p14:nvContentPartPr>
              <p14:xfrm>
                <a:off x="10576669" y="2968102"/>
                <a:ext cx="417240" cy="235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94EF906-9989-0871-4584-0411C46D3A2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567669" y="2959102"/>
                  <a:ext cx="434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DFFE6B1-108D-CDB0-7E0C-91B790A295D6}"/>
                    </a:ext>
                  </a:extLst>
                </p14:cNvPr>
                <p14:cNvContentPartPr/>
                <p14:nvPr/>
              </p14:nvContentPartPr>
              <p14:xfrm>
                <a:off x="10726789" y="2889982"/>
                <a:ext cx="9720" cy="280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DFFE6B1-108D-CDB0-7E0C-91B790A295D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17789" y="2880982"/>
                  <a:ext cx="27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804BE2E-954A-330E-418B-5EA5BD4AF3C3}"/>
                    </a:ext>
                  </a:extLst>
                </p14:cNvPr>
                <p14:cNvContentPartPr/>
                <p14:nvPr/>
              </p14:nvContentPartPr>
              <p14:xfrm>
                <a:off x="10041709" y="3584062"/>
                <a:ext cx="257040" cy="3866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804BE2E-954A-330E-418B-5EA5BD4AF3C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32709" y="3575062"/>
                  <a:ext cx="2746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FCD3A454-A089-3494-8DB1-18473085998E}"/>
                    </a:ext>
                  </a:extLst>
                </p14:cNvPr>
                <p14:cNvContentPartPr/>
                <p14:nvPr/>
              </p14:nvContentPartPr>
              <p14:xfrm>
                <a:off x="10306669" y="3653542"/>
                <a:ext cx="388800" cy="1414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FCD3A454-A089-3494-8DB1-18473085998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298029" y="3644902"/>
                  <a:ext cx="4064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026F9A6-2003-E5E3-4E41-8707AE2DFD58}"/>
                    </a:ext>
                  </a:extLst>
                </p14:cNvPr>
                <p14:cNvContentPartPr/>
                <p14:nvPr/>
              </p14:nvContentPartPr>
              <p14:xfrm>
                <a:off x="10735069" y="3462022"/>
                <a:ext cx="474480" cy="2516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026F9A6-2003-E5E3-4E41-8707AE2DFD5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726429" y="3453382"/>
                  <a:ext cx="492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62083D3-2E21-DF3D-1514-BC32FA13648F}"/>
                    </a:ext>
                  </a:extLst>
                </p14:cNvPr>
                <p14:cNvContentPartPr/>
                <p14:nvPr/>
              </p14:nvContentPartPr>
              <p14:xfrm>
                <a:off x="11069149" y="3291382"/>
                <a:ext cx="38160" cy="226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62083D3-2E21-DF3D-1514-BC32FA13648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060509" y="3282382"/>
                  <a:ext cx="55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621B5FE-251A-3EDB-284A-F3269DEFAAA8}"/>
                    </a:ext>
                  </a:extLst>
                </p14:cNvPr>
                <p14:cNvContentPartPr/>
                <p14:nvPr/>
              </p14:nvContentPartPr>
              <p14:xfrm>
                <a:off x="11350669" y="3012382"/>
                <a:ext cx="86040" cy="6660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621B5FE-251A-3EDB-284A-F3269DEFAAA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341669" y="3003382"/>
                  <a:ext cx="10368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EA542C1-020B-2BF3-392A-6A40A4D4F430}"/>
                    </a:ext>
                  </a:extLst>
                </p14:cNvPr>
                <p14:cNvContentPartPr/>
                <p14:nvPr/>
              </p14:nvContentPartPr>
              <p14:xfrm>
                <a:off x="9998149" y="3734542"/>
                <a:ext cx="1522440" cy="336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EA542C1-020B-2BF3-392A-6A40A4D4F43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989149" y="3725902"/>
                  <a:ext cx="1540080" cy="35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24715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46BF5CD-2623-CDB9-6710-FFD7659EE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867015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40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Breitbild</PresentationFormat>
  <Paragraphs>58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153</cp:revision>
  <dcterms:created xsi:type="dcterms:W3CDTF">2020-09-20T22:46:24Z</dcterms:created>
  <dcterms:modified xsi:type="dcterms:W3CDTF">2022-05-19T11:53:29Z</dcterms:modified>
</cp:coreProperties>
</file>